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15C92-7AFC-4AAF-BFD5-34093D993012}" v="2" dt="2023-10-23T09:02:08.801"/>
    <p1510:client id="{FB47E712-607E-46BC-DF92-13E6EE40B7A0}" v="1" dt="2023-11-01T15:35:49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Lujza Prochocká" userId="S::521042@muni.cz::5d97927e-745b-4114-bda4-7ca50e2471f3" providerId="AD" clId="Web-{FB47E712-607E-46BC-DF92-13E6EE40B7A0}"/>
    <pc:docChg chg="sldOrd">
      <pc:chgData name="Eva Lujza Prochocká" userId="S::521042@muni.cz::5d97927e-745b-4114-bda4-7ca50e2471f3" providerId="AD" clId="Web-{FB47E712-607E-46BC-DF92-13E6EE40B7A0}" dt="2023-11-01T15:35:49.324" v="0"/>
      <pc:docMkLst>
        <pc:docMk/>
      </pc:docMkLst>
      <pc:sldChg chg="ord">
        <pc:chgData name="Eva Lujza Prochocká" userId="S::521042@muni.cz::5d97927e-745b-4114-bda4-7ca50e2471f3" providerId="AD" clId="Web-{FB47E712-607E-46BC-DF92-13E6EE40B7A0}" dt="2023-11-01T15:35:49.324" v="0"/>
        <pc:sldMkLst>
          <pc:docMk/>
          <pc:sldMk cId="1268418259" sldId="257"/>
        </pc:sldMkLst>
      </pc:sldChg>
    </pc:docChg>
  </pc:docChgLst>
  <pc:docChgLst>
    <pc:chgData name="Šárka Hrachovinová" userId="12b30531-a50e-4828-b60e-be1db66c88e2" providerId="ADAL" clId="{E4C15C92-7AFC-4AAF-BFD5-34093D993012}"/>
    <pc:docChg chg="custSel mod modSld">
      <pc:chgData name="Šárka Hrachovinová" userId="12b30531-a50e-4828-b60e-be1db66c88e2" providerId="ADAL" clId="{E4C15C92-7AFC-4AAF-BFD5-34093D993012}" dt="2023-10-23T09:04:31.488" v="279" actId="1038"/>
      <pc:docMkLst>
        <pc:docMk/>
      </pc:docMkLst>
      <pc:sldChg chg="modSp mod">
        <pc:chgData name="Šárka Hrachovinová" userId="12b30531-a50e-4828-b60e-be1db66c88e2" providerId="ADAL" clId="{E4C15C92-7AFC-4AAF-BFD5-34093D993012}" dt="2023-10-23T08:56:14.709" v="6" actId="20577"/>
        <pc:sldMkLst>
          <pc:docMk/>
          <pc:sldMk cId="1212453378" sldId="256"/>
        </pc:sldMkLst>
        <pc:graphicFrameChg chg="modGraphic">
          <ac:chgData name="Šárka Hrachovinová" userId="12b30531-a50e-4828-b60e-be1db66c88e2" providerId="ADAL" clId="{E4C15C92-7AFC-4AAF-BFD5-34093D993012}" dt="2023-10-23T08:56:14.709" v="6" actId="20577"/>
          <ac:graphicFrameMkLst>
            <pc:docMk/>
            <pc:sldMk cId="1212453378" sldId="256"/>
            <ac:graphicFrameMk id="4" creationId="{70123E1B-93B3-432A-BBE3-06599E5D7274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5:57.348" v="0" actId="122"/>
          <ac:graphicFrameMkLst>
            <pc:docMk/>
            <pc:sldMk cId="1212453378" sldId="256"/>
            <ac:graphicFrameMk id="8" creationId="{241C8763-8929-4648-863A-C3287BFA7BC6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6:00.389" v="1" actId="122"/>
          <ac:graphicFrameMkLst>
            <pc:docMk/>
            <pc:sldMk cId="1212453378" sldId="256"/>
            <ac:graphicFrameMk id="10" creationId="{9D1154EB-E59E-4A31-BAC0-EFD7A4606DCF}"/>
          </ac:graphicFrameMkLst>
        </pc:graphicFrameChg>
      </pc:sldChg>
      <pc:sldChg chg="addSp delSp modSp mod modNotesTx">
        <pc:chgData name="Šárka Hrachovinová" userId="12b30531-a50e-4828-b60e-be1db66c88e2" providerId="ADAL" clId="{E4C15C92-7AFC-4AAF-BFD5-34093D993012}" dt="2023-10-23T09:04:31.488" v="279" actId="1038"/>
        <pc:sldMkLst>
          <pc:docMk/>
          <pc:sldMk cId="1268418259" sldId="257"/>
        </pc:sldMkLst>
        <pc:spChg chg="add mod">
          <ac:chgData name="Šárka Hrachovinová" userId="12b30531-a50e-4828-b60e-be1db66c88e2" providerId="ADAL" clId="{E4C15C92-7AFC-4AAF-BFD5-34093D993012}" dt="2023-10-23T09:00:12.113" v="134" actId="1038"/>
          <ac:spMkLst>
            <pc:docMk/>
            <pc:sldMk cId="1268418259" sldId="257"/>
            <ac:spMk id="3" creationId="{85F14B50-3501-D3CC-3882-A2A0E0791EA1}"/>
          </ac:spMkLst>
        </pc:spChg>
        <pc:spChg chg="del mod">
          <ac:chgData name="Šárka Hrachovinová" userId="12b30531-a50e-4828-b60e-be1db66c88e2" providerId="ADAL" clId="{E4C15C92-7AFC-4AAF-BFD5-34093D993012}" dt="2023-10-23T08:56:52.714" v="20"/>
          <ac:spMkLst>
            <pc:docMk/>
            <pc:sldMk cId="1268418259" sldId="257"/>
            <ac:spMk id="4" creationId="{8AF57A96-9E4C-4549-ADB5-1F7E8B6E4D6C}"/>
          </ac:spMkLst>
        </pc:spChg>
        <pc:spChg chg="add mod">
          <ac:chgData name="Šárka Hrachovinová" userId="12b30531-a50e-4828-b60e-be1db66c88e2" providerId="ADAL" clId="{E4C15C92-7AFC-4AAF-BFD5-34093D993012}" dt="2023-10-23T09:04:31.488" v="279" actId="1038"/>
          <ac:spMkLst>
            <pc:docMk/>
            <pc:sldMk cId="1268418259" sldId="257"/>
            <ac:spMk id="7" creationId="{AE395DCC-40BA-F140-B7EF-C6F5B5BFDD63}"/>
          </ac:spMkLst>
        </pc:spChg>
        <pc:spChg chg="mod">
          <ac:chgData name="Šárka Hrachovinová" userId="12b30531-a50e-4828-b60e-be1db66c88e2" providerId="ADAL" clId="{E4C15C92-7AFC-4AAF-BFD5-34093D993012}" dt="2023-10-23T09:03:20.801" v="274" actId="1037"/>
          <ac:spMkLst>
            <pc:docMk/>
            <pc:sldMk cId="1268418259" sldId="257"/>
            <ac:spMk id="17" creationId="{F4ECE95F-0BF3-4729-99D2-4FFEB33ABD47}"/>
          </ac:spMkLst>
        </pc:spChg>
        <pc:graphicFrameChg chg="modGraphic">
          <ac:chgData name="Šárka Hrachovinová" userId="12b30531-a50e-4828-b60e-be1db66c88e2" providerId="ADAL" clId="{E4C15C92-7AFC-4AAF-BFD5-34093D993012}" dt="2023-10-23T08:58:49.649" v="65" actId="122"/>
          <ac:graphicFrameMkLst>
            <pc:docMk/>
            <pc:sldMk cId="1268418259" sldId="257"/>
            <ac:graphicFrameMk id="11" creationId="{9E4544C9-DDAE-42B3-8BD9-2BF4EFEA23B4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8:52.904" v="66" actId="122"/>
          <ac:graphicFrameMkLst>
            <pc:docMk/>
            <pc:sldMk cId="1268418259" sldId="257"/>
            <ac:graphicFrameMk id="12" creationId="{C4CED15A-648D-4479-B83D-811592534573}"/>
          </ac:graphicFrameMkLst>
        </pc:graphicFrameChg>
        <pc:cxnChg chg="add mod">
          <ac:chgData name="Šárka Hrachovinová" userId="12b30531-a50e-4828-b60e-be1db66c88e2" providerId="ADAL" clId="{E4C15C92-7AFC-4AAF-BFD5-34093D993012}" dt="2023-10-23T09:00:12.113" v="134" actId="1038"/>
          <ac:cxnSpMkLst>
            <pc:docMk/>
            <pc:sldMk cId="1268418259" sldId="257"/>
            <ac:cxnSpMk id="2" creationId="{EA4BFA2A-6A9D-8FFF-DC20-F76F5E527900}"/>
          </ac:cxnSpMkLst>
        </pc:cxnChg>
        <pc:cxnChg chg="add mod">
          <ac:chgData name="Šárka Hrachovinová" userId="12b30531-a50e-4828-b60e-be1db66c88e2" providerId="ADAL" clId="{E4C15C92-7AFC-4AAF-BFD5-34093D993012}" dt="2023-10-23T09:04:31.488" v="279" actId="1038"/>
          <ac:cxnSpMkLst>
            <pc:docMk/>
            <pc:sldMk cId="1268418259" sldId="257"/>
            <ac:cxnSpMk id="5" creationId="{36045753-93B5-0A57-5D68-C06E14509FCF}"/>
          </ac:cxnSpMkLst>
        </pc:cxnChg>
        <pc:cxnChg chg="mod">
          <ac:chgData name="Šárka Hrachovinová" userId="12b30531-a50e-4828-b60e-be1db66c88e2" providerId="ADAL" clId="{E4C15C92-7AFC-4AAF-BFD5-34093D993012}" dt="2023-10-23T09:03:20.801" v="274" actId="1037"/>
          <ac:cxnSpMkLst>
            <pc:docMk/>
            <pc:sldMk cId="1268418259" sldId="257"/>
            <ac:cxnSpMk id="16" creationId="{5A0D989C-6184-44E5-97EE-A54313FF451F}"/>
          </ac:cxnSpMkLst>
        </pc:cxnChg>
      </pc:sldChg>
      <pc:sldChg chg="delSp modSp mod modNotesTx">
        <pc:chgData name="Šárka Hrachovinová" userId="12b30531-a50e-4828-b60e-be1db66c88e2" providerId="ADAL" clId="{E4C15C92-7AFC-4AAF-BFD5-34093D993012}" dt="2023-10-23T08:57:12.212" v="32"/>
        <pc:sldMkLst>
          <pc:docMk/>
          <pc:sldMk cId="2995469579" sldId="258"/>
        </pc:sldMkLst>
        <pc:spChg chg="del mod">
          <ac:chgData name="Šárka Hrachovinová" userId="12b30531-a50e-4828-b60e-be1db66c88e2" providerId="ADAL" clId="{E4C15C92-7AFC-4AAF-BFD5-34093D993012}" dt="2023-10-23T08:57:12.212" v="32"/>
          <ac:spMkLst>
            <pc:docMk/>
            <pc:sldMk cId="2995469579" sldId="258"/>
            <ac:spMk id="11" creationId="{36C3EC84-9284-4FD0-A303-9C694E8CC9C9}"/>
          </ac:spMkLst>
        </pc:spChg>
        <pc:graphicFrameChg chg="modGraphic">
          <ac:chgData name="Šárka Hrachovinová" userId="12b30531-a50e-4828-b60e-be1db66c88e2" providerId="ADAL" clId="{E4C15C92-7AFC-4AAF-BFD5-34093D993012}" dt="2023-10-23T08:56:27.944" v="7" actId="122"/>
          <ac:graphicFrameMkLst>
            <pc:docMk/>
            <pc:sldMk cId="2995469579" sldId="258"/>
            <ac:graphicFrameMk id="8" creationId="{3DC7B6CD-9D03-4CB4-8418-516D90DCBB9F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6:31.110" v="8" actId="122"/>
          <ac:graphicFrameMkLst>
            <pc:docMk/>
            <pc:sldMk cId="2995469579" sldId="258"/>
            <ac:graphicFrameMk id="9" creationId="{CD9FEC73-739A-41F9-8139-12B3C9F761DC}"/>
          </ac:graphicFrameMkLst>
        </pc:graphicFrameChg>
      </pc:sldChg>
      <pc:sldChg chg="delSp modSp mod modNotesTx">
        <pc:chgData name="Šárka Hrachovinová" userId="12b30531-a50e-4828-b60e-be1db66c88e2" providerId="ADAL" clId="{E4C15C92-7AFC-4AAF-BFD5-34093D993012}" dt="2023-10-23T08:59:09.074" v="68" actId="122"/>
        <pc:sldMkLst>
          <pc:docMk/>
          <pc:sldMk cId="955418708" sldId="259"/>
        </pc:sldMkLst>
        <pc:spChg chg="del mod">
          <ac:chgData name="Šárka Hrachovinová" userId="12b30531-a50e-4828-b60e-be1db66c88e2" providerId="ADAL" clId="{E4C15C92-7AFC-4AAF-BFD5-34093D993012}" dt="2023-10-23T08:57:22.468" v="43"/>
          <ac:spMkLst>
            <pc:docMk/>
            <pc:sldMk cId="955418708" sldId="259"/>
            <ac:spMk id="8" creationId="{70A4DD70-8C81-494C-A5FD-7EE402ADA5B4}"/>
          </ac:spMkLst>
        </pc:spChg>
        <pc:graphicFrameChg chg="modGraphic">
          <ac:chgData name="Šárka Hrachovinová" userId="12b30531-a50e-4828-b60e-be1db66c88e2" providerId="ADAL" clId="{E4C15C92-7AFC-4AAF-BFD5-34093D993012}" dt="2023-10-23T08:59:06.337" v="67" actId="122"/>
          <ac:graphicFrameMkLst>
            <pc:docMk/>
            <pc:sldMk cId="955418708" sldId="259"/>
            <ac:graphicFrameMk id="6" creationId="{20E0D88A-2A0F-4C0E-A287-1D307D287B44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9:09.074" v="68" actId="122"/>
          <ac:graphicFrameMkLst>
            <pc:docMk/>
            <pc:sldMk cId="955418708" sldId="259"/>
            <ac:graphicFrameMk id="7" creationId="{C7DC7408-4025-4828-97EA-B24B92337AE4}"/>
          </ac:graphicFrameMkLst>
        </pc:graphicFrameChg>
      </pc:sldChg>
      <pc:sldChg chg="delSp modSp mod modNotesTx">
        <pc:chgData name="Šárka Hrachovinová" userId="12b30531-a50e-4828-b60e-be1db66c88e2" providerId="ADAL" clId="{E4C15C92-7AFC-4AAF-BFD5-34093D993012}" dt="2023-10-23T08:59:19.754" v="71" actId="122"/>
        <pc:sldMkLst>
          <pc:docMk/>
          <pc:sldMk cId="1435134485" sldId="260"/>
        </pc:sldMkLst>
        <pc:spChg chg="del">
          <ac:chgData name="Šárka Hrachovinová" userId="12b30531-a50e-4828-b60e-be1db66c88e2" providerId="ADAL" clId="{E4C15C92-7AFC-4AAF-BFD5-34093D993012}" dt="2023-10-23T08:59:15.283" v="69" actId="478"/>
          <ac:spMkLst>
            <pc:docMk/>
            <pc:sldMk cId="1435134485" sldId="260"/>
            <ac:spMk id="8" creationId="{64BBA484-AB68-4862-8EC5-107FDEDD1B6A}"/>
          </ac:spMkLst>
        </pc:spChg>
        <pc:graphicFrameChg chg="modGraphic">
          <ac:chgData name="Šárka Hrachovinová" userId="12b30531-a50e-4828-b60e-be1db66c88e2" providerId="ADAL" clId="{E4C15C92-7AFC-4AAF-BFD5-34093D993012}" dt="2023-10-23T08:59:17.489" v="70" actId="122"/>
          <ac:graphicFrameMkLst>
            <pc:docMk/>
            <pc:sldMk cId="1435134485" sldId="260"/>
            <ac:graphicFrameMk id="6" creationId="{8BF2C13A-47CD-43C9-81BF-3BA036EE2C88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9:19.754" v="71" actId="122"/>
          <ac:graphicFrameMkLst>
            <pc:docMk/>
            <pc:sldMk cId="1435134485" sldId="260"/>
            <ac:graphicFrameMk id="7" creationId="{E8575DCA-5C1B-41FF-A9AD-19AE1C7559D5}"/>
          </ac:graphicFrameMkLst>
        </pc:graphicFrameChg>
      </pc:sldChg>
      <pc:sldChg chg="delSp modSp mod modNotesTx">
        <pc:chgData name="Šárka Hrachovinová" userId="12b30531-a50e-4828-b60e-be1db66c88e2" providerId="ADAL" clId="{E4C15C92-7AFC-4AAF-BFD5-34093D993012}" dt="2023-10-23T08:59:24.779" v="73" actId="122"/>
        <pc:sldMkLst>
          <pc:docMk/>
          <pc:sldMk cId="3121291009" sldId="261"/>
        </pc:sldMkLst>
        <pc:spChg chg="del mod">
          <ac:chgData name="Šárka Hrachovinová" userId="12b30531-a50e-4828-b60e-be1db66c88e2" providerId="ADAL" clId="{E4C15C92-7AFC-4AAF-BFD5-34093D993012}" dt="2023-10-23T08:57:42.656" v="64"/>
          <ac:spMkLst>
            <pc:docMk/>
            <pc:sldMk cId="3121291009" sldId="261"/>
            <ac:spMk id="8" creationId="{60AFCAFD-D397-4919-9103-67BA84C74019}"/>
          </ac:spMkLst>
        </pc:spChg>
        <pc:graphicFrameChg chg="modGraphic">
          <ac:chgData name="Šárka Hrachovinová" userId="12b30531-a50e-4828-b60e-be1db66c88e2" providerId="ADAL" clId="{E4C15C92-7AFC-4AAF-BFD5-34093D993012}" dt="2023-10-23T08:59:22.800" v="72" actId="122"/>
          <ac:graphicFrameMkLst>
            <pc:docMk/>
            <pc:sldMk cId="3121291009" sldId="261"/>
            <ac:graphicFrameMk id="9" creationId="{A06C6CDA-9BDA-4C99-8EED-989BC3F232D5}"/>
          </ac:graphicFrameMkLst>
        </pc:graphicFrameChg>
        <pc:graphicFrameChg chg="modGraphic">
          <ac:chgData name="Šárka Hrachovinová" userId="12b30531-a50e-4828-b60e-be1db66c88e2" providerId="ADAL" clId="{E4C15C92-7AFC-4AAF-BFD5-34093D993012}" dt="2023-10-23T08:59:24.779" v="73" actId="122"/>
          <ac:graphicFrameMkLst>
            <pc:docMk/>
            <pc:sldMk cId="3121291009" sldId="261"/>
            <ac:graphicFrameMk id="10" creationId="{DFA95A73-7E9B-4549-AD1C-970B3BF0DB6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F616D-CE72-42F5-870B-EA3313EF220C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2B30B-6842-49DF-B1E2-CA49C0D0A9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24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Fotka: expozice – 1min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B30B-6842-49DF-B1E2-CA49C0D0A9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79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Fotka: expozice – 10 sec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B30B-6842-49DF-B1E2-CA49C0D0A9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24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Fotka: expozice – 10 sec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B30B-6842-49DF-B1E2-CA49C0D0A98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02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Fotka: expozice – 10 sec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B30B-6842-49DF-B1E2-CA49C0D0A9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4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Fotka: expozice – 3 sec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2B30B-6842-49DF-B1E2-CA49C0D0A98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99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63A2A-4258-4FE2-96CA-E1A597AB1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36A322-D077-4053-95A6-31DCA083A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124E4D-4A0D-425B-93B3-55124F20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35C4FF-1021-46EC-BE77-1340A538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98F29F-14E5-48BA-871B-EC9EA20C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061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7B4DC-856A-4C53-A83C-4587F1C02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7F8AA4-EAB8-4B84-817C-D03532E35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26FB25-7E89-4A6A-B1B5-3D964024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99AE0D-290D-47A0-8F4B-CE8A29F0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FD301C-8200-4B49-B6E0-A9B73625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52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EF6997-1164-40D6-BABA-0941AA1D8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8D06C2-1C13-4847-AE47-C87C9ED28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FE1432-1DFE-48EA-A380-ABB2BE65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8D7860-B313-486E-B3FC-941BF576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EE51E-AC58-4EF8-AA95-9AD5F55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46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44FCB-26F7-4300-8531-00D6A6CF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2326BD-AF16-43C3-9CF9-4D2B714CD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22626-E249-47C4-AEA6-DC1FE884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C95439-3A26-429D-AE65-E6FA78A6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6ED5B4-FADD-461C-A4E3-422C0642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39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DB9F9-DAC8-44CD-9E98-A486C0B5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E405FDE-84A4-4B1C-B9FA-FAE742E58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56DB3A-FF05-4653-9684-C8073DF9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F2C764-304F-462A-8296-423A35C8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E814AF-BBDD-40CB-96D6-CA193CB6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82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BF235-F5D9-48CF-9B08-618827BF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0B5E84-9421-4CE6-A02A-9A44A035F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1F52BB3-E0A2-4766-B0C0-20F860AE4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58D470-CFB5-41C6-8719-39D46ECA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D2CBA6-F709-46EB-98AB-2CBA9F28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2E1A4B-FB18-43A2-A04C-4EC396D4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83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B9D3D-8666-47EB-86B0-6210D88F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4241EBA-326E-4019-9689-7811E1C31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AC186B5-C872-4934-BA03-0032B7D6D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2254E1D-0049-4132-A53C-20DDDA348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A76A7-B08A-44D9-8F40-72F075AE30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B6D6A6E-A9F8-4302-864D-31E8F52B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58ECC12-693C-4EA1-B28E-5DB23D11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3BE80B4-1908-4227-B759-1BDB3C16C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54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134FE-B0CE-475C-BB62-A1C3DA0D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83475F-B5A3-4A7A-8A67-6ABAC961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D9C013-D771-4A35-9106-34B58A94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EEA46D-441B-466B-97FC-2B4BAC60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62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57E8B2A-C531-448E-BA28-52CFB23B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6262667-F5ED-4179-9F6C-296C4333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BDE3D2-D8CF-4CB2-8BD7-45E311A7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4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7A94E2-0DFF-4F67-824B-41E8ACA4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3EBF9E-334F-4369-BD44-8897831C3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2B000A9-CB42-4CD0-A34B-772906386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288308-62AE-449A-9664-5BA30D05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7C182D-238C-45B0-B9AF-BFE2930F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C00B1A-8758-449A-B396-D9F389AB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15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E0B6DE-BAAE-4517-96B2-66EC3878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A4EDFD-5A64-4CAA-BA8A-F3A9BF810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09F53B-B105-468C-BAEE-7A31C6340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1A6B85-1E01-4C29-ABA2-06F373CD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87685A-7CC5-43D8-AD03-D5A4A030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246F49-A725-4A63-A7F5-F9C5DF289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354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DE5CC54-5F2B-47C6-8F72-DCEEC4EA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217BB60-645D-4770-A09B-C342D6D1F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0AF5A5-15EA-49FF-929E-CEDCB85E1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A3C45-E644-438E-9EA0-A3B2862472F5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24FA20-41B0-4361-BD2A-6AF480886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56992F-9544-4AE8-8E5E-CA02005E2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91C7A-DF08-4074-B81A-C8F116C5ED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86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Ruler Plus Stained Protein Ladder">
            <a:extLst>
              <a:ext uri="{FF2B5EF4-FFF2-40B4-BE49-F238E27FC236}">
                <a16:creationId xmlns:a16="http://schemas.microsoft.com/office/drawing/2014/main" id="{C0238F57-0D93-40D6-8833-009CF40C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3" y="1666774"/>
            <a:ext cx="1669382" cy="24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0123E1B-93B3-432A-BBE3-06599E5D7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86536"/>
              </p:ext>
            </p:extLst>
          </p:nvPr>
        </p:nvGraphicFramePr>
        <p:xfrm>
          <a:off x="3074737" y="2429200"/>
          <a:ext cx="80264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968">
                  <a:extLst>
                    <a:ext uri="{9D8B030D-6E8A-4147-A177-3AD203B41FA5}">
                      <a16:colId xmlns:a16="http://schemas.microsoft.com/office/drawing/2014/main" val="806810535"/>
                    </a:ext>
                  </a:extLst>
                </a:gridCol>
                <a:gridCol w="689811">
                  <a:extLst>
                    <a:ext uri="{9D8B030D-6E8A-4147-A177-3AD203B41FA5}">
                      <a16:colId xmlns:a16="http://schemas.microsoft.com/office/drawing/2014/main" val="1553969316"/>
                    </a:ext>
                  </a:extLst>
                </a:gridCol>
                <a:gridCol w="3665621">
                  <a:extLst>
                    <a:ext uri="{9D8B030D-6E8A-4147-A177-3AD203B41FA5}">
                      <a16:colId xmlns:a16="http://schemas.microsoft.com/office/drawing/2014/main" val="497226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p-LRP6                                                  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</a:rPr>
                        <a:t>1A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cs-CZ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LRP6                                                     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</a:rPr>
                        <a:t>2A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52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Aktivní β-</a:t>
                      </a:r>
                      <a:r>
                        <a:rPr lang="cs-CZ" dirty="0" err="1" smtClean="0"/>
                        <a:t>catenin</a:t>
                      </a:r>
                      <a:r>
                        <a:rPr lang="cs-CZ" dirty="0" smtClean="0"/>
                        <a:t>                                 </a:t>
                      </a:r>
                      <a:r>
                        <a:rPr lang="cs-CZ" baseline="30000" dirty="0"/>
                        <a:t>1B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DVL                                                    </a:t>
                      </a:r>
                      <a:r>
                        <a:rPr lang="cs-CZ" baseline="30000" dirty="0"/>
                        <a:t>2B</a:t>
                      </a:r>
                      <a:r>
                        <a:rPr lang="cs-CZ" dirty="0"/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446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0" dirty="0" smtClean="0"/>
                        <a:t>Aktin </a:t>
                      </a:r>
                      <a:r>
                        <a:rPr lang="cs-CZ" b="0" dirty="0" smtClean="0"/>
                        <a:t>beta                                             </a:t>
                      </a:r>
                      <a:r>
                        <a:rPr lang="cs-CZ" baseline="30000" dirty="0" smtClean="0"/>
                        <a:t>1C</a:t>
                      </a:r>
                      <a:endParaRPr lang="cs-CZ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Tubulin </a:t>
                      </a:r>
                      <a:r>
                        <a:rPr lang="el-GR" dirty="0"/>
                        <a:t>α</a:t>
                      </a:r>
                      <a:r>
                        <a:rPr lang="cs-CZ" dirty="0"/>
                        <a:t>                                              </a:t>
                      </a:r>
                      <a:r>
                        <a:rPr lang="cs-CZ" baseline="30000" dirty="0"/>
                        <a:t>2C</a:t>
                      </a:r>
                      <a:r>
                        <a:rPr lang="cs-CZ" dirty="0"/>
                        <a:t>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363609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0FBECE1-DE92-4E23-BEF0-143EEB642800}"/>
              </a:ext>
            </a:extLst>
          </p:cNvPr>
          <p:cNvSpPr txBox="1"/>
          <p:nvPr/>
        </p:nvSpPr>
        <p:spPr>
          <a:xfrm>
            <a:off x="2930357" y="1241837"/>
            <a:ext cx="2179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u="sng" dirty="0"/>
              <a:t>Schéma membrán: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241C8763-8929-4648-863A-C3287BFA7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14184"/>
              </p:ext>
            </p:extLst>
          </p:nvPr>
        </p:nvGraphicFramePr>
        <p:xfrm>
          <a:off x="3074737" y="2052400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cs-CZ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-K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cs-CZ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WR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</a:rPr>
                        <a:t>-K</a:t>
                      </a:r>
                      <a:endParaRPr lang="cs-CZ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R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WR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cs-CZ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9D1154EB-E59E-4A31-BAC0-EFD7A4606D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26829"/>
              </p:ext>
            </p:extLst>
          </p:nvPr>
        </p:nvGraphicFramePr>
        <p:xfrm>
          <a:off x="7438219" y="2052400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68BE43-0559-4845-8302-09839AF2F635}"/>
              </a:ext>
            </a:extLst>
          </p:cNvPr>
          <p:cNvSpPr txBox="1"/>
          <p:nvPr/>
        </p:nvSpPr>
        <p:spPr>
          <a:xfrm>
            <a:off x="1030922" y="1241837"/>
            <a:ext cx="1035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u="sng" dirty="0" err="1"/>
              <a:t>Marker</a:t>
            </a:r>
            <a:r>
              <a:rPr lang="cs-CZ" sz="2000" b="1" u="sng" dirty="0"/>
              <a:t>: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42832" y="1635437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Studenti          Společné vzorky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45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61FAE60-4E50-44A0-81E5-E62FA85C0D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36057" r="23684" b="32754"/>
          <a:stretch/>
        </p:blipFill>
        <p:spPr>
          <a:xfrm>
            <a:off x="2635703" y="747632"/>
            <a:ext cx="4182159" cy="24332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1B25B4-0A1B-4BC4-99A0-B31EB8EC1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36057" r="23684" b="32754"/>
          <a:stretch/>
        </p:blipFill>
        <p:spPr>
          <a:xfrm>
            <a:off x="2635703" y="3970552"/>
            <a:ext cx="4182159" cy="243326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9E4544C9-DDAE-42B3-8BD9-2BF4EFEA2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234236"/>
              </p:ext>
            </p:extLst>
          </p:nvPr>
        </p:nvGraphicFramePr>
        <p:xfrm>
          <a:off x="2881170" y="361788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C4CED15A-648D-4479-B83D-811592534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901043"/>
              </p:ext>
            </p:extLst>
          </p:nvPr>
        </p:nvGraphicFramePr>
        <p:xfrm>
          <a:off x="2889195" y="3594277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EDD5F84C-9D44-471D-AA40-F5D766171924}"/>
              </a:ext>
            </a:extLst>
          </p:cNvPr>
          <p:cNvSpPr txBox="1"/>
          <p:nvPr/>
        </p:nvSpPr>
        <p:spPr>
          <a:xfrm>
            <a:off x="6335803" y="4162686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EE9029D-68E0-416A-BC0B-6A28328ED111}"/>
              </a:ext>
            </a:extLst>
          </p:cNvPr>
          <p:cNvSpPr txBox="1"/>
          <p:nvPr/>
        </p:nvSpPr>
        <p:spPr>
          <a:xfrm>
            <a:off x="6300478" y="524123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2A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5A0D989C-6184-44E5-97EE-A54313FF451F}"/>
              </a:ext>
            </a:extLst>
          </p:cNvPr>
          <p:cNvCxnSpPr/>
          <p:nvPr/>
        </p:nvCxnSpPr>
        <p:spPr>
          <a:xfrm>
            <a:off x="1903597" y="5727031"/>
            <a:ext cx="1093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4ECE95F-0BF3-4729-99D2-4FFEB33ABD47}"/>
              </a:ext>
            </a:extLst>
          </p:cNvPr>
          <p:cNvSpPr txBox="1"/>
          <p:nvPr/>
        </p:nvSpPr>
        <p:spPr>
          <a:xfrm>
            <a:off x="957504" y="5542365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250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766EA91D-3E5E-4094-9916-C38E8D2BF741}"/>
              </a:ext>
            </a:extLst>
          </p:cNvPr>
          <p:cNvCxnSpPr/>
          <p:nvPr/>
        </p:nvCxnSpPr>
        <p:spPr>
          <a:xfrm>
            <a:off x="1871517" y="2491330"/>
            <a:ext cx="1093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FED5E29-88E7-4468-8B40-D408EBCAEF4F}"/>
              </a:ext>
            </a:extLst>
          </p:cNvPr>
          <p:cNvSpPr txBox="1"/>
          <p:nvPr/>
        </p:nvSpPr>
        <p:spPr>
          <a:xfrm>
            <a:off x="952691" y="2306666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250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0400A8B-668E-467F-BF7B-DC5E9B3A771C}"/>
              </a:ext>
            </a:extLst>
          </p:cNvPr>
          <p:cNvSpPr txBox="1"/>
          <p:nvPr/>
        </p:nvSpPr>
        <p:spPr>
          <a:xfrm>
            <a:off x="6858270" y="1188025"/>
            <a:ext cx="91082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P-LRP6</a:t>
            </a:r>
          </a:p>
          <a:p>
            <a:r>
              <a:rPr lang="cs-CZ" sz="1100" dirty="0"/>
              <a:t>150-250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CE1AC2D-2075-4F32-B064-C4574B056DA4}"/>
              </a:ext>
            </a:extLst>
          </p:cNvPr>
          <p:cNvSpPr txBox="1"/>
          <p:nvPr/>
        </p:nvSpPr>
        <p:spPr>
          <a:xfrm>
            <a:off x="6932982" y="4347352"/>
            <a:ext cx="91082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P-LRP6</a:t>
            </a:r>
          </a:p>
          <a:p>
            <a:r>
              <a:rPr lang="cs-CZ" sz="1100" dirty="0"/>
              <a:t>150-250 </a:t>
            </a:r>
            <a:r>
              <a:rPr lang="cs-CZ" sz="1100" dirty="0" err="1"/>
              <a:t>kDa</a:t>
            </a:r>
            <a:endParaRPr lang="cs-CZ" sz="1100" dirty="0"/>
          </a:p>
          <a:p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A0E1CD9-30F9-420F-B322-5D52EAA2EB46}"/>
              </a:ext>
            </a:extLst>
          </p:cNvPr>
          <p:cNvSpPr txBox="1"/>
          <p:nvPr/>
        </p:nvSpPr>
        <p:spPr>
          <a:xfrm>
            <a:off x="6867895" y="2208999"/>
            <a:ext cx="116480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Total-LRP6</a:t>
            </a:r>
          </a:p>
          <a:p>
            <a:r>
              <a:rPr lang="cs-CZ" sz="1100" dirty="0"/>
              <a:t>150-250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558F8F-9DC4-4C6F-9408-B5E5550FD1B8}"/>
              </a:ext>
            </a:extLst>
          </p:cNvPr>
          <p:cNvSpPr txBox="1"/>
          <p:nvPr/>
        </p:nvSpPr>
        <p:spPr>
          <a:xfrm>
            <a:off x="6867895" y="5552992"/>
            <a:ext cx="1164806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Total-LRP6</a:t>
            </a:r>
          </a:p>
          <a:p>
            <a:r>
              <a:rPr lang="cs-CZ" sz="1050" dirty="0"/>
              <a:t>150-250 </a:t>
            </a:r>
            <a:r>
              <a:rPr lang="cs-CZ" sz="1050" dirty="0" err="1"/>
              <a:t>kDa</a:t>
            </a:r>
            <a:endParaRPr lang="cs-CZ" sz="1050" dirty="0"/>
          </a:p>
        </p:txBody>
      </p:sp>
      <p:cxnSp>
        <p:nvCxnSpPr>
          <p:cNvPr id="2" name="Přímá spojnice se šipkou 1">
            <a:extLst>
              <a:ext uri="{FF2B5EF4-FFF2-40B4-BE49-F238E27FC236}">
                <a16:creationId xmlns:a16="http://schemas.microsoft.com/office/drawing/2014/main" id="{EA4BFA2A-6A9D-8FFF-DC20-F76F5E527900}"/>
              </a:ext>
            </a:extLst>
          </p:cNvPr>
          <p:cNvCxnSpPr/>
          <p:nvPr/>
        </p:nvCxnSpPr>
        <p:spPr>
          <a:xfrm>
            <a:off x="1819636" y="1369407"/>
            <a:ext cx="1093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85F14B50-3501-D3CC-3882-A2A0E0791EA1}"/>
              </a:ext>
            </a:extLst>
          </p:cNvPr>
          <p:cNvSpPr txBox="1"/>
          <p:nvPr/>
        </p:nvSpPr>
        <p:spPr>
          <a:xfrm>
            <a:off x="900810" y="1184743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250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36045753-93B5-0A57-5D68-C06E14509FCF}"/>
              </a:ext>
            </a:extLst>
          </p:cNvPr>
          <p:cNvCxnSpPr/>
          <p:nvPr/>
        </p:nvCxnSpPr>
        <p:spPr>
          <a:xfrm>
            <a:off x="1831066" y="4592667"/>
            <a:ext cx="10930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E395DCC-40BA-F140-B7EF-C6F5B5BFDD63}"/>
              </a:ext>
            </a:extLst>
          </p:cNvPr>
          <p:cNvSpPr txBox="1"/>
          <p:nvPr/>
        </p:nvSpPr>
        <p:spPr>
          <a:xfrm>
            <a:off x="912240" y="4408003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250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18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FA5FAE-083A-4D8F-ADD6-BC2F2C13F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32364" r="24074" b="59535"/>
          <a:stretch/>
        </p:blipFill>
        <p:spPr>
          <a:xfrm>
            <a:off x="2541710" y="1568918"/>
            <a:ext cx="4424627" cy="6160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7BC0F2-EECB-438F-B72E-E792954AA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32364" r="24074" b="59535"/>
          <a:stretch/>
        </p:blipFill>
        <p:spPr>
          <a:xfrm>
            <a:off x="2541710" y="3272587"/>
            <a:ext cx="4424627" cy="61601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DC7B6CD-9D03-4CB4-8418-516D90DCB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079585"/>
              </p:ext>
            </p:extLst>
          </p:nvPr>
        </p:nvGraphicFramePr>
        <p:xfrm>
          <a:off x="2881170" y="1179937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D9FEC73-739A-41F9-8139-12B3C9F76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26297"/>
              </p:ext>
            </p:extLst>
          </p:nvPr>
        </p:nvGraphicFramePr>
        <p:xfrm>
          <a:off x="2879570" y="2891625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25AA5F1-CA2C-40DB-A8BE-92BD17CA0D2A}"/>
              </a:ext>
            </a:extLst>
          </p:cNvPr>
          <p:cNvSpPr txBox="1"/>
          <p:nvPr/>
        </p:nvSpPr>
        <p:spPr>
          <a:xfrm>
            <a:off x="6521620" y="326842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1B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F4024A4-BEFC-4185-9505-81D4635FC6A1}"/>
              </a:ext>
            </a:extLst>
          </p:cNvPr>
          <p:cNvSpPr txBox="1"/>
          <p:nvPr/>
        </p:nvSpPr>
        <p:spPr>
          <a:xfrm>
            <a:off x="7122695" y="1692260"/>
            <a:ext cx="10693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β-</a:t>
            </a:r>
            <a:r>
              <a:rPr lang="cs-CZ" dirty="0" err="1"/>
              <a:t>catenin</a:t>
            </a:r>
            <a:endParaRPr lang="cs-CZ" dirty="0"/>
          </a:p>
          <a:p>
            <a:r>
              <a:rPr lang="cs-CZ" sz="1100" dirty="0"/>
              <a:t>92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02C137-12D6-4AA0-A100-7CC4F4A67053}"/>
              </a:ext>
            </a:extLst>
          </p:cNvPr>
          <p:cNvSpPr txBox="1"/>
          <p:nvPr/>
        </p:nvSpPr>
        <p:spPr>
          <a:xfrm>
            <a:off x="7122695" y="3395929"/>
            <a:ext cx="106939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β-</a:t>
            </a:r>
            <a:r>
              <a:rPr lang="cs-CZ" dirty="0" err="1"/>
              <a:t>catenin</a:t>
            </a:r>
            <a:endParaRPr lang="cs-CZ" dirty="0"/>
          </a:p>
          <a:p>
            <a:r>
              <a:rPr lang="cs-CZ" sz="1100" dirty="0"/>
              <a:t>92 </a:t>
            </a:r>
            <a:r>
              <a:rPr lang="cs-CZ" sz="1100" dirty="0" err="1"/>
              <a:t>kDa</a:t>
            </a:r>
            <a:endParaRPr lang="cs-CZ" sz="1100" dirty="0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C4C86A51-E156-49F2-B4DE-B09466B2A0D0}"/>
              </a:ext>
            </a:extLst>
          </p:cNvPr>
          <p:cNvCxnSpPr/>
          <p:nvPr/>
        </p:nvCxnSpPr>
        <p:spPr>
          <a:xfrm>
            <a:off x="1694046" y="2061592"/>
            <a:ext cx="11855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6A63D53-6FAB-4A7F-A8B7-5B22D8BAB49C}"/>
              </a:ext>
            </a:extLst>
          </p:cNvPr>
          <p:cNvSpPr txBox="1"/>
          <p:nvPr/>
        </p:nvSpPr>
        <p:spPr>
          <a:xfrm>
            <a:off x="951184" y="186632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70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C751085-56C7-4579-9012-2D9134176C5B}"/>
              </a:ext>
            </a:extLst>
          </p:cNvPr>
          <p:cNvCxnSpPr/>
          <p:nvPr/>
        </p:nvCxnSpPr>
        <p:spPr>
          <a:xfrm>
            <a:off x="1694046" y="3773286"/>
            <a:ext cx="11855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C627D9C-EB30-44AB-B012-87E9F6540347}"/>
              </a:ext>
            </a:extLst>
          </p:cNvPr>
          <p:cNvSpPr txBox="1"/>
          <p:nvPr/>
        </p:nvSpPr>
        <p:spPr>
          <a:xfrm>
            <a:off x="967224" y="3559193"/>
            <a:ext cx="8290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70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4F0ADD73-1E2C-4DB5-9A2C-6A569A940DA9}"/>
              </a:ext>
            </a:extLst>
          </p:cNvPr>
          <p:cNvCxnSpPr/>
          <p:nvPr/>
        </p:nvCxnSpPr>
        <p:spPr>
          <a:xfrm>
            <a:off x="1692441" y="3540676"/>
            <a:ext cx="11855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7C616B40-3581-4737-B165-A7DCDFDF146C}"/>
              </a:ext>
            </a:extLst>
          </p:cNvPr>
          <p:cNvCxnSpPr/>
          <p:nvPr/>
        </p:nvCxnSpPr>
        <p:spPr>
          <a:xfrm>
            <a:off x="1700462" y="1816144"/>
            <a:ext cx="11855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42F935-5F00-407C-A55F-21AC36568743}"/>
              </a:ext>
            </a:extLst>
          </p:cNvPr>
          <p:cNvSpPr txBox="1"/>
          <p:nvPr/>
        </p:nvSpPr>
        <p:spPr>
          <a:xfrm>
            <a:off x="834164" y="1605815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100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02834C0-2FB7-4C0F-B648-99E3AE129AAB}"/>
              </a:ext>
            </a:extLst>
          </p:cNvPr>
          <p:cNvSpPr txBox="1"/>
          <p:nvPr/>
        </p:nvSpPr>
        <p:spPr>
          <a:xfrm>
            <a:off x="850204" y="332740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100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69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0BE9420-96B6-48A2-889C-0D662DE34E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43763" r="24074" b="45710"/>
          <a:stretch/>
        </p:blipFill>
        <p:spPr>
          <a:xfrm>
            <a:off x="2495231" y="1662614"/>
            <a:ext cx="4424627" cy="8005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442BF0-0A85-4EDD-90E5-E1CBA4CC38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43763" r="24074" b="45710"/>
          <a:stretch/>
        </p:blipFill>
        <p:spPr>
          <a:xfrm>
            <a:off x="2495230" y="3118587"/>
            <a:ext cx="4424627" cy="80051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0E0D88A-2A0F-4C0E-A287-1D307D287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008717"/>
              </p:ext>
            </p:extLst>
          </p:nvPr>
        </p:nvGraphicFramePr>
        <p:xfrm>
          <a:off x="2881170" y="1285814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7DC7408-4025-4828-97EA-B24B92337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102754"/>
              </p:ext>
            </p:extLst>
          </p:nvPr>
        </p:nvGraphicFramePr>
        <p:xfrm>
          <a:off x="2879570" y="2727999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4F8BA79-529D-4F1E-B04C-133F3E0B48ED}"/>
              </a:ext>
            </a:extLst>
          </p:cNvPr>
          <p:cNvCxnSpPr/>
          <p:nvPr/>
        </p:nvCxnSpPr>
        <p:spPr>
          <a:xfrm>
            <a:off x="1985330" y="2194559"/>
            <a:ext cx="894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EC541F9-AB23-4FD6-BA1F-5E55421E809E}"/>
              </a:ext>
            </a:extLst>
          </p:cNvPr>
          <p:cNvCxnSpPr/>
          <p:nvPr/>
        </p:nvCxnSpPr>
        <p:spPr>
          <a:xfrm>
            <a:off x="2002974" y="1952323"/>
            <a:ext cx="894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50EAE4-ED08-4982-9B31-19234ED9D999}"/>
              </a:ext>
            </a:extLst>
          </p:cNvPr>
          <p:cNvSpPr txBox="1"/>
          <p:nvPr/>
        </p:nvSpPr>
        <p:spPr>
          <a:xfrm>
            <a:off x="6493137" y="3118587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2B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C60A3E7-F418-4B81-8806-1EB33F658ADF}"/>
              </a:ext>
            </a:extLst>
          </p:cNvPr>
          <p:cNvSpPr txBox="1"/>
          <p:nvPr/>
        </p:nvSpPr>
        <p:spPr>
          <a:xfrm>
            <a:off x="1173901" y="200989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70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0D90E9C-788D-4110-9F05-01847B2F80BB}"/>
              </a:ext>
            </a:extLst>
          </p:cNvPr>
          <p:cNvSpPr txBox="1"/>
          <p:nvPr/>
        </p:nvSpPr>
        <p:spPr>
          <a:xfrm>
            <a:off x="1082711" y="1732894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100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6399070-B318-4CAF-B774-083D6B9F8436}"/>
              </a:ext>
            </a:extLst>
          </p:cNvPr>
          <p:cNvCxnSpPr/>
          <p:nvPr/>
        </p:nvCxnSpPr>
        <p:spPr>
          <a:xfrm>
            <a:off x="1985330" y="3669632"/>
            <a:ext cx="894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37EFC460-54D7-4AF6-845A-6BDC7EC13117}"/>
              </a:ext>
            </a:extLst>
          </p:cNvPr>
          <p:cNvCxnSpPr/>
          <p:nvPr/>
        </p:nvCxnSpPr>
        <p:spPr>
          <a:xfrm>
            <a:off x="2002974" y="3427396"/>
            <a:ext cx="894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490CF55-DCE7-4072-AE3A-38B6E2E713D9}"/>
              </a:ext>
            </a:extLst>
          </p:cNvPr>
          <p:cNvSpPr txBox="1"/>
          <p:nvPr/>
        </p:nvSpPr>
        <p:spPr>
          <a:xfrm>
            <a:off x="1173901" y="348496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70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D7056A-E95D-46DA-83DB-5E908AEBAC50}"/>
              </a:ext>
            </a:extLst>
          </p:cNvPr>
          <p:cNvSpPr txBox="1"/>
          <p:nvPr/>
        </p:nvSpPr>
        <p:spPr>
          <a:xfrm>
            <a:off x="1082711" y="3207967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100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F0B3399-02AB-47EF-83A7-BD881AE44467}"/>
              </a:ext>
            </a:extLst>
          </p:cNvPr>
          <p:cNvSpPr txBox="1"/>
          <p:nvPr/>
        </p:nvSpPr>
        <p:spPr>
          <a:xfrm>
            <a:off x="7122695" y="1692260"/>
            <a:ext cx="7938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DVL2</a:t>
            </a:r>
          </a:p>
          <a:p>
            <a:r>
              <a:rPr lang="cs-CZ" sz="1100" dirty="0"/>
              <a:t>90–95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06A5311-DF2D-4659-98E5-46EF968E8364}"/>
              </a:ext>
            </a:extLst>
          </p:cNvPr>
          <p:cNvSpPr txBox="1"/>
          <p:nvPr/>
        </p:nvSpPr>
        <p:spPr>
          <a:xfrm>
            <a:off x="7122694" y="3207967"/>
            <a:ext cx="7938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DVL2</a:t>
            </a:r>
          </a:p>
          <a:p>
            <a:r>
              <a:rPr lang="cs-CZ" sz="1100" dirty="0"/>
              <a:t>90–95 </a:t>
            </a:r>
            <a:r>
              <a:rPr lang="cs-CZ" sz="1100" dirty="0" err="1"/>
              <a:t>kDa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95541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782C9FF-042A-40F8-8E7D-9EE76E24D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56044" r="24074" b="26412"/>
          <a:stretch/>
        </p:blipFill>
        <p:spPr>
          <a:xfrm>
            <a:off x="2504856" y="1421983"/>
            <a:ext cx="4424627" cy="13340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983441-E130-40FB-B557-9E9CCDB96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56044" r="24074" b="26412"/>
          <a:stretch/>
        </p:blipFill>
        <p:spPr>
          <a:xfrm>
            <a:off x="2504855" y="3410572"/>
            <a:ext cx="4424627" cy="133407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BF2C13A-47CD-43C9-81BF-3BA036EE2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01974"/>
              </p:ext>
            </p:extLst>
          </p:nvPr>
        </p:nvGraphicFramePr>
        <p:xfrm>
          <a:off x="2938920" y="1045183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E8575DCA-5C1B-41FF-A9AD-19AE1C755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223824"/>
              </p:ext>
            </p:extLst>
          </p:nvPr>
        </p:nvGraphicFramePr>
        <p:xfrm>
          <a:off x="2938920" y="3025360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AA67E80-64BF-40E3-97AF-75EAA1B18CA7}"/>
              </a:ext>
            </a:extLst>
          </p:cNvPr>
          <p:cNvCxnSpPr/>
          <p:nvPr/>
        </p:nvCxnSpPr>
        <p:spPr>
          <a:xfrm>
            <a:off x="2242686" y="1713297"/>
            <a:ext cx="696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213DABD7-51D2-4C5E-93E2-3769A9DD608D}"/>
              </a:ext>
            </a:extLst>
          </p:cNvPr>
          <p:cNvCxnSpPr/>
          <p:nvPr/>
        </p:nvCxnSpPr>
        <p:spPr>
          <a:xfrm>
            <a:off x="2242686" y="2223774"/>
            <a:ext cx="686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57964C2-2618-4675-BAE3-E13080C0AB1D}"/>
              </a:ext>
            </a:extLst>
          </p:cNvPr>
          <p:cNvCxnSpPr/>
          <p:nvPr/>
        </p:nvCxnSpPr>
        <p:spPr>
          <a:xfrm>
            <a:off x="2202579" y="2395424"/>
            <a:ext cx="6866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D8FC45-0605-41B8-85A8-6E78420C1A06}"/>
              </a:ext>
            </a:extLst>
          </p:cNvPr>
          <p:cNvSpPr txBox="1"/>
          <p:nvPr/>
        </p:nvSpPr>
        <p:spPr>
          <a:xfrm>
            <a:off x="1458912" y="22064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25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94F5FB2-10DD-4C24-A96B-2943634AB302}"/>
              </a:ext>
            </a:extLst>
          </p:cNvPr>
          <p:cNvSpPr txBox="1"/>
          <p:nvPr/>
        </p:nvSpPr>
        <p:spPr>
          <a:xfrm>
            <a:off x="1504211" y="150036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55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EF5BD59-4967-4C72-9574-DFC8E604369F}"/>
              </a:ext>
            </a:extLst>
          </p:cNvPr>
          <p:cNvSpPr txBox="1"/>
          <p:nvPr/>
        </p:nvSpPr>
        <p:spPr>
          <a:xfrm>
            <a:off x="1504210" y="198132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35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04CFE085-FD68-4F80-8BCD-1B2F71CD5BA5}"/>
              </a:ext>
            </a:extLst>
          </p:cNvPr>
          <p:cNvCxnSpPr/>
          <p:nvPr/>
        </p:nvCxnSpPr>
        <p:spPr>
          <a:xfrm>
            <a:off x="2154452" y="3713748"/>
            <a:ext cx="696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0681ED7-3A5A-4DED-BA5E-2763B68B3BD8}"/>
              </a:ext>
            </a:extLst>
          </p:cNvPr>
          <p:cNvCxnSpPr/>
          <p:nvPr/>
        </p:nvCxnSpPr>
        <p:spPr>
          <a:xfrm>
            <a:off x="2154452" y="4224225"/>
            <a:ext cx="686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7DFB1A70-314C-45E4-8164-9805A531D9D0}"/>
              </a:ext>
            </a:extLst>
          </p:cNvPr>
          <p:cNvCxnSpPr/>
          <p:nvPr/>
        </p:nvCxnSpPr>
        <p:spPr>
          <a:xfrm>
            <a:off x="2114345" y="4395875"/>
            <a:ext cx="6866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8E4B456-1C05-4704-BDEF-9373FD3E6A3E}"/>
              </a:ext>
            </a:extLst>
          </p:cNvPr>
          <p:cNvSpPr txBox="1"/>
          <p:nvPr/>
        </p:nvSpPr>
        <p:spPr>
          <a:xfrm>
            <a:off x="1370678" y="4206858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25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AE0B13F-BF71-42DD-B05A-C417EFBAB661}"/>
              </a:ext>
            </a:extLst>
          </p:cNvPr>
          <p:cNvSpPr txBox="1"/>
          <p:nvPr/>
        </p:nvSpPr>
        <p:spPr>
          <a:xfrm>
            <a:off x="1415977" y="350081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55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0793B07-9BE7-481B-8752-5A95CF75D457}"/>
              </a:ext>
            </a:extLst>
          </p:cNvPr>
          <p:cNvSpPr txBox="1"/>
          <p:nvPr/>
        </p:nvSpPr>
        <p:spPr>
          <a:xfrm>
            <a:off x="1415976" y="398177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35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A4AC9A8-0FC4-4A38-8273-5F756A504670}"/>
              </a:ext>
            </a:extLst>
          </p:cNvPr>
          <p:cNvSpPr txBox="1"/>
          <p:nvPr/>
        </p:nvSpPr>
        <p:spPr>
          <a:xfrm>
            <a:off x="7122695" y="1692260"/>
            <a:ext cx="57900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CK1</a:t>
            </a:r>
          </a:p>
          <a:p>
            <a:r>
              <a:rPr lang="cs-CZ" sz="1100" dirty="0"/>
              <a:t>45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133C771-3511-437E-BBA0-CB52998D5B1E}"/>
              </a:ext>
            </a:extLst>
          </p:cNvPr>
          <p:cNvSpPr txBox="1"/>
          <p:nvPr/>
        </p:nvSpPr>
        <p:spPr>
          <a:xfrm>
            <a:off x="6502762" y="3429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1C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668C0FA-5D5D-4459-8222-E44D6729D5C4}"/>
              </a:ext>
            </a:extLst>
          </p:cNvPr>
          <p:cNvSpPr txBox="1"/>
          <p:nvPr/>
        </p:nvSpPr>
        <p:spPr>
          <a:xfrm>
            <a:off x="7234586" y="3613666"/>
            <a:ext cx="57900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CK1</a:t>
            </a:r>
          </a:p>
          <a:p>
            <a:r>
              <a:rPr lang="cs-CZ" sz="1100" dirty="0"/>
              <a:t>45 </a:t>
            </a:r>
            <a:r>
              <a:rPr lang="cs-CZ" sz="1100" dirty="0" err="1"/>
              <a:t>kDa</a:t>
            </a:r>
            <a:endParaRPr lang="cs-CZ" sz="1100" dirty="0"/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04CFE085-FD68-4F80-8BCD-1B2F71CD5BA5}"/>
              </a:ext>
            </a:extLst>
          </p:cNvPr>
          <p:cNvCxnSpPr/>
          <p:nvPr/>
        </p:nvCxnSpPr>
        <p:spPr>
          <a:xfrm>
            <a:off x="6610920" y="3969555"/>
            <a:ext cx="696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13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C5AAE22-F66C-48A6-87CD-5AA571DC3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6" t="40865" r="21736" b="41793"/>
          <a:stretch/>
        </p:blipFill>
        <p:spPr>
          <a:xfrm>
            <a:off x="2666196" y="1434166"/>
            <a:ext cx="4068829" cy="13186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9A1B6E-A6B7-46D5-8185-099A6DE17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6" t="40865" r="21736" b="41793"/>
          <a:stretch/>
        </p:blipFill>
        <p:spPr>
          <a:xfrm>
            <a:off x="2666195" y="3306931"/>
            <a:ext cx="4068829" cy="131866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A06C6CDA-9BDA-4C99-8EED-989BC3F23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955115"/>
              </p:ext>
            </p:extLst>
          </p:nvPr>
        </p:nvGraphicFramePr>
        <p:xfrm>
          <a:off x="2938920" y="1045183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DFA95A73-7E9B-4549-AD1C-970B3BF0D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85348"/>
              </p:ext>
            </p:extLst>
          </p:nvPr>
        </p:nvGraphicFramePr>
        <p:xfrm>
          <a:off x="2938920" y="2913899"/>
          <a:ext cx="3672000" cy="3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00">
                  <a:extLst>
                    <a:ext uri="{9D8B030D-6E8A-4147-A177-3AD203B41FA5}">
                      <a16:colId xmlns:a16="http://schemas.microsoft.com/office/drawing/2014/main" val="339793923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32904813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38484896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0569171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042575712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453027960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762190139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507444086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75489809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866677914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4124160343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2200994475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1161960357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3056407451"/>
                    </a:ext>
                  </a:extLst>
                </a:gridCol>
                <a:gridCol w="244800">
                  <a:extLst>
                    <a:ext uri="{9D8B030D-6E8A-4147-A177-3AD203B41FA5}">
                      <a16:colId xmlns:a16="http://schemas.microsoft.com/office/drawing/2014/main" val="62526167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44320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TCL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 err="1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Flag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-K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dirty="0">
                          <a:solidFill>
                            <a:schemeClr val="tx1"/>
                          </a:solidFill>
                        </a:rPr>
                        <a:t>WR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solidFill>
                            <a:schemeClr val="tx1"/>
                          </a:solidFill>
                        </a:rPr>
                        <a:t>M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348299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7814E0C-B39E-45EA-BA9A-2C8967A20A04}"/>
              </a:ext>
            </a:extLst>
          </p:cNvPr>
          <p:cNvSpPr txBox="1"/>
          <p:nvPr/>
        </p:nvSpPr>
        <p:spPr>
          <a:xfrm>
            <a:off x="6309908" y="330693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2C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F05AF94-41E0-4385-BA2B-F9D42C59A1A5}"/>
              </a:ext>
            </a:extLst>
          </p:cNvPr>
          <p:cNvSpPr txBox="1"/>
          <p:nvPr/>
        </p:nvSpPr>
        <p:spPr>
          <a:xfrm>
            <a:off x="7122695" y="1701885"/>
            <a:ext cx="106003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Tubulin α</a:t>
            </a:r>
          </a:p>
          <a:p>
            <a:r>
              <a:rPr lang="cs-CZ" sz="1100" dirty="0"/>
              <a:t>55 </a:t>
            </a:r>
            <a:r>
              <a:rPr lang="cs-CZ" sz="1100" dirty="0" err="1"/>
              <a:t>kDa</a:t>
            </a:r>
            <a:endParaRPr lang="cs-CZ" sz="11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D10043E-E721-4E57-A2D5-A618538415CE}"/>
              </a:ext>
            </a:extLst>
          </p:cNvPr>
          <p:cNvSpPr txBox="1"/>
          <p:nvPr/>
        </p:nvSpPr>
        <p:spPr>
          <a:xfrm>
            <a:off x="6947582" y="3592405"/>
            <a:ext cx="106003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Tubulin α</a:t>
            </a:r>
          </a:p>
          <a:p>
            <a:r>
              <a:rPr lang="cs-CZ" sz="1100" dirty="0"/>
              <a:t>55 </a:t>
            </a:r>
            <a:r>
              <a:rPr lang="cs-CZ" sz="1100" dirty="0" err="1"/>
              <a:t>kDa</a:t>
            </a:r>
            <a:endParaRPr lang="cs-CZ" sz="1100" dirty="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1C49139-F89F-4C13-91A1-ADB3EAFC2587}"/>
              </a:ext>
            </a:extLst>
          </p:cNvPr>
          <p:cNvCxnSpPr/>
          <p:nvPr/>
        </p:nvCxnSpPr>
        <p:spPr>
          <a:xfrm>
            <a:off x="2242686" y="1684422"/>
            <a:ext cx="696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14D600A-40D7-4B7E-B2A6-B42F5700E866}"/>
              </a:ext>
            </a:extLst>
          </p:cNvPr>
          <p:cNvCxnSpPr/>
          <p:nvPr/>
        </p:nvCxnSpPr>
        <p:spPr>
          <a:xfrm>
            <a:off x="2242686" y="2233399"/>
            <a:ext cx="686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5707CB7-593F-4D28-82D4-BA851679F176}"/>
              </a:ext>
            </a:extLst>
          </p:cNvPr>
          <p:cNvCxnSpPr/>
          <p:nvPr/>
        </p:nvCxnSpPr>
        <p:spPr>
          <a:xfrm>
            <a:off x="2202579" y="2414674"/>
            <a:ext cx="6866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45DBAF2-93B7-448D-A26A-1745F02B1FD8}"/>
              </a:ext>
            </a:extLst>
          </p:cNvPr>
          <p:cNvSpPr txBox="1"/>
          <p:nvPr/>
        </p:nvSpPr>
        <p:spPr>
          <a:xfrm>
            <a:off x="1458912" y="223528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25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0896333-D53A-4F48-91B0-0D86E10CAC02}"/>
              </a:ext>
            </a:extLst>
          </p:cNvPr>
          <p:cNvSpPr txBox="1"/>
          <p:nvPr/>
        </p:nvSpPr>
        <p:spPr>
          <a:xfrm>
            <a:off x="1504211" y="1481113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55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D36B99B-BCA4-4E5A-8825-42222E939A2E}"/>
              </a:ext>
            </a:extLst>
          </p:cNvPr>
          <p:cNvSpPr txBox="1"/>
          <p:nvPr/>
        </p:nvSpPr>
        <p:spPr>
          <a:xfrm>
            <a:off x="1504210" y="199095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35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27B773C-3D3E-4ACD-92CD-A2D582FB946A}"/>
              </a:ext>
            </a:extLst>
          </p:cNvPr>
          <p:cNvCxnSpPr/>
          <p:nvPr/>
        </p:nvCxnSpPr>
        <p:spPr>
          <a:xfrm>
            <a:off x="2221830" y="3550121"/>
            <a:ext cx="696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10F2640-C97A-4D14-AB78-E3DF6D031641}"/>
              </a:ext>
            </a:extLst>
          </p:cNvPr>
          <p:cNvCxnSpPr/>
          <p:nvPr/>
        </p:nvCxnSpPr>
        <p:spPr>
          <a:xfrm>
            <a:off x="2221830" y="4099098"/>
            <a:ext cx="686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76E560FE-D4DC-4FBA-9718-579F924B1355}"/>
              </a:ext>
            </a:extLst>
          </p:cNvPr>
          <p:cNvCxnSpPr/>
          <p:nvPr/>
        </p:nvCxnSpPr>
        <p:spPr>
          <a:xfrm>
            <a:off x="2181723" y="4280373"/>
            <a:ext cx="6866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0689978-BFA3-48A5-A04B-283F6B8B102A}"/>
              </a:ext>
            </a:extLst>
          </p:cNvPr>
          <p:cNvSpPr txBox="1"/>
          <p:nvPr/>
        </p:nvSpPr>
        <p:spPr>
          <a:xfrm>
            <a:off x="1438056" y="410098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25 </a:t>
            </a:r>
            <a:r>
              <a:rPr lang="cs-CZ" dirty="0" err="1">
                <a:solidFill>
                  <a:srgbClr val="FF0000"/>
                </a:solidFill>
              </a:rPr>
              <a:t>kDa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E77524F-69E5-493F-AA1A-E9B23991C769}"/>
              </a:ext>
            </a:extLst>
          </p:cNvPr>
          <p:cNvSpPr txBox="1"/>
          <p:nvPr/>
        </p:nvSpPr>
        <p:spPr>
          <a:xfrm>
            <a:off x="1483355" y="3346812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55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DF46594-7705-4F80-910A-1888DC18C1FA}"/>
              </a:ext>
            </a:extLst>
          </p:cNvPr>
          <p:cNvSpPr txBox="1"/>
          <p:nvPr/>
        </p:nvSpPr>
        <p:spPr>
          <a:xfrm>
            <a:off x="1483354" y="3856649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5">
                    <a:lumMod val="50000"/>
                  </a:schemeClr>
                </a:solidFill>
              </a:rPr>
              <a:t>35 </a:t>
            </a:r>
            <a:r>
              <a:rPr lang="cs-CZ" dirty="0" err="1">
                <a:solidFill>
                  <a:schemeClr val="accent5">
                    <a:lumMod val="50000"/>
                  </a:schemeClr>
                </a:solidFill>
              </a:rPr>
              <a:t>kDa</a:t>
            </a:r>
            <a:endParaRPr lang="cs-CZ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910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523</Words>
  <Application>Microsoft Office PowerPoint</Application>
  <PresentationFormat>Širokoúhlá obrazovka</PresentationFormat>
  <Paragraphs>434</Paragraphs>
  <Slides>6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Hrachovinová</dc:creator>
  <cp:lastModifiedBy>jipro@email.cz</cp:lastModifiedBy>
  <cp:revision>17</cp:revision>
  <dcterms:created xsi:type="dcterms:W3CDTF">2023-10-20T11:25:54Z</dcterms:created>
  <dcterms:modified xsi:type="dcterms:W3CDTF">2024-10-09T10:38:33Z</dcterms:modified>
</cp:coreProperties>
</file>