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F6C67-EDB8-3A89-3DF6-A51177861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E8E66C-478E-8906-5EB7-8AAAE4370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63FC75-A058-5849-5FDC-74536280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BF48F5-3502-D419-7433-8AA31CB6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ED81C6-E532-9755-D331-8D8AFEC5B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2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23F6A-2ECC-9C1B-F93F-2DFEED621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712FDF-744A-88BE-4B1E-9910EDBA9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BBECFB-8375-6E70-F989-D64A7D07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4306BB-8685-8AF8-4E1D-91D59742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B62ABD-F386-49FA-4BF2-65702DB1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6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AD8F64-D4D6-9912-054A-ACCE7DAF3A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5AE5DE-74E8-9AE9-DB87-2BE7BCECF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06D8FD-A274-F016-72F6-469C51EB2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869D7E-283C-E548-B841-A57640C3E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2FABC8-6BD9-E9AA-092B-95E546EBC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8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0F3BB-E3FA-0761-6A6F-8D3BFF4B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BE3930-3758-98C9-B38F-E6C33EFD7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071E48-240F-8DA6-324D-FB253626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7A02BC-1F9A-8740-4B05-F8EB1813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DDC9B7-B98F-000C-8D88-1B7D2F51D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05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045E2-873A-AD8A-B729-9DD0EAC4B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222429-99F0-B6BF-07CE-417D705A6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F9CA9-ABA2-8683-A770-A5B80859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EC6842-EBA6-5FB8-46E2-2F89CB4A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F3B1C5-5F3B-037E-E6E4-368ED861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0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9D35C-B0BD-2804-BD5D-BA928127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122299-C4B4-A7CF-6DEC-9C0CA5B4B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8A5801-CD78-00B1-74BF-E1B1E244B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8BAAC8-12BF-EF5C-13FB-9CE4D025F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1FDB57-D88B-F709-4A7C-7D26025BF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CCC940-948E-F3A7-44C6-53DFA885D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0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92CEE-454D-A57B-1F70-712FF1D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6BB168-2890-3DAC-DFCF-F7A401645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D63344-CA30-6302-5A3F-56CC1EE03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6F0C4ED-01E6-A57A-A795-87F55584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4E744A-3900-7D39-9669-4E310B331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E5E0FE-B2D5-C5A3-1873-F1862AF1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D2AB82-D244-8506-6954-E7DF120B5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FD1F4E1-241F-ED9E-5985-2B23F080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95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B7BE7-BF09-4D26-8D68-B19BEE18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ED47EA-D1DB-C04D-B736-61C5FE249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5EF304E-F795-0A91-7B9C-55244ADA2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69A716-B8AE-1B10-601A-05472958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93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E02FFF-784B-2A0E-4449-98B4C9280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1D8CCDF-FDA1-BE2E-3D42-A78107FB2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2DB2A7-FC68-5C07-721E-5F64D8C6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80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5F043-A3B3-4E99-5B2F-B18F8438E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6ACECC-344A-87EB-C02F-7439E4A63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D5CFEF-E4F5-3EB6-A80C-A99FAF3BA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1868F5-F57C-4A0D-C88B-C27D553C7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E96302-42FA-7505-E57E-99B64C9C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049B1F-7220-01F8-D712-91C1AB982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5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68C3D-30C8-E25C-AAAC-5BE36AF1A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42FF28-2B28-435D-BF89-CDC2C8BFA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6984AB-94E4-9879-1BA6-D172D71A2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2F3E50-865A-72CA-22A7-0E409F6B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F38979-22AC-FCBD-B682-063AA6080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4730A3-869D-80EE-14E9-7891D5E9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88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63E851E-E70E-8E20-1B8C-B0017B8AB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06D98E-6F7D-B4ED-CCE0-4C66B1098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8A1AD6-E0E8-9D3C-6957-A57301364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7A8CE-3581-4972-B164-8A271EC3E7AB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CF4406-BD54-8B08-DA9F-E08445B2B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52FA8C-9B91-A57C-0C39-F1648B98B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13CB0-6776-4175-8231-D6A9EADC82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1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vypracování 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 práci budou </a:t>
            </a:r>
            <a:r>
              <a:rPr lang="cs-CZ"/>
              <a:t>zmíněny kapitoly: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Úvod </a:t>
            </a:r>
          </a:p>
          <a:p>
            <a:pPr marL="0" indent="0">
              <a:buNone/>
            </a:pPr>
            <a:r>
              <a:rPr lang="cs-CZ" dirty="0"/>
              <a:t>Materiál a metody</a:t>
            </a:r>
          </a:p>
          <a:p>
            <a:pPr marL="0" indent="0">
              <a:buNone/>
            </a:pPr>
            <a:r>
              <a:rPr lang="cs-CZ" dirty="0"/>
              <a:t>Jednotlivé tematické kapitoly, kde uvedete:</a:t>
            </a:r>
          </a:p>
          <a:p>
            <a:pPr marL="0" indent="0">
              <a:buNone/>
            </a:pPr>
            <a:r>
              <a:rPr lang="cs-CZ" dirty="0"/>
              <a:t>	Dílčí metodika	</a:t>
            </a:r>
          </a:p>
          <a:p>
            <a:pPr marL="0" indent="0">
              <a:buNone/>
            </a:pPr>
            <a:r>
              <a:rPr lang="cs-CZ" dirty="0"/>
              <a:t>	Dílčí výsledky</a:t>
            </a:r>
          </a:p>
          <a:p>
            <a:pPr marL="0" indent="0">
              <a:buNone/>
            </a:pPr>
            <a:r>
              <a:rPr lang="cs-CZ" dirty="0"/>
              <a:t>	Dílčí diskuse</a:t>
            </a:r>
          </a:p>
          <a:p>
            <a:pPr marL="0" indent="0">
              <a:buNone/>
            </a:pPr>
            <a:r>
              <a:rPr lang="cs-CZ" dirty="0"/>
              <a:t>Celková diskuse a závěr</a:t>
            </a:r>
          </a:p>
        </p:txBody>
      </p:sp>
    </p:spTree>
    <p:extLst>
      <p:ext uri="{BB962C8B-B14F-4D97-AF65-F5344CB8AC3E}">
        <p14:creationId xmlns:p14="http://schemas.microsoft.com/office/powerpoint/2010/main" val="247209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C31BAD-7A85-4D23-04D4-99940210B5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6A0EE-DEF0-E6B6-F7F7-83F10E23D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vypracování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1D3670-97DE-C25A-2EBB-23D55CC84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Úvod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Jaký problém řešíme (hybridizace vs. fenotypová plasticita)</a:t>
            </a:r>
          </a:p>
          <a:p>
            <a:r>
              <a:rPr lang="cs-CZ" dirty="0"/>
              <a:t>Jak je to daný problém pro rod modelových druhů typický?</a:t>
            </a:r>
          </a:p>
          <a:p>
            <a:r>
              <a:rPr lang="cs-CZ" dirty="0"/>
              <a:t>Cokoliv podnětného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5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BDA22-2886-2301-AFF8-639EF7B004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76092-4A87-B6E5-4C8B-27D60DEA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vypracování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D6BA7-DF75-E725-1BCF-B70130770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Materiál a metody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Stručně vypsat s jakými modelovými druhy pracujeme</a:t>
            </a:r>
          </a:p>
          <a:p>
            <a:r>
              <a:rPr lang="cs-CZ" dirty="0"/>
              <a:t>Stručně vypsat metody, které budeme používat (jak budeme řešit nastolený problém hybridizace vs. fenotypová plasticita) </a:t>
            </a:r>
          </a:p>
        </p:txBody>
      </p:sp>
    </p:spTree>
    <p:extLst>
      <p:ext uri="{BB962C8B-B14F-4D97-AF65-F5344CB8AC3E}">
        <p14:creationId xmlns:p14="http://schemas.microsoft.com/office/powerpoint/2010/main" val="11647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F4E08-2242-0B32-271D-FC2922F0B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9BBBB-30DB-C3B9-7E4A-90E45D9A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vypracování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4B365D-26B9-C8EC-0A28-A3FA11AFD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Jednotlivé tematické kapitoly (preferovaná forma)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rámci jedné </a:t>
            </a:r>
            <a:r>
              <a:rPr lang="cs-CZ" dirty="0" err="1"/>
              <a:t>tématické</a:t>
            </a:r>
            <a:r>
              <a:rPr lang="cs-CZ" dirty="0"/>
              <a:t> kapitoly řešit jeden dílčí výsledek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Dílčí metodika (co, kde, jak jsme přesně dělali; doplnit případně obrázky) = ideálně by to měla být kuchařka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Dílčí výsledky (vybrat jednu z možností: vypsat do přehledné tabulky; vizualizace dat/výsledků); neanalyzovat data, které nemohu poskytnou výsledek</a:t>
            </a:r>
          </a:p>
          <a:p>
            <a:pPr marL="514350" indent="-514350">
              <a:buAutoNum type="alphaLcParenR"/>
            </a:pPr>
            <a:r>
              <a:rPr lang="cs-CZ" dirty="0"/>
              <a:t>Dílčí diskuse (především, zda nám to může pomoci s řešením problému a jak; případně doplnit vhodným komentářem)</a:t>
            </a:r>
          </a:p>
        </p:txBody>
      </p:sp>
    </p:spTree>
    <p:extLst>
      <p:ext uri="{BB962C8B-B14F-4D97-AF65-F5344CB8AC3E}">
        <p14:creationId xmlns:p14="http://schemas.microsoft.com/office/powerpoint/2010/main" val="111172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F9397-7BD9-284E-CF60-E8A301DD3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3F4E5-B413-8EA1-74B1-E90F657D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vypracování seminární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EC4EBF-2B92-AEB1-AF94-620CA69C7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Celková diskuse a závěr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Zvážit/shrnout co říkají jednotlivé analýzy (=různé pohledy na stejný problém)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Pokud je to možné přiklonit se k některé variantě: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Hybridizace vs. fenotypová plasticita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Preferovanou variantu obhájit/diskutovat</a:t>
            </a:r>
          </a:p>
        </p:txBody>
      </p:sp>
    </p:spTree>
    <p:extLst>
      <p:ext uri="{BB962C8B-B14F-4D97-AF65-F5344CB8AC3E}">
        <p14:creationId xmlns:p14="http://schemas.microsoft.com/office/powerpoint/2010/main" val="1916765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233</Words>
  <Application>Microsoft Office PowerPoint</Application>
  <PresentationFormat>Širokoúhlá obrazovka</PresentationFormat>
  <Paragraphs>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Motiv Office</vt:lpstr>
      <vt:lpstr>Instrukce k vypracování seminární práce</vt:lpstr>
      <vt:lpstr>Instrukce k vypracování seminární práce</vt:lpstr>
      <vt:lpstr>Instrukce k vypracování seminární práce</vt:lpstr>
      <vt:lpstr>Instrukce k vypracování seminární práce</vt:lpstr>
      <vt:lpstr>Instrukce k vypracování seminární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Jakub Šmerda</dc:creator>
  <cp:lastModifiedBy>Jakub Šmerda</cp:lastModifiedBy>
  <cp:revision>2</cp:revision>
  <dcterms:created xsi:type="dcterms:W3CDTF">2024-12-11T09:58:06Z</dcterms:created>
  <dcterms:modified xsi:type="dcterms:W3CDTF">2024-12-11T10:21:00Z</dcterms:modified>
</cp:coreProperties>
</file>