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7D24C-AECE-4263-8772-87DFE843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391C05-D12D-482A-A487-6C5F9E15A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D199E2-CC62-4D85-9A36-91AC2892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41F056-B5C6-461C-9D4C-D1E4DCA0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1E9A40-DDA3-49C1-B42C-F8A4BAE6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24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19526-C87D-4B99-96E1-445F689A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3EA4FF-A8A8-43EA-B13D-AABB72EB7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18DE1-FD93-4040-82B8-3214C820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1598-B0B4-401C-BCF9-A0D6836C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E47D0-D0E2-4E89-9F05-D3A78464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52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0248DD-CDD6-487D-8716-6EC5CE194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F20226-771D-42BF-9527-FBA39B614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91F681-DDF6-4460-9136-6F20477A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2098AC-C061-40D2-B99D-4DA3F60E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08A40E-9366-4178-AF16-BB0C8332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5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74AD5-839C-4FCD-BF61-AD0E55EA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9BB5A-3C26-4E4E-9A3F-47818DAF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155AA6-E210-43C2-B4E0-596F4E12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B8A2C4-F277-49FC-88C7-EE6D6916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7A2A3-2118-40DE-A0E2-61F06800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51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9AA9A-36E6-40C1-8E1B-70570A08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48134-AA20-4275-99A5-33DC43044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296320-0DE8-49DE-BB57-D331A38F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EC0B48-1D3E-4587-8DCD-6DAB4349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26BA4-F73A-4935-94A4-6B07679C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2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A7D87-9DF3-4C69-B115-640C4258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D47E9-78A3-4979-BD35-2EF61AD9C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F96C2F-1776-49E3-B35E-15BC7C1BF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4CE5D-4E3C-4882-83C0-223B7528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A0140A-986A-4ED2-AAB3-8025E537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1BDF89-BE15-40F8-9B1C-274371F1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428FB-3434-4474-8F99-4CD5F809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158718-BBFC-4F6F-9B1C-FA863240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4F28D8-5040-401F-B730-D0725D1CF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D555E8-0BF4-4A0E-83CC-8D18069FD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126E97-DAD6-4538-9BE6-7D7002AFF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F510FE-0165-4DD5-BEF7-661AFF78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0C36AF-7DDE-4D8B-AC3F-BDE5FA63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BE1C9F-139C-4D0A-9235-6078FE99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35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63E72-F712-469C-83AD-C495CC74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732FD2-3751-4DA2-82CB-371CD394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0F3F7F-704B-4F2C-B6F2-72F5CFCE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84AC8-8D16-4840-A721-4AF6B9A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30ACB0-A2FD-41BC-A857-1BB0ACAE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FF4156-CDAF-482D-AE64-969DE780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24ACEC-13BE-49D7-801B-F8CBAF25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5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02545-3354-48C7-8248-78558FD5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0EF6E-C411-49E0-93CC-D52264B1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A553E6-5C3E-4D09-BC29-1D19EF24A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F43B69-33E7-4A1D-AE39-70C9D1D0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446A91-B008-4ED2-8934-92309BB8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BC2073-62A3-4116-B90A-F72DD0B4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04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E4441-386A-45D8-8569-1D3AADB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C094E0-617B-487D-BA07-DD8BE4E84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0FF50D-D557-4BE8-9195-DC3F0B0DA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912BE-475B-4AF1-971B-CADB955B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103226-B2EB-4529-9AA3-38900890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194BD9-C0C2-4E9A-9A53-CA6EC67E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4BCF83-D738-4A6A-9949-0219A8D5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5C74A1-2160-4E84-B3AB-E9611007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75580C-2144-48BD-A0AD-7C0E31B80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D19A-BCB5-48CC-802F-A1F599160A2D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27A4A-AA5B-4380-8746-4F478DB28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747D98-01F7-4258-A193-FB078CFC1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CF74-0125-4BD5-AEFD-9F84260C0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6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2688C06-290F-4AFD-B852-0FF4AE0DD8DC}"/>
              </a:ext>
            </a:extLst>
          </p:cNvPr>
          <p:cNvSpPr txBox="1"/>
          <p:nvPr/>
        </p:nvSpPr>
        <p:spPr>
          <a:xfrm>
            <a:off x="4102217" y="1107347"/>
            <a:ext cx="518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Červená: </a:t>
            </a:r>
            <a:r>
              <a:rPr lang="cs-CZ" dirty="0" err="1"/>
              <a:t>cleaved</a:t>
            </a:r>
            <a:r>
              <a:rPr lang="cs-CZ" dirty="0"/>
              <a:t> </a:t>
            </a:r>
            <a:r>
              <a:rPr lang="cs-CZ" dirty="0" err="1"/>
              <a:t>Caspase</a:t>
            </a:r>
            <a:r>
              <a:rPr lang="cs-CZ" dirty="0"/>
              <a:t> 8 – kombi</a:t>
            </a:r>
          </a:p>
          <a:p>
            <a:r>
              <a:rPr lang="cs-CZ" dirty="0"/>
              <a:t>Zelená: </a:t>
            </a:r>
            <a:r>
              <a:rPr lang="cs-CZ" dirty="0" err="1"/>
              <a:t>cleaved</a:t>
            </a:r>
            <a:r>
              <a:rPr lang="cs-CZ" dirty="0"/>
              <a:t> </a:t>
            </a:r>
            <a:r>
              <a:rPr lang="cs-CZ" dirty="0" err="1"/>
              <a:t>Caspase</a:t>
            </a:r>
            <a:r>
              <a:rPr lang="cs-CZ" dirty="0"/>
              <a:t> 8 - kontrola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09168B4-1EE6-4B0F-84DB-84F6A1DF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295"/>
            <a:ext cx="6223646" cy="36106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2C34D7-31AB-4821-AA25-504CDCC5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46" y="2920605"/>
            <a:ext cx="5941862" cy="29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8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D09539-0376-4DDE-9979-97827488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" y="1695117"/>
            <a:ext cx="6378748" cy="37079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A232448-5465-4C7A-9FF7-C0D39FA64B9C}"/>
              </a:ext>
            </a:extLst>
          </p:cNvPr>
          <p:cNvSpPr txBox="1"/>
          <p:nvPr/>
        </p:nvSpPr>
        <p:spPr>
          <a:xfrm>
            <a:off x="3959604" y="771787"/>
            <a:ext cx="518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Červená: </a:t>
            </a:r>
            <a:r>
              <a:rPr lang="cs-CZ" dirty="0" err="1"/>
              <a:t>cleaved</a:t>
            </a:r>
            <a:r>
              <a:rPr lang="cs-CZ" dirty="0"/>
              <a:t> </a:t>
            </a:r>
            <a:r>
              <a:rPr lang="cs-CZ" dirty="0" err="1"/>
              <a:t>Caspase</a:t>
            </a:r>
            <a:r>
              <a:rPr lang="cs-CZ" dirty="0"/>
              <a:t> 8 – kontrola</a:t>
            </a:r>
          </a:p>
          <a:p>
            <a:r>
              <a:rPr lang="cs-CZ" dirty="0"/>
              <a:t>Zelená: Ki-67 - kontrola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DB873F-0F32-4431-809F-0D8E62B23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32" y="1931100"/>
            <a:ext cx="5891868" cy="29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DF0C5B-03D4-40B0-9BBF-1FAC2B7C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982"/>
            <a:ext cx="6530278" cy="32482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611A95-9FED-4076-88AD-769665AA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13" y="3212982"/>
            <a:ext cx="5058651" cy="29384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6050BE-CFDD-419F-B111-585524F08F64}"/>
              </a:ext>
            </a:extLst>
          </p:cNvPr>
          <p:cNvSpPr txBox="1"/>
          <p:nvPr/>
        </p:nvSpPr>
        <p:spPr>
          <a:xfrm>
            <a:off x="4102217" y="1107347"/>
            <a:ext cx="518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Červená: Ki67 – kombi</a:t>
            </a:r>
          </a:p>
          <a:p>
            <a:r>
              <a:rPr lang="cs-CZ" dirty="0"/>
              <a:t>Zelená: Ki67 - kontrola </a:t>
            </a:r>
          </a:p>
        </p:txBody>
      </p:sp>
    </p:spTree>
    <p:extLst>
      <p:ext uri="{BB962C8B-B14F-4D97-AF65-F5344CB8AC3E}">
        <p14:creationId xmlns:p14="http://schemas.microsoft.com/office/powerpoint/2010/main" val="163795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10B97E5-053C-450E-808B-12BC6E533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23847"/>
              </p:ext>
            </p:extLst>
          </p:nvPr>
        </p:nvGraphicFramePr>
        <p:xfrm>
          <a:off x="2053089" y="1920904"/>
          <a:ext cx="26162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61">
                  <a:extLst>
                    <a:ext uri="{9D8B030D-6E8A-4147-A177-3AD203B41FA5}">
                      <a16:colId xmlns:a16="http://schemas.microsoft.com/office/drawing/2014/main" val="4254550680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2868512905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626446039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12107198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cvC8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celk. protein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poměr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900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250,607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9690,472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0,025861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160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501,506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7429,844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0,067499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644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812,406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5942,995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0,1367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6926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12357,02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4138,217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2,986073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977733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62C495F-F1A6-4BCC-A1B3-BD9C0042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24" y="1107347"/>
            <a:ext cx="6981376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4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7F9EC14-89FF-4AA9-9FB1-619105BB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702" y="2170096"/>
            <a:ext cx="4893605" cy="4699090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9DEEE70-1C47-4242-B979-C099DE304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98729"/>
              </p:ext>
            </p:extLst>
          </p:nvPr>
        </p:nvGraphicFramePr>
        <p:xfrm>
          <a:off x="1197412" y="964559"/>
          <a:ext cx="26162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61">
                  <a:extLst>
                    <a:ext uri="{9D8B030D-6E8A-4147-A177-3AD203B41FA5}">
                      <a16:colId xmlns:a16="http://schemas.microsoft.com/office/drawing/2014/main" val="2405317396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2332309230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99884372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832547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PARP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cvPARP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Vaše vzorky: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ratio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139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9530,137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657,184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0,068959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78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5296,681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544,698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0,102838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691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3682,782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460,577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0,125062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652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1710,69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1213,841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0,709562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332747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A93DF52-25CB-4354-9F25-E317AD77F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4236"/>
              </p:ext>
            </p:extLst>
          </p:nvPr>
        </p:nvGraphicFramePr>
        <p:xfrm>
          <a:off x="4158726" y="969628"/>
          <a:ext cx="2616200" cy="79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61">
                  <a:extLst>
                    <a:ext uri="{9D8B030D-6E8A-4147-A177-3AD203B41FA5}">
                      <a16:colId xmlns:a16="http://schemas.microsoft.com/office/drawing/2014/main" val="1221994412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2948922147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754553356"/>
                    </a:ext>
                  </a:extLst>
                </a:gridCol>
                <a:gridCol w="608861">
                  <a:extLst>
                    <a:ext uri="{9D8B030D-6E8A-4147-A177-3AD203B41FA5}">
                      <a16:colId xmlns:a16="http://schemas.microsoft.com/office/drawing/2014/main" val="3380578857"/>
                    </a:ext>
                  </a:extLst>
                </a:gridCol>
              </a:tblGrid>
              <a:tr h="2237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8223,874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575,891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Jarky vzorky: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0,070027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0898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7660,409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922,255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0,120392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527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6733,459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1316,912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0,195577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012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3336,175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2307,912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0,691784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380697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35D7C3C3-6230-46F7-98DB-123B367D3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69" y="1989764"/>
            <a:ext cx="4893606" cy="46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99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86</Words>
  <Application>Microsoft Office PowerPoint</Application>
  <PresentationFormat>Širokoúhlá obrazovka</PresentationFormat>
  <Paragraphs>50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Přikryl</dc:creator>
  <cp:lastModifiedBy>Matěj Přikryl</cp:lastModifiedBy>
  <cp:revision>11</cp:revision>
  <dcterms:created xsi:type="dcterms:W3CDTF">2024-12-12T11:11:29Z</dcterms:created>
  <dcterms:modified xsi:type="dcterms:W3CDTF">2024-12-12T12:48:25Z</dcterms:modified>
</cp:coreProperties>
</file>