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296EE-0BD9-370A-994F-3AB94E71F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43C220-41E8-F323-4EB0-A35960279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711AC4-2079-CC1D-4D94-DB24E922D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5388-E21F-4010-A1C5-D53822349CBD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49DF9E-04F8-F562-E45F-91E59A9BB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B19BD8-EECD-21AB-1F19-522CC86C6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3B64-FB68-4584-A427-AF30288D7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02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1E757-7E16-D3C9-C7A7-8B9B6CFF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950E53E-3E1E-A6C5-C64B-6033C181A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4CA2B4-F147-83FF-2986-B1D160C6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5388-E21F-4010-A1C5-D53822349CBD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3F9BCD-0501-EBDD-321A-5AF4743F6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513AAD-A0F6-14A7-53F9-DE72087BD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3B64-FB68-4584-A427-AF30288D7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913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A4EAD0A-FAF5-CF87-28BB-65F99B906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8F7720-F2E3-FB23-7ECC-38B1E4DB8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C7770C-9075-8CF6-F324-C581CA9F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5388-E21F-4010-A1C5-D53822349CBD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CDF5D7-EC19-BF56-E640-716D97443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2F4488-C786-8504-3689-118FCEE76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3B64-FB68-4584-A427-AF30288D7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81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0B9B5-4985-B6D2-8754-574B36366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5352D9-FB9A-C80D-978C-383C76E05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AE3DDB-0CC6-6D8A-028B-23A9ACE12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5388-E21F-4010-A1C5-D53822349CBD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80EEB1-788D-4AD1-239E-17F75F7E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8CA4CD-FFA9-BDE6-D4AE-1CD433757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3B64-FB68-4584-A427-AF30288D7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3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478D44-8721-2BFE-9E0D-D939C2B44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15BA70-DD95-04A7-7EB4-D9C449B4E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A8B9E0-284B-D348-CAAE-83C1888F7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5388-E21F-4010-A1C5-D53822349CBD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9E7AD6-DBB6-55F6-5020-CDCFE695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463633-E7AB-2F31-CE2C-1FD03A134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3B64-FB68-4584-A427-AF30288D7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486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53CF9B-E870-75A6-E5F3-6493A497C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AEE49-5AC3-74C1-D015-3AF81034B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3E84E92-AC29-26FC-6AF0-09A020AFC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428709-4DA0-2B07-9453-1E3AE2DB1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5388-E21F-4010-A1C5-D53822349CBD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95F945-243A-6D9D-F41E-1756B7DF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FC63D7-BA3D-F956-6DDC-B25D204E3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3B64-FB68-4584-A427-AF30288D7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69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1A0BFD-8D2C-BFE2-8AE1-DE410EE7F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9E751F-91AC-7EBB-272B-4E73860DC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9EFE60-7A37-261C-7E8A-241563AF0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A6D4557-4640-C3E5-709A-B9CF277E07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FFF7B89-B10C-D403-28BD-019127205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1D522A0-041F-7F70-0CF0-2C24C6781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5388-E21F-4010-A1C5-D53822349CBD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3B4AA63-0A62-DB1A-576A-CB79CE984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8B99CEA-DE23-9099-CFBD-A49977891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3B64-FB68-4584-A427-AF30288D7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9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1C3FBB-A2B6-C499-F67E-1F66C442F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74F535B-82EA-5658-D386-7F081C26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5388-E21F-4010-A1C5-D53822349CBD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5822C9-4816-969D-1A0B-F812BAE0E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E58126-CE32-423C-CC00-457F86954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3B64-FB68-4584-A427-AF30288D7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60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4AEB641-F353-C99F-8B79-46A3F2E7D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5388-E21F-4010-A1C5-D53822349CBD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08E67F-8564-40D1-886F-EE654A798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DDAE5F3-CC22-B25E-4E39-653E4B2D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3B64-FB68-4584-A427-AF30288D7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84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8E0A20-0066-7FCB-1449-EC85AD021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33ED79-CBFB-6435-0D67-FAAC03E21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20CF3E7-7BC8-5F54-3103-31C5BBEF7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405D19-7179-85AD-9184-16888499B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5388-E21F-4010-A1C5-D53822349CBD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0D9379-6820-0C9B-6EEB-028B75AE8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5E96FA-061D-92C6-0AD9-0C968BE0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3B64-FB68-4584-A427-AF30288D7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35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F8C8F-3FDF-26F6-34EA-DF2EDDA16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DE9D4E-153D-6BDF-891B-1ED732F5F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0644B24-F091-D916-7689-3096E4C9C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85F881-E592-8681-0CD2-6D5FBEA6B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5388-E21F-4010-A1C5-D53822349CBD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AA0F0D-297B-A072-622E-5F31A727A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851C5D-3A24-6719-6841-175CE209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3B64-FB68-4584-A427-AF30288D7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4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25233EB-6699-3856-F77F-315AE24F7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1C0FD6-CB33-9946-B4C8-239F28F0C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DF9D25-E034-B17C-68EF-A7A931800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D05388-E21F-4010-A1C5-D53822349CBD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B459A8-16A2-04D3-F001-7D244EBBBE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2E2D6F-4236-F7C1-6755-F74234344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313B64-FB68-4584-A427-AF30288D7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38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528A4119-BC43-CE36-656C-862ACF4D28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716212"/>
              </p:ext>
            </p:extLst>
          </p:nvPr>
        </p:nvGraphicFramePr>
        <p:xfrm>
          <a:off x="413301" y="365125"/>
          <a:ext cx="9148141" cy="6248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6972406" imgH="4762563" progId="Excel.Sheet.12">
                  <p:embed/>
                </p:oleObj>
              </mc:Choice>
              <mc:Fallback>
                <p:oleObj name="Worksheet" r:id="rId2" imgW="6972406" imgH="476256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3301" y="365125"/>
                        <a:ext cx="9148141" cy="62487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ravá složená závorka 6">
            <a:extLst>
              <a:ext uri="{FF2B5EF4-FFF2-40B4-BE49-F238E27FC236}">
                <a16:creationId xmlns:a16="http://schemas.microsoft.com/office/drawing/2014/main" id="{6C18B156-45F1-7A9C-B9FC-90A3403B47B1}"/>
              </a:ext>
            </a:extLst>
          </p:cNvPr>
          <p:cNvSpPr/>
          <p:nvPr/>
        </p:nvSpPr>
        <p:spPr>
          <a:xfrm>
            <a:off x="9561442" y="365125"/>
            <a:ext cx="412117" cy="945201"/>
          </a:xfrm>
          <a:prstGeom prst="rightBrac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ravá složená závorka 7">
            <a:extLst>
              <a:ext uri="{FF2B5EF4-FFF2-40B4-BE49-F238E27FC236}">
                <a16:creationId xmlns:a16="http://schemas.microsoft.com/office/drawing/2014/main" id="{0007FF2F-F88E-8E85-88C9-75212495A493}"/>
              </a:ext>
            </a:extLst>
          </p:cNvPr>
          <p:cNvSpPr/>
          <p:nvPr/>
        </p:nvSpPr>
        <p:spPr>
          <a:xfrm>
            <a:off x="9561442" y="1310326"/>
            <a:ext cx="412117" cy="945201"/>
          </a:xfrm>
          <a:prstGeom prst="rightBrace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ravá složená závorka 8">
            <a:extLst>
              <a:ext uri="{FF2B5EF4-FFF2-40B4-BE49-F238E27FC236}">
                <a16:creationId xmlns:a16="http://schemas.microsoft.com/office/drawing/2014/main" id="{902DC109-DC19-8745-5E58-625DEA240553}"/>
              </a:ext>
            </a:extLst>
          </p:cNvPr>
          <p:cNvSpPr/>
          <p:nvPr/>
        </p:nvSpPr>
        <p:spPr>
          <a:xfrm>
            <a:off x="9561442" y="2255527"/>
            <a:ext cx="412117" cy="1251244"/>
          </a:xfrm>
          <a:prstGeom prst="rightBr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Pravá složená závorka 9">
            <a:extLst>
              <a:ext uri="{FF2B5EF4-FFF2-40B4-BE49-F238E27FC236}">
                <a16:creationId xmlns:a16="http://schemas.microsoft.com/office/drawing/2014/main" id="{CB60D041-93D8-E4A3-E7EB-B22B0ABC2F23}"/>
              </a:ext>
            </a:extLst>
          </p:cNvPr>
          <p:cNvSpPr/>
          <p:nvPr/>
        </p:nvSpPr>
        <p:spPr>
          <a:xfrm>
            <a:off x="9561442" y="3506771"/>
            <a:ext cx="412117" cy="945201"/>
          </a:xfrm>
          <a:prstGeom prst="rightBrace">
            <a:avLst/>
          </a:prstGeom>
          <a:noFill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B9CE1BA-1003-43E6-9BF3-FA1428A0DB8F}"/>
              </a:ext>
            </a:extLst>
          </p:cNvPr>
          <p:cNvSpPr txBox="1"/>
          <p:nvPr/>
        </p:nvSpPr>
        <p:spPr>
          <a:xfrm>
            <a:off x="9973559" y="576116"/>
            <a:ext cx="1489435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6. 11.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783D88F-7DF6-0915-5D63-293569480750}"/>
              </a:ext>
            </a:extLst>
          </p:cNvPr>
          <p:cNvSpPr txBox="1"/>
          <p:nvPr/>
        </p:nvSpPr>
        <p:spPr>
          <a:xfrm>
            <a:off x="9973559" y="1518223"/>
            <a:ext cx="1489435" cy="52322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13. 11.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AF5FBD-51C5-DB14-981E-E268408A6ED2}"/>
              </a:ext>
            </a:extLst>
          </p:cNvPr>
          <p:cNvSpPr txBox="1"/>
          <p:nvPr/>
        </p:nvSpPr>
        <p:spPr>
          <a:xfrm>
            <a:off x="9973558" y="2599164"/>
            <a:ext cx="1489435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20. 11.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BB5E168-8B83-5F52-CEE8-4FED85362DD9}"/>
              </a:ext>
            </a:extLst>
          </p:cNvPr>
          <p:cNvSpPr txBox="1"/>
          <p:nvPr/>
        </p:nvSpPr>
        <p:spPr>
          <a:xfrm>
            <a:off x="9973558" y="3680105"/>
            <a:ext cx="1489435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27. 11.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BCAD6A5-63DA-4B60-D802-56B5A2FBA6DA}"/>
              </a:ext>
            </a:extLst>
          </p:cNvPr>
          <p:cNvSpPr txBox="1"/>
          <p:nvPr/>
        </p:nvSpPr>
        <p:spPr>
          <a:xfrm>
            <a:off x="9876055" y="5260814"/>
            <a:ext cx="1930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4. /11. 12.</a:t>
            </a:r>
          </a:p>
        </p:txBody>
      </p:sp>
    </p:spTree>
    <p:extLst>
      <p:ext uri="{BB962C8B-B14F-4D97-AF65-F5344CB8AC3E}">
        <p14:creationId xmlns:p14="http://schemas.microsoft.com/office/powerpoint/2010/main" val="10384350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</Words>
  <Application>Microsoft Office PowerPoint</Application>
  <PresentationFormat>Širokoúhlá obrazovka</PresentationFormat>
  <Paragraphs>5</Paragraphs>
  <Slides>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Motiv Office</vt:lpstr>
      <vt:lpstr>List Microsoft Excelu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Kateřina Tomanová</dc:creator>
  <cp:lastModifiedBy>Kateřina Tomanová</cp:lastModifiedBy>
  <cp:revision>1</cp:revision>
  <dcterms:created xsi:type="dcterms:W3CDTF">2024-10-15T14:27:33Z</dcterms:created>
  <dcterms:modified xsi:type="dcterms:W3CDTF">2024-10-15T14:40:04Z</dcterms:modified>
</cp:coreProperties>
</file>