
<file path=[Content_Types].xml><?xml version="1.0" encoding="utf-8"?>
<Types xmlns="http://schemas.openxmlformats.org/package/2006/content-types">
  <Default Extension="gif" ContentType="image/gi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672" r:id="rId2"/>
    <p:sldMasterId id="2147483709" r:id="rId3"/>
  </p:sldMasterIdLst>
  <p:notesMasterIdLst>
    <p:notesMasterId r:id="rId27"/>
  </p:notesMasterIdLst>
  <p:handoutMasterIdLst>
    <p:handoutMasterId r:id="rId28"/>
  </p:handoutMasterIdLst>
  <p:sldIdLst>
    <p:sldId id="427" r:id="rId4"/>
    <p:sldId id="354" r:id="rId5"/>
    <p:sldId id="355" r:id="rId6"/>
    <p:sldId id="356" r:id="rId7"/>
    <p:sldId id="397" r:id="rId8"/>
    <p:sldId id="275" r:id="rId9"/>
    <p:sldId id="408" r:id="rId10"/>
    <p:sldId id="410" r:id="rId11"/>
    <p:sldId id="296" r:id="rId12"/>
    <p:sldId id="367" r:id="rId13"/>
    <p:sldId id="370" r:id="rId14"/>
    <p:sldId id="380" r:id="rId15"/>
    <p:sldId id="308" r:id="rId16"/>
    <p:sldId id="373" r:id="rId17"/>
    <p:sldId id="385" r:id="rId18"/>
    <p:sldId id="386" r:id="rId19"/>
    <p:sldId id="387" r:id="rId20"/>
    <p:sldId id="389" r:id="rId21"/>
    <p:sldId id="419" r:id="rId22"/>
    <p:sldId id="281" r:id="rId23"/>
    <p:sldId id="421" r:id="rId24"/>
    <p:sldId id="422" r:id="rId25"/>
    <p:sldId id="42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43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13" autoAdjust="0"/>
    <p:restoredTop sz="93818" autoAdjust="0"/>
  </p:normalViewPr>
  <p:slideViewPr>
    <p:cSldViewPr snapToGrid="0" snapToObjects="1">
      <p:cViewPr varScale="1">
        <p:scale>
          <a:sx n="59" d="100"/>
          <a:sy n="59" d="100"/>
        </p:scale>
        <p:origin x="1712" y="52"/>
      </p:cViewPr>
      <p:guideLst>
        <p:guide orient="horz"/>
        <p:guide pos="4369"/>
      </p:guideLst>
    </p:cSldViewPr>
  </p:slideViewPr>
  <p:outlineViewPr>
    <p:cViewPr>
      <p:scale>
        <a:sx n="33" d="100"/>
        <a:sy n="33" d="100"/>
      </p:scale>
      <p:origin x="0" y="-98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225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9EE4A-BFAD-9A4F-8517-593C69378549}" type="datetime1">
              <a:rPr lang="en-GB" smtClean="0"/>
              <a:pPr/>
              <a:t>31/01/2025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3B853-9B93-9F4B-AB7B-02E4D32149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4057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94849-9D84-5647-859C-38808BC5CEF3}" type="datetime1">
              <a:rPr lang="en-GB" smtClean="0"/>
              <a:pPr/>
              <a:t>31/01/2025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52029-FD33-AE43-B792-8A75EEBF225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247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C5B7D-759F-D282-D853-8C388DE17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BD1FCC-A000-BAA1-0B0D-81ED6DCC0B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EDBA0D-A66C-E188-1AD0-0035DF806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BB112-4DD6-08A8-CBDE-00A4EE045A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2029-FD33-AE43-B792-8A75EEBF225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434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2029-FD33-AE43-B792-8A75EEBF225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103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2029-FD33-AE43-B792-8A75EEBF225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697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-110" charset="0"/>
              <a:ea typeface="Geneva" pitchFamily="-110" charset="0"/>
              <a:cs typeface="Geneva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767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B106A-F325-6545-B8CC-4ACABAC54C98}" type="slidenum">
              <a:rPr 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15</a:t>
            </a:fld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</a:t>
            </a:r>
            <a:r>
              <a:rPr lang="en-GB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t>Jones, T.A., Zou, J.Y., Cowan, S.W. and Kjeldgaard, M. (1991). Improved methods for building protein models in electron density maps and the location of errors in these models. </a:t>
            </a:r>
            <a:r>
              <a:rPr lang="en-GB" i="1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t>Acta Crystallogr.</a:t>
            </a:r>
            <a:r>
              <a:rPr lang="en-GB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GB" b="1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t>A47</a:t>
            </a:r>
            <a:r>
              <a:rPr lang="en-GB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t>, 110-119.</a:t>
            </a:r>
          </a:p>
          <a:p>
            <a:pPr eaLnBrk="1" hangingPunct="1"/>
            <a:r>
              <a:rPr lang="en-GB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t>• </a:t>
            </a:r>
            <a:r>
              <a:rPr lang="en-GB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http://alpha2.bmc.uu.se/dombo/pics/alwyn_jones.jpg</a:t>
            </a:r>
          </a:p>
          <a:p>
            <a:pPr eaLnBrk="1" hangingPunct="1"/>
            <a:endParaRPr lang="en-GB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3225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F9619B-6766-7D45-834B-B25A7B4631AF}" type="slidenum">
              <a:rPr 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16</a:t>
            </a:fld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75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9654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3F1FE-CF13-7449-8108-C2DD1DF7C14D}" type="slidenum">
              <a:rPr 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17</a:t>
            </a:fld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77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5814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NMR entry 2MP2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2029-FD33-AE43-B792-8A75EEBF225E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129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PDB 5IRE – EMDB 8116 (</a:t>
            </a:r>
            <a:r>
              <a:rPr lang="en-GB" dirty="0" err="1"/>
              <a:t>Zika</a:t>
            </a:r>
            <a:r>
              <a:rPr lang="en-GB" dirty="0"/>
              <a:t> virus)</a:t>
            </a:r>
          </a:p>
          <a:p>
            <a:r>
              <a:rPr lang="en-GB" dirty="0"/>
              <a:t>Visual Analysis functionality</a:t>
            </a:r>
            <a:r>
              <a:rPr lang="en-GB" baseline="0" dirty="0"/>
              <a:t> developed in 2009-2012 BBR with OME/Jason </a:t>
            </a:r>
            <a:r>
              <a:rPr lang="en-GB" baseline="0" dirty="0" err="1"/>
              <a:t>Swedlow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2029-FD33-AE43-B792-8A75EEBF225E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85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MBL_EBI_PDBE-slide-background6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GB" dirty="0"/>
              <a:t>Author name</a:t>
            </a:r>
          </a:p>
        </p:txBody>
      </p:sp>
      <p:pic>
        <p:nvPicPr>
          <p:cNvPr id="11" name="Picture 2" descr="EMBL_EBI_RGB_InversedUpd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32" y="6310719"/>
            <a:ext cx="1459431" cy="4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DBe_logo_whit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554" y="5955918"/>
            <a:ext cx="3213292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91816"/>
      </p:ext>
    </p:extLst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AFDB90A-DE49-4993-9679-D78DC8C4BA4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1882775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r>
              <a:rPr lang="en-US"/>
              <a:t>Oliver Smart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GL</a:t>
            </a: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124075" y="6356350"/>
            <a:ext cx="5040313" cy="365125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r>
              <a:rPr lang="en-GB"/>
              <a:t>Achieving high quality protein‑ligand X‑ray structures for drug design</a:t>
            </a:r>
          </a:p>
        </p:txBody>
      </p:sp>
    </p:spTree>
    <p:extLst>
      <p:ext uri="{BB962C8B-B14F-4D97-AF65-F5344CB8AC3E}">
        <p14:creationId xmlns:p14="http://schemas.microsoft.com/office/powerpoint/2010/main" val="2720393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9600-9E73-48CA-B661-A1C6033CF472}" type="datetime1">
              <a:rPr lang="en-US" altLang="ja-JP" smtClean="0"/>
              <a:pPr>
                <a:defRPr/>
              </a:pPr>
              <a:t>1/31/2025</a:t>
            </a:fld>
            <a:endParaRPr lang="en-US" altLang="ja-JP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6685B-C7C0-8D43-BE7D-8A01EDDFAA7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64194485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15123"/>
      </p:ext>
    </p:extLst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1063600"/>
      </p:ext>
    </p:extLst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38989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6300" y="1219200"/>
            <a:ext cx="40005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504763"/>
      </p:ext>
    </p:extLst>
  </p:cSld>
  <p:clrMapOvr>
    <a:masterClrMapping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MBL_EBI_PDBE-slide-background6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GB" dirty="0"/>
              <a:t>Author name</a:t>
            </a:r>
          </a:p>
        </p:txBody>
      </p:sp>
      <p:pic>
        <p:nvPicPr>
          <p:cNvPr id="11" name="Picture 2" descr="EMBL_EBI_RGB_InversedUpda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32" y="6310719"/>
            <a:ext cx="1459431" cy="4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DBe_logo_whit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554" y="5955918"/>
            <a:ext cx="3213292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07830"/>
      </p:ext>
    </p:extLst>
  </p:cSld>
  <p:clrMapOvr>
    <a:masterClrMapping/>
  </p:clrMapOvr>
  <p:transition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EMBL_EBI_cisplatin_dar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/>
          <a:stretch>
            <a:fillRect/>
          </a:stretch>
        </p:blipFill>
        <p:spPr bwMode="auto">
          <a:xfrm>
            <a:off x="0" y="0"/>
            <a:ext cx="917416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GB" dirty="0"/>
              <a:t>Author name</a:t>
            </a:r>
          </a:p>
        </p:txBody>
      </p:sp>
      <p:pic>
        <p:nvPicPr>
          <p:cNvPr id="9" name="Picture 2" descr="EMBL_EBI_RGB_InversedUpda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32" y="6310719"/>
            <a:ext cx="1459431" cy="4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DBe_logo_whit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554" y="5955918"/>
            <a:ext cx="3213292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11731"/>
      </p:ext>
    </p:extLst>
  </p:cSld>
  <p:clrMapOvr>
    <a:masterClrMapping/>
  </p:clrMapOvr>
  <p:transition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MBL_EBI_DNA_dark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"/>
          <a:stretch/>
        </p:blipFill>
        <p:spPr>
          <a:xfrm>
            <a:off x="0" y="0"/>
            <a:ext cx="9157005" cy="6880448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GB" dirty="0"/>
              <a:t>Author name</a:t>
            </a:r>
          </a:p>
        </p:txBody>
      </p:sp>
      <p:pic>
        <p:nvPicPr>
          <p:cNvPr id="11" name="Picture 2" descr="EMBL_EBI_RGB_InversedUpda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32" y="6310719"/>
            <a:ext cx="1459431" cy="4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DBe_logo_whit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554" y="5955918"/>
            <a:ext cx="3213292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38637"/>
      </p:ext>
    </p:extLst>
  </p:cSld>
  <p:clrMapOvr>
    <a:masterClrMapping/>
  </p:clrMapOvr>
  <p:transition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nt-slide-title_cell_dark4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3120"/>
          <a:stretch/>
        </p:blipFill>
        <p:spPr>
          <a:xfrm>
            <a:off x="0" y="0"/>
            <a:ext cx="9162165" cy="6870700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GB" dirty="0"/>
              <a:t>Author name</a:t>
            </a:r>
          </a:p>
        </p:txBody>
      </p:sp>
      <p:pic>
        <p:nvPicPr>
          <p:cNvPr id="9" name="Picture 2" descr="EMBL_EBI_RGB_InversedUpda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32" y="6310719"/>
            <a:ext cx="1459431" cy="4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DBe_logo_whit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554" y="5955918"/>
            <a:ext cx="3213292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43279"/>
      </p:ext>
    </p:extLst>
  </p:cSld>
  <p:clrMapOvr>
    <a:masterClrMapping/>
  </p:clrMapOvr>
  <p:transition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219110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EMBL_EBI_cisplatin_dar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/>
          <a:stretch>
            <a:fillRect/>
          </a:stretch>
        </p:blipFill>
        <p:spPr bwMode="auto">
          <a:xfrm>
            <a:off x="0" y="0"/>
            <a:ext cx="917416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GB" dirty="0"/>
              <a:t>Author name</a:t>
            </a:r>
          </a:p>
        </p:txBody>
      </p:sp>
      <p:pic>
        <p:nvPicPr>
          <p:cNvPr id="9" name="Picture 2" descr="EMBL_EBI_RGB_InversedUpd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32" y="6310719"/>
            <a:ext cx="1459431" cy="4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DBe_logo_whit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554" y="5955918"/>
            <a:ext cx="3213292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6220"/>
      </p:ext>
    </p:extLst>
  </p:cSld>
  <p:clrMapOvr>
    <a:masterClrMapping/>
  </p:clrMapOvr>
  <p:transition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266027" y="6283214"/>
            <a:ext cx="4639960" cy="481408"/>
          </a:xfrm>
        </p:spPr>
        <p:txBody>
          <a:bodyPr anchor="ctr"/>
          <a:lstStyle>
            <a:lvl1pPr marL="354013" marR="0" indent="-354013" algn="ctr" defTabSz="952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354013" marR="0" lvl="0" indent="-354013" algn="ctr" defTabSz="952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/>
            </a:pPr>
            <a:r>
              <a:rPr lang="en-GB" dirty="0"/>
              <a:t>Click to add short URL or reference</a:t>
            </a:r>
          </a:p>
        </p:txBody>
      </p:sp>
    </p:spTree>
    <p:extLst>
      <p:ext uri="{BB962C8B-B14F-4D97-AF65-F5344CB8AC3E}">
        <p14:creationId xmlns:p14="http://schemas.microsoft.com/office/powerpoint/2010/main" val="318584993"/>
      </p:ext>
    </p:extLst>
  </p:cSld>
  <p:clrMapOvr>
    <a:masterClrMapping/>
  </p:clrMapOvr>
  <p:transition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rich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266027" y="6283214"/>
            <a:ext cx="4639960" cy="481408"/>
          </a:xfrm>
        </p:spPr>
        <p:txBody>
          <a:bodyPr anchor="ctr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short URL or reference</a:t>
            </a:r>
          </a:p>
        </p:txBody>
      </p:sp>
    </p:spTree>
    <p:extLst>
      <p:ext uri="{BB962C8B-B14F-4D97-AF65-F5344CB8AC3E}">
        <p14:creationId xmlns:p14="http://schemas.microsoft.com/office/powerpoint/2010/main" val="3453476572"/>
      </p:ext>
    </p:extLst>
  </p:cSld>
  <p:clrMapOvr>
    <a:masterClrMapping/>
  </p:clrMapOvr>
  <p:transition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17" y="1219200"/>
            <a:ext cx="4151883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6299" y="1219200"/>
            <a:ext cx="4137063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266027" y="6283214"/>
            <a:ext cx="4639960" cy="481408"/>
          </a:xfrm>
        </p:spPr>
        <p:txBody>
          <a:bodyPr anchor="ctr"/>
          <a:lstStyle>
            <a:lvl1pPr marL="354013" marR="0" indent="-354013" algn="ctr" defTabSz="952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354013" marR="0" lvl="0" indent="-354013" algn="ctr" defTabSz="952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/>
            </a:pPr>
            <a:r>
              <a:rPr lang="en-GB" dirty="0"/>
              <a:t>Click to add short URL or reference</a:t>
            </a:r>
          </a:p>
        </p:txBody>
      </p:sp>
    </p:spTree>
    <p:extLst>
      <p:ext uri="{BB962C8B-B14F-4D97-AF65-F5344CB8AC3E}">
        <p14:creationId xmlns:p14="http://schemas.microsoft.com/office/powerpoint/2010/main" val="3824389557"/>
      </p:ext>
    </p:extLst>
  </p:cSld>
  <p:clrMapOvr>
    <a:masterClrMapping/>
  </p:clrMapOvr>
  <p:transition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09800" y="63754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5" charset="0"/>
                <a:ea typeface="Geneva" pitchFamily="-105" charset="0"/>
                <a:cs typeface="Geneva" pitchFamily="-10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1"/>
          </p:nvPr>
        </p:nvSpPr>
        <p:spPr>
          <a:xfrm>
            <a:off x="533400" y="6375400"/>
            <a:ext cx="16764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5" charset="0"/>
                <a:ea typeface="Geneva" pitchFamily="-105" charset="0"/>
                <a:cs typeface="Geneva" pitchFamily="-10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" y="6375400"/>
            <a:ext cx="3048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5" charset="0"/>
                <a:ea typeface="Geneva" pitchFamily="-105" charset="0"/>
                <a:cs typeface="Geneva" pitchFamily="-105" charset="0"/>
              </a:defRPr>
            </a:lvl1pPr>
          </a:lstStyle>
          <a:p>
            <a:pPr>
              <a:defRPr/>
            </a:pPr>
            <a:fld id="{44BFC475-11B0-7C48-91AD-C67C1D4B1A6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847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09800" y="63754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5" charset="0"/>
                <a:ea typeface="Geneva" pitchFamily="-105" charset="0"/>
                <a:cs typeface="Geneva" pitchFamily="-10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533400" y="6375400"/>
            <a:ext cx="16764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5" charset="0"/>
                <a:ea typeface="Geneva" pitchFamily="-105" charset="0"/>
                <a:cs typeface="Geneva" pitchFamily="-10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" y="6375400"/>
            <a:ext cx="3048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5" charset="0"/>
                <a:ea typeface="Geneva" pitchFamily="-105" charset="0"/>
                <a:cs typeface="Geneva" pitchFamily="-105" charset="0"/>
              </a:defRPr>
            </a:lvl1pPr>
          </a:lstStyle>
          <a:p>
            <a:pPr>
              <a:defRPr/>
            </a:pPr>
            <a:fld id="{CEA2E9BC-18CC-3947-BE64-34BC88C271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985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266027" y="6283214"/>
            <a:ext cx="4639960" cy="481408"/>
          </a:xfrm>
        </p:spPr>
        <p:txBody>
          <a:bodyPr anchor="ctr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596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MBL_EBI_DNA_dark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"/>
          <a:stretch/>
        </p:blipFill>
        <p:spPr>
          <a:xfrm>
            <a:off x="0" y="0"/>
            <a:ext cx="9157005" cy="6880448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GB" dirty="0"/>
              <a:t>Author name</a:t>
            </a:r>
          </a:p>
        </p:txBody>
      </p:sp>
      <p:pic>
        <p:nvPicPr>
          <p:cNvPr id="11" name="Picture 2" descr="EMBL_EBI_RGB_InversedUpd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32" y="6310719"/>
            <a:ext cx="1459431" cy="4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DBe_logo_whit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554" y="5955918"/>
            <a:ext cx="3213292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91816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nt-slide-title_cell_dark4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3120"/>
          <a:stretch/>
        </p:blipFill>
        <p:spPr>
          <a:xfrm>
            <a:off x="0" y="0"/>
            <a:ext cx="9162165" cy="6870700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GB" dirty="0"/>
              <a:t>Author name</a:t>
            </a:r>
          </a:p>
        </p:txBody>
      </p:sp>
      <p:pic>
        <p:nvPicPr>
          <p:cNvPr id="9" name="Picture 2" descr="EMBL_EBI_RGB_InversedUpd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32" y="6310719"/>
            <a:ext cx="1459431" cy="4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DBe_logo_whit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554" y="5955918"/>
            <a:ext cx="3213292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6220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64196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266027" y="6283214"/>
            <a:ext cx="4639960" cy="481408"/>
          </a:xfrm>
        </p:spPr>
        <p:txBody>
          <a:bodyPr anchor="ctr"/>
          <a:lstStyle>
            <a:lvl1pPr marL="354013" marR="0" indent="-354013" algn="ctr" defTabSz="952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354013" marR="0" lvl="0" indent="-354013" algn="ctr" defTabSz="952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/>
            </a:pPr>
            <a:r>
              <a:rPr lang="en-GB" dirty="0"/>
              <a:t>Click to add short URL or reference</a:t>
            </a:r>
          </a:p>
        </p:txBody>
      </p:sp>
    </p:spTree>
    <p:extLst>
      <p:ext uri="{BB962C8B-B14F-4D97-AF65-F5344CB8AC3E}">
        <p14:creationId xmlns:p14="http://schemas.microsoft.com/office/powerpoint/2010/main" val="470902640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rich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266027" y="6283214"/>
            <a:ext cx="4639960" cy="481408"/>
          </a:xfrm>
        </p:spPr>
        <p:txBody>
          <a:bodyPr anchor="ctr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short URL or reference</a:t>
            </a:r>
          </a:p>
        </p:txBody>
      </p:sp>
    </p:spTree>
    <p:extLst>
      <p:ext uri="{BB962C8B-B14F-4D97-AF65-F5344CB8AC3E}">
        <p14:creationId xmlns:p14="http://schemas.microsoft.com/office/powerpoint/2010/main" val="1657141823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17" y="1219200"/>
            <a:ext cx="4151883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6299" y="1219200"/>
            <a:ext cx="4137063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266027" y="6283214"/>
            <a:ext cx="4639960" cy="481408"/>
          </a:xfrm>
        </p:spPr>
        <p:txBody>
          <a:bodyPr anchor="ctr"/>
          <a:lstStyle>
            <a:lvl1pPr marL="354013" marR="0" indent="-354013" algn="ctr" defTabSz="952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354013" marR="0" lvl="0" indent="-354013" algn="ctr" defTabSz="952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/>
            </a:pPr>
            <a:r>
              <a:rPr lang="en-GB" dirty="0"/>
              <a:t>Click to add short URL or reference</a:t>
            </a:r>
          </a:p>
        </p:txBody>
      </p:sp>
    </p:spTree>
    <p:extLst>
      <p:ext uri="{BB962C8B-B14F-4D97-AF65-F5344CB8AC3E}">
        <p14:creationId xmlns:p14="http://schemas.microsoft.com/office/powerpoint/2010/main" val="3066214340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9B969-4212-274C-9D61-A478405BA91E}" type="datetime1">
              <a:rPr lang="en-GB"/>
              <a:pPr>
                <a:defRPr/>
              </a:pPr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2A23C-69D7-A74A-A99A-4B5C82FB53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988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ooter"/>
          <p:cNvSpPr>
            <a:spLocks noChangeArrowheads="1"/>
          </p:cNvSpPr>
          <p:nvPr/>
        </p:nvSpPr>
        <p:spPr bwMode="auto">
          <a:xfrm flipH="1">
            <a:off x="0" y="6210300"/>
            <a:ext cx="9144000" cy="647700"/>
          </a:xfrm>
          <a:prstGeom prst="rect">
            <a:avLst/>
          </a:prstGeom>
          <a:solidFill>
            <a:srgbClr val="0043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4115" tIns="22065" rIns="44115" bIns="22065" anchor="ctr"/>
          <a:lstStyle/>
          <a:p>
            <a:pPr algn="l" eaLnBrk="0" hangingPunct="0"/>
            <a:endParaRPr lang="en-GB" dirty="0"/>
          </a:p>
        </p:txBody>
      </p:sp>
      <p:sp>
        <p:nvSpPr>
          <p:cNvPr id="1027" name="Title"/>
          <p:cNvSpPr>
            <a:spLocks noGrp="1" noChangeArrowheads="1"/>
          </p:cNvSpPr>
          <p:nvPr>
            <p:ph type="title"/>
          </p:nvPr>
        </p:nvSpPr>
        <p:spPr bwMode="auto">
          <a:xfrm>
            <a:off x="280417" y="304800"/>
            <a:ext cx="854294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to edit Master title style</a:t>
            </a:r>
          </a:p>
        </p:txBody>
      </p:sp>
      <p:sp>
        <p:nvSpPr>
          <p:cNvPr id="1028" name="Content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417" y="1219200"/>
            <a:ext cx="854294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to edit Master text styles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/>
              <a:t>Fourth level</a:t>
            </a:r>
          </a:p>
          <a:p>
            <a:pPr lvl="4"/>
            <a:r>
              <a:rPr lang="de-DE" dirty="0"/>
              <a:t>Fifth level</a:t>
            </a:r>
          </a:p>
        </p:txBody>
      </p:sp>
      <p:pic>
        <p:nvPicPr>
          <p:cNvPr id="2" name="EMBL-EBI logo" descr="EMBL_EBI_RGB_InversedUpdat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32" y="6310719"/>
            <a:ext cx="1459431" cy="4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DBe logo" descr="PDBe_logo_white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80417" y="6364313"/>
            <a:ext cx="1558107" cy="34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6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86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5" r:id="rId9"/>
    <p:sldLayoutId id="2147483740" r:id="rId10"/>
    <p:sldLayoutId id="2147483741" r:id="rId11"/>
  </p:sldLayoutIdLst>
  <p:transition>
    <p:cut/>
  </p:transition>
  <p:hf sldNum="0" hdr="0" dt="0"/>
  <p:txStyles>
    <p:titleStyle>
      <a:lvl1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/>
          <a:ea typeface="ＭＳ Ｐゴシック" charset="0"/>
          <a:cs typeface="HelveticaNeueLT Pro 45 Lt"/>
        </a:defRPr>
      </a:lvl1pPr>
      <a:lvl2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2pPr>
      <a:lvl3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3pPr>
      <a:lvl4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4pPr>
      <a:lvl5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5pPr>
      <a:lvl6pPr marL="220599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6pPr>
      <a:lvl7pPr marL="441176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7pPr>
      <a:lvl8pPr marL="661770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8pPr>
      <a:lvl9pPr marL="882370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9pPr>
    </p:titleStyle>
    <p:bodyStyle>
      <a:lvl1pPr marL="354013" indent="-354013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SzPct val="120000"/>
        <a:buFont typeface="Arial"/>
        <a:buChar char="•"/>
        <a:defRPr sz="24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1pPr>
      <a:lvl2pPr marL="631825" indent="-276225" algn="l" defTabSz="952500" rtl="0" eaLnBrk="0" fontAlgn="base" hangingPunct="0">
        <a:spcBef>
          <a:spcPct val="20000"/>
        </a:spcBef>
        <a:spcAft>
          <a:spcPts val="575"/>
        </a:spcAft>
        <a:buClr>
          <a:srgbClr val="FF8C9A"/>
        </a:buClr>
        <a:buSzPct val="100000"/>
        <a:buFont typeface="Arial" charset="0"/>
        <a:buChar char="•"/>
        <a:defRPr sz="22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2pPr>
      <a:lvl3pPr marL="895350" indent="-234950" algn="l" defTabSz="952500" rtl="0" eaLnBrk="0" fontAlgn="base" hangingPunct="0">
        <a:spcBef>
          <a:spcPct val="20000"/>
        </a:spcBef>
        <a:spcAft>
          <a:spcPts val="575"/>
        </a:spcAft>
        <a:buClr>
          <a:srgbClr val="FF8C9A"/>
        </a:buClr>
        <a:buFont typeface="Times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3pPr>
      <a:lvl4pPr marL="1147763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4pPr>
      <a:lvl5pPr marL="1400175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5pPr>
      <a:lvl6pPr marL="2371346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6pPr>
      <a:lvl7pPr marL="2591945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7pPr>
      <a:lvl8pPr marL="2812522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8pPr>
      <a:lvl9pPr marL="3033117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20599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41176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617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823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10294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323541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54414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76473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to edit Master text styles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/>
              <a:t>Fourth level</a:t>
            </a:r>
          </a:p>
          <a:p>
            <a:pPr lvl="4"/>
            <a:r>
              <a:rPr lang="de-DE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836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4" r:id="rId3"/>
  </p:sldLayoutIdLst>
  <p:transition>
    <p:cut/>
  </p:transition>
  <p:hf sldNum="0" hdr="0" dt="0"/>
  <p:txStyles>
    <p:titleStyle>
      <a:lvl1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/>
          <a:ea typeface="ＭＳ Ｐゴシック" charset="0"/>
          <a:cs typeface="HelveticaNeueLT Pro 45 Lt"/>
        </a:defRPr>
      </a:lvl1pPr>
      <a:lvl2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2pPr>
      <a:lvl3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3pPr>
      <a:lvl4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4pPr>
      <a:lvl5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5pPr>
      <a:lvl6pPr marL="220599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6pPr>
      <a:lvl7pPr marL="441176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7pPr>
      <a:lvl8pPr marL="661770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8pPr>
      <a:lvl9pPr marL="882370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9pPr>
    </p:titleStyle>
    <p:bodyStyle>
      <a:lvl1pPr marL="354013" indent="-354013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SzPct val="120000"/>
        <a:buFont typeface="Arial"/>
        <a:buChar char="•"/>
        <a:defRPr sz="24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1pPr>
      <a:lvl2pPr marL="631825" indent="-276225" algn="l" defTabSz="952500" rtl="0" eaLnBrk="0" fontAlgn="base" hangingPunct="0">
        <a:spcBef>
          <a:spcPct val="20000"/>
        </a:spcBef>
        <a:spcAft>
          <a:spcPts val="575"/>
        </a:spcAft>
        <a:buClr>
          <a:srgbClr val="FF8C9A"/>
        </a:buClr>
        <a:buSzPct val="100000"/>
        <a:buFont typeface="Arial" charset="0"/>
        <a:buChar char="•"/>
        <a:defRPr sz="22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2pPr>
      <a:lvl3pPr marL="895350" indent="-234950" algn="l" defTabSz="952500" rtl="0" eaLnBrk="0" fontAlgn="base" hangingPunct="0">
        <a:spcBef>
          <a:spcPct val="20000"/>
        </a:spcBef>
        <a:spcAft>
          <a:spcPts val="575"/>
        </a:spcAft>
        <a:buClr>
          <a:srgbClr val="FF8C9A"/>
        </a:buClr>
        <a:buFont typeface="Times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3pPr>
      <a:lvl4pPr marL="1147763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4pPr>
      <a:lvl5pPr marL="1400175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5pPr>
      <a:lvl6pPr marL="2371346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6pPr>
      <a:lvl7pPr marL="2591945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7pPr>
      <a:lvl8pPr marL="2812522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8pPr>
      <a:lvl9pPr marL="3033117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20599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41176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617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823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10294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323541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54414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76473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ooter"/>
          <p:cNvSpPr>
            <a:spLocks noChangeArrowheads="1"/>
          </p:cNvSpPr>
          <p:nvPr/>
        </p:nvSpPr>
        <p:spPr bwMode="auto">
          <a:xfrm flipH="1">
            <a:off x="0" y="6210300"/>
            <a:ext cx="9144000" cy="647700"/>
          </a:xfrm>
          <a:prstGeom prst="rect">
            <a:avLst/>
          </a:prstGeom>
          <a:solidFill>
            <a:srgbClr val="0043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4115" tIns="22065" rIns="44115" bIns="22065" anchor="ctr"/>
          <a:lstStyle/>
          <a:p>
            <a:pPr algn="l" eaLnBrk="0" hangingPunct="0"/>
            <a:endParaRPr lang="en-GB" dirty="0"/>
          </a:p>
        </p:txBody>
      </p:sp>
      <p:sp>
        <p:nvSpPr>
          <p:cNvPr id="1027" name="Title"/>
          <p:cNvSpPr>
            <a:spLocks noGrp="1" noChangeArrowheads="1"/>
          </p:cNvSpPr>
          <p:nvPr>
            <p:ph type="title"/>
          </p:nvPr>
        </p:nvSpPr>
        <p:spPr bwMode="auto">
          <a:xfrm>
            <a:off x="280417" y="304800"/>
            <a:ext cx="854294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to edit Master title style</a:t>
            </a:r>
          </a:p>
        </p:txBody>
      </p:sp>
      <p:sp>
        <p:nvSpPr>
          <p:cNvPr id="1028" name="Content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417" y="1219200"/>
            <a:ext cx="854294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to edit Master text styles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/>
              <a:t>Fourth level</a:t>
            </a:r>
          </a:p>
          <a:p>
            <a:pPr lvl="4"/>
            <a:r>
              <a:rPr lang="de-DE" dirty="0"/>
              <a:t>Fifth level</a:t>
            </a:r>
          </a:p>
        </p:txBody>
      </p:sp>
      <p:pic>
        <p:nvPicPr>
          <p:cNvPr id="2" name="EMBL-EBI logo" descr="EMBL_EBI_RGB_InversedUpdate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32" y="6310719"/>
            <a:ext cx="1459431" cy="4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DBe logo" descr="PDBe_logo_white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80417" y="6364313"/>
            <a:ext cx="1558107" cy="34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2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9" r:id="rId9"/>
    <p:sldLayoutId id="2147483720" r:id="rId10"/>
    <p:sldLayoutId id="2147483721" r:id="rId11"/>
  </p:sldLayoutIdLst>
  <p:transition>
    <p:cut/>
  </p:transition>
  <p:hf sldNum="0" hdr="0" dt="0"/>
  <p:txStyles>
    <p:titleStyle>
      <a:lvl1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/>
          <a:ea typeface="ＭＳ Ｐゴシック" charset="0"/>
          <a:cs typeface="HelveticaNeueLT Pro 45 Lt"/>
        </a:defRPr>
      </a:lvl1pPr>
      <a:lvl2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2pPr>
      <a:lvl3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3pPr>
      <a:lvl4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4pPr>
      <a:lvl5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5pPr>
      <a:lvl6pPr marL="220599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6pPr>
      <a:lvl7pPr marL="441176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7pPr>
      <a:lvl8pPr marL="661770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8pPr>
      <a:lvl9pPr marL="882370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9pPr>
    </p:titleStyle>
    <p:bodyStyle>
      <a:lvl1pPr marL="354013" indent="-354013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SzPct val="120000"/>
        <a:buFont typeface="Arial"/>
        <a:buChar char="•"/>
        <a:defRPr sz="24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1pPr>
      <a:lvl2pPr marL="631825" indent="-276225" algn="l" defTabSz="952500" rtl="0" eaLnBrk="0" fontAlgn="base" hangingPunct="0">
        <a:spcBef>
          <a:spcPct val="20000"/>
        </a:spcBef>
        <a:spcAft>
          <a:spcPts val="575"/>
        </a:spcAft>
        <a:buClr>
          <a:srgbClr val="FF8C9A"/>
        </a:buClr>
        <a:buSzPct val="100000"/>
        <a:buFont typeface="Arial" charset="0"/>
        <a:buChar char="•"/>
        <a:defRPr sz="22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2pPr>
      <a:lvl3pPr marL="895350" indent="-234950" algn="l" defTabSz="952500" rtl="0" eaLnBrk="0" fontAlgn="base" hangingPunct="0">
        <a:spcBef>
          <a:spcPct val="20000"/>
        </a:spcBef>
        <a:spcAft>
          <a:spcPts val="575"/>
        </a:spcAft>
        <a:buClr>
          <a:srgbClr val="FF8C9A"/>
        </a:buClr>
        <a:buFont typeface="Times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3pPr>
      <a:lvl4pPr marL="1147763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4pPr>
      <a:lvl5pPr marL="1400175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5pPr>
      <a:lvl6pPr marL="2371346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6pPr>
      <a:lvl7pPr marL="2591945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7pPr>
      <a:lvl8pPr marL="2812522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8pPr>
      <a:lvl9pPr marL="3033117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20599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41176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617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823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10294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323541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54414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76473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hyperlink" Target="http://www.ccp14.ac.uk/ccp/web-mirrors/garlic/garlic-1.5/commands/dihedrals.html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ebi.ac.uk/pdbe/entry/pdb/4z9l/bound/ANP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bi.ac.uk/pdbe/entry/pdb/2qqv/bound/SUC" TargetMode="External"/><Relationship Id="rId3" Type="http://schemas.openxmlformats.org/officeDocument/2006/relationships/image" Target="../media/image15.gif"/><Relationship Id="rId7" Type="http://schemas.openxmlformats.org/officeDocument/2006/relationships/hyperlink" Target="http://www.ebi.ac.uk/pdbe/entry/pdb/2pwe/bound/SU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ebi.ac.uk/pdbe/entry/pdb/1ylt/bound/SUC" TargetMode="Externa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2.pd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24.pd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7A541-1CCA-AE48-8FF5-9FD1CBBEB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009E9D0C-FAEB-B547-4DE3-24CFA201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03" y="2209800"/>
            <a:ext cx="8542946" cy="762000"/>
          </a:xfrm>
        </p:spPr>
        <p:txBody>
          <a:bodyPr/>
          <a:lstStyle/>
          <a:p>
            <a:pPr algn="ctr" eaLnBrk="1" hangingPunct="1"/>
            <a:r>
              <a:rPr lang="en-GB" altLang="en-US" sz="4800" dirty="0"/>
              <a:t>Validation - proteins</a:t>
            </a:r>
          </a:p>
        </p:txBody>
      </p:sp>
    </p:spTree>
    <p:extLst>
      <p:ext uri="{BB962C8B-B14F-4D97-AF65-F5344CB8AC3E}">
        <p14:creationId xmlns:p14="http://schemas.microsoft.com/office/powerpoint/2010/main" val="2371996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E31BDCB-805C-4B33-A38C-38464B9BA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63" y="3235938"/>
            <a:ext cx="6265400" cy="206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0296" y="506140"/>
            <a:ext cx="9238931" cy="762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Summary ‘Sliders’ Validation information for users </a:t>
            </a:r>
            <a:br>
              <a:rPr lang="en-GB" b="1" dirty="0"/>
            </a:br>
            <a:endParaRPr lang="en-GB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83713" y="3092658"/>
            <a:ext cx="3440523" cy="791211"/>
            <a:chOff x="83713" y="2138065"/>
            <a:chExt cx="3440523" cy="791211"/>
          </a:xfrm>
        </p:grpSpPr>
        <p:sp>
          <p:nvSpPr>
            <p:cNvPr id="6" name="Rectangle 5"/>
            <p:cNvSpPr/>
            <p:nvPr/>
          </p:nvSpPr>
          <p:spPr>
            <a:xfrm>
              <a:off x="83713" y="2138065"/>
              <a:ext cx="22660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Atoms bumping into each other</a:t>
              </a:r>
            </a:p>
          </p:txBody>
        </p:sp>
        <p:sp>
          <p:nvSpPr>
            <p:cNvPr id="14" name="Right Arrow 13"/>
            <p:cNvSpPr/>
            <p:nvPr/>
          </p:nvSpPr>
          <p:spPr bwMode="auto">
            <a:xfrm>
              <a:off x="1708887" y="2333166"/>
              <a:ext cx="1815349" cy="5961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46294" y="3964555"/>
            <a:ext cx="2698633" cy="1048538"/>
            <a:chOff x="72275" y="3032019"/>
            <a:chExt cx="2698633" cy="1048538"/>
          </a:xfrm>
        </p:grpSpPr>
        <p:sp>
          <p:nvSpPr>
            <p:cNvPr id="7" name="Rectangle 6"/>
            <p:cNvSpPr/>
            <p:nvPr/>
          </p:nvSpPr>
          <p:spPr>
            <a:xfrm>
              <a:off x="72275" y="3434226"/>
              <a:ext cx="19202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Surprising  torsion angles</a:t>
              </a:r>
            </a:p>
          </p:txBody>
        </p:sp>
        <p:sp>
          <p:nvSpPr>
            <p:cNvPr id="16" name="Right Arrow 15"/>
            <p:cNvSpPr/>
            <p:nvPr/>
          </p:nvSpPr>
          <p:spPr bwMode="auto">
            <a:xfrm rot="20046894">
              <a:off x="1524170" y="3032019"/>
              <a:ext cx="1246738" cy="596110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7221" y="4640576"/>
            <a:ext cx="3439573" cy="1322954"/>
            <a:chOff x="377221" y="3786473"/>
            <a:chExt cx="3439573" cy="1322954"/>
          </a:xfrm>
        </p:grpSpPr>
        <p:sp>
          <p:nvSpPr>
            <p:cNvPr id="8" name="Rectangle 7"/>
            <p:cNvSpPr/>
            <p:nvPr/>
          </p:nvSpPr>
          <p:spPr>
            <a:xfrm>
              <a:off x="377221" y="4740095"/>
              <a:ext cx="31470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Atoms not in electron density</a:t>
              </a:r>
            </a:p>
          </p:txBody>
        </p:sp>
        <p:sp>
          <p:nvSpPr>
            <p:cNvPr id="18" name="Right Arrow 17"/>
            <p:cNvSpPr/>
            <p:nvPr/>
          </p:nvSpPr>
          <p:spPr bwMode="auto">
            <a:xfrm rot="18561148">
              <a:off x="3040135" y="3967022"/>
              <a:ext cx="957208" cy="5961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" name="Right Arrow 15"/>
          <p:cNvSpPr/>
          <p:nvPr/>
        </p:nvSpPr>
        <p:spPr bwMode="auto">
          <a:xfrm rot="20552829">
            <a:off x="1705268" y="4353631"/>
            <a:ext cx="1278598" cy="5961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417246" y="3800998"/>
            <a:ext cx="6651389" cy="396007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6124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Sidechain outliers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Just like the main chain phi and psi dihedral angles amino acid sides chains have chi angles with have preferred and disallowed regions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80417" y="4837075"/>
            <a:ext cx="9203191" cy="4351338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The 5 chi angles of an arginine side chain</a:t>
            </a:r>
            <a:endParaRPr lang="en-GB" sz="1800" dirty="0">
              <a:hlinkClick r:id="rId2"/>
            </a:endParaRPr>
          </a:p>
          <a:p>
            <a:pPr marL="0" indent="0">
              <a:buNone/>
            </a:pPr>
            <a:r>
              <a:rPr lang="en-GB" sz="1800" dirty="0">
                <a:hlinkClick r:id="rId2"/>
              </a:rPr>
              <a:t>http://www.ccp14.ac.uk/ccp/web-mirrors/garlic/garlic-1.5/commands/dihedrals.html</a:t>
            </a:r>
            <a:r>
              <a:rPr lang="en-GB" sz="1800" dirty="0"/>
              <a:t> </a:t>
            </a:r>
          </a:p>
        </p:txBody>
      </p:sp>
      <p:pic>
        <p:nvPicPr>
          <p:cNvPr id="1028" name="Picture 4" descr="http://www.ccp14.ac.uk/ccp/web-mirrors/garlic/garlic-1.5/commands/chi_angl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44" y="1851819"/>
            <a:ext cx="443865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700126"/>
      </p:ext>
    </p:extLst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9F6B2A6-147A-4A54-8DBB-4CB365E03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63" y="3235938"/>
            <a:ext cx="6265400" cy="206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0296" y="506140"/>
            <a:ext cx="9238931" cy="762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Summary ‘Sliders’ Validation information for users </a:t>
            </a:r>
            <a:br>
              <a:rPr lang="en-GB" b="1" dirty="0"/>
            </a:br>
            <a:endParaRPr lang="en-GB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83713" y="3092658"/>
            <a:ext cx="3440523" cy="791211"/>
            <a:chOff x="83713" y="2138065"/>
            <a:chExt cx="3440523" cy="791211"/>
          </a:xfrm>
        </p:grpSpPr>
        <p:sp>
          <p:nvSpPr>
            <p:cNvPr id="6" name="Rectangle 5"/>
            <p:cNvSpPr/>
            <p:nvPr/>
          </p:nvSpPr>
          <p:spPr>
            <a:xfrm>
              <a:off x="83713" y="2138065"/>
              <a:ext cx="22660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Atoms bumping into each other</a:t>
              </a:r>
            </a:p>
          </p:txBody>
        </p:sp>
        <p:sp>
          <p:nvSpPr>
            <p:cNvPr id="14" name="Right Arrow 13"/>
            <p:cNvSpPr/>
            <p:nvPr/>
          </p:nvSpPr>
          <p:spPr bwMode="auto">
            <a:xfrm>
              <a:off x="1708887" y="2333166"/>
              <a:ext cx="1815349" cy="5961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46294" y="4257024"/>
            <a:ext cx="2765712" cy="756069"/>
            <a:chOff x="72275" y="3324488"/>
            <a:chExt cx="2765712" cy="756069"/>
          </a:xfrm>
        </p:grpSpPr>
        <p:sp>
          <p:nvSpPr>
            <p:cNvPr id="7" name="Rectangle 6"/>
            <p:cNvSpPr/>
            <p:nvPr/>
          </p:nvSpPr>
          <p:spPr>
            <a:xfrm>
              <a:off x="72275" y="3434226"/>
              <a:ext cx="19202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Surprising  torsion angle</a:t>
              </a:r>
            </a:p>
          </p:txBody>
        </p:sp>
        <p:sp>
          <p:nvSpPr>
            <p:cNvPr id="16" name="Right Arrow 15"/>
            <p:cNvSpPr/>
            <p:nvPr/>
          </p:nvSpPr>
          <p:spPr bwMode="auto">
            <a:xfrm rot="20046894">
              <a:off x="1591249" y="3324488"/>
              <a:ext cx="1246738" cy="596110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7221" y="4640576"/>
            <a:ext cx="3439573" cy="1322954"/>
            <a:chOff x="377221" y="3786473"/>
            <a:chExt cx="3439573" cy="1322954"/>
          </a:xfrm>
        </p:grpSpPr>
        <p:sp>
          <p:nvSpPr>
            <p:cNvPr id="8" name="Rectangle 7"/>
            <p:cNvSpPr/>
            <p:nvPr/>
          </p:nvSpPr>
          <p:spPr>
            <a:xfrm>
              <a:off x="377221" y="4740095"/>
              <a:ext cx="31470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Atoms not in electron density</a:t>
              </a:r>
            </a:p>
          </p:txBody>
        </p:sp>
        <p:sp>
          <p:nvSpPr>
            <p:cNvPr id="18" name="Right Arrow 17"/>
            <p:cNvSpPr/>
            <p:nvPr/>
          </p:nvSpPr>
          <p:spPr bwMode="auto">
            <a:xfrm rot="18561148">
              <a:off x="3040135" y="3967022"/>
              <a:ext cx="957208" cy="5961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" name="Right Arrow 15"/>
          <p:cNvSpPr/>
          <p:nvPr/>
        </p:nvSpPr>
        <p:spPr bwMode="auto">
          <a:xfrm rot="20552829">
            <a:off x="1245635" y="3889416"/>
            <a:ext cx="1454528" cy="5961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616561" y="4014784"/>
            <a:ext cx="6651389" cy="520092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2359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MolProbity</a:t>
            </a:r>
            <a:r>
              <a:rPr lang="en-GB" dirty="0"/>
              <a:t> – clash score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Idea is to look for bad non-bonded contacts after hydrogen atoms have been added to the model</a:t>
            </a:r>
          </a:p>
          <a:p>
            <a:r>
              <a:rPr lang="en-GB" dirty="0"/>
              <a:t>Very powerful method</a:t>
            </a:r>
          </a:p>
          <a:p>
            <a:r>
              <a:rPr lang="en-GB" dirty="0"/>
              <a:t>Suggests NQH flips</a:t>
            </a:r>
          </a:p>
          <a:p>
            <a:r>
              <a:rPr lang="en-GB" dirty="0"/>
              <a:t>Included in wwPDB validation reports</a:t>
            </a:r>
          </a:p>
          <a:p>
            <a:r>
              <a:rPr lang="en-GB" dirty="0"/>
              <a:t>Or Use from:</a:t>
            </a:r>
          </a:p>
          <a:p>
            <a:pPr lvl="1"/>
            <a:r>
              <a:rPr lang="en-GB" dirty="0" err="1"/>
              <a:t>Molprobity</a:t>
            </a:r>
            <a:r>
              <a:rPr lang="en-GB" dirty="0"/>
              <a:t> web site</a:t>
            </a:r>
          </a:p>
          <a:p>
            <a:pPr lvl="1"/>
            <a:r>
              <a:rPr lang="en-GB" dirty="0"/>
              <a:t>Or within coot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http://molprobity.biochem.duke.edu/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92" t="3247" r="4605" b="5418"/>
          <a:stretch/>
        </p:blipFill>
        <p:spPr>
          <a:xfrm>
            <a:off x="4432300" y="2524217"/>
            <a:ext cx="4149581" cy="2971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79" y="790112"/>
            <a:ext cx="4383184" cy="150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32101"/>
      </p:ext>
    </p:extLst>
  </p:cSld>
  <p:clrMapOvr>
    <a:masterClrMapping/>
  </p:clrMapOvr>
  <p:transition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0B08FCC-413D-418D-95C1-1788273C3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63" y="3235938"/>
            <a:ext cx="6265400" cy="206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0296" y="58571"/>
            <a:ext cx="7378070" cy="762000"/>
          </a:xfrm>
        </p:spPr>
        <p:txBody>
          <a:bodyPr/>
          <a:lstStyle/>
          <a:p>
            <a:pPr algn="ctr"/>
            <a:r>
              <a:rPr lang="en-GB" dirty="0"/>
              <a:t>Validation information for users</a:t>
            </a:r>
            <a:br>
              <a:rPr lang="en-GB" dirty="0"/>
            </a:br>
            <a:r>
              <a:rPr lang="en-GB" b="1" dirty="0"/>
              <a:t>Summary ‘Sliders’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3713" y="3092658"/>
            <a:ext cx="3440523" cy="791211"/>
            <a:chOff x="83713" y="2138065"/>
            <a:chExt cx="3440523" cy="791211"/>
          </a:xfrm>
        </p:grpSpPr>
        <p:sp>
          <p:nvSpPr>
            <p:cNvPr id="6" name="Rectangle 5"/>
            <p:cNvSpPr/>
            <p:nvPr/>
          </p:nvSpPr>
          <p:spPr>
            <a:xfrm>
              <a:off x="83713" y="2138065"/>
              <a:ext cx="22660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Atoms bumping into each other</a:t>
              </a:r>
            </a:p>
          </p:txBody>
        </p:sp>
        <p:sp>
          <p:nvSpPr>
            <p:cNvPr id="14" name="Right Arrow 13"/>
            <p:cNvSpPr/>
            <p:nvPr/>
          </p:nvSpPr>
          <p:spPr bwMode="auto">
            <a:xfrm>
              <a:off x="1708887" y="2333166"/>
              <a:ext cx="1815349" cy="596110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2275" y="3926314"/>
            <a:ext cx="2698633" cy="1048538"/>
            <a:chOff x="72275" y="3032019"/>
            <a:chExt cx="2698633" cy="1048538"/>
          </a:xfrm>
        </p:grpSpPr>
        <p:sp>
          <p:nvSpPr>
            <p:cNvPr id="7" name="Rectangle 6"/>
            <p:cNvSpPr/>
            <p:nvPr/>
          </p:nvSpPr>
          <p:spPr>
            <a:xfrm>
              <a:off x="72275" y="3434226"/>
              <a:ext cx="19202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/>
                <a:t>Surprising  torsion angles</a:t>
              </a:r>
            </a:p>
          </p:txBody>
        </p:sp>
        <p:sp>
          <p:nvSpPr>
            <p:cNvPr id="16" name="Right Arrow 15"/>
            <p:cNvSpPr/>
            <p:nvPr/>
          </p:nvSpPr>
          <p:spPr bwMode="auto">
            <a:xfrm rot="20046894">
              <a:off x="1524170" y="3032019"/>
              <a:ext cx="1246738" cy="5961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7221" y="4640576"/>
            <a:ext cx="3439573" cy="1322954"/>
            <a:chOff x="377221" y="3786473"/>
            <a:chExt cx="3439573" cy="1322954"/>
          </a:xfrm>
        </p:grpSpPr>
        <p:sp>
          <p:nvSpPr>
            <p:cNvPr id="8" name="Rectangle 7"/>
            <p:cNvSpPr/>
            <p:nvPr/>
          </p:nvSpPr>
          <p:spPr>
            <a:xfrm>
              <a:off x="377221" y="4740095"/>
              <a:ext cx="31470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Atoms not in electron density</a:t>
              </a:r>
            </a:p>
          </p:txBody>
        </p:sp>
        <p:sp>
          <p:nvSpPr>
            <p:cNvPr id="18" name="Right Arrow 17"/>
            <p:cNvSpPr/>
            <p:nvPr/>
          </p:nvSpPr>
          <p:spPr bwMode="auto">
            <a:xfrm rot="18561148">
              <a:off x="3040135" y="3967022"/>
              <a:ext cx="957208" cy="5961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" name="Right Arrow 15"/>
          <p:cNvSpPr/>
          <p:nvPr/>
        </p:nvSpPr>
        <p:spPr bwMode="auto">
          <a:xfrm rot="20552829">
            <a:off x="1705268" y="4353631"/>
            <a:ext cx="1278598" cy="5961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2766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Geneva" pitchFamily="-110" charset="0"/>
              </a:rPr>
              <a:t>Real-space fit</a:t>
            </a: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153400" cy="4465837"/>
          </a:xfrm>
        </p:spPr>
        <p:txBody>
          <a:bodyPr>
            <a:spAutoFit/>
          </a:bodyPr>
          <a:lstStyle/>
          <a:p>
            <a:pPr eaLnBrk="1" hangingPunct="1"/>
            <a:r>
              <a:rPr lang="en-US" sz="3200" dirty="0">
                <a:cs typeface="Geneva" pitchFamily="-110" charset="0"/>
              </a:rPr>
              <a:t>Quantitative, real-space measure of how well a residue fits its local density (Jones </a:t>
            </a:r>
            <a:r>
              <a:rPr lang="en-US" sz="3200" i="1" dirty="0">
                <a:cs typeface="Geneva" pitchFamily="-110" charset="0"/>
              </a:rPr>
              <a:t>et al.</a:t>
            </a:r>
            <a:r>
              <a:rPr lang="en-US" sz="3200" dirty="0">
                <a:cs typeface="Geneva" pitchFamily="-110" charset="0"/>
              </a:rPr>
              <a:t>, 1991)</a:t>
            </a:r>
          </a:p>
          <a:p>
            <a:pPr eaLnBrk="1" hangingPunct="1"/>
            <a:r>
              <a:rPr lang="en-US" sz="3200" dirty="0">
                <a:cs typeface="Geneva" pitchFamily="-110" charset="0"/>
              </a:rPr>
              <a:t>Express as R-value (RSR) or correlation coefficient (RSCC)</a:t>
            </a:r>
          </a:p>
          <a:p>
            <a:pPr eaLnBrk="1" hangingPunct="1"/>
            <a:r>
              <a:rPr lang="en-US" sz="3200" dirty="0">
                <a:solidFill>
                  <a:srgbClr val="000000"/>
                </a:solidFill>
                <a:latin typeface="Times" pitchFamily="-110" charset="0"/>
                <a:cs typeface="Geneva" pitchFamily="-110" charset="0"/>
              </a:rPr>
              <a:t>RSR = </a:t>
            </a:r>
            <a:r>
              <a:rPr lang="en-US" sz="3200" dirty="0">
                <a:solidFill>
                  <a:srgbClr val="000000"/>
                </a:solidFill>
                <a:latin typeface="Symbol" pitchFamily="-110" charset="2"/>
                <a:cs typeface="Geneva" pitchFamily="-110" charset="0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Times" pitchFamily="-110" charset="0"/>
                <a:cs typeface="Geneva" pitchFamily="-110" charset="0"/>
              </a:rPr>
              <a:t> | </a:t>
            </a:r>
            <a:r>
              <a:rPr lang="en-US" sz="3200" dirty="0">
                <a:solidFill>
                  <a:srgbClr val="000000"/>
                </a:solidFill>
                <a:latin typeface="Symbol" pitchFamily="-110" charset="2"/>
                <a:cs typeface="Geneva" pitchFamily="-110" charset="0"/>
              </a:rPr>
              <a:t>r</a:t>
            </a:r>
            <a:r>
              <a:rPr lang="en-US" sz="3200" baseline="-25000" dirty="0">
                <a:solidFill>
                  <a:srgbClr val="000000"/>
                </a:solidFill>
                <a:latin typeface="Times" pitchFamily="-110" charset="0"/>
                <a:cs typeface="Geneva" pitchFamily="-110" charset="0"/>
              </a:rPr>
              <a:t>obs</a:t>
            </a:r>
            <a:r>
              <a:rPr lang="en-US" sz="3200" dirty="0">
                <a:solidFill>
                  <a:srgbClr val="000000"/>
                </a:solidFill>
                <a:latin typeface="Times" pitchFamily="-110" charset="0"/>
                <a:cs typeface="Geneva" pitchFamily="-110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Symbol" pitchFamily="-110" charset="2"/>
                <a:cs typeface="Geneva" pitchFamily="-110" charset="0"/>
              </a:rPr>
              <a:t>r</a:t>
            </a:r>
            <a:r>
              <a:rPr lang="en-US" sz="3200" baseline="-25000" dirty="0" err="1">
                <a:solidFill>
                  <a:srgbClr val="000000"/>
                </a:solidFill>
                <a:latin typeface="Times" pitchFamily="-110" charset="0"/>
                <a:cs typeface="Geneva" pitchFamily="-110" charset="0"/>
              </a:rPr>
              <a:t>calc</a:t>
            </a:r>
            <a:r>
              <a:rPr lang="en-US" sz="3200" dirty="0">
                <a:solidFill>
                  <a:srgbClr val="000000"/>
                </a:solidFill>
                <a:latin typeface="Times" pitchFamily="-110" charset="0"/>
                <a:cs typeface="Geneva" pitchFamily="-110" charset="0"/>
              </a:rPr>
              <a:t> | / </a:t>
            </a:r>
            <a:r>
              <a:rPr lang="en-US" sz="3200" dirty="0">
                <a:solidFill>
                  <a:srgbClr val="000000"/>
                </a:solidFill>
                <a:latin typeface="Symbol" pitchFamily="-110" charset="2"/>
                <a:cs typeface="Geneva" pitchFamily="-110" charset="0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Times" pitchFamily="-110" charset="0"/>
                <a:cs typeface="Geneva" pitchFamily="-110" charset="0"/>
              </a:rPr>
              <a:t> | </a:t>
            </a:r>
            <a:r>
              <a:rPr lang="en-US" sz="3200" dirty="0">
                <a:solidFill>
                  <a:srgbClr val="000000"/>
                </a:solidFill>
                <a:latin typeface="Symbol" pitchFamily="-110" charset="2"/>
                <a:cs typeface="Geneva" pitchFamily="-110" charset="0"/>
              </a:rPr>
              <a:t>r</a:t>
            </a:r>
            <a:r>
              <a:rPr lang="en-US" sz="3200" baseline="-25000" dirty="0">
                <a:solidFill>
                  <a:srgbClr val="000000"/>
                </a:solidFill>
                <a:latin typeface="Times" pitchFamily="-110" charset="0"/>
                <a:cs typeface="Geneva" pitchFamily="-110" charset="0"/>
              </a:rPr>
              <a:t>obs</a:t>
            </a:r>
            <a:r>
              <a:rPr lang="en-US" sz="3200" dirty="0">
                <a:solidFill>
                  <a:srgbClr val="000000"/>
                </a:solidFill>
                <a:latin typeface="Times" pitchFamily="-110" charset="0"/>
                <a:cs typeface="Geneva" pitchFamily="-110" charset="0"/>
              </a:rPr>
              <a:t> + </a:t>
            </a:r>
            <a:r>
              <a:rPr lang="en-US" sz="3200" dirty="0" err="1">
                <a:solidFill>
                  <a:srgbClr val="000000"/>
                </a:solidFill>
                <a:latin typeface="Symbol" pitchFamily="-110" charset="2"/>
                <a:cs typeface="Geneva" pitchFamily="-110" charset="0"/>
              </a:rPr>
              <a:t>r</a:t>
            </a:r>
            <a:r>
              <a:rPr lang="en-US" sz="3200" baseline="-25000" dirty="0" err="1">
                <a:solidFill>
                  <a:srgbClr val="000000"/>
                </a:solidFill>
                <a:latin typeface="Times" pitchFamily="-110" charset="0"/>
                <a:cs typeface="Geneva" pitchFamily="-110" charset="0"/>
              </a:rPr>
              <a:t>calc</a:t>
            </a:r>
            <a:r>
              <a:rPr lang="en-US" sz="3200" dirty="0">
                <a:solidFill>
                  <a:srgbClr val="000000"/>
                </a:solidFill>
                <a:latin typeface="Times" pitchFamily="-110" charset="0"/>
                <a:cs typeface="Geneva" pitchFamily="-110" charset="0"/>
              </a:rPr>
              <a:t> |</a:t>
            </a:r>
          </a:p>
          <a:p>
            <a:pPr eaLnBrk="1" hangingPunct="1"/>
            <a:r>
              <a:rPr lang="en-US" sz="3200" dirty="0">
                <a:cs typeface="Geneva" pitchFamily="-110" charset="0"/>
              </a:rPr>
              <a:t>Sums extend over all grid points inside a mask around the residue</a:t>
            </a:r>
          </a:p>
        </p:txBody>
      </p:sp>
    </p:spTree>
    <p:extLst>
      <p:ext uri="{BB962C8B-B14F-4D97-AF65-F5344CB8AC3E}">
        <p14:creationId xmlns:p14="http://schemas.microsoft.com/office/powerpoint/2010/main" val="395302511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cs typeface="Geneva" pitchFamily="-110" charset="0"/>
              </a:rPr>
              <a:t>RSR - real-space R-value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pdbe.org/1cbs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5800" y="1524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GB" sz="2800" kern="0">
                <a:latin typeface="+mn-lt"/>
                <a:ea typeface="+mn-ea"/>
                <a:cs typeface="Geneva" pitchFamily="-112" charset="0"/>
              </a:rPr>
              <a:t>RSR = </a:t>
            </a:r>
            <a:r>
              <a:rPr lang="en-GB" sz="2800" kern="0">
                <a:latin typeface="Symbol" pitchFamily="-105" charset="2"/>
                <a:ea typeface="+mn-ea"/>
                <a:cs typeface="Geneva" pitchFamily="-112" charset="0"/>
                <a:sym typeface="Symbol" pitchFamily="-105" charset="2"/>
              </a:rPr>
              <a:t></a:t>
            </a:r>
            <a:r>
              <a:rPr lang="en-GB" sz="2800" kern="0">
                <a:latin typeface="+mn-lt"/>
                <a:ea typeface="+mn-ea"/>
                <a:cs typeface="Geneva" pitchFamily="-112" charset="0"/>
              </a:rPr>
              <a:t> |</a:t>
            </a:r>
            <a:r>
              <a:rPr lang="en-GB" sz="2800" kern="0">
                <a:latin typeface="Symbol" pitchFamily="-105" charset="2"/>
                <a:ea typeface="+mn-ea"/>
                <a:cs typeface="Geneva" pitchFamily="-112" charset="0"/>
                <a:sym typeface="Symbol" pitchFamily="-105" charset="2"/>
              </a:rPr>
              <a:t></a:t>
            </a:r>
            <a:r>
              <a:rPr lang="en-GB" sz="2800" kern="0" baseline="-25000">
                <a:latin typeface="+mn-lt"/>
                <a:ea typeface="+mn-ea"/>
                <a:cs typeface="Geneva" pitchFamily="-112" charset="0"/>
              </a:rPr>
              <a:t>obs</a:t>
            </a:r>
            <a:r>
              <a:rPr lang="en-GB" sz="2800" kern="0">
                <a:latin typeface="+mn-lt"/>
                <a:ea typeface="+mn-ea"/>
                <a:cs typeface="Geneva" pitchFamily="-112" charset="0"/>
              </a:rPr>
              <a:t> - </a:t>
            </a:r>
            <a:r>
              <a:rPr lang="en-GB" sz="2800" kern="0">
                <a:latin typeface="Symbol" pitchFamily="-105" charset="2"/>
                <a:ea typeface="+mn-ea"/>
                <a:cs typeface="Geneva" pitchFamily="-112" charset="0"/>
                <a:sym typeface="Symbol" pitchFamily="-105" charset="2"/>
              </a:rPr>
              <a:t></a:t>
            </a:r>
            <a:r>
              <a:rPr lang="en-GB" sz="2800" kern="0" baseline="-25000">
                <a:latin typeface="+mn-lt"/>
                <a:ea typeface="+mn-ea"/>
                <a:cs typeface="Geneva" pitchFamily="-112" charset="0"/>
              </a:rPr>
              <a:t>calc</a:t>
            </a:r>
            <a:r>
              <a:rPr lang="en-GB" sz="2800" kern="0">
                <a:latin typeface="+mn-lt"/>
                <a:ea typeface="+mn-ea"/>
                <a:cs typeface="Geneva" pitchFamily="-112" charset="0"/>
              </a:rPr>
              <a:t>| / </a:t>
            </a:r>
            <a:r>
              <a:rPr lang="en-GB" sz="2800" kern="0">
                <a:latin typeface="Symbol" pitchFamily="-105" charset="2"/>
                <a:ea typeface="+mn-ea"/>
                <a:cs typeface="Geneva" pitchFamily="-112" charset="0"/>
                <a:sym typeface="Symbol" pitchFamily="-105" charset="2"/>
              </a:rPr>
              <a:t></a:t>
            </a:r>
            <a:r>
              <a:rPr lang="en-GB" sz="2800" kern="0">
                <a:latin typeface="+mn-lt"/>
                <a:ea typeface="+mn-ea"/>
                <a:cs typeface="Geneva" pitchFamily="-112" charset="0"/>
              </a:rPr>
              <a:t> |</a:t>
            </a:r>
            <a:r>
              <a:rPr lang="en-GB" sz="2800" kern="0">
                <a:latin typeface="Symbol" pitchFamily="-105" charset="2"/>
                <a:ea typeface="+mn-ea"/>
                <a:cs typeface="Geneva" pitchFamily="-112" charset="0"/>
                <a:sym typeface="Symbol" pitchFamily="-105" charset="2"/>
              </a:rPr>
              <a:t></a:t>
            </a:r>
            <a:r>
              <a:rPr lang="en-GB" sz="2800" kern="0" baseline="-25000">
                <a:latin typeface="+mn-lt"/>
                <a:ea typeface="+mn-ea"/>
                <a:cs typeface="Geneva" pitchFamily="-112" charset="0"/>
              </a:rPr>
              <a:t>obs </a:t>
            </a:r>
            <a:r>
              <a:rPr lang="en-GB" sz="2800" kern="0">
                <a:latin typeface="+mn-lt"/>
                <a:ea typeface="+mn-ea"/>
                <a:cs typeface="Geneva" pitchFamily="-112" charset="0"/>
              </a:rPr>
              <a:t>+ </a:t>
            </a:r>
            <a:r>
              <a:rPr lang="en-GB" sz="2800" kern="0">
                <a:latin typeface="Symbol" pitchFamily="-105" charset="2"/>
                <a:ea typeface="+mn-ea"/>
                <a:cs typeface="Geneva" pitchFamily="-112" charset="0"/>
                <a:sym typeface="Symbol" pitchFamily="-105" charset="2"/>
              </a:rPr>
              <a:t></a:t>
            </a:r>
            <a:r>
              <a:rPr lang="en-GB" sz="2800" kern="0" baseline="-25000">
                <a:latin typeface="+mn-lt"/>
                <a:ea typeface="+mn-ea"/>
                <a:cs typeface="Geneva" pitchFamily="-112" charset="0"/>
              </a:rPr>
              <a:t>calc</a:t>
            </a:r>
            <a:r>
              <a:rPr lang="en-GB" sz="2800" kern="0">
                <a:latin typeface="+mn-lt"/>
                <a:ea typeface="+mn-ea"/>
                <a:cs typeface="Geneva" pitchFamily="-112" charset="0"/>
              </a:rPr>
              <a:t>|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2800" kern="0" dirty="0">
              <a:latin typeface="+mn-lt"/>
              <a:ea typeface="+mn-ea"/>
              <a:cs typeface="Geneva" pitchFamily="-112" charset="0"/>
            </a:endParaRPr>
          </a:p>
        </p:txBody>
      </p:sp>
      <p:pic>
        <p:nvPicPr>
          <p:cNvPr id="274436" name="Picture 4" descr="rsr-1"/>
          <p:cNvPicPr>
            <a:picLocks noChangeAspect="1" noChangeArrowheads="1"/>
          </p:cNvPicPr>
          <p:nvPr/>
        </p:nvPicPr>
        <p:blipFill>
          <a:blip r:embed="rId3"/>
          <a:srcRect l="7692" t="34616" r="11539" b="30769"/>
          <a:stretch>
            <a:fillRect/>
          </a:stretch>
        </p:blipFill>
        <p:spPr bwMode="auto">
          <a:xfrm>
            <a:off x="0" y="2209800"/>
            <a:ext cx="9144000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37" name="Text Box 5"/>
          <p:cNvSpPr txBox="1">
            <a:spLocks noChangeArrowheads="1"/>
          </p:cNvSpPr>
          <p:nvPr/>
        </p:nvSpPr>
        <p:spPr bwMode="auto">
          <a:xfrm>
            <a:off x="4327525" y="5153025"/>
            <a:ext cx="40798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Example: retinoic acid (REA)</a:t>
            </a:r>
            <a:br>
              <a:rPr lang="en-GB"/>
            </a:br>
            <a:r>
              <a:rPr lang="en-GB"/>
              <a:t>in 1CBS (1.8Å)</a:t>
            </a:r>
          </a:p>
        </p:txBody>
      </p:sp>
    </p:spTree>
    <p:extLst>
      <p:ext uri="{BB962C8B-B14F-4D97-AF65-F5344CB8AC3E}">
        <p14:creationId xmlns:p14="http://schemas.microsoft.com/office/powerpoint/2010/main" val="952312526"/>
      </p:ext>
    </p:extLst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cs typeface="Geneva" pitchFamily="-110" charset="0"/>
              </a:rPr>
              <a:t>RSR - real-space R-value</a:t>
            </a:r>
          </a:p>
        </p:txBody>
      </p:sp>
      <p:pic>
        <p:nvPicPr>
          <p:cNvPr id="19" name="Picture 2" descr="rsr-2"/>
          <p:cNvPicPr>
            <a:picLocks noChangeAspect="1" noChangeArrowheads="1"/>
          </p:cNvPicPr>
          <p:nvPr/>
        </p:nvPicPr>
        <p:blipFill>
          <a:blip r:embed="rId3"/>
          <a:srcRect l="8621" t="31035" r="8621" b="29311"/>
          <a:stretch>
            <a:fillRect/>
          </a:stretch>
        </p:blipFill>
        <p:spPr bwMode="auto">
          <a:xfrm>
            <a:off x="0" y="838200"/>
            <a:ext cx="44069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rsr-3"/>
          <p:cNvPicPr>
            <a:picLocks noChangeAspect="1" noChangeArrowheads="1"/>
          </p:cNvPicPr>
          <p:nvPr/>
        </p:nvPicPr>
        <p:blipFill>
          <a:blip r:embed="rId4"/>
          <a:srcRect l="6897" t="31035" r="6897" b="29311"/>
          <a:stretch>
            <a:fillRect/>
          </a:stretch>
        </p:blipFill>
        <p:spPr bwMode="auto">
          <a:xfrm>
            <a:off x="4554538" y="838200"/>
            <a:ext cx="4589462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rsr-4"/>
          <p:cNvPicPr>
            <a:picLocks noChangeAspect="1" noChangeArrowheads="1"/>
          </p:cNvPicPr>
          <p:nvPr/>
        </p:nvPicPr>
        <p:blipFill>
          <a:blip r:embed="rId5"/>
          <a:srcRect l="6897" t="32759" r="8621" b="29311"/>
          <a:stretch>
            <a:fillRect/>
          </a:stretch>
        </p:blipFill>
        <p:spPr bwMode="auto">
          <a:xfrm>
            <a:off x="0" y="3429000"/>
            <a:ext cx="44958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 descr="rsr-5"/>
          <p:cNvPicPr>
            <a:picLocks noChangeAspect="1" noChangeArrowheads="1"/>
          </p:cNvPicPr>
          <p:nvPr/>
        </p:nvPicPr>
        <p:blipFill>
          <a:blip r:embed="rId6"/>
          <a:srcRect l="6897" t="31035" r="6897" b="29311"/>
          <a:stretch>
            <a:fillRect/>
          </a:stretch>
        </p:blipFill>
        <p:spPr bwMode="auto">
          <a:xfrm>
            <a:off x="4554538" y="3352800"/>
            <a:ext cx="4589462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812925" y="2514600"/>
            <a:ext cx="2792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Define mask (1.1Å)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553200" y="2514600"/>
            <a:ext cx="242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~500 Grid points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905000" y="5105400"/>
            <a:ext cx="255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Observed density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6248400" y="5105400"/>
            <a:ext cx="2674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Calculated density</a:t>
            </a:r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1066800" y="3505200"/>
            <a:ext cx="449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>
            <a:off x="1219200" y="3657600"/>
            <a:ext cx="449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1447800" y="4800600"/>
            <a:ext cx="449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620838" y="5562600"/>
            <a:ext cx="5867400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800" dirty="0">
                <a:ea typeface="Osaka" pitchFamily="-110" charset="-128"/>
                <a:cs typeface="Osaka" pitchFamily="-110" charset="-128"/>
              </a:rPr>
              <a:t>RSR = </a:t>
            </a:r>
            <a:r>
              <a:rPr lang="en-GB" sz="2800" dirty="0" err="1">
                <a:latin typeface="Symbol" pitchFamily="-110" charset="2"/>
                <a:ea typeface="Osaka" pitchFamily="-110" charset="-128"/>
                <a:cs typeface="Osaka" pitchFamily="-110" charset="-128"/>
                <a:sym typeface="Symbol" pitchFamily="-110" charset="2"/>
              </a:rPr>
              <a:t></a:t>
            </a:r>
            <a:r>
              <a:rPr lang="en-GB" sz="2800" dirty="0">
                <a:ea typeface="Osaka" pitchFamily="-110" charset="-128"/>
                <a:cs typeface="Osaka" pitchFamily="-110" charset="-128"/>
              </a:rPr>
              <a:t> |</a:t>
            </a:r>
            <a:r>
              <a:rPr lang="en-GB" sz="2800" dirty="0" err="1">
                <a:latin typeface="Symbol" pitchFamily="-110" charset="2"/>
                <a:ea typeface="Osaka" pitchFamily="-110" charset="-128"/>
                <a:cs typeface="Osaka" pitchFamily="-110" charset="-128"/>
                <a:sym typeface="Symbol" pitchFamily="-110" charset="2"/>
              </a:rPr>
              <a:t></a:t>
            </a:r>
            <a:r>
              <a:rPr lang="en-GB" sz="2800" baseline="-25000" dirty="0" err="1">
                <a:ea typeface="Osaka" pitchFamily="-110" charset="-128"/>
                <a:cs typeface="Osaka" pitchFamily="-110" charset="-128"/>
              </a:rPr>
              <a:t>obs</a:t>
            </a:r>
            <a:r>
              <a:rPr lang="en-GB" sz="2800" dirty="0">
                <a:ea typeface="Osaka" pitchFamily="-110" charset="-128"/>
                <a:cs typeface="Osaka" pitchFamily="-110" charset="-128"/>
              </a:rPr>
              <a:t> - </a:t>
            </a:r>
            <a:r>
              <a:rPr lang="en-GB" sz="2800" dirty="0" err="1">
                <a:latin typeface="Symbol" pitchFamily="-110" charset="2"/>
                <a:ea typeface="Osaka" pitchFamily="-110" charset="-128"/>
                <a:cs typeface="Osaka" pitchFamily="-110" charset="-128"/>
                <a:sym typeface="Symbol" pitchFamily="-110" charset="2"/>
              </a:rPr>
              <a:t></a:t>
            </a:r>
            <a:r>
              <a:rPr lang="en-GB" sz="2800" baseline="-25000" dirty="0" err="1">
                <a:ea typeface="Osaka" pitchFamily="-110" charset="-128"/>
                <a:cs typeface="Osaka" pitchFamily="-110" charset="-128"/>
              </a:rPr>
              <a:t>calc</a:t>
            </a:r>
            <a:r>
              <a:rPr lang="en-GB" sz="2800" dirty="0">
                <a:ea typeface="Osaka" pitchFamily="-110" charset="-128"/>
                <a:cs typeface="Osaka" pitchFamily="-110" charset="-128"/>
              </a:rPr>
              <a:t>| / </a:t>
            </a:r>
            <a:r>
              <a:rPr lang="en-GB" sz="2800" dirty="0" err="1">
                <a:latin typeface="Symbol" pitchFamily="-110" charset="2"/>
                <a:ea typeface="Osaka" pitchFamily="-110" charset="-128"/>
                <a:cs typeface="Osaka" pitchFamily="-110" charset="-128"/>
                <a:sym typeface="Symbol" pitchFamily="-110" charset="2"/>
              </a:rPr>
              <a:t></a:t>
            </a:r>
            <a:r>
              <a:rPr lang="en-GB" sz="2800" dirty="0">
                <a:ea typeface="Osaka" pitchFamily="-110" charset="-128"/>
                <a:cs typeface="Osaka" pitchFamily="-110" charset="-128"/>
              </a:rPr>
              <a:t> |</a:t>
            </a:r>
            <a:r>
              <a:rPr lang="en-GB" sz="2800" dirty="0" err="1">
                <a:latin typeface="Symbol" pitchFamily="-110" charset="2"/>
                <a:ea typeface="Osaka" pitchFamily="-110" charset="-128"/>
                <a:cs typeface="Osaka" pitchFamily="-110" charset="-128"/>
                <a:sym typeface="Symbol" pitchFamily="-110" charset="2"/>
              </a:rPr>
              <a:t></a:t>
            </a:r>
            <a:r>
              <a:rPr lang="en-GB" sz="2800" baseline="-25000" dirty="0" err="1">
                <a:ea typeface="Osaka" pitchFamily="-110" charset="-128"/>
                <a:cs typeface="Osaka" pitchFamily="-110" charset="-128"/>
              </a:rPr>
              <a:t>obs</a:t>
            </a:r>
            <a:r>
              <a:rPr lang="en-GB" sz="2800" baseline="-25000" dirty="0">
                <a:ea typeface="Osaka" pitchFamily="-110" charset="-128"/>
                <a:cs typeface="Osaka" pitchFamily="-110" charset="-128"/>
              </a:rPr>
              <a:t> </a:t>
            </a:r>
            <a:r>
              <a:rPr lang="en-GB" sz="2800" dirty="0">
                <a:ea typeface="Osaka" pitchFamily="-110" charset="-128"/>
                <a:cs typeface="Osaka" pitchFamily="-110" charset="-128"/>
              </a:rPr>
              <a:t>+ </a:t>
            </a:r>
            <a:r>
              <a:rPr lang="en-GB" sz="2800" dirty="0" err="1">
                <a:latin typeface="Symbol" pitchFamily="-110" charset="2"/>
                <a:ea typeface="Osaka" pitchFamily="-110" charset="-128"/>
                <a:cs typeface="Osaka" pitchFamily="-110" charset="-128"/>
                <a:sym typeface="Symbol" pitchFamily="-110" charset="2"/>
              </a:rPr>
              <a:t></a:t>
            </a:r>
            <a:r>
              <a:rPr lang="en-GB" sz="2800" baseline="-25000" dirty="0" err="1">
                <a:ea typeface="Osaka" pitchFamily="-110" charset="-128"/>
                <a:cs typeface="Osaka" pitchFamily="-110" charset="-128"/>
              </a:rPr>
              <a:t>calc</a:t>
            </a:r>
            <a:r>
              <a:rPr lang="en-GB" sz="2800" dirty="0">
                <a:ea typeface="Osaka" pitchFamily="-110" charset="-128"/>
                <a:cs typeface="Osaka" pitchFamily="-110" charset="-128"/>
              </a:rPr>
              <a:t>|</a:t>
            </a:r>
          </a:p>
        </p:txBody>
      </p:sp>
      <p:sp>
        <p:nvSpPr>
          <p:cNvPr id="15" name="Text Placeholder 5"/>
          <p:cNvSpPr txBox="1">
            <a:spLocks/>
          </p:cNvSpPr>
          <p:nvPr/>
        </p:nvSpPr>
        <p:spPr bwMode="auto">
          <a:xfrm>
            <a:off x="2266027" y="6283214"/>
            <a:ext cx="4639960" cy="48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354013" marR="0" lvl="0" indent="-354013" algn="ctr" defTabSz="952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LT Pro 45 Lt"/>
                <a:ea typeface="ＭＳ Ｐゴシック" charset="0"/>
                <a:cs typeface="HelveticaNeueLT Pro 45 Lt"/>
              </a:rPr>
              <a:t>pdbe.org/1cbs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NeueLT Pro 45 Lt"/>
              <a:ea typeface="ＭＳ Ｐゴシック" charset="0"/>
              <a:cs typeface="HelveticaNeueLT Pro 45 Lt"/>
            </a:endParaRPr>
          </a:p>
        </p:txBody>
      </p:sp>
    </p:spTree>
    <p:extLst>
      <p:ext uri="{BB962C8B-B14F-4D97-AF65-F5344CB8AC3E}">
        <p14:creationId xmlns:p14="http://schemas.microsoft.com/office/powerpoint/2010/main" val="17430476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85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85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38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38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85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385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38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85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385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38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38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6270637-D886-4042-B908-B73C09FD6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63" y="3235938"/>
            <a:ext cx="6265400" cy="206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139" y="746103"/>
            <a:ext cx="7378070" cy="762000"/>
          </a:xfrm>
        </p:spPr>
        <p:txBody>
          <a:bodyPr/>
          <a:lstStyle/>
          <a:p>
            <a:pPr algn="ctr"/>
            <a:r>
              <a:rPr lang="en-GB" dirty="0"/>
              <a:t>RSRZ is reported in </a:t>
            </a:r>
            <a:r>
              <a:rPr lang="en-GB" b="1" dirty="0"/>
              <a:t>Summary ‘Sliders’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3713" y="3092658"/>
            <a:ext cx="3440523" cy="791211"/>
            <a:chOff x="83713" y="2138065"/>
            <a:chExt cx="3440523" cy="791211"/>
          </a:xfrm>
        </p:grpSpPr>
        <p:sp>
          <p:nvSpPr>
            <p:cNvPr id="6" name="Rectangle 5"/>
            <p:cNvSpPr/>
            <p:nvPr/>
          </p:nvSpPr>
          <p:spPr>
            <a:xfrm>
              <a:off x="83713" y="2138065"/>
              <a:ext cx="22660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Atoms bumping into each other</a:t>
              </a:r>
            </a:p>
          </p:txBody>
        </p:sp>
        <p:sp>
          <p:nvSpPr>
            <p:cNvPr id="14" name="Right Arrow 13"/>
            <p:cNvSpPr/>
            <p:nvPr/>
          </p:nvSpPr>
          <p:spPr bwMode="auto">
            <a:xfrm>
              <a:off x="1708887" y="2333166"/>
              <a:ext cx="1815349" cy="5961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2275" y="3926314"/>
            <a:ext cx="2698633" cy="1048538"/>
            <a:chOff x="72275" y="3032019"/>
            <a:chExt cx="2698633" cy="1048538"/>
          </a:xfrm>
        </p:grpSpPr>
        <p:sp>
          <p:nvSpPr>
            <p:cNvPr id="7" name="Rectangle 6"/>
            <p:cNvSpPr/>
            <p:nvPr/>
          </p:nvSpPr>
          <p:spPr>
            <a:xfrm>
              <a:off x="72275" y="3434226"/>
              <a:ext cx="19202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/>
                <a:t>Surprising  torsion angles</a:t>
              </a:r>
            </a:p>
          </p:txBody>
        </p:sp>
        <p:sp>
          <p:nvSpPr>
            <p:cNvPr id="16" name="Right Arrow 15"/>
            <p:cNvSpPr/>
            <p:nvPr/>
          </p:nvSpPr>
          <p:spPr bwMode="auto">
            <a:xfrm rot="20046894">
              <a:off x="1524170" y="3032019"/>
              <a:ext cx="1246738" cy="5961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7221" y="4640576"/>
            <a:ext cx="3439573" cy="1322954"/>
            <a:chOff x="377221" y="3786473"/>
            <a:chExt cx="3439573" cy="1322954"/>
          </a:xfrm>
        </p:grpSpPr>
        <p:sp>
          <p:nvSpPr>
            <p:cNvPr id="8" name="Rectangle 7"/>
            <p:cNvSpPr/>
            <p:nvPr/>
          </p:nvSpPr>
          <p:spPr>
            <a:xfrm>
              <a:off x="377221" y="4740095"/>
              <a:ext cx="31470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Atoms not in electron density</a:t>
              </a:r>
            </a:p>
          </p:txBody>
        </p:sp>
        <p:sp>
          <p:nvSpPr>
            <p:cNvPr id="18" name="Right Arrow 17"/>
            <p:cNvSpPr/>
            <p:nvPr/>
          </p:nvSpPr>
          <p:spPr bwMode="auto">
            <a:xfrm rot="18561148">
              <a:off x="3040135" y="3967022"/>
              <a:ext cx="957208" cy="596110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981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2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" name="Right Arrow 15"/>
          <p:cNvSpPr/>
          <p:nvPr/>
        </p:nvSpPr>
        <p:spPr bwMode="auto">
          <a:xfrm rot="20552829">
            <a:off x="1705268" y="4353631"/>
            <a:ext cx="1278598" cy="5961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0306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PDBe</a:t>
            </a:r>
            <a:r>
              <a:rPr lang="en-GB" dirty="0"/>
              <a:t> simplification of validation sliders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726" t="21751" r="3837" b="3188"/>
          <a:stretch/>
        </p:blipFill>
        <p:spPr>
          <a:xfrm>
            <a:off x="0" y="1214652"/>
            <a:ext cx="6440556" cy="4289749"/>
          </a:xfrm>
          <a:prstGeom prst="rect">
            <a:avLst/>
          </a:prstGeom>
        </p:spPr>
      </p:pic>
      <p:pic>
        <p:nvPicPr>
          <p:cNvPr id="5122" name="Picture 2" descr="Entry percentile sco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34" y="2279176"/>
            <a:ext cx="3653499" cy="12508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5124" name="Picture 4" descr="Entry percentile sco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34" y="4376409"/>
            <a:ext cx="3537843" cy="14022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315302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Electron density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9814"/>
            <a:ext cx="4038600" cy="5136349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GB" dirty="0"/>
              <a:t>When looking at PDB structures Electrons Density (ED) maps are more/as important as the 3D atomic model!</a:t>
            </a:r>
          </a:p>
          <a:p>
            <a:pPr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GB" dirty="0"/>
              <a:t>ED is a 3D map of where the scattering electron cloud is according to the measured X-ray data. </a:t>
            </a:r>
          </a:p>
          <a:p>
            <a:pPr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/>
              <a:t>2Fo-Fc map indicates where electrons are (according to SF and model).</a:t>
            </a:r>
            <a:r>
              <a:rPr lang="en-GB" dirty="0"/>
              <a:t> Normally colour </a:t>
            </a:r>
            <a:r>
              <a:rPr lang="en-GB" dirty="0">
                <a:solidFill>
                  <a:srgbClr val="0070C0"/>
                </a:solidFill>
              </a:rPr>
              <a:t>blue</a:t>
            </a:r>
            <a:r>
              <a:rPr lang="en-GB" dirty="0"/>
              <a:t> or </a:t>
            </a:r>
            <a:r>
              <a:rPr lang="en-GB" dirty="0">
                <a:solidFill>
                  <a:schemeClr val="tx1">
                    <a:lumMod val="65000"/>
                  </a:schemeClr>
                </a:solidFill>
              </a:rPr>
              <a:t>grey</a:t>
            </a:r>
            <a:r>
              <a:rPr lang="en-GB" dirty="0"/>
              <a:t>.</a:t>
            </a:r>
          </a:p>
          <a:p>
            <a:pPr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GB" dirty="0" err="1"/>
              <a:t>Fo</a:t>
            </a:r>
            <a:r>
              <a:rPr lang="en-GB" dirty="0"/>
              <a:t>-Fc difference map: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22FE27"/>
                </a:solidFill>
              </a:rPr>
              <a:t>green for positive difference: where the current model fails to place sufficient electrons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FF0000"/>
                </a:solidFill>
              </a:rPr>
              <a:t>Red for negative difference: where the current model places too many electrons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3162" b="3943"/>
          <a:stretch/>
        </p:blipFill>
        <p:spPr>
          <a:xfrm>
            <a:off x="4702593" y="1411664"/>
            <a:ext cx="4120770" cy="3461994"/>
          </a:xfrm>
          <a:prstGeom prst="rect">
            <a:avLst/>
          </a:prstGeom>
        </p:spPr>
      </p:pic>
      <p:sp>
        <p:nvSpPr>
          <p:cNvPr id="9" name="AutoShape 8" descr="data:image/png;base64,iVBORw0KGgoAAAANSUhEUgAABk0AAAQ8CAYAAAA/jdmEAAAgAElEQVR4Xuy9B5wcxbX2fWZmVxmTk4iSCCIrbJBAiGxjY3AkCIQiyhmw/V7f717f97tv+GxAYrUrrYIRiCDAOIMjJpgkbVBCJEkgEQwIkVHeMPP9TlXXTHdPh+qenrC7T93f3tHuVFf4Vw3uqaefc2KpVCpFKCAAAiBQIgT+9MxG+vDjL7NGE4snKJ7oRvzalUoq2U6pVNJhyjHxt1gsTrGY/HenKWI+2XN6rvkt+vjz3aGneUb/o8S16tXc0DdHnE7HHHFQ6LZxIQiAAAiAAAiAQGEJ/PGpDfT40xvSncbLulOivIfPIIz7J3WfoXEPxfdiXFIp+epecrgfi8XEPV124a/q/J6tbce64fnHHO67dFvj44RUso3kPWu7nIdpfHFjTdLzE8cPekcQydb99K2RA+nbF5+lOxzUAwEQAAEQAAEQAIFICMQgmkTCEY2AAAhESGDdq+8Q/ziVRHnPLiOcuAsmTmQ6kYjiIJq89tYOen3bR6F3GQslTmIJN8hiCYsmKCAAAiAAAiAAAqVNYPP2HbR5246AYomSBBxEDR/RRAkB/lRCCCZG31liifnv4sGZGD8l4z+EHGroiiZirPGMuBOLJSxiUrKtJXsU/ICP/aEnTeGERRN+eKj+Z9fmMDtcCgIgAAIgAAIgAALBCUA0Cc4MV4AACBSAQFcXTpLJNn6kMQfSmScWO5wTxfb05Mef7abn1r4VioWXWKIahMskFFpcBAIgAAIgAAIFI8CuEi56zhKbm8RrlC5ihL5YohoPIGq4uUqc/m52G7s4caNYhHjMcHLbBBFuO2b6m1Nf5ntWwc1w5pjrxhLl2ZdqCCdKNLnqojPhNoliodEGCIAACIAACICANgGIJtqoUBEEQKDQBD7c+QX96dmXHbvtrI6TYO4S3RXpYC4Um2gSJiyXjljC9OAy0d1DqAcCIAACIAAChSdgD8HFI+AwXFwyobiUSCKO+PUHKapa6wcXS1R3Pv26uUrEENxCc3EUK3uI1mCuk1i8TAwwnpCv6dHGpYgh/s73XakkpdpbXULCeiNNtrdaKiTbW7Kjbzm5TfgqH+FEiSZcFcKJ/tZGTRAAARAAARAAgdwJQDTJnSFaAAEQyCMBFk7YdeKU56SzCSf5EUycFkfFxnaIkZ3HtdRu2iSacA4TFk10i65YotqDy0SXLOqBAAiAAAiAQGEIOLlKuGerWBLATWIfdlrfyAgdIn8c5+bwzVvifF/lSMZLKOELvMQS1aBLXjvl3PAUQ3SWy7jnUuG5WABJJa0iiFczKp+JuU5aeDIbpt1EE77QQzgxiyannXwkzRt7sc6sUAcEQAAEQAAEQAAEciYA0SRnhGgABECgEATcEsR3FuGkcIKJ85d9FU+76KG8bKEnfvPkRq3txWLJEYf2piMP7a1VnysNGtiXBg/sq10fFUEABEAABEAABPJHwMlVwr2xWyLOP+U9OCV6+AFkXSr/EN5dooZiT9Lu4RzxEVLszpBUMklxI7SVei/da5z7zYWHKTeJrR1d8cTt/lW4TcwlReQYoitdJ+UYltYsmnBVuE3Cb39cCQIgAAIgAAIgEIwARJNgvFAbBECgiATc8px0ZOFEPKHHTzXmlL8kykUpcigvk2iik/xdCSVuSd69yIz/bkWU4NAWCIAACIAACIBAQAJurhLxMEcsTomybhRPyHBcoYqHpsCCRDhniXkkHC6Lf8/cPzmNM57oJv4cL8vk9oiZQ2S5TI7HmFVMc5IPuwQVTrJDfLmJUX7iiVsOPkchit0mKneK43yzhRO7aMKXsduEXScoIAACIAACIAACIJBPAhBN8kkXbYMACEROwE044S+j8TL5hbSjlOK6S3QpFTihvBEmQicsV9BQXOYZIyyX7vqjHgiAAAiAAAhET8DJVWJ2WUh3iUPycN2heIolRrJylyTwul1wPRkyLGbJGWIRQ3RCcHl0mCWaOM4rSLhV55wofg4eN/HEns/EPJUst4lwDfmtqVU4Ef3acqYgTFeQHYq6IAACIAACIAACYQlANAlLDteBAAgUjYBbgviOJJx0DMHEaYmliJK3MF6GaOKV/D0XsYRnhOTvRfvoomMQAAEQAIEuTGDz9h20edsOevzpDYKCcpPE4nxfIUNF5VUsUXlLku0in0jYwmHCOGQWO2Bc74dyFEvE2IQb2ZQYxDfXvJ/rxD2JvJ9ooliZxROnfCZmpuHcJkYLRi4XJ9GEayBMV9jdi+tAAARAAARAAAR0CUA00SWFeiAAAiVFwC1BfEcQTjquYGLfAnkI5RWLk1tYrlzFEjV6uExK6qOMwYAACIAACHRyAuYQXPacHWrq+RRLhP6QNNwl6Q6dFAhz5nLrosTLe4o/cEhYdpa45oKLQixRXZtFE02Nxz1cl7tgwt3piiZqaCxmJNv2U8oxUX0aMqWSbdYQaL4hukzcU0lyE024Vv3Pru3knxxMDwRAAARAAARAoJgEIJoUkz76BgEQyJmAU4L4UhVO/J7IyxlG0RvIIZRXOh54jOzJ36MSSxgPXCZF3yQYAAiAAAiAQBchwGLJE8++ImZrdpOYp5+TWKIhJGSJJZnzfK1VYLFECiWZC5VgIuZlyinCc4y0sGhC7kKOe1/2cF3egomYR+C8KESczyTZ1kKpZKvrUJzcJv4hujLNJdsOZIXnUu/CbRLpbkNjIAACIAACIAACNgIQTbAlQAAEOjwBpzwnpSacdB53ie528XChuB5yxOi55m3E+Uy4sFiiEr3r9upXDy4TP0J4HwRAAARAAATCE2ChJJ4oI/Xq1lLRxBKpEHgWq6vEXDXzcIhoRoUUE0nrwzNzv9IWnitgF1LQ4bH5Dy6UaGLKNeKeMD6Wk9uE85mI3CjmMGUmDhBOAm4KVAcBEAABEAABENAmANFEGxUqggAIlDKB9a//i9Zu2mYZYqkIJ11PMHHYKRyugk8URNgK5y/vH3++lziXCZco3SVqNHCZlPInGGMDARAAARDoyAQef3oj/emfr/ke0OdbLGGGru4SBdjhNoTHFUuU21wl1hWRIon1XiYmRIl8rVyOookYa35EEzf3dLZ44iCaaCWEl0xZNJEhvpKuwgnCdOVr/6FdEAABEAABEOjaBCCadO31x+xBoFMR+OuLW+j9Dz8WX5ZVKbZwAsHEZYuZYn4rEeW55u10xKG9hGCSjwKXST6ook0QAAEQAIGuTuCJZzbRE/981RNDSYglDqJJvMwIv+WbZJ3FB05Yb61oDtUV/T4IL5pI54gxVh6zj9skqNPE7/7WKp6Ed5so0UQIKC7CCdwm0e88tAgCIAACIAACIEAE0QS7AARAoFMRuO8Pa0V8Zf6yVkzhpPPnL4lm28TiCRJJYUWy04zYFU3rmVYGDexLgwf2jbpZtAcCIAACIAACXZYAu0ueeHaT/N9xl5JO/B4vD85J08Hh6yyx9ZwVfstPMOF7FSMUl30S+RRN+F6SQuQ0Ee4Xp+IhngQVTTifiVvILHPXMlm8zMuSbD+QeUszIbxZNOGLIZwE/xjhChAAARAAARAAgXAEIJqE44arQAAESpTAjk92ETtO+Au0fMpNHsQX0nHi9/RdiaLLy7BYFOESixmv6nfjVXYqn0AUMavzVMZ/tyJPLaNZEAABEAABEOhaBIRY8szL0nlh+d/zDIeCiSUeYZvsqxIv70GJ8l7WP3vkWRP3jzw/D5dGqYkmroKJmrWLcBJYNDE9nOS3+1noULlJzA/I6CSEt4sm3JebcIIwXX4rgfdBAARAAARAAASCEIBoEoQW6oIACHQIAhve+IA2bP5QjLW9db9NOOluzEE+9RZ16YqCiXCLGKII85TuESmS+BeZVLW9dV/enCYIy+W/CqgBAiAAAiAAAjoEdAWTeFBniaarRI1R113CrpK4yFei3DCmjhz7VLnXvPOwyXG452nTYelXJ5jTxMgd59eoGHZ2uK4goklYNzWLHe0tu6XoIW8YLfePTkMXgkubyaGS3gDsUDbaMf6GMF06i486IAACIAACIAACugQgmuiSQj0QAIEORcAsnJjDdUnHiRJO0t+8IpmbbqiCSDorcCO5CSPOg00nVBXiVn5EEyR/L/BGQXcgAAIgAAKdkkBaLFGH3Q4PR4TKW5IHsSQr/JbTimT1Kx/iSBeRe81rcPI97zq5bQV90SSAYGIeUjwz30CiSbI9S7DQnalwgidbZIL3VJL83Cauogl3KEK7QjjRZY96IAACIAACIAACwQhANAnGC7VBAAQ6EAGzcGIO1+UsnKiJBXegdBZ3ST6EEeftYjuYyKNoApdJB/rAYqggAAIgAAIlR4DFki1vf0Rbtn8kx+YQkquUxJJEeU9/hhYtJPuehJ0YOoJJ/kUTqyDgek+lEr77zzy7huE6CSKa5PqQkArHyqG6UknvOXqKJi7CCcJ0hdkIuAYEQAAEQAAEQMBOAKIJ9gQIgECnJmAWTniiynXCAkFWXOssEv4CSkcTTMzCSDrfiHYorSi2isPhRJ5EE7hMolgvtAECIAACINBVCVjcJQ6CiRRL3JLAu7g0wjhLnPKWGO3Ey6RIoiWWiDmo1XS+HwkimIjmPN0oue0cu4vCQfHgAGG5dSIn4Zro3qlxzhmYS5H3zjLnIItwXJTzxN6ur2giLmbHCd+zy/t2hOnKZXVwLQiAAAiAAAiAQPpuMSXvMLpcWfPmGsucyw8vp9ZP5Q3gsFOGdTkemDAIdGYCnBieE8SrEkw4MZOx/ueyFAUTvcTrxVpt9y/lbS27Ix8UXCaRI0WDIAACIAACXYBAllgizrbLMgnRxSF7mcxh5snDL3+IN0y3vCWcn4THky2U+AgIhsDhmrw9gMMk/WW6aKJJyJBcduR+IpKtfth8JvZulduE/x5LlIu3xXobYbtUfS3RxKgsXSvyXn3e2IvptJOP7AKfVkwRBEAABEAABEAgXwQCO02adjRR5TGV+RpPQdq9+693091/uzvd11FXHUUUJ9r5+M7037of1V2IJwd2HqBhA6SIIsSUGKV/L8hg0QkIgEAkBO77w1pLOypcF//R33FiHYL4AsdPyBVJc3YSRvQTr0eCM0Qj3k8xRi2awGUSYolwCQiAAAiAQJcmkBWKi2kIISGRSR4ei5M5ybuvaBLCCOEmlsTLe4i+M0nd9ZaLx5+5T1KuBNu1IQQTiSfEBPWG7ZE3JALBxCGnS2Y+7nPKNTSXmrrdbWK+jzWLJ0FEE25bCScsmLBwggICIAACIAACIAACYQkEFk1uWHQDKZcGiwhlX5OW7PPPPV+8Duk9RLwmeiWosm/xxRUeK//EymK0Zvsaani7QYwvuTcpRBAliPDf+PeFzy0U77+06SUrU3XvaHrQ3OxI4XYsv8OtEnZP4joQyAsBdpqw48Re2HXCX8h0hRPLl7y8jFQ2Wrj8InmcRLpp/7APUYsm479bUYiJoQ8QAAEQAAEQ6BQEnNwlQjBJO0ykeGJ/SMP9eD1mCoWlh8hJLGGhRHy31MlVYuvGabzZI0kJb4J0n7gFYPCRhvIknDiF55LhuHIUahwvN//RPadLVKKJ+D7e3pK5UzTcJub1EQ84tR2gZOs+vQ1k1BLcUimE6QpEDZVBAARAAARAAATsBAKLJkowUa/NHzeLNrsd1Y2aPmqiXetlCJzeZ/QWr3te3yNelaDAYbCqTqii9l3tkYsMPKbGfzWK/pRA0v6VjJc6/MzhNKyfdIpU96+W//Yp3J5ypDS8K8WWVIu8meb58PtqXvZwX6pp9b4SVWIJeUNa3a/ar/su8b7iFu9pxLNtTQlhK7lfJgUsO1iKcm1ftdGat9aI7zJm5w9CqXWJbRLZJO35TVTDynXiJ5xELZh0LmHEbZn8BRPm2t4W7Aux16YYNLAvDR7YN7J9g4ZAAARAAARAoLMScBRLeLKc8D3B9+Hyu0tgwUQB0zjf5/sA8T3LeOV/s1gSViiRw09kL5mLWGAN12V2ogg5xXfp8+U2sYsm+RNMBLGseTqFMcs1n4m5Ey+3iawn7yHbW/ZQe+veQA5vJZwgKbzv9kUFEAABEAABEAABFwKBRRMdkmYBQf375djL4tL2/e3U9EETte+WN8cHPjggXsuPlLFMhx48NN0FH44nDkoIkSVeJg/Vze4VdoXE4jFiQeOFphdkO4fLdmZUzhCvw08fTtUnRyNQNL7XSL9875ei3cYPpDjzxYtfCOFk7jfmit/jPeQ4G96RIsvqzavF64aWDeJ17+a94jXxNXkjX3mUdON0P6E7VfWtoqGHyPnHu8fFvEup8JzZoaOKeZ1ZNOOSPCDff2GdXI/DLzpcvD7196fE6/739lumdMz3jhG/7/jdDgsXJZaUH1xOlcdW0v7390vHUDxGLDyVHyHX+eIRF9OkAZNo6KGZfVNKzDCW0iPgJZywpZ+fqHT6oh1WMOkawojzOssv2/6HDVGKJgjLVXqfOYwIBEAABECg9Ahs2f4Rbd6+g554Rn5HsxTOVWIkePdyazgcs2e35XMbYHaXhA2/xZ1quUocQlI55jcx10snGXdfw0KIJvkVTARBxwnKucn3ospnYu4ofX/NIl1a6DI/cJOi9pa9UjSxF58wuSycXDXyDPr2xWeV3gcQIwIBEAABEAABECh5AnkRTYLMWh28x8ql+JHck5SOAqOs27NO/Kv8EHlIHi+PCxdCy2fSzssH6GUHldHeN+WN1IjKEeK17fO2IMPIylNy0LkHiet3vSydMwedJ39X/bTvaSd22by46UXx91Rrxs7NIsptP7hN/r1d/j25T4oJ676U82n9vJXWvL2GVr8qRZWDhhxE3KYSVVhE4aLCnbEoUXlcJVUclgk54+ayaNjekO430VuKMxv2SdFmzxbp/FHFzJr/xiIHj7H9gBS1dv5Z5nnpNaCXnP8WhxtWIupzVh8hbvAcuLR8LNfn8qsvF68senBp+zKzLjz+bkdIsaXlkxaL88gySCJSeWhuv+F2mlk9k+rW1ImfHsf0EELZKW+fQsP6D6Pqk6o927G3i9+7JgE34YRpcLiuGMfLNr64iVjKSff/npRG4nV7/ECHeIIFXWp/d4l5OFGKJkj+XtCFRmcgAAIgAAIdkICru4QPx8XDI/IhMD8hwnrM7qGOOLylxJJcwm/pjDG9PGEEE6e1dRBR8i2axDj5Zi7F//kVn4dcZLiuKENzqelkHkriB+PKjTBplrtE8YurcGKpmh1eDcJJLhsH14IACIAACIBA1yZQdNFE4RfhtLY1UPmh5cTJ5pUY0bIjE+uUD9k5BFiyNSlEFHYZnLnrTMsK9j7NCAtmiAPNn8vwYYmeUjw48L50tugWt7BbbtfHuhtP4hzI3LRx6Knyw6Toc+jwQ+Wl6m3jJlbdbPMTPCw4fPbPzyxdJA5OCHdO79Pl/NT1+/+1Xwgyh15wKHU7sht98tQnsp9hsp+P//KxeD3m+9LRsXvLbvFadbx0sST6SC67NuwSwhGLH1z2bpfiCDtHWIywh/gtVFis2tW1VLe6TvQ/c/hMmnX+rDSXpg+b6NpfXEvdj+kuhBIOzbbv7X1p50+hxqi7l1CvtAh4CScyPIQRMi7VnhZQRCJUEfLB2Y1SWjMs3mgcn9r0GE5UoglcJsVbc/QMAiAAAiBQ+gQ8xRJ2h4qn/fUEE3E/JO+K/CduqmIWS8KE35L3Yep+zCEEl300tu9c6m1HN6zGVCzNs9OBnRjC8cAXu+VE8UfkVIMP/AsjmOisI88z6ZGcPtwcmZ+872aWcSHUWYvxAGJ7K7Xt/zJYJ4YThTnW/+cPg12L2iAAAiAAAiAAAl2eQEFFEz7UfukVmWB9Y3KjeH3myWfEa7yXvEHv1b+XcCwM+ZpMKF95TGXaOVDXUEcL/ryAVo1fRUs3LxXvr/jGipJdRHNOFEsoqyO70e3X3i7GXXGUc7Ji5dTgOnxt977SecK5PdiVE+8WF/lWUskUtX7cKt5j0WRG9QwhfpR9TeYCGXpYxw1bxe6S+tfqpVgyPCOWmBdcMeawaKsmrhKsmIvKN8Nh0yCelOxHpOgD48TwnCDercTLehZ9jB1qAJwwViVDDXBuwIlAzclAw84ZLpOw5HAdCIAACIBAZybgHIpLPblluBgMwcTPXWLmJENGeRSzWJJKUrysuzggz0UsccxVorF4ljTnTuFDWRPQaMe5inKCGC2kw0aFb1H0k+PlfstjnUsmDJf6uzk0F/+N79X4b/yQX87FuF9UD9rI+8BYOixcpv1MX1puE6eBpYiuGjmQrrrojJyHjQZAAARAAARAAAS6DoHIRRMO7bTuq3W0+1XpaHi57GVq3tlMZX3kIX63w2U4pkE9B4n8HZy7Y/BBg6ltVxtVHeeew2PtZ2tpatNUmnjiRJp6xlTRxqn/61Sa9+15NH3Q9A6xYk4iSp9z+whhaMqpU8QcdA/4l76xlPhn2YXLRCiy2hdqaf2u9dTeIsNjDe4xWORZ0W2vlACyWFL7Yq0Y0uxLZtOcS+f4Dm/0A6NFHpmHxj0kXDQcdkyIJ1tlqLdrZl5D448eT4P7DPZtCxW6FoH7/iBD5lmL/IIG0STAXjALJjqXmb5vRyGawGWiAx11QAAEQAAEuhqBbHeJTSxRzg3xv+Ocy8TbvZERH0wyhFdkLhYo4gmKJ+R3wKBFHNzH4hT3GZduu1kOk6DuEqMjq2zgFj4rBxGF550MKU5ozUntA3HHy3KFL0IpmmQEolDiidhn2bxUmK5YrEy6d9LFyqBlj4yqEKikUnTqSUfQvDEjA12GyiAAAiAAAiAAAl2bQCjRpOHtBkq1pcTT/Fz4gPq1Q14T/+7dT4aP+vCxD8WB/UUjLxK/szNi6OFDqeIIZ2eF3zKwYMJlSeWSdFVOBL/8reU0bdA0mj64Ywgn5nkyv6VbpWPmmb9Lx80RVx4h3CFTTpciinLc2PkM+f0QmjJwivhRhdurf7leiAf735U5REYMGUGzRs4SuT46QlG5S+ZdPU9LLDHPifdD/YZ64bbhvCdib765RvxsO3Ubrd+zno5/6Xiac8WcrBw2HYENxpgfAuw0+euLWx0aTxlhuGRoPRQPAkEFE1tT7a37jNAM4SnDZRKeHa4EARAAARDofAR0xBKetRBJ+H/HOfSow2G2qOOEx3KwnV2B81PEE+WZ0FU+9e0tKPEmKrFEzMPuMPHXCTQ3hn/OEXn0rymiiJBfIvO6Zv+mapY5mYUR78nqhAFLth/IZkgpPeeJi1hinqBwm1hCdGXPP7DbxGAI0ST4VsIVIAACIAACINDVCXiKJuu+WEcvviYTnb+4/kVx+Hz4FYeL3z998lPxetXkq8Trqe+cKl5HVIwILYy4LcYNi26gt059i5q+3pRVRR2yv73g7Q6/lo3vNdL8P84X81CC1JHfOpKGHjqUJvWbJP7OwtOk5yfR2s/X0rprnJ6Ql9eyy6LpgyZKtiSFwMXhq6r7V9O8b85L5zMpJWA1z9TQwmcXUveju9OMyhniJ0ypeaqGap6uoTmXzKE5l1sdKkJUeqWemt5vor1v7kXukzCAO+k1G974kDZs/jBrdvyFnZPCo3gQyFEw4ZZzFU3gMsEOBQEQAAEQAIEMAatgku0sETWFUJJwdZf46gkOIggLJVyEWMIlfejPbhHfFuWw2JUSkavEuiccHA56Q9LYWv6iiXMjhpRiDudlDnOqI5qYuWoydhqLn2jCeUFSSQ4J7ewUYZXH0XmiIZao8aTdJul7b2fRSNttYuIH0URjG6MKCIAACIAACICAhUCsaWdTqvmTZuFMSDtH3lxDR3/naFHxi+YvxOvgnoPF0/k9B/SkisMqxOF9IYoSRX7zH79xzc/Bokrvgb3pnsvuKcSQCtYHr8d9X9wn+mvaKQUjThDP+UpYEKg4vMIz/BZfz2Gu+JXFk1g8Rt2O6iZEkxkVM6i6X2m4T0Q4rtW1NPvi2ULsyLUI4eQfNTTnsmzhhNtufL+R5v9+fnq/syOqo4Yyy5UVrs8QcBNO4mU9gMmFgAyZkfuJQ66iyfjvhnMwYmFBAARAAARAoDMR0BJLeMIugkmg/0VXOSnsQokCajnw975fyIerxLqu+RRMuKewoolt9xkLIMWHVCY8V0TCiNdel+G53HdARjTh7eMVws0QTwKIJeZxWd0mzqKJr9vEQWyCaNKZ/kuHuYAACIAACIBAYQjETpp7krgbiXWL0bD+pnBaZXEhUhRKHHGaLjslrr3jWnGgPffKua5E2KFx3fzrfOsVBmn+emHxY/RDo0UHyQNJ8Vp2UBlVnViVDkfllMPEnBw9lohRrHuMknvl9RcMvoBmXzS7KOG7WCxZ+M+FwgFz6zW3UuXRlZHB4zmzmHbJ5ZfQvVfd69qumQ1XgoAS2RJ0yIachBOIJs5LGZVgwq3nIpoMGtiXBg/s2yH3GwYNAiAAAiAAAlEQ0BZLxJe+OMXinCOEc0dwLotwJVbWLeMosTeRdWjtLJqo0GBxl7Bg4UZmvyrfggn3F4FoYhJGVAL2ZLItGgQarQQRTdzdJrzOLKrIXRUm54l0m/DDfpwP1T08mavbxMWdA9FEYxOgCgiAAAiAAAiAgIVAbPXW1alSTRY+7vFxwgHzyIxHfJdNOVL8BBbfhkq4Qu1LtXTvzntp2YhlIgTamm1rqG51nRjxC80vpEeuDv75D+a1tQsE/H7ZYXxDSsI9VEi3RTp3yVXzssJoRbUEImfMZpkzZtp50zzDkkE8iYp6x2/nry9uoR2f7E5PRMT4Fl/cUBQBPmyJsrQdyPAO0i7CcgWhhbogAAIgAAKdkUBGMHEJw2WeNCdU51wjIcNfZcJvdfMyJTjk4rCKJjL8qXQrhBVt9NayEIIJjySH+yKbi0TllWHhgDgklk6ILj0YnrUyieCdVySVbKNUqt1ow8ZVuY5MSeLNnQWdg0w4L3PtuBVHt4kHK+ZZ/58/jIAUmgABEAABEAABEOgqBEIlgi8EnLF/GCu6Wfmdldrddab8JvZJN6/hJxQAACAASURBVH/cTLc8ewuNO2icq+uGD/4Xr18sLn39kNfF6xcNXwgXyczhMjE6iyicKP7uJ++mhu0NVNW3ioYPHE6bEpuI+/jipS9EnVu/c2tecp+wyFO3po4GdRtUMJFm1PJRtO6rdfTAdQ9Q1QlVvvupaUcT1W+qp+aPmunML88UYemYSamKi74TQoXABO77QyZfEEQTE74I8pc4LUZY0QTJ3wNvbVwAAiAAAiDQSQgEEkuMJOgsmCixQheDRShRF3kpHY4H1zGKJeQDKOb+O4dgImYVTv5RogDfX0mLRnpZlGjCfwgqOuiurbleMNHECNHlMG7ZprNDRHcewm1CKSPpvPtsLG4TDXFp8X98PwwaXAMCIAACIAACINBFCZSkaMLix7Lty+i+79wnDvWDlJPnndwpw3SxYMLllxf/UhsHJ4tf8MQCUf+FddKJ0ndUXxp80GAa02uMEE1eevUlkdvjopEXiRwnz734nPi958k9hWgybfA0EbYt16KcHBtaNtDMYTPTIk6u7epezy4dFmxmj5ytnWS+6aMmuuvXd1lzn1w5V4goKJ2bwI5PdtFfX9yaniRCdBnxzyPIX+K0c8KIJnCZdO7PIGYHAiAAAiDgTIDFksefedl0yO4tPYjjfHZ2sGASIAwW108ndLf7QRy65D85HYpLVwmHArNe1HkEE16nEKKJ6UEU87oouYGFAyU+6IoNuXxmMqKJmo+1tSQngWf3i3ibnSYJn/3kHlpLZz7JtgNiz3oV4TZp2aM9bYgm2qhQEQRAAARAAARAgG95Ujp3LQVEpXJR/HT6T2nyqZMD96yu70xhuvjwfkrDFFp2vgzLFbYwG06QzmXdLvkkfcvHLeJ+PNZDfnWpOqZKiE5c7v7b3fTGUW+If5+9/2yaNXJWqNwnLIKt+HQFVRxdQdPOnkaVx0SXuyQIC577sreW0fSh02lGxYwgl5Jwn2yop63HbqXBfQbTjakb4TwJRLDjVTbnN+nyokmeHCa8K/hQgHOaBC1wmQQlhvogAAIgAAIdnYB0l2wSuUh0ijjKt4gf3lcpYcXqRsmWN5yeoch8pZT1zSG45B8y7XQuwURMLpjTxLiv8hKxkibRRNwvaTgpdPaEWx0t0cTi/nAIfWZp3F00UdW85iTDgaW8nVGpFLXu/5JS7a1aU4doooUJlUAABEAABEAABAwCJSeasFOEwyDp5DFxW8XOlt/k3AfPFS6Q5Rcsj3TjNr7XSAv+JJ0o6/YYIspHUkS59OuX0ozqGSLhfPPOZuFU4bBeQw8dqh1Wy5wn5Cfjf0LTzp0W6fjDNLaoeREtXruYJvWfRHOvkOJQkLJ+93q696N76Y91fxSXIXF8EHodr64STrp0iK48CibiECCEaAKXScf7LGHEIAACIAAC4QlId8kmI8G2v+SgasTLuvnmZcuE33J6qt+5L5XoW81IHX6rnGeOueBU3ovwGDSuLFQOE/tQ9EUTZqTj+LGLJuKeKY/CiVU04d5Max+LUSrVlpWrRuQdcS3+ool9/9ibEm4bN5ezwcIxt4nLmCCaaHyEUAUEQAAEQAAEQCBNoKREkxsW3UCJ3gl6aNxDOS9RZ8lvwkxYfHh7wds5M/FrQIkcXO+NI6TDpG13G1UeW0lTTptCa95aI8bCP/FecSHkzLl4jqPjQvEfUTWCZl0wi6pPrPbrvmDvc1iy6xden5M4pzg0fthIDW83UOVRldpiUsEmio4iIcDCycatH/seOkTSWYk1Ig5F8hSSK/1FOYRoApdJiW0UDAcEQAAEQCAvBKxiCXfhH4pL1IrFKVbW3RBZsocmDu3jCVP4Lafhu/dlFk2kGyBucgS4XJd30aRYgolaF5+14TWJ6zmEuMVkss1xT+VLOMkWTYRdKL2HODm7w07yEID0RZP0PaFNFGK3iaOrylZPVziBaJKX/0yhURAAARAAARDotARKRjRRh+yPznmUqk+O5oBd5Df55lya+/XgjoJSWPHGDxrpujuuE66bYiQhZ4cJOzMa/9VIe163xosdfsZwWrNtDaUOpGTi+O/eSlXHVQlBhcN68Wsph0gzC0Q8zlz4smjCjh1ukwu3ddsPbitaGLJS2LudbQx/felN2vm505fFzjbTzHwKIZhwb0GdJnCZdN49h5mBAAiAAAhkCHDeEhGKK108RAxzrUQZxRPdHFE6h99yo+4jmggRJGYTAjyEA5E0PF+l2IIJz8tdLBIiVsCHUNxEE3HvFLHjxAioJhdHiVsiBJzIVCP+7CyaGAnhXZc1uHBin5+cq6kdh7lDNMnX5wrtggAIgAAIgEDXJlASoknzR800beM0mjRgEk0eEDyPidsSLt64mO7+8900a8QsmnXhrA630hOenEBtX7TR/dfeX9SxsxhQv6me1mxdQ4k+0oa9d+teOSb+le+pjVCyB1ceTEOPGEqT+0/OSYgo1ISVk+dXt/9KiD65FBZPlMi0/539MnQXEsfngrRkruXE8Bvf/JQ++tTY9yUzsvwMJMiTkLmOINnW4vpF3Knt8d8Nn9cp17HiehAAARAAARDIN4GwYgmPyyl/iXf4LbfZeAgmcfldIPtewc9pkUfJJH3Ab8wnf13ZgJk7snWaDm/Kgk6wAbFQkEpxInjnEqVookbGOWiEa8ghX04qlSTh+nAsXrlNQoomqh/mkHabGG25NKkjnMy9+QI67eSj8/0RRvsgAAIgAAIgAAKdhEBJiCbnrTpP5M+IUjBR61P7fC3VvlBLD455MOdD8UKuef3Geqp/uZ5+eckvqer43A7zoxp34/uNNP/384WjggUB/mG3CZc1W+TrsdcdK/Kg9N/cn+Zc5hy6K6rxRNUOu5yWbVtGMypniJ8oStpxs11yuWb6NTT+6PE0uPfgKJpHG0UksONT6brikF1cOpWQkuf8JU7LFkQ0GTSwLw0e2LeIq4+uQQAEQAAEQCB/BO5a8SRteUfeX5B4ol7PXcLuAJG/xMgxoRd+y20eDof/7CgRITszIab4IN1aiiOayEN+c/6N/K2P93yNMVjupYILJnLpvUUTVUd3pmkhxCTeSPeLOVxYzFUYKZpoYkwwleS9Zuw3Dx2mZc8nnkjmjrmQTjvpSF1sqAcCIAACIAACINDFCRRdNBm1fJRYgocnPZy3pWCXRF1DHb16y6t56yPKhps+aKKxvx8b6SF+lONjQaBudZ1IDC+Ek7fWUNtXbTT38rkiNJe4kW+Xd7Td+3an6pOqqX2ffFqqfa98Pf/s88VrvLu8WW/7TD69VHZomfz98zaLUyVWZhjHu1m/kKVaU6L9XIsKD/fjm39M04dMz7W59PXmcGX8RySOjwxtSTWkhBQWUHZ8tqdjCilFEEx4EXVFE4TlKqktj8GAAAiAAAhETIATvT/xLIfjchEfjLBEWe/G4yI3CQsmwcJvOU1A5jITgbQc7gvEIbvFNcGH+3oggrotdFotHcHEmv9Djj2cYMJX6ogmqp7oybYuSgzRSTgvhypDrYnE61liGI/Hy2kSbYgu+3bivnk/pp03HvvNz20C0UTnU4U6IAACIAACIAACikBRRRM+qF743EJadcsqGtZ/WF5X5axfniUOw2cMicZJkM/Bjnt8nBAdVn53ZT67yaltXruap2so3jNOqTZOAGn9Cte+W4ojfc7uI97bu12GNWrfI//e7RgZa5lvgrmNfW/tE7/37N9TvO7bJn9XRYkp3Y40YjQb3bV+KuOCsXjCpfcZvcXrl2u+tFyvcpaoftX41Gv347sLBw1/oePE91UnSHdPopcMQaBEn8qjK+W4E4aIY4g57K7hEu8hRSAnd5BZQLn0G5dSxTEVNOSgITRsQH73vgUEfikYAbuQwh2XrCulSIKJ+Gy17pNf0n0Kkr/7EcL7IAACIAACHZWACMn17CvG8J1Fk6y/igTsCYp36ykEExZOQhUlkmTlJ7G3Zs9fkt2bV9ioqEWT0hFMlAvHGqorl/kKkUKJF4YbxNKe2SWiq1p5bQ6T48RJOOG/eYULkwKRW5J7TVXNGJ+ltuG4UQ4qMQaf5rzcJhBNQv0XAheBAAiAAAiAQJclUDTRpOmjJpr4j4k04fAJIu9Dvkv9K/W05JUlNP6Q8QXpL+x8mj9ppskvTKYllUtKMpyYcmQcP+Z4mnDMBPr5gz8XbpF92/elE9azAyXeLU7NnzbTig9X0LhDxonwV4N6DCIyzkZTSXnHu+HABvHa55Q+4vWDRz5wRMeiB+cMUaX6ZOkuYQeKWXRYs12GDuME9VzKDjacK19m4vCyM0aVHif1EP/kHCSqsLjR55w+VPa1Mmozrmv9XIozB94/IF5Vbpe06HJcd8v7qq3eA6WIs/8D2X77VxJA4qAEMYOeJ/SkSf0m0dyv5/8zEHZP4rpoCZRceK8iCibiM6EhmsBlEu0eRGsgAAIgAAKlQ+DxpzfQE/98zTQgqzziJKFwPhEplHSjeLm8l9UuaZGEo23Jh4N0SrbLxP0qJ/EkFxEhuyfbIX2wlCE603Wpk53DJD2vdAJ16drQLvYk8bG4fJgkSB6UXIQTw2ViHq9dOCmWaKLyqEjRhN0mSUcnjHnsXm4TiCbauxIVQQAEQAAEQAAE+O4jFWUmOU2kfCg9uWEyTTtnGk07d5rmVblX4zBdP1/x8/Thfu4tRt/CkN8PEYnUl49YHn3jObSoxBJuYu435qaFp9PvOJ1mnj+T2ne1i9BcPx7zY5o+WIa3WvvpWpq6bio1XdFEzTubaeIzE2nSyZNoZvVMx5Gs+2odtexssbzHe4WLEjqUw4OdOOo9r2kph4mqc8V3rhD/3PXKLiGuxIxwX6mWVDocGLdb848aUW/OFXOynCCiX+O7EId948Jum4btDdT2hTVJYs8B0jmjHDYcdoxL9QAp+qz7Yh0d+PCAEE0KIR7msAVwaR4JFE1IKbJgIj4bGqIJXCZ53HxoGgRAAARAoGgEhGDy7KsOB+QiQJZjSQsmZT0oFi9zSMiefVk6XFMAkcTSiv1gPwAx9VUzOtGkNASTrPmYEr+n8fi5RFw4JoUDN4BDI2fRJHsgUjiRY0gmW9P/dlt65QZxaCnAbsnMWrqQZf+xmHwIjkuKc5uIHCfuxc1tAtEk0FKgMgiAAAiAAAh0eQJFEU1uWHQDHVx5MC2tWlrwBeC+uTwy45GC9+3XISd+X7R2Eb0yXtnz/a7I//tKLOl1Wi+aUZGdKP3keSenRRSue+/n99LUs6cKQWzsH8YKEUTlq2GnyPU111tEl6hm0PCudKGw+MGlaWeTvMlOxKjp/SYqO0TebO95fY8QW5SYkdzPTyxlRI0+Z0rHyxerv0gP7fxzzqeXNr3kOdSLRlwk3j+w44AQWZQYU31iJt+KXcDh+pPXTKa1n62lT5/8NC9couKLdgpPIN/hvWRC1wBPQuYJQduB3Z4tw2WSJ/BoFgRAAARAoKgEWDDhPCbZbg9vwSQe7yZzl8QTWbks1IRyFklsZII4Utyh8j1HACHAsaFiCybOeUpkLhl1X+UVqkpvywUWTcSXoBBsfe4DU+3yYS8d0SSqEF08C7ujxCyasJqoxuVG081t8q0LT6dvX3yW3iKgFgiAAAiAAAiAQJcnUHDRRB3C/+Y/fkNDDxtalAXgg/6fTPwJTTu7cC4Xv4mqcGVTz5yadmr4XZPP992cJfY+zaIJv8duHhEG7dDxtGz7MlrxjRWWfDUsWLBwdfuo22lmlbPjJJ/zcmq78b3GdOJ6zmHS/HEz7X9vPy1qXiSdI4lMzhT+rsdOGxZAnESQoGNn0YQ/B5zDhZ06LOZF0W7QcaB+xyHAYopKOM+jDpMnhZ9SLZXiJ5rAZVIqK4VxgAAIgAAIREXASzDhPuyPNCh3iQjJZQrHpcSMdD6JHBwhrnOLpE3zgxqpcAf89rwZBXvuQ4bbsjtLWCjhInPJmAWL3AeWTFqd69r7Lqhw4vfwDOcUSbZriiZeCeH1BB0nwUR8HpTTxECbYqeJQ8J6MycntwlEE+2dhIogAAIgAAIgAAJ8DzL+r+NT086bRpXHyATX+SzqwNwc3imf/bm1zYJA/Wv1NHP4TJo1fFYxhpDV55jfjBF/u/8H9xd1PLpiiRqkCs8164IMR25j4QsLiV0cj0zNFgHW71pP3/vP75W0s0Lt1X+b8m+07519tHTLUup+bHca+NHAdFgwFjfmXTWPVH6VMAt35qIzaUblDJpRNYOYG4f7evNnb4ZpCtd0YQLa4b1KIByXfZm8RJNBA/vS4IF9u/DKYuogAAIgAAKdjYAUTF4WobWsRZ4IuwomiXKRw0RWkm4GEZ7L7+A7B4B8iB0PG9LL0q+TuzWIeFIshwnnjsmsiFUoMU/QLgrkJpyEFk14SLrCiea+YYEi2X5As103l42maCISv3PoLWt9u2gipukjnDi5Ta4aeQZdddEZOXwicCkIgAAIgAAIgEBXIiBEk6YdTTTx6Il5zalQKoKJWtza1bVUt7qONt+6uejrzYflSzYvEYJJ1fFVRRmPXSzhQejk2HASTfjaG+pvEInb51wyx7EdtR9YeCjFUGn2MG61z9dS7Qu1dP+1UtRiVwgXdqVwqTiyQohA8e5xqjpBfw3Nogm3c9PKm0R7D419qCj7AJ12HgL28F4ffbYvrwcrYcjx04uc08StjP9uRZhmcQ0IgAAIgAAIlCQBIZg8vVEKJpZDa+eQXEoUiZdxSK7u4n/H1SG+yCGhefAdHEaMUpSSwkwkfTiHtcqMiw/L3Q7WiyGYZPp0F0rU6J3GnYNoIoSD9twCmfkJJwHXtL11v6+zQ9LwCk3mLZzw+kvBxM6V2+RE8NmKop9wYnebQDQJ/l8CXAECIAACIAACXZmACM+lDszzeYA9efVkwXnZ8GUlw3v0A6Op7au2oh7aK/HgJ+N+Quz4KXThtedyz857RP8tH7ZoiSVqnPbwXOrvFX+uoEG9Bolk8CwoLB+Zndie567Eh1ISTtTnwR4qa+FzC2n+7+ZbQmhxgnsudz52p8WBwgIKF79QW06iUynn3Sn0/kR/0RL46LO9tHHrJ8SvpVC8RBO4TEphhTAGEAABEACBqAg4CyZu7hJO8C4PijkcF4eAynag2J0quY7U3AMfcMe0kszr9eonmqhW7OJJoQUTw8GTkGxl6C0/AaTziybJthYRpksnJ03YhPBJkdzdzFL92xBNXJbBK7+J3W0C0UTv04paIAACIAACIAACkkA6p4k6wGbXyaoJq6i6XyaBda6wOLn5ig9XCMFk6OHFyWPiNIeGdxro+rvzk5hcl1mxDsjZOcHlrt/eJRwS3Y7tRtPPm6477HQ9J9GE99C0ddNoafVSSiVTtPT1peL7xvILs4UTbqhYDJwm6+eIchNUuC2+lgsLQerfl19zufjbLSfc4iigOIkmfmMIvEi4AARsBEpFPHETTZD8HVsWBEAABECgMxFQggmJkFrGU/PGYbyTGMLOEvFFTYTkkrkzrPVY0FDt5ErKPgJ5WC3ypAR0JLiPRFc0sbdgGpufdpEThhjF2f0Tj6d5Z5rz6tjdHRN6OIbThK/XC2rl0pOb2yTgmrL7QwkTKa1cK8FDdIk+ssarKZoECNMF0ST0rsSFIAACIAACINAlCWQlgl/4/ELiA/VZI2bR7JGzc4aiDpkf+8ljBcmbEnTAnOx78drFNPm0ySKUVCFL4/uNdN2d1xU0+feipkViinesukO85ppf5tT/PpVmjZxFsy/K7JVRS0ZRvGfcEmJKCSO3XnOrY/iqUhFOblxxo+DCwqFb4T295q01vg4lFj9qnq6hNdvWUOpAKi2aqETy3D6LTk7J39PCyTfn0tyvS9cKCgjkg0AxBRQ30QTJ3/Ox0mgTBEAABECgGAQyggkLHcod4h6OS4gksRjFy3qknR5ZwkpkobmcBROVMyU6XkFFE5PLhUWE3OQD12mI8GfxhINQYr/ETTjxkjXCqTwiRJUpTFXkwkkOognnS+HQYd4lmGgi5+u0wnqiCY/FK0yX2W0C0SS6TzRaAgEQAAEQAIGuQCBLNOFJswNj9IOjqfqkapo5bKZviCE3UJzT4vqa4jo5dBaRhZP5f5xPb/2/b+lUj6zO2N+NpQMfHPA9fI+qQz7sX7ZNhkeb3H9yoDBcbmNwEk36/bgfnX/W+Vl5OVgYWX9gPT1w7QOuwkmid4IeGlecfB7Mp/alWlo13t9pFVTkUU4u5UApO6RMJJB/ccOLrqIZj6fmqRqac8UcCCdRfQjQjiuBYognHO4h2d5iGRNcJtikIAACIAACnYVAtmDinexdiCWcu4TDcRlOEs4uknWEH4lo4iKYsMskMheLGnkQ0cQrLJhX7hO9XSPytLBYwoy1BQQnAcRPzohGNBGigN7UnGuZHRza8800ZXaaiLHYRB2nTrVDdJnymDjPkf/KeXXY9eQNQYQPc3HXKOHk1BMPo3ljL86FJq4FARAAARAAARDoQgQcRRM1fz4Y3pjaSDOqZtDMqpmBsYxaPopSLamCiQKBB2i64NT/ZTgmInDX6IxDOXB+/dNfi5wf+Szsdli5a6XoYkz3MZGIJWq89vBcHJprwl8m0IpvraDKoyuzpuUV3oorBxUjouLW+F4jjXlsjBAnpp49VavZmx+5mXr07eGYr8WrAc7zsvDZhZRsS9Lq11dT+552EQ5POFAGDLNcqnjl6gjSmhAqgYBBoFACipNoApcJtiEIgAAIgEBnIJAWTIQIwYnf42Ja2eG4+FBYhtqKlXWjRHkvy/RlffORclShuYyR8IvtYF0cUkda9EUTvbBgwcUTEeqMxaBYIoBYoiC4C0zumEKKJg65Q3ISTcT2MVoII5ok2418JpmZ+gsnGm4TW+J3T9EkrrcfvfKbcFJ4iCaRfqjRGAiAAAiAAAh0egKeognPvq6xjhY1LqLzYufJQ91TrIe6boT4CXn+4TBHutcUk7Zw1zwwmmZUzIhUVHCaU6FyVnAumfm/ny+G8OObfkxTBk6JHLFdNGHBhIWTTeM3ufblJwSwcHLEFUdQ3Wl1kY/XrcExvxoj3rr/uvsD9TnpuUmivlOie7+G2Il10303iVB4q7esFiG/KCmTx3MYMy5VJ1SRn9Dk1w/eB4GwBPItnthFE7hMwq4UrgMBEAABECglAmbBROYxkWG5nPKXKLcDh+PipO/mYq2vDr6NJ+9zmnAsMxjL0/lRJn+3zkTH1aEnmNgn7i6gSDeJyiOjL9xkoy2uaMLjyVk4Cblf2MEhk8Bbi59w4uw2ycxChNQyzSoS0cQjvwm7Tfof2wNOk5D7AJeBAAiAAAiAQFck4CuaMBQ+5OewTs0fNYtk7n4iCB/yPhh7kJZWLqWhh5VO4ne/BeZxL1q3iB686UERmixfJd9uCp7Hyn3SWXLLcbcIp1C+yqn/51SadeEsmn2hzGly08qbxOtDY71DbPkJJ9M2TBPtjO0z1ne/5Tq3XEWJsb8fK754rvyOZK5bGj9opBuX3SjCkXGoLhG6K05U82QNNX3UJJr51k3fovFHjxe5UTYc2CA+U1wXBQQKTSAfAkp76z7LF3G4TAq9qugPBEAABEAgagJWwSQhQl15uUu4fz7cT3TrbRmKs08hJV0pIRwDonHRqKllWzijcKKFDkF/wSL3vqV4YhVK5Hx1BBv/WShuuvJFWKdJm+tQdHu2N8Dzl0sdvIVke6tr2Csppri16eQ2kXX1BBM53qD73Su/yUmHJyGa+G901AABEAABEAABEDAIaIkmilb9xnr6+X0/F4fYnLzaqSgXxU9n/JQmnzK5w4Fe+PxCqn2+lrb+dGtexp7rAb3XoFTbXOd/TP4fNPUMvTBTuUzULJpwYvsb77mRHhojRQC/oiOc/GXlX1xzfvi1r/N+VK6fsX8YK7oLIpzYRRP7eNmJ8lD7Q7R+z3p67973qM9ZfejcxLlCoPITLnXmjjogEIZAlOKJWTQZNLAvDR7YN8yQcA0IgAAIgAAIlAQBJ4eJlmDCIblsQojzkXsIJ4ilIXfBRIgLmmGQgsP2Fi5yFUyUkyeeKM8MzS4QBR+07YqgoglfHlw4SSXdRRNuMbjswVtLhrcS7pCAxUs08U4M7yyaqMTv5mF4zSnM3nDLb9K/by+afUN+w2IHxIvqIAACIAACIAACJUwgkGjC81CHzBddcpEIZVXVt8oyPQ43xKVYybyjYH32irPplr635CVM1xl1Z4TOEeM2Nw7DdceDd4i3b/vBbSLcU6HKgP8YQLMvmU1zLp0j3BALHl9Aby94W7t7FlrYqTFlwBRH3kpY+dVtv6Kq4617TbsTj4q5hNeyNzv+z+OpZWeL9t5XnyUdXiqR/Lov14luWz5uEcJJkJB5UfBCGyBgJpCrgGIWTcZ/F19isbtAAARAAAQ6LgGLYCIEiLIshwOLEuawRSLPRln3dPguNXv3o/YYxRJxvZPzrEZsfyiYy4Rn5SGaxNzyX3jvBYtQYghOUifh/58RONh9Ek0RyV8CNlV80US6bDLjCCqceIomPonh7SG6UinnZO1Riya8SPb8Jsn2Fup3dDeaN2ZkwDVEdRAAARAAARAAga5KILBookCN/eNYavqgiaYPnk4zq2WS+EVNi2jBnxbQm//1ZofmuXj9YvrF/b8QB9Jzr5wb2Vz4gP6Fl1+g12e+HkmbdQ11xO4fLpNOnBTpWHUHaBZN2GWS3J90dSG5tcnCyXV3XufqYGLhZOmWpbTy+ysjFU5EGLO9K2n5hcup4shoDmxP+a9TaPbFs8WPXwkimpjb4j7avmwTvERIL5J5UCCg+BHH+/kioMQTbp//rVvaDuwWVeEy0SWGeiAAAiAAAqVIwC6YxEXi98xBtV0s4TlwDhMRustWl99z0zssT907nTR7ntF7uExCChf6a+EimgTsVwlRLDYJTo5hypwgBE8cnz23AogmIjl6dv4Q+1j0pRsn7sFYcP45v+Ke38QkiHnMLS+iiZHfhMWSFIcYI6LW/V/Qkv8a5TcdYmdOqwAAIABJREFUvA8CIAACIAACIAAC8l4zlcPjN8oFwAe2wwcOpwVPLMhrKKVCrln9y/XEP8uG+edw0RmXOiB/dO6jOedLqVtTR3c+eqfoNmphR2cu5jrnPXoeTT1rKg3uMZg4VwuHbQsTOqrh3QYRFq3tizZH0SXqsGYs+I17fBxNO3cazRwuRb8oytrP1tLU5qk07rBxwonlVZp3NtOkFybR+u+vD9Q1J4y/oe4GsfYjhoyg+lfqKZVMiZxDXzV/lRZQuNEwaxFoMKgMAjYCQdwnLJog+Tu2EAiAAAiAQEcmkBFM5GF9JvG4nFWWuySWkHk34jI3iXJMKAZu0bRkW4lsVHzi7Gto8ArL5dJupIvicHivKZiokFvi1TeXizcI+bVXX3KIBoHv4mS60RRN+AKdWaiwXPZ5BOGgI5qI8XDor6zwXxnRxC3/id88HPe8xsLwuJNtB9Jj4rBnbS27IZposEMVEAABEAABEAAB4z4+F9GEm6h9oZb4QDt5IEmxRIyqTqgSh7llh5RRxRHRPL1frMVi0eSfz/8zsHPCabxRJH//5bu/pDt/K8WSqQOnFsVZYp+bXTTRCTXltZ6KE4cZqzym0lI1SuGEBRMu9119X+Tbi4WTMY+NoelDp3sKJyx2LNuyLLBowgNWLOZdNY/mXD5HzIGTx7fvaqe7/3Z3lgMl3j0uPpsoIFAoAiye7Ph0r3CeuLlPWDRB8vdCrQj6AQEQAAEQiJrA5u076K57/pZWLdj5YBZBnASTeHmP9DDsLpP08brjOXvYnCPegokQboycF1HzybRnE008+4xRPCGdOpYcJb6D0xcngogGvt36VggyLifhwb0DX8HBQ2TSfW4y1daiJdDwKJ2EEQ7R5ZUw3ncOTkKhB3Ml8ih3ieq7rWUPsXCy5L9u8F0xVAABEAABEAABEAABJhDaacKHtlz4gNZcLrroImp6v4n2vilDtAw/fThVD6imYf2Gdcin3k+ed3LObg5mtfC5hbTqllU0rP+wwDuv9qVauuuxu8R1xXaW2Aev+DT8q0G89fAtDween/0CFk7YmePkWolCOKlbXUcrdq6gZRcsy5uwx0ncb7z3RpG0XYka9nmquYQVmtS+mnPZHOIfc2HnDhfOMWMO4aX2EBwoOW9TNBCAgJP7hL/EHnlwmRBNUEAABEAABECgoxHwEkycwnGJ/CWJbplp2vKb8BteRoowCbEtFhTH3B5hhZigq2USTbIEE36PhPuGSzChRI1DX5gwj7xw4on/+ETwr1QyULJ277BW/n36Cic8nvY2bdGE2TomsvfIKxOlaMKCiRJL0uucSlGy/QCxaMIFoknQzy7qgwAIgAAIgEDXJRBYNFm+fTktf3s57fzjTiGCDBswTDgezOIC56hI7kuKw1o+PF6zbQ2lWuUt0QXnXSBeZ18kcz5U96suafrqYPtHN/6IZlR6h1tymogKyzXv2/OyDrb9Jr5442Kq+UeNqDbtrGkl4Syxj1mt+8LnDVGoX3BRyImDlziSi3DS+F6jcIHM+9Y8mjJwit8S5PQ+7/1RS0eJdXcSTnIVTXhwNU/ViJ9VE1Z5ipIqkbwSUL5x/TfE3CYcM4GqTy7tz2BOi4CLS4qA2X2y45Nd9PXqE0V4LhQQAAEQAAEQ6EgEpGDydzFkdTStXCO+gonMVp5xpBgN+B1xhwtTZLTqcmgdToixrZTfwA1KMTHnOMsihjhkOFzi8ZBCiRqH1gA8t1f+xRO9MXo5Mtwm4JjaxjeMWaY1T+EkhGhCKsSYsedSlOKVd+UfhWjiKJaYemw7sIs4twkXiCYd6b+0GCsIgAAIgAAIFJeAtmjCh/d8OMuJvtntwMWcJJ3dAUpAcZqSOqyta6oTb289dqt43fXaLqrsW0mJ7gmaNngate9uLzlHyqLmRcJRs/Xf5ZiDlLF/GCuqr/zOSu3L1GE6X3Drd28V1ymRSbuRAlVk0YTFs22nb6P6ofU09NChkfWsODi5a5a8toSWvr6UZg6bSROPm6jdZxRh0rQ7IxLCIffpNAd2EL24/sWcw7+xYDX/t/O188mwmLPgTxkHCs8HieSDrCrqRkGABZSjD+sVRVNoAwRAAARAAAQKRsBJMKFY3EjqzoKANe+IxWGiBJJYGVHcyIGiNfIwjhBvwUQKNyxiaBS9M39bQ5mLRJ4X0w/lLJSorkINzHXCIi9HXor/OLlGMslJ4P1khOwB2q/gMHFBiqtwYogm3FaQUQnxx2ApmTolpJcj9G7Xe4/6iSWKAYsmPKZUqh2iSZCNgbogAAIgAAIg0MUJeIomLBbEymNUv7Ge9ry+x/WJeWbIB9ycoJpDKumWdV+so9VbVxM7U1g0adrRRLte3iUuv2DQBeIJeHaiVJ9Y/CfhRz84WozrwdEP6k6PGv/VKJKN3/ed+6iqr38+iYX/XCgcOizQOAlT2h0XsCKLJlyuHH0lLRm6JPKelXBy+/W3C4HEXFg4uX/P/TSx70Qt4SQXh0ouE3MTTqISTdTnj/dN0FBfyoHCbZjDeN1+7e1UcVTHzkmUy5rhWhAAARAAARAAARCwE3AVTBJlFI+XZQFzEkxU8vcgx9rBHSF+golMWO8UDyxrXNoDTStCWZnp+RA/XtY9R0eJHa/2wAJu5BT5hq0K2KKs7j3eXEQTbl2JD0EFE3GtixNJiB9CyPETN7KBKOHESzTxF2KcRRNdsUSMO9lO7a0ybHgy2UpLfnZ9qNXDRSAAAiAAAiAAAl2PgKNosmjtInp+zfPpQ1SdPBpRhBoSh7YJooZtDbT6jdXp/nlZVA4GJSYUIyfDmUvOpMknT9YOk3XeqvPojM/P8BWSzPlhOopYoj4qLJoccv4hNHDnQN95hv141b9cTz+/9+eObg2172793q00e6QM+eZUvBwfYccV5DoWFEWorivm0NwrpFNr9MOGEDdKX4jz6jNXFw0zqlsjnWAvrH1BvPLnLIgQGoQJ6oIACIAACIAACIBARyGgBBPL0bcQA7pluUt4TvGyHsJ9IorpIg7jFfRgO5ho4i6YmLwfei4T13N+y4Rcl1DlJ5GMNF0tWhvCXzDhGv6H8l6dRS2e+I/ZMR+IFo/cRBPuwkk4yUU0EW2yuyPZJj8Cwv1iZeC/PlbRJIhYorCxYCLDnsmcMfPGjKTTTj5KkyqqgQAIgAAIgAAIdGUCFtGED6CXv7tc8Jh04iTxag7B5QUqCtHEqX319LtKOK9+57p8oBtLxMRBdLxbnKpO8Hdz5LLY7Ly546E7tJKxT/zHRGre2Uwbb9zo2qVZLDHnh8lljIW+9pSfnUJ9zu5DSwYvyWtYNa9QXfweC32zLpzlKpzkKihEwfXuJ++mmidr0sJJ1KIJj9GcWyiXMfPnTLlQIJzkQhLXggAIgAAIgAAIdHQCjoIJCyPl3bPDccUSFC/vIadsPydnkcXBkeLNJ0AYLdVpivNImA7SbR1o5UexqkPGfLIPvp3GzmKJPaG7Vp9aG8VffFDo/Q/ldTqMUjzxHnsuoolcej02brO2CyciqXo6N4kOq+w6ybYDxh+zQ3T5r4/c+2HEEu7U7DLh30896QghmqCAAAiAAAiAAAiAgA4BIZrwofM9O+8R9SceNVEmeD8lWELvhncb6OaHbqb7r70/8LU6AzXXEQnm320QSeZ7ntxTiBNfNnwpqowcMZKqjqsSAgq/Rl10xCEOM3btz6/1zDGh2jn8ssNp8mmTacpp+U1KHjUH1V6/H/ej6pOqC+JG4HWf0jSFpp49laadM80ypXQYr+tup5nDbWG8Xl1CtS/W0n3fvk/kzylmMYs/zZ80U9uXbZGya9jeQDfeeyPNOn+WtuDpxmPSc5Poyd89Kd4OGvarmIzRNwiAAAiAAAiAAAhERcDdYdIjyzHC+UxcBRMWWRLlIYalL5pwwm0++PY8Oo8ZCdi9RqIO3x3cAW6XpV0lbnPU6deXjr4ooGr6H8z7dmpUiEI88Ri/SqCuOxx7vRwFE9WcWTgxiyb8fhiWVreJ1W3k116qvU0IQWIcIYrFZZJso7ljRtLp/Y4J0RIuAQEQAAEQAAEQ6IoEYifNPUncr/x43I9p+nnTc2Jw2v89jaYPnp7zYW3QQbBo0vZVm3gyft2edSKXCDtQuAzuNVi8qtBNQcUgp7Gwa2H4GcNpzqVzHIc64a8TaO9bex0Pw+tfqaclry6hL9d8qeVYCcqi0PVVIvhChXDitZ741EQ6a99ZtGrCKst0WZDgPCcsmijhhOvf8uwtNGnAJJoxdEah8Tj2p4STsoPLqOLIikhFE+6QhZPrF16f0/5iwYTLWXvPEjl2eH2j+OyUxAJgECAAAiAAAiAAAiCgQcBRMDGSmOskfDd3IRKhq3BdGn2rKjqhueS3Hg3BxCn5u/mwPevg3V+kcHKVuE0vzPwzbfmPxd5v7iG6nGaSi3hS+qIJz1gJJ1GIJpwQXiZhtyaE9xNMhLsk2ZZTWDdOAK/KgOMOotsmXBHgk4eqIAACIAACIAACXZ1AbMFfFqR0Q3D5weID9J9M+EmWC8Dvuny8z04ULgseXyBeVViv8iPLRWJ5TnDPT+Mn+iRo6KFDAw2BD6Un/GMCTR8yPesgXh2I/+r2X1mcLovXL6bFGxbTvm37aPYls10Fl0ADKXLlNdvW0A21N9C8q+cVdD5NHzTRXb+/S8z+kemPWCgsalpEHEZtRuUMmlExg0ohLJfTMtW+UEs1z9aI/CYzq63OmCiWlYWOu/9+t2g/6Oe7rrGO7nz4zrSYc9P9N0XiXIliXmgDBEAABEAABEAABApBgAWT+ff83dpVSMGEn5YPHpZLdu0lNJhzlIjK9oTe5jP6lNGWxUXiRdL9gN/XVeLWbGi3SXDBRLAL6Y7Q219hxROXueTiNInIZaLmnRZN2lrkttID4lxLiCVGfpNUMi2CuLVpCcUVer8QcViwZLscf1vLHiGYwGWSy0LiWhAAARAAARDoegQcE8GHxcAH1L0H9qZ7LpOhvkqtsHDS+GEjNb7TKESTxvca6WuDviaGOWDzABo2YBgNO20YDevvH5qMc2gsXreYJp0wKX0o7ZRsXIkofc7tQ9MHTRdOnM5SRi0bRatfX023fv9Wmn2hexL2fM33hsU3UK8BvWjaedOo8phM2C0hnKxdREMPGUrPNzxfsi4JFiM2tm+kmVUzaepZUyPHJISTvwZziTS+30hjfzeWppwyJb2v+/97f7G+QcWXyCeEBkEABEAABEAABECgAAS2bN9Bd634uzm7NsUSZSJUUDxWZhlBTOTv6Jadv8RUK0zyd3m5c2gu67G7/M0SlstcwUjAzs6YWFy6UfyL88F+EFeJcx/6ocYy14cTTCQ9WXRm7M/ErUZQ8cR5PsKJYQgMgccSsWii9lOK3R6BB2O+IGUR8qTjJCXC2tnbdcpbouOychueCs3V3rafTj3hULr9lm/mNBNcDAIgAAIgAAIg0PUIRCqaLN2ylJZvW07NVzZ3CJIcxivVnqKGdxropU0vpd0oPHgVimjuN+aKuTiFJmLnyC9W/iKd72Hc4+OobVcbPXjjg+KwWiWv5zY644Ez587YFN9Ek0+ZTLMumFWUNWehjsWqR+c8StUnV6fHUPNUDS14YgGdf+75tGq8NYxXUQbq0OlZy86ifdv3UXJ/MqdQWl7zUftQJ7xW04dNdO0vrs0ai2KMvCalsnMwDhAAARAAARAAgXwSuGvF32jLto9kF/FMWK1YrMySx0RHMMnJZcKCh+lA3Pm43RSWS1SIiWv4/yzXmtqSwonXcXimp9CuEpcF0j8IDy+WmLu2t5KbCOC163TFExfRJNkeTt6JWDBJi2rsfDFyiYRnZhVNmB4LJ+LVQOmV5F1/r1jXRSWAZ8GEHScsmMBlks//YqJtEAABEAABEOicBLq0aOK0pCqMlxI81O9HXHEEDT1sKH214Suac8UcSvRKUOWxlcQhyVgUueDcC4hFk3Nj5wr3BZfOKpbw3BrelgnHux3ejaYPnV400YTHwsJA7epaIY4o4WT0A6Mp2ZoU+W1mXzRb/JRaYdFkymlThGjC+y1f+0UJJ36ix/g/jad9b+/LyrESRHgpNcYYDwiAAAiAAAiAAAgEIaArmMTLesjQWT5n++FdJpnQXO5dGIJJXCbYFofMTsUxzJHbIb/sLXdXiQt1rZBL0Qgmwqnj45UILwi47Sod8SR7flJMCDGaHEUTV+eREE3axJhCjMqAky2a8BtC1GAXi0+C97CiCbtMWCzhsFxXXzqIrrlM5jhFAQEQAAEQAAEQAIEgBCIVTfhJ9YlPT6R7Lr+HKo/OhEsKMqBSrMvCSfOnzdT0fhMd+PCAcDaUH14uhppqS1Hbl20U7xEXIb+6H9Nd5tOoLI2k4/ni2fRRE038+0T6at1XeTvsDzJ2dbCvnEEsQrBIoEKmzbtmHs25ZE6QJvNet+LPFTTplElCOMm3MDFqySgxn4enPuw4rzG/HiMEpjfmvpH1Po+t5pkamnP5HJEjBQUEQAAEQAAEQAAEOiOBtGDCB/scjssoIol7LCF+49d4eQ/5jp9gEjL5u2o8boghjqzFeDjUkYtQkhk9xbzaMYWEinGYMUMwyef6eieEj0owkQvkJ5qoeYYXBtxIeYknEYkmAQUTvdBscj6pJCdwbyNiMYfFwVDFITwXCyat+7VaCyOasCDTduArIZhwWf6/x2v1hUogAAIgAAIgAAIgYCcQqWjCjZ/70LkiEfy0c6d1Wtp8EM8CCYf1any3URzMJw8kqcdxPei1ma912nmbJzbh7xPEr0//5emSEE14LG4h0Xh9bnrgJpp98eySEk7Mool5/DqhtMJssn4/7kfzrpqX5brh/C+1z9fS/T+8n6qOr8pqmvmNWj4KokkY6LgGBEAABEAABECgQxBICyamcFxi4KY8JmnBRPNcX4W2CgJANZ19YKzCbqmQXXrH/DoHz/EEhx0r9xWBgszDs66r20QTrPZARJAyLQeHHk3tjk0VvR09qqIQKIIUP8HEIXdNkDkK50sqJZKps1sqVGG3SrJNOEuSKtSXSHjfRjHyE/syTqsgfbPDpGXf56JfhOUKQg51QQAEQAAEQAAE7AQiF00G/WqQSGqdj8TWpbZ8/GT+/D/Mp7WfrKXuJ3Wn1k9b6cC/DpSMiJAvXsq9wYf7nO8iX2Glgo6fRawxj46hWLcY7X9HPsF00ciLqPK4Skq1pmj+H+cL0aRU8stwaDe7QFLzjxrin4enPEzV/TI5WoKycKrPIdWur7nesl4i8fvvx9KUAZnE707XnvI/T6Gyg8scnShRjA1tgAAIgAAIgAAIgECxCAjBZPtHfEorQ26pYhZMNBK+m8cfNCyXXS4QYocxFuVyybSvefztEQpLuGfiCRGGS5UgToRc1yrbbRK1YCJHKGUTb16aNHOacnYeGet8cxZNHEQSpwHrzlWJJkL04OTtAdwmMuF7O3G+EhZezCUpxCH+m5F3x4NqkD5VM/t37RCCCecwQfL3nLYsLgYBEAABEACBLk8gctHklmduoYqjKjq9aFLXUEeLGhaJ0Ep8CH/eo+eJObNowqGhRgwZQbNGzqLqk6I9+C6FHatEEw5/pXK6FFuIYMFk9P2jac7X59Cdj9xJw04ZJsSB+k31xMJAokeC2ve1075t+2jYqcNo7tfnijrFLE6iCY+HRZOFzy6kVRNXRS6cqLW7/frbqeKIChr/t/EilNzMqpmeKCCaFHOnoG8QAAEQAAEQAIF8ERCCyds7Zfgt29P7KvG7VsJ38wBZbNF8Ot96dG64SYSg4fZ0v+axtxBMuHVrDyySKMHE8VBd8/A95/WwCDr5EUzkGP1DdGkSzXnK3EBGPDHNWbgvZIJ0/yIFB8/iMyGd+ZpFHHZv8GfAqyihxJynRMw1SzRpTTcjhEGPwQQVTdpb91HL3k9F+3CZ+O8k1AABEAABEAABEPAmELlosnjDYmr+qJlWfGNFp2XPggkfzJsdFsu3L6e1n6+lJUOWUMO7DUI4adjWIEJCqTwbnQUIJ4DvPaA3LR+5vCREEyUEqPXgMF1L31xKr898PY2c64ift+Rr4uAExeIxqji8Ir0+hRRRhMPjt2Pp3m/e6yjeqFBjj85+NHLhROQoeaqGEgclxPzZ7eJX6l6qozsfs+55v2vwPgiAAAiAAAiAAAiUMgEWTLa+/QmRQ84PlccksGDCOUFY8PAJn5Q+9jZyklhzk7Bo4hS+yO+4m0UXRVyJJjJBvN1V4rcueXedpEWTfAomcpZePfgR9eMU9n0LX1fRhEUH1UMmIbt/Hhtfc42398Y2Hje3iZNQYubBeVEsvxuhuTJ/83abBBFNOPxXy97PKJVshcsk7KbEdSAAAiAAAiAAAhYCeRFN6jfW06axmzolauEwaVxEU061hjNi0YR/Gi9tTM+bHQML/rxA/P7I9EeK7myIakEG/GwAPTrzUao4sqIkRBMOESYYmw7/z6g7g2ZUOTsoWDRZ+PxCkZOm8shKIaKoohwq8Z5xqjouO79HVAz9RBPuh8WN2hdradWE6B0nN664kVa/vprmXKYXrqz+lXr6+T0/L5lQbFGtA9oBARAAARAAARDomgS0BZMymRxdt7C7wysHhDjAdxRKMj04uV7cH8k3JAGbMsAH6yr0VpjcKjyafAsnsYTJTZNH9cJNNMljl7rbRTJWIkWWy8dhhA7uIc/OwrhOnESTZLtwm/gJJeax2EWTTGguVcsQ9lzGqCuapFJJajuwWySA5wKXifb2Q0UQAAEQAAEQAAEPApGLJuoJeQ7d1NlK/cv1tOAvC2jWBbNo1ohZWdM7Z+U5NPHoiVk5M6Y0TaG/rfpbOmRUIR0NUa/B2s/W0tTmqVTbv1bM5/RfnE4zL5gpmBSjOAkmPI66Rilumd0m9vFNXjOZ9r+/n+7/wf1COGF3UM/+PalpRxPtfXOvcHiUfa2MZg2fRbGyGFUeWxnZFM15Ybz2Q83TNbTw6YX00LiHIhPdWADhxO9DDxsq5srzd0oAb56sGu+lV17aqV1kkS0wGgIBEAABEAABEChZAvNXPElb3vlYhK/KOq818pjEy3pQLGHKb6IxGxEMyzGMkTwcFvk1/BJ4k5PLxD5KkwzgoAgkEt0oHlDs8ZpeXsQT5uCRc8UyngjUDSfhJIJmNXaFTpUUJdsyYausV5hHqbN/HPoLKJywCEH8YxQWStpb9wrBREvIMPoT7ag2slwm8o20a8YyRiPniUYeFe6Dw4e17v8KLhOdrYY6IAACIAACIAAC2gQiF03U4epv/p/f0NDDh2oPpNQrTnhyggg7xiGpqk90zlPiJprw3NShPL+WSuL0MMynNk0Vly2pXCJeiymacP6c3a/tdg0vxW6TKad4Jzgf85sxYh4sHJjLmu1rRAgrFk0a/9VI5YeUU+UxldTycQvNvmg2VZ+cW64aXdGEx3TjPTdScn9SK4yW35o272ymiU9PpMkDJotcJnVr6ojdU2/MecPvUuEqOmjQQZ3WReYLABVAAARAAARAAAQ6PIH59/6Dtr7ziYhf5HSWHE90o0R5L9+0EWYQ5lBb6lBZHQZrhVJKNyZzkFhDc6lR2q0k1qWIx2XOCZWzxC/tRdCFjFQ4MQlHWofwXoPVUj6y85poXRYUUtD6QkiTRR7+uwknokbaoRS0G9mB91Xmt1kcSba3yMva5ZjYJcJhuhzz4SiRxN6FSTTJdpmoyna3SWa/6+wNFkyYncplsvx/jw+FBxeBAAiAAAiAAAiAgJ1A5KIJd1AqycGjWO4129bQqKWjhFDil/uBXTaLmhbR1v/Y6tq1cuIMP2u4CI00rF9xk5EHZVTxtwrhUFhauVRcWizRxM1hYp6PruuJ1zfVlnJd34btDcI6z+HWUq2pdDgv5RBhESyoe0iJJrqOrKnrDLFqiBSrwpbT7zqdZg6fSbPOzziDJj4zkfa/u58eGvuQZ7P9bu9HqXbJKeh8/cb7xDOviG9zp558pIhDjAICIAACIAACIAACURP407Ov0BP/fEUcILsLJj0teUH8xpARTGJGOKxMLhG/a7Pf52vj/m4Uk37CYok5/JZFpMlDupCcxRO700bXbRIUpmWBS0g0sc3fvERCOGGRwmlz+jqUNAD5CCfthlCSbD1gqCyZC9JjM4Q5U6oV944N0YT3TCrV5lrP6jbRF02UYMLMODTX1ZcOomsuG6wBAlVAAARAAARAAARAwJ8ARBMPRiJh9jM1NOfyOTT3irm+NHVEE26ED8xrnq0hPoy/5NJLaNo506jiqArf9otdgcc9862ZQjBh4YRLMUQTHcFEsdIV8IK0qXKgcDgvez6UYQOGCUHBT1QIKprwfFg4+WL1F77inds+4TmWH1lOD1z3QFaVm1beJP7mJZzw9VE6paRQQvTEs6+IJyr5aTKOfcxPtp164uF09WWDIKAU+0OP/kEABEAABECgExDge40//fM1YyZKMeEn99WRdYziZd0pUd7DNNtgikM8UZYJNRSKmezP9+n6GCeaz7hKrF3ZBJtgU9AedVjhhEOUZRWTaJJP90fM1Hg++3GE6CN4mKlIR0d7tnAShWiiBmcCoBwlQqxRn5Cks8DR3sZiiszJk96nXjAN0cTdZWJoM2IPGBRUXhfuw8j948SUx8vOFy4cmuu0kw4XuUxQQAAEQAAEQAAEQCAqAnkRTYIcQEc1kajb4ZwPtS/U0vTB07NylHj1VfmPSprUfxJN7j/Zd0gcKmn528uJ84SM6TWGZo+c7XtNMSs4rWuhRZNxT4wTCO779n1aKO55/x5a8cEKerHyRd/6Yfdtw9sNou2Fzy6kFzdm+hHiiYuIwo6kRc2L6LVp6gu87/BEBXt4NL2rSITg4hwv9119n2NoMZ7DTfffJMRBdqI4FRYFF29aLFwqYXLYbN62gzZv/5C2vvOpERZD9qIEE/63SobJ/+YvcRwS4LR+xwgBhQtcKLorjnogAAIgAAIgAAJSLHkK6SsJAAAgAElEQVRV3m/E4sZ9RibPAv+9rPtBIrxPvLx7BliIU/VETjlEMuKNNTSXdQ3ZUeKV1D3rkDlPookaVRDxxFEwMRryFYr8o0v5b3bWyIxaIZbXv317jQAih32ZsoSTAG3pDFQIJSm+13YIB2ZLAm9uL5lsTwsV6dw9PqKJp8vEdK1l37Nw4iGamAUT5TJB8nedlUcdEAABEAABEACBIATyIprohkUKMtBC1l34/EKqe6FOJHufdWGwBOdT106lIYcO0RJN1JyWvbmM7njkDqo+qVocWPu5FArJwtwXuzZ4bOYwZYUUTUY/PJrKDirTFkx47Eo0ufbTa7XELyWchAm5pVixG0P8vCVfVWF23C6XtZ+vDSWa8LUsnHCYrKXDZIg0v8Kfx6Vbl9LK76+kquOqXKuzcDL2t2PFHnQSTrid+lfrRd9bfrzFr1vxvhJK2FXCX4jtX+aFYBKzJlk1J43kNpR4wv9mAYULXCha+FEJBEAABEAABLokAbNYwgCEYKJIiCTXKSGWlPX4mvi3OKROtTuyckwgLhrLnPiyIOAlZrgvgrV1p9Bc6nBa5CrxWE0hSkR8uK6zeXSEEy/BRPSRY4guLRHEEE206upM3K1OyDXwFE5CtmkeopOjxDEMmIdowu1luU18RZN2IUpaikv4MYvbxEU0UYnfVXtwmeSyWXEtCIAACIAACICAF4G8iSYr966k9d9f3+HoqxBEYfM23P3k3VTzZA1t/8X2QHMv9UTxLABw7o+HJz9sEXV0w18FguFQmV0/tS/WioTtQUWl2tW11P5lu5Zowl3zHmj+tJkeGvNQzgnfuT1e21fKX6F1X66jP9/7Z8vsfvs/fyt+H/K1IYEQ3fzIzaL+Azdkh9oyN6TCgLFYM/dKvRBzHHbMqT7n92E2sUSMHp39KFUd7yzA/PEp+blX4bdcDxH4gCFeljVv+eU7+9uUWTxRFykXChwogbYPKoMACIAACIBApyRgF0vEA+smMYGFEk70nr43MQ6I5dPwXqKJt2UjJkJzmerYRBUrbPe2zKIJiyX2eyjXK83hjQq+sjHp4HG4d/MVS0xj1XGbhJmaOfcG88uHaMLzzLVdp7WVYp4hOITowFEocYJoDl0mREWbyGG6xuI2EffxbruSw+CxIGlys3jNwbaH5YNW2W23t+6zzIATwMNlEuaTgWtAAARAAARAAAT8CORFNOGD2mkvT6PlFy6niiNLP1cHQ2p8v1E8ZX9e/DxxYBz0YF6BVqKJXVzwW4j09X+9m/jQOlYWo4enPizCO5VCGbVkFPGhuV0MKoRoIsJCbVxMD4x6gKpPrA6Mg0WTu351l6MQ4NbYwn8uJP558MYHQ+8Ft7bNAlnf6/uKav229BOvKuyVzrqzcNL6aatnjhMnd5AfQOUUcxJOuL1YeYxu+95tFjeKtlCiOncRTNTbWU+kmb+sGWG77PNAGC+/lcX7IAACIAACINA5CbBYwkWF4pJpEWTOkvIeB4v3ytlVYhSZMyIjlLiJJkaWEV9ocY3QXNaE38b4LC3H0iHC3B44cTue9grp5Tv4nCtkgl6ZXSdBBBMxhBzdJn7TUKky/Orpvu82vxDahpy+Y8cxSqYyIbF0lBltocTenzFwIR56wDKLJjKEltUxnmk2JXIVphPAa4Ax72Mn0UQlfld9cGiuAX17IZeJ7qZFPRAAARAAARAAgUAE8iKa8AjOrD+TZlTMoBmVMwINqBiV+ZB4+bvLafrQ6TRjaO7jjUJIGLV8lEgUf9lVl9GU06dQxRHFFZ9GrxotloZFBHOJYq5ea64cJqsmrMpJgAszTt4X935+L91z2T1UcVS0/Lltdu+wo4lFlJpnagSG1a+tFq/DTx8uXuddNY+qTnAPqeU1L3aF9Dixh8hjErQo4cTuuOI21+1eR9PPm079yy8SzT7+1AaKxcsChaXg+l5fpqVowt+u3J/GdHKeqHkijFfQFUd9EAABEAABEOh4BNJiybOviluGtFjCuUp6HETdeh7qOCm+z0i1cxJpeZIrfnd4ul5LNNEIzZW5m3G/r2HhJZ0nwmUpnK4uVlguOcTsEaUo5RlGzHWX5Vk0keuc+x7XFYPCdJVF00iELnOcGMnZHRpWuUlSnKvEVAKPQZhD2HHF/3BnlQ7RJbaAm3CSkjlTgkA3uU3sook5j4kaGYfmum3C5ch5mPu2RgsgAAIgAAIgAAIOBLq8aKIOh380+keRCCbMmA+W2SmgEw7Ja1eys+OeD++htZ+spbF9xtKcy+YUZRNzovpRy0bRAzdmOz3CiBG6k+A8HHf99q7QDhNzP2kRYNYjNKy/vnunflM9LXllCS0btoyq+wV3ubjN1SyamOuoHCg1/5Aiyrpd68SrElGmnjnV4nxxC7+l5vvYjx6jyr6Vusgt9ezCyebtO4j/9vcPHqP23e309T7/LZ4uy0o66tObn2CiLs8IJ+ovzgcNXuKJuhJhvEJtAVwEAiAAAiAAAiVLQITisoklZd17i/FyrpJ4vNx17Ow0SR9Cu4gmWoIJnxmL0FwcSsi92DKXWCuKVCQJirFo4tMOX2i/GyoNl4kxJSNEmXWMSpjiOt7H+PkK0ZW5twy3nXWFEqfWgwgXFm6CZeYvFuGEc/61ybBXqaxk7tk9BhmDlzij5mdxmwjdJPuzJoVJh0Tzvt8T5GcpHarOSFhv/rzy+3CZhNvLuAoEQAAEQAAEQECfQN5EkzG/GSOSTs8cNlN/NAWuuahpEd2x6o5AYZt0hsiJ3dkhsWncJp3qvnXU4bVKJB42dJhvRy4Vmnc20w//7w/p7QVvZ9XIVyJ4Nedf/9uvI3N5nHP/OTTtvGnCJRGksHDCIdMeuP4BT9dHkDZVwnl2cngVJaLUNdZR47uNFO8uv0gM6jZIvM771jyK94jTtb+4Nr2Pmd2i5kX04M0PUvVJuQk9Vf/ncpF8vecrl4n+trU9T2+1PE0HVx5Mwzf/W5Apyy9ADonf3RrJFk1UTXvSVBkWQIgntnjkKmSASEJvuFuuPL8fXX3peYHHjgtAAARAAARAAASKTyAtlhhH8BzKKl5WTmXd+6QHx4e4bgKECM1FHJpLJoQX9xDG38yz0xJNArlMbOyUwMDhjfgJe070HlA0KZ7LJDvpvHfWF/vcjd8N/jKaWipzUJ6nbRbM9BBoRloj1hEv0r067IW2lj0y5JWWGGHtTadvc8g6MSGXi0QydvMYHNwmPEavcLuuwAy3iRLQRF+tB7Kqs8tk2X/LSAgoIAACIAACIAACIJAPAnkTTerW1Ik8IZy4uxQLCyZ8sDy53+ScHSH2+bEzY9wfx9GKK1dQ5THhnvK3t2nOg8GiyY9G/YiGHja0IGhveeYW2v3absfcGfkQTdxCQ+U6Wc6LUv9yPW26ObiYVftSLdW9VEcrf7CShvXTd6q4jVlXNLFf3/ivRvGn+X+YL8J6JfpIwYDzjLR93kaXXHYJPfPUM3Tr926l2SNnh0Km8pM8/vQGcf3GPg9TrIxo8O4J9FnbNmrcu0yIJsd/MoJO+PRCzT5SJIQL17jHspn0E4bpehwuQ35jMwsgXp3anSdCLBFijRScWvfvotNOOoK+fck5dHr/YzXHj2ogAAIgAAIgAALFJGAXS8q69SIOaWXPJyJcGyJBdXaRQolKch1Lu03soomWYKLhMvE8dheHw1Iw4RIv666FN3OoztdHf7CfPQijD/Hi6ZnRGr+8qXOvKu/3uIJyqJhP7rWO/t0bNyc8d6lVCKae+dDlTW8aUib0lnRtJNv4ISH3RO3WaQUUTkSeHxUi19sYJMJlmcZhcZuoBPBBVCo1cJNoIgSTNiPkmK2tbww7ga65bLD+nkNNEAABEAABEAABEAhIIK+iCQsnb8x9I+CQ8l+dE2g3vNtAD9wQLrG4zgjPffBcmnbuNPETZeGQXRy6af3e9cLFk28nT9OOJprw9wm0/PzljgnR+/97f5pz6ZzIQoflSzBRa5BLODF2EC18diHde9W9VHlsbmJYWNHEvpca3mkQe/mll18SIgqLJ+wu8XOw2NuxCyXSEh9Ph7Z4uud/Ur/WS6hf2yW06Zpa2r1ltxRNPnEXTaQAwklYWSyJpa375tALOmEY5BOhwYtIhJlKUTxhPTjhOMzqC+fVl5wD10lwtLgCBEAABEAABApGwCyWJLpx+K2UdJU4JvjI3LvYB5gRTDIXqr+FFU38EsC7agPivsiUQDuWCJYbznDv5mcR3EUS7i8SmcZbTTIedPGqlIOg4qRYFER8yl4tx6FQjDgUFxc3R0l76/4AS68vnGTcV/7qkj1Elzm3CYfSMju5AgxWVBXfGxJlVoHIJJqccvzBNG+szK2IAgIgAAIgAAIgAAL5ItClRBM+VB77u7EixBILJvksE56cIJpfccWKvHTDghT/VBxZQbMunEXVJ+YWhsltkIUUTTgE1Z0P3xl5uDTz3JQo4xRqTGehFq9bTPxzy/G35ORQiko0UWNW85r37Xm04IkFNO/qeULM8ip2oUR8SREhrKx5SvhL/efx7bSu/Jd00q5LaO/3X6FPnvmEjj7sDDr7g3HpLlxdJBqhK7zG6R6my/0qkZjeeMpUxC0XT8NJ8YV/b2vZm7741BMPE8IJXCc6nwDUAQEQAAEQAIHCELCKJb0s4bfCCSYOR9Tiyfp2S3guXZcJuwE4NJhb0RZM5A0YxRPdtMAKDwIf8kd20O8tkojhaY0sYCV3QBqiieedo7zfSx+yu/k68jKrgBBkdR4hh92S96n+ydMtDgytHvXynMgxqLr+woklIbyxj/n7AM9BzUdreLZK/PAWfy6zHDXGms4dfT6detIRYZrGNSAAAiAAAiAAAiCgTSBvoknjB4007g/jhGhQ6BwcTrNXh8pzvzE3p8NuXbK1z9eKvCZb/m2L7iWB63GukTsfu1M4DEZUjKAHb3owcBt+F/gd7kcVnquQ6yPcJlfNpbmXz/WbvuP7PNYVn62gaedMEz9hCnMdNmBYJHuR2+I9oPY2//uW526h6YOnix9VOJH7lu0f0ebtH9LmbTvSIR3iZT1EFXNYCCcBZMveP9ObLX+lVJIzMspWrzqi1nf6OglS/Rqx5ypxq28WS+x1zOIJh+gyFxZVTjv5SLp90rf8hoL3QQAEQAAEQAAE8khAiSUWV4m5P5ezbrc8JuLw3COckczPYIQAEgKB3mG63/2NYyt2h4kxL5V7Tf7q3L/5r7klf1ciifc89SjksBE8Q3RxSFUZVjW3YndZ8F7IrcVIrxaiXWZ/pmy5drz6Ci6ccGverpOgoomT20SMmZPAGyJQMF5yfLv37qfePZ1FRH7Yae7oC4I1i9ogAAIgAAIgAAIgEIJA3kQTHsuZ9WfmJWdI0HkW8kBejY1DJt380M10/7X351004kPymx+7WXT94I25J/8282WBgUM9uQlfUYgmNU/VCHdEoQQt3g81z9bQ9v9ve9CtlK7PyeH5Z8JhE0IJH1GIJmpf89owO/MaNX3YROP/Mp6mnjmVrjjqB7T+9X/RM2s2p8evBBIlmOiC2Lr/L8Q/qTb5pWb44XPosNgprpf7HSjo9qvjNvESTMz9CKfJgd3U3rrP0j33kWo7QFdfNpiuuXyI7tBQDwRAAARAAARAIAICLJb8+fktwnFR1p3DcDkUN8HEJY+Jn2DCPZhFk7y6TDhZdtxZCMhOAu+eOyS4y6RERBL7cvqG6DKFLwu9vzIiQfpfYfJshO7f+UIhKDgIeUmRc8fB6ZHVjApPxjk/ZK4T/eIunGSHxPV2m2SJJoajm0VAfdHEOp4dn3xFvXuWU59e9hw/st7cm+Ay0V9r1AQBEAABEAABEMiFQF5Fk7OWnUUzKmbQ9CGZp91zGWyYa4shmKhxnrX0LJp00qRQh+ph5soH8ZzjYlj/YXTbD2+jiiMqwjSTvobFmHGPjxPCT9XxVY5t5ZIjhBtkwYR/OGn53CvDOT/CTDLXcXOfueytXPvX6ZvrsNup16f/P3vvASZXcWYNn+6erDRJOcdRQAjlAEICiRwcsAk2yQQjUCCa9bf72bv27uf1b5MUQNjYJmOCd50IxoAEFqCMAWXNSBpJgOJoRmlih/9537p1+97bN/b0BEEVzNPq7roVzg1dVafOe8bh9IIL0aljB46fHZQoseJLipPKDm8jWhPFkOwLMazATp2hGb87GLGmc86c1CZ+yRJjnbSIQqQJ/VnjRcejDSgb2J3JExWyK50zpY5RCCgEFAIKAYWAfwSILPnbh5UIZWUzYeIStcm2UEfjd93U2qMtNCaINXAm3yqTMJnN2y/q2ytMnAkTrjeSrYWkMrbVpjWaSbZ7j/yRJKK/bZxc1SbSED7dNmrEgt3hbUCc6CoOl7qFt45pxOruxk7G8LEoh54NlmyIE8f7RcvroNCJsVG7zJNgPxYKW+dMmjhLfYgwIZXJ4L7W0FsJDO1XohQmwU6yyq0QUAgoBBQCCgGFQDMRaFHShBbcQ5EQnrz4yWY2M73DZdgiN6VEeiX7O+rRdY9ixeoVgU25/ZVun2vVjlVY+NZCbOuxDbcNv43/0k2EX063HCZNnFJzFv8lYXLnrMwZyfvta3O9TWQ9fsgLuzalixsRWTJkmpsy5zevvA/6O1myHrUlH6Gs5CIMrL3ALzyu+Wpyd2Jjr9+htrIWnWsGYEqXBYb8YiJkDjORkWq1uMbJiVY6ZImxJfGY2JlHr1byhD1Q4lGlOsnMqVOlKAQUAgoBhYBCIAWBir01eOTZ9xExqErsCQcX8MgLJGzjK+KXMKGiE7TQSz4SFHvUH40QjmSxD4ldSinBRWEijzeGSLWWaaRO7JUq5G/Coy9fV5m/XL6Kan6mFlObuBAmstWtQJzoxIFLeLhkcyhUlxb/1oQsO564Yp0eccIXv14ubShyrl/LZtMMo9pEGMAnLJ40/uKhEWFy4PAxDOpbYlCZiGMvnl6GS6aXNf96UyUoBBQCCgGFgEJAIaAQCIBAi5ImbOz90gOofLAyQJOan1UuLFO4IiJM2iplamE+nfZLw/LRsdG487w7WX0SNA36v4MwdehUPH/D846Hphuea+nGpXh84+O4qdtNnoblQdvtN/+wnw/D3IlzQaRNc9KidxfhV9t+hTvG38HKKj8pHdJk8QeL8eAfHnQNYybJEjn57ty5C2Ila7Fv0Ar0PzELA07M9tM8xzxVTeWgv52hvyN2Mob8Qfk499gvzJM5NjN1NkZtTgNoMifCUtAiSVZziuJdecbJoZU8keG6SG2iVCfNglodrBBQCCgEFAIKgRQEFr24Djs+T3qMBSZMeJOGjUIjCGFCrdLM4H3v1ncxgE+HMBEm8F6G8iGD+XswkoS62HpEiazJ30K5V8NCoXTHeuQOkkxO/U+axWfuBg1ClBhrjZtM2K3taXnihMe9jkSSs9pEhLeLaj4mUW445SYzd79JEiYdCnI0lUny7CnCxC+KKp9CQCGgEFAIKAQUAplG4EtHmqS78z/TwFJ5krxpLa8Oax/I1+KhvzyEVTtX4axxZ2H+tPmY1Nc+zJb12FW7VuE7v/0Ofn/L7zF5wGRHeNIhTdZXr8dNb96EOafNwe2npWeknonzRaGrHn79Yez82c5mF0eqosfWP4Y7JtyBueO9iZOgpAkRJks+XMLG83ZhzP7y9kf43R/X4mB1LSKasTt1alDfrrxbq7Lj29jd8R303DndIZyWPQQUiotSTfZOHIlXIHZcyP9DOSEkGhPI7ZuL2XW/NMxKW44w4Xp5t2YmYlyLJku1ibH3VvKEwnXR7lMiT5RRfLNvFVWAQkAhoBBQCCgEGIGFz6/Ezn119ONuv3busdLvFJbLbGbtDTaH/5REiw/1gZNfW1qECQ9unMdOpjIpJFiAhejWI0qMGDvSE/YnwrORRBYFHff5JGy0FmWEOLEYuntfdak5UkNzWfO0LHFC942ZajLW7+FtEmtCPNao+7Ecr23gazXVlyS135IwEfMWUpkkDeAVYZLOlaSOUQgoBBQCCgGFgEIgUwi0KGkiSYPWCo/VnggTeYLKHizDvKnzmLBoq0Tn4ZE3H2ESxy+BI0NAeSl1gi7+y2vih7f8EHNGzWkrSLheul5IDbVgxgL+a256dP2j+OVzv/SF8dCfDcVz330Ok/s7E1KyjXTuOp7eEU9e9CQm9phoauZfl32K3/7PSlQdT5Xzdy/pjO6lnfX8O7P/ji37/oqhBRfZEidHEhU41kmowjZV/plfc3sJE8Z+Nefya0n2UP7bEXoTn3V/F3k98jD04++iGIP5e/uY3M1FltYTsviPE4cuCDYhdmoBxV1OGm6acxnJExmui3IQcaK8Tpp/TlUJCgGFgEJAIfDVRoBJky9O2m+GaCXChIcVbL4txlF+1CbhrOSirvEMmprsIySXPNYtpCmra02VhF2JE08OokUvuSC1G8ZxGQ/RFWyM2BzSxI9PiR/InUNjWY9OJU6svU2k5XEir31n2iTpW5LaI1KaxKP1+hdEmpysa0SP0i6u3TcSJpTx9LKeen5FmPi5clQehYBCQCGgEFAIKARaEoEWJU2o4UEX1dPtbHskTKgviz9cjDWfrcGzVz6bbtcydpzEiMKWEXlCr06pJUiTtlbe2PV10XuLsLpytWsIsiAnQPbxR/f+CDf3udnxUD+kidc1TcqSJ/+03nbRv0NBLgb37ZpSPylHymvfQFnhJYg3xpHVKQvV4R04XLud8+b1y0Nh4yDk7+3N71NN3sXU7JPiJ3Cs8250KuuEIWuvQccj/VqEMGGihBYerDsraVdoBpI1RJddkZI8IcVJglQnAJMmKmRXBk6AKkIhoBBQCCgEvrIIEGlS8dlRRLLEBg09ea29O/iYBFWYyPoEUaJ5YDCB4rLo7hCaK13ChNpg3XCSQpRYrxDDuMgLqta9uNJsDR/mjHmwEF3BCBP9GvChMErm1TYqGf1H0qtWPz3uobmsZ9HO98SMYDrECfmRuJ8JZ7UJbUKKN9EYWeQhb5JEKORKmpyobcCOPYf0znUv6YjupZ34/V3fnYah/a1m8K17NavaFAIKAYWAQkAhoBBQCHwpSBOvxeW2PM1t6Wti12+j6sTJ84VCc1296Gr2g3EjVqj84QuHY97keZg3ZZ4rzKt3r8a1z12Le752T5uG5LI2Up4fL5IjyDVEGF//yvWYf9Z8zJ+eqjBaf2Q9rvjPKxzx9VIGvfaPbXh9xXZ8uv1znUwQuySTkxkZlku2uyZrJ6qzdqDpSBOTJqFcMbGNdIhgMC5AvD6uq0js+5osm8J0rTyyCKHsEPIH5KPfkXMwJHJxUgkSBCyXvCZ1iTVfJtUmmiG8V7OZPGk4wabxckcqESeXzx7ndaj6XiGgEFAIKAQUAgoBCwJEmpTvqUIku0Dz6/AHkZ2PiXUc5K8kkctImiTf25dgZwDfHMKEaiEfOk+ixNIcDlcaIFRXEDzSz9sc0sRYq5WBCNLX9NkLN8WJ9MCTr449TbN679Bc1rNiT5zw9atljUeb9PGq5znVfH1kPudu2Hub0BiZNyJpxMuOvYdBG7iclCZWwoTqpdBcY4f3xF3XnunZXJVBIaAQUAgoBBQCCgGFQGsgELrqsasSd51/F6YMDm4U7qeBpFigsu18GPwc75WHyqdFZj8L/F5ltcT3UnnwLzf+C24f03b+Hda+yXbR51bsrvnNNVi5aSUqHxahmtySH9KElBzXPn8tEwgLzm5+GCyvNgX9ntRQmSRNqP7Ve1bjuuevwx1j70i59t1IE6MayC40miRM9h+qwcHqkykTZprMdS/uhJM9VzEMBw9vZeP2giEF/D5/d28UZw9hf5Kq+nLHUF1JDFOnTWsaH0W8LoYj4R3I75ePgfXnYVDTRUFhd8zvSpYYjzLu8GtG7W4huuyKpYlhtP4Y4kSeKNVJM5BXhyoEFAIKAYXAVxkBSZoQacBkhI9k52PSHMKEqkwhTZzUJl4qkwAhuaheSZRQ/9NJ7Y84SZM0YTDcEEjAn9okTcbCULWJOCEigf7zGG/aNj1AU/yH5rJi5Eyc8HVN3n1+iZOgpImsQLt/2ESeSROh2iLShNLgft1STqwdYUIG8PO/Mw2XTC9L51ZQxygEFAIKAYWAQkAhoBBoEQRCVy25KsFeFxffhbvOuyvjldAi8KodgtTIZFq7fy2+98b3cFrtaRkvO5PtpLJoUZ4UFgtmtj/CgEmnHasEsaWF7Pr+h9/Hye0n8fyNz3tC4RV+jRUmz1+LuePmthhx5tlIjwxLVi3BAy894MuLJEhd/zz+T3zjx99IKXfd4XX41v/7VgpZRfcKGcrPPzuVXJJkiaz/k617EI5k89v6rN1oyNrD/z7acYXIokWvIv8SSt26DEdh0yBT8ylU1+7O72BQ/HwMjl9g6Zr9bI8ImFVHF2NqyQJsHvI0jq49ipLsYZhWdE8QaEx5Y9s/5feJHZsR6doboZLuCBV351fXxMqaALNSh8L8hOiyO5TCdTWdrNIn00p1kvYloA5UCCgEFAIKga8gAvP++1XuNW2WIJ8QL7VFSxAmPP7QdsfLU+BEwripTMiXhAzt/STd9p6yu5jA+yqr3ShO/PXdsU+eh5MhfNgFkuaPB2XhrPqwIUq8akhXfRIsNJcVAnfihKcEPogTo6+Pfh84om1Wmxg3H8WjjTppQuTImOF9TaXYESaUgQiTKy8Y7eeSV3kUAgoBhYBCQCGgEFAItBoCHJ6LFmsXLluIKYOm4M7Zd3qGZArSupYIT0Vl/mbfb3DHGXfwTv72nthwfPUSVPx7RbtsqjEc1PQJ07G582Y8NvoxTB7gblJOnXEjTVbvWo1rf68pTKa3P8LIeDK8yJ90T5zucfKDH+HmXsLjxEqarPl8Da584Er+7p5v3GNS41jJEsqzMfwqThyvR6xwP2r2bdOblhvth/6FYsIxrOASDtcldsw5T/N2hN/EzvDfMa5uDofn8iIhVh1dxOVP6bIAe4qWYbva5JsAACAASURBVNvR19Hp6IDApIlOlJR/inA4hAh5l0ijd61HNPmMFXcTBIoTiZIptYnPEF3W64AM4qONJxFvrNXJE2UUn+7doo5TCCgEFAIKga8SAjppQsQBhagKuyyK2/iYNFdhIrG2kib0uZ0hvJ0BvOA9vAkTnSgxnuAMkCZUXPtQnHiyHu6XtufhLUuaJK8lOXZ2bm5a5InDQemrTPSr13PsTjlj7Dfi0ieDr4+xZC8UEvGEiXSUIbo+2fY5H0pKk44FSSUVeZgQcWJMZ57RFz+/++Kv0qNP9VUhoBBQCCgEFAIKgVMEAd3TxMtHId3+ZJo0keXdf/39pwRhQrhlGoN0z4XXcY+8+QiWbliKhs8b8OK8F32FbHMLvzZ361xUvVPV7pVAhMvilYuxZOUSbLsnSUJ44eX3+49qPsKVC6/EghkLWG209sBafPvn3+bwZ05+PJIsIWUH/VEiLxKZ8vrmocOBqUAEyDneF9nH+6B7SWd0L+2c2iwP8kSaw0/pMl8jTux7Ru34Z6dfY3zjHBTFB2NXztvYWv0q4nVxXNbjcU84JFGCik8RDoUQCYWQFc7mkBx2c0nTZ4kEYokEokXdzEqUDKlNgobosnaWfE7I74RIFJp4K6N4z8tBZVAIKAQUAgqBrzgCkjQhGCLZ+azUcFKbpPiY8NjGe5e9H4htSRNLiC5qFxm2G5M3YSKYAEc+IJRqAu+nvXZ52p448WQ9vLvmUQQpjeyTF43hcJS8fuxUJT6M4f3UmtIly0HNJ02ob97Ka7pXOFSXE4I2pIks2Q3zeCxq8lSkeo4fP4kde4XBO81LpK+JHWHStTCXCZNhA1LDeHlfMCqHQkAhoBBQCCgEFAIKgZZFIMUI3s3rIp2myPJevu9lTOo9KZ0i9GPas+G7V8daSsngVW/Q74kEIeVDoinBpMmd59/JCiSn5ESaEGFC6dHhjwZtQpvlL3uoDLePup3DaWU6ka/Ld5/+LiaUTsC937qXSZO7L7sbD//1YVP4rkfXC7x+99KfdLKE3pMKhLxIyMskt6kvChJDTE0ks8XBfbu6N9uWPBGzt+21bzApM63bnUyI2CVSmWR3zWHSJBTJQk14J1Y3LGRzeSfShIgSilYRqtiAMEIaWQJEwtnIimSlLI4YY0lbJ6PG90Sg1FPs5CJSoRCRIhQp6aZ0Q3QZ6yPihHxOuCyNPFEhu9I9I+o4hYBCQCGgEPiyI2AkTWgDBZESdiGYUsJyZZAwEapcLaapBXCj2sQamsuZMEld+XfjAkJZ9n1O79yHECbVS5uklidNiH6yD9Hlh77QQNF8SuzCb1lhczOGN+b1U7sTedK80FzUCmPt7i1xI07siENr6dxnQxXsY5Ig0sSMHJEmFXsO8IeSNLEjTAb0KMDY4b1wz/dmtckVqypVCCgEFAIKAYWAQkAh4IVACmkiD5AG6+dfeT5+PfXXXuW4fk+EwQ++8wPMnSgW0tNJN/zvDbyY/+RFT2Y0fFg6bUnnmFOBNFnz2RrM2z4PS8cuRVNVE0h5wn43F9zl6Edy/f9cz2TYvCnzdFjmb5+PeDSOR0eeOoQJNf7xzY+D/E023rQxnVPseQzhe+WDIgwXpXB+mLEjcoqwppTXP49fO+zryyRJt8LhKGwQXiQnautRsXs/Txiln4ksa1Dfrib5u2tj9MUG8yxHEid2ihPpZTKt+10oTgwVoSgAvH5yLmLHYzizx70oBoX3AuI6UbIRkRBSyBIKx8WEiU0jTVM/6248Y36e9IoUTSTQEI+jkXYKkhKFQ3kFJ1HI4L25icgSIk9o8inJk2EDu4PIE1KfqKQQUAgoBBQCCgGFgEDASJrw2CabwviY1SYtSphQI9xIE01twgRJVk7ytJEhfAo54U4aOH0r+pzJ1FbESUuTJmLUl2oI74eyoNMct/Up8ULeL3Eiy/HTGokUq0zi6ailnGrxrt2WOHG5B2iw7VRqPE7j5tQMx0/U8nyFEpEmJ2sbTSG5OuRFMKBHB/6eCBOlMvG6CtX3CgGFgEJAIaAQUAi0FQKOpAk1iBbMpWJg6RlLMalPekqR5pAmrFR57GrMOGsGnv7m022FU7PrPRVCdBlJk/FF47nPst3nXXEebht+GysljMlKmhBhQmnxsMXNxqwtCjjtd6dx2LdMe+XQdUx/kU4RLFq+iOcY2cXZqK2o1VUk1N+uncpQFLNXetAEhIgTIizCBv8PXyoTOzBtyBNdcdLjLhRFk8bx0stkatHdOmFCRUrSZET2FAw+Mg6Rio2sJgmHKHKYUJbwvykUVyQbkUg2KGK5cWrtNsWT39mqTrTQCcbvovE4GhIJNMZjaIwnWIUSHjralwolE2oTCbNUndB7SZ5ceu4YXD57XFtc1qpOhYBCQCGgEFAItCsEyvdUYeHzK7lNckwQzskX76Xht52PCS8yey8O++6s24Kx9htuCs1lIkz8EwW2OdnLxRzyy3e7XTO2NnHiHwePZtt8bT3XYYvaxPlaMPqUNAfXoMQJj/18VCgIEy2n5wGeGbQavfNRSC2TZ4/TPeDSNBFWLGrb/v2HjmLfwSP8XTQWR1YkqX6icFzdCpNE4eM/ucYHUiqLQkAhoBBQCCgEFAIKgbZBwJU0kU1qrlE8qVYovTj3xUC9XLJmCR74/QOuSodABbZh5sc+eQxLP1mKDddvaMNWuFc9559zULe7Dk9/3UxOrf1iLR7844O86H/2mWfjmW89oxdkJE1ueusmFPQrwJKyJe22j14NywS5tXrPahBmlN5f/z7jZk05XXNQkjeUDdj9JKkyobykMjGGJzi9rI+fIpzzWMiT8oY3sP34G5CKk+rQDqw8ughTOt6F0pwyvZxE+adYWfI2qhq3Y8T+/jjtwEAmSCgMVyQc0hQmYKKECBMiS4g88Uq2gQZsCJIUQkVTn1ANpD6pj8dRH4vxK5EnkcmzXavOJGlCFRmJE3pP5Q/tX4rLzh2jVCdeF4H6XiGgEFAIKAS+1AgQabJII01kRyn0p1DSUlzPEKw+JqZF5gyh46lASMQ1o3darKc2ZaVVc+uSJtTE1iROvMd2vkEzFWVHABhJk9TvdZ+bDPnd8PjNh7+JU/9cNwY5EYD6Qd4EiH293scZiRPXe8CBOGEvQKuXipZ3x+4DOH6yDvUNjWhojKJzR0GGWgkTUpio0Fy+7wyVUSGgEFAIKAQUAgqBNkDAF2lC7Vq1YxUWvrUQK7etDExipLMQTYTJo2sexW1DbnMMDdUGeDWrytHPjMbN3W5ut/2ZtHwSlgxb4ug9Q4v/N756I2MwZ9Qc3HXeXZCkyUfHP+LPf3fe75qFUXs4OEgoNakgye2di3UH1mHF+hXchXAuUQTAnOFz8MTuJ5CICY8YUpaw4qRjBAVDC3D23p/56rJUmVDmSFZyh1agsFyONckZEe0ao38ndI+TqSULsDPyFg7WbMWlxUu5hETVAUTWvMMqkq09KrGlx26MrhqE0V/0Z1KE1SUQIbhYWcKm74JM4aTHJbBvkGmqZwjDxXUbDhEt1UJrWD6PJxKII4GmeAJ1sRjq4nEkirp6qk4yEaLL2CtjuC75uSRP7rvlQl/nXmVSCCgEFAIKAYXAlw0Bd9KENojkMXGi/3ZajNkzh0fcNUQSqXuZLCH1i1TApFm5lVrgsomEySDnYGwahxUj83QfG1bS7JJ2WAY7oBflvPCfDNEl8rQEUWLFoznEiXX8qjU62e4U8P2qT9zOmn/iRKhOHPI7kibGkLbmTESaHK4+hvoGkYdIEythQp+r0FzNu+vU0QoBhYBCQCGgEFAItDwCob++uylx6YyRvmuSBMiUIVOYPKFXrxSUNDmVDd/dsCAj8IndJ7ZL0oRCcxEB8tQlT3meU+M1kN0tGxuzNmJSr0n41eRfeV0Kp8T3TtcrkR3rj63nPvzy2V/ya15f4UFyRu4ZTIpkdcnCpL6T9FB2T+x6Ak9UPoFb+t2C2vJaPFP/DKLHo8je0J2N3keXfQP9qs51xcWoMjH6maQdlstpciY/1wzjt9e+jh2JN5HbKxf9jszGsNxLOEdo9duIVB9iImRLz93Y1K0SvVCC2RvPEEoTCsUVplBcWRqJwhHK+XM+3uMqSLqViIy6osQwn7OSJUbVCU1sZcADMoyPJUhxEmfjeArZFZk8yzFcV6bVJrKrVtUJ9ysew6XnjGbliUoKAYXAVw+B8t2HWX2mkkLgq4iAHWlCOEQoRBeHrcrjsQP/Xjr4UXgvC/sYc5AJvJOSIBRmlQm1IxQWm2FEe/zUnHpWU0gTqRz2Ghg14wJpHeIkgx0I+cFWbMPh8WIGFSVeMKd73o3l6uPVFJWJS7/9QGLbeO8DSXESjza6BxSzECfJ0Fz6HZGsPQGs/rgCDY1N+n0yoGdn9CwRahOZlMrE62pT3ysEFAIKAYWAQkAh0B4QCM35ySuJS2aMRBDihBaP/ZiEyw6yL8mjV3N4Li+S5ctKmBAWi95dhIf+/BAqH65sD+fe1AYiTCg9c0Uy9JZbI+U18FHtRygcX4iy/WUYXzxeP79e57ndAWBpEKlNqA95/fKwdt9anNxyknN0GNUBE3tOxBmRM/j9tFHTmCSxJnnNd7u8G24dcCtGx0bzPXD6iG/gSHwH6nbWsdH7obErcea2/3SFY4fmZUKZQobQXM0Oy8W1uk3SElhfsBQ1WTsx++TDInf5p8jbuUkjQYCqTsfw9sCPkFWUheven6mrS4TiRKhLeIemRpbwtFp773UNJKMTaDsJDQdIYoXVJobJHE/kyIxeW9SgVyJO4ok4EyakOKGQXeEho1l1Yk0tRZpQPXbECX1ORvH33OhOnHlhpb5XCCgETg0E/rp8A4cfeu3dTQhn5WBIvxJcMr0MQ/uXnBodUK1UCGQIAUGaUPhS8ziEQnRl5XXhWmj04BY6yGtJ2M9SfsKONNHIEjFkEWG5nFKQhfS2Ik1EP1pKceIHZb8XjXZGXYoU1wP1J5P1+m1f+oSZtQYR3ipg8rrgbYuzO4iU5TJzAvFoE0gZ7ahIspAmydBcxgpFps/2VWHnnoP8b7o3ciNN6NW1E3qUintaJqUyCXjuVXaFgEJAIaAQUAgoBNoEASZNqOZh/buCyJNhA7r6bsjjmx7Hz3/zc15c9lKdTPz7RDw+4XFeWLdLchG+YEgBbh9zOyb2mOi7HadKxqWfLsXiDxfjqcufYmVGe0qSJAjiO3PDn27APz78BxJREXrK6t1B10U4P4zJAyZjcr/J3N32RqbI8FrUNgpBJ/sQ6SBMC6cMncLt5/BaA6dg8kDRD7dExN/iDxZjwTkLcOe5d3JWwndo/gUYmn8hlhf9KwbUz8LAutlY0e9H6H9sFvofPdd2skIqEyJNZJKkSUbDcrl05u28e1FYPwRNNY2YUjWbCRPacynDcNHri+et4Gvgpg8v1H1LiDCR6hKdMLGQJWL3o/2kVy5CWKd6xvepahMiR7QIy5I8IaWJTpwk2OukQYbrGnyaLXGS6RBdRnjN4boEoURpSL9iXDrzNOV14nVzqe8VAqcgAkSUUHr9H1s1vwZ6+NEO9rC+E3dIn8645OwRoN23KikEvgoIMGnywqoUlUc4pwCRbG1XOq3suigJ3NaQ/S6pp5AmKYQJKUz8rVZ7ESjWNoVluFW/jU3jwjAW3TLESaYab8DYUmQy/JbxPCTHUGnA0qxDvM6zZ+EG43V/V5alxEAH0T1k3Gpk37pYYx0STOTIUHTWkyCOo/C3wgA+Ne0/eASf7T+C2rpGhEMJ5EWiTHp2L+1sIk2UysTzClEZFAIKAYWAQkAhoBBoJwiEplz5/5mGXt1LOqJ7SaeU5tFuaLtEi8w7GpfjSGwXLi67BoNzzjFkE8ulRMT8NHoLbh18K74/+Pspxaz5fA2ufOBKXlAPsmjfTjAM1IyRj4/E3Alz+S+TSZJO6eAXRAlEbab8N/39JkzsNZFN40lBQaTJXRfepZMOTEbsWMWkyepdqxE7QUvXQChXDMKnDp3Kr0xK9J/M81EiJ1oyMSlSLkzZjQSJrJOuP+oHpY6jOuK3n/0W1zRegwUzFvhullRK3X3Z3TphQvhs33WQjdUpEWky9vgtKIwOwu4uy7Gny3JM3/NTrQ5tksIEQwgVe/bjZG2D+I7CVUSy0WJhuSy9LG/8G3Z3fgsXxB/HB4d+DlTtw6ydYzWPEuFbEgmH8fys95g0+T6RJpoBvFSX0FKDndKEu2PucQrGroSJjddJUmUidtDJMF2kNqFJngjVRcRKAo3xOKtOmgpLUwziW1JtIjsZazihTU7FJzSpJLLm3pvOU8SJ77tNZVQItF8EjEQJtVKYW8uHHoX6EcS8uP/F046eAUP7FeHSGaMUedJ+T61qWYYQeP397Xjj/fLU0FihMLILithnJORBVjitHftexg8BiZi2AGwgS3iMwgqTZEguv8SJER67xXW9bdqYTozvMgSqTTEpRaf0q7l1N7fxDmeRzo2jj02yzlNRceLkIRKIC+EfD8u50+UjqSVZQ9/anfVo/QlDobT7yaCy0oqM6Qbw5hL2H6zG/kPViMbiaGqoR3aERt/EecbRsSAbg/sl1xGUyqS595w6XiGgEFAIKAQUAgqB1kIghTShip2IE7dG7cp6D7uy30NhrD8GRWeiCIP1wRKN6tbW/RZFkYEYnH0Ohg3sxjvHLps1Fm9se5FDfd1/w/2444w7WqvfbVaPkWDIdCNu/OuNqN9TH5h4ojatr1mP8n8r92zSovcWYfE/FmPuxLm6N8s/T/wT3/jRN1htRMSJU5IqDnpdXbmas63ctpJfs0vFgtL4QqFEmjZ6miBTAP3Vs3GGDFJBEu4Qxprda/D++vf5205nCELw9tG38+u4zuMc1S9k4P6Plf/As1c/61m1JEtmXTKLy57QfQIfIz+f1vN2FDYMQ1VTBVYffxRTS+ejKD6I87xb/G/o/fl0VqEYk9HLhHd+hYk0ycXgvl3RsYPwUkk/uU/NyJj0/aE/RGRtd0zFDQitfANrztiIUDiEWRvGsNIkEs5GdiQLK28sR2XjPpz/5hj0rilmUkWqSOjVSJxQe827Hg0TX5vOpM4Hk5/If9GrNSwXTQ5FiC7xHVF2RuJEEij18TgaCksQGjJa9zlpDdKEuhpvqkc8Ws+9FgsrCcSaanHfLRcr4iT9C1sdqRBoMwQkUfLq8g0cSpGIErvlRCZMTAbXhudaIsZhUsjrRJEnbXYqVcWtgECSNOFfQVGjRlKQ0oTGIV4L4nYjmUBL+JI08SRMDG1MExtJoNiSJtbBUZp1OB3WssRJIMQtTbRZ3NeVRf51RF7XSYbhNIzb0itZKDqckzd5osmqxQDSdyNMxInNYeRtEo+Z/U1ENk19wmPqaApXc+JkHSoq93HOnCyg9iSRLyLJ8HpjhvfTP3v8J9f4brPKqBBQCCgEFAIKAYWAQqAtEbAlTahBHfJzWHHSsSDHu33aJKcmshu7wstRHa5E/+NnY3A2xekXw62KxmWoju3CxPyb9fL2FK3Alr1vMpFy0bAr+fNhA3vwgmHZwB7e9Z6COZxMxjPVFQoD5UVeWOsi0oQMzJ+79jnXZizduBQP/fEhzD97for6ojn9IoIjlB3C6t2r8eGGD7kNROKI0bZ4kQTKhK4TBMkRBqYMEqqQ1XtW4+O6j/nf//34f5v6cNb4szCp/yTET8b5uCDhwYg0eeDlBzBv2jzMP1OoROySkw+PVFBdNOxqJPaPQSiSgyPRnSmkSWX+O9j8+au4uFj4hshUYfAyoc9oAaFHaSF6lHYWWaSxOsWpNrx3bKjpC6edfSGEw1k4mr8Tn/b+FUZuuRWF6ytRUHMQOeEwlo/5lBcBL946RShOAHxwQzn25h7EiLd7YtLuofy9Tpw4KE3sVCamabdcUDRMBo0tFhSDSJIwofccNkD7TnyuhewyhOmShImuOkkk2OckMelcnThpyRBdxtNAE2cmTyiWNLU11oREvEkRJ/4uYpVLIdDmCBBRsn3XAWyvFDHcJVni1DBW3hlUJvIZZs0vnwVEnFDoPpUUAl82BHTSRNwEYksF3x9ZiESyxBiH5xfGMEzmBXrrSCbw8r1NiNBUhYlE3v/itJ9zRaGyTM+CwI33U4s2PLTLmjHFSboNN4/q5OYRf72yqdOnX56/8v3lSitMlyE0l1ctAiEDQeInTJzHZerVZmfihPY7alEDSAOm3TtGwqRbUT6OHTsO2vRlHetK0oR+zy49J9VT0AsL9b1CQCGgEFAIKAQUAgqBtkAgNPvGhQnr4MbYkEF9SuyJExpsaxMca8NpYbh83B/44xG7rkKnY31Q0bAMOxqX4YJO/8Wfy/fDis7DwOgMMSw0DiS1xVIiTySRQnlOdTJFhsJ65V9eaRHfFlm+X+JE5v/Dv/0BE0qFOsIuPbr+UTz20WO4te+tjmqSTKtoiERJNInR/5K1S/j1/TVCMRLKCSHRmDozOGvcWfz9vKnzAhEkTv1265MMiUavP77/x7ip502mYuhYMpL/19G/wENPvmMiTawEyetH7tY9T6iQ/YdqsP9wjam8zp06scrENekLANquMAbLOrl0J0zokA+qHuBqJpWPRn71YeRnRZAVzuZwXG/0W4Pcbjm45OOJTI6sKdqKj0+rxLhNAzGtejjvDE0Jy2Uwg5dbr0WrhCrFmPi9TZOtpImM0WwmSZJhuaQCJW5QnRgJE+u/Gyhc16BR7HPSWmoT2e9Yw3GNOBEheog4ISXe5bPGuZ9v9a1CQCHQ6gjYESXUCFMILodWWVUm8lFnt5BFXgukOqGduoo8afXTrCpsYQSMpEmIxv+s9tAIE1m3TpyYRwlinEDBu9zVqm5d4NBbIfIVEgvBokhrSC5jCRkmTUiJJsN/0ZwnXe7Bx3lyLLrZxEm6jdboAFaVpIOrQ71yM5EPTDKVxYuEsNbjFJqL8pnLSgcXS20ORXi12ZY4oXvUpJAJ4URdAyoqhe8iESbdigtQUXkglTRJxDG4byk6FuRBqUwydeWpchQCCgGFgEJAIaAQaA0EQnP+42VtSJXAiZPJnSFEpEgyhRQnHfKyxQ4wU3xfpyaSp0AcWwa/jJOlnzNpEvm4RCdN1tb+lj1QJhbcjOLIQNtCdCNomsxYpMeSOKFFRUqnGpFCapD7b7wfd4xpmXBkQYgTWtin/JUPVzpeb5RnQ84GPHXpU5jYc6JjviD1el3cq3atYi+UvN55WFe1Dm+98pbpEKP/CPmTUJKKFTHzFUqUgsEFHCprbL64VoIoTSi/VJHcf/39uGNs8nzJz518eIy4Pvi7t1C++zAvBlQ0vI3yujdTVCXldX8zff7xFsv5CIUwtH8vdCzI9YLOfsbkoUrhhQJt9zOpTN7b+XNMrpqNHnsb0SESQU4kB1lZ2cLoPRzC38auY5Av/3giVhdvwycTduOMdf1xZs0IW8JEGMOLZKRJjCEVrOoTOdejz5PzPn3fnb75LjU0V9IMXk7HpeokloDubWJHoDSRUfygkQD9uZjPBjwJvrLHGmv1cF2KOPEFmcqkEGgVBEhJsq3yICjsljF5qUpSGqeZvzsMehz7QmH8pBHyPTeco/xOWuWsq0paGgFJmsgNFLASJrIBFmVW6nK54RMe67gv5BvHO8bNWu6EiWxMBhay5VjISJqkgJ25emTRLUOcBCVNxPxQpOb00aVey0ahoC1M57r3IiH0MvXNgcJ7r/k4BGytAXKvNseayBieCEVJcMXYn0QmWjOo2H2Avx3YqxM65ufwOsHHm3enXs1kBl/SCWdPGAryM1FJIaAQUAgoBBQCCgGFwKmCQGjOf7ziPGo1zkMcYgtLqa7eYaNpHICqpnJeDMaMI6h6q4qzleQMZcLELenGjHJIyeYEtGecA6qmHCqJk1MhvNfVS69Gl/Fd8KtJv2qx68QpZJS1wlveu4U/+s2M36S0RZIgTsSAXeMfeesRLHxrIXb9Ypfvvq35bA3W7F3D5/aDjz5g8iNcIMw3i6YWYXzJeIw8OpLfu3mm0Pe6b8rOVVi9czWyirNA5Tfs1czUtVZNHZ40op8ycArPsZ2M6Ic/PBxzRszR6/bC9tc7fo2fLfkZe8sQdrf9+Hmxe1EjTaqadmBK57kp+Czr/H8wNPdCZG8ek6Iy6dm1CD26FvnGNJnRZVIqiRS6t8NZfAiRGKQySVQdwLSK09EhOw8dsnPYw4RUJTIkF73+achKxGvj6FtfipVFW9E/3g1X7z4zafyue5sIokQnRQw7AY2T2ZSJrU3YDG6kMQSXFrZAqkroVXiZJMN0yZBd4pXM4JPECX0WNZjESyKlobAU8fFnp4F3Mw6h51s8imiDiAVNE1aarCrFSTMwVYcqBNJEwJEooY0j4YgvVYmpapuwXClNc4lNL4lUOmbYgG7K7yTN86oOaz8ILHphFcr3VAkPtHA2QpEse7ojLEJ08RjFd/PtiRQjYSKGE3H+41BZTmMOU53NWeg3Nz6c5XcTTGbqdMUubcWJ/zMiyJLkorvvU2mb0aNeu7BrzavQ82hnEsJMkKTMm5tFHnk2yzmD5vnnVoIcj3L42DiFkU1yXUSOdMjLYsJEXqEnTjZgxx4RqtKscg+xCuUXP/imIv2bccrUoQoBhYBCQCGgEFAItD4CmtLEbceOHPsYY++68Cy0+GoYrO4pfoc3qZQ3vo5odRSdTw7A1KK70+hpso0croIK1WKrJnctEa9iNtfj8F4DumNo/5J2M1B75O+P4Ln4c1h3Ie3Wb7nktbhPBMOcj+cwYUJeIcbkdaxbq695/BomIOwIDmnQTseTQuST2CdiDB4V19SckXP4dUrZFDCZkcFkMqLfLYzoiVDhsX22uL4kcTKx20QmPMK5Yc5D3iYU8uyRNx/hfE7hz9ZXr8ecdXPw3dh3uf/bdu7Hw08vF3WEs7D6hCDK7EiTXblvY/+QD5H/h+tNve6Yn4shA3raqrzCETfPIfeJNu2SJnWJMab2+mawvwAAIABJREFUobpN+ODwLzCtchL61pWyyiSChE6aEHlCSEnPkj/0fB978w9ze8N5Ydy/9eu6CbzV14QxMCx66Hd0mnGok0SJRpBoYZ91wiShmcEbvU74M0GcSMLEiThp7FKM6MARCJV0z+BV6FKUQdlCE1Wxy088zy6bdYYK1dU6Z0HV8hVGwGjkboWBn5cWs+ggUFnDctke62HoawzXRccr8iTIGVB52xsCRJpUEGlC95YkTOyGLVqILv/L86k9pXGBVMpTfTwe4dBctIhv9EzxQikzBAaFBfMTzk+Om4ytMpl5ezXX8L2H/iZANAFjpe6lJudnmSJL7BBxAMGFBGvOteQEufRkcVOQCKWG2zWUoevL73XhQZwQwcNjUVbINOlNpxBcJHynkFwyUcuF+oRIE3qn3Vea+mvsiN549MdX+W2ZyqcQUAgoBBQCCgGFgEKgXSAQuuO//syBdImIoGQkIMSsQrQzxbBQ5DZ3IhRGee3f+LO9PZfxa10F7ZYW6pKqxnJ0mdIF/apmof+x2WkA4DDMpUkPDcriMcRjjVo/hDJFpnicYoKPxGXnnp5GvZk9ZO3+tfj2//dtXYmQ2dLNpUny48V5L2LKYDMJQSTCd5/5Lnb8dIfpIDrm5eKXcXPvm/kvaCIvkqseuQr3XnEvcrqKRX1p0E4eH5TOnnw2K0jqdtUFNmgP2h6v/BzWK0szot8ojOglwZLbW+wEJG+VxoONuO+q+zBvyjzHIq999lr+7rnrnuNXMgcmPxNK2XldsPLYYv73WaX362VI4oPupj/u/i6Kmmbxn0yD+pSic2fN/N2rM/r33hMvK2FCh773+Y8RrzqA2Z+fjYJwGHmRMMKJuCBJ4lGN9BBRxKVvyUs9V6DucuDoR0fxg3WXCaWJwcNEepxQ+XwHp0mSOHU9qSoxkCea0sSoOtEVJ0yixE3EiTVUF6lPorEmxGJRRCfNAopbgTjhmXbyvMWa6hFtOK6IE9/XvMqoEAiOgBtRwo+rSLbn4ma8fAMSRw6wH1LI7lnhFpbL2GQP0kRmNapO6DNFngQ/7+qItkeASJMdnx9LVZikDF80g3hfSpDUfrmGIdLIC3+hh2XZ3uMrT3SbQZqYHhkBVAqepIkcn/kKwyxbYVcqLbDL8UwGsEoBMwDl4XHNBCiJW5FiVs/dS/bRtbdMPAQhj1oCOwuYWhVu9wjNq6ONtVqUhwSH5GLCpDBJmMhSj+ukiRkXmjEM6V+KZ39xo+etoTIoBBQCCgGFgEJAIaAQaE8IhOb+7FVtyGRQcsRjYmAnlRwkp6bQPGGxO8uYtte+wQPGuj6foyZnF05sFKFlRvb9Gr8OaryAX1dWP8yvvfqPxu4ub6PXnhkYErrIGQs9hI9lSGsYzCel9FoezaTOuEM7OcglDiWGoQO64rJzTkfZwFZYBHU50+Rr4tesvbkXDJEgC5ctxO9v+72JOCHfjXB+GC/c9IJehSRZfnTfjwIRJnQcJVKPEOHQ6YxO/D6nOEeE1zomwmtNO20aJvWZ1NwutcrxHCYsV4QJu+EvNzBpEjsWcyS7CINH1z2K8v9brrfvgd++iYo9R/h9bsdu+PMXN2NE4RUY0eWKFNKRPITWfvECqrPfQc/6W5AfH8QxgLuXFnou2qUC4qEysShM6HhSmRBpMmPvdPRv6o6CcARZIaEqIRSkcoRe6dkQopAWiTjeL9yMbVceYtLkqk1TMbChm642kcoST7IkncUQywIjTfrEHj4RCsEUsssmXFdMI06czOGJOGlqqhceKBd+p+WvOQtpws+ueBQNJw7pdSvFScufBlXDlx8BP0QJoeC2E5yIEhw5AFQf4uejfOLS8zFW1BUo6oZQCf310MMf+orh75M4sapOqL3D+nfDpTNHtRtV7Zf/SlI9bA4CS15ajx2fH7UvwronS479A4wVvDwbeLTAChRS3GYhHBFhSr1T8xezxaYVf/UFWdj3UqHYl2X9NIQQh0TzSubjBCFgxKb5ONm3IAgi1jBR7iUmrxnJJsj8PvqiXZtO1x3j4/P57uum8Do9fr43dMvxfqExcFMtYtFGjTBJJBUmFlj2HTqK/YeM97TIQH6MQ/qV4u7vzeboDyopBBQCCgGFgEJAIaAQOFUQsCVN7BpPE3Qa4B+u34yqpgocaSrnV5mGdbqUB8vDCi6x7bskTaYV38ukyY7wGxh7/HYUxYZxfn+xhN1gDZkGo7TYKMkT40CQiBMauBJx0paqk19X/Brrj6xvUV8TI1oLly/EouWLTKqSCW9MwJKhS3Rz9Bv+5was+GgFXrjlBcfQWOsOrcO6g+tQv7eeCRIZ3qrLhC5c3ejEaCZFKNzWh1s+BHmHLJi+4FS5H2zbSX288sErmSyh8FxEppx5xplYMGOBHs7riZ1P4IldT2DpuKUYXzReL0f6mdDiW3ZBEf6eMw9DEpdjaEKQisZUsXs/iDjZWfCvKM05Hz0bLsDgvqUidEWgnX/BCRNqBxEmeV2OYcb7k5CfFUFeOCzUJBbCxKgykd8tve4N1O2uw7dWTsaAuhK+n/Uo5HbKkgALH64Xj5U40f1MnFUnHFVbI1G8iJOmWBOaYlE0TTy3FdQm9n5N9MxqrD2iK04o5OB9t158St9TqvEKgdZGwIso4XGIh6qEiBKOFFSxUX/GMYlMyUDMyr7RkzgcjiBa1A0YOlqMdUxKFJtndcBFNavqhOq4dMYoXDrztNaGWNWnEAiMwKMv/xMVn9XYhywy3B48R/Bh8q7fez7uo+Suf1LHhsUfhQnzHG/5WED3QCLIuC4gRaDXbEeg+CNN+EnlgzgJuZi6Nx8jZwjTQMTwnObHtYHcCVnUIoEvYnmAYVxrR0B4h+YKUnOG8PVBmogwsQlsLa9EaacQOuTTBkrjgdpPIAAK23WiVvOQpNOkYTu4Xyk6d8jDxTNH49KZ4rdQJYWAQkAhoBBQCCgEFAKnAgIG0kQMkq2pqnE7m7kf61KJ6lAFGj4Xg6GyTpfza0n2UJTkliUPo0EjTVYMC6XHOu3Cu9t+hmkl96FUy7sz92/Ylfc3jK+bj8LGwZnBymYMybJizVhZVkKLDJSGDeyO+246LzN1ByyFSBP6a2lfE2OzvvO77yBeF+fFfyJsblt9G5MmFJrqxr/ciEm9J+HpK57WDyFyYP3R9fx+5eaVoLBbHco68PuaD2uYbJlaJgzV75x9ZwoCdPx1L1+H+dPnn9LEyfWvXM8qE8KNEvVr8QeLGY/5Z81ngmn+zvm4deCtuHXQrToO5Gfy0FPv8AQ8O78Q4awcJk0mx+9HMQz3DMUBrqU4wPv5WFKanOyzAkPDl2Fo5PKApEl6hMmBz97BivrHcF71TPSr6Yr8cIR9TAT5oYXjMhAhOikSCmH10K34aMou1O6qxdXrpmNQYw8OjcdPE82TQ1+c8EOW2OXxWgDxUp04hOsiAsWJOGGlCZEm0SY0Dj4NiSGtMNFzCN1AzywK1RWPas9fRZwEfOKq7F9FBIgoIUN3CpPoltzIkkTFBqGc27HJorijgCP0jBQly0eQfAKLRTlaeMzS1o3EN01FXUHPllAKiWJavQp0umhTi3w2GA9U5EkgGFXmNkKgYm8NFv9+FY+RUpK8LbTxiPjeedHcW10ia5AhpLQSQxG9ahqz2bZFz9H8BevWIE2sWNIzyT9pInB2UpzYqib4Ydh8bLwvQw/ShMd71kV9UhSlQbZ4N0ZeQKmXrnFcGjg0l9+K+dcnSGZzXsuhKfcPtzuKY8eOIRZtQH6EPEWT95AV5hTSRGvemOG9NDIygaX/0QrK7fQRUUcqBBQCCgGFgEJAIaAQMCGQQpocQQWOJMoRzgljV87fET0hjIg71wxAad4IlBYMR0lEqEN4SE0TjZDcbWSWZbPsHcDhhm34sOoBE2lCx6489iCXMbXzvZk5LSnjxuSkKBatR7ypnuuRahP6NxEnbRGua83na3DDn27AbYNvszVMDwqIDI9Fyg7uYzShK0iMZVFILmMixQQRAOM6jNNDd8kQW8Z893zzHn47qeck23Kd2ivDfVU+XBm0S+0iPxEkhBkRJkQSGdPvDvwOP/35T5HdNRuT+03Gc9cKHxOZpJ8Jq0zyi3AkXI4Vn/0c07v9K7rmm3cBS5WJPJbUJsM7fx3Du1wRMDSX8+TJaQdlvGo/3vv833lB8KJ9M5AfiSCXVCa0cECbOxMUmkvzMNFUYdLPZEWnT/Fep0+52ZGOEXzv0PkYcEwLzyUeEDoeNMlO8U5KdxJrR6LYECeEhgzXJf1NrD4nMYPHiQzVRYua9O+mRByNjeK5UXe++d5pkQvUJd41ESeknos1nuSq27viZNnqHVi+tpIXXQb0KsSAXl0wsFchBvYpbhHoVKEKASJItlUe9E2UEGK2IbgqNvCCYWTHRkNYQkGSFCfqUByvR3GiAaWJeqzP7onqsIjtniRMxLmgEDymUZEWNpC/A5g8aSgs5WcNkSi6CiVQ3HtRl124Lvpc+Z2o++JUQWDxC6uwc39tanOZf7SatacugPsnTGz8G5kANYekIuLEWXXSjIVqeu5kCb88P6lllvp1NsqjCUniRBAlxiedzaEt01hzRfwcTVU6+CEPWoQ4cRnHymsysyoTt1MW8Lq0yW6OzkCEyVHka3wmzZ/jZAwvm2AYd9NnH2/ek2ycdi10LMjBkH7dtM8TuESpTfzc9iqPQkAhoBBQCCgEFALtBAEmTbaffA15ffOwp2QZTm4XC3Jd88tQGBuMwqbBKMYQ/sxqHC0JE2Nf7GLafnDol5zlzNL7UrqdUeIkZcdMquFetPEEErGoiTihRrVFuK4Rj47IGGlCHimUIp3Fbjny3qDUYZRQhoxuSO6SlybnRAJs7ryZvz/20TF+pc+kYTz/20IUpHPdEulAZd514V3pHN6mx1DbCS8n0ue7z36Xw5U1HmjEnefeaeqj9DOJ5HRAVk4HR9LEqDLhc5afi6YuK7D12J9wxmnfwaATQtXlnYITJlTmgc2/x4qcP+Dcz6ajf2MPNn/PYcIkJEgTCLWJJEqshMmNR87Hux0/wd7iw5jVOBYz9o7SDd9NbbZMLJlEId8kemU3EpvkNf/zIE+SJvFJjxPdEF6qT4gg0UJ2keokmgBicXol0iSpNqmfcC5CJS0ci9nG18SICplxUqgE2lVOr0ScXDZrLMoG9fS+PFopB5Ely9bs4GXhcCTHQpzFmDgjEoXSrMlDFInSSufly1qNJEpeXU5Eh3dyVJUcOYjQkYPI2qGF3mKiOISiRB1K4vUo0UgSei6SCo/+6Fm4OqsnjoTzTGoSfmxZ/AokgUtfyXVH47JlDAnkN57A/pJ+QHE3hLQ/7x6Zc9iF66Icyu8kKJIqf1sg8OryT/DW2i9SSQUSsJt8NowbMrwGCtaemFUm4ttU0oQ/dQzZFbROQxsCmMCLlrVgskrlLFXROI3GgAKiAC0JkDWld9q4TidGkiv0GUEj48SJBy48Do1b/V5a8JzqRfu4Rh2ySOKE5sxWFWM82ohErNFgzyIKoblMuVHVqV0DFGa4U8d8/uELIcHeonffOLs1AFB1KAQUAgoBhYBCQCGgEGg2AqH+d/Xn0U6PXiNRFB+CggEF6LnzbNuCjaSJHWGSPEhOSMRA6rVj30dhwxBb0oS+/8sXt6Ks02V6yK+0e2Ua/NlNikTJ7HcSrUessc5UVWurThZ/uBgf/PMDPexT2v22HEiL/KGIGK2uO7yOX1esWcGvWYVZTAKEs8NoPNSokySZIkjs+iDVGq1lfJ8pHKkcIqMIGxmay1g2kSV3bLiDw3IR2Uh+J3n98/DMt55hX5eHnnyHw8JwaK5IDrYe/zMqO7+JC/EYIlliZzIlq8pkUN9SdMzPxdZjf+TQLiMKv+WzS/azH68Y3eRlkqg6gPO/OJtVJjI0VyRMi4Ii/ExYRNzTw9NIhQkRJhSO68niN7Er5wDOPTEGs0+eYZ5cO00obUgU3j+ohc9Lxhv3EX3ASp4Yd78ZvAZ0EkUzjTcSKJI4iRJxEk8wacLESTyKxqZGNAwahXhLh+jyIE1oQVSGF4yTek4L13XfLRe1KXGy6/Mj2PVZtUaWiPPF152L0a1xZ/zA3kJ9QiQKXcWDlBrF5z3/1cwWmCihHeThiK2qJFyxEeHqQ8iqOag/7wZFq5k0Hhqr0QkSJkpoY4IkTLTn17ZwF2yPFFrCc9HubLGBwaw0Se6PNqpSBjUd5uMHRatQEylALJ7AlkgRPkvkIDFkFMIBnztOqhNqjyJPvpr3zKnUa7q/31ixlVUnRkVGquqDVO4+FoYtnTeNLUzf2RMnlCXVKD54vXpV7YU0cRqbcUgmknOYN7Mw/kGIEwbO4cpzCKHlfZ02h41Jlp4p4sSrHEGQJxCnDUJtmlyuV4evaJMOGcDbJTviRGwAO5gkU0JAJ01lktCum5B23u++cZYyhG/T60FVrhBQCCgEFAIKAYWAXwRC5/3b7YlhHazm7Q6DUtpZGcmm2YMPo0SxXHC4aQtW1T6Iybn3Cj8Tm0VBGb6r2cSJUa3tI7wFLTjKndtGwFpLdUKkyYOvPOioYvB7Ev3mW3tgLb7982/r2YkMIELDiRTwW66ffKdimK71NetxxU+usA3NRYTJze/cjHmT55l8TK7/w/Ug4/gzss9A7PNR6Jo3gkNzUTKSJjwBD2ebvEwoT/eSTuhe2lnkP/pHVpsQaeJNnNjMeuT96nKCDtVtYgP4kVXDMb7mNORHwhyaKxKiP6Eyka+0Q4x2Vq8duR1/P7oWN1adj0FNPXhOvLzjJ1jW8RPMOjEGs2rHGmemqbVbJ90OjxuxMw+pJIrTIokP4sQYmstKoBhDc3F4LoPapLGpHrGiriC1SYsmD9KE6mbiJN7Eq7FMAGvhutqCOCFVCSVWlhi3zdOiUJh+K7wXOPQFXu18U3kyhNe5k4XKUZEoLXrVnRKF+zFyt3ZE+gZIAkN+T2G3ItWH+I/UdAOj1UyGmEgSA0HCqhKLwkQulm0JdcHWcBdTaK7kphJxU+gEiSE8l1zsHRI9gsHRKs5Dn8n9yBzeNBTCsnAPfDZ4bGDiRD4rEvSssEmKPDklLvuvdCNJdfLmyl3IyhNjIqEGEb8pYlE/oPpBHufoAeFMmnDtJtVJ+qRJED8T0esWSrYbVwwGTbJaw9jKP3Fi2LhmMARvfk8yh4YX4eGnrX7KiGsqk3QIPj9tCJ7HSV7C7KC4v+JRNNVWm8OgWSqyEicnauuYNBH3p7hwh5DKpEM+/1v+GlLI34tnnqYM4YOfOHWEQkAhoBBQCCgEFAJtgIDF00S2wHlQGs7O80mYiLION2zFB4d+jst7/9bcPcvi4JHEdqyOPoJB9RemrzjRxoFiYOpvQsPxWWMNiDWJcDcytZZJfNlDZZg3dR7mT53foqdfkhYUhi2cG0ZtRS2TNVIFQpXb+XZkslHXPnctJpROOGXCdN36/q04/slxW5XJLe/ewtD8ZuZvUiAiTBe+vRCrdq7CsLzLMLzT1zjPB1W/QMHQDhhbPZffk9rEqjI5vax3srxQGLsL30Rll9dwzt6lLqciPcKECiTChIiTq8q/oatMssJElISRxTHERYga6W2yqv9mrOy3BWd9MQpnVY7kyTwtJr5b9CmWF3+KmQdGYxYpTSilkCOG50qa814iUmiRHfRqt3MvDeLE6HWSJE7MapPGWCOaotFW8DWhhSDvZxcp5WR8cWO4rtYiTuzIkoR+TkMIh0llkjTW9fscsRIoRiSISCElCiVFovhF9NTOlw5Rwo+eSLajF1TOuuXIqj5keLaJMFvFiXpEEEIp6tE10cAkSjc0JMkSjUQRYQtFwJpNoc7YHOrCIOvXKu/GphINhImRLDF8Ltd9S+J1GBKtQlG8jheD6Uh6LpESjgjcD7N7YVeXXghPmhX4hDqZxOtjnf7dcOnMUex9opJCoL0hsH3Xfry+Yht2seqE5h+aukT/naTdHf4HFM4qEzls8f7dSqpOvH+r7fBsF6SJxW/Oz7hDPOgSpjBpqURAepj4v+78n2s/ZfohPRzLsVx3Ti0zqkzaljhxOjfiHmJCTMtChEmcQnB5zKXZ3yQe48tn/6Ea7D98VIerg6Yy4V9LDRwqj0gTqugxZQjv5xJVeRQCCgGFgEJAIaAQaGMEHEgTXnZIbRrttMxOhhXy03YiTCid2fVfNBm9KViFaYGwPPYathz4U/qhunTSxMEfwaHBYtd2ArGmZLgbmfXem85D2cCW8zFoDdJk4fKFePgvD3OXKETW1pKtqFlTYyIDJKkydcRU3Dn7TkwZZDY993OuvfKs3r0aVz1yFbehvfubUFiz77//fTx22mMpvi6E1VPHn2LCZELXCbbdJj+Tv+14BRV1b6NH+HwM7TIDW2qfMZEmJ+tj2Ln3sH48h+UqMJiDGkiTHhtmuahNzBMhq/eQ23n5Q8UVGH54OMbWjEQBG8BHkBUCsjRPE6kyIdKEQnKtG1OOaXtGYvrekfrCIU06U0gTmkwaFtFNbUh5tASdBCf7y2oUWmQ0hvQKRJxoC5QJsUApFyllaC6pNmmMx9DU1ICTg0YBAUPleN0X1u9FDHH3RAuhMS00l5zTynBd5HFy+SyD2idoA1zyJ/1KkqvESbIEPBnWr78AC1l2GNA5TRrPJj0iwpEszBjbC7OnDstgz1RR7QWB5hAl1AdbY3etc9nrliOn5pDwadI8SSQBIj2cdJKYytJ2tndL1HN+IlHo3jwcysehUK5+n+pKEjomnGVQlhieVXzLJIkU+ZiSn9GopSRWh6GxIyiK1eqkyaFQHlbl9GHl2+GmRiZOyO8kSHIL18XlJMDEyaUzTwtSrMqrEGg1BEh18sb725CV2yX1HrcYuDs1yt+GKne1ibHscFZ2oE1k8tggJvB0jNd4IJ2TwM8dbfHa1/Emw2+hgmublPl60+6LCwaylUyCWyMfWMzTWxZHZxJLhLtLJR2jDScQayB/U7NS0q6d0hieviuvPMDqeZkG96M5jVgz0K1ziDTRfnOU2qRlz7wqXSGgEFAIKAQUAgqBzCDgnzTRdqEE3SH1589uRFnnr2N4569rLTb7nYgPk7uryxtfRXnTaxgcvyi44oSL8a8ykRAKk75kCAsredKS4boe+/gxLP1kKTbc4M/ENuhpX7hsIRYtX8SH3Xn+nVgwfQGu+fU1SDQlUhQUpIx45I1HWH3SUsTGqRKm64b/vYExe/qbT5sgl8qc+2+4H3eccYfj6SDSZNf+BtQkPsOO6o9RU1uPDrP2Iu9AZ0yoW8DH7dhbhdp6oW7qUJALMks0plBYTMi31PwBB8Ysw8zdj9nUlz5hsvnIS9hy4hV8c+PX2MeE/Ew4NBcrTaTRsVCZvN/pUyZNzk2Mw/T9o3TCRC44LuvwMd6h8Fwnz0iG5+KZkVFdok8jtX40d/Jr6LskTDX1SSLaKJ4scrKqG4uKZ4R8SohwOESWJEPjWNUmZAZPnzU01aOxSykaJrZsiC7ZZi909DBd2iOUXlqKOFm2ugLL1uw0CfisZAmjSgvR2nVrvpiDPrlEftrRK4iT5MIDT9Kj9aDQXbOnlqVXsDqqXSGQLlHC14iLqsTYSQrJlbdrs6acE+oSSZzQohmr6YzhCC2kCt2PlI9fHdBjDx+5E17LYyRUxDPJQJw4kCjF8Tp+Jh0O5enkCT2DiFg5EY2iYdCIjIfrEg9MRZ60qxtDNcaEAKlOXl3+KSr2VrPXCW3iEiSpP7WJl8pEVsbh9XwlIg/Cwr/LJ3FDKjQ3YteuWq+xgHdTnT0eHY/VF/blE0y0QmBIapMsyxPOuxWZydF8NGwx9ksCOW0GcuicrQG8g5o4cxodL6JEhJqzJlY4kqq6ttqwK0bkcmubDNNlJE06FuRgcL+uXA91V04HWGmiFXjJzNNwyczRmbksVCkKAYWAQkAhoBBQCCgEWggBF9KEatRGh1K2y4tYEVdzX2M7j2A7Vnz2M5zZ9YcozR1u6oIceJv7JcgTIk62HP4zppXcJ3xQ/KQ0VSayaCEvltHENa8AQ8guCtd1+Tmng14zmVqSNKFwWCu3rUS8Lo67v3Y3EyaUBv5wIO6ceaej2kMSG+R1QuQJvWYyXf3o1ZgyeEq7VpuMWDwCcyfNZc8SY3Izhpf5tu3cj4eeegc5BcVsAE+povpjHL7gZRx7txMmhL+HnHghKnYfQCQ7j783heXSCgpHkqqTd/vfgQE1l2DAUaP/UPqECVVBKpPSplKcWzk9GZqLyJJwiENzcRx/hPBBZ0GYnH38dJxz4gywt4m2eChfd+YcwG+K/oaBjT1w69GLUlUmXhNSr+/1G9U6dUslTqxhJvjeJjJFu8eN4W/EvwVpwkoTLSQOLVCyrwm9xuMg4qSJlA/xKI7OviqTt0NKWUbi12t5wI44keG6Lj1ndLMVJ1ayhNE2cF/0T2P4BloM8h/z3AZG6Zdl9c2ieNiJOBJROgdNiDc1AKE4Zk4cjPOmjWjR86EKbxkEiCghw+ftlSIGeqDEfk3CF8rPQhOZvRNhkhUO62QJXbv0jDOFIDQoUOh7+XwzkiVi8UfcBMb7kxdPaYHI0BHrv42ECWVj8tZCoojPxH0ln0u8mKU9k+i51BSP48TA4WkRJ56qE2UWH+hSVJlbHwFSnbz+j80IhbKYNKUUySnQx1t2LQq2ocq/2kQuJ6caxTvg0iqkiZEksXtC2owsUkiS1PabxiZELOnjNj9P4UxcJ14joubVoStOfFXjK5N9GFl++Htj5p3D2F/33PL3yQuhRg7L1WAzLnU/koiTjzaU65nIn7Fnt8LkQdQ89jXRSBPtB/Cx/7jGq0nqe4WAQkAhoBBQCCgEFAJtioA3aWIgTHiRIABpQqG5yNPka32ecuiknepEjKT2dn0be7u9jWHrb/RHnKSpMjENOXXiRBvNaWZ4Rr+TllCdlD1QhgVnL+BF+kwkGQZLlmX0Klm9ZzWu+/11eOaKZ1xlbi4mAAAgAElEQVTJEFJUPPLmI6AwVQtmLMCCmYJwyURau28tvv2Lb7eYmqW5bVx/ZD2u+M9UA3gie2jF7cXbX3StgkiTR579B3IKSkz5/vzFzRg88hs41tiIhk8j6BAbgFyUYsiAHuawXOJGE0baWtpy9A+gv2/2M9adnCQFCclFRZLKZPORl3HW3jPRp767CM0VIR8TMoAX5u9EnKzuuwWr+mzGNPIw2TtK22ktDOH1BUUAlZ0P4Znhy9CzohC31kjSJEm6OgLmlyyxFpAy4ZSsqZbRLUQXKRXiUZA5J8WaFlSpgTghsgRgwiSWiKMpLgiUaDyGxmgjavoPR2To6c29zByPty7ueE3No021ybIM82ZSY1wyY2RaxAmTJat36uV6kSWckRaN2cskdQejG1hyxyqFNfKV6NzGmxBrqkMs1ohbrpgCCm2nUvtHgIiS8spDgiiRF7bXBW7oFi+SEmFC3gakaPJxrYUqNiJ35yZka15NRoWJDMklw3VJooSDlmhKE0mSCKWJaLbQmySTWDDNFrHdtVCBRGhSipMHk6Zuo/dG5YmZMBHlSfUbX+aWZ1NSBScI3WOdi9LyOeF2MQlsbxIve6bM4tv/PfVVbSGrTt7diIo9Vfqu+VBWDiLZBQyJWc0hNmQFWYQOojaR58CP6iTIHIp/Vj1PsBdBYleA2O6gPXA8a9Ay6gQvv7dubBCF+Swr3WzeaPgq2aUYf6G6fLbDLjSXsYE+iBOZ3R5Zb6KET5VPFRSF5Yo2JsNyWbH0au66jzfrZNCY4b0d1Cxm0kSpTXxdsSqTQkAhoBBQCCgEFAJtiEBo7n+/TrGp7JtgNygOsEsq6WfyQ48u2pMne7u+hX9+/CIu7/WEN0Q8JwrmZWJXqFzoSH4nBqW0e1uSJ+RxQuRJplQnmSRNFq1YhMUrFqPpUBOTIkSYGJNf0kQes+jdRVj03iJh4J5B1YlUs7w470VWnbSndNvq23B03VFbzxc/7aXQXLsPxU27Hg83bGMj+JlD/xUnjuRi+971aAzXoHtOGcb2Pyul+zI0l/GL/91zNU7rdRWGZX3DNDkNSphQmaQy6Zo/CtM/GaqH5soxGMATcbJ+6Das7LoRUz8bibM+H6XH9xem8CKmNS+Pa8THTye+KEgTUppw8iBN0iVMjKCYZnEuxIkxnyE8F6tLmDhJIBZt4t3cMY1IkTu7jWqTxqZ61A4ciabBLRn7PzWUhtsU3aQ24YdVEqAgxMk7qyv4jLmRJY6LIkSuE2HCJtjeCwoyr9/JvLjMDBIX7T09l5vqj+G/5l/Ynh4hqi0WBIgseXX5hqTZrPze+1LhjRqUiFQLRXJgVOB5LtJVbEDuzs3IDoeRrRm464RvCGz8Lp9jJm8T+QST4bgsZIlRbULtItULG+kiJMgIy1iE1SOxmDB4ZzJFPHeMt6spbKCmLKHnkiBPkiEEpQKO1G+kgqvrUoL4kNMC+5xw3QkKdZe6q9h0+hJgk3hlFq9u6/aIgFCdbOVFfPE7ob1Gsjl8F5Oc2jMk2JK+X7VJaqluqpOgIY6tj0jzs8V/j5IG5MkSkz+p3uWkzK9sSRPLACTjF4yPHwzD0DPd6r2JE3/tsA3NZW2UFxOR0gltTurSOb+qEmMRFJaLVCZuv6luTT1+ohbbd+wB9bljQTaG9LePyiCUJprsRLtclNok3StVHacQUAgoBBQCCgGFQGsgEJr/i7cSPIm3Eg6OA2JwLGE/6e1Oc3HG4fkpobmcjrUL2bUmSgbmCUyK3OVapRicNj8lw3SljGz5A+l3QkPmS885HZed2/wd55ny+Vj84WI8+MqD3E4nT5J06iLVya/Kf4W1+9diTHgMnr/h+eYDDeC6l65DXp88PHGmD1IsIzV6F8Kk0gvX4ZlvJZU4Unni1+floaeWM2liTNU5Ffio82KM+eIOfLZDhOQ6EanEyaxKlBT0xtBu41CYnTT3tSNNtjX8LzbtexnfHPB7veh0CJNDdZvw3uc/xozeP0W35f8UobkiQmEilSZf5B3ES13fxvSTp2PG0TEi3j+bw2vmyEyayDjFYgL5/85+Bd03dcYt1bSA3QqEiUQhDeJEX6DUPE14YVILz8WkCS1IRhtBy5ykMIlqahMO0RWLonr2ld4XUzNy2BHA6RInRCyQ4uSyc5xjRy9ftxtk8k7PUdv9uB6EtBcJItUkMpQKQWO/MGFc0LH0WL+kxD94r2wijmhTPfqWZrHiRKX2hYBOlogTLs4bE2ve7aRnm1F9lEqY6A8A+8KOHET22mXIIcIkTCo6QfLSdUdKOqO6hMN02YXjMpAlkiiRTQ+zl0HSCFpcz6IcR+LEwGiKEFw09KKnTEI7hsiROD9/ZOgunTAxqOFY+cZ/cX42EYHSOGFmWsQJgUfkquemE0WeeF+0KkebIECqk9fe24zyPVXiHjQS9zx2iej+J970QLIL/tQm9iU6qU6CkSZJv0dTWCMfKCdJEmtm88NXPNe0PE5eG7ZekbRRws37JQjSPjqk/+preX38hvgt1S6fM3His2IvlYmxUk/ixB1LpiA0U3dvwscelfrjB3wphZyaKkkTKn1wn2J07CDmOamJf9n4l5J7lQCU2qQ5V6o6ViGgEFAIKAQUAgqBlkaASROqxEycuA+G/ZAm1ZFyrC94JBBpIjtrJU/+1nQ7BtZdiLLOlzvGgc0UacJjOFOYLtPIVn8Tb6rnHZqkNrn3pvOadZ7SITKsFRJhsmTlEjR81uAa9opDTAEpChQ/HSDShEzkKT33neea7XWyZu8azPloDm4ruw23Db/NTxNaPM+1L1yr909WZqc8cWoIheZa9MIqZOV2MmWRpMmorT/B/kNH+TuK+ZvTsQ67jm3BiYKjGJA3CgPzhYLBvJs6WdT/Vl6NEYVXYETht7RQeX4NS5NlEGFCaXreHchZ8w6TJrSwyD4m4RAOFlfhxQ5/x1nHTsfZJ8aYFhilWbJUmxhVBb5JEx9KhMAn2hqPW4+BY5hs2qhNxOKktovb4GdClBcbL0tfk1gUTUSexKJoaKzFkRYP0WVPArtN12PWhU/LPHtI70649+bzU6Ct/OIYnnx1k2HdJJ4MMSTJaElYyGm1kaQOk5dDhP+MSRIkvAu/Gcna5xBdfFqiUEh0/ojMPntMD8yeZvbOaka16tBmIGAiS6gc/Z6nsYXzVWxUlcjq6boKayF37Jtks6B05CCy1i7jkFw5oTB7mdDzLelfkjSCl2QJEyoaqSIXEsnTyUiW6ISJFo5L54ZtQqDIMZW1dfIxJJaODLuGJYnCz6MEYqxM0RRwmjJFEihJf5M4kydEmsTiCdQPGqn5nARfsPQTrkvgH8bj//7tZlwd6lCFQMsg8Oq7G5g8Eb9H4m6l+YQeTo8IFLp3dQN5r3akrzZJPr/CCGcJbzu+e1w2nflRkdg9PZ0JErv+pZbgRpy4ecEkzeCdcAz+HHI9Iy0xdnSp0Gtjh2tbg5Am4kK1FOcHO2YEfYffcmqvk4+J41m1adoX+w9j34HD6NghH8MG9uLwqc6/1wbSBMAlM5QhvNeTSH2vEFAIKAQUAgoBhUDbIaCTJjxmi0d5p7H77iF/viafdFvCvRpz0Gyk7b+ryZBdFNrow8O/QFmny1HW+Wti2c4wwORBvedOHf81U87UMF3G47URoxaya2j/kmaH6yKDcb9KBmtPiAghH5OszlmYO2Guq8F6c0gTWS95nRDRkwmjeEkYvXTXS5jcf3Kwk5Th3KSoIXyMHjBBCS0iTRa/tB6RLPMuqwq8BvrrseVfuNUdCnIx2ODDUHlyO3bWbEAoK4zx3WajJL+Pbe+21LyCLTX/gysGv5LWRKk6Zxs+KvolxtX8AIVfFCJ3LZEmFLpGLCruyz+E/+n2DqbHzsBZB07Twtdo6hIObyP/TSG6DDsUQyH88Yq12HpsN/7P298SX9hNcP1OemW+IPd1EOLEGqJLhsHRiBITacILlnJndwINjXWo7jMA8SHOyg3bk+dnDqwd6Lbr22nJmULtxKyhdix1Du1bhHu+d66peU/+ZQN27z/heDexcTQpUOiP/BmMyRCWi2PI0+57p3Ofofs1rC26c3gjLcQRe9REGzBjbG9FnGQI53SKSSFLZCFSZcLnzmbRzqIq0Q9LCcdl16rUGyvy5otMmNBzjcJykdJEPrusYbhSzN6N6hIZnkurlgmWSLYIx2XwNuEe2firkCqNNmGkjh6Seq4kiZIQHia6CXwyNJf0N2HSJCbCCTZFGzk8V1M8qqlOSBWXQENhqcXnxP+Dx9skXoThu/jMwbjs3DHpXCLqGIVAiyLAqpN/bEXFnsNcj5FQYHUi/z6JJtC1nEUhvDQz+dSG+V2Q9r7HmKzJovCCmledtmFDa6Q9Js4/9mliaF+g6VMGSd91YvYxsdTKGyV8jem88fHVIV91+SrJMVMKQqY6fapMeD4tHKkCJVtFj00JLpEgAtUHQPiYOI//bMvTCH7jdxSai9Qmwwb2RqdOHUDG8BTyKzUllSZ8f2oZHvt3ZQgf9Nyp/AoBhYBCQCGgEFAItA4CJtJEC3iSMsm3NsWPkWHzSRNZKy0cxJFKnGjDLd7Nk3nSxFltYkRDGNpJvxMOgZNmuC5arCdvj7sudA9DZqzdaPie0yMHz17zLCb3cyce0qnH7lKURvH0mi7ZI8ulNmV1ycJz1z7XOle9Qy1WgmTJ6iV44MUHTCSKVwMffPIdaHN1U1YiTPbUbkDxbjExIOPqjgXJMHcyBvb6Q++guuEginK6Y3DRWBTn9TCUI6YX/1t5DUYWX4mRxVd5NSfleyJMKI2r/gFQ/inyd25CXliE5jqQfwh/7L4MU4+NxvTjpwtDeBBRosX9NxAmYlc2yeu1KY9GmuzM2od7XyZi07i73NAMr0mv2/deBIpTmC6LwoRbYyBNpPFynB8jwmDZSJqw30lcfCbD4jQ01KL6nMsD4+93Du22u5OhdahZ+JtEU781YDBsQFfcff3Zep6n/roJlfuOufTFyI6xOQPiTKLExA5aUgJEcsTOXrm7N50FA59oStIkFm1MqmMQ50l6goiT8f0VceITy0xlcyRLDM8BK7FgpyoxtiecVeC5gUPkNy9Mhda8g5yaw7qPCZEmpDSR5IgxFJdJXWIJxUXXs7zPpAKFrveIVVEln1lMGNrcerwZJWpqpemRZAiIJ/1Lkq9JIiUlTBeHDhRKE1abxKJMmjRGGxAt6or4oBEIFRvjyvtfwLNXnYj7OxzORjzWgLuvnwnyd1NJIdAeESDFyWvvbfJomjeBIsMeuRfk796isiI5HYItpptIjOYi7aLyMxat1ekZsi/w4r0/nGx76TV2DAiNf/rDrJT0VU1QlYmxUBePUfFzKjx7MpGEj8mR9IrSTqU8o+xnkkigbDBt+BLoGokTQVhqv9cU3pd2MRjIF6U2Se80qKMUAgoBhYBCQCGgEGh5BAykSTIkl1CcWHYUG9rC8etdYtkebtiKjYOWcmiuwoYhGekFDd63HfsTth3/i0FxohVNA1SX9qbbAH/ECQ0PtaFgPIrBfQpx6YyRgU3igyoafrP3N/jt3t9i3yv7bA3fnfpMihajkiJdbORxst1Ty6bizvPuTMvUXSo8mku+NLcvRN7kdM3BM1c+g/XV63H7P2/Hdxq/E4jIWvTCGuz4/HhKUz48/gBOnKxHt+rrOCxX99LOKXki2UKdUtNQhQPdKnAs6zBKdg7EkOKx8kJHKJKFLdWvYPORl/GtIf8TqMtViS1YvuP/spcJmcCHVr+FgqOHkRsO41DJEfx98kqMqyjDpJ3DRfx/zeOEd1drKhPhAyDUJvS/WPxL8GLauz02YHnxJ/jJlutEu6yTXLdJb5AJsRt5Yqc2sSNNuNlyQTIZoovD4kgTZp1AISJFeJ4QoUJ/1OcvevYHBg4LdA7knNHrIC/ShOF1KMSROJH5E6QYieOeG85BdnYWnn5tq0tzzIQJnabkKQ9z2CRGLx7Twxjp1dDk33qubFeVvdBIfs/hlUIhxNhsWzx3ZZG0AED9IsXJTV8fz8SkSi2LgCtZYngG6OSDZphu9CqxttDZu8SpL4aFuDXvILv6kO5jIlQm9MwKs58JP8e0EFzyVRAi9EzTHEkM6hKdLAlnIaLtEJchW6y7s90Ws5KKk1THIH6aGEJzGYkT+k6YwcsQguJZJEMKijBdBuIkLp5PTeyLAsQnngMUljBwUj1r5x1nh6zZJF5uzU+SJpdMH67UJi17e6nSm4nAa//Ygtfe2yIIfd4ooYW9TBlDyOtbqE/oHZvI8z3vR23inwygDQbGcF22XZTtC7Sy7wcs9wKN39JzQj6tHI8KTJpo40U/TU35YQgORvAjXBoWgKzgZ6zXJh83DIzESVoY+wOYCBN7NYjH8TaX+7pPtmLYoN7o1JFIwWSiMF1yfi6IE7HJUZImxitCqU38nTeVSyGgEFAIKAQUAgqB1kVAJ02sMmt74sQwcXaUswMtQZpIWLYe+yO2HfszRvb8BoaEL03GKnb1IkkfVPcwXaLc5MA8SZ5cPL2MzZf9Jkk++CE0KO9LnV/C8U3HcUu/W1jp4Setr1qPK/7rioySJlQvkR4L316IVTtW4Z6v34P5Z8730xxTHj1M150vYfKA1g/TJYmbl+95GZP6TmKvFUqPj3vcd1+27dyHxS+u58m2NUnSZGDDLaawXMZ8eviGsAjf8FneFmzatBLF+T0wpHgcSjr21bP/oeKKwGqTVfH/h4Z9DUyaUMpa8zaTJoc6HMaymWswtqIME3cMFwoTzSw5opm/G8kS6QsgL3xevJakSeEn+Mm2FiZNqPFOE9I0QnQZfU2kGbwkSITiRCxASsJE+gkc7l+GxIBhbKIcOHmuscjwhO4lOy0KRB3jSZMyrkkwH6EQxo4ahH1HmhwqcSBM9GdeBOGcAv1YWjTmhRYZwktTALoSQMm1Ki7HCxZa9EYijlgsqabRSRNtRz+VE29qwH8tuCDwaVEH+EPAkyzhH0ZxZph4CEfEYqRNCCvTM9BXOC67NiaQqNiA7B2bkCPDcpGPifZvSZjoBLDBu4QFUtpIQqpLuOWSYNEIE6vyxMpauu9Ip7BazptRBG1rDM0l7gVBmEiSJEmcMCGieTGJ51KcfU1IaWI1iU8MGaX5nJhxkwtZSTLFfqMMkZByxzmfQ23xMNpwnMOSqjBd/u4ZlattECC1CZEnwuckuUtfXtOm3yv5xJK/S5JAyemYDKvl2A2vX6/kgVm5HS03o8uxGVv591cQL2wbwkQZad7UErzM4N3OuX+8xGmxb7+/XmXi2nMIOWtTdFqhuQzl8HVKxEkAoiZoD9MKy+UySCPSZMLpQ0X4O0uiuvRTqEWHCIfDGoGSHPcptUnQs6jyKwQUAgoBhYBCQCHQGggwaeIUlzaVOEkOhtx2Sm0csBRH1x7FmV1/mJE+WM34th79I7Ye+xOmld6Prrmpxr9+FSJ+GkeTB8LBK5mHiWIyMKRPF9xlCIPjVQapQO676j7Mm+LsA0Pm6de9fB3i9XHMHe/uX2Ktj4iBG1+9Ec986xlM6jPJqzmBvzd5nVx8F6YMnBKoDFJ65PbIxdNXPB3ouExkvunNm7iY313wOyxasQhLP12Kp7/+NCb19o8TkyYvrddCFSVNsU/U1uPTM/8D2RsmoKzmIlNYLmPbraQJfVfdsB87jn6MquP7MKRkPIaWjudDNh95KZDa5FDdJpABvFSZUBl5b76Ao6XVeGfSKoxaPQhTjo0WZvCWv6QXgLa4aFCasM6KSRPg/aFbsKL/JvyfdzSTYOMkN1MqEwmYX7WJnJe7hejSFCe8QKmF4dJN4Fl1EjcrTTQlSkMshuPnX8Um5C1BnHiGxjBcPNZpqpvaJKHHmQ5h78ET6FZagv597MLsJEkT3WJGWwSn6Fscn91gamvdaW8kUBIxWpD1sUhiIVGs9zb9FnDoIMP5NPY9ZiCw+nfviJu/OSETjwdVhoaAL7KE8rLXDQX3Ezu3xUfOi07B1SXmUxIv/xTZOzel+JiQlwkbwBtVJpIwcfAu4TbLY4gw0UycxeeyXpvlQx8LXBQ6z6SKNVzHcnGSwwQaSBRrWC5jOEFJquhEiRauiwkUUqBoJAociBO7C1u2j+9fDrMH0H2VSEQ5NJdMsaZa7suv/1MjydVdohBopwgwcSIN4m1U8vovk7bDXxApmpRWMKg8rpMbYnRfElN/ffy+afnpeHrm+V7w953R7QT4K4SDrtqMr+iZZFeCtxm8fZuYnPEzJpCbNIKokTN+HRp67tWOdENz8W8O/W4aiD3t+Zvp7qQdlsvhEicvk+MnTqBX96S615iVfidIcaLdSvy7IkiT5AYo+rciTTJ9plV5CgGFgEJAIaAQUAhkAoHQgl8uS7gZ+TkRJxQmyCkcxQej7gPeLU2bNLGSJHYdlcTJmaX3o9SOOOGBayx9ibRpRxoZDmuyfm1ByK5NyfWU5KCXjJcXfMffwjuRBmeNP8uVNJGKjHRCWdGxj299HFvvcgvH07zLSnqdrNm3BpMHTsbvb/697wLp2O+9/j3MnTwX8yY7E0e+C/SZkYiom5fdzIRJvCGOa5+/Fs/f8HwgwoSq+svbH+FvKysR4d33FNKBdjaGULH7AA5+/WEU7jgTw2sucm1VVm4n031FEyhafCw/vB4VVeuRXZiF8UUXoSinJ4KoTYgwoSRVJjhyAMc2voT3z1mL0yuGYZwWkksSJsnwXKl+JrwAqZupiqueJr97Sg7j+bHv4qp/nIVB0V7mfmaaNDFMtlIA9Ruiy8UM3uprIt4nvU3oPdFi+8dOZ9+AliBOgpAm/FiyAGFLnPBCqCSBQ9i+u4rYD/Tv3c1CnNirTKgOWtSl2S5d58Ywja7hibRwFXFWufhfXNINe7W+0YKOUWUiuyz7LhalkyT3zHF9cO7kzISI9Pk4+VJm802W0HVIYwNth7YRDCeVSSYIk8iOjeaQXJr5OxvAG8NxGQgTeoYZCRKxoCPCd1E4rwgRgkYjeLniY73o5LXpgzQRj624CJVlWlXS2V2hMHEI16UTKNrziG6lmKY4EcRJkijRw3bFRbiuyIVBjXbNTxRSnBhJSfI1oZj1Sm3ypbzlv3SdksQJ39MW1YkYw1iGLNpb8TssvU9kaKFsJlDM5Inb71rqd+K555M48cd3eJwzn4U4eWpoIz1rJf7N4JNHWlviRMiY6vIiK1roik06WxkqkN5tNnUGVZnwuEnzDbQby9oRWM3tapMWlivASMx1zwuRJqSM6dQxqTyWbZR1cPjUaKPGRcYFQRTSfBG13zu6Lh5VhvDNPb3qeIWAQkAhoBBQCCgEMoxAaMEDyz3HTWbiRAx3RbiN5G562S4KzfXBoZ8zYWJHZji13w9RYj12T9c3sfXEn3B+HYVQcuoG7YRPxuY1lpG6yOcMBcUk91rsMy8zipqa6mqw9N+1nfceJ++xjx7DL579BSr/f/a+A86uot7/e+vuZjeb7KYTkmx6I5QASQyGrlIEpQiIKFIUpPv06VPfE0Sf/p9PJaH5bBSRIkWeT8BCl5aEUNP7prftm223/j+/KefMOfeUOffehUTP8Am7e++cOTO/M2fOnPnO9/u9rdEx57Urr8XiTYvxy/m/xNFDOOMgSPrSa19C57udTJ6rv5OUu6Lz6EiOyfpIUOjRrz8aGLQotk1XvnQlnvvjc3jsG4/hMz/+TNHG9j/5zV+xeXevZff9/v3d2LitCVvrfoj59V/DkKS3BwaZhEq9fwmYqO16u/MvaM3sRs3+ocjVbEbL4CU4M/I7z6Y3pVfh7WH/jWP2fxP1Gc7MirTswbK2h5CcvhsnPn20wTApYJqQH4DwMeEvOXxx3g6aPFf9DjYldqHykEoct2G6PmhSyotwEIkuL6aJkKOQC5KqNJfqY8K+J88AwTShRcnW2ScB9cNYTMsNnAQFTdh1tfWErCKtQ1+xXeRCPqu7N4Ptezr59vlIFOMOHY5xowsZJ+olkoAJlRUENDGrxf1PpA+K35hqHa+p6vzYAvNvkdEOmlDWE48OgZNix0ZdsITNBRi7RLBKHE5oB03YwmWsQtPs3bkFxDCJblwB8i5JRqOm+Tv9Lhhz0gDekN4STDk7YGJnl8h7ifd/8ZfjuqOYE2mCJgxilsAJuymVtglZnOKBE+5vkmbeJkKyK59HKpdDfqKzTJdzZAsbynYLE+NEgJISNKHjQ+Ck2DssPO6DjIABnLBb2gqeOM3+LXeBnSknGAU0X4slaAMB3yxlYUH64BSxZM0HxDYpB2Air5QtUkV4bjjXxudVtJS5YgmdzBE0Ef3HqVgtf03xrPCTqxQdypH5U2yTSCorm+JyWS5X1Lloj8vTub8LA6sLZYnt52DACfOe43s1KbYq24Tyn3HCYTjzxFnFNi88LoxAGIEwAmEEwgiEEQgjUPYIaIEm/EUghzztjmRJSG94gCafOvQ+38oWA5TwHV/mIsWbiZ+w8xyb/rrn+ZjMFttBFWw3mGXSl3HT/nc/dRDQ5M1db7JFezvIQF4k1627DrNrZ+OumXf5xtUtwwcJmsg6EHuGAJR5k+YxMIJ++iUm0zWqAvef+8HIdB352JGYtncaqhqq0NPYUzSoRKDJpp1dgmnCW7luQyPaqzdjd+T3/qAJ+YfEEojFK9kLuBMoSWUSaLJu1zK0dO9EbsrfMRnnYkrkXNewvtr2PVQcWolj93/TyLOs6RnEWvfipMYqU5IrGjF/B/896gGaEFCyObkbmxK7jXKnDByDL27+mL4JfCkvwqWCJmKBgy3Bi53bzCuAmS5zy1hDposZxHNPAeltks7l0HHsqUDdUEPzv5zAiY4ZvNNFVxckaMwj4EQm7mfCx8BtuzvQ0yd8DARwMqi2GkdMn2DkLwBM2MOAfx2vHGg5vRfTxF5PdSzmMkAarEAplWjpM+Z4LtvN28ulRPi3ERx/xAicOr9QytFvLPpn/T4IWGLIs/FUqUYAACAASURBVCgeJva42aW5SmWXUPkEmEQEYEJm78kIB02kjwmBJrqAiZFPyHFxQIX3HfNmkL85LfnRnMhnYdI29SAmrEVK1CCb8F+k2TuHCLm3iZTjcmKc0Gemnwn5mwgAhUCTbA6ZiTMcvU2s18q9DZIlRjIrMpGvCaUp40fg65d//J/1dgnbfRBFwAKcsPvc3ADmB5zQvMyZkcLvG5KrVOWq/KY3gdgmtuEoWMg1QBPFx8S/bCUKDHxifD7/w0QO75wu72h+wdQ+u35GV8DEeBTYWuInzUUAk4+vl2PthA+Ifs2dcxJoQSwTt+T6duzx2kxsKbr0ubS/t1+e8mVSINai3LQgn3XqjRWyTUq90uHxYQTCCIQRCCMQRiCMQDkjoA2asImNAZxw4MJJ13dxz3+z+s2r+teCepYCkrDJq9OkORLFK7u/z5YVFoz4d9/Y+IMnHmwTWtgLoDFLEhwEmvzi1ot96yUzkK+JKr0lmRffvOKb+MphX9Euxykjlf21876G6z8a3Ki9lBNLyS76qSMrJlkqOnlLqRcd+3bH27huzXWYtHUS3lj3Bh644AEtYMfpvFff/DB7YZaLybT7ikCTRF0ztlQ8hHmDb2DsKyZn4JCkWTJ5RTBpGJ+0sfMd5m2STmzEtMrzMaP+woIjnLxMlmx7CjWDOjFvMfcvIXCEMUyi5t9MposYJgpo0pjcg13jW7GtvgmborvYuT7y3lT2c3NyFwNPvtx9Jhq6Rxx4oAkfwHh8bKwTBqW6gCYG04QBJrR7m4MmtDjZm82ie87HEB06CqpXQbmAk2JBE2qi+iqvynSZfibA2sZmq8SikIkg4IQYJ3WDqo3+xBgmLHb8B/VVLkMnE5da8E1KFgac2IAvTwCFGCoWqRR5NgmN8L8L2Ca0mzGXwWVnH4EJY0zNbd+6/hNm0AFLJJhr0bL3AExYf1F2aZcDMMm37EFuyXMFzBICSqSPSVyR5mLsOGn4rkhuUb3kcl8sUclkuXh9lbvI6LNOAErA/m/tsry/sp23Qv7TApxwTpWTx4kEUOR3NDZJqS4am9gYleNME2KdpPI5BpxETrvIo1d7378SNGGeQoJtIn1NqNCQbfJPOGAcpE22Aycq68QTOBEySoXAiWSicQCB+dPFOOvOLwUCTjQesc7n8zuQy44FSzK/6sPhdx5daMXOZvEvN1jd9XL7gibmw4IV6CjNFYRV4lEtNh8MfI2sBaa7W0EMQa9U0At8AJNkdT3SvR3IpXusfl1OJxE2QQS2W0ETdV4ewRknzAzZJnpdNMwVRiCMQBiBMAJhBMIIfAARCASasEmhApw4mcE/vf9KTE6ejSnJs1n1tRbS1IbKCaYbSGIJCp+s7+tdhVd23Yppg8/F9EHnaYXNGzwpD3BCu2loMvm1y05hOzF1ErEsKBHbpBT/EqdzEWjy+6/+HnPHztWpStnzyPbosE5k3iDSXsVU+NrV12LxxsXoeL8D1y+4HjcsuKGYYkAm8Lfd/xJ/WRYG2QSYsN3Ew9/H+p6/4owht4l7IooIGYHawBP6jKQeaLei7gt3S88uvNR6AxKpiZhRfwEm1s621J+8TAg4OX/SE+xzAkwonbC7ConWfQZowkASyTSBaQa/s64J2wfvw7N9y9hxg44dhOPWT0OuJ4cTth/GlufvGfc3rO/eji+1n4Hx6ZHm+XWM4HUW2t2uiBbTRLyl8cGLl+QCmsid3U7yXMzPRIAmcgd3dzaL9JmXGrVTJXfKA5w4G7LqdtAC4IQWZ8ViZ3dvGtt2dxaOzwp78IgZEzC4tpp7mMjkAprwcd5nYcPytfjDgwFoACjimrG6y2vn2G9Mo1ontkku04sfXP8J3fD9U+XTBUscTX99ABMKJGPOMQ1/fzBYJ/DZJc8xphyBvcQySQiWCYEmBJZIlgnB00x2y0mSS/qXFLBLWI15NeyASUEXlx/ogIYO8wrxEQMihGyeseOWeS7xDG7ACX1PQC4fu6zACTeBzyFFoEmOfnqxTfwXJVU/IgmcqBJdVM/QFF6n94Z5DoQI0Hxt/ZZ91qoIyS6Sq7QnjqOa97l6N/O7h2/sUhmXOuAJzQOjCS5t5H8X6mZSa+9XaimL8WLDQoHqgPs5/WpjjbuccAQ7qjz9SwsyEc8JXj9DmkvMh4pilXhVXgAnQeEtKpLLcnX5qC2YJ2fn8DhRvKIG9I9SqquZzS29pMnUojjAkuHsTDktp1/E76FEV3l6cFhKGIEwAmEEwgiEEQgjUJ4IBAZN2DxKyKnYmSbkZ7Jq2i9wxO7rMLhX03w3EEhiazTT0uWT1ebsarzR9yNMzJyFaTXuUkX2sLmDJx7AiaZMF7FMaHEhCGgiwYLvfuO7uGf3Pbg4cjGuOfKakq82MSrIE2XhyIXMoP3DSpJ1sqRxCW782I246eM3uVaFJMmanm0qWi7Lr42S0ZIYksDRdUeXdB4CTRY+8Co7JYEmXb0ZxjKZ1DAKuyIvW0ATWa9INGFha5GxqNzFTbueddO67BNYl/sDou0NSGISjh50OuoSIxlYQqAJgSnEQlm66yn2knLsiDMR37AcVZtWMtAkFgHiZHwsPAB21zVjz/BmvDllLbrW0ksWcPy+WeyF/pSuo4wFSPrguQHv4PnqdzEhPRJfaj/TWORjB9kXtt0AkmKBE1/QRETQDpb4gSZiIVLKdJmm8Dlk2UIkGSvn0ZnJIP/JL1oukxwb+c8Me1ENnJShpxhfE/V86lJDuq/DWZrLcgD3N5Hp8OkTQMwTlpR6kSQDgXvG2rIXaOK60GyemL9sey0FRNgOSSYRybJJY15rdMXShSPbhHI2jKzB5ecE94MKfA0PkgP8wBLuVULP2cJFRPUe91vSihKLo0yACZ2XQJN4614GjhCzhP0TAAqNZdKbiTFJFB8m09dEGL67yXF5giWFrZVmvrbBwKMX2Po6SW85ASdMlku4+AhwhLNMVPkuLhuoAidSposM4DlgQsBJFukJMxGZRGC32yjhXmVixMjEAGLySyKfk3S38XnINjlIbvywmiwCjsAJe7w4ezaqwIkb28RJVtUPPJFsE/Fk8786fgNukPvb0/jdvypMClOwVAtzWysaqNrmaOOsMqBTtZLymLXVrTf1CbsUZUlVcDrYgXHiB6JwWa5WUZpfbms2p9wqYELPrUxvBzvIDzhheehfNsUYlgZmYuAl8pcI7rrZixVZ9qiGBYYRCCMQRiCMQBiBMAJhBFwjUBRoYi9NAhev7v0RsnP24ITGhS4ntPqRlHpd7BP1deknsarpMUytPicQcMImco47np0nl2yBz1emK4++/U2siZ88aRbOOknP2E6CJrVH1OLaOdfiqhlXlRomdrwETd74yBtlKa/UQhb+bSEWPbsIcxvmunqdvNP5Ds757jlakl7F1IdYPcv2LmNyXL/7vLeZul/55GeycTt/caCX5o1b96K6KomRw+uwuIP70MyrvdaxGMYsiSbBgBK5azuAvAMV+kbmBxgSmY7O/QPQmt6NgT3D0BtdarBMCDChNGfUJ4061PztYQMo2VPVhF2Ve7Hi6E3s+1hNDHPWT0WmOYMT2w5nxu/SuJFedOjvF4a+h2ejb7P8P2q6QrwOkbGjy+7AAx40EX4mLqAJ7dqm3dtSnqt5YD0Sx53heE2lXFfRwAkblDhAXWqSL/xZelEVfgQWP5PCAd0CnIwdXWgQz41vaUGdH+zINPFdaTD257IyGNBka6+qN0950r3t3K8kb/YzeRo5WtPf5N2SE0AM+5vXkv3/pGPG4aRjG0oN60F9vCdYIjYjOLJK1FbrMEzIp4mBwXpSNbpBJWmueNs+EzSR4In4SQAwwTzMq0SyTBQpLuqvscCAia1DK+OZFtOKd3JbE1WE1CYtZ3wlgBMFLDH8TUSRpv+J8GPKQ4C7XJaL5Ln6BHCCT6iLUb43qVFfFTShDyXbRPqayIwhcKLbi8N8B0IErrn1MZdqcO9GdROBF9uEP2EE08RlruMFnpApvPmU0oiM1q3rkymQj4lHnRQGTmGu4OBDQRlabdWImXYW9xPavzGGac8YaJ9YL6OHVJfTWyuX5ZKgtwZo4pBFfqQCJvI5IEET9rfioefWGKoLPT/4OwVnSLLHo2SbRCI44/hQokuvM4S5wgiEEQgjEEYgjEAYgf6OQPGgCdvBGTMlJQAQaELpo8O/JepdXpDEHgynHV1bhjwD+jd0yfHaUl1quYXgSXHAifQzobL9QJM7F9+JdcPW4Z3972DbfdtYdSoOrUC6JY1cd87w2NA1UnfqNAv/uhAEVDT+tLG/+5R2+Ys3L8bCZxYaRvEkxWVPd793N37+3s/xq+N+hXkT/U3ktU8OYNKtk5BpzTCGiY5BvVfZP733OWzYyndy7e/qwZ6WTkxqOIT9TaBJ5egKHNl5pWsRiarBiEYT/Hvxwh2EbbK6/VGs7ngM06rPx8jKBVjf/Da29d2LkVULkMhx1tfcMSZgQn+3Ln8EbdE1eH/0GuRJ44VAlX0z2ULj/N0zmacJW3x0MINvTOzBr+v+jKrxVfjCmlPQ0GnKz/GS8vpME6XN2tfPS9vZ/p1cGJC3sivTxAU0YfI4XOqGQBNimRBw0uIBmlA7SgZOygSasPASYBCNgkyc93d2MBN4xiBwC7ht5+jYQ4Zj3KHmNY5XDLR6ZNuZCBqLHFbIhFfE9HGhfscX2g0QjhgGmV7jpZwdz7Z2movR8k/6ivKKUoUpvHnGE/9JgRMvsER6KmndgzqACckNMhnCePl3Cv/lISHNFUVS8TGRfiY0hpE0lxy76MpLlkmM/HjIsFmR7jJ6htFvJRooo6F0aIcFUcfdxV5rU27gCQEjTOYkI7uuAfkx3yXJNhFdXhrDM9BElfESvkuGn4mQ52ISXcechEj98EA6P5I5Z+8bNJ7YJbooTyjTpXUXhZkOgAisa9yHhb99yb0mtBgu52birlFll0yw3thB4M7MY2MOSRXGC/L0D9vE40FcLsBEzN9YTDw9NwLIXdmvhtEM9Qnfn51HYwLjcPqyy3F5NVHT4yRtyHLJwjRAE5esMUWSS2bJprrZvNI4xEemS0zGkEl1iWcyPcVMojEHTjg99K7vhmyT/uzlYdlhBMIIhBEIIxBGIIyAXgSKBk3YAouY/cjdwf+77VJ8dMR3MKxievkXSRwnqM6G2lvqn8Fbb/2WGcMPrZyuFwlbLnPXs/sEM+8h00UTQppMUnICTYhRQl4a72beZXm+ceE38Jsdv8GO3+1gC/grBqzAr0/8NZAFCPAgKSmZ6HsCENjPSXpAwkV3C6+UawqBiaICVMaDpEwWFfn4dx7HMUOPsZR++V8vR8/mHjx89cNlO+vSHUtx6ZOX4qpJV+Gm09wlwnRPKE3gKf+Gxp0YNWIoamq4UbY7aGLuga+oGcZPpXQ35nGiaSZKhxJwsnf/Cpww+lZmEL+q5VFU5z6BITWHYM4hHDBpxmq0YDXe2/Ag+zsxNIEjdkxDNA8cu3cm9zghA3hhDs8WH4XEjWSb0M/f1P0FW2r3YkrNGFy6+hRed2Uxkb34OO229JLi0pXpCgyYKIFl2gDq7m6+2CglcJgklwPTxDBXFouR5GvSNmEm4lOtHjL2/iLlumhnXTFSXeUw/+SXJmpcj462Zmzd2cr119UKiz8M2xCpUy7CxRgnAjiJVw60NNWQbwq41qDuQeW7evlOXfZMyZmeDurJJHDieSpiDuYybAGaMVNsbBP6+4TZo3HyXE0ZSd2B4ADN5waWOJq6+7UhAGDC4Loys0zIBD629HnEbV4mhgE8G6+Uf5JxwkCUOGLkOaWAKIbpux9g4jE+aUmyOE0lLGOZsd3WGTgRMl0GcOIg02UaxHOAxeJpIqW6xs8AJukxX2VXcANNaHNINt2FXMaU7qJjQraJ300Ufn8gRcAXOGEPUVOyi/skqU8g6+86i+dO4En5gRO3p2QpPibOVy4SE+9jLvOzkvgmBc3oT/Ak4CRGCYfOdS9rv/cBTmjemTJkuWwvGEEqkgcSA+qZ9LA9kW8nk01VkifbRIQ308dBEz4/U9kmQETgJiHbJMhFCvOGEQgjEEYgjEAYgTAC/RWBokATvkBg1Tlvja3Dsuqf4qi9NxUNVARqpM1w0X7s6tbHsbrt8ZKAEzbFNCRjnPjKeeSzYkeopQJ5pHrajO+mNAzHccfXMOCDABCZiDlCiRbt73j9Dtz5xp144MIHMOfQOZjy4ym4/rjr2T+Zlm5bitdXvs7AlmVN3Jg705ZhwMlXz/gq+9vNr0Q1mA8U5w8w82d/9VkmlzV33FxcN+86AxAiBs75/3U+bjjpBtx48o1lqdEXnvgCK+e35/225PJUPxNimeza04xJ40dxzwcAz1f8GybkTsX49KnKucxlXNqNTUwTWxdiuxHtvkFulW3p3slAktb6pYj3jkdvZj1i+XqMrvgUdu19D5PHTcLavieQ2ssXt8jnhNLsN3OokAbwwtdE+gGQ10lMfCYlbkia65FjXsGOQ5qR2pfCd5fInWAmq4zdN6z0gGwTOsQLOPHcxSgi48gyEXVxYJqYfgGczyBBE1pwZF4mAiSRklzSBJ7yth1zCqJDR2n1H1pcLAY46Q/QZNvudrS3culA+zqxJXxyjFWGPvI3OXzmZMSTHBCUiYMyWqEoyMSMcJ3AQfJNcJFB5DJd7qeUdxeZv0v2inw9l8dRsy771BEYf4jt3iuuGQfkUV5gSVFghg9gwoFewZgTV6io83hEk4Emb75gSHMR00SavxNwQoAIB3rFPwGQqHJcBmjC+qzKKnFhmPgAulqgidomdTrhB5wYeT1kuoQUPAG+hr8JSQmCvEzySOey3NeEZLqyOeQsEl3+XZckSQ2jelt2zqqVevnmlyHbxD+uYY4DJwJ6wAnNc2IM2I8Ss8LlKeTEgndrqR08kTJdXs8368PXtWT34JZB9tNeuAGa0BcOczXr9CDAZME1q8nxKWsvchrrNckZgZ8DpVac1UtIuDrUsbdzj+0Mmg2xHWUAJg6HO4Emnt4m4noS0G4wKrnTibJpjObjETBD+BPsHlylBi08PoxAGIEwAmEEwgiEEQgjECwCwUATsYjGF8is0i5vDvgJmygf0/21YDUoNrcPaELFrmp9FGva/oBzxvFd9aUkWjBw8hdw9jfhfiat+c1oTm3CxtTzxqlVoER++Ottv8Z/P/rfeOCCBzBnzBz28R2v3cH+rfvGOtdqk5n6G2veYCDKm3veZPkqRlXg2EOOxVdmfoX9LZkoDV9t6DdvkFLiaj92yZYluOOVO/DqW69a6rvohUW4/cXb8eClD2qza9zqdcnvLsGy5mW478z7Si6LzkEv22QoSolYJuNH1zEt7JhYWCbQZHbmy6jLTrAt8/I3ECbNZVloNGseTdDiNN8pb0/rm97i52zmPynVjU5hX/R1ZPZnMGLgLOzcyZlMyWFJTK04D9muLDOFlym6YTkGbFqJZJQYJWQGzxccTeAkasjcEC9h8aTVeH3iauRSOXzunRMwvmOEWHO0giYEfrD7JSjbpJTO5AWYULkOLBPxqsYW1iXjRC48ElAi/0lpLmmwTGBKx7EfQ3ToSO0aE+uBduAFYpwwr6XiXnTNitFuf9PIe21jE6tHNs3lq+gSuZ9CaLQrrRxUW4MJExoweFCt8WnQHZYElFBiElwOnduAFBlwlbNWMALk0r3IZvo8cRoqwyJ1xM5o7miU57j1KydoX8ODJaMTWFIUq0RtcGDAhPpW+aW5cuvfR3LTSmb+bpfmorFL9TNhf0cJlEsgSgudgl3Fd4rLrmf8wsfnAsaJxwKfjIldnq6gozhturBlMm5ClXGSZmbrqn4JY5Mw1okEegtN4fkYZo5f3AhemMLnc0h/zHwG6PTpXC7tOkjQOJ/paRUeQmZpIdtEJ7JhngMpAk+/vBJPv7zKt0p5AmRjSTamOCaN9xP7cRI8icYrWdns2exbE5HBMaPL0f0AmLC60hxDne/ZJhXOtdFooW+WMoInBfPVoIwWOwNJ9wIGyOc4HSz0vkt1qT4msvxgc0nqh4nq+sLKKcWkupodK+8KnDiCJtLbxFo/+iuU6ArQN8KsYQTCCIQRCCMQRiCMQL9EwBs0sS8IWF4ErNIuK6aQ2XUeM9de0y8VtRTK6uU/OaWX+Vd2f58dSlJd5UhS7kUti7FNxAtCa3wDWuPrsWLzH1iWugV1GL17Ps4972hcPuLygioQYPKb7b/BorGLMGc0B0xkCgp0EJPl9pdvZ4e/vuJ19lOCJu+m3sVvP/NbxmI5GNLtr9yOO169A0fXHm0YxZeDLfOLtb/AL9f9ErPys3Df2feVJRTSBH733lYMqIiiegB/4SUJo+b0BizpuAtza6/DkIRdCoi/IBjSXA61iVfU8kXzfJbdX3agJJqMYOLg2ezryUOPxsbKP2Jd5gnk+nJM0uzwSZ/Dhta3MC1xPibUHFV4hvXvo2rTSlREoxwoYeCJAE2Ep4nctb10+hr8tW0pK2N8aiSubDuNGcJbFhktEl2Uswi2STFXxWnVX12EdGCZ0D1rB03kYqRkmpiyXNzPRIIm2XwO3adfKmqq/yJKYxLpPwcBTvIubAv9MJmgSXdvGsQ0oQUaqocETrzK4tJb5g58BnhEIjhy1jQDONEFTRirxC7X5AWayAjnTJN42cWo7l4yEAwUMSS6bC0UayF0bxHThBgn/wjJDSwpme3hAZgUskvMSKpeAOWKb3bJc6hqJxP4KANOEoqniRyruJ9JlJm9x+MJNk5JTxMTOKEaubFM5OcuK3a2xTVDnk6rkbbxwpF1YgIntGGD2BwSOGGPAyEpKD1NnH6aoIlNpiuXQ9+EGchP1N/B6wWaUJOzTI60S1WXZJEIgROtDhFmOoAioA2c0BhDwImUsVTbUARoIg+nsYQ23BB4ooxQ3hHSBU3K6WNirxHzfrGBSGIO5ot7eMFD/geXr/cIuSjnAnUq4v9eWlRltaaYJnBC80uSiDaSwlbUPb+Tf4l9gKfnkmoCby/bcX4mwkibAWgOZ8rc2dkm/DkXsk10r1iYL4xAGIEwAmEEDsQItO9Po62Ly1jS7+1daYwdMQDjRlhVOw7Euod1MiOggCbm4qfzAoB9QmyCJm1V67Fqxt2Yue5a1HZMtBoz9Ee0DT1h/0msBE5qj6zFEbtuKEttuFk8X8Sm1IJ12Ld/Bdb1PcWMsSmNXM+9RiZVcL+HX9x6ccG5ydfk94N+j7tm3oXZtYXeCNL3xMkg3a8h0gNFyoERaJLakzKYLKWYyvudu1zfE+vktqduY7Jm37z8mziq6igQcEJ1L8aH5M2db+Lqt65mpueXDbvMIn1WSp2JZUJsk/WbtmPCmCFGUfTi25Ld7AKa8L7jKM2lVKYj34XWvl1oTe9GS892ZPanUT/gENRXjcKQAaPY7zJJHxP6m+S3JKOEQJPG1Ps4dcRljs1M/OUhVNKubVpktLBMOIBC/3YNa8YfFryG9sVcFun7e74ojJShACcfIttEh2VCFffwM6ErYoAmBJCQ/F0ux9gmEixhP8VnPWdI0ESGVevNlmXOEHDS26HV7UoFTVQ/EwJMenozxo5Qq961e3UkM4RySO8R+r1h7Gg0jD0UEdJtc0kSdCkAS1hhzgcZTBPla4oD8YHUQ1I97a7LLTKfaQjv3r4TZh+Kk+cQE+zgTHawhF8jq4Rm0S0rEjDpDz8TagOBJgPamyyACQEnkh0nZbliJHvIGCZ8ruLNMlHBE6VjajLlHD19PIcDP+DEBE34sJVFzvBQ42wpO9vEAE6EL5MEfiVbLi09TXJ59A0aiuyxJ2l3CT/QhOZZ6S4u+WdvdijTpR3mMOMBEgFt4IRJANI4a/qdyCYEkehyana8spb5QTEGik5cLJmcjii/j4mlWk6gicgQ0WLLekwGdNpfah6tIBtX12e+U2plNI53YZwU+piokyi9OaoFMPE4xA808WObmL4mso6FfTRkm2j0hTBLGIEwAmEEwgh86BEgMKRtvwBHujg44vhiJN4tB1UncPgEU7XjQ29AWAHPCERu/OnLeU8fATnpVYyE+UcmaLKvdxVjdCwY+R8YVjnD0JDvl9gb7BfONtFJtKPlbwO+jInps9i/cqR1mf9lywMb8n9ixfXt7MPUmrOQGJbAoa3zCrxO7KAJmb7Tv8uGXoYvTfiSY5UINLn7/bsLvE2C1p98Qs7/0fkg8MXNVP6jsz+KY4ZbDdiDnqe/8lMc7njjDsxtmIuqsVV4q/kt/M/s/wksrUWAC3nBkA/MI9c9gnkTObBVaiIT+D1NnRhWx3cGykSeJm2RbVjaezdOq/6Z7TT8TcRJmmtj5zvsu81d7wN93Bdl8ih+bSYOnM1lrxhoZyYJmAyrmol9PSuZGTz9TqmlZxeWbP0TJg05mrFRCpLCNpFmylKmiwCTHRX78ODQv2F8ZBT2HdaJi5Ydj7Ftw9gIQGvl9NNcWxTAidxNxprpYgpPX+mav7tdJLeX8YAsExMw4VI3xCoxpbkEaJLLGeBJqm440vNOc6iV3kspHUiL+ekeDkJ5pVJ9TQzAIwLGMunpM/sO7fQjxol/EqA5XUqb/wiBJuPHHVpQBC0asQUfL+kiF5aJ6DWF1WKANRNSY995sk2oK9I7uBvbRCn9+CNH4pR5U/zDcIDlsIAlLNZlNl73AExofPNeGIz6fF9kMJcS06TZYJhIpomU5WLAb6ISMfI3oUVNNk4J4EQawLN+V4QslyOIQsOYi0yP2kTHoUH5sIANpwInvN9z4IRTTVQ5QdMAnj7nviaSaWL4MiGPdDbHfE1IrqvvY9zXSifRQpxfIhCYeQjZMoZsE7/Ihd8fiBHQBU5Azzk2nNA8iD/zWCqBbUKHMxYLGW/TuB6Nu0uBqcEznqeFD1YaP/TemIq/GhZfE6UYdl4t4ESMy45tKr5eWkcWFZzCg7SeBVoVKiZTHqmuFuaf55g0roEuYELlZ1Pd1sz5zgAAIABJREFUvvNHL7ZJLt1n88qieFrlWEO2STH9IDwmjEAYgTACYQT6MwJb93QbxW/da/6untPttY/e1dXvCDghACVMB3YEIjf+7O++q3zqTmWzOSZo8nchgXX8yP8wvpbmu2VvvraGuHlmelloiazBssqfYmrVORjXfHpR1Vrd/gQ7jnxSkiO5BNOU+KfZz4mRM/niXKoHZIxnT1+77BRMGT+CfXzn0jvxEB7CFaOvYP+8kpMhfNDK/3z5z/Ff9/wXGm9rNA5VmSj0+6A5g9h3RySOYCbsud5cYFAiaL2C5Cf/lkUvLsLyyHK2q31G5wwGAukmAl4IMIokIsxoPsixXueQJvA7d+/FiCEDLVlpQXEzXsWG9F99QZMNLW+zYzf3vcfLyOcxcdAxiOarGNhhT3whnZbNcpCAiTR3J0P48yfxvirTn9f+0hU0ya9/D8mNKxnbhMl0CYkuxjJBBL8f9hwrZu+UdjRkR+LCZScwsISLNnHAxJTpkju2zQVJVlcvcKRY4MQXMGGBNLc+21gmpsSNVe7GvkPb7mdCbJPewcOQ+4jTOOI7nFqui+euQJGTX2vRFt0Ob+QzPUmYNNceLs3FF4z5tcqkupHTBk4cdtQiwhknAjihfu/IKlHr7rFAIb/yiiTzefADTkQXJIaK16IvlTV2RBWuPK88IGrgS1TEASpYUlZWieUa8Sthv1Reclzm4XwBsWRQ1CE2kb88hAGxGGeaRCNMpksy4hi7RMhxEVBC4K8Kmjh7mTiwTHQYJkpgAi2UFXRsH+DE+FqAJdk0W2iSbBNVmsswgWegSh5ZCf7S74IxlxLASe94fYkuHdCEya2kuhyBk5BtUsRNHh7yoUdACzhh5kgKG0SCJ2LTQCmNiFfUKEMqmc9z5olrcgFNpB9jUbhAgAY4gSaWc2os2qvPEMcHUID66GYtwftdnMJsZaBngW4FNfORLFc2td/ZB08j9hwwofcYDyakUhcnE3h7VR3ZJiJcxFTJk/SkMl/lv0ofL/7X6aEhvGYPCLOFEQgjEEYgjEA5I0BsEZLUotTelTHZI5aT+K/9qDlUgwv5+djhVaFcVzkvXD+U5Q+aOO6Wsi6mPFv7ZQyvPQxHbFflr4QRdMG+wxJbUQRoQmekl4YN+COWN/4e0wafi+mDztOqyObap1m+d5c/xH5WHFKB3h0L0LE/i3T7qUghghE1ccwbO5idY0Qlabx2FpQtQZM7l9yJu5behasmX6UlMSUX+1XAQ6viSqYrX76SgSD3fOIe10MJOGH/NvKfMpEnijSvl/4oQc9fzvxUN2KMkFfMFYdcwQAev/TLDb/ED+/6IWvHr3f+Gveefi+OHXWs32Fa35Ms1613Pc28TJzS5tzraM5swLxaaz2b0+vR0ZNBe7YdLd27EK+NoS45EoPyIzCE5LcGjGK7C2PMCN49vbTt29jXswLHzLkMDS2fxMs7vssyE9NETeSFQobxp0/9smNhkT8/aIAmBJzIRcglg5bj9drlmDZmPHbUN+Gmv5xjgCQqy4R5BlDJxg5ucyGSv6v5ACeyVjoAitfLn5tMlxNgInwBTJYJN4OnhUb2UxgpO4EmPYOHAY6giWyI/wNU5qQFSWKcyIUN+wUyQRMRR62eyTOpfiQky7WVQBObBjuVT2wTHeCE7aS1MU3YlY+A+ZvMPupIfl63Ovqs2qhf+0WQM664jrcbY0d2p1wm5R5fArvTPfjBjWcGiOyHk1WCJSWbuvtV34VhoguYsD5g967xO6fG9/mWPUi++QIqCDRhXiYmaBKPJRCPJzlQYjBM6PeoAHiFRJc5UCnjlTEAyRunsDbq2GTrx4EXytyAE/Vz1X9ABU0JEMmmkCMwUBjCM2YJceTET/l3jskMclN4w5+JWCa5HHrGT0dOw9eE7jNa+PJLBJrQrmJatLOPVCHbxC964fcHagS0gBPxTLUMC8IsPvDYoATCYJsonzH2phd4YptDmcxMqw9lv8Q7am7SsI2o5uk0Fu+NzDrzwTI0pKynUT3gylA33SLYPLK7VWSnZ4Eb8OE8szIBE/vobauBcrgOaEJHc08uxazeAprQs0UWam6ZidBzh/4UX9353Yt0QxHmCyMQRiCMQBiBMAJFRYBAkq17elzAEb8i/VYu6PjChZAQOPGL64HxvQ9o4mDsx+ptgiatsbVYVv1THJv+VwzumaxO7dnvqpRKyU1WZrbFvIjQSz2xRYgp4gWcqIySwccNZtXe9+cjMaxqFra0TkA6Xo2uCGeamEksCqe6MSraTNu3cfSoJA6pIUtagECTZ9Y+jF+s/wWunXMtrpvrv9gvyyZD+G995Vu4aspVRYVQBzSxF0zghPRDkSAKgSbxQXFcv+B65NP5D5WJ8qW/f4lJbU3dNdUwincKzlstb+GqpVfhElzCACHynLn3jHuLiqPTQY888xb+9Nw7hvm7Pc+bvfewF1wCTbbUvoB0cxobMn9FrjuHZOoITKk7mR3iJJsVjVWAJHCc0pru32NNz6OIxCI4atqlGLv7k+xee3z9ORY/E3lsS/dOvLzjZkwdcqrhdWLpvevfR3LjCgM4oV3c74xdjVfxLo7rmIX3FzTi3CUfxZjWYXwBUuzgtv8sMIUXzwbLC1xZ31DVW9DhYcVYGvaXR2EAz7T/TZkb+lSyTEwT5UI/E1p87Jl0OCJTjvLpRzoPT15EPptBqqfNJlUgimdNsKymavdfCZrQDvttuzvQ1ZOilWPLblVZNgdOer09qWgBOqZSSK3PiMGDB+HoI2ZZ6xdge2sQ0IQHjssWsbpn+grjItkm2QxyLgu/BJjQovCBDJqoYEl/gBGWwDkAJnpgCZUiryD1C/7sK1uKAPnmPahc9iJjxEkT+Dhjx5Hhe5KBJdwMHowlJ/1N+JjFFw158zykufxYJg792ZyPOHV2l3HA8nEwtgmtJGUzaeQIqHAASyR4wpgmgmUimSbZPJDOkURXDr0aEl26oAlFlcBJkuiif+z2VC5+CJyU7U4IC/qAI+ALnAi2iToCst9pAT0qPE90JPwc2uUEnMiyHcETy/gl5SzV1/QAD+SgcbbNLVzPpAuc9NdcUWlX+U9RCBzphFF/tuhcGgEmKiOwQO3Bg+GYGDCES8EZSaM2eSDV1azTNDa/4uxgkZSOkU2RPKx1Dy7PZZXpIkN4+hemMALljED7fpKIy2PwQKu8djnPEZYVRiCMwMETgeUb2xijpHSlBLfnqPscjI4IfU4O3L7iCZp4L3rwBYjm7Gq83v0jnDXwt7ZWmp2ibMBJqaAJ25mcZ8DJ3iNewri209HQdgartwqU0N+x2hgGp07D7paxyHRPBeIV6EoMRndFPZve0QKMOb/ki7B8Jw2BJ1GAJLq69mAU9uKsSVUYPqkHj+79MQMcggAmVCyxTX6969dYcdmKonrShG9NwA0n3KDFbHE7AZmy3/7y7ch2Zg0mimSefFim8pc8eAlee/c1phP19c98Hdcec21B9S956BL22XVzrmMMFZLlKidj5nt3PIUde1pcrwuBJu3xrcj18V1WFWMqMD59KrIdGcyov8i2AG0txg00Wdn8MHbN/AsG7p2E6QMvQm07ByubMivxRvp7+EjyPzAkMl0UZg7af2y/CJPz52LG4EIt++y695DYuIItRtK/5gFNeHLEC/hIxyy8UbscY/tG4HPNH2eACfMHsIMmCpCiUE6Mh464Q8wGlvtN1eklXH7mwTJhoAnbrc2BCVpYZICJwjTJKl4m0hA+NfcTyA8ZqXE/arx8yivlAZzkCc2xJP9yuRSRuXC9trGJgy9sEcdkRqmAjAmcyJNZzxOJxBGJRoXJuGQTWScAdYMHYfy4sair45J/usk+jfBvoTIEkzSQE3CirI2T/0lh4iwb5LK44rx5GH/oEN3qfiD5/vTi+3j65dXsXP0OlsgWCXDB+JPM1C1AmVvTlSvo52UTNHoSfG3eg+q3XkKSgJJIBMlYHAnyL6FnNgNL+D8r24R8TQRoIjyYeECN/1knx4FBE91FMidQVw2EA3DC5AXF53ySYawv0aiVzWbYPwn4cgBFeJowsIQYczmFNScZdNzXpFeDbUKLXSQHppMINKGU6W1jP+0tDmW6dKIY5jkQI3Db/S9h/ZZ97lWzy3Sx4UUZG+yeJwEaaZHpsh1XwDwxxi8TMFFGOuXofgBPbGbwnmfQAU7KPU8siF2Ai6CdVfd5oF2gZ0YaY7ksV1dBPnfgxByZkwpgYn7qP/syTOD9s/JngQqcqKAJzb/ks03cM/LBQarvbGuTOEfINilPnwlLMSOwZXcHtu5sw6AavkFx3Cj+3jIoBFHCbhJG4J8uAiTDtXwTf39RZcxLC4T9Iek/96qtTmDciKrQ56S0wJf9aFfQxNnHxDy/JHq/3v1D9uH8Ad+2T0ctf5cMnFgmzzQp9e90TtHiki55NA5+BlsG/xnD3zuRMU9kIgbKsIoZyPY14Pn1nQBJjMQrkUrUoL1qBBBNkEOjjV7Fllz54gaVTzuaSas10wP0tGJizRuINdyP6+Zfh+vnX1/URTzs3sNwzZHX4Jqjrgl0/OJNi3Hxry7GQ1c8VDawwO6HQhVKDEtg7ti5yLRnPJkfgSrvk1lKddGKWfXkahx7yLG4+rCrMW889yYgsOnud+/GAxc/gDdWvcGYM6XInDlV56qbH0FeMV1syW5Ga7YR7RVb0YpGxsiJVkYxPnUq6hOTMCQxifUVWoQkE3ivFEtUF+zWJsBkVfPDGDvtWMzNmR5CVI4ETeZX3MxAE7vc05rex7ByzyM4b9zjjqfNPfM7xjRpq2vBM0NexJz2w7Czci+2V+zFN3d8Thi/mwuQ3NeEAygWU3jxrDH2Nop7tQA4YfmKu49tg0thezQAE7prCSAxDJUVsERlmhQYwudz6J3zCUSHjtLszppvlYJxwiQPmGeBKWdQCJrQqZ3KtY6NEhzp7k0xE3gWFrawYYIpdhkHL+DE2NlqWSBSd+2bO1qPOnIWCEDRTaWAJiwa+ZwiT6Gc1ZNtkueLDfk8Tp47BSfPU9mSujUvfz4OlqxChJ43H2RSABO2GBdLaDJGrFevbH4mtk6RW/8+ahvXMGmuZDzJ/kkpQQJGYlFp/M5BFPpPGsRLP5NClontJPYxyUOWi18aAiF1xzHbPWv50wU0kbe6g1wXY8Zl08jSghT9bmGdcPCE5AW5PJdVcpDGte6GGchOnOnZw4KAJiwvk+kK2SYf5G0bnuuDiYAncCIAEvaINarjwNYvAjxxY5uorTbGa7Ehwv7O5TxC6Y5bmvFl9i7m3EKrdC/wRHtc1ayfLVt/Fa9uVimuZvpH+fniWYATJdbUp5LVzptEHOfqtioZoIn8XGOaa2EDy40QxAJmviaiALooyq8Q/l10mpBtot8vwpx6ESCmyfINtKFMkY8ThxYAKQJY0Ss5zBVGIIzAwRYBK2hCtedrKhqPt7I3lc4Z+pyUPawlFShAk8JFA+9FAFMb97WjbsKYXadh7O7T7NPRgoqVBJxYWCZUX63peEEdVrc+znaurN3/JJuYkfzWxL6zUNU4FkMr5e584Lm1LdjbHWWASSRegdbK4UgnB3LQhHZvi93W7ARyMYNpYmSBXJqBJsj2oSrxJsY23Ip9mz+Gx7/4bzhx1iFFXbBFzy/CohcWYdN/bgp0PElSXfTzi/DoTY9izqFzAh2rm5nAi0g8wpgor698nR1GMlgEYsyunY15DfMwd/xc3eIC5SNQ5Ofv/hxfnvhlvPb+a4wFQ8yXBXMW4KolV+GSyCWMYUMsE0rlMoCnstZtacLP7n8R6/c/g1hNDI0Vf0dqN99pOzFxEvu5Mf0iJledhskD5P3Bh95iQJOXd30HezuXY8aQz2LmkM8WxIkAlbV9j+LcQ55k39EtQ/ItcqcyGcav7XscC4bcgqHJGQXHS7bJy4e+wnDBea2z8LeTl+DsN4/DmNbh7I5TWSbS08Qu18WXKgt3cnNDeI/LG+QNVsfXRMvHxJTnMlgmgnHC2SY5bqYsmCfENCFpm8yZlwYcg/QfuSTVRTsHczkyfOYTeauviRpDs1y7ZCEfw82Ar9m819w5oeyALdC+prYaUl3W6yXZDqxsWpwRC9PyNPbLO75hLOifX3LqFvoR46VTGVTvjF3uwQM0od2PTEooD5w8d/KHDpo89fIqPPXi+4JVUtwzzi/Wrt+rgIk2u8S40S3FloUV49D87OLnUNfZwszeK+IVjG1iSHJZQBMTLJHsE3Y3yIHJKJs6RymgCb/H9EETdjdbL4ETcGJ8prBMjPFMsk0URglbeMowqS7Dz4SmI2wsI6YJgSecScf/cfZJmqQGSaLL42ajcahA4tClE0nQhL52A05CtknRd2h44AEQgaDACQeQHSoeEDzRAU4ks4WPv9ab2vtpUqZnjQKaBCrRaT5nTiL77arblMzKdp6yS1O6jbc0hve0MllEv6QuChNziRu+uyV/zkkBaCKL8niWOLFNaL5Lz5gIe6xxyJHhJhI4UdgmIWjid5XD74uJAIEmXKarEDixl7fgqDHFnCI8JoxAGIGDIALEMiFPE+v0yfqOF3RtotRmjwkN4ksNYdmOj9z4s1cKrj+TX3Ga4xuf8elwW8U6rJxxNw5bfx0G7acd9GpynjIXDZyUAJqsSz2J3S3L0dS7it0IQytnYFjVdHSP2YJBPZMwMXWWpebLt3dgeRM4YEKyJNEEWgeMQjpZy5gnbELMFgzFPzpaYZkw09RsGlXxNzF21FfRtO8zaNpxOpDaj1vOHIGbLzw88AWUoMkNC4LJbC3820LQv8afNAY+Z7EHEFBDXiJLdy7Fq2+9yoqpPbIWxww9BleOvZL9PbehfCDK5X+5HLl0DveddR9jlxCjZMipQxhg86sFv2JASrmlueg8BJo8s+Z3rD3JkUk09B2P7P4sJiY5YELpb13fxdza6wTDhHUU9jmxTPwkbyTTZF/3cry859/ZodMHXeQImFCZZAofrYrh+KHft106IdOQz+PJXZ/BtJrPYPpAKdFl3v4EmrzSezdbhDxz14m4d8JjmDRqLM5e+tECbwCVZWKyTVTmCWef2BckjR1sQQCSIB0xAMOEMU0EIMEYJ3ZZLssiI/c2kVJefWd8QamV7vKA/qPWBE5oBzmxTkxZHssoazm1tR52EIWDJkznySobIkEZW5ztwAlnH5rPBrZQHCXnCHFeK+HEKE0HOCkXaEInJRmuTKpb2blorlnZJbry2T5hUgqMP7SeSXR90Gld417Qv6f/TjJcMhK6fapMtS0jYMLu/FL8TDyaTqDJsJ4uJGJxxKMR5lsiZbncvEwM0MTon/IX2W+VE3pJcxXUi39gByf9r4gGaGI+KkxJLgfQRHqXqIwT+p1JdxmgiQqWmIbw0uOkb8J0ZKUhvMMQFQQ0oWqrC3hSpkttTuht4t9DwhwHdgSuufUx1wrKsc9knAi5JrdxLQB44iXTJQYjUa8Iouw9xTyp3hNFL5d7401JssAl2YGT/gRN8nlEopFCs/RSu53BkOBzrP5OVlkut/mlmIeLzX2xJAEmNT5VKyzL/omvCbxLdQy2idzMQgB+ps8dNKEwkim8kKYMJbr6u1f985W/lSS6dnfyhquMXodQjB1Zi7FCwuufL1Jhi8MI/GNH4NXlNglW5TnG1sYdnmv6KzvFx47kug6fUFt8AeGRZYlAAWgiARP/6V4Ef9/9fQZEnNvwsENl3EsIDJzYJp86JvDrc/+L5vwaDpTQon3HJAyrnIHpdefz52Iuhz/jcjS0n4Hpg84z6r98awuWt1UCTJaEAJM4+31v7SREYkkuzWWAJg4qXWybZwZV0TcweuCX0NJzBZqbLkCeJGBS+4FUJ24561DcfP60wBdw1v2z8JXDvxJIoqs/GBZBK06gxT1N97DDnn3yWfaTpLwoESuEUik+I0u3LcUFP7vAKIsAptqjatG9sRtH1x/Nyq8YWYH7z7s/aNWN/NQG+rd011IsaVyCurl1GNg5DrF361EXa0AdCnefkFTX8vqHcFTfFajHFFGWnjQXZY5X1GI9Hsf6yBPoWtvlyjCRlSTQhNo9u+nfCtrJd27lsT76ONZH/4DTUw8U5FnV8ghWtTyKE7cvwOoha7Cnah+u23oR4pEo8wiIkVyP6PJ8IZIDI2zt3JDpMj+jvOwI5f7tN28TG6vEaJz0KxHAAD3cGFgiPpdgifQ2MXdiWxca2eeCeZKpG4HcR+zMOjWcXqOn/uNVAic0XtKuPpUR4v4+riyS2Ixnt+5qRXcvySDQC71VRsOJbUItUoETtgjDkklVpeeFHI85SOZ8i3kBJ27R0o9U4WnTPSRFljN3jjmwTagV1D5jd1ke+MGN3OOqvxMHSvbhqZdXFpigmovw/k/hstRTGqQHYpfwfuCYSvEz8Wgy7Z7O/fVRDEsmGWBCLBNp9m4CJ5wNR+OO4W8igA0ar0zJQPX3Dxo0oXNrACcq20T+brBaeRkqaCI9TjKKxwkft/KcLaeCwMgjIz7rmzADGbtEl1I91VxYp78xqRUxHocyXToRC/McbBFY37gPt/32JZfxz/S0EPvmLR5irmxbDfDEm22iPn8lUGPukAz2NAmWW0wLjPkBmxcUc1HVeVx/gA7Kgqh813Wb+xRTffOY/vc1oXGZzN/N5DBjUtnG+TwDS1TAxL3t7rMv+Y0vaCIrZn/USW8TuWcBEWTStMkFJnAi5iSMnC7y0Twtks/j9NAQvrSuGR7tGIFX392h9DXFS07NLTrjR488NIxiGIEwAv9gESCGyYpNbc7Ee7khQiUVBARQFOVJT3a/W1jJIH5s6HPyofY6C2jCNb91p7ocNKF0/EirtwJvkXc5usaivChrWU6gCQEkLfk1aMYatGAN20I+Ofpp5DN5TEmeUxjkfB7P5C/Dsb1fN2S59rT34PnNaaIBWAATAk72DZ4KMNCEv5gYc1G1avI5mwNGV3ye7WPf3v4LckUFUl0COOkE+jqQ/+3HAl94kqK6+527AxnCHwigib2h5LOy8M8L2cfSH0WCJv/yqX8pSkbss7/6LJZuXcqYHuSvcvKpJ+Oy+ssY64TOQeXPmziPSXXppttfuh253hwrQ6avnv1V9mumcSY27uASSrRARAvcjGGkpFJBk7X7n8aWof+HVFMKx1XdgmEDZnlW/bF1Z+PUWT9GXZ87IMdBkycwp+/bilk8QNJd9O+jXech0rIXr4x5BafvPBHjUiOQjHHTZbkQycAQwwxeBUmk34n4TNy6plwXv1k89ZK1xx8RigJZB/EUY+iIMHj3AkzkwqNlQbFQlktK2pAvQGbeJxDRMoEvHQ4wgZM8ctk+ja7Lz+m0+72ptQtNbcIslBa2PXxN1BNlejuZT0HUwkCUb7xcpos9O+S479LswYMHYfaRhX249CgVPm2IUcJ3NBI7iPGJjCeSyTbJIydAE7aZMQ9ccd7cfjWDf+qllQIokRF2WpyQEZHPY91nskb3sGcpN2DC+p51h7NWrXyayLx02lqApc9jaDLBgFx6FBOQq3qZSAN4CaZwAMUcrwr8TOzzCy+proI6ut9r/m3uH9CEMU5yWWSzKUOmi41dOYVhwlgoJmjSffQJyNcPd5gj8Y+CgiaqRBd7VgpTeD72mymU6fLvJWGOAzcCXsCJnWlX4HHhNd75gCcx9n5i+oaYEXIATcSXwd7tZIkBnztGdgKsBSM1YBF8gihlXIs52KO/2HaQH+ygCQEm5thsn0cUsrzjyWpPhokVQPHfstLX1Rzs5lSKZDJdedqGxN8ViGlCfxsSXQ6gCfcNzWHS2OG48dKTg507zB1GwCcCxDbZtkewTQz2vXofmOMRY5uMDHd9h50qjMA/UgQIMGHSXCI5PgVpeuKkxqQBoBgbADxP4B/RWRNqQ4N4/zD1Sw4DNAk+qY7g6cwX8ZGKb6E+O9Whcn4TXiEZ5Ncsh0VUCZrs612Fpp5VWN1mGltPH8yZJJJR4lZ8x8ANWDn9LsxY9RXUdkxk2Z5bsQN7I8OYHBdjmTBprjjSiYFoGzSeb9BmBg7KPz7r46sB4t/oii8wb4u9NY9wQ3jaeUk7adJdyPd2AL1tuOX0Ibj5M4W+En7hmPDtCbjxlBvZP5103ZrrWLY7p92pk/0Dz6OaytPJ7SAKMVG8WChSjouOnT9zPnJ9OSRHJJHak2L+JQQaUZnzZ81nDJFsZ5YxUtzAkztev4PFYNGzi9jPTBs3to/VxnD9/OvZZ2s378bCB15lvgN+oMmy3nvx8epbEa+kCRYfVXWkuRZnf4yW/FrUtkxmclx+gAlJeL20/Tu+oAmd//Etn8Jhwy7GtKrPsF32LdHVeLHx3zF90AWYnjkBT7Reg9EDD8HJ785nxvAEmiTFIiVnlChm8CowIt7ZVXN4dquIz6Vcl6+3SSm9UJHnMm5JBTxRGSYEqTApG01ZLuZnog2YqI0oDRbIZ7PM4yRLoImG5q7psWA9rwU0oUFLYYn47bbMktyVDRQ0F6BJCkQOjKLdLuCXHThxiwwdTtdGNzmVYwAnxLIibx9x/3EN7QxbnMmlBYgk1mrICJ68TcqZCChZt4UzSwqTw2KH48n7AUBhbLEooonKgM31frYH9jPRAExIyjDfvAexN5/HkERS+JgQGGIHTTgDrv9BE7PSweW5KNz9B5pw9lwWmUyaeZxYQBP5twBSmKfJ0SciXz/MsQ8wtlbWuhnAr7PYj1HZJmrLQ5kuv0iG3x/oEXAFThTPMN4GF+aBx9hHQIsTOEKfEXBSmKxMTztQE/wdT57B711OPvNlSwVwHvBwa3s4R6c8iS+228tTN9/pGJ8Hq0v/Mk28ZbkcABPJMPHyAhQNtBjHezQ6JUCTANM0Xhqbc9NzJW1MIZkfF/masO/zyCtyoWoVJNvkhktPxuRxDkB/sIsU5g4jYESAPE1WbCRddiVZgFbreHRcyDYJe08YgX+oCLxml+ZShwJbSz0Vj9weirZFRPtYAAAgAElEQVQpjSomEDSQZBA/dsSAoIeF+UuMAANNiplMN+fXYnH2/5UAmvDZk6/xFkMpzB64Ifp/rMnLNz1iNF0XKFFjpYImA9vHs68eXrIdqBmFSJwYJUkOmsQSzAC+bdAYEzBR1wfVmyAPjI5zr4MdPb/l83T6R4sO2RTyqU6gtwP5vnagp7UotgnzNnl+ETb9UM8Q/rg3j2OAyVEDjyqxq3wwh6sgivydzvyRaR/B3AlzMX/GfMwZPQeLXliExZsX440Vb1hAkIavNqByXCXu++R9DGyhv+knAShLNi/Bbc/cxkCUikMqcN3863DsiGPZ3+TDwj4fXYE5Y+awz8l3xcl75U8vvIs/v849YtRduLl0ryVIG1MvMiN4O2hSUeO8QEUHN/Wuxit7/hOJoQnUZ6bj+OE/0Ao8mcCvan4Yn5nC7w+vtKrtYazNPIZzh/2BZXsmeTEGNDbg+BG34uUd/4F9PStx7rpzUBGNMtCEfkq2CccLufQN/S5/ekl0SQkveSzHGJWnSlB2iVvjvAATWki0SHOZgAm7RW3+JVYpGyCTyyE16XBEppZyHzktAvi9cvJjaOEy1dOGPDGbfJPzC3t3bwpbd7WJowVDROyY8AZNuEdFlsYuO3BiXDuhoa7WzeO6HnXkLNQNHuShVBJhEmo6yWtphWS65EnYs0YsAhNownbEZ3qMU9DZmBl8GUATAkoocfkt1w5r+0JnkUhlg+rkdzk3ASaB5bioLL9zBvAz8QNLCBCJV5jXp3kPkstewOBEgrHeDEmuAgN4Lgso5bn+GZgmqkwXB4aJSZJjjBMJmkipLsMQPpdHKp9Dz8cuVDqJ9Z4rBjShwuzGxG7Aydcu/zimjh+hc5uHecIIHJARePrllXj6ZS4DbHn8WdggHovovuNgIXhSKNOlFGL8ajun+NxggQSKpt+4b1U+5AsKtmO4PiKNzLZAqQA0lw6Vx9LCuu87olc7BMvUdkJeD5t8abmBkwJ2UaB4u2e2ynLZ5kiqHJcoIjmgHlF6p6WkOadiWTm64VgRJxN4vdmaWRxj5xO7hL1HqaAJf+M3ZblsYhP5HE4/fibIFD5MYQTKGQECTQg8MUcgvqnO+gH/c0zINiln6MOywgh8qBGQ0lx+lbBwz2xzCNdjPfaAWJ6bAR+iIXDid7XK/z0DTayyKzon8ZPmUh85HuWx1VMv4ITvmFnd/jiSQ5PYlPwT9q/czwqc1XAR+zk58mmdChfkIZbKK7tuxTnjHmQTt70dvXh+YwqorOXeJUyKi0CTONLJGrQPHsOYJirLxDI/JZPuo65n36968w4OlvA1OlqR5aBJugfo6+SgSaoLt5wUx80Xc8+NIGny9yfjxk/ciOvmcBaJWyIQ4HMPfA4PXfZQWY3Xg9S11LwSOLnrrbtA3iV9O/oMJgmBIVUNVbj3zHuN09y5+E7cs/seXFpzKQNaLvjpBQwwUdkqlzx4CV577zXk0+YI9YkLPsHAkisOvcK3yld990HEktUsnwqa2CW6Ghf8Cfue3YdjKy9ni3/04kILlcQ0cUqba5/Biq2PMkmwOcddjjHbz/ati8zwWvfN7NfjBnzP95i1qUexDo9jfuJmLN/xIMt/4qH/ib3d7+ON9Pcxb/vZqNuUZuySihiBJjEkGXjCJbo4c8QEThgYonqcKOwTdstI7xPlRSiS59AJS07v4zpAiv2FTjBKqEjGMpEMkwLARHiaiM9pMdFiAk+LjYJ9wtgluRzSJQMm9stiQ1sLrlphUIg5ke5t12CbuC/QGGbwUkxLmMV6gSZSbolqlLEDJ6rRrJOXhbIAYm8iSXURcOKUqD+VAzRR2SbsPOJ5Q7JcdO+y3Y4KhDd+dPFm8HpAiWytLsPE63Yukn1CXiDxiiLM2v0XzrSlufwWCqNxNlaqKbf+fQzYvBoD4zFnLxMxJjGJLhU0UTyXAslzKYuPzuOUWATUnThbWlNepokTaMKkuvJZpLMZZLNZ7m1CslwCICZQpXfQMKSOPcmhk/H6FQua2CW6qKzQFN730RxmOEgj4Aic2Ngmnovo/kMrkz1UmSdWM2990IRNudimF42Tes1LxLPfLulMYAQrn/wgi0liziBBDclKCAyeOAImskJucyQbaFxM/cUxjsBRCeXJQ/s694hfLcs3BTLWBKxRHzEAE2PqobcyUxAJZb7tBJq4zWy8mkwSqvxyR5FJdRk9UvUycTw+l8Ud3+VrAGEKI1CuCGzb3ckluuxDo9iIYj/PcUeE3iblin1YThiBDzMCdmkuv7rI56OOx7ZfWfR9sayTfxafk/b9abR1pbF1TzcGVccwbkQ1BtWIzSA6AS5TnshNt71GTNiAKSBo4lM+3wFsnaKtbn+Craau6aCfQM30GkxInYVBnZMwrGpmwPoWZl/d+hhWtz0hQJMc9nb04Pkt5L5dhUicG8FL0ITAku4BQ9BdM5SvuajgiSh6+pFcumn123fwpkjQhLlHc7YJ29XMgJMO5HvbccvJCdx84eGB23L7y7fj5yt+jtXXrvY89h8BNFEb+Iu1v4CUzzqs+zBDyovyEChCMlq/3PhLvNPzDqY3T0e8No7UXi7TtfBZ7kvyP6v+h/0k75PrF1yP15e/bjBPCDS59phrPeXAVGkuKseu966yTaygSZIBJ27SXASYNNY+g45lHZhS9WnMrP+sZZe1XycJAppQWX9KXYBB7VOwp/V9nDjmPzF8wCw8uvZsHD7uEkxNno/s+neRXfsOktEYA0skcJIUwIk0gTeYJhbgRPU5cfhdgid58plwGBx0xyNlzJCjhwUsUYATxjJRzN/l7wwwcWGa0OJiihgmdcMRnX+63yUo8nvZWNsLsENptBuPmB7ZVJenz4DXy7odNCFEixZiPEETsfgha5rubjFr5+A3VTCJ8ABOyCB+QsNYW2uJtULeDP4v9zpdhQEnNj8Yuk+zxPzL5ZDnQtosUZcKYgYfDCiRzSwHYGLvIHoAigRug3dWnUhr+JloFEOLbXbAhI3Zi5/DgPYm1CbigmniJM/F2W9SnosW7whE4SAvlSIqYPldXXBUv5dRcvrMLKu4SbMbaKJ8rs6ijQGOjXCiv5pG8BI0oZ80pknpQSnPlU6nkMlnDUadHNt6Bw1F5lh3fXimPc+k7YIlJ9AklOkKFsMw98EVASfghI0NBrjgwL4oHMZ9Gy3BE5NtYhtUFbDX+VnMT8EZwHJsM8soPCYYOCwXwYsbF/kQbZ/DUJn0nkiL9b7giSdYItruxIQxIu8/7/C9SDLCAlAvV4mmj4k/YJKsrneupibbxL3OeaR7OpDPpjzDoNNmxlym50skyua1dAzrP/SIs6rN2c6Vx+kLZoRsE72OGOYKEIHX39/pcd9Ye/WYEbWMcRKmMAJhBA7uCHhJc3m1jD2zito45zLMyI91HqBKEf+IPicqUGKJlpCpH1STwKDqJAbTzw8IQIl8deHr5oqRZp8nlsb74+7A7NZ/QV1qinkUm9nKWY/G6ohyPpoIkzdJYkgCG+N/Yt4UlKYkzkFdbqrhm8Ln+MHKVpslARoCZda0/YGBJpTe396KFc1JRIhBQJIgjG0SB9juLqCLQJOBzqDJwPaFqG1biKYRj6CvYp7JMLEAJznONGH/upHv6wD270H+/lM0o25mkz4eXt4clPvn7/0ct796uy+4ErgCH/ABqm/Jd278Dr7U8CWjBgQMkVF7cmQSS7cvRe9WLpGVHMZ9TeZNnsfBFdFl5k3g4IrdJ4VM3wmMig+OMyP6a466BpTXnn7ym79i0y5T0scOmqhsk8bj/oR9z3OmCaV45UA4SXOt2f8kto/7G2OYHDbsAhzSeAqiMWKmmNI0fiEnE3hii/h5n8hyXtr2bezrWYETG36IYcnD8FrvLezd/rjKW9hLPr2YZ9YsQ2bNWwrTJMoYJwnBKnH2N+EwiJ1dwhYtVaYJ5SLQxLYe6bz70ev1zUTo5cK/WFZkQICU5DJ+Z0wD83Mpw0WsBlpIVH/29jtgYr+q3uMagSaUiBlXwPhQivLa0bp1Vyu6e4ldYS6W0APfPcKm3JIB72TTyPQJw0RHz6mYuRgj66Us5NhbbQVOBJMpUj7QhM5HDB1jsYVJnKeRFQbVKmCkA5oUB5TIVvcHYKJG1F2+q78BE/Zk9tpd7PPYZjuUYwnXCSgxTeIbV6A+kRTSXIoRPBuTXPxMLAw5MX9wA03Y13aQRAVVrLHm2W1yM36DtY6fCbvRjf+pg5wmaMLZdIanSR5IZ/qQIZN4BgZzBl3PhBnITXSXOaFFSj0fpcJG2yW6KIfKNlFah9AU3rfThBkOgggUAif0/JSm6HIW5NMQndcbMUeLxSsL54nqcBWNWzemkI+ZOL0ctxhwEnznnGsjBMRSBJNRnZaYRvf2cHiCJxqAiTlmewU64IqFYzTK62uSJl+7FHmwKXVzkOMidomVhWSrnAZo4tf6NDGOCTRRn1EuPcKvLMY2iUTZRiB63hjzTJ83/cnjhuKGzzuxJA+CgSKs4gEbAWKaSEN4dYQw5Pts98/8kG1ywF7LsGJhBHQiQNJcKze3BVGvLCzW4Vmsc26nPOp+uSBl/CPIdW3Z082aTIwS1+Tg7UsAygfBPolc8v9+nR9WKQ3J/aY3vAn7elfj/XG3c9AkrYAmhiO6zqyfl7W6lZu4SzP3QycfhbrcFNRnp6Ee0wpiZqeC63YoO5vllT3cK2LBiH9nP59f24o9fRUCNKlUWCZENSfzBqCregh6BNtESnUNbBOAyUgBmMiNoIafiVhzoPXOTI8ATrqZPFc+tR+3nICiJLrIq8MPNLn8b5cj253F/Z++XzdMB1S+N/e8idfeeY2BIn5tlRWnuCTqE4gkIoxlEomLV7gE/5nr5mBcJGnto3PHzmWfL2taxoCTvl19HDTJA/MmzkNe7Hp/6qX3MLRiprGOlAdfyJbvnHWRCZBsk5Wf+gUqH5uCiUk+saedX6o0V1NqNV5r/REre8D4ATim719Qn5/K8sYS1dovnS2RVXh+7b9pgybNkVV4Ye2/sfOQB0ozVoGYKvMrbsGw+EwDNGHxatqJ1GtPoYKkusjbRHiccD8BKYPjJdflzjThO8rMMYevY1qvi9NIYm66No+VQAkvkk9v2T/JLpG/26S6DNCEbk8hy0XgSR8BJrkc8JHTEB066gO4L/zHTAma8Da6ASfeL+qmGbx5Pin54TT6q3JLlheInAROnOtNZRYAYFrACbFMKGPel2niHzG+O5VSluS4MlyrmPWJTB9o5zvypKvNPuXfAbji3LkYf+gQyzVf18iN3L09Svy6iWOE/Q4K9r36QsckWMgXhFhuxdJYdaIsq+jiZ6JRhBu7xN74zDMPYlgyiQQBIZEoaGmNMUskYEI/Fb8TOrX8Tnoria3MZtH2BUNt0IQNWP0DmthnzXwwM+ssDEpVhgkBJIxpIn7aQRMa69LZNPuXyuaYn0nv0SchX+9uqFtu0MTONpH3XGgKH+w2D3MfuBFwB04EgKL3mqW1N4xkFp0WyA1ghDZ/qaCusXvfNigzEEZjoNYIu3HuYuS5+CTQMqa61coCnmiCJcaTKmKCMu5N0r1QbiUU82xwLosAhVR3qwKYFF4vqq0vYCKL9wFO/FrOQRPVX8/d/8Q4pUuYGNtEsogsZbpfGT5DBO74989o9MgwSxgB/QgQYLKdJLrMaa1t3mXFCseMGBiyTfTDG+YMI3DARWDF5jZ0dCnPs8BUAtEkV+BE3Qqg3/xiwJODETjRAkrUsDmAJvLr/mafRBq+3pAfWjEd0waeB13w5O+7v4/644fgsPXenhpuXYOAku6xjWiNr8PAGQNR2z4ReGU4ptedzxe5mKCp8+7NoBN7J+kvqtcrewVoMpyDJg+/04Z8vBKRxAAgQaBJXPwzQRPChJqGTzW8TQyGCQEmlYKVIFdrDT8TMnEWEl2ZPuTT3YxpglQ38ukunDhkF178QXDpH8m+aLyNG5I7pS888QWkdnN5qoMtyfbFamK44aQbcOPJN/o2gRglF93FdW6JSUJ/f+OL38Ds6tnmsUq3IvN3eyKzeErRZBSxgTEs27eMeZ/0bu9FJBphbBCnREwXSpl2DqJEK6IYPGcw9q/ej5rW0fyzRCVyPfx4YlS1V29AvDKOipEVGPr28ezzoTEOFEaTlRw0IT8cwJNBsq97OV7a/h0tE3iZ9/CGS7Bi90OYXnshNlY+icMPvQTjmriHCtejNl8qc827kH71KSQjJNNlAicqaCK9TqSXAD0iuG62E+tEACnsbCTRZU06r+4GcCIOleAIL1FOajl4IqW5uEGy8DMRP9mtSRr/BJgQIyGX+4ABE53W8kaSebm6yZDYEpm+/RZzdj8dbU/QpEBI2mruTrGzAicZk3FivymEnrs7cMJ6muUo8jeZfeThJYMmpnyH9dVf+pswySHm89CHCBnDM3kIc5Z0kmIGT6yS0oAS2cQyAiZOCx5CR94IKJmo0zOMfrKFM8uVKxzCNHafOo176meOfiYa3VsXMKFzkUTXoI5mVMZiiAt2iWEIL0Bc+bc0gJcMFDlGqSwrM15KRQtAE6WvOrQnmOGvrR9Y/lRBEaXfmCixGW4X0ISwfQmeOIEmNNb1ZVLoE8BJ7zEnAV6giQAa/a690/dOEl1sHMv0csBSjt3iZ2gKX0yUw2MOxAjYgRM5n+JMPO83cstz1mX8pOc8H9+JFF9dANwahxHTRAUvxBdufiYGK6aEoBqgCQETQYAYZVOFwYLRqEcul0U+2+cv26WUpT9m+8EH3hXUP493OQSYcFY77x1O78EqYOJb6xJBk1RXs0eFvQEUtW7GUhKBJpmU5bngFREJmtxwyQmY3OAO+mt0nzBLGIGCCDDgZK8CnBiTFec76yOH83f8MIURCCNw8EXg9RX7nCtdDHjiCJz4vH97P035t74PdbMQ8jkhua4DOQUGSpTGcHWQwrVDe3v7g30S+fx//Tq/uuMJ7OtahaGVMzB9sARP3K/QHxovxpSPf1QbNCE5r/YB69ESXYPt699h7Tpy+ufYzwm9ZxVeV9ZRnc+vC5qY4ItzZ1NBk6Y9G/HsznogWQPEKjxBk+5qLtM1sENhmEjARHZssVLLTeBV0ITM4CVo0sUkuk4cshMv/tAhBhq93Y9tMm3RNFw99WrcdNpNGqUdGFlUKS5ddomsuV22jP7+zd7fYPkXlhfduKU7l+KuZXfh5RdfRl2sAVOqP4khiUm8PALRermvTCTJ0Zh8hmn/YOugl5GZ0Yxhq45Guo0kToD26Dbk03F2zIApA1A5uhKDuyZj09IliA7gx0smjP1vYr9QyrRxUCZWHcPQisPYz9173kUulcOwqsMQq41haOIwA5yRDR8+cBb7deWeh9jPww75HFa3P4KW+GoMqzwM85O38Prns+wlO6qAJrKM9OvPIN68CxUCPGG7vaUhPL28C5N4C3Bi8zrhcIkEUsRf+Zwwg7SuENjXC9QRwQ6SyFuPGX2LCkt4i4EldsBEgibCFJlL1piASW7KkYhPParofqN3oMaKslIQA02MhvJrRX1NBU78XtK7e1PYuqvNClgIgIM9iCzG7g4yW2rDIhG229CQ6rI32gk4KWhyIXAyaUIDBg2q9TSCL+gbcucBa4N79NM97UwCgthgJF7EemMuzX6XHaemugKJeJQxS8qT3J6lHhVlhyjHiU0EpgY9Hy+cpKEYy4eBKKSnL6VhgkpI6bbcrKPKLipssXMMSIIwiLwVSXRVblqJmnicgSZxWjxkHiZgYBtnmXCvE8lCUX1NuGwgi5x1QU9d3PMCTcSh1ttAw6tAvXHVg51AE+Mz8YsdNDEWvEhOkM+V1J9eoAmx6RjDJJNm4Enq495mupKdpdsbLE2jxUwXPxQnma6QbVJMlMNjDtQIWIATaQovx+UigRM+/svNDHwwI9DE6VnAxjkmeaiwDA3QxGEgE4EsVa7LxD7EM0j3Asm6KX4jfjOknJw7irkrzUd8PU8CswMDrFbY2uo3H9MJDc3vyCRdFzCxl+lY+xJAEy8T+ML2+DFQ+HOYA+zcr887WbfuhKCJTg8K8xQTAQ6c7JezRT6Ds9w35p11KLFNRhzYi5TFxCA8JozAP3oEpDSXXzsD7Su0ASe0zqD7TuxWD/troV996fsDzefEAEr2dgcCgQrmNAI0UT/3miuWEzwRniYkubWKGaO3Va3DkPh0TIl9WjBPrJea8r2y+wc4YezNGBKb7nrdKF9TzypsHvgUy9O7rRfTB5/PdthPyn3K83qzDibMTO0Z/UCTAmaJsZXFWtKTWz6HGck5OKYnj0Q8grd6Dsfi1DxmBM+ZJgluBk8TeOnlKNZG+ir+jOlnP4bV79+Jzg5lYVVZrTXM4O2gCZnBE8ukr50Zwt9yYqwoeS5qzZ2L78RPfv8TuLFNCFT5w/f+gNm1CtNC5077EPJIwIPAAmKV3HiKP7NEreavNv8KP37wxzi67mgLs2bizRNxw4k34MaTgpVnD8HvXvk/3LnkLuzesRb1iUmYPOA0Bp446bbTsa2RdVg+5CHM2H4h6mPjGXMjUVGLDZkXmZdO5dhKNHScgemDznWMdmt2C/+cVgApCcZJU34V/1vIheVSeewY/wzal7Uz0CRaxRkikQTQlF7JQDtKxIAZeNRAdL7Dd88MmDgA3Ru7UT2tGvMrb8GgrklsAT4SIYYV7WJ0li8gc/jY+ndB6mYEnsSjTPTGYrbMQRNTsstYUhQSOvy1Xyxdsi1j/mwTC2CiRKzAx0R8Z3yuSHUZTBMBmEj/kg8eMPFbCnC+AQ3QhL6W66k5TinlwElWawGam8ErdVBBE9Z5+HdsJ6tXEvmY9BV5NTklYYRrKqm7CVWb9aExfvaRsxhw4pZ4txGwmEWSyrvKVNdMX5cVNMnnsGUHxQQgz5cBlQmMGVXnXZD2t14LLtzXx0gObJEggAKNMZZrZpFl4XddvyW6t13GDOdu4Wz27jSTsqhStexBZMlzqEskmOxWPMrBEZNtYsoGOjFOJGBbkkQXu0eUy2ZhxTrF2KUPOAEmyr1t3uQu0lziYwmSqObvqiE8lyAE82wiJh2BwwSc9AysQ+ZoznB0SnR/WSVYgvcet+djKNMVPJbhEQdfBBbe/xLWbeHgO2ObGKCJcqP7rckrYIJ1jOVfxCoEaGIDguVIFIlXWgPnJtGl5ipSrssy+lnaqnHtjHa6+5nIUuT7oeNomyfmiRd4Uoxslt9FcmtfMecyyzJluThz2ylpS3KJg82W+G+jdWp1MNDEuGL8F8vKk8mYofMw0KSvi28Gcn8qWR6+py+YhjNO4BvCwhRGoNwR2La7gzFOrPNwfldYp295hGyTckc/LC+MQP9HYMXmdiHNpfeM1wVP6HlNK1t2Vq/1LHrnVKPAjghw2Ict12UBSmzTgWKvrmSauM+63EsuFUAxQBN5iqbMaqztexJ79i1nzJNZYy5EXXqyUQMJmpw7vlDyib7rGLgBG5P/h/0rOEI/axzfyTg5+mnt+MhOZgdOvAATRxkudY6pdLJY8xt4fP+dOAqjMTcxhoEmO/uG4sGWT5LxBDl2C2kuAk5oEVmsI0aBWPYBxLO/Axb8B3ZsvaKwTWz2J3xMLEbwtLKZQp5Ak75O5Hvbgd52vHhTA06cdYh2bOwZ3dgmUqrqYABNVIbIvKnzMG98oQG7V4CufvtqvN3+Nlpfay0ATRa9uAhk8r7xexuLjjEdSAbwG3d0oiXbiPU9f0FLegMHT2o+hrr8+IKy2+Ib8f7gB/DRXdw7pD26Axsyz6O5ZwP7e9rgc10BE/o+XqG/a+XFhssx/K2PYeaQz7q2cdPA/8Xm2v9F4p1DWZ7OIRsYaDJjyGcxo/4C3mHZSy5/YY1Sv3dJBJzEN7yHJPmcRDjgYZfqkn/Te567ZJcJnsingNeyLn9YWDloxiZs6VUh6iwfLJSb3ZIK04TdlsLbRC4iSg+T/meYFL9wbQFNWCxMtgn9mSUw1mVnt3opC0ATsaBj2UXF5D/8dL+N1RfuGeIGnIhydIATOcZTXY46chZIssuSDC1Llxd+n/CSLwzVNd3diq07m1jRW3e2CBE380xTx5dL8kGpp9xtLE8TdFHJ5X4sAEsoXwFFuLxmvwVVCQCaBJHjcmpy+ukHUJ9MMKZJIhK1yXQJAEUw4Jg0lwBVOMuEFmqUcceJYWLEz44z2TqXZWd0wMdLwaRXoqBqOWofV363SHNxpomjt4nYeCJBk3Q+Z4ImuTz6Bg9loInbmFEW0IQZyTvP8O1sEzGkhabwAbtSmP3AjoABnEjmpWUzgtN9b20PSWZx6UM77G0HTdjAZWx6MEATB18TkdMXSA/KOrGOkC4eV06XyzjQBBncHuVegIll9HQFTwICGbIiuqsllvYFPJctNlKWy+3dNzmgvmi/MstM2mcRRv2a5pk0hyolOYJduQwy6R4rUF8gGUs1MY8OQZNSrkJ4rE4E2vf3Mo+Tzh7J9He+WQ4dPhDEOAlTGIEwAgdPBF5fwdcBzKSHSOhMB7jaA22O9DuD3jllKUZuzcM+aOCETNypaluJURI8tBqdh6vH6CS3eWSx4EkBaCIrQcbsxDypGl+FSflPYTKIHZLH690/YpOW+dXfZlntRu4kIzS18lxEKiKYEj1Hp032KaY1xgrjxGni6OZZwgqxRSu27w2Mzr+Dzp407skvxbnJmWhIDkY8znfMv9Q6Cy90zmFm8HnGMBFsE/bSAlQf8hgGTX4SnVvPw57mL6NbmsLbOoXhSWgHTbIpZv5ODBMJmuTvdd/pqRO8Rc8vwqIXFmHTf26yZJegiZfniU75/Zln4bMLcV/bfewUlw+7nDFCgiQyiCfAhfxLyLeFWCUPfv5B9reaCFj66ie/Gpi9IstYu3k3fnbv81wGQfSptvgmNFY+j52NK1Efn4BJAz6O+ugEcUgeG7PPY1PueZyCm7E59jLWdzxvVMkPMKFFUDKC10nSo6rG9hEAACAASURBVOTkST/CkOhMx0PW9D2K5Vt+x7+jFUQB7BFYMqP+QnEMveCaQIkXaEIHSOCkIhpjrBMCXbiHgAKSOBjFS9aJ1e/EMCEx6s+KtLVGBUhU8MQOnNBhKlCi/i39TaR/iSrJla0fgcRxZ+iEvYg8xYMl8mQFoInsbQwoyTPZKblAaZGoIEN7hZlBbIruHtLHVpKdTioknrwbal3FcQVO2Co1l4fSBU7kA3F8w1iMH8eBPquhixSrUNvgXVsqc9Omzexhu2mTdbw0j+S9acyowRhQGcA8nb3L82ts7ErzXFQvvT84giW8As6LYS4+YUV05oJDuCSYf5tKBUzY2LPuPdRsXoVkNMoM4Umii1glUqKLZAK5j4n4TPwu2W8sOqyqHhJdRhz9gBOaGziNVh5RdQNMLF3cvpgqQBNFmssKlDjIdCmgCWeZcAlCYpmwcW/8DOQnzWI7fJ2Ak3KAJm6+JtTUkG1SjjsvLONgiMBt97+E9Vv2ObBNZO0LNwEwfxEC1uWkswA04WMYeeVxaUSZ+Lhm/O3qayLGQL8ABmCd2J8AFj8Vr/NogCYFm+j86i1nDQXgSQAgw94gzRd1s2oBzmVrj5Tlcnqukk9ZsnpIsC2nDvEqkMHWAE8KTeA1L4TYsGBzxrOA6iT1yuaxLIl7wm1ekc/j9OOnh0wT3fCH+UqKwMpN+9DZnWHjqvOCXR4cONHf8FhShcKDwwiEESgpAmT+vnJzu3za2MrSW5T3VFo1ZFnFREIoxCizPuWcmudzOkLj0P72OSGghNIWO1Di3NiSrhubHXiYwbsVXg4AxRU0kSddjz9iQ+SP6Nncw/xONsT+D/X5qajPTQMBKzKR9BYlMnMvJTkZFJJuLSV18ugJlsgKiAjFmt7A6Nw76OxOM1bJ3uh+PJlaiYuqZ2FCxWDEohHEBDDyzQ2fZ2bweQJMmBk8Z5tUj34MNYc8hp7mC9G57Tw279tfNRi9NSP4HFCucYgFaeY+Lc3gmbdJFnkyPyXNVgGanNgQwYvfKk06S4ImNyy4weJdomMUX8p1KuVYqhsxQCh98wvfxNUzrw5cHANM/roQN338JtbuJY1LcPG9FzuCJnS+21+5vQBY0j0psUzWb2kyZBDU48ifZEPvs2iLN6IuOgET46eiPjqegSatuY3MB4VAk0wr36Vy3NB/xfDqIzxPTS+ascQArer5mcA3ZVbite6bkdotFslFXz1h9PcxrGqGcQ4my6W8nPiBJnRgrnk34ov/giRJj5FMV448IvKKNJcEUPjPAtaJuKflIiZNRNVBzQBDlBdVC3Aiai9ZJKpUFxtUDSyGOVawRJ/Rzms7wySdz6Pi7Mu1Yh48k/9isk6ZZHjqLF/EBxoVNPEqj8zgm9v4TgD54GFjq/SSouvA2CH0mYycU4mFqzilAyeFPWD8uDEY3zDGrIB8l7ZXySHMxCxp3LqDtXPTZiF5J1Bt1l9schFs0AYwZHA1htbZgEsBjFio+nb2iFEnv1lMcX1CGgq7Sqe5ASbGwltx5/Xrn36gCTMujlf4FaP1PYEmyY0rMCAeQ0L4mhDrhAEnhjk89zUxzOAZoGuyTLS8Tag2fv4mNK7R4mZBcrj+jl1C+dC+fcjpb8kycZHmokNUTxNaFOPjnRjzGGCSB2PWKSbwTgCJG5iidZGMsZkkvsQOTYcDQ+AkSDTDvAdrBNY37sNtv32JgxkEYjgC2CZwwtglKtOTPXt4660juAmaWL9TgBMX0MTMr/dM0DGJLwBNdMzglYN4XMTmA+ViFwuYyCL4QmdWWZDXaLNbloDASTG+JiTLle4h77nCZAIm9J3fPMP7jnH0DvUpkkATE9jQvSOdzeutR+fZsyJNKgyWeVQBciXmpnlMGjsEN156im4lwnxhBEqKwPY9Qq5LjFHmFI2/bdZWV2DGxGElnSM8OIxAGIEPJgIEmBBwoqbCx5/mM9YiKsGfWcZUgc37xHuiS3F+klNuEbG/JnpFjoCTsSOqQD/LkSRQQowS1yhphi9ofYoBTdT5oNP5dNgnvqCJLHhzzVPYXPM02hbziVzlmEomuVUfmYYhkWlB2+uY3wkwkRmZ4R9pxNGCl+akNdr8BgNEqjuWIBmLMHNf+tdU242nJjTinG0TMLZ3IJfrEAsqf9s3A892fASReAXyNOGPxpGoXYdY19eRiVyCbOzzfE4fATqTNeitHW2+xchVWgU4YfKs2Rxp5yBPlOb0fuT7ONvkxPERvPjtOSXHbvIPJ+Pa2ddaQJPL/8oXgO/5xD0ll1+uAgi8qD2yFvfsuQfn7zq/aIN6KueRmkdw5dgr2T9KfiDRpFsmMSZLUDYLlf3lf7+fASZOu+akZnt7shFbal7Gzk2ceULG8K3YZBi7D62ZjDmJq0EvPIlqb7+EIKDJS9s44+vEMT8suEwrmx/Gmq7fs8+nVXNGyarmh3HC6FsxrEphpSiyXMagorlzPN+8G9H176KidZ9YsIQFPLH6m3iDJ/y+LnyNU8dci4eJGAfsQIqTz4n8jGS5UgI0kZJcBJgk5p+O6NBR5erqohyNF/MAZ3QDTagIGhfJ3FwnNbV2o7mtq+AhJxdpuBSIWLhQgLS8YKzI80H+zaw5THDFHTiROofOjBP7sK5uMDSAE3ViojZWbuQQC7StbW1obW1ngAlPCp3TpplttouDQFQUB01q+CJXYIaG3ywheL/wBUuoiX6AiZFHp5cEyOMjzVUOdom9NtlnHkBtPMFBkyiX6TJBE2eJrv/P3neA2VGc2f43TZRGoxllIaE4yhghFLGQMMZkYzC2MQ54wSZHg9++t4vXcdf7/AyLCSZ61/YaxwUHDBgDxgQlhAJJOQuhOFETb+r3/X9VdVd3V3dX3yBGu90fw4zura6u+ru6qrpOnXMY+4RLdHmxTZwxssl3KRocgcGO+yn+7TtPcbQR2z/5P+TZsNnJ8T7S4OCIAzyxAyYsjWCZyH4m6VweMnPPAGgYblbKCZwwENYPNNVpI5wBJ5IqHg2VTFfT+OFw+5Uf07lAlCaKwHERAQGcEMDs4RdG7yEqWczQoAnr4EzvOIWvCXV1FDn98SiGHahPeldOOhKUNtCEe/JZo7ZrV7d+aa1mYd+KwRbnfV+6/S6i+f4pz6U9G6jHVAEBEwROnAfzL5ElgILmGv6PRiGgSbqr2RozAp88HbBEzsQAOX8Fn5gDRcwPLgJNAm9AlKDEEdh7oA32HeqkRVAV4yRim5Q44FF2UQTKFIEV73JpLsUwWhh4Yp84UB4iIw3gxF5NdiKbbgSP82HAk2LkumSgxLdkwUUu6q4WA5rIF/aa6nkBKFqgyabOJ2D/9BdpE27ra60wrG4GHOp4l66LvidDq6bDiCGzYHBuSlFB8ANN6IVe8wW+a+8yqK9NEFiCzBIGlsQglYhDMhGDAwO74fdjdsCt2z5kgiVywb+29QoCTZBlkqzbAvVTvget6z8O2fgXTUUPw8hCbywBnUOnKkETKioxTDhgkusjA3hIdzKJrvRReOlrM2DpNKRYF3cgi+LuJ++2GcL3N9BEgBoX3nghzK6dDVeOKGxX/2UPXAYoPXbnbXeagAlGDz/HA2W6VAf6muDPtm8yTxHdw5Tm4mabzvOcRrct2e3EPGnJ7oBYRQyMtAGTqz8Gk6vONk+trLMWqlTliCcqtXdlq0CTDR2/gncP/IKyRnN4BFQw3eGed9yACe2UdvuXBO0cd5Y7tvLPBJyYXiZogcUluyyGicU8Ed4Cst8JGyCsRTrbOqE5bFiveX4m8DKQgukw12w+TwuI4gcXEREwSUyZDckps3WbhGY63Vd71S469SX8QBM8A7WmdY7u3jTs2Y/gt2PPKtffdLYHb9kldR3xHiJwQrrXeUe/LZ2C9z5oXDXXow2A+vo6mP2hmVRFkQ0ySejA8QHysHP3PgkosaJhtSs8M4eiJuxLCRxi7Ym9jNdUJQs0gw+qkVz64LvlKcHlegC9FrM8FvSDL62fwgc0KQdgQm19y5swcOcGAkxQnov8TdAUHiUBSZZLLdFFUbJ5m/D74eVtIrURW8Pj/2DPhu6zLkIaEjCh9i1mz8KjyS7HhV8j89s0g5c8nAg04QyTdD5HTBOU58qdzcZM+aB5FjLaTOZa8aAJSXSp5m48DCq2CZbpgjNOggs/4s/K1G+kUcooAh98BAg4+c+XIY4MdqnPQWDel8lhvnjrMk3E8Mb6J5UZvIiG33uXK2LU1XkvhBcHmtj9TJzsknAjp1VyV5mQFY1zjzxj59r6Jt2uPARwYuqaaza/bF8X5FCRwHG4ARMxMGhm7JEsjESXlwm8etYTBjCxcrB7pjgkumiKZs3TkD10/z95ezkWF5no7CgC6gh0dPbChh2H+IYqd6cxf9boKHRRBKII9OMIkDTXLpnVqMYmgsET/0lDccCJOoDmmK0AVDQxFggDnCBQ0t6VoR/b+6LX/dVZBimybejiAWEuo7qTTvDEFzRB+a3DvRvhSO8GmDXuMmgfuBW6t/bA6SP/CdD0HY9t8Htozm+C9EG2KwZBFJToQiAl7OGcvIugYAOhSS7fie6VLwNL4lDT8TqBJBUCMEnEIZFgO1LjiRisrN0Pf9m5Bb494gz5vYUQPbzG84emwAtdp0MiuQWGnH4PdO6+CLreuxSAmCf4E6NJLU7Y2kbNZcUR0baZwOcYwwR3bJI0lwBMOmHphBS89A/83LCBUqSf8A8TyLMDf/BYtHoRXDXqKrhqtMKsvgTX081CgCWY/tazmZRWIcfq91fDl/70JZiVmaUERk7+7clw7fRrPaW+ZLP5MGXwk+bCejhBk921L8Hu2pehcmgl1E6shWGb58OIrYtsQHGqZrCveWMY0OTFUV+C8Uc/AROOfgI2dv4a3nn/cVt4l57wz4CMk2RdAk4b+E+u0DtluUSCwJd4xU2MbVkPFdvfMqW4mMq2BZ7I5vAWaGLt/OZisWbOrPN3G7+z9UOOwvPU4jMbWMLTmUAJB00QKEHJGgRL8CgtYKL71u27lVH5iASBJtjP6MomqMzgGasCd8G6DeDVwIm6DuJTNPV0G4ZaL9LYfwoWh8n2kEEzYhdK0ocAUD9oIIwbewLUD6w2Y7Rzzz5oa++AtvajvC/G1iVJJskL4qbhlLoXMneOGXkIbwavO1MIbiPaYAmNPZqAifVwF9IFe56jAlip/0ikCmDp6BUNQZPqHe8SUMLYJuK3BZiQVBeX5RKG8IJRykRgHIs6BQAn7LlQyXM56+HRNmwf8384tww50GMhRyhYJSZQwll62DVi/4bpsijPlWdAMfmZSJ4mxjmf89yIgv1IPttXJNOE99FYlry3RBdGKquQosGzH/nOF/QaRJQqisBxEoGnX34Xnnl1M9+swvogtrDuUwEf0AT72XiS+W+psqC8SyTRZZMIU4w77usHmMHbTpBYnZKXpRyV4JHTHkM3iCN5jom5owBPTBFXzYakC5xoslVxPMqhLFd3q6sAasCEJsiahfVOVgrQROTOShMGLHHXAd+p0NuEHT6+JjTGRaBJ0Q0gyqCgCCBwgnJdHV1pF9t4dORtUlBMo5OiCByrCCBg4pTmMq+t87rG5eWt1zXvsVgGMuidMUCqSycGAVfjwi3+8wM/nxMvoMR31lH8dESn6mxmEIAHaGfkkdALQAk0gkcfEzyQSfLGwLvg5P232qV9+AURRBGm8Aiy4IEAyvD6mdCYmgZDktN86yADJjJYIk4S36vQJQRLBtXGGbMkwSS4TGYJN3lHsETIcyyreR+2vHcIrmxki6YCLCFjVdyVnjfgr0erYHn6L5Ac8Tno3PVx8jUB9H0g0CQB2V6c1MWgZ+Ao6B0o7Spgq7e4mg6Au5iQYo0/mR7OMOkC6G2Fl/7+Q7B05ohi76t5PnmbvPhD2PEvzOAYQZP7p94PpwwszjOl0AI+sPoBwJ/urd1FgSV4fTSMf3Tno3D9nOvhhjk3uIqEzJNr110Ljy19DE4deqpnkRE4Wbl9pScbxXkiskzu+vFzntJcmF4GTZBh8v7YZVA9uhqqx1TDsM3zYPjW09h7ptSZoNQXvgR5HWgCr5RocJyAfiZvTboLqneMg4Ptb9G3TclP0W+U4Zo15vNw4Mh6ujhKcrkOhSyX+bwF7Xz06mi2rIckB04sU3jcHMbQRPwtFi75Hki+81sCT2QpJSl01toh323NyyCDK2JwIpKXwZglCJIQcJLPQ7zpZDrLBEo0zKv1n4Gwr/SYs9c57tEnCDTBnLKabBMETQiItlUOQWX7DlirPTjL6V9X8a1gnNho7A5jWT/5KybHiGwVvgCbZ743J45hfSfJbwUuSghpLoFoB99RvO6UcWG0iXVnCwFxiyfA069EWWyHmbmZxuc6JW3zOBzamWrlYpc4qx979udQxf2UUJ4L2SYInuBv7HsSsqeJAFCEj5JNpkuKVUjgpDCmiWqtywmY8EHDCZjwyaIASmi6gRwrB8uEiK68/8O+D0EUBEzQ24RkCQcPhfiCj4HJ1FK0rWxvR/CD4pvCeiaCwFyUFiSQhg7rvIhtUuQtiE7vlxF45pVN8OyybdzonRcxaPqAj4XCDD6WqPAFTWiWkaiwM4rlLo8uH3Rxexmt1PbxRwnaeEiROS+L8wA/KQrNEjpmNNI/eQZe8w2SOHUyT4Jajw5wEjg/YXNfPNLdrS5ZLm/AxN5XBhXV6/swoEku0802wiinO9KGGK3CeK9MZXrbGONRAzS55YtnwuRxw7SuGCWKIlDqCCDj5GgXzl3sfSEBJ8MiU/hSxzvKL4pAKSLgC5qIC3i91iveoS1gRH2SBa5wf+6yAidShGzF4esoEooj+5z4ASWBsw3dJZCibp41CyT9GJ35V1HXYyfLc08XaILsko1tT8DgJYNhXNv5ML79fDrplQPfIcbJJeN+aaOVq8ojWCgIolR+ktGf9j2+z5eFwpgktHfSlaUdUGHLBOJINq+AGpLhikOFCZbEIMnZJehpEkc6tiTJ8YvajXT6Zzun0fUI48gzsARBk53pNnhm2h5oeG8WbNz2FQksYaAJLuDlyD8gBj0DRkHvAARNhKlwnkvSIMskw3/6wEC6daYLoOswvPS/Z5cUMBGxGHfbOAIoFs9dDJ/87icJHFgwaUEJmky4LApldaiu8uBbDwL+XDnkSk+WCoIm1711Hay7ZJ1vQR/a+BA89PZDxEbRMZ8PYpngxQRosv/E5XBg3ApIDkhCLBGDqt9MhUlVZzH94XzOBq4E+Zrogiaben8De0Y+BV0bu2D2tCtgXOtFcLj3HXh5/z/CqFGzYd/utTB6/GxYmLhTERe1LJdIWAjTxLwI+Zy8SR1NvPUg+81fC3GZHl+GaKc3aW6zDsn8G/9h4Ge8c+eZ4r/aM3XQlq2Httwg+hsXBesSbbTbrC7ZDoOSHdCSriGw5EhfJbT0VUB1ogXGDmiDITNnqhklRS0gF/Iar2qiesCJH2gicqAd4tjvBBwoz9XTm1GAJk6pNml5BFei+cKNYxhR9NkWG8h80ZaGH1pstsmTSEb0NDp7j8CmhJCQ1gpY8LGAdn3QpHFQNTTW1wSFUWqdmkk9yhqKWWJeqgDAxHrAdQvsSOe4LyTNZbWZYwWYYKGyK/8Cte3NXJqL+Zow4ISbwksSXYJxIqQCWZ9jsU3MVu7lT4IXpET2ZzVI498VZFezlj5QTG4tWS6Wky/LRGz6IMCEASVOll0aZbrQz6QBQZOzSaJGLZ2Vh1y2l0t1FTIbtp/jKdElBcgOnIgvjEimq8AnNTqtf0fgpu89bd+hHDSdMMdex+grgSbuHorFgBikKDls9v/22GhLdAngwRla3GTjEW7ZI82WxHUC9tLqviYoNKpLu84JAE3MHicseBL44i6ZwCoKKmKf7euErEOWq6Km0ZeVXgqmCY0rctx9uns0gTfy0vzSTKtml/jM4rwfThzHcg62iat1MQYKjitoBB+BJv27r/vvXrr3DrbDvkNsk4kMys6bGcl0/Xe/91H9jr8IIMNkA5fm0n67ofmX/0zEAkaOHXDCxu+AIzCByk04KNMivtcoT2Du6HHuJf0ceHLhCUzQZOegp2FX/dPQ+nIrILtkWv2ltlwRNMHj9BFfD2w4zuJ01G2H9ZuZbJDMQkEZr1gyBkMSU5VgiTW/l9AlPkFNNi+HajJ456wSDpggWIK+JSqwROSHoAnes8uOTjWZJQiYoP1INpeHu44ug6ZpI2HxpjHwZMc5sN84EYxEEmKoQxxPQg4XJklugi1atQ5B3W0OmvCd0WSgijtlUJ6LpLmOAnQehM/OTMIv/o/lb1H4rXOfKcCKJ+58gkCTXf+2q5TZB+Z136v3wV1P3kXpipHiEhdCn5INgzbAdSddRz9eB6YbOGsgPHr6o4FlPPk3J2uBJoJlQqbsHn4muNjU3LeZPExS53dB144uqJ9dD+OXXQK1zaNpZ1+KmzYyZpJ1+PmaBIEm6Fmysf1XkBiYgJrxNfCx1v+kjJF58vLBO2FY7Uw42PY2TG/4NExvYAbwzsNLlstMF2DuHBhoOUHzAYjhT8tBiLcwEAXQjBuZJxCD9kwtdGTr4Gi2HuJokgoxGJRqJ6AFn9P3+sbZLkcveMgI4z5HeSNHf+MzicBCzshC3shCLp+FdK4bMsZROO/qi9VF1gJNCnllDxUhLcaJDmiCV9Vhmxxp7YLmtm5rsLWxPzzMz6m7Y7Gw4C53PZn/lH1UzPQetb9s84Uc62zGQPLd8UpyDGyRF3+82Fj2BSDZAB733weP1uEAE2rMmjfbueDOZNDCMUvEpYoATOgG6rbpgLpJoMmxBEywCkKiC2W4UtwMXmabkDwXZ5jg39i+GFgrwBImrOUr0yXHyhYy/hyg9I2rc5U+8Ayf4wsvwISalwUgC51/xiyxe5gQS5YDJthHWt5NCKAw/yZkmqCvSX7+WRBrYGwtNpdxHORtkoWcYH8ELgy6MrD32RoSXdR39Tg0hpE9SabwZ2k+Y1GyKALHRwSeeXUL/HnZNvU+BFUVigBNqBtLVtnlEqX+TIzqWpHzAE48x28vM3hxfS7B6sc41R2tpNHRXhW5rqo+W1HxIOaJXCaVIbScpa/kKQcJkGUiH8GACQ0OWrcsKFHBoImQ4goohvW1Rnl5PHCzjZJtQs8Bn9fl83Du0plw/pJZQVWMvo8iUPYIdHT1wb6D7XC0G+XqY4Bsk9ER26TscY8uEEUgTAQQMFFJc3mPTuFmIH7gifVd6RgnWjOBwDFaY2wOE+SgtMVejq9h0Ptr6PfToMJ5Th8hdu6/3GFs7n4SKoZWwCTjIpgMF7lyazY2wdr6u+HUrtthcHZKiAUXbGj2yBzJMJbHVuN35IUy9IyhMLB9IvTs64bxXRfA4EyT7frOHVCJI8uhun0l9yyJQxLBkgSavTNpDpThYgskfPe61NYF9fvfW9bDxGFDYFHvKPQpJs3vTC4P2ZwBT4/aQQt+p20ZC+lsHvb2NsKLuYtInstAT5NEBeSyaXJZEQtPPdVDoLdqiND5MheE2cKwAUZvGwEmI2NH4OEvz4ELzyjPBE+AJriYXjGsAjbeyGJd7uPel++Fu39/N10G/UIQMCnmWNu2Fi751iXEksG8gtgyV/75Suje3q0lu4VSXz98/odwy0du8fVXeeqv6+Gpv77pK821tfvPgD8I/GHM646OhXkDrjGrLoMmKD0iS3n5+ZokK9WU3j3Dn4K9o56m/BteXgp9U/dA26o2MnrHY03D92DHyhX0tx9gAj6yXFbhcQe529uimPsqzm15ewPsWrcbErEktKdrIYnAVLyCfsdjSS7fxcw6VS/iJmgCuLCX5+BJjkASJ2iSzfdBX75NEzQJNzCWIhbeXbP8DetDdUETHbaJDTRxymVRr+0PnNg8Q2hdF4EMLKX3SOgGTsQ15HM8diwKMFrstkc/FJ32Kczd2bbEwFt2LAATUe7CwBKsghdgwr8LrKUKNClsBiOAEpJ1+wCOxLOP2/xMZLYJyXQ5DOHdniaWLKDNtyeQccIqS7uoQx2KOGsAJvRkcZ1/gv5wYYnLcglvEwJNCDhBkAQgi/Jc3M+EASjs3334HMw7C2KNDDQRIKStxyEz+BwBKmzhih9ak1N1W9JhwCnZJrEYXHDGLLjwjJNCRTpKHEWgP0dg655muPfxleZ7hILIZi++eKwcEl2yPJfvCIBsE9lnqsSgCe8RXfr+bL6pBpcJbMAfHwmrQmZlCnybxzKs3wbrH52yXaoy+QEnTjN4p0dc79GDrHwGihlUQEVto2bTLWzcVmVuN5dVXz7d3Sx9oYilT3FUKhLKq/A8giS6iCEZgSaa7SRKdiwjgODJ+4c64GhXGuZGbJNjGfroWlEEAiPgBZqYrznWbMF69QnM1Z3Aa07Qb4ATaYlee3wuIA6+pxQyhXG8nx8L4ETMrWMT7pxgTKm5BKbWXOJZr5X5/wtHB2+Hs9of4fNi3WmsbS+O1fikBbCOQTth35jnCTRpTW2BjrUdMKRyGkyrQy+VmGkoj2BJlQSWmJ4laPAupLgCwBLmWQLwrUN/g4+MmgjzekZBNmsQuySTzcMzI3egEDos2DSGAJNsw0KID18EB9t74J0DvXCwG2e0FWwnNy7YoccJHXnoqRwMPRWDGLuE6sfluXpbAXrbYO5QA2YPjUHTuGFw+5UfLXWzM/ND1sWa1jWwaMYi+OnFPy3bdTBjBGlWH1wNq3avghvn3ViwybtcyEd3PQqP7XoMPtv7We38Zv1kFjz64UcDwRVxnfH/a3wgaBIkzSUAk3glexmcEDsTJlXZ7ytKc8kLozLbxNvXJMYkvaRjV+Mf4b3RDCwZe+hCGHvgAvr7bxOvgqGvfxRmNH4Wdgz4HewY8HtofaXVHzDBxXA/jWnpuk6vglI2phcf+yskYykCS+L4OxaHBIEmCYjzl2y2iMDAE/vBdpmRlj/JyyDTBBkmuMjHwRMjQ59lc33Qm29VgCamPYbxygAAIABJREFUVkMpq1WivJSv5NqgCfVIATJd3b0Z2Lu/jTTVWYzZIQZOc+epYrFDGNfqACX2gMTAJe/gYRoqg2XC10TkJXbGB4ImtBWf79LnBvBqQ3uWrmFQNQwZXBviHuqO9jyaof1KVEUpAWAistUdxn0ikkhVMx+cD+BAwMJY+RykWg9xM3hZootLdUlsE2SdEJeJzxNMyUAdfxMzZvaVRr/d0YEhUYEl7CHkD6O0P5fvxjYBEqWPCZMaRVkuS5qL+ZjIMl3IOImf/wUbvukEZEmChT87JttEVCgQOFE/F7pUahXbBPuoh7/9ucCQRgmiCBxPEbjpe39iY7DMsfTrl2mXvUOeC+dMFdVmtT1PR9CE3ls4iOFIWLRElxR452YX15wT1TgFYCIkbRTsx0KGKNc5NpYJjQAFNREBnvhtvvAETiRQyDkHkX1MbICJ1vRCK5FmfcVcSZ0c55TZPpQg0gCepGKFXozh56J3Sj7XR4xHRsey37cINNG8rVGyDywCCJ7U1UqyiB9YSaILRxGIIoARkKW5PCPinIvYxjO9OAaxT81XPdozUhpzePn10bOU0uYbSlPMWK0XiuBUYacxirniMQNOzvnmVw2nFJezhoVJc7knpri46ZpwSotyR9IbCdVAT5WOwdupGPXdkyHe8x7MH3gijGivYQbvnF0iwBJh8C4WQ+TyC5N3BEuEyfs/N78Cl9XMghGxgQSWZLIGvHzKPgJUPvTKcMg0LKC/kyMWsTaFdBQw4NDRPjjQ1g37m9vhUHeepLoAd5rG4lAx4HnozM2Cztx0Vse+dpjbmIFRA1Mwuq6C8kGwpdygyY/W/ogkshZMXgCPX8Ek0cpxyL4lyAQJYoPolOH+1++HH/zyB6Gkvd448gZc/drV8PCCh2HuiLk6l4F7nruHAB8v+bIgA3gETFoWrYbuHd3Qu7cXJiY+6gJMsCAV1YNt5ZHZJl6+JvhSi/JceKAM17bYE/T3xPQlBI6IA6W4/vbeP8LSE/4ZjuTehV0Nf4R8Og/jmi/wlOTCcwNluaQSlxc0eRESsQpIxFOQJJZJymSZ0GKm0Mj2BE3wiURJLibVxCS62M5oZJzIEl09uWaYf8FiaBw1xN0+tGWKtJpWCRO5gSJdpokoRJBM194D7YDgif8OSSyHepdooJyWMhoxQINpXJS1XqbVrBbMny2s2BkiYnCMOQzIXZejc9mnhqGQIOIL6HiNxkE1ZQNMCvMrUQWv/wAmWCeUq0ykHC+EgQvqpXlESKM/FoPs5nWQ2vaWL9tENoQ3QRNs1ZJMF1tKs0AVWylVfYSQqRPzF511OM+JoWJGLsWRYX+MQcKaNDN+x/kMfocAifkZsUw4SEJgSZ4AEwRKsnn2N/4kz/+irYpObxMjh/IS7HCxTcQXqntNu8bV95iAbpUUmCO5im0Si8fh/KUzI7ZJaR6fKJd+EgGU6Hr2ta12tokom3rvhPl8ia+xL4ynquweYcrhAzfMMICbGHLYAUqHuVEiKDZiv0lQOmlxXQZN2HzD3hl6S20GXkRRB1elzA8Km7PYy0CbRXwM41XzKS+PQNnHxNfwXWfsCBcqRWoxWWJfOS+JfXe2zy4zHHRJnYUjVx78wuhrYpPocgwsuJ5g5A2YPG4o3HpF+TYiBtUx+j6KQBSBKAJRBI6PCBDLpJv7cjkHOb/1oLDACX8/C4oKZcs3BeB7jnmEBRKkC4U+1Rz6Q58ZVL1w3+te3uM+6agZhCuQO7XLCN6ZBE3dXz3wHVg84uuM9aG9yMhm1qbJqG3hS4qMh75s4sgK6Oh5Ad5Jvk+XzJzJFmeqX0rD4ooTUdIUJlQOZgsfbEu6rWgqsAR9S9Dk/Vddb8PFFTNgaG4AASYvTdoNyfoUzNzwCfI1SY5kYIk4ZHmKXLqLySwZBhzqYGbwW9KboT32Y0peMWUWnHDwdJiWQJkxewsQu78f/vblxd433/PREP6rn/gq3Lzk5pJfR4AlmHEpfEtEAREweeD1B+CaSddoM0zw3Ic3PUw/az+xNlRdMUZe5UeWyZadB1zSXM2ZbSTH1ZLZBqnBKRi8YDDUvfQhMnx3vwSinwnKbFltwCnRpfI1wZfLfWP/CqtXP0b1mTn0cphS+WlX3QRoMmPoZbCp57dQOboSJmUvhqaYN2NMS5ZLulI5QZMXHn2BwBIBmuBv9oPsLVy8NCBm8Nd4RZ8jmCb4bJKfCf2gl4kFnJCviZGFnmwLzLvgtOMMNBE3wlrYoJdED4kp1fpKENsEr9DdmwaU6kLwxOrwnJsxvaS6rKvqL0bEiAXDdixaz4ZT5ogtsOZMqTb5ARADYyBogivLbBQiNpLqwHiOHVEPNVUM2NYb3/RGdpKu0mR1BXde/QMwYWAJbhZgBvBO2ZHgeljsH620rkQcUBV6ps0HAJBtgr4m3ATekuhysE0E04QAEy7h6QBLxD5kFyPJY94TyHbyrKSjDcn/1AFMOIAi5LiYx4mQ5UJ/NuZhIstyCfAEJp8EiSb0YbMfMnAigyaYyhM4ocdLfpvwBk0on5zUz/g0ACdwgi8T+Kw+/O3PF9ZsorOiCPTDCDCJrhVutgmNRYoC08s1H6r419qgCZ6a4OOcJ3Cig/66y+AXWgIMaHMZ3wThWo5XG6VrlsR2ads5igz05ynBjcUPPLGBBVz+1MlKRFBA+Jj4AibKiYv4UG8uElwbKT+RJY+f+Cf2ycQ61JA5LQgscVQJ53+5bA/gexPzDJXmZ6TqhvPhCDTRv7dRyigCUQSiCPzPjsDGXe3QLkATMYfi/rlakdEFTyQvyqB8+w9wEpoXGlS1cN/rTGd8MAjdjXnhCmVPHQiaLOv6F2jObYSP1zGzab1FJQGWIAfbR0eegx1ykeJHVkBV60qoSMagIoUm78yz5ECyExJxgFc7d8PuTBttfh6XqodUfQqWxMbCibFBZja0A5P0vfFlHxcQDMjlmG/JHqMD/lizCc5JT4W65ip4d+hh2DbqCJyx/Usms8QWIm4+TJ/lc8QWMRfgiIFiHe3VO2HjwT8BLq43pibB5Opz6Lc4jgVosnLbSkCJLjxKaQQvwJKRnx4JV51wFXx5zJeLaXfmuSt3roTLH7sc8t158iQJy1gRdcVzwxyiPs4YeRnA7x//GhyYsAz2/3Y/VI+phobFDTB860IYtnkev6z9aWfSXLirz/55DtsP14h3+pps6vodbDzCmCVzF1wF41rc/kKiju8e+QVsaGF1rhhRAZPhEpg24FM+IdCX5RKZ0AKpNkgaJvoAa/60BjoOdhLbJJlgMl3ENiGJLi4fQSuBeWUZTNCEAyYk0SVM4DnbRLBPEDSZOGcSTJ4zzV3IMtUvXDSCUgsAOhxogrkGsU3ElRE0YeAJAsL8U8cKhFqX3L0yEbwwgcBJmgMn7FrMv4btsnDueqfvmUkVk2Xju9XFQoxn9ExpLgRM3KNxdWUCxo6ws8FseSnbRvCoXlqwhEXHe9wNubQUMrmtLzA9ZFhfImTadOcEQa3c9r2SsaL2Wcr96SeA/iWpOAdJ4nEGoHAQJYnSf6YJPDeDl2S6VCwTXfDEtjMoVAU97H/MerPJq8wsIT6J7GUisU+Ev4ksy0WACfq1SX4meQ/ARBQ9n0MpFGYCLx++oAk9tNybwGww6mDoSnRR3yWZwjPQxIi8TcK2sSh9v48ASXTxPj5o0V8em+W0iYpaDqb480UY4G3tZnRuPCg924SP7xw0Ud4MhZ9JIcNUYOyEDFiJW4QXeELAgeQX55w/CVmu0ICJfaAslRc8z9V7fpPL9NK8zeZx5YhlUWCJyEsqQjbdSWORS6JLAk0wAA98o7wbEUvcZKLsoghEEYgiEEXgGEcApbk27m6XruqeaQS/4bvf3dTnSEoXGvX8wIETsxIfEHCiFfhgDKLcwIkWaIL3+7TafxCzX9/bz/Tn/WuPE3XUQSdzPb6AHD+8AqraVnKgJMbN3RlokozHIIG+JSS/HyN2ya5MG7zUtROSg1Kw22iH9KE0jKuohzPqJ9DL9QlGHQEmZISaNZgMVy4Pe6ED/lK/FZZ2NkH7+BxsiL0Hp/beDoNzU5T1EtJc+CVqrBq5rH3XsnOxAIBAk609z9LvoYOaYFLibGiITaT8cRGznEwTGTQpBRME88MflLQqRX5ykBG4uPfVe8lf5JYzb9HoVtxJ/BgjQRniuXd85g64ccGNZlIVy2TfqFfg0LQVkGnNQNfmLhjykSEwftmnobb5BKLps8Pe5iuqG5SrYjLbRPiabE89Be+8/1vKZUrlpTBzqP9uWnzGXn7vH+Fwz7uQGJCAJaO/Aw0e7VdULIwsl3lOGUGTHWu2w+51ezlYwhgn9JNIkXkz89nAv8RinDy4MVCUBLpcoAlnmiDrBI3hjRz0ZNtg4pwJxzFogncEAQM1aOK3wKDDNrGekxhjnrR0MuaJK2MV48QhsO546PwAFItxYrY49hjJQLtUBpLr4nJsFBG/hRh58dnJMjEMqK5MwtiRPoCJqvPwCbS/uXshS0BSTDyBvZD5hk3OQRI7m4IzPQSA4mPgG9T/hvteAZgIz40t6yG29U3GNokzsMSLbUJgiABQWCPiPidChI7ptZugiQDsnIUtpTyXa77kB5gwA3jmz4bsOrshPAIluEkkw2W5iF2SZ/1kZpKaYSJXDZ8vYoMomFmlAE7CTGhltokApyK2SbinJkrd/yPAJLq2UEFdGxN82CZq0ITNFTy7euFrYk0Mmc8JP8oHmogeVbz0WiVUsRVDDlWqqYryxhflQRXQlFzgCQdMBJAgX1vIchUHmLjfOxR7QyTKks6qhMfyD7E+kPGB0zMEMRTMXU05ksAnUioCgjT0k+1lZBPZfy/PmCYRaBIY0ShBFIEoAlEE/sdHAFkmJM2F728+w6HOSMkGQyuk7nP4J/ZfvvegfwAnVk2041DKlhV0UY2NzmE254Utui9ogh4jq+L/FxYk/jc0xqayvD0KHAYsYRmxhc/YwdegomUZY5YgQILMEvQt4QbvyUQMEnG2kMGkuPginRTYHX2ttIjwUudO2J1vo9zHVtTTZ3ON0TAsX0fG7plMHt7Ld8BLFZthztQpcHB+FzStvhoGdVtsEFsAJZYJUYUzPeak0RVoBXjSUbsLNux/ysY8GWSMgtv/7kxoGj887L3SSi9AEwQ4EOgohm2CoMaP1v8I5o2dB4tPWQzXTL1Gqww6iWRPlFvPuVXnFFcarOu166+Fx5Y8BqcOPTV0Hiq2ydV3/pTyQUADd+UJw/dkQxKy7VmYcs5CmLiKMXnES5KONJdcOGEIvz3zEuwe8gJ9NaHrfJhSczHEE5UQT6qN44Qh9vbK38O6d39G5y0Z/W0YWj3Dv+5CHiFkhLx0mENmo0yOoMmudXshGUMJI+ZrQqAJ6nMTWINsE/aizaETi6Iv3DD488kYJehvgr+5nwk3hEegoSfbDhPmjDvOQRPe3hTMvaAFBl22iYWSGMQ6wR8t4ESegHgUxmIs2RPIwAm9iGO/7jTGFS2IiItiBzyOA5yRpGphHqAJPkNDyL9kQMhmrBjJ8QWeLzj5y3AF3SGvonwwDBMmwWUtpFmlY+Wx1fUYgCasL1D46vCCZTdboAlusGAyXXFAoT9kmSTj7DeyTWQGiRMYEVMLp7eJJ+uEmiqWK+T9VW4qYe1LTJrxt+xhQv/mAAkDTJjHCf3mn+fQBJ77liC7JIdACQdR0pNmKSW5VC2P5jmKMmpLdLHB0TMsuhJdmI1gm1igScQ2CdlxRcn7eQQs0ERsFpEK7AOaYCrxNTFNzA98oA8as5iviXlg/yppaWsBJ/zCuj2fcvMEn985xxrdPG1V8PyHo6o+40jRzUS8G+NclHue2JnabMMByjune1ogVdMA6G1Y3CHmJYqouaYsQasRoiTudM7NN0wyix8OOcni6mNfiBKgick2kcZa5m3HRs2IaVJ01KMMoghEEYgi8N8uAu8d6qQ6IcsEARPXu23ZwBM3oqIzAsvASRwZ9t7Dcuh7pXN957uf1jmhS6JxgurCGoCJGS7aVOGjdKVRBFWS2K33LKeiqSaqm7qegO2VT8H5yZ9IE2x7yiCwRNC/kVlim9ceXg6VLSsIIElAlgATEyzh7JJ4AoESB1giNSAhwcV+WzJc6FuyPL+H7v2+PkbFGpYfCFPSI2FD8n1oTnbCCVecAFPfvAYGtjEGiPKQQBNimfDdNb5mpi7wxODMkz/T74bEePLs+OJHvaWXCryXdBoCASu3r4QFExcUzA6RfUtu/+TtcNOHbyqmSK5zSwGYYKYCNFl/6fqCyyczVWRprrb4ftO/hDJPAEyuPAcm15xrXssLNPGS5hInbkn/ETY1oyQDwMwTPw2T4eNmnmgCr1qw3Nj1aziSfhu6x+6itJUbxhDDhB1+3Vp4WS5RmHKAJqITI9Bk7W5imtjM4Ilx4gZNRAeFxo9MvZ8tzDETeNkIngMnxDJhbJPeXCfUjaiBBRcudreTEJ1wwY2sRCdSeysANNFnm4i+3WpPBJ60dTlq4GCc6MaQXq4ZAE4H/40+Ubjz0mp3qgV79i2+RNOpuMhDZuCKxXT5JZ52zPMF6XwehtSXCjBhZRQSdv4ydoUsA1ngkaLRhmtRmpf3BkvMO2PKclkFUOvRhyugd+ogwEScmV3+Z0i0HmSSXLJUF/2bs1VjONeQvUzYvIeBJIbZLvXBE6y7R3ADZ5r2BDJYwmzdLWkuL8AEm3mObz7BblGYvJP5O5flQrmuvokztQETesayfZ4SLKUwhQ+zC0iwTWTQBJ/nC844KTKFL9VDFuXzgUeASXSJYVEa07xAEzMt+8MOmtDI5Anlyr4m1kUt4KQ8oIkX6B2DGEoIoN5yePjZfU7AWFcWpokkwSU3JOrnkJVhztnYvCnT3QqJygEQT6oBk5JIXDlbtLkSo9PU3YMXSnPJc0+TbeIA1wOHvQIujxJdbFxibBMxbyQpSToMuPWKM2HyuPJsRNQpcpQmikAUgSgCUQQ+2Ah0dKUBf/DYd7jLtMKySmVAzLEWzYcQ34JrjWsujERxlqXYFXw9PtYJaXKdcgZFX78e7pRa5wYVoJDv5QvrrjWJmUEZgBMTNFHV5d2J90O6PQOnNN8mfc1mpcWAJaPz66C9K01SGqkULmrkIRk3GIBCMlwMLGEy9naDd6bWw3ZXCrAErUVIkoJLcKG5O/6dzhjwXr4dMjkDNo+ogObMRsh15aByRCUMbJsA0+o/CUPQ3N7jENJcMsuE6u7Q+3adbgNOrDuOoMnO6hegNb4DFjYthHmj58ENc28opBl5nnPVi1fRdz8+88fkbbJo5iJtQ/iHNz8Mj+1lBuSfj3+eZLNKeSDI8ZOOn8DatrVw79h7Q/uXOMty3ZvXQetrreSFUughs02ENNcO4zXY1v08ZZkamqI2MxE+ZgNMxDPA5Lns3QmT5qIUtmJtzT0NGw/9gT6bOuw8mJA5E5y+JjJo8m7LL+Fw19twuOcdeqccWjUDRg47GZqSn5Ty9e/KXLsKQwSqaNCE6Pq8fI6Xq9b9LbDu6TchEUNJLuZnwgCUJCRiSVqMFC+4jGtivSyRRBOX7aL91kYecihdlc9DjktyEeME/85nIZ3rggEjqv7HgiYYunDAibtN7dnfajeLN8EPOwDi3Zkqtw1w9lCeWHyCyceAFfciC4FGUt9rmpLLF8XiKAzgsW0UBpi4n2MCaxRMDDZWqVZtNFELWz28F5lCPMJaJIhgsIQePsb+UtVbyUoJVUplYl3ARJyc27Ie4lvf5MBJ3JTqItCE+5swbxM2p6DfvFuxwBMu2UWEVoOl4KQJE+vjFySwJc77plDVlTRjpUm0DJawVic8TGRJLsYwcXqbIHjilOVC4KQ3JGBCfUUWdevtniaieqFAEzMmDoBI8iXSCRsCJ0beMpDHfiACTXQiF6U5XiJgsU0QvJU2DQSAJmJaFAo0cfiamDGSGCc+Al9WSB17LNgcTR1xL7CCPifg2TpR69pmH+y4nu9Q6zU+F9JKmOKBjucfSRKiFwjv97yY5EGlKA2YIubjgVezem9Jmsv60OAG7fZ8SrKw4sgEzeBNAAqBEj4QR6BJ0D2Mvo8iEEUgisB/zwggOHK0mwMkh9jGTq/xx1p+YvMr8khUhcVnANMe28wh1uOMsMCJuUmUT260C6K+71qn+1hsaJ1f6iYnLhoSNKE2UWLgxBM0aR+wDRA0mb7peqjva+IhUC+AyvEhE1xE8hyT19jh5TA6txbau7Imo8RiluBChgGJWJ4WS0mGiy9smPm4wBLL5D1LYAkHSrIGSXGxHwNyjQshPnwRbGx7Aja1PQFVJ1RB73u9ZpGH1TNpoylVF9sBFA+WibgJWu57Jnhib2YNY47AnkGvwur3V0PVqCqSvSqV9JUMmiAgcP/q++HxLz4O80+c79uMETB5ZMsjcM2Ma2DO4Dn0U8pDgBPnfOEceOiUh0qSdSlAEywIsk3ObboMcvumwfbc32BH7m9gZNlKWbwqzgGTc1xvhIxpwjptcWD7T1XW2Z6XzUefgh1Vf6bPJvSeA1MGXkgvHLg4JXxNxPnbYk9Ds7EZ3n9vLX00tGIGDK2eCdMbPqOIWQBgEkPTzwIWbM3KqI2XvW6euRONiuVfNgRN1j69XpLlqiA/EzKDJ4kuXIxENoEQ6JKlAZnPSZ7AEwaaCHmuHLFLZLZJDrK5HujNt8N5V1/sLnox8SlJK9bPpFCmCV6hWNAE8yC/EzKLtxYw2QKPAE486uIcgMXYj2i3tAsTdxKawIlC9okNfrKWNrZPHGuk62Oz49ejtAS05GHI4NoCJLkoctLDjZMtFH1SNCNbJyAvzhTw/BUkIaK4js+lxcKcCYIEFTMWt8ty2fo8b2aQfuu2pwwLmIizZeCEfE24x4kMnBB7lfY2C9aJDJ6Iv/nSHYEreFhLeTIThX3jOOQ+RTH5dEAIZguj6QJlJTNNnIAJ3yxC0lyWn4ldlot5mnQPGgLJhWeHugVsTOO7oz2ozS7gxGeCbV3cXuswEl2YR67vqJmV0LGPgJNQtzZK3I8jIPuaUJ8ijwEabJN4qoadE7OeM0/wwQP0Z90cY5xosU2c3Z6yM+QgtAeaogJNbENpgPShLTSBLBM7OFNYc5CZsro5WBsNmVpBaZcdwoEpimsHrB7RpkGFHJfK26QkNXNkIiS6MNoEoHOZTZzns7meAectmQXnL52le0OidFEEoghEEYgicJxEAMERlNfC4yiBJRnzXcl6MWB/eQ1n8udiA6Cn5Xmx4EmQv1d/B04C3ulKMs6HbntBixTeGZYSOPEETZqNTbAq969wnizNRS1SrRFmgiXOifPh5TAivQY6e7Lc5J3JcKHOOPMtiQGT4YoD5NN856dkLszBErxJtMZGi6Xc4D1ngSXILiGgJMN+ZzlYsmvwM7B78DOQacnAhN4LyJdiS9/v4YK6n8KR3g2wLfFHaM5vgmEfG0YRrz04Dk7YdzYMbB/PFi8kLxNxS0JPfDFmUiM898OT4YKlM2DVnlVw/4r74fW9r0Pfvj5iXqAXCf4u9Jj313nwlfFfoR88gozSBZhRMbyCZLhKLcWFZXjw7Qfh7j/eDTctvgluPv3mQqvmOg/rhiyTYuKFmYoYTEwthV2Vr0I+nQcjbcDAkwbCiG2nweQaN2BCj4ICNJGluRAs2dz5FJV7xgkXw8ScJO2VzwF6TSQra2Fr71/gaP0OaIlthp6dPTC94TKI18ZgauWnAmLl13UVLstlXpT8CzwWRH1YJLo3+MXHXmTskhj3NElwM3jyOZFBE+4y4FiMxAEPX5wYaIJACZrAsx8GnjB/k2y+D3pzrQ7QhO0SF4wV3TJ/kOmKAU2w3PrAiX8tneAJW+DxkRRRLRx7LB7kMt2AUhCMkmr3ssjjbnNHXgSa0JjD/T8EyyTGpbzyBhm+11QXoh3OxzpaZFKDJc7hzhk5lcmtb3QLAkwUOZrzC/tEg+2yUTzTQTt040nPXbWh6xjwEBUKmJjjc/MBgJXPWYbwKuBEZpvw6Qb2MmzDBrurjIVigSdiyU0sRtLiIl+00dsdbU3RRc8tmrPEyeNEKQdwQh4mdsAEU6CPCUqTMmkuIcuVh64CABNrTGMsEz9GrWoRTa9v5LBQyN0/uDnB0tFnfnh4PPztz+tdNkoVRaCfR8CS6ArHNiHWXAXz4GPvZ2zcKgg0oRMFcBLuJdWTaUJ9qDovGov8KComKO0+PwxgwqYIhYMmLkaJx/iqbmLsupiH8DopNXCiuq4aTAlY7jC/ttKZ0lzKeZzdFL4kiynOTGJgyrcyQJ9tnKG/+RJZBJr0884tKl4UgSgCUQQ0IoAAyVEBkODfaNwugyGO8UFsNLMnUoywDqDCsozwgE50h0r14OssjjvVcQ6c2O6Jxn0tPkm4+ajzeqUCTjxBk5W5f6Vrogm87XCAJjawRCTEuh1aTjJbVW0rLb8S07cEJbgMJsMlSXEhKmIA30nMNpPTpIikuPIMLEEJCtLrRnYJ/RjQx38jYJJpXEDMEjyQXXLolJfgxNbzYFzrefRZc3YTrOj+Hiwe+XUY1GUZwB+t3w77Tnwe8n156KjbDvHKOEl4NSyfDw1Ju++JMOQO1Qgk1smkMYPhtiuW2E6XfUQQBLjj03eENjdf07oGrlt3HTw4+0GTKaIyO8cLy9dDoKZQM/agGCBg8tA7D8FVo68qKWAiDO9LAZqsbV8Ll3zzEqpKY9VkaO7dCkPOGgLTd18BA1rGeGoOeIEmW7ueNcGSKQMuJGaJ89iaf5rAukOHN9NXs8Z9mq4zJfVZT2DS8SD6hr4YWS4543iCLRaHYZEEtQnx/QuPImjCABNLnkt4mqBfBXvZFr9trBkO2pDkgZGDHLFLOGgiABPua5LNZ6An1wzzL1gMjaOGsBdYbnxqGy61dkzr1q706VSgSdhhRM8UHnMNfv2VwRMGnCiMy52a1wQg+5tzIXCSRzNqPFBwmTdFAAAgAElEQVSqjQMiws/E1j5tprYW2E4DZC4DY0c2FA6YcJmUQgETq5x8d2oQq6lUgAnFzd7+3GCJM4FXe/WW5TLPKKEZfLGAiSiTgcAJSnW1HIQUmsKjzwl6mnCpLpp78IVFU6qLs0oEy5UvdbFmKEzkedionPxiViSDnxlSFeTnqVgloj8SrBPq3/gyKG0YEfMhDpjgtzgfIsDEMCCTN6BzUGNohokZN9Lh54tSPs+qyTYpsM90Su0F9ZYY72wv86eTx6OIbRIUuej74yUCskSXTaIygGmC9UPGsjVO0QsTjeGeYEWAAbnw6rIGEuyF/Gcb3qCJl4Qhn4dpgSbyXVTUSmMiVAhoopTf8ryW1xecq4igifA4sfWbGuNGyRqxBTgHZsnLSHNGn35eNoUvSU08QZMYyTQiWILvAswvhiWOQJPAuxkliCIQRSCKQL+LwPtHmLRWZ3fGlNuiXl0xmCgwffY+IP1f/lM1HomhzC03HR488RzvpPHSd0zkXwaNm3K9mZ8rn2sEnehztwNPDfFuF5hX0a1OY4KncQ2cf/nNZTSyACVogou5r+z5Fiwe8XW35wdf8FKCJQDQ9d4yGFgdh+q2lcQoIYP3BGeXEMMkDglilhiWbwnT4GFtPccWP9liKNtFaYIlOQNIigsZJSTHZUA6k4e+rEHMktiwhZTH3hHPEbsEj8YVp5N3iTiQXfLqge/C6Sd8HRqT05QxOtyzgaS86EEeuZN+174/Fppqz4fGiibu5+K/8OcZfMOASWPq4bYvnq5Mct9r9wH+pA+miUFx24W3wfyx/tJaIqM3jrwBX37py/DY0sdsgIvMNrn35Xsp+d2/v5tYLeUCS/Aa6KmC4EYpgA1nsLzAIJ1GL6d5eNPDgD+xZAxal7dCvicPDalJsGDQjTyZ98PqBE22Z1+ArZ3MC0UFliDz5Eh6MzSnt0DlqEqYkPsYZNr7YNbwL/JrxSGRqtKsgnc3FStWloubC2NBPJkmmqX0S/bCoy/YjOAZgJIiGSBknrGFSR3QhDNNyMNEsEwQSGFm8Mg26ck2w7wLToPGUUNNwIT6G+fIHGKgKEEIQmVRCtCkVGwTueAWeJLlEiGiM7e30TBgswWcMMYJk9nKWYwS8XQKUEUAeziZMACqK2LEMCnsyDOTeR92CeYbfhj3AU/KBJh4MktUgVGBOj6yXGYWJQJNSgWY2Kq28jlIeAAnJNMlpECxr+N/y58JKS4b88QEULCtsTZuLq5pacHaWSSiH8KcTOYJB0vYZwI44RtIJGkuNHpnoIkB6Xy+KMAEy0GyWfKE3wc4IbZJwf2lwa6leWDbQPk+sUAnJLrw9IhtohnEKFm/joBdoktim2iAJvFUJcSTzrmjYTLhnBVXmsE7EsUSSab2pcmqCAuamAzF0KCJVVCCTzQHYm0TeGkcdGUdeC1VAsujjV7aPT1By7/0oH4A+JKTsy8nD5YcMX/9DlmmqyQ1UIAmKGXMxgv0h2FsExk0mTxuGNx6xUf79fMdFS6KQBSBKAJRBOwRWLPxIHvHNw8JAikzcGKxTcTFPQW7fPeRuorp3CzqO4CyL4PGThtwQjv9eMzkE/X2uzoi7VG4kO92QeUvrt0HTry0sy8WOPEFTS4e90tXQXDi6W5oAF17GVjCmCVo8G6BJUyGi4ElaMRK0ru4C8qxSMOULhAYSXOwBA3e85BDgIR7lhBgIklxZRsXQWz4aVTODa2/gbYzltHfo/eeBWOPWHJIckV+t+tymD7iU+RjojqEATzq67fAZmiNb4ODhzfSYjcejanJ0FTHmCsNcYutonvXJo9pgFu/wMrsdSDYcM9z98DajrUwb+w8uHH+jYEyVLj4j8yO9Z9ab8tWAAwIktz/+v3kbzJ3+NyyASbiegj6FGPS7hcfBGTwKCZ/LOfPen8Go96fD+/v2QStuV0wODZRCzChTo7Lc23rfR52xP5K5ZmcOJ9+C3aJDJTQ5wMY6wS/x+ae7T0KiYoaSKAmdTwByYoajWbk1z2FleVy7jyz540ARrmONX9aAx0HOwk4SaIhPEp1kUSXDJowfW/2cix1nIJpQhJ6lhk8SXJxA3gh0YUgbE+2BSbOmQxNc5mHkTi8NS3LOwQUElMBOjjHyLB56bFNwubKPU/aeqCnT2hNS3HWYJg4r5hNd3HGCbvvlhk0nxmg900ixcYRBNi5fNeQhoEwpL42fAXwDA+zc2dmxQ3hDvCkCNkQW7lMFgST31LKcPlFxQWasL4k2OzWYm4VFnR8tBmzrCzHlvWQ3PYWbdhgjJM4zUOSJkhieZsIeS5Lqssp08XZb5LFkrrU6v5DMEioPQvIlrNPxK5ZtkeczYVoSkTOTXbmrWCckCxXPg99+TwczWYhdYEA4AuLpBM0oTLYfISsfNGI10/CK6gEFl06uK8VC6zIQLOAE7ZxJWKbBEU6+v54iYAs0RWGbaIGTVitY5x1Yh8rPGQaHQMKbZopCjTxNl8P8jMRRdEdFYLGj0DQxDH+hANM/EqJG4DY9wI0Yd27XbbZCn1wf3gs2jOWL9fXbbHMfS5q9smlKJii+szXxAJNcE4PEtNk8onD4NYvRaBJKcIf5RFFIIpAFIFjFYH3D3fCfmSbuDYOCjDfXRIZQJC/leAW9jFPqBpR8V3MzTYRuYVnnUiXU24m8x3VfcrprD17N+Qb9WTgRJ6ChJhC+JdLPyP9lIW0LN1ZoF7eYTbsOXNUgibLu/4F6mYNhJk7bmKTbr5wSmCJQ1ol3bEXqtLvQSUHS4hZgqBJMk5+JcgyYcwSvquTgya2HYrC5J0mlbgDMQvZbI4WA7JZBEyYsXuG/EqYZ0mmwQJLDvdugOb8Rtjc8wRMb7wUJhkX+Ubuz4mroCn1CZjQ65ZNYosEbFezaUrMc2tNbCMmwpaupwlIwWNwbiJMrmXgDIIpvgeX6DpvcROcv0TNcnGej34n9y27D5a/uxzmj58PXz3/q3Dq8FOVl7lh4w3Q/NdmF5DwhV98AV5d/Sqd87XLvwY3zL1Br2UVkEoGaMrJYpnx8Ay4fs71cMOphdVFlPP0RafDK8tfgcrhlTByzAwY2DUWxhxeqrWPfGv3s7C1mxm8TxlyNiSS1TApdj5szf4JDrVbIJsMlDg7eGxjyAxJVg4oCWgSJMtlymzJI4rPfS7nYuaONdth17q9XJqrkv02QRNcROWyDgjUKkETHDvwWWXPrOVrkgGU5CLWCbFNEDRphYmnToKmU6e7anu8ACelAk3KwTaRg4pG8WQWz/0eBAhtC3yARJdIi7sckXUiJIPE5z29afYnZ4TUVlfSAu6QhroCei0OMGiyPUoyfPPdtWTIXiKwgCRVvDyIdKNilkVDlkvKs5jrlrOPMYtIwMnbpjG8AE4QJMG5Cd4O2RjeEzzhJsmsDTCwBdu5csGO79SxJpMCBGGTXjHBZ8CIAEUEs4R9S9KkEiPOZv6OLFwjD125PHRms5Bc+DGINY7QvdPKdLij13l4MsQMw24QHPLKYp7FTvOfcsu+OdmeNnYG71/w74htEjL4UfJ+GQG7RJcwhPdgU0iPjC9oImoqgyd+ZvC2yKDnpPDA8h/5lISRIv1MWC+rd1jYjvoMJWjiMfbqASb6JRPXJvNyqa/zBk7Mm6ZX+ZKnYnXDTV0WaO5dX8E2KcnCiSoT8jVBGRc+Lmb7bJ4m+PED37y85FGIMowiEEUgikAUgfJFgIEmnVzeW2acWO8FXqQHFXhSSuDE883EZ6CzXd+RrlzACb7B+l3X7+6VCjQp14zFqlvp2iCpN3DWb9hcXaBJc3YjIGhy+qhvQH3PVMrPxiyRFrtiR1ZAVetKSKWEDBcDS8joHcGSeIz5ltAmccYwEZNgsavSlOFCsESYvOdQdisL6UyGSXAJg3dkmwxeaDJLMK+Nrb+FjW3/BcMbZ0JjcjpMqf5EYAxej38fhlRM8wVNcDHbuVBnZmwY0JxlXhRbjj4DzZmt9DeCJp4ACgdMcJKMLJOmccx4XvdYtXMV/PClH8K7Ve/CqcNOJaP3BRPthvFO0ISAgefvoUssmLCA0pcTyLh/1f3wg1/9oOyyX28cegOu+N0V8JMLfwJzR83VDSGlW7VnFdz36n3w2huvwVcv+irc/Ye7oe6kOphYsRQ6N6ThyNxVcMKhpRw4UWeNYElzZhu0ZLbBpCq2uymWikN7bC+0JFhbmJhhQJrKzwQ/x8UuAUDii0nlwBEQT1ZAIlkZUB/vLs4tyyWzSAp7nSnngub2Ndth97o9NokuJs+VggS91AstaAGaiN5D3oWtAk2YRFcul4G8wcCTnmw7TDh1QjjQRNyJkDTFUA0yTGJp17e4m7qv7c7LmOaeYa4fMi2BJZrgiJm1okK5dA9ke9sIIHEe9p0iYaNhWCCDIm9VdcNeQRkykYnJMBG7cQvLvSRgiSioWETSkeWSKlcYaMKBmRKBRoHNs/kAJFc97wBOmPAWASeCecJZJLIxPP0dFywTwT5hVzRvp6IApkcJfucAQGSgxGKVcAaKlNZKx2W6uNcbynJ15XIlA0wYc5LJxzgP1wST94mmt0lg8NUJ7Dt+/MY2S8dXsE1k0CRimxR4A6LT+lUEnBJdJttENTSEBU2optwsklQvU1p1996NaT9dDZoU52ci969BhVWOnrLUlrwpwmfM8QdMwo7RHF7n13aCJnRHcJ6kL84RFIYiv7fqh++/2T5czPJAMRxXwjGC1a/Iw+NyTokukoeUthJHoEmRcY9OjyIQRSCKwAcQgTUbD/CrcjluWxk4HODxeqACTthMRzqB/6nMAlkbSAjwPMKzTlTXFtmXHDhRbZSkzXz6N9IzaRFrXyEu71tQ4WBXqvzM+1AgcOICTZjnx3fg0sm/V1fEyAOCJZWtTIbLYpYIVgljmDCDd76LE2+gtFmKFgFIUsfyLEGGCWlzm8wSA/p6ezmzxIB0A3qWWJJWm/uehC3pJyFzJAPT6i+FaYM/xV4JVFR0R02wfnigZ4vzoHKhxI8wIlZFQSFZgcAJGoC3Ve2gMxorGOtkQv5j0Bi3jORRQubBf7pUvzU7Uq7cvhJ++PwPYcXmFSTXdfvFt5vAAXqXIBBw89KbTaP3Oz5zB9y44EZ4YPUD8MAbD8C/n/XvgTJfhRRO+JfcdsFtcMuZtxSShfY5bxx+A65/+3p4/SOva5+DCRFEenj7wzBv9DyYXTWb5M8QMJnVfjkZvqOZ5jNHboXJNefA5Bq3tBuCJXggu2Tq0PPpd2P1RGiN7YTkoCRMSJ8LqUEpGHvkTN9yOb0pkNqeqm4gaa7gxUePrkMYcZtXLk0XUxafAV7G7Wu2we51e8kMniS6+G8mz5WAOIImBpP+YcuVkiYOX4HMI9NEsMPIED5PEgjMywSN4TMEnvTmjsKgkbWw4ONL3M+87uhSxAASqqF6JXb0O3iHw77Ci6zLzTYpCDARhXNUCp+XTFcL2xngYINYCzrySXptn4ENTH5OgPh+96nQWNvydAEm8rchwBPuIxLcX4RseRzI0ZPlsvKWmQB6V8Q5ghsE0zu3iFTNByCx9S1ItR0yzeFxQ4cwhfcGTziwwtklbEoj+iRWHr91TcHw8wZKLO8SMd0XUl5Cxkv+NzJOkF2CklzJBcgwGe4oQPjW6guaOOX1pL6QLV4VdlgSXfQU+mRil4Cz2CaWt9ztf3cWNI0fXlhBorOiCPSTCNgluljPIjaQ2IoogybJSoh7+OGpewIDgI99Oj2FDnASBjTR9TPx6ledtyqwDrRpL3i8UQMvuqVQNSALUsdxRgWaUM+nBZwE9ZHFNGB3zQk0SXd5bnyxNu6wc4ntHcKnyrO0GqAJyXijQb3YX2sA3PqlM6FpXNT/F9MKonOjCEQRiCJwrCOwZXeLaQIvNorYhwEOnHgMgWrgxAF2+AEnqDPgOz+Qru8MjmK8cqV2pCkpcELvpE6GjtcdtEomwAiRshzASSlmLOUCTdi8CzeWqzcKekXQBprgQsmr+79FaZec8F3XObHDy6CydQWxSSrQ3D2FQIklxYXsElznZFJcXLrCCZbgRidc2OSsEpwrkgwXN3ZnniVo9m5AXzoDffXzASSwZEvud9CS3wgoydVUcQlMqbzEVU4vDW6RcGPbE2T0fvG4X9jP5YuvviwTfoYftaclvw22w3PQCtshezQLDYlJAFkDJlefC/MnnAK3XXFG0X2S8Dx5O/k2gSbXTruWjNeXnrEU1h5dCx1vdLgYH9MfnA5XT7iaPi/VgQyYy//9cpg7Ym5R/iJhyvPll78MyYFJeOiUh7RPE3Jcd3z2Dsi2ZAkwGTFqCkxMnQG1R0YSYILtH4EQ/Jk/6CZoTDG/mu3wF8h350wpLvmiTQ1n0z+bUhcRQ4Id6u6HLe6rd2Lhw1s1cJhWxy2uIS/0BplWawfKkbCcoEnr/hZY+/R6SKKXCbFLKiBJ8lwpDdCEsU1Q2x/ZDMjcIQ3mfI4AE3w5JeCEAyh92U4YOKKqONCEbq3egnyh8fY9z6f9FHK9cgEnRQEmWBEFaII74LO9HZYZvKgwjjUhfXdksITd0uB7Grgoo3MDfAETZwbqiZCY2OksAOkUyZ2GLS6Fzj+UGfwHBJiYlY1BfOubULH9LQJO8EdmlTCZLjvzBAFcvveDfccBE2EU79U+qGVJpu62v4lxaE1inR4n2LeZxvB83xSCJXgIwCQ++SRINH1IdRv5Z/ot1+Vn4sjVnPM4npdi2CZ20MR77HTuuI/YJoU93dFZ/T8C9z6+ArbuaZbmkXws8EFlcf6Hc1ivQ8WeMIhhp/eyzQAR74UFM3/nhYTEqmJeyal9vls/dHuvoHQ2UF+bZaJvMq+Ou1wqNqY4N0zJ53kqGygzD56z6Ld0dfSQjczGBI93FucFiMSEBu1Fsk08QBO8XK6vi42EXBpSjEk4JEWgif4dj1JGEYgiEEWgv0QA5bn2H+6UVs7YnOdYAid6zFt98ORYAick8619KOrgNZ0gv9jSzDUKyUUb2NGuuz0hbWLE+UoIRRQCTXDCjRJch3vegZffu5MAk6HVM83cESypaFlhskoEuwRBEpTiIoN3YpawiSEyTJzMEsEKx0UC3A2Oi8QElOQYYGJ6lqB/SSYP6YZFkMsbEB+2gO/CAdiW/ANs6vwvaEpeDIOzU2FoldufgF67A9gmXqCJFsuER8VXD41LcWHS1th22J54Hg61bKIzEwMSZMR+02k3lYTxgX4nD775IHRvxV037Eg1puDnn/85zB8339ZCBHCw6992FdjE7KcdK/8SZ2G/8upXIFGb0AZNHtn2CHz/8e/DzUtuhnxvngCTBU0L4NSKv4MtOxktMFk9yHx5+3PXbTAx9jHzstvSz0HdKXWQHJAkzxhkosRrEjAh/xHa/Y7PT6pS9lJwdw9+L0t4IeywK6rrPRcr7WCLPX+3LFdJbi9lUk7QpGV/C6x7eh2T50LAJJ4i0ITJc6EBNV+oxN9CG1tlBk+gCQOkyNcEARP0M0HwhAMnmVwv9OXb4LxrFCCrLtNEDmuJBpJQd6rEoAleu6Sm8ER3LPKFWQREeo+XF3PdwAlqrjO2SNDhBEvYWBE8lActyARdlz1IUsVCyVFZ3iKhgQytgjkS4fidqAh/piZoUs7+RK/Q1t0UwEnKBppwOVFcUKT+D0Ek/NsyhGesFP6d+BxwCdI6RKuSfxNoztucmLayf1u+Jda/LSku0U7xOzR8x5+eXA48ARM5ELbG69+SA0ETwTZRPDPFsE30JLokEJFXgwEnvbZnOJLp0nsKolT9NwJuiS42gPixTQoCTQxDe8OBNXypgRMlaCJYi4pQ28YybRDD+54FjdHKsVNp/C7lFJSpbxNyn0yLQHxzj/JUvmkvXMsMnr8UGrVcugvyJLGqAZpIxcjn+tiAFmqeoxg8FeNYHoEcZBzzuTACO2x8BDh/6Sz6iY4oAlEEoghEETh+InC0Ow1b97RIXo98zoMbDZRvVuq1fHMYsg2LmowTWmfSBR/0JLuOHXAShm1CIyYbN+UmUsxUIkRTC3OZcoMmYu5A66uawEns9gfWmXVwgSbILGlBZomQ4eIm7wnmWYIyXASWoNa38C1xMEtksIRMTEmCyzJ5F6wS8i1BdsngBZDLxyAxQkhxGbAp/RvYWfMU3ZbxnRdAU9K98Gm79wGgCZMg+66LaSLM33UW/jxBEwkwcbajI5nNkJzwJn28bP0y+n3ayafRYr4T4FC1QfTjWLFhBX31duptQG+P9tfb6d+Voysh15GD0+acBqvfXw3pQ8zQ9dQhzDT+jk/dQb8v/d6lJfEc+aAAkzeOvAEImjy29DGYM3iO76OKbJz/aPkPWNOyBh6Y+gCs2LIC7nn2Hqr/uVMug7t+/Bydz144B3Cfkq3QUbcbDrVuAsgDxJLs5WfmBOaVc8JBS96JmR8GgyZelHxb4Q0DqupGso9ocY2vpMWcy2+OKofq6H3Dpfyy3IucLz76ol2eK4EACgInSW7MbPkeUAeqBE2EETw3g+fm74Jlgr+z+TT05lrg/OsuNUFYW59xPAAnZQBNSsU2KZpd4mx9HqAJJiPghPp4ligINLHYGXZwpf8DJtjcBeuDS3cVuhCh+egzWS7LP0LzNO9FPSmDcvcl/mVVr4DJjBPBHmEm8BJ4Qn0sA0nsgIkk0cWn9mw3sTUhNXtviW3CgBHiyJmAiZDkMo3f5fSGYYIl6XyepLhiDcPVDBO/IHhuB2cnqUzgndkxzxP3tLf8bBPHSwHVxYBsTzvvC1hJUZ7l9ivP0m+2UcooAv0wAm6JLpynKl7o+aMYFjQRr/y6fbKNM4HMThXg4GKZsN1zCvjADgCVHTTxAJzwvvNru0pZFGBCGbtaVSBoIjb8aWzkcDfZcEsRQU0e34EJkCYZbe+NMKpFKnovokUIdhWGn4QIqKoqAijPpjn7hZUrn2PvYBFoEnRHo++jCEQRiCLQfyOwdtNBNlrwpS9RUsY4cY4f/B1LMVYcS+BEjG+2qDrKFAScKPMQGUpjqP+dU3nBBN3rDw448a2zVGzV7DHMTCcoAmY5OEtWBzixgSarkt+FqpFV8KE1CyGFzBI0eOdsEmHwnuJgCQIlCW7ubklZWJMkAZbgAkKOCmRAjjNLMpkcoAxXhgzfBViykDFLRnzYrOfWxJPw5qb/pH/LviVagfABTtoqt8JLm78Bi0fcCUMEWwWlfnIZfy8T6cIMWJFunw9YQjcGF0nyWbjtiiVkAi+8SZB5gmBItiNLZu23fOQWk4Gy7ug6eHnZy5R2bedauvqAKQPo95fqv0S/13asheXvLieQ5Fc3/Mo8FwEDPJBVgYf4t6jCktOXwA3zboB8Tz404wVlwNan15NXyo0Lb9S5HSVLg/XA6//2f/0W5o70NoEXoA76vmBcxL/PPPdM+MqEr8BPX/g9sUxacrugNb/LvJW105nEQdeGLmKUJOuTMD6tXoQRoEmyss6xY493RvjCgciLxiGYJpTU9X7h1U3gy6DeLnuNIngkKa+UzguPvuDwM0kR48QCTXDBMohpYoEm+CLFvExQmotLdHFT+J7cEVhw0RJoHDWULWxKL6ce+wb0wlbQS65e1rZUZQBNMP9i2SYlB0xEpYkZqjanznS3mv4mfqCJil3C+uPgoTfEa773zSyEYULMBy8plPKBJxZAU9guUT8mjO7iXAFPhcYp/ncy1nwAUtvfglTLIdMMHs9gnmwJ+kx4nlD3zDeGMPabdchCNzLU7QRRTMaJYJ24ABXBMjGgz8hDXy4POdwV7iXFpREBWxIF+8TPz8Q8FwEhnPd4sMkKZZvoSXSpQBMAZJuw3cbW8xyxTcI2iCh9f4uAW6KLdTwu7WppGGNsafXhXnKwTtSRt3ThIQ7ghL53J1JOZ5WgvMeiuu4Y7JvOiwUpm8TLhde9qHa0WUIcLWg7VMCORvpeY36ivrzfvEa/YsjoIKmtALNU9QIVbo7M4P+oiHKJWDsJKIcPaMI2NvbSrlBWPhwDeukaEdOkv/ViUXmiCEQRiCKgFwGS6DrSZfOpEmeGBU7Mccc2lugxTlB1iU4LXiLgxXOAD35AjryTwBEWz8vJy8w+ocT3d+0im/l8sMCJX5hVgEmo26LX7NgcRYBTGowTG2jybOpzsHj/FBjeVmtnlyCzJBmHJAIlaPLOJbiYdIWYEPI2xtcicbJFzBIOlmRzDCQhz5JMjhu856GvXoAlglnCJlQImGxLPAkn7r8Apjd+hl7WmVme3hEk0fW7XZfD1PpPwrT6T7Kg5fOQy3Rry8vYQJMAwATzp0mkYcCD32CG9fKxavcquOxHl9EEFY3EKxoroH5OPSXZ94t9BGqc9iEWn5s+fBP9fn3f6/DA6w/Aik0rIF4Th5OTJwd6iggfFPxdeUIlxCvj0LO9h/JbsmQJGaQjewOvpzpe3/s6fPruT9P3aDg/74R5ejejhKmE4byfxJgASPCyX/vc1+Cu390F+e481E6tha5N2CnjihgvlKNJTT/x4/TFuC5/M3fWZnCXUw4qqgdLNSwMMMGOOpGq5i/GalTdGcZyynJZ1zoWoInTCB7/neS7vTlgQlJdKqYJ9jsISDJPE5LnIm8TS5pLSHR1Z1tgwUUfJtCEDgIhxKARfrhxNeuCX3Q1H5AygSbFsE2YHmQJYqcKgQ9oQh4nfUdNnXXnTkYvsITd9uDy6i8v+Ny7kICJoAbryXCVGDwhbxjhyaSxsKGotle5+zNgIlej4vW/QKLlIDHc8D+m98/YJUJuVN47bfmZ4KdsL5QAUkQLs3uWWGbvLuCEz9HZ5wb0ogxXLg/xyehXYoRnleh0KVIjp+sSi0R1Y62E5vOuWPgrhm3iNhB2PqOKBWMqlpttgp8+/O3P60QgShNFoF9GQC3R5c828QNNeBdm1lVePtDpn13jIb37WRt2+jNooutnQjEKWtAPbC3qmQP7VA80YXOUYoATUUjRh4afzaA0lzj8zN29QBPxbhRYEtk1PUsAACAASURBVFW8fUATzC/bx8zpTdAE2SZGFiafOAxu+9JHA+9QlCCKQBSBKAJRBPpXBCzQhM3r2TholZFtGMExVD6kRX8vsMLxuQ06UQASNB/irF598MS/HFaNpL98wRWPe+Ng4dhTqXxgdO7xBw+c2OPDynxMQRP5tgQAJwSaGIeWQWvrn+Gv8bfh/MRJMLaigczeyeRdyHA5wRK2ekALBeLes3meAyzJM6DEAkws0CTbsBBiwzlYwmfdG5p/BRtafg01k2tgMlwCk4GBGrQ0ms3otAAzjR+t+JXJN8GJzefCiS3nMUPpECwT9jDn2Y5LjQU4TJ/PpaFp3FC47YqlVL6HNjIT87/99W/EAkkOYi8gpw49FRZMXEDMklU7VkHf/j4CKXDxH4859XMILPl/v/x/Jnjxxf/6Ivzskz+DeWP0QAwEFWKVMZg/Zj7EEjFYuXMlrNi4gsohmBaLpi+i63159JfpN7Jh7nvlPgJLrpt1Xaj7UMrE16y6hrJ7eP7D9Bslyt44/Ab07u1ljJyOtcS6STYmCSghg/URVXDz0puh70AfrD60Guq6xsCzW35F59cvrIcxzUshnzXgxI6PhCoqk2iLQapyoNXmENwTC0oa7yrIMEHABA8CTfDg3kDsHx4LvGWW5ZIDobMTMVTgpMRr/vQGtB/o5GbwlhE8A00YywRBWkRnxWKmuaXR3KGNXhoyaMKZJtwQnrxN8llA0GTSqU3QNNfuhUQLhvQcBy+mB9ZTsz8IzEeVoEygCV4qLNukbOwSR70F2Gz/mD1YRi5DwAlJSsUZCsrYEhL7yvEM9kfAxMbwCN0wSgOemLJc8vVDLiCpdhDrLMiFrrLWCRqdr0c+sZYDkNz2NuuTWw6aQIjIUQAjQs7LBFTw2efsEzEvol5FNoKX/i3wejZnIuiXgJIjfSlomDHNBygpQT9lu8/MDM/alCLAafd1bCCpAjgpHdvEOfZ5aPbGIraJ1uMQJTruIqCS6PJjmxxT0ETMU/lY6wJNuJ8JJXNE3tQNl78oI9OEFkBCj2WFjh9+oAmD1v3eS+VQlQY4Cd/shTSXONMPNDF7adUCEN9UJvfkvlEV9ygANEEZyVxWsE3w3ToCTcLf5eiMKAJRBKII9K8IrNt0UFqFcQMntJReiEF8SOBErMn5jW/qyOFakndMra/4XwUAJ375i7lV+DfE/gGciHibm1c8KhK+fv7t3AmO+XmcxP7+xs8Z6FnyQuwtWhy4tGY2A0qQWULeJZa5OzN69wBLcH9kHkhGgnxLOKvEBEuIYWJAGhkngxdAbJhglrD8NjT/msASPKY3fAamN17mqiXbvRLMNjncu4FM4v3YJm+ecC/Ud08i0ATT5dL6LBMqmIdsjOrWtFfvgOb8VpLl+sPyn1CSwaczdsKU96cQSLJw6kKXrwkCFUbaIImtHdN3sPQHppBHx+wBs+HxKx4HBEzw+NmlP9Pu/RA0uW/FffCLv/uF65qr96+mfB7Z8Qj9funFl+h3oipBAMQpA08hTxD0+tDxYdEulE9CBHOEvNjPjZ/DSbGT4J2Kd+iM9BHm3TL18FQzze2X3A75bB7uX3Y/nHbSaTC7djaV995X7oVsC9tNOzHFwKumgRcWLHGF7TGRqjGluWwyIxrvXDJgQjEWoAn+wwRO1G8Q5Zflsm5IOUGT7Wu2w+51e7hEVwUkEhWQFJ4mQpaLfjOmCXs558F1giaQZybw3AxegCXsdw56cq0wcc4kF2hCj3MpgROWYSmavj2PMoImYdgmxwowwcq7QRP7g4XASS7TYwKPfs+FjgSbxmMbfF/NTBzMKMeZxYElzmIUDp54liPkQpNzQe94BExEVOUdx6t++iRMG5Qlqa7BFd2UhE+DTEBF/kz8LfLCnkAGSAQ8K8CU1kwtHO6pwN4Ldh2thZyRgTnnzYGGkQ3Bba0UQC89Z3wDiOue2/sxF7PMAZwUyjZxS3RRJyrV38foMAbEEkaZFvmI2CYazSdK0m8joJToIg8+h7cJf0x0QRNz44A02PnN8fwXutmuTH3QRHqO3WiK617ojsee6YgRo2vu6m4K4Zgn/oAJ69H0QRNKT++7ZZhL+rR6Ic0lkgjjda9T/Hbj5rN9dJqoQdD9tNI5Ukr/dIImYp5o5HLwo29e3m+f56hgUQSiCEQRiCLgHYGte1uhsyvtZpPIDAsuX+14M2HjjN8iewjgRGabyO9xOkOx6UfsUc2igRM/tomQIvXGZHRLdaynHfZy+W2gKNOMyAWc0KZ4d4OKfeuOLxgVyTg81Ps3+FTtKTChqgGS8TiT4YqjRAWT41KCJdyrhHRF8wZ5khBYgsBIljNMsgYIk/cMMkuGLXLJoyBYgj9eYIkVTQRmgmW6ntz5GVg88hscOFGb2L164DuU7eIRX2cskzRbDNE5yOyVDOjUee8Z/BL07uuFluw2qPo0k7/a/8R+mD9hPiyayRgci5oWwZxGfyNzZ1k+++hnyQi+dkotdG3uIqbJqr2r4LbzboObT79Zp+hmmhmPzoDrT7kebphzg+95CLDcv+J+uGnxTcQ2QWYKyollWxn4cPZnz4Y5DXPgJDiJ/u0l7aVTOARG3jLeoqTL3l0Gq/ethmwXu056PwNHaqbUwLUzroXkwCTMHTEXYvEYvLb2NfjRuh/BvLHz4Oef+znct/w+uPsPd4OBZjrSLUKwZ1dfK3SvnmAWJ1nNZNAKORA0SVXWsTYpLx4FvRmgOliyknbFy4cNNMEvuPmws2zHRpbLuiotqoZdQNUM6PY122D3ur12M/h4BclzoTyOWHhVgibcMQx3aJMmP6fs5/IInqA8F/qbMJYJ/t2TbYMJcyYoQRMsbr8HTsoImmD9dYCTYwmYsDKx554dzgfLYgihtBTtDpBAdfmZ1AFMVFfQbMaKInoAJr5+JaGvpjghJHjilOWScwz7zEva8cczYCLvSsYW98wjf4DqxGCoSNZAPJaE+lQ3DEp1Q12qE+pSHaYsV2d2EP09MNlua60Ekjh8SzoyA6EjOwD2dg8nKcFsPg25fAZyBv5OhwBN5BtWyOIaa6feC2MBoAl1nPaNLIWyTdQ7mqVlNKEFq3pMYgaQz5F0RN4mpehPojw+qAh4SXS52CYlAE38+uvA6SyygInNIQ/VlsOTnVDCJDaUw7livAm8tsfMwJoyIKgju00VdjeD57/BgAl1lUKlIEQxjjVw4gRN1IC2VQE/0ESW6cJ0GCXxWxUC9RYxt1xopvcoUo3NRTIcO7CcEWgSomFFSaMIRBGIItCPIoASXQeaUX6RFcoGMOgCJ/YTzdqpxinXuoB0XRVwQln7vmaxL/3GRFe9/MrrdW88gRPcJMLnO6UATjzKVvYmEwCalKNYyvahAE5iP/jHLxlH6jrhl/tXw+fqT4WJVY0mWEKqOBwwEZMd0WjYAiMHSwwGlmRNGS4DMhmmyY3skkyDYJbgLhuaNlLMN7T+mhgmeAQDJuI2+ct0Icvk1f3fkkAT9U6djW1PwJHeDbB4+J2QTXdpe5mIybMATdoqdkBbxU5I1iVh36hXINPKJMTaX2+HydXnwMBZA6C2eTQMaD5B6Wei0/iE+TmmFWbv4rPEwASkGlOwaAYDY64ed7UWcPHAmgfgR2t/BO9+5V1lEVTXlBMK9sfGho3EfDny3BHzawROkD1Dvx3+KOjF8vp7r5ugC0pqySb1Q84aQvnMSM+AeaPmQT6TJ9mx+WPnU7orX7gSNly7gdKgx8ryd5cTEydRmyC/F/R3QfkylOJCwASBEjxuPYf9/sGPnyMDeDxwV3qicoDOLfBIgx4/FaEAE5KbSlYp83OBJvw5sb30HUNZLlHIcoMmu9bt4fJcsrdJygGacHNsunHSCyr3AGB+Jgw4QQN4MoS3+ZrkoDfbAYNG1pIZvOqQpZuCzDpDNZoSsk6YJFz5Dj+ZrrL6lyiqRCCYWV82Alnjh/TqTQv/SQ7suRcv6KWfmJB8cZcv8jrvse4CjW/0xZZbxwJQOL+SQu+vvQY0VgUAH0pZLvnyoYATNmErZ3/hHZmS3D1lvJ595PdQlWiASgJNEgScJEgGDv/GHwHuCi5cDGoTbAF/QKKN2uzR3CCabR/N1jEPJu6/hH0VgiXZfAby+TRkjQzkjQycct5saBihwzTxiojfzF4sWlox85dgkV5dlJKk3MiOF6U8bBMfpgmNCUAbX/Io2yIdEduk0L4kOu+DjsDWPc2AbBN2OJ5np7m5AZCorA1kTdMoKuYjji7Ti22i07PSAkNC2gQkAZzaoIlzbqfYJuF1T7zKWIg0l9999wZP3CXwKhPNa8I0LnrXDlZYCJOl56iBTG1HHxoEmlDr9KmQzDYJAk0ULd21VQbnNDhPNXJpy8AVR9VMXwSalKIRRHlEEYgiEEXgA4hAZ3cakG0iT3mczAxzrHExThwbvBRjkvmR9J0fcCLLdMnh8AZFHKX1GRed9bJPCvh6h9898ABObDLZxyNw4lxz8IhhqDmUZltWzWMM9COXjtgD377KeLLyLcg0Z+HvGudCPM5YJQIssTUUm8k7ynABkMF7FkET9puxStjffQ0LAIayxXxup0qTv03dv4X3TnyWPh+z/zyYknKbo/u2FR+ZrmXtjEFy2qCvm1moNGQRNNnU9gRcNOan+iyTWAy2dP6J8m1Ob6EfcTSmJkFDchL9s6nmXPNzIS8j+5lo3j9K9si2R+jnyhFXwvUnX2+eisADSnP952X/CYnqBHz/599n4EMCCLBI1CTg5iU3+0pojbttHHz1kq/CzYvtLBVhpI6AgwAbgsosgI/7V95PSV9b8xr9RhAEmSgvPPMC5HvyMGDWAEjVp6B7WzcZyS+YzEznU4NScMrgUyDTzBooMmjwMPrYo4G+JcveXkZ/o/9L5kgGKkdWkudLsj5JoEnfPkYFv/2Tt0OuJwe3nsWAEnFs3nkA7vrxc+a/ETApRuYKGR+2l6iAt0unHJczpnbQxN4lMODEbr4ZdE9K9X05d4237G+BdU+vI3muRKwCkvEUJBMIniBogrIPuFOQAyY0SKrM4AXTBL0BLHkulJwhpomRJQClL9cFdSOqtEATanulfFEtEXBSbtBExTY51uwS0W6x37YWcz33INJCN+10Jb1TfAjlB1EALd5Pg+0+c28cM3WYNqAATEorwRX0RHt0QDaPJCsPrbKFAk0A4omKsrHSvGuvs6wXFDv+vaK+q556DboP5aAyWRsAmpDrkrv9cbCPsU0EIw5BXgRMGGjCfhygCcpzlWRmKDJRg2hULl8wNgg0od7StnJWCNvEe3GOAaTMCNL/OcYFP3nRL2KbaLb7KFm/jIDS14T3MbbNNCUATbzmebq9KwHmfBx2svVEcG3salXGzs0GmnfFEzRJSP5mmnnpJLODJ/qAiXNeqd29HyPgxOlnwsobND74gyaCbSK2uUjbXZShdsZEsQ0GsukewMUMMa2mTTG5LNzyxaXQNG64zi2M0kQRiCIQRSCKQD+LwPrNkq+Ja9GffXCsgBP00vWT93SDJw7ghr8aeYVYCZzgHEjK2G+OoFxWUmyoCSiGo3iuUrHvtScrRTYoTdCkHEVSgmE097I2K8ce+9evGN9PvAyX932IpLloWdL5bsrfh8mslDxLECwRQIklxZXOGZBGhokElmDFmBNBDFpSm+Bg+5sEmpw05nMwofsivr6lOy23bobK36Q5txFea/0OnDboThiSssyeVd4mAjS5cOQjniwT9CI5eHgDLcoJsESUoKn2PNq53JiaDAiYeB1CXqYQ0OTH+34MD779IFw96Wr6kY+p90wl0MHpZYLMjXv+cg+BDHigjBayPW47/zYXgILgyAPrHoCt/2ermXUYwGRN6xp4ddWrdC4ay6/aucqU1+p8p5M+Tw1OQc3EGujc3AmxVMz0FBFgCTJ0ECDJHLKjecigwSN3NEflx3QImsw/cT6kGlKwpm0NSXR1vtsJ+V62CysI5JFZJpi+GGkuBiqyhVoWAP+OIggwwbMt0ETdO8USqcCFoyK7K+XpZQVN3hegiWCZoK9JChLoa0K7uPnudTKF9wNNGHCCbBPhaSLAEvY7B5lcN/Tl2+H86y5V1lNlEl4yg3hxxSLBk3KDJtRnSFKFxxQw4YOlWJDIZXo1TFPZQrCd3SDAk0KAL/WDbAIrXJLR/LcAVRyAiRYgUdKHVWMM5SblfFcEoKSZ1qEFnDDteAZeHctDo966xfGoJwNNslCRGAAJYpegdCCrKwG7yB40fZecgwEt55jSf3bQhMkIIstEACdZI20xTWRPk2InrD73UGdRTMyY/dlmFnBSKNvET6LLKWfpvK3imWxrPgADai02ZwSc6D4AUbr+FgFPiS7qZiQgURM0sVECHF0nvaVxY3c5Dto9LA3FyDhBoMI6S/7LBnx6Ih2qcwPm16qvi/Qz0WkL7k0awa8DXptxgrr4Y2EM75TmEjEIMoPnSrmeIVPJdHkl9gNNmF48skp6ye9OBk3wq5s//+EINNFpuFGaKAJRBKII9MMIHOASXbZxwMaqcAAnfLMk+oWxwwFcKAZW8yPHRZzXpGlWIvg92VrWcV9MuRDviLvrLEcBPecGXmwTD9+7oDmGChlRxaSszUb1rupR8OD6hC+pcolOAk5i3/zOp4z/aH4drho+HyZUNtobnASWYEboWZITYInJLGHeJcgu6Ru8AAzOLLFPuuOws+4PsHPQHyG+YgQMrZ5Jclxu98BwFURDOPl4Zf+3IDv7ffjIgYddTdI5UUVprlcPfBcWDr4NGiuabMyR5sxW6Jv8PuWRacnAYJgE9ZmJ9O/JyfPMvJEO7HfI8jK3XYE7YIZqV1CAF1+/4+tw1eirbOehZ8ddv73LlOryyhQBlB+++EP6WoAoc+rnELiAQASyQz7/+OeJkXLz0pvhke2PwL89/W9ww/wb4Mb5N5rZykbsQk4LQQzqnngLMzKs+aLnCR65bmYmkhhggR9yOT88+8PkjYLxlY+FUxcSU+aWj95i+1zIhZ02+zR44+AbkD6YJikuPG4+42a45Qx7elVMrr7zp+bHxUlzsZdVrRdAehFNmUbVfg3AFzThslw6kjvajUwzYTlBEyzCC4++YJPnQpYJMk5M6Rvcwch3GnszTSzQhKS5hBm8kOgyspDN9UFvrsUTNJHbsz00wWwFzVBayQoET44FaCLYJuUHTHCVhbEaVQfKJgYffOHIubsi+ESPFNpLRI4mkrdPriSGSkkZS571ClfueBIZIZpa74GgiWW2y/qKcGUp+FYFIdVhMvYpM4ImXQczUJkcqARNbN5LbBSUrhwONCFPEyHP5TSCDztD1LwPQUa/UqfFNpj49l0WcFJqtok/aGL10R3tbVBTaZU6Ak3CPAhR2v4UAV+JLtkU3mA+efGUWvrVrJP87CpAE9pZ6RgXtHtznhDZhiqmCctXyu2/DWhi7/OD4oUMaL8x0rebJwnasAOBfotm3p7u/H1BE548qFROmS6/Usl5mUthWO8YWyUiRiH6mEiLS/j3LV84HSafqP+erR+ZKGUUgSgCUQSiCJQ7AgI0wevoAyd8DDaVJkoInASwTUQ8GDiiHgWLBU785wSKEVu1HqI1TntfSQ00lbg1eL2z+gQgaN4RtoRe94oUq4w8xJb+/WxK8+XhTCaJDmFamkdmCUDOEGCJMHfPQ4azStIow0VgyUJl2XbU/AHwByWkxrd/HMa1X2ilE7tzw9ZKFJNM4S2nbzSAHzdnHpzScrsrRyfbRIAmw4dOgxbYBpnD1uJ904ALoGJoBdRnJ5pgiX1azLIPAk2ENBem1QVNhOzWyamTTXDDWZkpd02B62Zcpy2dhecjQHHfq/dBtj1reoggcBKvisOqXatgyYeX0OcnV50M80bPA6fXSLwad5DFINcpOasDQOUotjqBcljIAsHvEfQwCRgVMVgwbgGZsqtM4oWsFwEzDn8TYpgMSpIJ/YqNK8i7BP1b8mnGLNEFSzBt6aS5LAkg16Kj4m1JZfju1dwZaKLqAuyyXMcaODkWoAkCJSjRhWAJSXXhbw4UsUVJXF2PI99E4WlCbhfUFwivAGScWJ4mKNmVgVwuA925IwWAJqJbxHtTwi66gJffYwGaYAyzfWjGVsK6UgiZ9KOLlqV4bvBe5hza2l7PDS2muiipvOyaC8cs76DlDnUJmC+IBRx4lVOAJ+aY5eGtEn44DFduy+BO0zTeN4b2ejMGniYYE76i/Ixw9dW6TCBokobKZB0HTbiXSZwzTkxPEx15LlzcF/2Um2kiQJPxs0+EiacoGKw6j2SoNo++dFnNZ531scH9At8NTDKq9vlC0L3wk+jSBU1obhbJdAWFOvr+OImAt0SXnW0ST5QANFGwTbR7W56QsU2s3Zni/LCgie51PbEXMqfXzSV8Y2AbeOznMVUF/yMINJHPVoMH5QFOmDQXbgRUgCZ+Y4TWYgyuN7DxAJMHRclVAskLld43Mz0kx2WlYx6rEWgS1Pqi76MIRBGIItC/I7B+y0GFGfz/Z+9N4PSoynz/5116SzpbdzoJW/Y9gEIIRARB3AWFURQcB5EZ5arIooz3eu94Z3Hm3rnLXwcUB9HRGb3jx6DOuARRUfkMAypbggjZE7KABJLuTjrp/d3+n+d5zqk6p+qcqlP1vm+nw1R9Pkl3v++pU6eeOnW273l+j1AB1orOEF33MpFrRNjLKD2EYe5kBgGBKCfUYUXLdMkiRW1omGhwYpQVc+qrTyA4iRqvWYrlMiVOWtttS184d88t+eyS2sLCLLihY52ofDgxZliCUlzsWSJgCQZ2L+PvLMM1GgFLdpb/BfpqW2Gw5zlYMnoVLBn9AyWQrxw1xQ2d/Ft96AWOUXLW/D+Eruoq7wsp0yUDwL9hzd/AjOFlmo3wu6MdO2iyP9C5G44Ud8LQdt7FPOfyOXDq/ktgcOsgICyhw/LggqWNgiZ6EGNwCgKP3iXfbv82fGjhh+DDCz9sfM7oZXLXr++CHX+6I2k98NJj3JHfbP8NPLr3UdrBj1JYEoYg3MCjczUHSF/Vz7Z+zWoBxUQ8QimvhQHaG31IkHLtl66F4qwi5FvzUDpaovgmf3bLn8Hw3mG49bJ4zxK1XI2R5vJlf0ITQHmxwMQxTlJELaMNmmDslFCdtMQpaPSzEC9EU2V3Nt33JAy8NCi8TVq9mCYUbFnI38jFWIYm9JJy0STgFYG+fWiCoIRluXBRkH8vwVC5H9ZfeRF0n2rejRa/i+/Eep00G5pUcSIqJ7cJFzz1usfPxwhJgpXU0A2grGGsJITIx4MmEqgFezynhRP3vsh71XHRvFCknZ+N8K5QPVJ4cdoP/mr3VklYbor/EtR5d4AnJhuadiU3HZokvF+XBjGmfrCnyTi0F6d7klwsz2WCJsHyMWjF0L84rmKpLhWa+DFNylX2MsF/i86Zb4Ym8n6CI0WnOm42hut7RmjaCZpQw8wyKinAia080TAu3C6/8Px+mNczw7vpLCi8y8uQpZlsFoiU6FK8TWKhSahfNPXYYoHAEsg90jbK2Jc2MYh+RowEwjDd0JR7HyVoz6zQpEnxTPyhfhiaaN9ZjNUIz1OaXzZ4UwtLc+GYI7wMERkMXkket4CBUMYFmogeJBQrS5pUQhM1HZrjlve/FpYvmjfZXuGsPJkFMgtkFsgs4GiBl/qGAP/JDVpavxJa+BfgJBALRMhYaFc0Bvo2zqmC4eHd4gnH9cnpwQnfdFT/Gro321x8MoOTFNAkzi6OVU6vJxGZEjS5of08WFCYRYMwjFeiwRKS4ZJB3jnQ+9jM9VC1eJbgtbYNfgf2tPwAlheuhp72M6GrvFIUSExs/ZGx8/1IaDK6fD+dM2NwGSzLvZviWXS3LAeU5sLjdaf8BWwb+C5AFQBhCXqU4NGxBHfxAyxvuYp+Tu09FXYc2wgLXn0uQRM6Ih6YaWBeLZe0hS31ZniQybssXeKZSDmuP7v1z6zABGHC9T+4Hj5+4cfh5gtvdrIdepg8duAxyLfl4YkXn4Dfjv6WzsNA7OgZ8ustv4bzzzifYp7It/KCRY0HIU6FBSBvF/yHXiV45KfyruVbL72V2sBb35AMluC5QS+TdNJcPjDhqmLT7q+xtn8xRibBYBCjZI7wtjDab8LAiQy07foUk6V78r4n4NjLQxTHpIheJgX2OPHkubSd3GIvn3xXRU/Bi5L4P+7eFsHgKdByWYEmFRgu98HS85bD8nV+zCPtvXWciDZi4qtZyfW6kQGbk9k9mFoCE/k5tWHO4ERCkpSL2oHT3OKZyGYb4RpmEHHtGG+JJJbD9gNhiWwwGZo027tCXE16p8jnIuURHQPWS68Y8/1GwJOg/QzARDwNyOebZYuUdSvq4TosziE0GXx5DDqKMyh2iQdLREwTGdeEdlgb6yC1SjiwImiCMZdorOVJCDIoKVcSQBO6p/rt4RbPxDcgQVvHtopgEUqoOLchoo4Lj8HgY4t6x0yxp148+DJMaa158U0yma4krVyWdrJYIE6iS3pZJoYmgSbEn5bpEl3OrYwntSnpCe/OdIUm2nUc2mX5fMzly0Gu0Lz4Wl47HzXksLTP1Wq1IQ4wJJ9KPUpjDpbmwqN50IS8WZQxbFTdssUTpI1RCF8EwJfLSRk0aUw9yHLJLJBZILPAibSAB02oO1L9CfUuSv+GexNOHjxHjXMavjMXj5Mc5AHiYnaKTbxRtvOKh8WN8n6RmQQKZ+3vg/FNojYwNgqcmIcL6aqOy5hvEnib5C77q7W1D049jyqaF7OkWoMyghKU4JLAhDxLXgO12RfSwqTp2Np3Lxw47cf01eLBq2BFMRhwWYUmzkNx7VKHx7bQ31sPb4DDI8/S77PbV8PRtp1QGapArexbFT+fv/o8SrPwyOXeLhqcyOOi3G/6P0ffYVyTuFFsUmiiSnNdfslquOLSNdaKdOOjN8Kmvk1w47Ib4T8t/0/WdH/80z+GB3/2IOz7u33GNE8Nss2fUQAAIABJREFUPgUPPfIQfbetaxts6t8EvT/rpb8vPOtCQBiSK+YIlqCHCHpyTFk6Bb7+lq+nq+QNPOsL//4FePzA4/DES0/Qcywf5QD2F513kRZfJc0lg14mhbZOY8BLe946MGGZIfPCIC+otsTWJ9O1wtDEgW5PEDgJ705P8yTM5+zZtAf2P3XAk+UicJIv0j9tQVIsStK76DWwQuOYdnDj7jv8h7AEA8IjMMH4JgxOMM7JaPkILF67pG5oQn1FQDKgIRaJWZBkTxNLb1tHAYLAhO4vEprUCUmCZQ00sG7xTDgTvW4mBSfu/ZAOS/jaEp7FQps6nk2SU3VvlWoI6htddkPPwpcg9L5SBzRWYEIvZpOgiftzSmKvuH4f85LQhDxNFA8TDgovg8HLOFc5gFqwrEFowu0USghSu4SB4AmalKBaG4dypKdJwNOOK2GiW1YTJ4YmFT0GWfyFk4MT267mqHfMBrGD8U0yb5P4J5almHwW8CW66IUPFZA26sTJc5naiUBTZQInTi2v5CTBzQsEmXFTQ3w8k9B1XCbRVnTcPGiigXEH4wRBOkITEhRxvL+o2tgocOJLc5nrV92eJjhPgRyNKcn7UGzysJkvamztQRPclEgbEbjM1UqF5LkyT5PJ135lJcoskFkgs0ASCzy985Bo2RsFTnh+iv2uVX4p1P3pmxLyeZYdNc+4fGrhMiOL8joJnZ8SnETO9ycbOHEZD0UY1sXmSeqf7fnkLvvLtbXrOtYSMCEZLhHgnYO7syzX6MzXQHX2hd71gtAEPUu2HNxA37961XWwtPwHuHQSKh8NhDCQGx0Oo02HO0RwgrBm6NTnYNrRJdBVWQGzO9ZAT7ttJ3kFcEEO9VB3Dt4HGPT9NV2fjL2SqbSkqWrYRRmU5rLFM/nCQ1+Abwx9A9Z2rYWvrP9KZBkQJiA0+epFX/WCuHvxQPY8Cr+/6Pd0/vP/9Dx9f9lbLqO/z4azjbFEpGfLd//Ld2HdvHWx99+MBKpXSa4lBxhMvjizSIHpzz/9fGO505RDDQCP5xc7ZibKJhQYMzgBlDVaAhOZu0sjoJQkCE2Mslymkk8AOGkuNNkN+546oAWDLxIwwfgmuFMRdyzi/3mOXWGMa6IGgsd4Juzp5cc14YnaSPkoLFq7yApNqENMtAjZBLkuLoSxjjZanosnoOPW98EHJ5Z4JInepJjEopFNEs8Ec8S6KYc2pn4ndFXtvYzvh0ywxK8n/JwmCzSxWphkucSAL+StwpsgvIVnf+VMvy+0WyQw4avjIlnjjvjnk/paju3zrk3bYf9TLwhPE1+Wi9qmXEHEXkIvE26nzNAE9U7JH45giQdNUDYQN3GgLBfCEyHRtTAkzxWI5RS86URtln9y5GKYwbC1xNCEtezdJcD4oqb0aaAJ5jVwpBemdrBnWOZtkvptyU48gRaIk+jCcREGYC+0TrWXckKgSXjeh+Nn2khkiAGiFraR0IQ8wbEtbsKRFJrIIsjzGglNSJ5W9ud13GuUNJcc61jHnoGhqvant9tVoA2EHML7m8ZNpj4mZjMSey/ieF6BJqSSkUGTOqpAdmpmgcwCmQUmjQX2PH8EBkd4kxYvYBs8TsSXptWSoMeJn4+4RYs6RXix3AcnHN+X57fha+oUwmURPy04icxb9TiJk8sOeqcYn370nQR4Trr64zgXtxg+6uN05RFnGYfMf/3lP6z19E6BchCWVKowMkOHJfLqXIXYVAgstvbfC+e+6npYPHylrI1GmQoa3PE28bpuxHTyrty/wK7cv8Jbx/8xMm/Uyi+jG3KtCjuHfgyDV2yGc//tz2PLkwSaqF4mmLEJmkhocdtbbosN6C7lqvAnAhEJSzDvi8+/GM6ffz5UjlfoO1Ow9eDN3f303UDA5l3fIDgx0Qfe+5ee/BJdFgO94/GxV3+MfmLQ90Ye9UpzmTxKTNJcnodJsPAJGgMNmkTJcpkM1GRw0nxosp89TXIyGDwCEwQn+I8XI2lRMgaaeLI3QvrG8zShmCZlGC0fg0VrFzYQmvDDmCivE3/iKlskl67Z/EaZvEtMKREOT8jRAGhCO0lc+pfQexlu4W2wxOsHNUmsoDfahFjM+SK4oOZ6aN4quDBBI4cc0hAnGTIeWDaij29EHpa7TlA+giabn4eOlpkhTxPsC0iyi7zg1PtWyy5jmbAOvQ9M2BuOYYnyrzYOC2Ug+KTjpYTwxD0IvGjnUkATah8TghMTzEkLTY4fH4SBo31efJPM28S1JcjSTRYLxEITbKELLVBsm2YuMvVVhvbU5mmiBIT3k9jbY3a8NoFd7o9RKitOwtKYu0M7bTqP4qk0ofsIjS3SXIMkPDB0bZqTDY+3AeAkDprgVa3g2wRNTON0GddLeJpgP6j1klrfZR/XsjQXbkDQoUmlMg63feD1mafJZGm0snJkFsgskFkgpQVQoutljGsiDoHdHQPEi/kKTT68/+jDEKgwwBNXcGLIWblwdAwS7VxLdxf6WClY1MqP2pXGqkvorMfytJoMThzGeYGKECpn+pUwewU1Qa3clz77JzXVqwTluAiWoNV7XmvMDQd8W/s2ECzBY3XXNbC6+xovrW23r++h0qDBYqB09+ffDwtefjusmvUeqxUQmNQqY/T9jsH7nKCJ1YXY4GkS9DIxxTOJAibS+wLL58X16MhDdaTKUGTJeiq7KyAJGuKJl5+AP3ngT+DG5TfWLXuVpC38hxf+gZL/zef+hn52LOIYMzddcBOc132eE+xJcj2Zth5pLvMkLyzNlS+2RU8IHRsEH5o4yHJZjJFrUjwBDsjenPe2/8V+eOr+pyimCYITX55LiWuCC7ax0IT2cQPu5KN4AQROGJbg7/hzvDII0+a1w/orRRwjgx2TeZqoGTTf60Tf7ZcenLgCE+rYUU7CMWZGmndUOycHJJ0o40G55KcPChyhCWZsASdxsIRsEtoNOXmhCccxqSfOiLLDx2FRnqBJ3e1Qc9oaf5Dinr8HTYoz/UDwefQwKdJ9erGXJDTxAhLKq8VBEwlOxj2pLoIma5e6VP9wGodnJE+aSGjCu4PdhraNhCZ4r2p8k8zbJF21ys46sRaIl+gqQrGt017IpMHdCZLLmCQR2VJfKvvTcLuKQJkDw0d7IDYOmohruTfxzg+2EdCENiUgMLDGRXQujpeQ8/SWlRJlECfN5fUVNmAehCbW3a08PpabcKScLj6mcL8QD00wcCl77fBKWKUylkGTRE8+S5xZILNAZoHJaYHBkXHY8/xRrXBpwAnP10UnIXIzengE4IkVnJBqQ1EjIsae1wlGKNkYujxjL+gCThJ6m/gz1ai60ERwknRt0RUy1Vm1jdDk//63D9bG0cukVIORGeuhEgFL8PovnHE/vDD/JyQDFYQlPHam0bOxqAxNmjCSFVfbWfke7J3xIzhv8FMwq7xCfT3od5ShYddedvnqG98Jv+7/PMlzdbcut5rXCk1QZgODwSuHGgAeP1ahCQZi/9z3P0eeIhtu3gDFziI8svkROvueXffQTwzYjsdZpbM8QPLonkfpsw03sQRaPcfCTywkQNGIvFzKcdfjd8Fdv7oLoABQ6iuRZ0l5oAw3v+bmWA8bl/yj0gS9TDCtqzSXNWaJIs1FsgPFtvhiOu4WltDEWZbLcuX6FyzDGTcbmmz+8WZNnotjmrTwwqTcyS12sNvluXxoQtJcnrcJxjNBcFKG8fIwjFUH4PKPBuMt+ffsurBne/DN9DphOUDZY+i72eMrIqfAdjBpIPsJAyc5IPlEt4Om26HFGCeJLnkBpbP2YUlcH2WCY5MUmiiyXG42DaZSRifCVlS/Ixa/GwNN0pU2/qwYmStDBgxNDkB7caYXZwklyMgLLgBNOCgzSnSpGUlo4sdd8iW6KlD2vEwaBE3w0o5wIqlsVhp5LmkJgiYJwEmwbGk9TeT1EZzMmcX99e03vAmWL5obX12yFJkFJokFXLxNiu0zzGGaApKycT2c1z0WWmJnbN7w1ih3ocS4ipGKmOzQxOgZ4mpIpQ750ESdK6fISKuXYkySApw4QxOMp2fqV7zhKMt3Rh81qIo5M3tdSk/WiHFH4CvpaYJS3xjHhA6EJqVhuO2Db8w8TSZJe5UVI7NAZoHMAvVY4He7DoU8Q+LAiegOQpc1gpNAYsxbnWeYFs3JS5Q2BopNIB4ciYAKMTJYRogj7iCUq/dBzCYJec04iS6DDezPrAngJCkwsT1ga6yZ9DXQKM/1l7dfVyNYUrV7luAlMXbIoeFn4fg7fwWnH3gbnPb8W40lsS5Y4TqCzUU8/T2FzvxZ5wdg8eg7YcnoO0Lflcd4MU5CE/x940sfaSg0sUlzoRzV32/6exjazmWY+RqOq3H0N0e9gOf49wVnXADrTvVjjCBgwYDtCDlcpLeiTHn9D66Hsd+PNR2YoCdNviMPdz12l+edUB4sw/rF62Hd3HVNhyXSBkEvE1wUxSDwcUfU4owMaGmV4wpm7s2F4idFBE1oV3j9MQHoHtI0RhbjsORO3IQozrL273/x1V8wJCFPE/yJwETENCEvFyGB47n9Y17CpiR3gPMmnoThAj97mmBsE4YlUqarXBmDkUpfU6EJ32VzvE54l57bbu2gtZN4l5ie1ESAE4pnUhl1qEjYoaDcY3gHaxS4N2WMsib5AssE6ocF/oe8bjhdszyxHIxhTZJElkvPxFDH1PaEFjzM9XBSQxOLjm2UjRGa7Nu8HzqKsyjGEsMSEQSeJAR9eS43aIJxTTDmErdTZfKGE8CEgsILea60nibqzUTAk6RB4KlVSynPJYtULfO77QKmw94mdjDpCoFfeH4/yXRl3ib1tCrZuSfCAi7QBDfxFIrt4b1paaGJ8DaJul8fmpjjmaj9YpS3iXWEHDOODZ5H42ca/zbuKUVKaSW8joQmMiit67gj+m7EAoqyocF1lOhLc/G41XbY41+5wBKZqw9N6GoUe1B4i2gXtpejUhqhYtZy6LWSQZPG1fIsp8wCmQUyC0weC6A818v9QxZwEhHnxLJvzBWc+PP5nN8jKl0SrjVxnDZxeFAk2G/xxk6e8zj04K4eFC7eJqI7JxDkEmdUu7+osjqCk+jhhH+BNOuU0XyqoRU4+Nxyn/rLL9VqPX6Qd9PVtvRtgGPvYI+IM55/O5z+/Nu8wLtq+sjFKhzguI7ikt6ykvG2Y9+Bbce/Ayva3gWrZvm7yaWXCQ/UfO8QhCbLO6+gf6YjbjxcLbHUF78UVdpJ2V/eAwNT9tNnu0YegFwhB+WjHBfgzde8GdZ2r4XqaBXWzVkH5809L/Jur9twHX3//679f0mtoqX/8rYvwz3b7oG7z767bvhiK8hX934V/scX/gd9jQHd5XHLpbeQvNhtb72trntIcrLJywSBCWkdRxzRAZ1ZmssZmOB1tAoUXZtwwpt+kTN8U40EJ82HJj+nQNXFXKsAJ8LTJN/CNhe0nGMHCDvKxlaDJvgOKvJcFDOAZboQnpQr4zBM0OTdkfXAZVHPpT66Lua55EVtDElliYmi60mkR827vOs9mh3fxA2aCGBC75dJ9sNNoosApYAlduARfGfNXiZclLjeol7rJzs/nSxXRCdtuD+j1wl5t9QPfpPdrUvqdCAZocnezftgSksXFCiGiQJNhLcJQV0QMjSxniYMdxHqStlAjGlSluCkVoIZ86bBeVf4mydc7s6axjLwOhHQRHqbUFsWMyB0hybugBq9TRDcZOCkrhqVnXyCLOAk0YXB4NWuyAPF/ofOPRWFslIWBwz3bYcm2DfjeE05InY9NgyayDG+803GP8yJhSayPEluwO+31T7ZZcpdwRif3pEEmiSBJfIC6B1S0qTEzGNKR2hC42FesSqPH4dP3PCWzNMkvjpnKTILZBbILDDpLSChCc0XvP8CvZUyjzB5ZQQ/85MrfWYgb/Uc7Ptr3lpTYCyjznND4ETtv/nLqP7Y+64Z4MTF2yTCBuGK0kBwknbdxNVO9dbywHPL/emXnrLe/dZj98KWl79Nl1x/2Y0ETPhguYngESmL0khoEjPZRnCy5dAGeNciX85KeplQ6RsITQ4Pb4G+0i4yxa6Rn3omaTu9DWZWFkHfyG4KYn3TupsSQ4PHX3gcrvv2dQRMzj8jfcD2Lz3xJfiH5/8BvnrxV+G8nmhIk7R+ffFXXyQohEBm5MAIwSEEJgiFbrnklsT3nPT6tvQbH/wtbHzwae3rOGmuaGCCWeUIamiEOarAZr0B6xmFliluRDiBkRoFTpoLTXLw5I+fgGMvDZJ3Ccc0Ed4mYie3vD7pY0ts4jW23KphaEipk8xxTWQsE1ygRG8TDLZchuFyH1xw5UXQfWqP1ZJxC3oJHkGDg8TnoFYZT3L5hgETbjubG9/Ei2cStV6gjp4sWulRfZEKS0J9mLUD5wKFIZiyEJW280/0NB0Tp5Llillisd2fweskX1ChSZLFH8f7S5MspaecD01mkVwgQROEJ563Cer+s7eJ52nCwyRtvCSDwEtZkjA0wfZpHCqNhiZeMfTnmzSeCd1SnZ4mmIf0NuH3KbrO6RJdNk8Td2iC15TxTc5dswBu/+M3palJ2TmZBU6IBVy8TVraZzQUmrA0q93LmKFJGEjTOeQZHDgsE/jIXiKib9XPUzZRNKjbiQ3YnvQ6UpaKzObqvR07INKMTOM0r/exV1VdmkvrtEIn+ZBdblpyLbueFcprqWUzjynN/QJ5Z+L5NOTn8X4GTU5IU5RdNLNAZoHMAk23AEp0qUdwysDLAQEAop0QhhX+EoIdnGi9IblriDGORlSU8Yb43NJzcYnqACfGfJW1EOtMSlzTydskMGhIgEaM9SAOBMmNpjErD+Y6NlHQJPDcjNBk78wfwfCeYdjavwFWd10La7qvDRQ6DE2ivUxEfUnrapLivO/tfhesmnk1eZuoXiZ0/wo02XnuN6lwyzZ/wPhg1KEqxkDpHd9J6XYO3qelnzN7JcyqLoTKcAW6i0sg15KDTYV/gFJvKbW0Fspy4VFP/BEELx/47gfgY+d8DNDjo1HH3c/cDXc/fTeMHeQBMMYpQVhy4aoLYd0p6+Bj536sUZdKlU9Saa54YAKQL6AnSPSuO6+w0TPA0D3hxDTf0p5gEpXALFJnP8Ep4aTN2j3OuxGf2PgYHDt43JPnyiM8KSA44QVKH5qgYcXuxaBckJhEyXgB5GGiSHNRUPhaGYZL/XDBlRdOGDSRvWXcAqHb48mRpIGLtwkBJPQwaXAQ97rBScS7ERsEXgUmZLAc5LQFeraiCZpEwRLV9lEeI+FnGFiymSTgJJnHWoIhiyM4oR3GMQDKrb43KFUKWS55ZYYme4WnSRiaUNst5AvZI07UCRM0QbRbFZ4mFMi2QiCXPE1qJahUmghNaPDjP+sTBU1UbxMukr3+6d4mjYEmeM0nN/8OXr16fibT1aDXK8tmYizgAk1Ioqul3S+QtzCfztMEM4ryNqFc8/h/oC8UuzDD3T2P+bQ+N858JwiaxAITHmwkO1JBkyhrWZZpHMCJLs1FrXHkvaDHsgQ9CUYNXp4cCF7f9IP5hMeUyaAJ9qPV0nDmaZKsJmapMwtkFsgsMKktoHqbyILGgRPslLWN/RZYkUSui+dOcnOIv3GAxjKG7ir8kU9VovrO0BKH8nRC5wWoRCQ4cfU28YzsXzhihhZbd6LASWpoEjP4SDM2cbkRimcT9DRBYLJv1o8g9/A86Ok40wBMeGAV9DSJimUSNzEOFTYFJAnmsbX/XsB/6G2ieplQWRRocnDRQ3B81v4QNHl+9i8py5f7tsKR3G4Ye9HfHYNB42Xg+O7CYugqLhHarCybs2v0Adjf+W/w1vnXwhev++vYZ2FKgHFB7vjZHamBC+a5qX8TvP8b74ePr/84fPw1H09VDvUkLBMeWK7p506n30d/zxrlt72ZpbdONCzBMiSX5ooP4owLY4WWDncbxk6k1ARMq3Gy677zzL0olLJucNIMaOJPnvc8uQv2bt4v4pm00o5uhCYITzCOALYv6LFFP724JooNSaKLd56pQZbloiTCE1ycxO+Hy/2weO0SWL5utdWIjQEc4ezrDxLP0lRxUluNkuOyGYjBjaFriq339npL0lwi5oExlWk0IWPthLezejJurrBEvaZpwT8OmPBrVocBEr7StuTuslwphhYx9yfrt5TUc7+lZtotnSyXLHv/i73kCTel2AV5AXFJpssDukmgSY0WiKidImjC7RJCE/QwkTJdKM+1ziDPleKJmR9BTcikuD8gStkITxPMR/U2oXxtEmKa5r25n07TpqoyXfd89o8SWiFLnlngxFnglr+9T5mjm1sEzdukAdAkytuEoUnA60CZoBtb9sAE3qn1N/Q9wfO8eCbUGdf/jJygibyM6/Xqhib+Gg2Xz7blUvfAM6VyhyYsTax6/iXri/yy0NjVsDNYl+ky547Xl+lUT5MMmtRf17McMgtkFsgsMNks8HLfILzcr0pIcgmN4ERz5WgCOPEuzLFO2JsW16bC4MSC/Y1lD9o8OTjhq0X3ydyHJ+q3lcQNBSdi2KKulyQqV/zNJrtPh0ov56geNMG4JehZkp+Sh1XTroHV06+JzKYGvvtv3V4mDYAkpsKit8mZC94Li0tv0b6W0AQ9R3aV74fDx7bDmoV/AEdb9sDvd/1OS3vasrNhVmkJjPeWYLYCS2Siahn1WXHxg3VaX5j3MPx+3iOwcOj18L8u/DQsX2iXAIoy8Fn/dBasm7cOvv7Wrzs8TnOSD//qw3D8t8fr8lTBnDFWyefv+zy0ndJGC9d4HHn4CE1KEJZMZKwSF2Mk8zKJAyYMNEizvtDqcvkEkzW2pYyz0lRoQheKu9fo28NFwsYd+m7D3U/uhH2b95GnSSGHweAxpgnKdAkpHNExxUMTH5xILxMZBF7+PVI+CovWLoqEJtw3Jm7GHc2TTE5Gz5TrTJS3SbOBiez1MS5DI494aGKCNAjRxIKNtmiBkK/Fi1mSppxBAGKuD5PM08RJlquOeu0EhWg4WSdAcl2BcniyzhIo5rwQmjzx48cJmnB7xG0S/471T0IT7CfsniY4PiAJQYQmCExo3IDxljCeiQ9NUKJrOkETlOSMGno73HtEEpZJSWbnRkGToLdJVHvrL9Q1Dprg9SQ4+dB7L4Z3vP7s+oyZnZ1ZYIIs4OJtUmydyn2f5mEX6Ktcyis3VEZIdJmgiSoFYWthXNJoRZxgaJIImND42sWgvNojx04uHu6mXE29gvHyAelM9bywNBe1woHL8UKLPFTvRNdRRBBqW6FJSPo1fAXss6T0GG3cpPtDya5xqFXG4LYspoljJcySZRbILJBZ4OSwwO92vWzsYINwwUMH9ItYKwn2aQavk6DHidcT2qCBWBvir3OQL+LaoEhc83ti6+wtRqbLdH31SYXyVQwR1S/jXNW13/au1xBwEo5pro4rEpdJFi7mxNT5Gl4LD5q87bP/pXZ45FnAf2YpLvNL5UOTmKC7ov6EFpwasCDZW97qFa53fAv9jrE08ChMLZCnSWtPK8wYXgKloyXoG98RupnirCKUj5Rh+lr2nGjZMg+6i+xJgpAk7kBoIhcAdo09AP0XbILTXroITn/pYvjE9Zemgibo0fG1l75GwATBSZrjnu33wD077oHNV25OczpIrxIEJkM7h2Dma2fC6IFRkuA6d9q5cO70c+G2t0xcYHfXmzB5mSCUwCDw4SNmYU/uYseNdIVWdy8Q18kTcQw5sYXmeprIm68DnDQOmoTlGTxoQp4lHNOkKOKaUPyAJNCEdnArweDFbm4Kulwrw1jpGCxcu+AEQhN+GGl2SHsDAYtEV+OACS98Rx2sJ+3Dc9d31JYuUprL1l8o76gYvxCEpLpa52I5DYfEQk08QBMA1Akq1Gsp+/nxYLfOYYTr/eFz4VregJtN0KAGr1aHLJfMiqHJYwKaoPebgCZeEHgLNPFuX/jlkneJD03w/algQPhKWUCTcfY4qZYENJF9f7wN41P4hpGLgZXSCH+YwEaNgiZ42aC3id8m6g9RlegyeWLWIz+IMl1LF8yBb33uQw2op1kWmQWabwEXaOJJdGl9YB3QhCB4QbQV+j2GoYk+vrO23nHeKMa23HBt7yNFX5zatfTPIjEwkZdyvKbvKZx8c4GxrQ98qCvXMlyQh/yNvTZKipGUTMibOxyzRJdLdOjdhQe4+iRs0IQZiDqmdIAmYgMRQZPqGNz2wSwQfPpan52ZWSCzQGaByWcBlOg61D+I4kihwpnBiUgmOQb9qa/+B3sXP59AX+kCTnBTNY2PtFCW5rJqnWFgrmM7wyUWimUSqH7M86egDcNjA60YjpPL+GTawxCbuP0xRvz5hno5UdCExjF85BbctqCGsOSMxWth+sAy57dFQpPo4O9+dmpgOvwUIQ0VoJWNdmjgGe3ahc4C9FW3Qa3Ci3IHD+pBveMKOnfOWZSkMsCDwu62Fd7AEQdmCER2DN4H6G2yvPMK+on/EArgccbKV8MZh98AM4YWRV4KXYUPj26F3874GgV+X3j8UpLrwuPuv3hPXDGN3y/8xEL41B99Cm5ae1Oq8+uR9rrzF3fCnb+8E9rnsyZyrVSDylCF3rObL7oZKoOVSedZohop6GWC3yEwkd4cflp3YILnOEMTx0mTLEcu78dIabqniXfR5BM1skFDPE3CwATz7n+xDzZtfNIPAo/whGKatJBUF3n6qHEDPG1JcVNeoyZ3cKMEDkIS3MmN/zieCXqbjJUHYdq8dlh/5SXR73YDwG78C5zE60SvXKo2tNxtF389lxRe9xCbuJHgxApNIp6DupBDsAR31/ovV2z5G5sg3XvVqDJEy3KlGpKEi+YKTXCRjTTt5YJN2usnbFC1EtcnyyWzImhyn4AmJBkooUmBZRVtnibUgfJ//IP8SzxPEw2aCGkuCgQfgiayJG42jEqlLgbSrl0JPR3BSSOhicnbhM2k30Ezocnx44OwY9fKBxxSAAAgAElEQVRz8Jmbrsi8TRrVEGX5NN0CThJdHRgQPrjw7benzi0rJWSPgyC0ZGCC/yv5igDwXjccZQ0BTpzKIsqhZhfEQFqwU6dMzYWbrNDE2rZbvvDCa2GbGgAnVmkuVTotkG8iaELXCwp54z4bszyXt1EXv6cjCTQZoXwzaNL0pie7QGaBzAKZBSbcAs9QQHiKKiHGG3a4ofUeCcCJmKZpfU8QyoR6JlkMkujCcRJvRDOdZ+zVgn1syLL+DUTN7WzXC14zLgSA8RpuU0/HLZKYWWC8aO3xHapZs8GJ5lUEkENPk3Cg9/iCHhplyFFow4URgJf6hayVsMXxWbvo89HfcywQCUmCObeewpJH4wf94HA9HWugpZs/R2jSXVgN1WF9RzOmkQfGXuHKzlrh6oHeJtuP/gusnH4VrJh+FcceqZYImGAwdwQmKzqv8B52f3UX7C7fD5Vz8AUFGNw+CLNqS2FJ+a3QlQ9DpR3HfgQ7h++HlXPeBovGL/MujbJc6GmS9MDg74/ufhT2/d2+pKdSejwX80AvEFfZLAQl7Qva4cvPfJllt9DjpruFgtpXR6qJ8kpV6AaedONnvqHlZvYySQZMmiPNhcVELUR+f+ivZsY0Mdg4GIwz7jGwrnUdM1FaSA3vXsPrSmhCkIQkujCmCf7kYPByws7wRHi3qZNoD5rUAD1KENLiT5LAoXgmPjgZLw9B57zWSQJN2Opuu6UD0ER4mzTOu0TWALUXin/ecfFV4uqV/L48PhRIyvFbog6qk7iQrcIS74TGLJp7iw0OdT+t3IarjWzpyA5KW+KncxztuBbAwQYyKw1U03NMWpb4uhddOcxtjeutynQITR6/71H2NKE2yQZNeFFRayNjoAm2T5UKB4Fnma4oaGJ6P6PvxsefYVtq0MR7aPoCaDD3RkITzNvkbcLtoV5XpERXoz1N8Fok01UahR9+Od0mlaT1KUufWaBeC3zhW7+BXQf6RDbmdrXY2gm5or8phxPXAU0UKVmvucBfNGiSMMh7A6GJ0RMmRReSGphoRolplz0w4L7RIrL3dOpafXBCG4pKfpxOWTWMCypK3m7QxOzZ4vVeNG71x3Ve9nJtyPM2Cd8UeUeqfSp5mqA813AGTeptVLLzMwtkFsgsMEkt8HL/EBzqwzUCCeJxfqf3EeY4J/owqeEB4mnCgrxE9OWiSDgPxM+cgsRPIDiJgyaRs0yncUbSmb4+BnK8hF5LmwlOgtDk+v/vm7VDw+j1oY8u+2pS7opL01vlvzsWcjBsuTAwspclHqpjPAhqP6MduvOrvexmDKLEVQ2K03gHcPl4GXraz9R2vUjokfZdNcESmRcuDOxp2QjP7PkOXHXGN2gyvu3o96D3vF/DGb1vgPm9b6CkQZujNdDzRHqjyPzmv+ocWDDwJpg5uhh2jv0YdhzZCEvb3wTL2t+sFf/yS1bDFZf6YMfl3gh43H0txwlJIX2F59+852b48JIPw41Lb4y8JKbFf/80+E9QHijD4LODlD7fnod8Rx7O6z4P1i9Z7wxeXO6v2WlcpbkiGw3TbjrXeCbOEzSZUJcTmGhoQu+xBWKYnlV90MQOTOS1fn7PTyEvgUke45oIT5MQNGEXQ2YmwpZew4bQhHdzMzTBfz40wd9LlTEYqfTB5R+9OrJKxksyNbZGx8t1hStYZZwni409kkETVaM7bTnC8UwcgAl6lhBotL14DYAmwVFYDDQ4IdDEGsck1fAj+hGmhSbUybqCE+eG1F5WR88Jl/rK0OQ3MKXYLaQD0bsEJeCkl4kaCN4BmtDmDta1J2giJLk4CDzKc41DFUrwpg/psdj0sro+W7stSZ7F1nZY7NdoaGLzNqHqou6MFgHhmwFN8Fo7du6Ba95+Lnz4vRe7VIksTWaBE2oBF4muXKEVim1TA+VMCE285HK8pXubsKeJD6c5MGrQ/yPGVNh/uUhpKmWROapXOimhSc1tDB7b2scmYIvx5hxc4an60MRFstcDGigvqY83tUsL7xL1iQeLxvH47NDEK6chZp4Vmowfp6W0zNPkhDZL2cUzC2QWyCzQNAs8s/uQBs1R6Sjoy9h0cEIdlOhPtTtV1hu83WriM0v/rPedcTM8/6JR3b3YU2B8Bnye+0YN5VbjChdxPfUrHLGZSj+JwUkQmqA8l3pLEmDk23k42p1bzWYu8t8oX9VdQygivq+tcnhBkkjQOGQnkkTBEpkLBTutVeEHz19P3iaz21fBI4f+Fl515ns8YGKqGMGlBglQpq6aCgPtz8HxZ47TJWaOL4ILOj8SKnSaeCboIYIrwRs+tsHdCEpKPH/m+TPhy+u+bD3/rsfugidefAIe+veHKE3nmZ1QLVVheMcw/f3Jqz5JP2+55JZUZTiRJ7lIc0UBE5tms5M0l/M6nzJpDWhEnwhoQu82vssOi6EmeQa35x0PTDCfB+75ifAykfFMOLaJH3CZJ+w8wQ5AE5oI8h4EgiYUZJm9TCiWCXqa4O9VjB8wDsPlXrj8o++OLf5EgxO6A6sclV7JcNFTtm+xN5IoQUJoIifjdcQ3qVbGQQ34zN4d5qEByVAJz5JYkOeyGBNlG9OziHxXkg1IEj0WS+KwLJfjCkqaizu0EzJbc3saJ9fl3JBGl95YznR5S2jSUewW8oFx0IRaVb980gtOynPFQJNqbRwqtThoIrO3Pev4e42EJtwxhDbTNBqa4GVs3iY0LpMD1iZDE7wWxje57YNvhPddcX6aNyM7J7PAhFogTqKrPD4CHTNPDZSpTmgS8DbRoYl5nBffEiF38T2urUaMhCaBeCZeJ5TskdTtZeJ4XQIHYswat3EptjePTaDbgMbGpRFqW13H/pSDuI4/TuN8vctHjNnUIrpAE8q3qsZbYeDD412+qsyTPh/LoEmymp6lziyQWSCzwMllgUP9Q4AeJ2ofgH12CMwb+kS/n5L9ViCRU4B4vJZOTLTVkhxCHOVQ4YklyNrEg5PkaxTGIYbjuMMzgRfl1D5n9WLIpq2WMWVyLHLg6nJtkT/O3f6lzTWXQa2Wi8XlyH6fjYUmLrBElkUuKm4f+D5sP/YD+lhKcsk0QUNG2WN39X7YXfsJtJ/aDu17ToXDgxxcHuOYLGt/U+p4Jo8deAyu23AdfPNd34T1S9cnrjJ//MAf0zlff/PXQ+dKr5IvPPQF8iLBI9/GP8dfYlm026++HW5+7c2JrztZTnDxMrEDE8uES9xcocjxXSIPp5cosANvkkATaggcwEk6aOIGTLAMT2x8DI69dJwluXIiGDzFNWE5HNxVgBNMCjHtSXQFFye5rSGJLtrFLbxNZEwT+lmC4VIfXHDlRdB9ak/kY514aMLFMXud8L16k0eaWOq79uKqafz35l0A8ecFg3i6nOGn8eOZoIeJGZiosESeycHXIl6+ejwOomLaRHi31Cdhl8xuuixXuiFBoismgCaop29tc41eJ06NaHxxk5TRMVrwT7/yI+godLNkoGiPMMYTxzMJeppQi+qXMxaaoCcce5igp0kV45sQNNG9V6NvPBp0jpfK1KYMjoxDSxG9fnPUjuRqviyqKX9aRMwBFMSiZnAhSz2nSDI9UQd/Xyjo6aK8Tfy2EAiqhutT48aWJNNVHoUf3p3JdMW/ZFmKE22BKIku9LStlMegrbObvDH9o35oorbr6rjR5GUSaAmtJsN8oj3Ag6fyfah3Y5SnjGuSNMskSBz38GOycoUmTj26UyK1wDVAD2XjEdd31rgd1nOTXqR2o6SCJuhponqk2KBJtQzV8aHM0ySuTmbfZxbILJBZ4CS2AEIT/Ce4uQfPjeCEJg/6zYbBSSCRCZzILJS87OCEgYQVhNg8+EMdqv9BuHv3oU1U1+/byPDAU24mTQ1PAswgHOlMltEHOomHNYbnHbzzVHl6G7I5N4ImfnEd3iYxuA0Gdo86M152xuG6ykKim/4/54k7avDoK2+Hhw/+Lcybeyasy308POhTPrGNd3cO3wfPtf0MlubeBkvzb6fBI3qg7By6n87uL++B/NQ8dOUWwz23/W9Y273W7cYA4I++/UeU9p/f98/O58iEX9n1Fbjr0bvga2/+Gqybu847HwPCP7qHZbjwQBjz+AuPQ3W0Cq1zOGbMx8752EklwWUzjsnLRI1nYp2QRS3sEUzIUxD4yMNprhVOFAxOf6I8Tbz3PwacJIcm7sAEy/DExkdh4OAgxzNBma58Cy1SysDLFAg+j8iEG1Ze0LNBEw4ET/JcVfQ04SDwFAy+WoEhgiYXTlpows8kuCCYozYnJI8QmMQmbkAiW0P80qmCc4lTSoVxPJMwMJHvCP00FAMXrmNfzriFAFsGUdCEzGK2i6tmaH3Pia+fz6NmfbqhQKrrJ7FlTNvqB4lPVRLzSUnKZ8zB/EwZmnRBsdAGBYQkCEwImqDnG/+U8UzM7RINYDgQPElzyfYJwa6EJghLOKZJcmhiNsfg8BiUytjm1aClhWGJPAgu485dh0OCQPTUCx7urYN6Zg0KArIUsE0X8KZYMMehIZvR7uzg0ThogjkjOHn7xcszmS6HOpElObEW+MnDO+H+R3aKQuh9AI0TKmUotk2DYsc0paBpoYnn20t5ef2yN2a0j/Vc24dQPCjVvKFMdGhi8xJPMHSRvsuNeagu0ESML6I2LDn17E6JvFaffuFxZMyGG0tfijH0ZJw317l9GmgCOdHmCzt5Y1+xGiTzxDFnBk0aU22zXDILZBbILDCZLfAsSnTJWa/HD9hr0ijNZQMnXiaq36LnAGqYaehTbRs4kfN/GzjBQPamjZVW0GKc4dcHThjsuI7MTLMu41TMXG20NTo/yckDTgKeJijPtbrrGljdfa13N1ZTKruBkkGT6GC+Li9oEu8SNT8JTVCeSx5BTxPl3eEJgaFA+6Y+APs6fw6n7LmEAsfTwLPMuzTlwgNCk/0zWfaqvOow/Vy6dynFJ4nyHnni4BPwnv/zHthw04bEXiYIRu742R3w6Q99Gj6y5iNwxy/ugEJHAe588E6oDFWgNlaj6z/T+gw8XXoaen/aS393ru6ED83/kIvpT4o0wQDwWOhCWydN7qxxBmIX9YCASbIdcCZzmWpU2LvlREMTrvxRrnu4SOsgoyDeojjZgaCldj+5C/Zt3ut7mcig8N6OboQm6HESD03IG0MEgSeZLulpIqDJcLkfFq9dAsvXsfyg7ThRniZqeeTE1BTwHWtWMDhnfS+sbQbu1sES0E4o08XxTFB2wfcw0WCJekNKMfDXIHg03nuaXRVxwEReyLCwMFHQxG/b6nviic5OBCWiPfi860bIeiQqm2i/Ep8Te0IOfvKVH8IUgibtBEnQ84LjmiA0YW8TF2hC2MSDJhx3qX5oor+bQyOjgJ4l46UKIIQoFgrW2FXo4ZXkQBAdd7i1FFoLB2rbVhDgBD1XvN8LeUoTPhoLTTB/lOn6zE1XwDtef3bcrWbfZxY4oRawSXThnETO0do1iS797Yx9V7X+Vv1DQGIRz8TmZUJNsqOFIr1Nmg5NGibM5d9txI0zsBBjLcuY25mFOCX0EzGA5rY0FpwY+lQab1arLFMSuZ3VN4W+IKTHRbHvymUpTwnLqU7T+JJK7m0VwXl4rTySeZo4vmdZsswCmQUyC5ysFpDeJtwLaPqQAgTQqoh3e95vSkdj6nOCAeK9PZyKoYLdnRmcWLwlAtc3rUtOGDhRxhyuSx2m+hIaegQ/MK0XaHawrzfVJdUVMyZyGjKpNUjxQMqd918vrx0eeRZOmfcqWNHxHphd9IOXa2O+gPv0REGTtLBE3i9CE4xhgsdFc/4rSJmud8zT435IIwbHuUdyu2FP4acw2L0fXn3kIzBzfAkPNnGnqJjEB3drYjyT49MOAHqADGwa0Dw9TADlhvtvgJG9IwRNkhxPHn4Srv6fV3tB4xGUtPawV8RHz/koeZ/c/JqbCaB0va4LblxyY2yA+CTXnyxpo6S56gEmeH/1QxPLzMkAbCYFNBGTJLPEkCs0SeZhIuvR7id3wr7N+2gxkj1N/GDwclEyfkc3L6LR4iRO7HBRkrxNcDc3xzfBfyOlI7Bo7aKTApp4k1u18w6ACZJMMO7E5pPcvPOiuhLXpY/kMl0Um6UyThNkKyyR9z7ZoIlXLmUHbxpIk7AxpQV6Z4CZMPOo5ImgiSPU4hrqLyKlLW7CsiW5zE+Ep0mLgCYIj9njBGEJ/o6LiPg7obzQTiIJPqWXiYy7xBKCMgA8e5igTBd6xL3pQ2+KKaJf54ZGxgiUlMoc6BdhQ5EWNLEttr+7FFjXeVlTeJIlsLN7qwHgARwcxRtORM8UXEDDn9IjJU/3lmwIHPfcpUzX//3PV8PyRXPjkmffZxY4YRawSXT5AbMBiu3T6B8fDYIm1K5IGBs93kvSBljBiTETH3RYN084XVzpuxv5JKOgCY7fqmIzoQGaJGrRIhOHv1ShiRgc0jg5tE3XZAvcoYqSt3Ks2VRoQiKSNI7HjThx0ASLe+sNb4blC+c18ilmeWUWyCyQWSCzwCSygPQ2ETNHLpkH03kOFpwXmLqqIFDxwYnovKW0snLvLuBE3ThpAyHemnNAsmuiwIm2qdkgS+b6uI3DD//mzNmcVOAk4Gly9rfOrpUHy9BxegfdXPue+dCVW42ytdAF/BMHst01H6ZQ/ZQDPgfLui3Y6RnVC0tkbpum/2/69Zw+Dmx+pLATnuy4A057/vWex4jtFg7M/iUcWvUITBtYCCt+53uqYHpapFTchtXd1cEg8CiRhR4heHhSWcvWM+yoAWAA9w03b4D1i5PFMrnu3uvg18/8GgqdBRh/mb1ePnHFJ6BWqsHdW+7mdqRSo1glJ3O8krgqZpPm4olieOZideUPXChWmit2QmZPYCoDQROxcy90zyrVSzSjirOe5XvL7jcXOaSkHiayBAhN9m7ay8HfcwKYUEwT/Bs9hvxA8L48F54d7OCEl4kGTQQ4qaG2P0KTAVi4dkEsNKF3qB4Un9L8SU9L622iS97oFSvcbuecwUwSjxN1t7ub54j/Vrull4MoR6umfd5iMdkKah0vH5uMZLniZMlic0mXIMGCOb2ZScuZ0EvJu4mE5Up68+hp0l6YBa2FKexZki9q0IRluuzQhHbMCrk96QUnxzjpoEkOEJTgwT+5DWTPEj8YobZ/2tAdeQtRDuDEk8jiMCfRsYSSGpjGKuWwvJ+3G1u087hZhXZJ+zcjFb1aWwqeZ0qKy2unIDiZM6sd7vns++vNKjs/s0DTLGCS6FJjnuH8olHQRBfowte/ADn0YuNJovEeY4fIhrOM3syR0CTCo1GunUQWpEnQRBmaBm+TxkfKHFodMyce3keuWoQNHIImIgm1q45jH/IMxuc+AdAEL4F9gwpN1F3BBAhJoraWQZOmtTRZxpkFMgtkFpgcFlC9TWSJ/K4IeweWbw9KQAUhCZ4b+RklCAtJxYMTfeNcHDjh6ZS/TjER4MS0TufY/RsrQXgYEjP6UwxvG/NImyQeE2mVwl5nnfMVhsH0uau+9ud03uii/ZTz8WePQV9tG+Ra+IZR6ok+f/o4/Tz19HPo5/Szp9PPmSMr6GfH3gX0E8/rBl3yJgk04YUEGibV/Xb+evBvoO3UFg+YyAx3F34Az+77PgS9TdQLIjB5fvYvYdHwm+HUA5dqZVG9TPALBii+BNndf/Eea9kRmqCcFs75EaaAOC2JNNedv7wTvrz9y1Ar16A6UoWbL7oZKoMsm0F5Y2D399xOP2++8OQN7u5SAUxeJngeajnnCqj3rx6OcjHilPqgSXSDYVpMjIQmLsZIk0aFMXi++toZwEn0Ym06DxNZ7P4X+2DTxicp0LIfCJ5jm/jQhAOGkseJXDiTE3avc8NA8Li4JmKaCJkuCgovZLrGysdh2rx2WH/lJbFWOxmgidcOxd5NVIK4NjfZEoj0xLNJ+jB4r0F5bDDZ4rpctBW7XeNvORD7JtIEcTaIuZrF0yC+jO4pTogslyxeQjjhCqgDHWzy/j9hudytzSkZmswU0ARludC7hH/iPdYFTWplKKO3FXqceJ4mGAg+7GkyNMKbIyQwkfeBoKRQkNKJNLTTZSXV0bDyGvvQBHOKfr+1uCIiqdkjMal1/fTVoFyYEkCQB/m409kAV0QWCFBaW1A+LbzTLGmpXnh+P3zovRdnMl1JDZelnzAL7DrQB1/81m/EsI37Lu2d5qYA2mecqpQpASTQmgQ54uLrcD8kvE1CTQd/kGzEwEU0eptEQBPnPsaSh/qw0pQ38mFbMrRBk8Sjj9AJ8TlEbbBxkeuS0AXH2DnANtnhmgEj1ZQ4fNYFIhrn8YIVjhUrFPdOas77Z2XQZMKam+xCmQUyC2QWmBQW2LLnUIjZR4MT2RkLCKJ0PKY+SP/MAE4C3Z4m1UXzUb1vdAEnqkpB08FJhBR/vfBEHylGVJdmg5OYoUn8yEWUXYUml37rmtrioSthVmmld2dbj94LWw+zVNSanvdBT/uZ0DK7BY527ICxg2PQV9kKnas66fud//Yw/Sx28s7X4nT+iXJTeMydfTYrb4xXYXb7GoAKQE/HGihM5Ql+V3WVd91GeZdghnvafgjPtf8Izjl8M3TlGOzIAwdZGw99BJZPvQJWTOX4JOrx+9P/DfbP+DmccegyOOPwG0Lfq14m+CVP4hlaLF/YA+hp4nKg98ldj99Fwdt/s/03dMqFZ10It77+Vrhg0QVaFuSpkge48xd30udTV06lIO4YtwQPCUvQo+S2t97mcvlXRBqjl0mhhaCJdjjELwkaJFKay3HnmtnIZnhzQqCJQy1QXQ3t0KQ+YILFYGjyBORz7F2CEl1FimvS4gVdVr1NvJ2PCjSh9xFd+gmacMwA/scB4GVA+LHyEHTOa31FQZO03iZcBVy7D/dlBYIiEZ4D7I1SAw4C737wLnf+z1miylUyq57RgrwFamvc7eR+57igdIJkubx7S3hfKdpdrz66Posm2Vp9LghN2vIzobU4hWEJSnKJRUMEJ0mhieptglJclQpLc5UxCDzJc/nQRHqSBEEJls+HJRrtNsfhMtgTQY3Ut+f7tT/f0A5lxe6Nqu+at4n2XHUIxHJ+tlh5GGQ+D22a5wnbh03g1tZJb5MrXn9WBk6SNFJZ2gm1gB/XxA5NKCC8wfM6tjUPJFD/RGhC40EKBm+75XSxQkLeJhMETaJbwJSP1VD24NgIgbBbqxQog7Lo4Fq62HGiEvPElKfcRERwzhLUNnhe8N6SQhPMrzw2xG0+qWX4OdKmG+oLMk8T1zqQpcsskFkgs8DJbAH0Njl8ZCgGnODQBPtWsXvEu+F4cBLqswzzp3DgeXEW/kD5bMN8w9RlB69l9LAIQRpLLxsjteUVKTJ+sdyckKaG6AOe2HGNZzJ7SrkGGZuXccASfQ9OeQahyZGW7TBzdAWcd/zTfu65HDz0wmegr7qVoMmqaddAz5Qz/e+r4Uv1lrZArsgGe6n/d/SzL7/VgyaHx7ZAbZzP6zybocvg7wbp5+kfOB2mDSyBw7/gAOo9rSwHNrudvVbQ46ULfLATZYZtR74LLyz8Kaw9fjvMHFsUSorQZMfQfbBz6D64+LRPwcwSxyk5kt8Nuy/4Z/p9+e+uhxlD4XPxOxkAXmasQpPLL1kNV1yqS5nZyoqyXCit9a3rv0WyXQg+8h15eGzvY+Q5gsHj1y9ZT59Lu9bQ7jWA1579WsAA8gQzAeCmdTfBrZfdGl07XmHfmr1McjQ51Dw5Ui7cFYrtdotFTBLjzXxyQRO8H9lo+br96l3WD0xkbg/c8xMoEDSRwER4mtDCpAy2jJ4mTPJ57dzfQSAnVDJmAAWBR2BCcU0wvgnCkzKUKqMwUumDyz96dezjOlk8TWInw5F36tR1JN47agMn7H3I16TJcILDe/Ww03eN6+ECTVwX6WPL2rj3QbvUiZTlkgVJCihStr3efcd5nSYtT+yzMyd4bOOvYOjlErQWp7IsF3mZMDzxoQnLB+oxTaTHg4i1pAWBx8+4TVKhCXucjMPKy86Etpk4TpJ5+GWTElwytgd9Q/MCXKQUgwJqGw33o9Rz3ABC0ERLZ+7cbLIudIW4AXgCuwdjxHH+imehF1OOvW7Ch9+WoWRXW0uUlF00TKmWR2nn/u03vDGLb5LgGWZJJ84CvkQX12WOU6QfzYAm+YIiJ9tgaBLyNonwEkkkVenQzsWCpKSP1gWaYKyQNH1ZijELjn9dZLhscl1yPIzfy9gmcZKkUdBEdl1eH+aNNXRPE4I0VHYDNEHJhloGTZJWzSx9ZoHMApkFTkYLMDQZ9tYR1K7QZxUCl+TyQsFI7YxZxov7HTEPUA1hgA/BtSDTHiy6opiL2SQsXcAJTXvQ11IdFzQYnLhI6ScbYljmjlEVTLmnsD+Pf2IzwInrqpdaP3K3f2lzDT1Ltg9+h0p31oL3w7LKu73YCoeHn4Etfd+Gw8PPEjQ5c94fwuyWNV5Mk/h9RLxYEDww+LyU4uod3UpfHx7Z4iUrzixCX2UbzDxvJn02sHmAfsrYHRKmtM5uha78SqgcrxBgGejYBXtafgjnHvtTmN2+CmqovRo45KRi40sfgZU974RlhbfD83MfhBfmPghzt10Ei0tvtT7ioDQXvW+Kp0kwnoktI/QcQRhikuW69u+vhUd3PUqnokdOdbxKPz9+wcfhK899BYZ3DUPrKa0Up6SlqwU+suojJ2ObV3eZNz74W9j44NNKPrjjLQ/Ftqk+NEm5aBcpzVUXMGEtaJMGdK5QhHxIUqxuMzUsA/bykLr9MtvGLhAzNEF5lVZFokt4m9DCGe605wU0P66J8kCU2AEISjjQsvA2EdJcONErV8dguNwLl3/03bH2OVmgCd4IecGlOly7j+RLCiz54OevAhMsahJooq95JIAmODiKW5RINjqItnITvE1OqCyX97onff5JnpHNpBFB4uOeaap3IXwSQ5NxaC12BqBJXvOCQ48TH5ooMMCak2gAACAASURBVNeLZ4LjoSr6wkG1KqFJRYEm4yTThZ4miy9eBZ09KIMqoQn/pCDvMpCHP94PeZfExTMhrV4RYNe7Y59IhowQCU2UDEKB512bFiHNg4t6uvcLvroSfCjtCHnJsKdt+PDThb1OXCqFD1MqpUHS1M/im7jYLUsz0RbwJbrk+4wwMfzS+RJdfhse25oHEqgbFgqFNr9PbTA0QRu6yHTJMamzzSPaNzWPWLs4X9AOrrW2i7x1Ely1jrGKKzTBWzTJdfnj4RpUyj64jgIn9UATGtfi5ieCJuy9LBdXsHw4n8/lahQj5rYb3gzLskDwSWpnljazQGaBzAInpQW27OFN9nK8YwYn4nshnR32DpFZuIATHGPppgqCEy+XGi5HFhRnE/1E7S8NHAQfRWBs0EBwQhvsyC7xk7TYIYen+BI3I4ucroXi0GjjMrH5Nb600deQ3zrno3qaIDSRGWw7di/sm70RumqrYcnxq6BnylnelSU8OTp1B6zseC+saNN3aNvgiSk+SVIZroEpu6B8HIN/Ahw69iz9lIAFoQkeL77wW/rZdlob/UTQgEfpcAlmt62EmRcwfCn+dh7tNJ/dvhx2Dt4HR6c8B7MqS6F2QS+c/vJlcMbLl0U2HkFpLnodFWgSFc9EzXjhJxaSJwlCE3nc8cAdcOeDLL9VG6vR93g8duAxyLflyaukMlChAPL/kSS4bA9El+ZiYIILiwhN6EgJTPDU5NJc7hOekxWakF2Ehr8wsD1wfeRbZP/yiR89CgMHj3vyXCTTVUCAwoHg8whMENw4QROMjySBiZTmYqkulMEZLvXCBVdeBN2n9sSW9mQBJ+m9TZy7j8TeJrQ4KxY3g8AEDT8poEnsiCC2iugJFM+WRkgXnXBZLnl3SRZ2xDmJg8HbTB30OklRloRP0UuO0GTw5TFoK05ToAl7v0lvExyAYvsUhiY0IqHNI/yPF31wIYg9TbBtQlkuKc1Vpt8XX7wSOntmeGXwYYm/oO+1wxG2CI3NVMaMQNmwsYT7T71Pc4MmokQyqKHbeFyexJcl+DtOdvLvT8ZrodGRZ5OaIzjBE9LBEx7flceOQybTlfbtyc5rtgVYoqtGXvChPpZ2PXKcv2I7x6JUj8iRaxQ0UT2xmwBNsIyxMl00JhRtg8sQ5kRAE9moqUZXxkReW+van9U5VkkCTahsAbkuFZpQ3EANXOsBcOUt1wtN0BPTi5En+k0qWgZNmt20ZPlnFsgskFlgUloA5bkO9aO3id/TRIMT9sI3gw5Xj5ME4ETElvSvlxKc0BhOgScNAyeq7LHDAMom/RXhDaMNe6JqkXf5KH8TX/XGobThq8XazVJAGzTBkXXv6BbNs2RN9/s0eLLt2AZAuILHxd1/BbPbdCmq4ARdDQIvAUqSwPCub+ou+D7szv0AloxfCbNbVkNlpALozQLVCvSObYeZ6xmaHH30KP2dn8IvT3FGEYrTijC8k1+82VM5/omMuTJjeDF/3rqcFzvEALG7ZZn/muLnlZJzPBPpZbLv7/YBxSpRYpKghw0e5aMMifAgmS4BUBCYZAeALs0lG5Oc52XiHBzSYkyrNJdxcugOTPBytkXEye5pQmX3Jqns8dHoA6HJ0YPHKJ6JjGvCP/2goxwEnuNGUHujNdjY4PqLkyjTxfFM+KeMaYI/h8p9cME7L3xFQRN8Hsm9TZJ2P8nqO5ZJBcvBOuMKTUJXJUiaoA5GSXTVuRAReg8C16oLnEwGWS71Bl0Xd8Q5DYMmlJ/wOklYhnrbKSM08aS5/GDwqhecrnklYIkCTWTMJYQm5F2Ci/MyELwBmrS16ouDPI7mdtAF6trgCe7UxfPNXZv/aRJoIu2txsOyPgPDs/Rim1DzziCKD9V7h+tDCPqIRWLb7ikMFI/xTpIcFZTpKo1k4CSJ0bK0E2YBlujaYYYmohQETdqmhyT70kAT2lSkSmM2CZpEy3Tx2C8EVuKGM459R/JRTsTjDmYWhCZ4atxYpkFjlOTjQwFOauwxHA1NuI0OjndC0CQgEaasl/hGFIHg8YNKaUyB6P4YF9t+vB8yb62SeZpMWIuTXSizQGaBzAIn3gJbnzssJBtlWXSoofYtPGfizniiwAmtRWrXqwOcUPcq1rxiAYBIEBnjhDeb60fcAEqPd6LZ038E1ooRmbsTOOHxhUMpw2WItZml2GZoosvsqLJcq7vfB2tmv8/L7fDoMwROese3UCD31d3XQE+HEu9EaLFRRRG7BZN6lyR5FdHr5Mkp/weW1q6CZfAH3qkIMlSZh+0D34e+6g7oHd9OsVXQ26SruJyACB694zsBVSD6Srs8aILwom98Z6g4hen8IlSOVaC7Zak3kPyT976LPi/1lTzQgX9L6IGxSzCWSejA9zgHkG/Nw61vuBVqZfY0keclscd/hLSal4myqFJs6wQMqF7P4S7NlWZaZZerOVmgCXYC+QLW/zT3H/1kdj+5E/Zu2qvFNPGCwaOHST6P+7m9xUIzNOF2hyVw/N3cuMOOpbowxkkZhkv9sHjtEli+juMmRR0ui5JxeUzU98m9TZJ2P8meuwz4zj/DwZsnDpqIRjb4IBq0GKFlK3faKx+mBSeTQpZLvTnHRSd5Sr0A29xZYp1NWm/TvIFc1x/b+AgMvjwK7cXp5OnmxzXxvU3YG8iXDgxDE1+aiwFEFVsoirdEXiYVjGXiB4JffJHvaYIxnFqKcqG/BjWDF6WcCsS3VTo+qZT9GAhGeCInGTEBgm3WjQQnEXWJwUmFvHf0J62CE2FTVZaQ3mcZnNpUR/h8BCcY88TpyOVIBgbBSRbfxMliWaIJtABBk4e3aXJJWvsoXoP2Gac1BpoU23Q5wAhogmZINmLQDadBkaCniAmayNONr757SdxTOj7oQIbSc8I72wZNGjw+SQVNRCFpbKl5lqDHZPAzTqy2+w2HJiT5WoVKaZj60QyaONbBLFlmgcwCmQVeQRZAbxOKbaLBAZM3CM65arzZA+cdJOWuTyP9NXv+Teu3QvDBxeOE5yJaPI7gRQ3XsQ5hxLm4xc0khxke8sSDE5zPWs+LrSfKprpgWsv0PHbWPhnBSRia2OMS7Ch9F3aWvgvzZr8Kloy9C7oqq8Rukyp5cmztu5d+IjQxwZPkC3ixT0lLcLRtJzzV8zmY98wbYdWs92jfHRp6GnpHtsD2Yz+AzjUceH7BwFsBJR2WVN+W7EIkIzMI/eU95CmQa8nDkdpuqIzwIiCCleULWeYHwYjtmLJsCowfGofWua0MVpavh7XT11LyTHLL7ZFoXiYeJc3ByHgOZsyclUwb2HBJfL7G4JLapCftlOrkhyZ+3BWzK77bUzSn2v3kDh+a5IS3SaEF8vkWT6KLoJbYYc3QhKZonKHsCGkxEj3D+CcHgMcd3WX+vVaBkdIRWLR2UQZNUi0+u9V/CUy8QQDuMAwcLtDEvAs+oaeJLa5Jgxcl+PbMGuVJwcmkkeVSn1lCaFKPTKKplfAGoATgYodgdTRHfq1DaHL8pRHoaJnB3nYYCJ5iL0loImQDnaCJWOgnaFITHnA+NJGB4BdftAI6e9hDFqFJUUITCrpu97BSh7F2gMKp8H/Sipcwk+YSvk39NUr2ZgnGGrEbF88MoA61zA51iBcVcUHMtKtIlozHX5onmyx/pFYvg6NCPkfgBKXPIg9RXglOsvgmdbxW2alNscDN//OH7Gni5a68f+JX8jbp0CW6InvywJey1Si0tOv30ERoonmbqGM9asAMniZB66rNkEO7o3V1jXxSSaFJE8Ylydpw880TzPY2v7D0qi7RRS2yJlOZHppwXkFPE9oyUSkLaFIR0ARjmrwpi2nSyDqb5ZVZILNAZoFJbgHyNhHdjjr+CUER6rcw1EHeczVpPjixbCAI9O9BQCNNbpzhynUuORcMD/WUJxYHTng+aZ5JR82vw4O+UOrJCE4CZXJaQfBgFUDu9i89VYuTOOmrbIHnpv0A+gvboGP3Qlg14xqY3ervzlbhyZmnvg9WTn2veGA5lk5IOFB1fT/7qtvgd/PvgIXHroBFx95Bp+2qfJ9+PrP/2142K6dfBa1zWmHx2OX0mQwE73odeheFdiqdQxUVJTl4oo2eKSj5tXzhHDg+/QB99uhzDE5KvX5gZvQaufj8i6EyXIHzTzs/8yJJ8gCUtOxl8rJXr/BZHB4Yh+nTpkHnFBGcMkqKJ+a6xngmDQEm9iDwVK0meSB43vXLsUXkeyAXh4PUO+nisHwkCE2e27QXyLuEoEkrFAscCB53d7McDf/zgi6Ld5I7TS9EpIAm6FnCu7lZnovBCUOTAVi4dr4TNOGsnZrXlLW6sae57yZMe0/x0ISCdga7YpJ30IM3p4Um3o4RZ9MZQEbTnqk9sKvzuzHZZLn4pU++bbiO2FLBRxveXSPlQtLWY1vlUet3Dh7b+DBBk/biDPJ8qB+aUAQCTTbQi2kiAsEvImjCgeDxvltalLbXoc7rb6gqq6KeLMZoQQ8wAzyhhSoD9PRzU69ofh7UdyQaD9Y8LXv7LfO1eDFPtC0JwAmeGwtPlDKXx47B5a9bBe94/dkOTyFLkllgYizw44e2wP0PbTVDE3pBRFyTOqEJbSoqtOg31URowsM7AYrTQBOvpPFjllB/0+hHpxQh5GniyW40ui/zb6J+aMLymDI2l/QcNnubyPsIL8oEA8x7d6wBLjnUqEF53PeGFFUZoIqfH6e5OZu1Crd9MIMmja6yWX6ZBTILZBaYzBbwvE1EIf1pve9NosfXVsEJDo10NxK/PxJzC/XmU3ichCWwJLPR+/pU4MTgdRIeQUSBE30TnvXcUAUwj6caDU5iIpwkk+oyDK2cR1tibTH3p3c/7XyOKtn16jUfgKXjvhQW2nNr3wbY2n+v8Dq5ln56etOJJspur+e/Pvdez7ukOKtIMU1G9vDg6swzrqU4I8sK7wxllgaaHB5+luS78h15OALPwdQlU+BY5wHo/7d+yv+0959GPw9+7yDk2/OAsUk+ds7HPJmtCxZc4HZTWapYC9z4mW/64CpfgH0vHoN5c7oYmKgTJDVwUmyunMAqzeVvuXXMyZwsSqpm0kITsdCNe3MRKIXbTvsCsZz2+AvFYq+ipT3of7EXntz4hAAmGMuklQFKHr1NcHd3DDQRnR8tSXqeJiIYPMUO8OOajJYHYdq8Nlh/5SVOz/RkgibuHn7Ozb/BRpZFCBG3wWbUoExXHDSxLXUkhyYUUEgvVtOgSfhaKizxdEAjrj/pZLm4hUwOTXBQp+rfO71tpkR2z7ZQ8OM6rqGfyrVv16ZtsH/zAWgvzgxBE5brkp4m1EoKLoDn8vm4mC+lrwg+IMhFP5MqesEFAsELaLLwohUwjQLB827qFquUFOZoXxA07QdS2zIErKrkSnB/QFDD3tABGKwdblc0WGiQrzPni/Hiwt5p4bR8vWoJN+n4AR1llbVXB12qDL1OjJJdSn+F48osMHzqFyw7sUkW+PFDW+H+f98a2NyhvIeimSCJLuVI5mmSg1yhQJ6/bplI35T6b5olYUUfJLNz8TSJbwSshUuOWWLuMxKaBO6tfpOFcmgUNJEZy6Dy0dBE3Jcy9moENCFPk/EhRfI1gyZNqDJZlpkFMgtkFpjUFkBo0ntkWNuiqYITLDyDfvqN1gE87wp1iKTMxxsLTsxrZFycCEwRGL4ZOnTlnnXJriTgRMZdUfOPhifRI6OGgBNlJ0X0KpVjjBNLJs4rYGmgiTTolt5vw/Pz76M/zz38n5V4Jjkh2bXBk+xaOfPd0NMuvFIaBE4whsm2I9+F3tGt3lrBaYvPga7aSpg5shx6Ojg4PQEbg4a+DZqgxBaCEXng30db99CflUHewYhwBo+2ubxAP7R9iH7O7VkBf/S6KyDfloeb1t00qRuYk7lwKM31+X98kBbhDh0ZgcNHRmDu7OkwbzYuLhkOAifuwaKN0KRBXiZYuqigyJMRmqiTG6MHjjR5CkDFp/rGxUW1/hf7YBNCEwoEL4EJy3QVgtBESCDZgsFXBeyRQeDJ2wQ9xkiqqwzj5SGYOq/lFQlNqP1Tdf6tL71zl2F6uUKfBeW4bJdVwcnEQhN/Ids0WGlk2xgFCkzeJposEsXHcIy30MhCR+Yl3tUUK0mNCAYfH1S8Hq8T0035nyE02bf5AHSQpwlKciHALZA8Vw5lugzQhJ8numwICSkMto5/igG8GZr4MU16Vs6DeasW0OAe5aPsElLqO5wEnuDDrlE7wW2Ffq7uNyJ3GEsvsahKYGhTcKd4qG5FwXbh0o4B/6plZ3Ai46CEPNxiVobVr61eJ8r4NYtvMmGNTnYhRwsQNHl4GwDGcfPOCUMTkuhq9yW6kkAT2rSC3sbBvsmaSYOgCTUVckekcrEU0ESe7TrySdHd2Z+YEZrIkkS3h47VIDKZ+2Ya68gttMhD0lwogVseD5wUtLA/F0sCTUjlAefy4sD+QF4TsG+guIVVgFwNbrv+jZk8VyMqSpZHZoHMApkFTiILbNvbqyiNcMFVHsFrDnJmgH0Ty3tLjuL1L0FwoiTQerSkHieWdUg/e72/VJiBaTTnPxlPXUV+FIihoj1DkWug7Dy3Nm2vC1YAMad1qBcTDU5iFQxOJDRh99wq/PvB/w4ji/dTMPiFR9+pBYNnya4N0FfbSlJeK6e/G2a3rE4ozeA/GQQlCEl2Vv6VP6wCrJj6bgroHoxlIs8yQZP+/E7og60UTwQPBCP4b8Z6XnQfeHSAfk5ZPAXKQ2UodjIkwYXX8rEydC7j2Ciznz6ffnYXl0J36zJYNr8bPvGB1zlUpSxJPRb43D/+Enbt7/WACXqXLJk/x8/SNsOxNArBskRLc9U7fYrecT2ZoElwUmP1wAkZ0B1QGetBrQY//+rPhXdJq+9xghJdOZSnwV2OwttEuCXaoAkuWiIowbaKA8CLIPAiIHy5MgLDlT64/KNXO1XJk8nTBG8ofoLsumwQZR7/nXAFJjI3KfUTBU2i3rhUniYy1kgTPExCICQq7oRxA4G8W3uMMaeK2rREJw6amILe2W4zuddJNDDB6zA02U+eJhQEnuJe+UHgEaDgP8oJF/ewfgWeMXmakHYsygWyPBcGJkTZwDJ6l3j/xqFSK8GclafCvNUL6DbdoYm0ijs8Ia8XWpSS0MkMT7xdypI71kzXMAOTyFIZvU78d8AdmlCrxzJdJhmxBOCEbI7xTloRjKlylH6ty+KbNK2hyTJOYQEJTXA85MeYCL+P6aEJerwJaBLs2yYAmqBJOCh8UmhixLWeheNGQfWO+kOPUmRIbZQ2DjkJoAmV17AHtVYjsKEHief2WD+48wh6GwcXo+gc4dSqQhMZu4oXmqq4M5KSVtEbMYMmKVqN7JTMApkFMguc/BbAYPC9RzEgvC7oJLtYLw4XAQNe/OfNfJaA8Erwb5WsBGFGEHUElxY8KBLhXZ8EnJh61eA98zSUQYiht+aHrYITNU6mYUDkbeuQY5e4QZOoTsZ+3VDVIrNTDB592ZjxU6OgyYLbFlBWPVPOhJ6Os2DOlDPplnqmnGV9i/zFsRz057fBnpbvw/5nHydocsnpf+MPRmsYLP5peKTvryHXkoMVU94NK6e82xmc7Cz9K3l4oFeJPNpOa4Ou6kp4TcefWcuHgKU/v50GVS3dRRjo2A1Hirso/Xgv74YZ3jksZBw4m44lHVAdrkLpqIhBUgOS4iofKUNXcQn9w0Hcso43K9f1h9MITJYv4EDw2dEcC2x88Gm476GtsP/gIAyN8mAZgYkmyxW3bS5GFqRQtAW4bMDUKUbbf7JAkyAwQTtHepkEH7dcZEpTDQiaPKDJc3lxTQia5AU0wQVKdsuLhia4C00AEwFOKhTTpAylyhgMlxGavMuppCcbNMGbivY2cez5Iq3D74UxfkmMVeXEeWKhiZDNahQ0EQvjxtYhpq3RIYufAw3kvAV33uF/4g91oSp5aaJkCeNzs8ty2c/ljR3Rh2ubnhPQZJ+AJhKYiJ8kx4X/UJhLAl2GJ+rBHAUHsQKaoHwggV2GJhQAXkhzVarj0LOKoUkOYxEUEdRYyuvF7zDdbTw88aGJVlqxuMV1j8qN5VWlsrSs5R9qXTVDNnOJ9AFvMPbJhIKTQAFbi0KyywA6EZy8/aKlWXyT+Jc4S9FkC+zafxju+OZD3O5QtyHbv3D/oUp0xQ2ZZbFlG8eykYHNMRMETdjbRPHAdPI0iYYm8v6ielnXnsLpEcuFB5MncAKveKdrBRJJOa005/JAzwJNRIblcV608g/zCowHPUTCKGhSrYwTFKGxrPTapLJUcICrjD+rcOv1b8g8TVI/3OzEzAKZBTILnLwWIG8T0U8F+xSav8j+RlIKoRDQUHAS8vzwYs6zZ0vU4r1PT7yHYAMPoWzEufrnUroqOIIRqTxwEtioaSpjIAvXZYmJBCc8v7bNk8312nl1RcpzXf+5f65t6eOg6egdgqBAHj1tZ0J1rEowZV73q6A7J2S2RCA4tQh47kMvfAZyxRysmnkNrJ51LcsqiEENgo9tR78HPZ1rYNX0q2F2O0toBQ8JSJ6b8iP6qjijCEvKV8Ks0goY7HoONm36Blx8yl/Qd+h5UpjGA+iXDv2O/kaogkd1lCcMM0eXwuGRbV664rQijB8eh9oYm6o4vUicsWN+B7RMb4EZY4thxsgiKA2Uoau2FGaWF/mB402LBLUaLJvfBZ/84GUnb0tzEpQcZbk+/fn7oHdAQC2URDPJcjnNbsySXSFvCuOiUHpjxS0cnmhoYoIleLcU+JOIfIIjrVxXrQZP3vcEDLw0qMQzYXmuIk3WC9TxeIuTMdDED7bM0lxeMHixUDlcOgxv/6gemynqLk82cBLtbeLcXdhNYugLEtQSWtgpjx43nhL3KuP7ku6IyzkiV8PCaeSydIQkpRGaWGW55CCnAc8sldHqgyZSQzbNpeNluaKqJ44DHEaAMQXbtWk77N28DzqKs0iKi7xKxE/Py8RrlwwgV6w3haEJAhSMaYKxlhCasJcJ/t6z6hQ4RXiaFIt4TXwGhtoWHL2aCZ71DjG5Nc6bWn9pNzFvOvEuEbNY6l3UkM64lCkhpEGarloaTVB9amBMTxeNWUQ1lJW9Toq+14lSkvLIUbj80jUZOEnwdLKkjbeACk3Io03KFhnaP9XbxA2a8KQa05rj2tnuh3Ovo8fljEUG/PoymObPOd6T/TBfOarZMi0G1F3+QAFpbyvNjQN900kOTUg6q1wKbFgI3CMBPdzUUPGeYxQ0wU01CE7k4aWtIkTxz8Sx5K0fuAyWLZzb+JcryzGzQGaBzAKZBSa1BTCuyWH0NsEj5HGiynPJrqMGORGfzfNPUToj71eZlwI1/O/E5VTL2MCJDNoekvZS8mg4OBEDqND8UQcnRjlweZN0bngefVKBkyhY5VKro2KaHB57Fg6PPgu9Y88SNMEg6B1LO3iMms9BF6yCsefHYHX3tVDoLEBXZZV3ya1HNsC2o/fCafPPhaVwFXTVlnvfHR7dCtuPfw96x7ZCz9Q1sLLzakCIcbRtJwxM2wUDHbug94FemN2+GubNOZukt/D6eLTPb4f9M34MbacwFDl470H6iZCkO78KZgwug8OjW+BI6w76uzpS5Zgn4si18bC3MJUH2JWBCg3EZ3eugO78MpjbtRqmDy4KmQ4XE2gxOTRqRq1tfAkrBEyWL1QkolweQJYmkQU+/fmN8KvfPi+fJnmXaLJc3oN2zVbubPUfbMibIn5lyPVi4t2JXuQ9kdBE1mXTDYW8b1zvOg048aDJcYImHNuEA8JzTBOGJrSnW+zuZk8T0THgD6+Do6gBBEtwgoYBlzkQvIAntTIMl3ph3eUXQNdpvpeY6rkSlFzKoIn/8FWPQ9cqEUyHbSt7moR7tLiFirTQRO74dyqzQxyu+qGJXBGS7sJxJZtogBK4w7gHYyp+jJed7Y6TyHLZ8gjLdSW/AYYme6GjMIPaHtkWkUyXlOYiiMIeJ+T6Hao7fF2S5SIPE9Zi96BJrQTlig5NyNMEN3cUJDQxdXSW0aDxNs33juMc7RtLva8KaCLbwTCDiLCt4Sv9I/keiEVR9UucZNAmHJeg8GwjDNgeHrt5s4BQddHvP1ybsF9oMQSKl4Hhb7/hjbB8UbZgF9d6Zd83xwIeNKF5WoG6VJbpCnvcJYUm0suEIUUgCLwy9DK9NZFfu5pChSYkqyFASSQ0ieyZzVdWTnFi0a7lD6TDNp8kHE86aGL23lR7IJR6ZClHGf/KsNhSxe9RUov1123QBNNUxoY0CINpaQkHoYmmMQJwy3WXZtAkZZ3MTssskFkgs8DJboHte3v9/sRbC5JIhGmF5BL0U/FedQMnCqiXxvL5g28+IzhR5oUTDk7ESEzbmKGAE1WiS6sEclBk6Md5Qht7hJKkBRgmaGW4emhMEVFOh+KLCaUQdUNPkygpLjngPTT8DJ14bOYu6C9sg32/fYz+lhDilLmvpr+nH10GhSkF2DZ4LwEPDM6OMUe8YPAA8EjvZ+Hw2FaCIvJo6eKBeM/0NdAP22HsIAd+kx4h+Sl5WDn9av/v1jxUx6sYy4cgzOC85yj9yO4R+pkr5AAKANPWTIPWOa1w7HfHoCu3ArrKy8jVF71Iult9oGN66qSlWuL8gtAEtcjRVRgluT55Q+ZlEvvWpEyw60AffOdnz8BPH/YBWOeUdjMwMTyn+Mv6XicaNIlbQYnPOJAiOp4J19ki5AuGCWnia7mfwLDEths7pZeJevmk4KRWgz2bdsO+p/ZzIPicgCaFVvJ2wXgC5G0iOjrcfe2FGJYLfV5nJRYmCZJURQB4AU4wGHytAsOlPlh07iJYtnZltNG8QMasEemvKSZfgHV/OvaUpTJPXsuVGrS1oGSZvRxmiS7nrsJYiHD8knR2wDYWd4STbIRyuOSWBprI4NymQOzczrtc2S9odOp4jXLVi0KX5XKtJc0GKLEr3Y4FjW//ghk1281eJQAAIABJREFUApj4ecp4HY7FVZJhXd/95HbYs3kPTCnOUoLAswceghL2PMG4Ji7QhKXDdGhSovapjEHZa+Mk0zWH5LnmU0lQIip82Aez8S+T/lx5oavqt6Uyg8DjZ4mUYNthBxHO1lYXRXFQ77XregEq5dEEu9ZFfBOUcfEOtexGZMMpjdWe4Tx6nbS36f10Ft/E+UlnCZtogZv++nui/uKoiBejeXE5fEiJrsg+TFBRhibSs8MyRjVmxB8m61XtTZ2Xj4TwTYQmshSR6ocpnqXnZWFqk2IkPVNcTjslWq7VIXeL5KXaqnpxRxCMUPowaMH5sw/AcxisRmuiKQ/RbuP40Jeaw/G3EOCojAOG1UL5Sr5+Db743691uIksSWaBzAKZBTILvBItgN4mGNvE65MUNQxec1dinoj4JtLbxCTTxT2LOGQ8FDXeifKdljZ4LZlOhRZR4EScrz4j4+YCE7cQcMG8ykMDOV0CXI7SQp6uwZGbAZw4LiVNHDixjzajy2CBQoGXJCdjmsy6aBZ9Vdx8Gv3sXM0Bz1GiC49ZI7yoWB4uU+B3udOwd2wLHB5/Fgam7KTvX3huE/2csnQKQZPyQJkCqKP3CIITlOgyHZgeAcus6gq+zvEy9LStgcPDW8g7hcoyZQ30jvPiuZTfyrXiYkwOWua00Nhs7AWGLegBs7z9Suhc2QnTBxbBtKOLvctapSgCBfO8TPBzdQeSACb48l1x6Rq44vX2+C/Gm80+dLLA/Q/vhPsf2QV79r8Mg8O+NMeS+XP1OCZqbilnZyRBVWAvpsCWW6eyxieKXzScUGhCHQkCE5pWG4vvHPw97uaTgBMBTfY+tZ+Dweda2csEA8HnW8SubhlDgHd2065uem7i4XsdmoQmvJtbBoInTxPcwVarwEipHxaeuyAemojAWnqIseCN4y4C+VnKihhhSxWUBJMVCzloKQZ0xkUis0SXY09nKI85fkm6+yVoUh5VpEQMr6DFJumhiQySZlvNcb+X2JQxchu+zAgG2I2SGYl7yfD7ZgCUEwlNzPXZxRK2NDxuia/73Db6NkVPk+c2P6dBE+llUlACwns7sk2eJlgXaMCuQBOMb4KbM4Q8F8YyQXmucrUsoMkZdCtmaJLQEhGLmrXyeHQMGHFuCJo4chvnkiIs0WJiKVAcx33C2yT2vVOeMcrF6At3ZnCi5Wm5gApb29t0ua4svonzU84SNskCHjSh8UpBNGHY3oQ9tNDbpKV9enRJaG4tISZvorHKJU4kNBGysXZ5rvgWIqK4RpuQh2oDnht7/3Ab5OengOeEGzeSFKlZ0EQZfVBxEMLTIWLrSAAiy6pDE/GpqGcYN0umR/tQnBTvwE94wyIGgVfH48sWzIFbPpBtYExSH7K0mQUyC2QWeCVZAIEJghO1T/Lnc3Ja5/ccNCXUYqVZAsN7nZdAKxZwos8ucewVtG5gM6UFnHjlD2TgDE4oA/uKVa0mvF5U6S0lXhzOvMwz5UkATlSTRtjPVK+TgBPT/efO/KczaxiHpG3bAsp/0TkXEADpf6Sf/kZpLjxOec8p3iAIfzn4PZbHWvq619JP9C7Bo233fDhS2A7TjyyDw2PPwKFjz1ItzbfnCXTMmX4mzG5Z5Y0WZ7euJjCCMGXOjDNJWguP4117oD+3HUZf9BfLa5Wa52kyddVUygOhDB4IXPBcTLOi4930WVV6iQQs5wpNymODfKYGTJSF5loNvvxX7zM9l+yzOi0ggclLh4/Cy70DXm5zZ8+EebMjJnppZzUUYLyVF2y0SUvaDHUDxMUzoWo2QZ4mvncJXtW+gJgo+Hvc83YFJwRNdgFCEwQmUpqLAApCE7GzmxcnpWQNa23rwbO5Y/N2c4sg8FIKBxff8PeR8gAsOOf0GGiiS+1EgxObIZIDlWq1BpUq3gMuFtqfk6yh6G3S2mJeaA5PluMXjkN3IkGb9Vknf1ckNKGaKDTYnXKhxdVkkCEorUYLoNYFivhSxKdg/fWog8uAwCRtfBZb7o0AKLaV47iX3fx9knusJ45JfOnMXidBUKLm0/9iLzxx32MwpaXL8zRRoYn0MmGPE7RbUJ5L1DUNmmBLwrGWfGjCcU2qUIaelaeQpwnm1mL0NIm/U2MK5bFKCIDet1qQd0vWGKzenwWIbb4ybYomJXgZeqcN+rmMxbng6G0iD/s7qBfGW8SjE83QJDDUExow+vgv6KEW9DqpjA/C2y9ekcU3SVk1s9Pqs4AKTXg3oeh/aihRqu/4j4UmPKgS0IRfh8kETbjfLBhimjj1zGYAEjrVkJerkLe1DfUB1kRCE5bMcpc3NBbf4mkSbFW9eKaiqcWxtgziLvNlmO0fFKg3kL8OTaS1GJrwvfhtOQITBCfZkVkgs0BmgcwC/3EtcOClARge8fsXLwi84pWoKjvShghtDh4PTqjPE/1VEGTEgpPgusAJAycSGOE4sSY2xAg1FTFCajQ4kRMrY76GD52mlQ0DJwYgFHiNcld99c9rKLd1YNsT9NXsljUwp+Ms6JlyJsyZontQDExlbxIcfI0dHiOggh4iR9t3eNDkwC7OZ+zFMSh0FKDUX2JggnIyVQCEJHjgZ/m2PHmf9NW2Q19lG5/3e96h0jKbPUfQ46S7sEqLT4Lfn738DyndrHGMSeLHVJH3Ry+J3O0SuGkXaGKS5uLFZrkYVaU4Jp+84Q3/cVumJtw5ynHd//AuwJ/oXYJeJvJgWS7UDI94jdzmS6GSo3uevuubPRgadUwGaKLDEu9NMd5iw7xM1NxdwEmtBv0H+2DzfZtFPBP0NEFgwgCFYwkonibCzVCNQyIaKQFNOOAkwhMJSmRME/x7tHwcOue2wgXvuMjyqMOxCdJBE1tN0mFKWZHdSlv3EJwE5bp0bxOnbki7fFiOy1S65O+LCk0wR1xAZq3vmKMB0ISuQDtMbOW234/zncYGds2xJF8Td5em80CJuEPnm9efoUsbyI/EXyCPqwaJvw/YWS4isfeU/WBo8ih0tHRBIYdtkJTmKgB6mtQHTaoU+F3+I2hSw0DwKM+1gKpGS6GBXjdkXk/UkG7aFZpgW+pr1Ru6SIdX12pl7Z027vEhn0LpbaJ1LaFMA9MW8lCJl+nSqjb+QbvQ/Mz9+Fn6BVWvkywwfOK3MjuhQRa445sPAcY28Q6xc5CqsgGcdMxgZQHjIb1MRMw4zMMYBF6ebOwX+MOUXUagAwnnQ9AkJGnrdrVwKvGJ2+kGmcL4hyilucxtl2izYscM8dcxpZhIaEJ9Cs6/lWbYv3f+UIUmvhyX6PtF/4TjzkpJQvIgNNGhSybNla5eZGdlFsgskFnglWQB8jbxAsLzmrUqvUU9UECmizaYBOJ9cDrfMkE4wtnw3DEZODFs2EwITrRr2sooix7pccKJvA2cwuPTet+eOeRFwwMmrzjW+WDEKlrgHOcpZT3gxPRglRdC/Tp33n+7nP7OteRIimv78HegMuhPLhGerOl+nwZQqpYFBgwCj6Bja/8GutyqmVcTGMEA8LVyjcAHyWgBQKmPBzwIPNSA7aYXF6W95nYxwFnRzl4kcUe90EST5sLlV/WexQuIwCQLAB/3JNy/l94l8oyQLNeCeSzLFbWo6jrhUYvlBbdUV0dwMVXuenW/B1tKl13WzfQ0SQJM8B4a6mUSsHXkArGAJpvu2+zDEvQ4KWAweJTrYnmIPAaDx13dYke3DZpwwGXeZenDEhEIvlqGscoQTJ1TtEAT+4J6I8GJHZQk906Rpka5rqIi11UPNHEDJvLKyV7AIDShgYy2uGl5oxJCk6CXSTBXs9dJI6BJNADARR+XtqH+FkjmIKF/3FCk8dCEdgY7LAi5pIm0hwAj3h0EQQkNcnOhna9UR4QnSLCPQWjy+H2PwpRil4ithNAEY5iIOEv0u4xtws9chXF+YDr2cuGYJtLTRIcmBE9q4wRNTlmzkJykMRB83YeAJaG6L7y8ZJB363XIZAFogonVqhJXrSJugvpbLTaTOTNs6yuGDTH+khqfF6zB3u5n+lYbBnulcoImpszR21rEOpGB4e/57PvrfmRZBpkFklggBE2Et4ms11WU6VLGzy1t06BolehSpPJojm8JAh/Z9U80NHEff+jYWLGyexZ8kssmD5G9Ks1lNhtteU3yyJ3TTjQ0CXqbyBZXeohIaKIDE2FSnINggPgaxhUd400lqp2rJS3OybIFPZk0l3NNyBJmFsgskFnglW2BHfv8gPBybqd210Fwgt1LvlAMdOfxHifcr8m5o2LT0CK+LtVlDFYeMZyQ5Q0+NROgMM6cosCJmDHRelrBonohlw4cqk08NGGbRTAV7Squ08oEQzH51PzrxICToVGUAwXwoEkfcKyQqSum0s+hbUNQK2EgTT8nBCivWnwdTfpnjfuBk7f2bYCtAwxKoAJQmFaAOTPOgr7KVhg/OO4VCuHHvB6GH12VlTC7jb1O1AMBCx49HWvg8MgW+pnmqAeaqF4m4QVDfjkyL5M0T8V+ThCYBGW5liAwmdrOA+cGQxNdciAwYxISAPXdrZuUUDOgiRmWiEbeclNN8TJRr2XzOFGe68+/+oAmz1UoCI8TAU1QRo08ToADL0dDE3T7FzFNKJ5JhYPC18pQKo/AcKUP3nbjVQFrRHkgRDb3sVUFpbboX4zslj0jN5gSlOvyJbpcuyCxiyJRT5RsxSEETcQCblDKIWSLBNAkDph4eWteJ9H34X6XERJgtAhVbNoiSWxFtMZAibk795vXi+AATZyAiQJBqCgOXjqe7EeCuizrDZ5L0GTjr6Gj2MUebxj0nbze8B9LxDA0kWAoHpqwfCADXQoAX0VpLgQm6HUyDh2zp8DSS15FHKFuaEJtrr1GkDRe2R+r2VKGPE3I/oHU7s2LdqIHD7387BkZ4Y2Xm39esGgck0V6FZl3ShnNJD7UFloNCRGctLQUASqj8PaLlmYyXfGNUJaigRYIQxNchC/6r2gOvcr8HfqFYhu0Tp1tLIGMZUJfTlJoQjFNCoqXeKRPi/7CWpvDtP1bTN9i8jKRhleBr1MfmKLO1A9NoudeptZa9TZRvycYMj4EtUpF9B+60XmBCP+VyQsydASgyS0feH0mzZWiTmSnZBbILJBZ4JVoAfQ06cOA8DL2iOhUvL5Fbp3SYELQ24Q7IvUc2TWRzTSQIPCJOg6IACdSUcHUb9qGErHgRCucQZMnBE7kxEb2v1KO1TIISuDNcULASYLyBUzFr4ABnCAswXjCMqZw7lN3P60lOzTyDJ3bW94CGOS9MlLx4pqoL1ZPBweIx3Q0pi6ykVu62JNkycgfkOaoGqck8YvpsBhiy9MGTWiHp0W2S+YlvUyMO6zFhDvzMkn8NI0nqHJcaoKnt+33/pzbMxPm9cwUlbrB0MS4ey7cYNCCTur6eGKgSRpggkZumpdJsAZoAX91xI7QJJ9D7xKTPBfK4fgLlHHQpEbBlkUweIptUqYYArhgWaqMwnAZock7ldJFAxOlG3V+CRohu+V2sSBQwTgnuDif413iqC3tcsTGL7FlkmzFwQRNyL4khRghmdQMaCJuSbqpNuYO7dCEYS3aKyq2isvDakSaBNtIkj1iv3Ax0EST5YrxFnG54zSgxJZv34uH4bEfPiygSasVmsh2KeRpgrE6xICVtdsJmYiYSxWoVMocAL7CgeDR22TK7Cmw5JKzyYMB/6U6gn1WRDaVcZZBiboSjZ+qZT2N6YTE4CTQR8aAE4I86JGGbUSoX9YvrhaPbO8tGqvp/FTO0MRqrBy0FPNQgPEMnKSqtNlJaS3w44e2wv3/zhvPxIAZR3ReXBLuW/3A8FjX2y0SXVrMsBzu/EevyIg4YhEvTsrWSzeDifuKjQdcLvUq8VdsODTxTG5u/ExeJvIUrSz0R3z5k9YR3ds46dlYInMsMLWmBXOloO6K57C0DH5WHsVYlfKhhu8X23jsa0i+ImjSyri/T7VWgy/+eRZbNPkTzc7ILJBZILPAK9cCO/b1aXGyGEb4EERgjv+fvTcP1uy47sP6W957s2MdzAwGwAAEAYKUuBOkRALEQtIySUi2XNZGUpZkKYlSlGzSVhznj8haHP9JKRVZspOqKGTEqvzBVMUVUFWpVCSCYFUUUdBGEBQJYhusM4NtZjDLe9+WOlv36fX2/ZZZ7yUH773v69u3+3Tf06fPr8/vUKAIfYWRFjFosQLgRA77ZhIOlIETbmxg6Xlmn7IAoxHGkAm35upjZt6hjZTPswUwsRBwkjCjqraVLdoXS9ENxumzI3Oao0u0XCPQJPf6HD1NYMqxzUcN/j4x5tiZR82+q99hrtv1doxIgXwo8A8b4m1OF3gp53RULwKaQAL4EmDSRZksMJ7q1jC6RL7StFyYx+Tm/e6upkiTlvuNfGLLxKYFT6K3p+yqvWdZkSZlh3NZ7YA88PT7ubo0cKJWib948Jvm+EsnETSRfCY2GTwmW5ZE8DrSRA2+IOrg5GPQBE+3QcTJFEATAk/gZPfp0THz9//zH+UeNwMmIppccKFEkki5sYrWO1didc+heQxUXWvDnnfKNNeWdnRcqVrqN/w50ATXkNQJQ3kcRoA101hUR5mE3cB3PV1/fe9kSsX14PzVDqgVUXIsNN+WHNGHQII4t5QQJUosn1umvhfLBEr0UwU02Ta8mnSSjTSBCBP+h7lNON+SR8/FNDdVoAlRc2nQBKJMGgJFYgGV7KbMBG4DmtjXMPqFP6iybpWWEh5d/IgbmARO4ENHl4pUL3qeppbtQDppmq460ATncKQr0h8A0NWfnjE/eu8dXcRJ/SvclVxAAho0wX0xJ+UhG5QqJhOaAEf4CBLCRxRd4foHoAmC/IU19zyBJmTDk+5te5UA0rZ1ReWD9ZMAgPzlAydtrIxSWaeI8fktIi11S+kJZdCESoTKFiKbXG4TDB5hsHu8eZIdN377iQp7SoEmkOMOn+vXO5tAVCR9CMnfIQl8d3US6CTQSaCTQCcBkQBFm5xyqajFALJRJgKWaG8O+RaiNccPK+EVkZ+UiDihR7kv/CWM1jTcD0skTGrYMgCAADzhipsIlOB2ymFasggdSkQPtfchkBPYUeFessX5Sq/u7J5w+TRdFgSrfBV00wAoAcAkMdxYWzVoop+dy2miyywNNMFWtjEgeRJMRhjpEl5NkSZ4AmbrVGxcch4TqK+LMqmciYViOcAkTP5uabmkriWDJvnEloU515Ky61yBJrTZaIjEybMIooQHw22LD27bGoSuS61S33zwm+bESydcMniIOhmscz4B5ZzkiBPrzBJdYcMQmQKHI00INGHgBCJOZmNzevSyufOTHzBXH9zL3Ml15/wmSLNF0RCQnwDAkuSVQevbimnR8oAxrOFB0bxHc3HABBV2dVNLoEkxv8mqQRNaHjk5WoNDtam3oTNHaLn0fXM4fJoeu9TvQwuyOMT+lzqCJMeXughgsiqgRMsPQJM/+09fx0iTYX8jCZpgUuIq0IRymniRJgjkEj3XdLplxtMxR5q8HQFPkSiqkhIgUWsr+R460mGjTXsqqzS8E3RYuQvLhje0Ak1U7gRbrQZOyP2rL+/0sqIbssKxxdOZCxxwIg0N5mz48pTqK6Ao+NX4hPmf/7vPLPV17CrrJJCSQA40IcCaNsN2Hz+bmN5savoJiq4oouQCB02AHpF0RL3tkbVU2lXRPBExahf+laN8PSujqg1NhXwlPA9oop8gyXRLHU6pfYk2sTLgvHWT0Wmqim0fsj1ddDGVh/1MEHEMaydGO4KzpWc6aq7mKdiV6CTQSaCTwOUmAaDnooTwDngPo03QJmLDyO4G+ODwyoET9DH0VwSc0N4H1sjwkv56eyp0tQM9GeQPC+5YADixVRX3hOcXOAHqra3x1JyxkSU+WqWbfnGAJmhYNRmI/iADBUNr0GQ2Q8AkTkTsHNFdlMliajdHxyW16igTj5ZLCiwMmqitSSP4UQJO6qNOahM9QxKq3oDo7dpejXRGtF0uVnvOaLlSrQje7yce+b556q+e4eTvQNFFyeAhnwCd7OYT3QXQhHoMoAlsspieC3ObcKQJUnSNzanRK+Z9P/p+c/X1e13LlKiAzgJAEbgAI5HfazaRtsIa/dXK0dhyhuDqSQ9YG8yQritaSHHTuqxG1OnrImhSoumqAE3mjjKJJEMOp7oeJcYlAEQcLZcueyFQdFXMKTwegwuymtrWpd9YQQo0mQcwORdASdiZr/7B/262D64m8BYSwHMieIk0iUETlhPqKjJfaflyoAklhJdE8KCXKMoEwBOg53rzve8wg4Hv+PdUibXyW87OBNKhQRPpe6rWEDSxZecETrzcCYl3L/XieTYaOuHkgIzWX/w75r6KL5ffJAZOktJkmclWxKsxA5zAx0AH+/d++Bbz4x97l9m+cQ6jOBvfxq7ApSaBNGhCekiAEG+Jx/dm5lN0paIse8ZAXrnilX9p5l87wyUybADSdK6Zvo06bQecZLVmS3XaNI8o2XnZtvJBE1ov8ldNA+cHTchc9O+nNZcAbFqDMs6Y2LA0k60zPk0K5BVk0IQcOAyMMD6OP2SdjDxXYM9zXp6Omqtp6nXfdxLoJNBJ4LKVwMuvnzKvvH7G0iPjckOLjqXkopWOHOX4u6KS9pefmKaL7yT58pJp63PV+vXb0UA+MHVvBjwoUE45AITX48DXlDI7dH+lKbjm5kATlEmw3regwbpQgROIKoFLfroh9AbSs8RWB5qAkai4TJfyxtY4HvlBbUETiowZG8hnEl3qpEsXZTL/SOaiS6RGnfw9ouWyb3ZTJEXKlk9vMCCBZPPVsDmpAF6KPNCqAQCa1LXJ3YTc7qXcD1o5Fzq78uTvJUHbvA7Osf/EI48jaDLouZwmlp4LnZUDSgKPCeFhjNgxZnWELIAMmiAXPyeDtxRdlNfk9OhVc/N7bza3ve+tfitZb44nUzPJUGzVyb496Fs5bOXpq6euWjlhMzwcQHJpLiAn+hpAteZ3RZeo2dQT/cJ0TLkUclcKEMR3qmE9aHJStOsPGRTzOPipnSSPiJbLE1l7epG2fVikvB1R1Z+29aXGrVqmGD1Wof/bNqqy/Ff/4CsMmmxQAngGTZCqC/n+QRdxFJxyLDlQQIEmQD+CuU1C0ISSwAtocuu97zDrwwE7sJQTSzmtfEilFvSMEwQAiJCjxNNvcw40ofkdCLOiOc3rY9xWG1XJj7P5TSId5gMieq65aOg2oAm8yfCeBh0rgCbQRLArP/zem8w/+ti7zVV7zkM0Z+Uc74pd3BJ4/JljBpLBKwuRfyVQHnRRyGYHDmhN0ZUCMXtANddvsJfPAWiCOsZbM0PQBL6sX0fPCWjigbqVUAgetMgpzzrbKrwfQeLUVXlQxoEmcSXFpLaTiZlCDhKd2wQZHd5gsCQ+MGIdQZz/y3si5uYjZ8ebb7zG/POf/9jF/dJ2re8k0Emgk0AngZVJ4LtPHUX7Ry91TcCJPuzcBJx4K3Vr4MRFWwqKk1z5kyCFACUhYOOLMgucRAwSHGkCt6casVLgxIOagg7EU6Nia5ml2AKQ5Mwm2RCMn9kHhK2IRBQmgq+ZtVX0XKsATdBirjMY24AmQkkzHW+hceddipYLPv8Pv9klnKuZI2GZJsBE03JlAROc4RVOs4o5UnReRh1snnPZRPENyY/1o9qCJssCTHCbOVifixO69VzwHMiJ0/XswP/+I98zT//l046eqw9RJpDfRCJNONoEIwCIRklyIzjtR05WiAwBagR4zyUBPAAoQM0FP8+MXzeH3nNjFjSB+oB6C4ATiTKRZyw92qRGoKXVIjVVEysmyAKCTdbg4HPlptlvmjyobWMC9VoBmuBrH+Q3aQJNlg2YuFaD86jeKUP38TxP0XJpcVzgFF0xuNGsF2NV6ueiaQRMzjNQottvQZP+hgVMgOc/C5qwveJAgRRoQvSBoJcgwsT92zLbIdLkvneatUGfz0Qpq1klEaQ2asd/lTnJU9ONYQk04VmM90yno+ZT0zXqgd+NmtxELmEw91aoKNUAUX6TgMrFysb1k/Am+tun6fLnM5eIcqw4zt8QxPJeZvuH1ErAySHz8Xt+0Fy1e8OcZaNdt0duUpiYSMlsjoCSxpj19aHZs3OjZqXoylxmEpgHNIH1vzcYmPWd13JESiIHVw1oopVEMPvnWCnikVP+AVd9j21X/QR3SKFp+M8FaBLlXeJGJX0Soq/k9GnMk5HtElBMwAEfsH22rQ+iaGKKrGuxNnhPoujI6svqV4ryhvUJ9teoczHye2ImAJqwdotPscqJW5e/yj4b1x9qC+QygZwm3dVJoJNAJ4FOAp0EUhLAaJPXTvFq6ix7m09EAx1C7R747uYDTtR6q0EPSx/PRpP2WbIXPw+cUPth7+zKuA6k7quNNoG9agoA8mQatbWJw4bubqyXS2UtlOCLNpaM9F+DJdInW48VoV9zCKqsLNLEUR+s4CWucIoDJUJqAx3mNNEc/rCp9aNjfAf9A/f+oHngvrevoEOXbpVNdFzSc03LFeUx0eJZFmiCySNrt3KV5RKJ4mvzmUAXa0GTerAkUgvJibayKBN2AqOcq2VNTXz1hVfMX/yff2GG4JTExMsccTIA0GSI9FxI0QXJlxtAE9hEgmOSQBOONmFqLvj77PiEuek9B2PQJNL0xoxGcDI8UKpVm0mRQRtV36AXdFW5KZrbJAvH9mxq1ob9JF1X+elN7wQ0rqlMXaQJDgNsvJWczx9oQlJBkK4a5OBTvo06p/17ck5WDnTQ567mMfYNLgeaZPXvBQSU6LYDaLJtcJVZ629rAE0omR45vjVI5EATSHSLtIGsmyLQZAagyU5z+/3vNjYgzJCjCGoXl5IbmVCvVKIWyjuPFIZgNzWpnQrQRKpoysFSpuZKNYSjTiDCMnQocuRObPfFukiDEmDzpaKi1daKgU/bq+pk8DRe7gJH4b/5lU9QEm5eEzVoIsskHQBw9wodDpTdWB+Xd96NAAAgAElEQVSYa6/a2TRM3feXoQSKoAktXF4khtUSs4nZtueAo2cIZAdRdc0RYVEYiK2l5SqRHrlq0ETeurqnJkvV3Vo1w+AAX+mKNTdmiFXCzNtSAJTABWCJvkCfDfp9zIclVKxN7Sh3ph1oAi32waIeRRWjLABA2fTWGuBdF32IvVU5CQl0cRdERkEuHlg/f+/XP1U1Bl2hTgKdBDoJdBK4fCXwnSdexH0brbds3WuAYgXACVXZDJwQAKKMDuWpl/aC6WbL+FVGYSatgBPlI7IUrt6CG88ZXKNls3KB03RBRAm01+YriWSnjQtL2mY/DEGVixM0scZ/XgHUgCYaMMGTLyE1V+AM7aJM2incpugSqc1FmfTMvr1XmP17r8w/aBmgSdOJ7+TTW+yiFGVXbT4TeGQNaLJswISeu2CUSVP0SLtpg6VfffEV88iDj5iBAYBkSDlN+utmiKAJ0+EIcMK0SblIE8khAMAJ/sNE8BxpMhubzfEps2PfwHzgxz6cbmmwAoV0XdXRJkXKhTmEFKzHyhZQO8w0SIO6z+YBAL7ynhkO5oigmLPZclsNPZcr64CTEmiyuiiTsLMc4dQICBKffJ3Tqe0YLDgApdu1U7f4mDa60XHrh6CJXo9X2Ku5qwbQZGNwhVnr73D5TPoDjDTpIV0X03NJcj9Lx+bG1Ca3xfwmoI9cpAkk6h1zTpPJjGi63vsz96PzC1/1IFEuvf7obkrEUusxaQBquSjmbqoCTQCALic11kLOAyepBPA1wwO7hxA0cQdcUnISLn6pXYMm8Nl0dJYdyk5uEWiCdifVkIQRo9eAPgg//tA7rjP3feB2qkWAEXnXdP0J0ITqm5mD+66oEVRX5jKUwGd/+ytBr5XTHSccJB6VeeyKDjd2meG23bHEapLAey+895Yl34G5hiUBmuCBn2Eu10rdWrpK0ARtEWVnlfotWhrPj3qgiX8XRj1PZwSUpKKIcWFwQAMAJxitWNmOVBtL1FxheVzjEs+CSBOJEAF9K6wOzikkC5GCwzmviX7GbLKFOvBNN15jPtdRc831KnU3dRLoJNBJ4HKSwKuvnzLHXj/l8pZkgBMLdMCWIow2wbXVW40y9E6Z/CZ8v66C/BXkS0jv1JyFEjrw/eY41KcVaGITuYDZwflVKiJDVgecRFCTE3iiY6m+CvXWmU3ap4qZZC0LDZD5wxkdxrt0QBPcPeadNU2gSciJHUWZBLRcXQL4duq1FjCBWv/mO4excqLl2ld+0BJAk3Qi5pr+tXUODk01aIKHzPtmMEzTbrQHSyLtnuxg6yiTFQAkOcn/3//T/4URJkDJNTBAzwVRJ/TT5g6wwInQc6FioCr5xDpu4uBktySDx2gToMOhnCZb49PmzOQV84lf/kfpRUt8Dko7a+CkGjQRmqal5g4pzNtMlInVfTaxJ9UBuWHW1uocDe6pLd6JRFPbgCY4pMCLDXQihZwm5w40oblGUSd5ORBgUpkAujp6pUZfLVBG9aduhOtKocQGLsqPHNx1umqB3izlVgeabOdE8JTXJA2agDwIFNARST5oItEmQM8F/yABPCWCJ9BkZO781P3e3EoDAtI95RzN9jhhYqqhm2yV8wvJO9gGNJGmhDOkfZSJ6xTqMK9CPyoY21egorG32qViamZIHyOeWYFFtLwcirEIaAK26d3vucHc94E7rAnrR50wKJMETeisGUSabKxX6pSlzP6ukotFAiXQBGYznrYEv3zQocHGDrO2LQHGAWjCSeCrtHzwclXdUyPc1qAJWjWNNa8SNAEgHKIm2lwWCFe2AKwbYHMKYFJVnwAnMH49Ywa9mRnAL3NctaAJHEZKUyT2EJAX0GSydcpG9znpsB2lqUtC0ASpvShy51c/c6+5/Zb9c/Smu6WTQCeBTgKdBC43CXz3yZf4QILGPiTXSZAYvoqmi/au4RY2dLRHMEAQnQHrO+0TfUaSPK1WFMCyQLSJNCY+xJYCafScuZCAEwJIZkaAErsrVuaXx06QiJChcfTttUsLNIEOZpxVWdAkEVESR5nEeTO6BPB16hXouP77L/9ZXWFjzEvHjpsjLx/H8rce2md27WxIkrooaDJXlInuTotNB+g/jOJw6G1SMNZPE4Mm84ElpMhrrmKUyQL0WjXPbipDoMmaA04G62YA/0PQBJyRcMIbNloQecKgidYJsuhBKD+DJuBMm9hE8ASejCeb5tT4ZfOJX/6H2KSs5IIvdJ6Tar5nuxGuG58mGWW/z+QxiRyJ9sS4m9drQ8jbUTvPa8ulW9oWNMHxmYzR8Z66zjVg4mmGFHiCUWcAnjY7b6SuetqvuWdH4cZgPHPDG82v+nmgc3ysogerqhNAk/X+HrM+2MGgCegdSQgPHPKcZwmouRhchs+0jYLz04K5KdCEIkwQNJmNzJ0/44MmZNP5VHXW+9lKpQSFefhWCZqgaraDM2+UCVVggV8bIh7w7Qv9YNNMV9MW9Iql6VKf6zbPE2ni95saNBmdxvwm9//QHfi3pt8iWq40PZcE6O/eta3La7KqF/0ir7cJNCHdxPSBqq8AmgzWtluARL2qC4Emqfk/l4hToAnYghlbgJ5B4HXpyn5bv6RlbRGJuGhfFb3/Qr8lP1vJTUWbYHa/6Rjtum2YyK7NVUfNVQJMSOedsQ+NQBPyvtBpW21bZEATWAM7aq42Y9iV7STQSaCTwOUtgddPnDJHXz1FqZFBFHzODI8i8brjohLYgQ4+m+AwY+xeaQ+cxHVwFDAOkYJZgq1aCshwRRwSkNoOlnObFEAT16RoAlnghB9Ysw1tAmPoIREBs3s2VwAACfzqAyVKGonG6GiTtIziT2WuILi1qkTwNTQPS3t9E8BJCjSRBHRh26IE8AEtVxdlUjdSbaJLoEai5TqKlVcBJvLiNuWQKJ76bpPLJNXv+u2PPg0P9C3ZyKgMaDI/YFLQcKpL4MyFRMbULmrEPPlH6mZH+1LffPDPzYmXTnI+E4o4AZou5Nc2QIVDeSUwWoZReuyFdaS5ZJKY0wQjTaY2AbxLwLxlTo1eNh//5R+zjawFTuAGyHMySSQmTvdY561IP6Vphum78j7tAC1HR2tqBUkn9yS6rqaWoLDbD6y6Yy7QZDpNghDnFjBJ991GnSiKPiypwl6bBHZ+QJPMOLYc3lL2E+g3OFbC6IsmeVwY3/fMn/2nr5mTL50164OdGOkmEW+gQ5EyMAWaBA69NGhCOmkyGZnxbIS87+PZlpnORuZ9CdAEuW0hp4e8z3aMZAdQY7ZqqXL5HtBUOQqVnNzJjoKk6/O//u1yAsUt8SKFof9ZkDifvJjWCr/uCDhRR/IxAbwtn5npXn0e3BJ0YoZOxN/47I/Qusv/cWCJD5oghsLyhrIdaHJhaIULsRW/+6WHDOQ2cZf1DJiZpYMDG8q/htv34AeD4TZ/vVJJ4KuXg+Dlqr6vJNC5QBN5u/ItWBVoAlEmopfa9n80mRn4F/Kht55veCiG8onogz2Qx25t2HCYS1nDTYeCwvr9dgIQovNlzcxk6zS1SQpa3RZQlESgyQTpzt5049Xmcz//91qLo7uhk0AngU4CnQQuXwk899Jr5tTZkaPpsjgDbiS8qBFyljNdZgNwElI/4a16ffOhEPwm3LZQbi85YMnASdLxzxWr77g0fZEBMNqCJl4foj8CC5OSrlQe145lE89Ir0f2awFINFDi9yu4L5Cf/TYjI+pDfBMdPJm2B00cvUT5pTunoAnaxb5ZOg3ykwhfepgIHm71qLkSDvkuyqRZwbYFTKBGSv6+2ZzHBB/P44sQcd4RQkVzDkA4Qd/2lFWq73VboJhCiKIivPapqoSeazGwpKDZWDbi7oFThW0TtDfPhOWVANDk+EsnzRCiTSCfCeY1WTMDzGvSB9jE0iMBgGJPT9rxJw2O5Fzo6APQhPOaID0X5DYZ44nuU6NXzJ0PfMBcc3Cv7UAb4ATpusZqE1gSAzjUm5+SrEHaVJqBIXjQmCsi8z5BsEkdXVfd+5Dq0DygCS23FGkEtGtkecBpyLbO4kXmaknHQAQUOFiV0/SCBU0KYzfHsJZAE1x7IUoIwIXi6eBFxmUV95IgCDQ5w6AJUAUKWMI/MeKNQFw5zd0f+I6pJtAEI0wUaHLnpz6SXdKIO57XwnCsWr8L9O5o3vmcJC1oopealnPFyWi+8QrpVXOmeonOTOEfXiOmo03+24FJ9IF6nz0drm6P5EAf+B87PfXh99xo7nnfLXWgCT+G/NE9c/A6cnJ3VycBLQENmpAv2oEmHuinnACgkwcbO7GaPthXTMeFUy3Ix1X1qp8r0ATaWrW2liM9k32q6mh+7lHS81Bz5MuPOJk7gSX64ZFnpH7Cs20XgRpA19XvmbUBgP3ljjZRc2lwKG4Y1e3tu4FqbPMkfR7egF1X7QlAE0kC/ysdNVf9HOhKdhLoJNBJoJMASuDU6U3znSePmO3bIEdun0ESIsWkdTeg6WIkAA4Zh+tV6KwnkMUXdFvgxFhmGuX8b6jTf+y80SZ5mnHv8QUQB/e9KwBOTnNukrNbQP+Z3u3VAichaBINGQ+i32fwIV5qoAla987Y0qCJl/DdO/FCHPkubDim5eqiTJo17e/8r98w33/2dSxY4vbXNQktV3Mek8CgXwA0mT+XSUoGTTuqmekN1tLCY2opEpgrghET/TXvRFiz9FO7DvpMn1gPT7pD287Pifb6Hj3xyOPmqb96hiNNBDiBn7RRRloudJ7DKVw5mRtEcmjQBN59zGciCeFdXhMATd73wJ3mmusVaFJEJuJ+QM6U0agGOAkXpzpnf7iVTkkyAkxqImAYdMiNTDNdV9O7kB9zSAY6U86FutlBAEl/oPP/ONDE5lto7Tiuezq/XVFhdARrGi6OhMJ3scqxI1WWc6S0aWW+bMWYVRRJa8b4RgFMRBYXB2ji9wNAkxMvnjEbQ4g0EdBE0XNhxBsBZnOBJpDLBP5JxMlsy7z/0wSa5K4icAI3tXwHwNHXlDDYA03wGdy66vnih4FX36aE4IMmZf3ZCJyEJoal6QpBE7dguxwkwc0tQRNo293v3E80XREtFyWKp8XcmQodaLIcDXip1lIHmoB96ADd3mBgBusEmqDrQAEnlIPKgQ5V7+sqQJPgPUASuwHp3+ZLHCLpkssGTcJk6DmZQUJ32IwTUKKv8A7+vs5U9KtCOtpEjifWKeA4KkWd5ECTXMJ393C1H9frSgiaiGFrIycVwMX7Pek25jOZjs3/8Oufah7yrkQngU4CnQQ6CXQSCCTw4rHj5vBLJ3DvAqwa29aHyKxB6wwD/by3IR86RZuAHdQWOEkBDgoOiUCAVtEmSTDF2QopcyEfbSJRLmkjoxY4IQnmktrHUzEElaQEJHMHuwgOJEdXJXCSa7MdU1UxYyX2Ex1tIgfZ56Lnqok0wU11a0fYkt5r3mUKaBKeSAwjTVyUSQyYQIu6KJPyuPzOFx8y33+eTg15Jn+BIquZlquwLZsXNFk4l0lKDoV2Ij1hKaoFHEcu6gTDvuCUXyYRfHEUbD4PUewN21pw7uUAnSW9hsuo5vuPPG6e/sunMcoEEsIPBwScYLQJOyfdye4+JQhHja36r5LBI0UX0HNxInih54IN5enRq+Y9d19rrr5+r+lfccgpzpwok+vKjBJ1csLO0v7WB6zm2QlHbxxHWvBynKPjCt9TtAfgnnIbMJHooJTrpMqVEk2LeUAToYrAnDb2Hcss9HbTndbv881Tv68RWOJrQsq70zKyYrWAZuVYVRZLa0b/ZnTGs7WG4PAwAyjPNyAruCvuPIEmp83GcBfnMhmiHrL0XCFogt/5J5xzkSaYWwmi3hA0cTlN3v/p+xv7ZoGT0nhVgic1oAk0CN5bZV0Gi3+5ybkE8G2mm809go9q0J9MZ5aKUA18u65LCJyMXUds41wrwwMiQq2VE4a7U7e3Z6aTTfPhd99g7v9hyG/CsVqWRsklpPeTxfcwp8nunRo4bpwqXYHLQAJffegx88dff8y+GXb7arm5RAiOCgLymchaKvPUgijzgCaBHdbm3S7bupohDw4pEC1i3ZUHTpYNmoTRF2H9EFUCvgAATNJXqkXzACdk90wBbEg9ivUMRJuko07S+UzKdFw4+F63XBJ48nZApInnLIHiVhb64BMdbJRrNtk0t3bUXHXTvSvVSaCTQCeBTgJJCfz53z5jZnAYROiYEEDpm23rAzMcAotFQHMF/iX2NywKnLj7xV/jN9EBJ+nvvV2PaoxXb8FcSJodkog+s6dqAk3CnVgtcKLtAKDcApBkzIdIkllNSv2yjQglnGE6VYIIQROqiqJLrI8MXKxtc5pc8KAJG+tT4ExNOAM1aOJFmSQoarook7K2/cIf/gkCJt4p6oStH1K25Gm5KrZWc4Imy40ycZvOrIQaQRO+k2mlwKFDzsQGJ0iQ8Lw2ske382KIMoH2Amjy1F8+bYYIkgBYAhRdFGky4EgTyWeCjmvkgwQXgXKQZ0ETSgK/Z9tR8+obV5oDVz9qbt77vJnODG5mATjpXXHI9K88RGRQVzogxRvzaCNKH0DECQAoeXeejiaYFzTR74uOtMjkLymkIKgBTqBf+VwnFe9u4mVZBDSB6ijapF5+4rifPxqlDWDiOkzvXL2MVgOa1D9/wVQ12HHR+wBK+k5uYwZrF6qzNy8jAk1OmY3hbguaYG4TBk5IFwlFF1ExepFHAlBGieDhtDGAJhxpAong4ffZyNSAJmjcCVVX0xA3gCcp+tLUGueBJqG1TIOfucoJ4JuaL5W2Ak24PXhP0P8EFsJzF4AhBZxUgCbWKvDecwWyWIn4oAnICg7v/OZngaO/A03KVmf3bZMEmkATmH0yKyXaJAWaSLRJf7gePbLqPdX0lE2Nrv1eR1xBpEwforNrQRNRTHHrlwma5CIwxmM6MWmjSgo6Mi+OtsAJlUd9jbov0Xf1UQyexKBJW8AEnm/ZHHCdAnaH0wXQBENznbYU0AQPY26aX/3Z+83tt+yvnTFduU4CnQQ6CXQS6CTgSeCll0+Yp5571SCFMgMnsj0A6ko4fEsRKBJdgp6gZLQJboECVCF0wnuHBML8JkHkBJX1Iz+yESI50AQbVUNlxWLxQBO+OZgzbYGTmpy3AJTAIZLx2PfjMFwUz9oC/RfJKPYH5WUXgCuBLIWlwB12vERBE3CITUdnkyoiCZpkTlp3USZ5Lfvgnz5qvvr175g+5MWQvUiDUgZ3gESZOFququ2Xq3ke0GQlUSbSpPSJMESkG5ykGAXFYB2COnBqToEmPr1WmZO5ej28SKJMoD+vvviKeeTBRzzAhPKaUAJ7ocKx0SYMmqDckQuZ8t8gWszcyDdc/Tf4+5U7jpordrzsNmYzOPVnDADc8A+GBn8qEEXAEwFT8OYMaAJfUZ4T2ijHanwe0CT/rkj0haYibPNm1YIm0Jd81EmbJ5Lo24Mmfu4Scky3cZok1mBeUeuAFOpjObokfobkMkLgpAo8WSZFV/txWQZogvMeTmmok6IimQsPNGmWEYAmx188ZbYN91BOJdRBLtqkGjRR+ghzLUFmHokymY4YPKFok1rQBGW9BOCkGjTBk8uBVkthl4FYc1Em4RvTNBoyp4SJuHH94woh0XvyWcnDHuDsYzuyDWiiH4DvOusMt9qoEs4LfM97bzL3vPdmld+ETSt+dhhpsrE2MNdeRZRK3dVJQCTQBjSRjbkkgce1TYlysLErGZXc9H7SIulqqypfM4QaNGEbux1oAg+Jbem58ItMe8Mok9HYnZxMK5/W2q/FORFSypPxlsttk3hc2H+h7AqpueYBTMJ8Jh5oIjgOHiTwskZZO8naDwyadNRcNS9KV6aTQCeBTgKdBEoSeOHocfPskRM2rwmUlW0N+UR6CJps2xhiFAosvOjbqwIj/KTyWLc0xruf4YFwO4XEMeDbSH8f1qeq5l/rcptgnhBjzOYIHgj9lc0SVQMHZeECOcgzwzKhjP2uxNZVGFGSkmcAZ9AjCmdG3Ha0DjSx1Yn/xxMo5WFD/yH7EgXEWU2kyRRO6LmQ2nP92k62TmdPH2sDjqi5xlne7//wmz9zrpt+UTwPAJMHv/YoAibWYVm5K3ri6SN44vrWmw/M19c5QJPVRJno5oedZ8WacY5qsARqgfYRx3/P9Ne2tTqR3laIF0WUybMPm97JZ0z/5GHz2qndZgBgSL9njp++xpw4sxcdldfsehUdl1fvPIYACFzHT+/T3A3m+Jl9FjzZs/1Fc+WOI05cCeUrqhammAZOUiAKjtsVh8zaO3+2CJxAtAlEnQT6mNuhOOuzA9n8YglggkhPi6iLaKGroOnS98RRJ81tDZ/ZFjSxfZWKIGR2yfl5bF4Ydmh7tBFzACY4V+BUrJcYvhkEXTzapP142PFZ4FY3NHAyFJzUcWVAz7V4/9pqv1z5us4SaPKG2Ta8AtsuieAHPeLVxxxLOtIEgPBgDRBwUkBcTC5nINcSU3MFoMkdH32X2bPv6uqOSr1VN2SiTlyOt3wtRPdSAZrg5Hf1tAE4S6MyL2iCYHpgmyrfbtRhmL9oI3qNEeA030IfYyHgxJXWcnNeYPj+7ncdMPe9/7ZEDhOXL47aS/Vd3yWDr5rql1OhdqAJRGuu2yTwweuKh3gG6zsi8dVpTEeVWl2+aaDs6+LobUPQBGwuudJJzul9DK9kG+doOFAcAlACl9BMtDPvKh5aSbco9iAmpbdsCon6FRilZTfsAyWrAPIx4Bz3K67b7bnJiQP6dzyCPTqbq3BLqj948pXoMbDodGJuvWGP+dzPQ0Red3US6CTQSaCTQCeBxSTwZ3/zDEWP8DqkgxVcjlgiOSUAZd2srUl0iv/sdERDBrywHztnlN4Z0O/laBMNwkhLIrAhAfAAUOLRYFmAhmspbu0Ug8oMZOLWfASW4LOh+wxkBnYQ/aOIktT5umw0iBgKBcDEgS4tARMrNB/gksMijppLpe5cCT3XeQRNIMIkl7gODS9OBG+puRK0XFDugXt/0Dxw39sXexsvwbsFMMGoCIkyoXe78Tpy7LiBf7ce2m927dzmyledvJaXmaIHildQ37nJ36EFkE8CT0mCyWHag4TmQa4DTDQU8OA3Cra2wIUcZfLcwziFBs8/jJEMMIQgJRAFfG4/Ew5m+J73vrmp56lPdJbBJyXKLB9yACUOt0i0iY48GU2NwX3xnkNmcOjDXh6UELjQeU5QB9nxKoEmFS8Uny7vIRre8E5UzJE20SZSnR91Utdm3ZSlgCbgsC7mD6rofKqI6g6+l4oyom2C7RA0wfe/IepkflCh/ThE3V9CFdOxynsRLBC4frTM8zLnKBZua9fJ733z2+bJR57iSJOBB5ogYAJ9QtBEqLkASPEXRx80AVouiDSJQRMAJcazLdMWNCEbJ81DnxVEYK3ODZpo5Sai9fCBMjVXrn2pUdKgSaX5YW2U6NBCoQJ4NtJ0zbTDkFpUotvz2hzYI1F/+Hvcs00nCJxAfhNdjlQFP5cejt9fe9UOs75Wyp22/Lemq/HClsDjzxwzkAxeXscwp4l/oh/y6G0zg3WOGA9MebLztyGwEl5V2pP1X1XZGrFWgCabQI2a2pVz/e4tSmqWqBW5qvB9DUsnQNnGboW6snY/1AicyAlVsH1BhwFTurQ40fcQOOETlsPBzPAh04aupEfZ5sni9kJ+E8jbZSdoik5DYGbJRwWynmyZX/3MPR01V+OE6gp0Eugk0Emgk0CNBF46dsI889JxFz0C6x4v7kT1LrXw6gkAw2BoBv2+2b4x4AgU96T4LJmPWoRAh0QwoL0WghVorDnWiSKwoO71gBP+48zWxEwYvNDPtC2Hg51iNCrB+U0KIJnUM7MGk7MPcqZL8RyejggJBjYXZYJNybTHHwcNBNH+mf7FiNNKIk38Uy0103Y5ZZoAE5qUU4NGG0SZ4CnYtES7KJN4TAQwgW+8KBP4oGFX9Maps+bJZ46afXuvNPv3Xpke8JrNQstIE6LRWYy+p252qp0PKDmk25IIEjppXuMEtcmSVwCcLPtEfp1cCqVOHDa9E8+Y4fPfML3ezAdGGDRB8IT/CZAin821Ebehdun3PlSyUkqDJwKYQAAJ/A45UIbv+FkFnKTrTtF1+Y63sEeheyPaodOp6cbNc/1IzQOcQO0u6qTdqLQDTXxqLt1veMeXDpyorhDY6esRTf/WNAYp0MSaYlnwZB6Krnbyb5wZc1ZHNkD4HrjKzi9oMl+nCDR5EiNNMJcJUwRC5BuCJQiaECiO/UOd7y+OIWiCgAnYJBhpQtEm4+kWJu4dz0bmjo++s1WkiYznIsCJS9qbnx1E01IZTczTAA8D1KzxicdGmpGjRcTUrRpRW6jHetMBzcEwuX0E/wYAIIwVXex2LfTFa09UjgRiY080GAIgzXjT/MZnP5YHTZQjGhLBd8ngG7XYZVWgLWgyWN9lIPIvZcaDc6APh3vW1CEn7y1oEO0KQBPcf6jITQ2+wwEVAE28UK1ME3vgGcm8m/qWNqDJbALPBj1RpZHilrXVj0XbzwdN4GGw/3WgUcPjMYE8MDGQ3ltfgzUu16/c5zODuhOpLqg9FjQR8zai5qJdOU2dvo0MnGydMv/+Nz5zWb3LXWc7CXQS6CTQSWC1Enj+yAnz3NEAOMEF05hZD/wO9Hz4ST4b2OP18W+hrdq2MXAUViH4ocAX76uaaBN5JtsGWWAhADAokoQiO8KIVwuaqHtgz+oDCaF3PLaEcv6yIlAhNk7KsEpExbg2BYCNTAkZm8pcJjysPKBuXkkuZA8wCQxBtEtWEWlyPkATPM0Cjhqa2tk3TECT8ebJrLOxSwAfi08DJlGUCRq3ZaWGtFwGaLkqE/jlNg8tQZNzE2UiFFuw8ZyZwfpOD6gJT7bmJOVCAanEMiNOVuJUnnMd6z/3sBkAUNLnaBLcuzJowlElXmSJAlAccKLpTto1BLSD3sSJzhCtoRcC+Rkb7OIAACAASURBVF2+A4AEIkwALMF/DJyMJwYjTgY3fbiogxA4gUqsos85xrUOS79cBJgsHmHirQstKbr0vS7qpJl6Su5rA5qkqLm856t8QO1mRKI0izwFljS9v6ncKCXQhF721DxoA5rM6aSpEVTLqtGhnqTnPN+gScuOBLIh0OQJs214JYEmTMuVAk0g3wnNHX9xrAFNMAk8JoLfMm+ZEzRBK6htxAndhE6tpsi11qAJHiSo1wu5aWmPJiBoA7sJXitbz+MehJDYfjaBJlD9ZCx58tQ8ztgpPmgSGkhOt1sHJkeOSDfuee8hc+/7DtleIa4KnbV+Xlr/NtYH5poru7wmNcN/OZX57G9/BbtLzmcxNmi2IVaghDHctoejHvuRGS9J4CUpvJZhlTZdFWiiIks1aIJRJnDCBTue4JzyjB3KTeZfGcdAzeSxUSbW5V9zl1+mLWjCOjt+kHIwYLs4Ug4BCrSAyeyAERdZsZqScYUIOxMA4wCagJPIB09KM0FAE7BVqZVAzUW2q8zQ9AiIbpS16E0HdprP/UJHzdV+UnV3dBLoJNBJoJNASQJI04VclLI08UrJ65T1D/F6iQejveiQmc1/AnVQDhS6/IgV5aG2fiC3FiajTZiiPrfcS9vGnD9N8pTww9N0WEEUjezPHEihPekZn3oW5GC7IhNFSnmHM1ZL7vOg816xYIys3Et1JcyPKdg7kIeV/WrhM3DoLwXQxAdM0oaYE+LUQM4TOLWSu7oE8L5kNGAC30RRJmxs5+SZpeWq1eF6I9EGNFlRAvgBn7pL0WuhKDhBZS1Y4uZm/IYvw9GEY7ZMh3LtuCXKAWAyfPEbRL2lI0gYNBGwBGgSYUGykSZMhyJ/h1Wntm0ZNW91NU4ldQJOl9fhfrLFpPJE1wXAiQVPFHDSu/HDCJ6UgFvMcwIoizww2rindJjfw1IupgWGB4VOERQ56TXXTlEndQ7SuUGTRPuWBgzOAZjkpCLRKOQ9b3YzhZRdzdFpzXU2j1hliYpH5QETeQa7QoAqkE83Vz59wWIVjW94AoAmTzzyhNluQRM4ectRJgig9Dm6hJLEI2iCC4J7tgVNkKud85lgpMmEI022CDBB0GTEoMlVC/S9h3WX9FFYeWxPJYzbNpEmKIL5o0xSup5AG6jY6amqEbaFCHSQpM01oAmUJedjM2jimUS6cgX0BG+Eq5XniwZOcqAJfH5g754F5kd366UoAQ2awLtvwTk8OelmMKyZeMgHJ1geNAEZQTl9Vb1v/CLMf8QlGB1+l3QeEw2anNkUcKAONCHOcN0T3+5pYwW5KBPv7W83vZYMmqDtGh2uSUfsusg3uAd0ncuRJz4OKQP23XAINl4ZMIHOT0ZnPXuyBjRBtc5VI/g/HZtf/fTdHTVXu9nUle4k0Emgk0AngQoJvHjsuHn2JUkKTzsmOchM7gYVcQLf8h4vdP4LQCIJ5F0C9abcJvQMD8uQnZsANT1HESZdAoAEvkagJIdtZAEK64Syh9pSQEEO4fCr5UM5WtYsN/koVT4qzmIIh8xV5WrxfksAOFhVEYTxnw575fDApzzXSupiB02gg3Ay0r/ypi44SUenX3Mnb4I7uygTXyAhYJKMMinsEYSWK8pjUqHEoiJoudfnNFk0AbxHr5XIP5LqAsw8cJjFkQzNHQ4jTeSORYGTC4aW67mHzToAJkK5ZYETR82FYElAx0U5AlxeE9mm5bZrTRtd+z3/Qiey5QQeSd2GY/IgELUhLZpC1QU/kaqLQROJOjE3AHByd3HAbZ4TrDikiSj0AKd/TULO5vmGJRJCXBQ0gTphzAA8gZ+lqx40URv9AqCzDHAQ3reQiqtSmvliTNvkjDCmNkr1xYs6yUWbVLusFm56rIfTVWJYK1JeNl3U9sHaRlPBJXy/PDkRaPJ9s31wJVNxAa9tBjQZrOEp3vagCUWYTCYaNIFE8E1aLScq6n8b4MRy0GtFGFSPY91CD81LkZlztmI0F+rkgGKrZsaw41VmBvQ3B5qEKpKAE0dL1jqvSQI0oWe4nlrjvNczH3739ea+97+ZD83HkSagXiHSBKhzuquTgEigNWgCNwLFpRYhHDoaEG0XztEB5OBzuU2qNatESS1jeAqgiaPmkhCb5kgT7pkCTipBE+drsL3y6Z6rpeOkMg9g4kKWQw2Nf6dBEypqowm5L9Bi0KdC+YrfO7QkMhXhto21YcTp7hpC3OCY20zZOQiaAI0ZPpBO84awlfc3RD9Otszv/bc/tYwZ1NXRSaCTQCeBTgKdBCIJCE2Xd2jW+oloRXVUXZC7eIMObkkZjuwNsAJcI5G+S0XbR34ou2JncpugEUb+gDObtAc5u+X2P2E0i6z/uJbmAAX7BTEBRLtM1S9vD+qlelGrtVeexauEEQIy3oHCcDRUYf++EDTxC6Z2ykXghJ9rARNVOBwjHIKVgCYRiLGatzMNmMhUiZ9Jp2DHZnTm9WyDuigTJ5oQMIFv2kaZAC3Xrp3b83lM5poaDSfh8dRcD8GL2msegCT3js97qi4HmuCLOi+1yYWS/P3Zh836S98wAIpY0ESAEDPDhO8SfQLDR+AJON1dUnjLttCwFy6Neai0Q2U8VVEWuOEUvc+LBIImsLVkimZJDi+AiaXr2nXIrL39M43BBZauC3uf1134jUTF1EaByFqmO1m5l6dThnNcXL88ZtAH8CQfdbJs0GShaBNJ4D2X86JBVgyapErlcqPY079eeyoHcI6hq74l04R0HpNcrb1zAJosV1YImvzF42b78CoLmsCJZ6Tp8iJNKMm9rAPasW5BM3ROUaQJOpZmEzOeUE4TiDCZTCnixKfnmgc4cTKoBU6EwtSOXELftANNmqi5qI3Vo6WTA2MYNcklvp/cgMmL3yny29FJ5hxwEtaLOotlskzQRPcBHYnYz4n5jf/y/iJosmtHl9ekWnddJgVrQZPB+g7Kv4eTDzbkaq0OQBMoMm+0Sek9aTUkaA9S3ii5JNLEUnNpMyqXgyNQC7n25ZwI9uGsHECXE5VVAk2p7eBcdkfWS2GtyVJUsj4gA0C05DwRfm8vb5ziQoT7JtBnzGfXT4An9J1dS1QziRpbD5ITUCg9/Hs6NW+6YY/53M99tFaSXblOAp0EOgl0Eugk0FoC/+9fP236g4EHjkglOuIE1ybwr/XXEnRO6eTvApoAgOL5Rbzi6WiTswyUbI7j7+1qGhgsEUgRSIOWYUyagn1JXp6Jof6QqBd9Uwro4LU+3Ra2E3JMHEnzhu+xz/Ufmtslp4ET3iPiwQxI78FZMvVzQ1vxYgZNXOL3cKhZqDZZKHk4wYAbnwWDLe0Q7KJMnBxTgMk8USZHj52oz2NSq96sMzgDnkgi9swmZBkASXrG2RSxtT3xypVAE9LPdZRHutILIcpkdvywWfu7L5v1gaLb8sATlQTeRp+46BLZ9wpoAsOvhzblbGtyL8qeTZezv09nBsET3gATUMJBTvYnASewbxTgBFKV6Fwn412HTO/GuylBfMEjSMBJucWtAJNq72N+mraONgnAEm8OFqJOakETdyqyaWTpRGwzrZXfd0nePdeLW3NTATSJdAmv7uDEAGdO3JclDHBNm5vKqGa0A0yoYuDLbztOTU2i71cjHw80wcTvkgB+aAY2ETwkfwfQBE5to6by6V/4ZC1GrQF3qgJNJgCazCARfA40yVinRaH4sqgBTiLQROoPrE54d2uuxnw+XEn1qIGxrqI9SDcIBVFNi+SBKrpDU9gEDQnbhfLh/HnVoAkdq85OTQuwcdOclpthbpP77rwlmdME1sEONGkx5pdJ0d/90kMGEsLDBXNJ5zWBwFbRkh5ogjami1iCJPC+fu5xtImKPqmV57KiTTKgiRdlIp3GRSajVRJmROpdtsVKZgemR6IE8O5p1drMSbAVaJJoUNBY+bOJylVAYy+PVXBohrSXo3kb49rlMCI86GTBEwXUQxJ4rashp0kTaMI+HFv9dGJ+Bai5br6udrZ15ToJdBLoJNBJoJNAawm8cPS4efbIySiqBNcjDQDgYaup6TNtqfhopIyY/NFKzQDJcNAz2zaGaKA5Ci+3qEI9kpsEKbikIrSlElEhmspL9Tplw/htIgsxC5qodV7Hhab6FQpbP5vhCFdEGRBeXQKgaODC3hUCRrEdlDtTrO0VvRFDTx8ehCNcIGSZkXMwyDIwGV+8kSYpwEQS8BJ1QyxMCBOejM5kQZMuyoRm5oN/+i3z4Ne+HSmbwcautALK7A8gymT/3qvMrp3bWiuu4g1JL7kCUDC6gqJMNEAyWNu+3HYkzrEusmlqAk2oPy2AkwsgygQAk8F3vmzWh8YMBSjhqBIXUUKgic1xAkuCKpMCS0TOdp9ZiZw0LSAemALos6XuCkETAExi4ETynegk8eZtn6kATmaUID5xVQMmc+zTSy9EVbSJembT41NRJysBTYBmpDLKjHItwMnVptYvqDpagCbRk7BtKYB4xW2u7DKeUE0mfi9XoHVz5aMqiq1OJt/75mPm+3/xXbMDIk0wsiQNmmA+E6B4awJNgOIK/4GemVhKLgJNCDg5eLMxN7zjVjPdfVNKM8wljxrgBO2k3MW2VQyapGTfFGVCD6keNSzoQBN6M0iG6Xr43Un2hYB5e0li+AbQBMoLTVeT3oj6leloCJrAM6hHBN5/+N0HzEd/6K20t8GO8uzqGbO+NjTXXLmjYi50RS4XCdSCJpAEXi47r/jEYQo0wamHNF0EnLR5b+eNwPbGDOxEBHbck8HW3xpBTii155NfW4Am9Fq5er0dZAE0IXpXF2VCNVRLxnWv0QYpITdcTcIR0QiacH4qb/+RiTSGXuFBocL3g2Ef6QLBEQR77gg0gYOLSrtpSbH7xmo+1LWjs+b3fv2nL5dXt+tnJ4FOAp0EOgmcRwkQTdeJCDhx/iHaj+OaCftAoS1F1gCbSd5bx6Q7wtCrQYRBv2+2bxDV5dmtsYGDtONxBDM0Aic+MEBPdPsI+cMeoVG2H1G6ZC2MJICh4vgzN/o2lOqPZ6oVbrZtEh+I7pPrnZVt/JE3BmCDhtCAOwTnR5lInXCYUVNRt6bnmjbQthCvOYS5rO6SRKUwYY+8/DpO3COvnDC7dmxDQGTn9nWzcwdx78IpPDS8JmPkRZ1lqMO6KBMarxxg0hus48ng5JXYH0Dyd9g47N975fInQmE/AjkNwGk1XF+tEyH1mvvNar9pKoMm8sQ6JxQIfZ4T90sfrG9/2WycPmzW+ky5BWBINqcJ0XEJJRdIUAATG22io0wCmq4midcCJlrvIusC8veTQg2jTnLACQSO6Fwnk4N3m8FNkCA+vZ+m5PDSQlmhKDrOXjkIvanjcw5qY7QJP7fN48EpoXOd1IEmbJzU0pLxidkm4GTl0SVa7guDJroyDaC0kf6cE6Fwm5fHpGVThEqtyfE8X6tbNqbpIcefNq++cMz82deeI3qunspn0qdIE0yqzBEoRCGDGiwfaRKCJgyWONBkZG7e+7S5ae+LFNXGwMnkAOVLckBKkzMtlkUTcJIFTdSjaiJNahPAV48WOxbBEcf4CcpCwKe4ngbQJNTH4EBUeVJkWqTaR0nkyzSGyX6pD92vaVertGU6Pmt+8cffb2658VqC4oRejIVwYO/uphncfX8ZSaAGNEFqQZXcXeaiRJvE9r6brRChkjFlsnuE5YAmcKDGT0BeBE2gNSngpKAy5d2qBU1Il4a5lao1GtuEpfJN+p1FHnhMrDVZ2I+TDnN2p7X5CrYWgFOhMyQ16OAAWuttGXAIiU0NenuydToJmrgdDtUmAMrN+7ebz//Cj1xGb2/X1U4CnQQ6CXQSOJ8S+PNvPUdkTYo6i3LfyhlGPqzlgSZM8CSAioYsxK3jbUkcGkG/qfy2wjihhKCXZbBTUvH1ReDEAyvc7kb2qrLuJuWeA04azBP3dRAl4tUXVJJ5lhxGoa/jB5eiTLT9qctNgDHBsnu4egEz0GCJtU/a0nOdb9BkMj5rXnzpZRTYkZcBCWSbk8PKUwm44bMd64Awwc8ZgipwCaACv3dRJsZ87+mj5gt/+CfJ9yUbZcLvufphIPn7kVXQcrl33GujJH8eDAkgA47BVhEZLTRzST+sDjQJn8qOuNLJtAsgymQKgMmpw0jLNdRgiQJG8MxgD3KakEpz0SYOMLGRJuSDtGf47CY/6YRKD2o0fpKrRIrrBVKF6lHydx88gboIVAF+Z5+qS2i74PMx0HZNjBkfvNv0b0wDJz5oIvlLGgCTlvvyFtPcFk1Gm8wBloTPlqiTGtCkDTWXfk4uKfw5BUvcCuVRn1SPRdXpU0h+UOlYqX5wc8Fk4vc2c5J11GpAE70iNfclV6L37ENm8NxDFrz9P/7qBwPQBCJOKK8J0lf2+mbQB9oxAUvyoAk43FGnSKTJlHKajKdbZoo/R+b2/c+Y2/a/gDoEdQmc8qUc6HgBcAIgShlASQ9KCTiZjjd9wBYeJl4s/h3aWJ53dQB/9ZQRlISpVr37gCJHgJRoMBuAk2D9QEdiYJDn2jgZbxaj1KL7gg9qQROYK0Br8+/+xY9HkSawIu7eue7Zs/PP+O7OS0ECX33oMfPHX38Mu0KvrduxCz1XDjTBKCbQZSoJPMlEzVaONql+d4MojnlljBF8If91b4CRJlmQIwRNmpbKcM1tKJ/WF20kE/DNOuurXkxB5/WfqUOMmN8zA/jSISGyPcNegJlhI3r0lwn7Q2geibaLONxD0ER3UJw9In74G9r+q5++y9x+y4F6WXQlOwl0Eugk0Emgk8ACEnj+yHHz/NGTNood1yNepPB3oKhkcAQOn9j1S/JioPFFB1/tehyBAUJ4pSIgtP0R5jpRPimi+3V0qtJVaUe0tlobkL6hpvBhrcCmypk8STdDJsm81x6WhXsuf5vonzQu1Qbv+ZFxkstgGdtiIiOIEAZwRJtcYM/R3tafPCsETSbI+7W8i5oKAAmgPs+/8FKiarU5ZyeEHTAV+QKn9UJDUQCUf/5z95vbDznO1Ntv3ru8LlwENZUAk2KUScLeB1quW29eoZELTncGSAQoEREDf7rwMC8TOGncZ0Vj3HLTRIGAWps5rZKZP6VTvOc7ymT67MNm7YVvmI2BMWuDOPm7R8flUXMlwBKJOGHARHxnTuWTgBr9y4EcozA95SrD71Tyd1kw0cGJJ+1gMXS5TiDiJAecwP4TnJ0InFx/t+klgBMNmpCOcoAJRLmEDsJzpVK8aJMlgCW63eD86Jsx8C8Uu5MCwmv6n0oKf34AE5qpmi++pv3tJzU7h88RgFLMY1Kj/hSwuzrgJNQSzZIHoASpA597KIp6+84Le82TR++IIk1cIniKQMlGmrDekES76FjiRPBgrGlqrtv2P2nedv1zVg8JEGsBFABS0IllzOj2TxeAk/xg5ICTJGgSiK4pj43k42m/dmYXPF4fQTEHER6IG9ImJu5tCTSRqA1yLcu9aDSrKydBcjCW7d2S7m4DmgDAfN+dbzIf/eE7OGm3y6HWgSbN7/XlVKIGNIFobB2NqecpUHOVQBOQJeZDaSFUss/a3BFXTus31OHqGU2Bri+MflD3tgVNQmOyoMDIaRK//62jaqzx2qQtEwJP3OL2EsC77revBJhA7RJZrb0GIm2g5SLzQo0jqte4EVDPZLRpTG8G/zeDwQBpes2EqB9J47oL/+YPyakxM+OtN8zv/8bPtphlXdFOAp0EOgl0EugksLgEvvPEEXPyNOS74NUQf9JaB6AJwCFItwV7PqDoSiEWArCokJXkKs/PoAgSvlIgi3ez5CLxaywCJ6oo7ZZm7DP1bbOwjWGbPOlmgBNXh1/AqzsDnKTcGK5fcX+ResvbtMGmMJ4D8pEc+hSGH8lZom9KyXH59FyQLGUOfvP09J6Zo6+cMkdeOYknTkZbb1CxQJqe89gmcyHR0MaeNtiTEYQFx9e+a68w+/degV/oaXPbIQJOAEC5jQGVSxFMKQImcOIskQsk5wh46dhxs2vH9uXnMVGUO4M1iiiJLwjdV3zH9rTv/MqzdguTdtS0e27MYJjejPh6AXIy+E9POYvbtWSx0pPDD5shAyYSZeLylzBNl5cIPgZKkKJLgBD+HYP8Q0quYO9mWx6U0z1KgSXyvShJ+CkLpZSXvyW6xANPMBJlRknh2ZlJ0SmcKJ4/w6iTXYcM5DnRbR1PIKeJ0HFVUHItNkSt7tZA82Iuj/ix4Ajsz8Z4CjF9tafm0vUIuHr+wBJpzRygSVsUMD4XmjXiWk2AROEmh3m0mGYeqKOBzjdw0n/uIbP2/ENW74D4kQhG6SL4/e9euMl896VbERzpAx2XzW/SR2rIRUCTW697DEGUtx540rP3tM5CSJUj2EDfnB0bszk2ZnzgLjO5nqi76JLVq/zWesAJhp/P2G6y5mVy9ND5VrD1HHCUOwHUwoWqHa6oiAv5nyJLWfqfXs3da0blyAfoO0Ob9F4p6mYh0AT6yfMPnZBbp8xHfugt5iMffKudl1BgY31grr5itZSki+qM7v5zJ4EiaMKTvASaADVXDPIHduZgzQyiaJR8H+kVbnqTyjJC+z4AX0D3pRUUf2oNyUAtNg0HtLVhAxBSc7kqW8Im84il0LYcaJIETIJ6nL3HtpeIjQ8M+WILYQ/3LdJoB4DNZHTW9GYjs7FO/O2hZrZ/84J3y/5t5vP/9ONNI9V930mgk0AngU4CnQSWKoE3Tm+abz9xlHZTyjmE/iE+QECUXTOkOhWwXxrhgwPKl5Ehh0AAJswtUow2QcjDHhR3z41RDGqLj8LYHSLYVRiC7MEcnixDoCMUdN6v5j8zLZv0k9N1ZvqmZRdE6+i2km9vigMqFFxEU+r3yAeJnPSWDJrAqZb5ksKmZvqpM5vmyedew/N/461TfjKWXp8RPzazBCxRRprmJMMwnEw+k3fdwUlWWxiulwqgUgJMYEwAMJHNU1Y86ouXjp1Yeh4TcKx5ESWZhpCTxuc7RkfcHBu1WrAEZJSfNi0mlI40yan9zAnyMOIkR0u01NUkUxkAJv3nKcIEABM4WYZRJYp6S5K829wlKedkGF2iablYrFq64RB736m26nENx9iCI3aTSHoUfXSpqBNcOClZPP0rACcBfdfWzkNmevBu07viED5tPIXEXy6ZqG3yOYoaKM0NOr3d5o2on2lCzxXmOrELa8FBWvMUohlJOYBq7l5mmfMBmkRmzVJovFqt8Q0qMNRVqwVOYm0N0SRwIVgCFIIhSMJ6S/xuspykykGZV07vwzXo8SNvN6+e3hfnNMlEmrz5ukfRkHvL/u9q05Z+D2zEENg9Mybg5OzImFEEnDTPYYrQUBETCPwKRZVvSHvGZ9HWk9wDdEdOe1SvkErB9zjkPb9Mgh7VVxk0sbNC8oRY/e8obGramQNO5gdNnNMS/bcQkQR5+SYj80v/+IPm1puuY9OGEtrvv7bLa9I82y+PEiFoQltreBF5Je8Zs6aSwIeasb+2TW3E8+Ar2OW1EZQO66h5m1LjxDpFgSYYoTvN1KebXdhEl2dEvq1hAviUzqnqaVWhoJUV5piNZuQ9Mep0MFITUR6udh8owXO1bIPiIaGsPRqvE6loRYg8wX04RHL2AewdYsJ4WdNIz1EbQdf9s8/cY26/Zf/l8dJ2vewk0Emgk0AngQtKAs8fPWGeOwI5mhU9F9NykQ1An9toE7XjSQINDLJIvhSvs3NFm8A2M6TpSic1T7HZIOjC6S3CSJnIR1bazCXOeEcHwdP4CYmgMuIk7INuox9twt/Ywy9s+/L+EeyL6XgrFL9ti3wRPm/poEnVCdTKV+LJ5141p85smfHmKSA3tXdpJzHQMTmnuDLwYHPJUS8YRgUc3QkaGEge/+ZD4Nxwxlppk9vU9IsJTGkCTNDhCKBJU6e5AESZ7N97VVPpqu8poTsk14V47uBKNojQVqHm0ne0oemq2IvUNQdLNUoueGFbPD0TbXU+abmmxw+bGeQxGRoLmkAuEzyxLcBJkAjeO8WtgRJFxRWWEaHpfTA6NduL3Mk/yG0SRpnAuWYUeQCeYNQJgyfA9SwAShhxkoxAgdPib/2Mme2+0YwnE8cVbbV1i/lQ9VYtUKgh4fG8NU9HQJnodDskDYVE8U4EdCJgrgupPIibPaUX5qpzgZuaEtN7VbcGetvpGprI7eWazGNSI5Mc0J0Ym3MBnPROPG02vvMlDygRIERHuSX1E+spC5wIoIv4vA/a23msZZQxHD0whMvrKDe0UdTnrI7QDzYaGwPgCfwb7bwJ6bpyFzmlxFZycwB57DmyAe04bw2L50oJPNNRJkkZtFkdA8XeDJqgts4YDek5rx9BU5X+C7pJTl7XvGEp4GR5oAmNG0SbvOmGa81/9pN3eaAJRJqsAxdmd132Enj8mWMGksE7neFAE/xwMDBDlQTezXhSbrUHDWBtjWm80uJfGDTByHGw8V1rMZdJgtdbdZwaIxRdbZY8KFtYh/NRJq59NTqj5TahMfrF6VsKdU5FfKTEwBrP43C3cDNEuQEPpLpQPIU3DfI94XrCBWHZAd1F0YkO0VpfHyB4Yqm5eNEbb54wv/+bP3fZv8udADoJdBLoJNBJ4PxJ4LEnj5iTp8jBLhEnkN/bgSYz04NcykDRpY0P2GaLvWIXXbuLM6kc4auPNgmbqNNbOOvB2Y7+ol8yobKRIX616UN00b7YfaB2qb5pZ78Q6yW0UKLhcNEldo/r7pE9uF8Lk5gJBvNrv//XszZOinIi+JDWYbFJ/q3HXzIQzisRIsKR7QzZ8PQuOQLIseMjSFCPUDrIJhiMt9tuud4AcAKXjkQJT9RY4zBnJaKzRPixkUvKOlDefNNV5nOfuWsxYSz57ibABB43UFEmxcf3DCZ/h3O6u3aSLOe5cnlKoroSYyDOqqRztIKmq81eSrenvCmq2jLZ6pL0XDWCZE0FTlmgVTgfFwAmk0e/TGCJAk107hKJLBEAJaS9JzC5GwAAIABJREFUQeCDA4Pgd3Fe0nul6Lq4g9VASW4YMoNuARNeNdBVpcGSHHCC+QWmmPMkleMkCZxMpmZ8/V1m68BdeI+bDPPOyGWPPgsPQZPltwnzTFmKH3ZXwinEQc/0IUx1XqpHBkxw7gBwkgJfly2qhvouLNDENwvwrwYQZW7ARB6V0tsZYLyNTdJ2GAUw6fchp47TOR5ownoojCix0XGJiBTUR/1BjtaWwFVpbGAg6s+dSa1AWr7PA26VXsIk8VNjzk4o4mRr4uc5sTZPCvx0/iuOOIFoYc15Az1LgCZoZ6W4cfwok8RMw4+qV0cdZcLzNJfE2Io30lfW/ZecLjFo4loowElte4kCRx3yKRgMrk4N1dANHi2iPYENNjZFm0Buk49+8A6OZjJm144uGXxbXXCplm8CTXprQfS2eh8hnwnRWfoHltJawCBoUgOcuD1U7Zvkj449LMcvK0T5AmgC7U1eWmWJcdnGhLF6Md3eVAJ4Z785wGW+3i4wM1UfMalpwLCQB0x8naOXKtgPA2giEcdqycg2dDKi3CX2BGnPmMkmgyY9OqFLWraH9p4ki4fPAOi59YYrzOd/4UcWEER3ayeBTgKdBDoJdBJYTAIvHjtunn3ppMpnAj4eyu8l9Fzw+2AtpsilZU5TffoQQJSzFb7mPU9uv0iH3vw+xTRduWgTvs/uQRVowus11h+KLNizZr5O0Fz5N2ZNMK+Y+8Mv78vOl2uO4suFsOCYYcoOl+st1U8CunyfiLV5ADTRnW9yVuRBE6pmWZEmkMfkxSOvKINPQrPVNtOLMqHRxkTNAJgo5wDSGuCpF188u3fvMne85XZv7LWBCb9TiPEMf4Y0SBDB0HyCmby9H//gm8wn7/mBxd7cJd79y//mfyvWBs4fAE2qLutxaL89qAZKvEkat4oSwFs3eqoAfx8qmqoeZgtdEKAJtw5BkxYc04v13L979OiXzdrJwx5gAlEmIWgSnuJO5Qyw4IlyTAqvexEoSQ1GzZTUakH9HlJyiQ6VqJPwe/jb5jGZUILnMDm8/hsAFoxOmRqzeeAuBE9CRb3MMWpXV0JwyhHYrq5Eaa4eI00QGImf1+vNDMyhVpcCSzyVcQEAJ9WgycqjTJokmo5CWdba7uWQzUUT6gMITc1t+f3ad75o1t94hiLgkA/WAbSaoisFqISgLjxaAF10/wD3YHChStF6Rf0tH0uZSBWpkGUPzNW0gaB3IGcb500aTYw5PTLmzGhqJgfuMqMDH0pLKOP5Sp1M5kwfXj05EC0VZaJvxD1B7ZhpNEPua6Dnkqo1cOFSpie3A3iLvHZ+2+gvrKtFtJ0GTrz6go63AU00VQ6c2IZ7P4LACeU36UCT2kl1eZT77G9/heYu/xfnGv7RM4MNPwk8fSpRJmv0PiRAk0CVWUFS1Ep2O0z1Sengna4dDUshwfePRhM8oFIFmugXvPaBujvBmpxLAK8E7kWpVOu72raF5TKiH8P+dbLl7VPDorptBNSKhnaOE6LmEjYGv4awb/Atrg0C1tg1DKLkThOFt5orRKlBNgeAJzu3bxg4TPPPfva+jppr3vnQ3ddJoJNAJ4FOAkuTwPNHTpjnjx5nZhFIAS+5D93aiNEmcHBZ+ZrdainASej4p82cMABQg3nfoVvfkNuEbDM/v0mKAsw+3f4CG2B/3yrRNJ7wwj2s+jKuU75k6zMwOlJAhbMt+Vv/R5I9IHyu+9tFxer9N+5tLRW1tM0iJL75hvKOd6u9EDQJZ1gIosSgid/9ZTlW/va7zxEtF08gcUbo9oRGPRqy0zj5nOcEUJP5jrfcZnbvruCBZtBlsnXGP4FZZQnz5J+OzSfuvv2CAE6+8Id/YiDSpHRVR5nYzUiVMPCRcwElurHRo/LUXN5toWJYUJ0297i5hK8Ty5vOcnMBVBziSed587i0EYeOxALApH/isNk2pDwmEG0CLCHAsmSpubRjUn0uIIh2RqYocXDeuLXENVWLuErcvoKM+owrob8aiPpNgSThZwKa4M/pDCNPiLaLE8JjNAolfZ9wHhRM5rzvLjMC0ERr+DYDkkoC3up+KVwQ4jKiTYLqCTTJJXWm09pDjjopdocB0xK/upcXaS7ZLHbTxQOa6NeLozeXmKuMl3Re2vtFoLfpEEfbERkCYHLyGTMQ2kB2lkNUk+ggG3Gio1B0MvhElAn1KY6wCF/nUMOngsusCtKACdQf/I3UgCrfEuoV1i3j2cycGVGuk639AMiqBPHSiMyrbmlNPZAg1ps50ASTNReu2AwtFFYOVtvcatBER8fR3fDfXERnSPfotwqi3iTPS92swwiV6cTXzAuBJu4kOB4M4vDyX/qJD1qK2S6vSd3YXA6lPvtbX1EH8YSei96C4fY9SRH0OcoES7UATSjaREc5x7bsYqCJAqRZJ2xuUfLOlYAmSte6druXt0jNZfWrK096J76qTNbcZM1sF8KPR2dP4Jj3ef+jv/efTywNoZbEw0CcC4Waks5tolcIPKg42mR9Kx0Q0GScOMXKrQK/0nRitg0m5j/+246a63LQU10fOwl0EugkcDFI4P/7m8Om1+8hrRbu02xuE9mLUUJ4WSd52+a61pBs3YEn6hYtmAA4SdFhYcoKe8XRJm7952z0THua3pvm0Y6ovFvmvf7bj0vAiTpYoZoe2Anpjat8an2SGcYMHDOOMpnqA8AWnPEbmKoGpNkImujxAgcGGYv5K0ysMs+LcPKN0+bxJ5/lW+PTmxJREDrIkLbAo5WgKqKEdLOZSUWZRG1VTkIKoZoSXdho0xUtWr2BSXoBACc1gEm7KBNxe5dHGp35/aGf0H2eyQH3hI4HVhKNUT9M07UINCFNrtvs1JVyumb+llEUVN/SEJ0L4ATaPT78sJkdfpjAEp3LZOCSKku0Cc4UAU/CnCUNTsno8L2INili/rCN+FPeTTUcScBEn/ZWVDk+cAJgCfBBE2UXJHwXEAWwAgBMxgikGHPqPf/aJuqsP4qdeCG896pmTrUQ1CLRJtFjesZFmvjKYAZn55XTFhPFA51SKgojE10SqpfzTdN1cYImlBTco0lroPGqVuvsSeqvbWRvWSZoMnzsi2btjWcweknTbFn9hLoJzr2ynkLHoaMFhM+9SDl+9aS8zmdiff1BEne4xRp56o/kZ9aYc1hqCKgAKEtOLTLiQZ9gxMmUVAnQdEHUCYCy4wMKOCm88mhYymnhBuAktvfy1FzV8yK5yNK4cMM86qpSve7ktNOTOeDEjlk67o1Ogs1SdGTpFoCqQntZ28wNoAmfFbPyt6Lg+zRl13SLDhXdcsPV5r/46Xvw9w40aT3LLtkbcqAJ2uEbsrFX3Yc1VkUq+/kifbM7ZVVEOVLsnKXS3tSfI5rSRvHhewV5nCD6a07QpAm5DfQ26QbqQTkBvFLwFX1sYXmx7ouna5OFN7Z5ROBgAJ9YSuo4B4ZoYFmiTPwnl5LCqz23bRzlNhlvvhFEmbhcolI/rCk3XLfL/NOf/LDZf+0es2tH3j64ZF/ermOdBDoJdBLoJHBBSYCSwp+g/YcCTCi3La2J/cE2TqzuVmb7m+N9sv2K1m/Z92m2JCm91GgTHzRB2yaQdpuIE+/ejI8gBfL4LAza6aZNHjD0lLVko15dgz1pJwCa6Rj2tUCfD3ZjAJDwiUR2SXhS8IteoKDJ95541rxx6jSadSm6C8ptohPA0wk8COlNXZZbVX2JUSa7duVfyPBUNb4gDjAanwVuVt5Alxy36gl0gnNsPnnP285LxEkNYALNbY4yEQ83h3QVnGjFhO7zqkN/92VzxzQ52PA1qchvUtOs+s1OWFL+jrc6c+c0USF5mp5r1cAJACYTAEz6PmACOU103pKIkqsCILGOSEWb4u26gzkQ78prRjFRRoMnnieTVhR7dlnlNfHouvhzS9PFzkvMcTKZIGiCEShM5QV5CIRW5+S1HzLmIFN0VU+w2oKprXXtvULdwSed2zrNw8eoplBOkzDSBN6EdAJ4DzxJrANNo34+o03CNSvZ1gpHS3xf/Tg2ySf6HtbVRMI0Z/E1uWyan1gCTUhlL96/AQAmJ58xQ46As/mVgmgSijIBcM7Po1QCS7CNeB+Fr5Ra6xuWAYCiKFRDEEVeOaQKBeMc6FLgLeE8uwic8P2iT+Qn5jqBJPHbbjJbb8kniMeRUlyv9CeAMvr9JLNS+jgZ+7njkLK0HeKbnyBKkPSr9cJWgybUB7HbXC2ptbYMmtDz29B0ybRFOhoBTlqBJo620NalN1Kc2wRaBrlNgKYLHIxA09VdnQTagiYQsdHn3Iz0uvn0w4VlHIt70SZs48XrCWs2/bJVDJVHjdwzZgyRupyYPHsYIVS20jdUprkG+hF90jTbd3twMB0d63kdKtatxpUts7y2WXUnY5cXlNZToTL2Be/0vNOOcZRJ7h7/czyoqO06WFfMzIw3Tzr2L4lp0VQmSOt11vzEJ95vbrr+WtTz+6/ZbfbvTUdGVUydrkgngU4CnQQ6CXQSWIoEgKLruZeYpsuLNOE8I0iTDzZ4CjSRfUziO24dWif4H9hvMDijW14RbYK+c7Z3ihRdFIPqARLatiiBJikbhD4T1CcWt3avybfuM+9u+loeArJgCk/5PAJ47ONi4EXnMgHQJAZHSKjJPtkP6Ze6SBM5oY8b6nykycKJYo0xx19/zTxxGKij0oAJGX3wnZ/8jyi46ISkN78kn4n6cM/u3eatb70DjboooWiBgiaMYplNJhh5gp9H1m/aHBbg5HP/5F5z+817l/IS11TyhT/8f8z3nj7WWLQYZYIOIfIm2bnMJ690xSsBSvQDtDMFFQOfoMo4a8IXIQXENQpGFWjc6HiVSemmLWeeNqSpbfqEc5jTZFXAiQAma31HyQVgCQAo4JjUTkYvN0ACMNHf0/tNr5NHx4VeyVAShY2vFK32YKq6AyVJcZju+2Quk0TUiQAn4wlwb08tUIJUXRxlQpQ64AQw5sy+D5mt/ZB/gFV640RrLOALDKtlh0HTpOLvU76NuZOzJ97hFD1XGGWSaipQAA2HkLC2nQzOZ7TJakCTdv2vHHYyDjhHWVPSbVtnWzBN5thwrTE3WNtx9qbasw+Z9RcewggTnWfJUgcq4ATWNwuoaF2ViYwTfUU/wRlVJ2GPlkurnsDeJPotSThI0SRi3NHpJnqlhaoLXHmiX8BnBVFs8jdEnQBl1+btnzbT3TelGxqAJvg4BZxo2AG+I45YcYSC7CA0vI1LLyOvLLjAwE6Luebz9LtlJAROakATkkeY3yStU72DUZiAMLYTXTflN2QlZgococrRexpHoQOlILeJvKyQGP4ffvRdHWhS9wpe8qV+94sPmccPH+O30dFzAX1ESGkF78hgbVsQDdIONAGBgrMAbdAK06zNAISgCUTuQhL4fj/eC3r1alsO9wp6Z5xpZGbzLBttAmEr0IyKxSC7XCSqb6dVXekJ5+b01sQAECPKLV5fVMF0lIk/cj4XO32HBxW17AHsn8J+GQ5Dugvu1TIgVoiJ+bVf+oQyK6Zm1/Z1BE66qJM2b01XtpNAJ4FOAp0ElimBk6e2zGNPHWX/sctnQhGoFDlJFF1uDfbW7iaKLt7j2c2kADMKjAhrTtJ0KTCkBJyUQBPa70iD9MKds4DSyeejGgJjJmyfL6/ANxpjIl7DwnvRHkFarinhFyyszOgUwBMBTf79X82KO311Mp9yhqwONIETMd9/6kVz6swoGWEiksFEo4o3W4CIlHMnouYyxrz1jjvMnj2Uy8QDTho4++nkTGy6ImWXF+WS95xIW+HZ5wo4qQVMoE1RlAkb/pr6ygIm8B2/0AvnKWmj1ax4HZqaoubKbjIWjDap9Itxj1KZrNMtmy/SxE/8BGBi6GBcNnAyPf6MGX3ry+hchPwl8A8BE/gJAWBCYyPghwpMChO/a8BEnFZyv50SHmDC0k8NQruBiWdcOCx6sZDvxKmpHJbiuISfNs8A/I5J3oGOC5LCu5wmFjRhp6YAKNCg197xXyt0SD3MbSGTxAqNr08oG/sS852JKZkCTGgRTUeBNLYBCgTtiEETOpGYS7pMSaYdZyc4TQaQoKLFBU6dRiq/FvXVFm0ETSqcLPGzFp30+dYDTVM1YJKqptKxjdSNA/8QRKq6eYCT3rMPmTUATHoE5kKeJcm1ZKkCrb5C89HmNsHvFYirmE0shZeb0kJL5WCFqA/idVNWhNb5WlxwMoYO1hBgoo1ODZYIgGtBE9ZLGMkG+sWCs46668zYmE2g69J5TkQNoFEZn6IWelIq5hz8CJqwTYSgUeIMT+374ZVT0zqa4TanScXcZ5mngJNktEnpuUp5+cBJM2giejM8eNMeNJHIGZI0UtLChoAr+p3/5ifMVXu2zyXy7qZLSwJtQBN45/shaGJgn+XW1tTbFpoNoAMAfFkuaBIcoGPD5NTpLTMcQhsLa4cHmkgiVhnnBGgS6FpvRqAi5ijY5HoXfNiwnmt5RuZXdvNSM0fjmymvSXj1TH9AtpTsbcM7AZyquTRwAnXBvttevJ4gaLJ1WgUMOsCEbGgAljfNDfuuMD/9wAfd/ZjnhOxCAE9uO3TuDhvW9L0r00mgk0AngU4Cl4cETpzaNN996lUznY2JqhPWJoykBP8P/Q4J4fUB5pQjX6SVWmHB1Aj3u5I/Rbz62umfpr1ydlMRNOGD52gHZOwa+lx9mzxY4oynpCstrNsWD+vl/ZSOQNX3BpX7f6qWqi/g4AixKDB+kdiLO3slPsCOVXF9vV8D0ASuhIEXOltXCZoAYHLy5Enz5LOvFQETF4FC0QWStBTIKXRyahFAiprrA++/0xs+ok9o5qouOQvhfoo6Ked8IQOVaLrA+Pv8z927Uk3TBjDxokw4OVDmHSIKk+EGTkQ/AeRKu0OVi99cvewpUKfYkjmBkwo3TfDY1YImftInSt6Zci4uEzgR0CSMMgHwBE5yR85IYnqIHZABuCIRJqiKRKmFgEk4AO0HpDxBk9o+2EnLnxngBHT9BHUKgSWWqgt/7+HCitElKv8A/j015vibfsaYPXAKvOB8VQtY8hRA2MOMjLSIeZlCB20OLNHrpqYqrHrjM20IQROMMtFhmKryEDBxisDgiVPIeVJzna9ok4sJNHHrao1EK8oUAJRa0ITMlLoxxhYBYPK8izAB3YSACesiR8GloksUaCLRcvBCSNQbqiNZf7jbGPkaRMZ6rcw1WSd2Z6cQnoaRs+GpRPApWsAg2oSMdx3N5uc6AT8Y5jq5LgZO0A7KjFUMnAAo7CJN+j3tvKxztiVnTiCvPGgidxcUnDJ2SWeR1hPtWoo2UaaGjLRvN9qIE9Gefm9SU5VAMHfaKdXycqSJSwYv92K0Cf/xphuuMb/+2U9WvJBdkUtdAl996DHzx19/zEaa4HyeGTPcdoVnR2OUCUSHAHjtCaUZNFGvl70To00genBpAs6DJrjuD9fyT+LdLr6heMhLFw0UeWDmBS+73TWTjZK4QpXXZq3S1S2gOqmauAKX1yRot2KRsN8o+xZs1aZLO29g4SGqbAFNVJ4UBZrIXl3mCK5Z403Tm03NT3z8TnPjwWvxsf4cAqcHRcO8+dBes7vLddI0NN33nQQ6CXQS6CSwRAkAaPJ3T71COUzAz8PRJTopPOwY4RCKrMXeKop/EN2UXv88E0Ac9MqGsHUIUGPXeQYKkmCCHKpOR4CQXURsPcmVXn3ITyELI2cW5ICOlFXCeWBchUzBFdhCde2Sm5Q1Yu0Yohgn37zfIflLfGG2LTwwyQgeC5rgOIoRKXRH/kxL0lmpIvPSc8FGHYy6J597zZwG8u3C5YVpWyoJ6HqcmM433qjSgwevNzccPOg9ARPcTwjIKF3NJ6x7aPilgJqwXolMWSVw8uCffss8+LVvV6uL4TaKvimewpaE7qgQ+O2pMKyrG1FTkL260k5ypDnzutnMp4fMAyS03wj6bWOhJXvZNtJE03JJhWEUln7QPP1NNVRAE53LBJLAQ5QJHPqHHudyBojT0f5MnOb2dkoi8HADmhuItgOUVf5aseFE94dO7lO5BHDjNwGghBdSfj3ASSkUOhMATRAwIeDEA09mxpy6Dii67mqETPKviV5ABQGJSzeJyYIn4a12MamMNml4kA+akB4PdXkMluDbyy+xayBMEQBOahzr5wM4KYImczlYmkaxRpnGZWgdj6ku56vN00DqPXIvXhvQxOrtpsYcfsgMVYQJRpoAWCJJ4NncgcTvjdElvmlk1ROBJTQT8US2RGU2tY2/lyge4X7XqshFl7j32b4drE/wb9EtCeBEok0kOTxSdQXRJ2/s9YGTpnEPgZMpHABhMIKoueSqXYUT80NN6+QMt5Em4b2B4PXNHLUjSpy+ko2CmotKtdg11avWr5RsRtx6RKNeeqUBbBKqxHC7ArMqioxR1cu8kY8w2oSpaeGzH//Yu8yP3f+OylnYFbtUJZACTYDWcrDGuRztjp2oueJZDGAFvdOllSb1pg83ds4PmgTvrbfns43pmbNnRwboTYcA0OQOTGDjyLJO51pSdkTq9CRHl4R6LbLVU0KYa03PHfesnaVpvetTdEGflXMBFoXEITmk5mp4bOr76dZZlUcqBk10rdIStDkQaJmZf8nUXADwSd5cvbsT59Su7RtI2bV7Z5covnZ2dOU6CXQS6CTQSWB+CQhoAptJSNFA/h6m5sKUD0TR1R9CQnh3aNqulcqVZE2woDlstlBgQNhUuR8PYDlHVDrahDavYEPlok3k4HVyrVcfhtZA0e3LkTeZplteab9Ob5X3bs2DNBkSNCVjzMkKBzm0f1/6xQaI33ftQ/N7ADk8XaSJfAeJPDPGXiNoohNeVs5JAUyg+KOPH01GvOiqNC0XCIPELIaZ3/Umaq44/AlOyPiJTaNBL0SSSJg4tAuAk5IDQtN0rSIxfCvApAentTYociRxoVMLkhvJ9z5ZdwF2rJwEbYthWhVCR3EPpUCTJiM/fFSb/CbzuSjFrSZPzreweYvivQlJcKsEmrCwqpzKpSGBfCbTww8TNdeQ/gk1FyaAV7Rc9jR3SNWFf4MyJ3ZAcVzGgElAobAssCTVwXBoor+VJia1Q9oHnZG0gMniiefF1alwcWBOTY/BEkoGrxPBw+9wQvz4O4GiS675Zh2NdaS96Jy1rMi5QQ77nWlCMaqustnTESQMleg8OsGpKaHSgAl3LvOMWvDknCeFj3jE9TBXCswbs3nuKSvb1QEmyQlJLxEAF3DSucVVAsZmAJgEESYYZaIAEwRLVM4Srad0VEkywkSBJUJDox17OCqpoWH9EEZS6ddNv5rWHLZqx9cpITUXFBPqLkkQb3Mn6ag2/l30zdkdN5mt/Xeb6a4bGw+O2PdTUa4AaOKoufQgtl6NWW7uvrQYc4CtKh3eqDYaorjZerCRPXbYEg91H4XbHIh2TgOMTT5TAk7cQiI1twVNoIbJiHKbQB1AV/gP7n+7+dH739nijeqKXmoS8EETmmchaCJRJnpfpW2PGtDEzWB3Z3+4TtEr81zB+2cPG8jOmRXsaDShvCaDYZ6iU51mLIIm3E5PY0WAievpykCTtiozkm9q+w8+A6bGsuWd8apzUtnksRgV3dyYVAln0/n7ctiPI8CbqFeiTA7uu8L8lFBzaXUeAChkZ5O9uP/a3ebAXo6emme+dfd0Eugk0Emgk0AngQoJIGjy5DFjkBYUou3hwL34fmiPBvTKQNHVAyrwpG1BH8L6yX776OwVHlwtgCZ4v91Tiu/E74BsL8iOy+QbUYfdfPtH18VAQiCfEpihrSW5za79Osokc7wmZWMlXXS5RvM4CM042AtW1nHXeDxUZaG7bzqmaFgdaYKOCIWMhfMHOEnzcTlkmNXQU+l6KWyYIjyefPYVzGeC7lRNIG5vUBxtOFHJ2YYTK8HDHYImkgC+6HDB0OI8cJLrX+oUMYAn4ySXLL0oQEmGTDQ9Yx64523mk/f8QMUr21ykCjBB9BGlhxUONyjKRF8Akghg4oYg2NHIUdfmZi2vRHAqqjU1l25JC5qu+VyUqwFNUlEm/DKYfonjmV6YhYCT0bf+yPROHCbAhIETnQDe5gzgiBNHg+MiUAgwobO+8j21nwdH5qYWejgA8w1I8zyMvJjqFncE3IEmSMPFJwygqD397ZyclqJr2kOwhJyZcbQJUnTd8ilj9tyoBdHc5rBE0fEXFnYdbgRUPFEknJetxqRnKNJEwiZ5YYbFLchd4rW4yRspkmuIPDnn0SYXAWgipzLaT7imOzITgz8mACuOFi3VmlrHATAZAGDCkSWQxwR+B+p2+Ek6J6DjylAHCl0gq0yrM1GjKywX/2Zu+MhXL3ZJwj6J+iYga0bdoGphY9PmTuJ7wjwnmBCe0qKwrokpujRgC/ro9K0/YyY7/SjcnPwl4gRsQvjdjzLRdzU73qg0S84K0E8Q7NVYzKkU1qNiyVl367D4MNpEmUS+yrF/BVsgmAi4YQqilCsTYQPgZO1Yq/HLkSY0D2gDINd0SrlNBDQB4OQ//uanml7K7vtLWAIp0GS4tgM38/qVGwzXM1JgagcGiZtEpd90eC2GmAx1jisETZQ9q98+DZogXXAq2sTbnKeiTdzDbPsLYImv2eINtq80WhlDdGutukyKNX3sSsAiP68J21qYp1NftMeeN8oEappunaGueBGBM2Zh2IwOFNgok17P/OTff6+58Xqi5vImqRKljUCRk7YzY3bu2DAHuqiTOV627pZOAp0EOgl0EqiVAIAm33nymI3CxcNqY6Ipltwmcnh2sLbDLuop374Hmsj6z2tdFjRRWxrbZl5rwwMJ9kxWNtqEff4pU8YZRO4xCSGVo0Bog5qGXNjkKdg8nkUTgBi+LRbaTlSYEsDPvACGJMbCaEqqKZKvDXxVPTNh0CR0omacUk2gCTlc6q0+DZhAB4+88oY5+sobnsGkwRM5zRnyradAkxQ119t4NfNnAAAgAElEQVQgAfwVexrfDaEZSybB9UKixK6DzYWmpvAfAcZqKurERpssETgpAiZCHxKML3EQU5RJ+DMSVjg3zgNoEobrLwSaQAcrQIQ5tj9KdDqvSf79qI808ZO/h2NUdWq7os+5FwVAk8FJBZpwIngASyTSxNJzBae5KaIkAExwDJYEmLQdqNxw5IATuwoZM5sAUMKeSSGW0nlOeMMuJ8LBMQk5TSxdzpSiTUKarteuucuYgx/yN42NWqtcvK1Y3OMEyJAV3W+Il1irqo3UEmmPywMlm3d4HkQ7ZpK757yahWeXIk/OabRJDjSpBIH8Ls4/ojlRrQ4w0SPuLe/2j3gcZN7l9WUImkwBMHkuyGHSJ1oupOZC/UQupDCyRM5oiBoSUMQxljIVVwCWUKSJz7lvOe9rgJJwMLTxGhiJOnINDXWtXzh3EnyeouySqBL8qfMpqdwn4/HYnN33ITM+cHfVm4x2EoMm6VPcaZ2RrjxEGeYFTRSXWso2gbQGkKjR00L2DFYqtZ8CJwLAhG0HYhQk8Egu+3Y2vKbwNYb3TyfqvEB70ARuhtwm8rj19aF54N63mx+97+1VY9kVuvQk8PgzxwwkgxeKI5jlBJrACUl63yDyJB1lwjqbN9s1q00ImuC+Yp5oE+9hjiIsXEUmk6k5szmyz0gCJxFNREpT0QPJtMOXOZgM6TXI2uu5JSq3rounpKD7287G1N4h7GmU1yS1l7XAPJ8wyDQkazZDxPV405OlOB3w+ZOJD5rAujWBJK0AAs/M53/x47EODXS1ProL91BEDB1Q2rVj3dx+83VtxdeV7yTQSaCTQCeBTgKNEhDQxNFeUcAAHSCjBVRAE4MJ4eFQCuXislewt2OfvRdtIqBJaheVcrOL/UJ0z4FFgDYH5wFXFcJOyLLt6L2nNFQ9qOTZ99pjD6f5onRlXE3KnZaUu1cy1b5QpF4ZOKixxQng6VCbNr2i/iTrp7EEwAT2eEj//mu//9ezZORFwuBbJmgCURYuWRz1/MjLJ8zRV08nhYcnjwdD3Jimaa98EYSgCUSZvO1tb218IXQBErh/EocSeQYb+oFKgJqZWTnKLsltsoyIkyxgUnCQw4ZpbftV2O0cPZezYhNbp3MOmhAyKi1ZhJpLj3UTTVfNpjE/ucQBXFI7kZrLVpeNMuE7qjeqcwInW9/4d0jHZSNN4BQ35DOBE91CzxX+9JK+E2jSB2ou8XHZAYVOFCi5cgOR+jxXNjUMTZ9phTpRDjL5XBbBKDk8LV5yMhxymljKHAWa6FPfo4kxJ94FFF0tZ12meMtaWuhIMQ60jsx6ELDesC0EmjC9TQ8S0VrzwbUj6sB8PUoliz930SbkhEiCQRcAaLL0xO/eLGqemKCzirm0MlEoYrtMn3nI9FMRJgyYEDWXn79E510SlRPScUn93uehihKEZR6QpOlty+oVSwvr6Rc08BLASY6my6MHHI/NeDrDnErVwElVdHF53UvmJ7ImbiygUm45dNDBqxY+Uk3BNGjCMSeJqeo+CkETWqd6sklA25B0YeD3za/l/A0AJ0YipzGniVAWMrwTtAujZfROBQJeJlvA04U1DocDPHnfASdNL9il+72AJjAZ6XWYmbUNOTRGc2y4vr0gALdm1a64+Bxlvs0FnOiHBQcN9FfwHp86s2kGQ8rHAv2DTa13JUCTlB2SjbBlfRIKyaqX0iHB6ICZqiUl0CY1WRgpP09IerT8vCbk6EldEGUCWowON6UPr+SaihTeHmhC4wJ6cbwJrBIKNOE8UzMATUzP3LBvj/nJT/6wUp7OFnSaV0NBaqLxvlx42287dK3ZvZPzbl66r3jXs04CnQQ6CXQSOIcSsKAJnTqxZywQNEHghBlGwDawoIlYKLKhowZnHfd4uIvKpCi68qCJW2+9qBP2S9GBc2ZDodq9vCtennRn5KTbqmSuabeS/UqV5c9ywEksm8DHnxhzXRfRpsGYjINgDpdw3loYUrWWO0f0Y7TKZAv3U7jV/6/+4G/yplpg9EGy9NJVG2mSAkyg3jdObyJFV8pQA8AEPs+dhkW6AtXekJrrbW+9w+zZ0xxlEvYPN6LWGUIS9YxN4IpLOb0yUp1snfYSxevcJgKcfP6f3Gtuv3lvKzUQASaZqBJ+De2P9R3XGuAfbryyp6aYi6ixgiUVwJfeGc4LR5lIs0rA0gJNh2ng0gUvAzQpR5mgGuzDu1K5zW0JnEAS+MmjXzbbOLoE6LkAQJGT3JI3ALZamBuZQRGX54QBE/yc8pn4lFzqpDDpdHfVACOV3baVhkNS+hunOihhF13irSYBYBLSdBFFF0WawO+YBD4RbQJ1vnwTUHTdVD/zmv3S9XW1LBlH5DkhRgBzUDfmfsKNdB8pfpyzsIQZtR1kT+vh4qepPJod9i0FkiyeAU1q39OozvlkkGraavOYhC8xtyBofjvwKqDxOvGMMY9+yUaUSGSJ5DEZ9nsI5gq2YfMuqSg40VNWHWH5RHSJxnNtHwKlscjQZL1RztD1qLjsyWDOrRQkhrdRbgCmICVgENmm/h6NIbGyMWeuu8uMDtxlp0pxLQGTCBxlRerWJm9gzGXlRBjfmwJN9AYhEn/SQUkrs38R4BJe7iPnxMMyYmMpx6rk/bP3NMwF/BrqwY2WorfVNmewJMItKdAEPp9uUW4ToOeCf3D9y1/4iLn95n3LUGJdHReRBELQBA4GDdeEMgtm3sQM1lYLmsALNVwHiorKK1wXIIJf3jNVhbzvPmjiognlHcH3ynu0/zZLhEK2ddZz4Up49TUxK8j67t8U7xmbVGRBfNLDfLQf3Uz5Q/lQokedpfrGuUysD6EAnMhduukzoCkBZ4Xj5LBAMoImQGMoqldHmfR65h9//E5z0wFFzWXDPFFJotaL1an6RPVpMhmb9/6AUNxWzr2uWCeBTgKdBDoJdBIoSODEG5vmsaeO0aElODCvcJDZZEwH+2G/xeDJAG0uAU244kw0hjVWeFmTaJMUuJJ0VWnUgNtgny0gjKTgQH9VATQhI0oaHETKBP1RZZu8nFg0UUg33Xt00I6U3WGHS40FYgUYAcS4Be6z/LuTbbV1AK3X2EwnQMvVw5yoaIkUQRMs4YySZYAmOcBEuvK3330hBk04UWz+NCw5UfTmHpxxcs0TZaLfmfC5IEiSHiCNeVouLJMYlTDqREeb4C09Y/7g13+iWnFZwCQCSpRBmXDOAeCwsbtyM31BgCYu5470bGmgCY9nykG0uA+saTtDQ11Dz1WigZMJ05gMPpxZLYATAE3Mt79MkSYcbbImUSaQbFlRdAnlDQIoKp8ARZnQyd4YNAn5b7ix4SDovxcfIF8iidXIgiVa50q54Cf8aal0gA5HksLDJtH0LGDi5TXhpPB48ntmzKtXf8iYg+C4rOhcpkjFndU6JluQ6W5Sq2D6+bzY8goJpx/dqXBO7lls+Hy98u7iuThg46Gdw35ekS0TNJlPBqmWnxfABHWt35p5x2D6+tPGPPpFBEzAqFlTdFxw6lgngEdqwIb8JaKzoIHl6BLf+LK9CSda1XQpmJmeR4rXiSiazSWAB70jUW064gSqIcCEKAGRokuBKOPJzIwnY/wOIt3eeNe/TrbcWx+lrxxtKoBBusu5PnIl2lTxKojvE9BEO+bs2hetbZkByDbH/yILmIj9B3PKO40OieHVyabCq2oBEzuVBDiBjZd2EEr+Od2X4LCKbLIg0fJk5IEmIK//8bc+UzUTu0KXlgQ++1tfQV0LsxqiPoQGEebXYLhWoOYSJU2b6jYrDuxfdPlW0SbRuuCi+NFtbumzqODZrYmZ9aiM3IonApWbwjsFqfcxtq4KHaHaFey705s8q5Bko670SotDdsuejZLXRCg8wvrB0QPrh74o/2DPzJoOeMC6AlEmXs4p0NK0YI03T6rxoxGbwj4d9gNIzfVJjz7DawOKkQaB/qsbqScNRz9Px2bfNbvM9ddduWwRdvV1Eugk0Emgk8BlKgEETSARPKxIDJo4m2CGB/ttfhM0vISiK+Hhiw51qKWNox5spAnUpe2QLPDgviA3Cx8y5GfZlBeYFkIdwm4AMjD+tALsyK3OYe9rgBOvLvXsrK+Uy2COYRgHiDTxwmf81olIkzbdbGbGo1NAFm96aFPOzDVX7aoATdBKoZFqBE0KCdSxqXjShU7C5a6//bvnmHPXlaCJyacZkze6k6eS30RTf80bZaIfpYETe6pS03I1KZDEZJOokyjaxBiMNPn8z93bVKtBwOShxxzQRDvxxvvAsQ50XGvbK4zKkrF8Lum5AoBKjPnwJW3sfKFASNPVLMny02jYlwWaNEeZ0Ovab9gMJ9qMPt1MHglVHECT3re/7CWB147JVF4TBElsxInKKQDKTB4pgvZOl/GDw0Gwf6d4WFqOfs55xp8LZz/WGjowEw5NOWBnQRM5+c0LFkSa2KTw9pQ3OTItVc7UmLMTY06+818x1QV0ODMT233cUjgNxfWzo4SidY+SnCYw95hYqMVDm5+RFE8AmuA70wc6G0Wz2Fx1yxI0hp5+aXJCZJ+wqFZyFa82j0lmLUo0H9ejNvz34Nw5/oyZPfpFBEtABwlggmAJJCJmMBe+0wCuRJwkf0p0iTovIuVYlatRYQUQ6acFxie23uh5ga7x9EuCjsuCJ4oa0ANONGACeohBkxGAKRNjzuwDii4XbZKciqED0nL5gnGtnYR8d/JUdinKRJ7qK2k6yaUoAdMBIs1mUKj7cdhqQROm5sJbdAPYpcc0WSVTjEy1YK7waWmIcNbfRIc54Eutc7kw/MDcJr2eWYPTDHx1NF0t1fUlUlyDJsO17WpvNTODtRJ9kZt9sDa20mhR4RbRJt69fj6TVL6R0diY8YyMSG0WDsDJrxWnTUYqxxxzhl+s3u0n8UHFQuHCBIre+XM32SSPKIEm8QWgeg6OwBMH2cNzVFcImjhHS8+MN09Q3ay76VTuGMft4L4rzU898MG4QTKooGIb9raiIxGmQYfJ1Oy7dncHnJy76dU9qZNAJ4FOApe0BDRoAmsi+S5474D+HgFO5PAs2FoUbZJ1N+m9kRRSoAnX7rYnikZKC5vWV/ufKDoEqDexAG5fZGPsKMb8gWOasSxSEpQOOoeAhLLnNBuAamI0V1Lfhdtiz7YLBADfSZSJZi6xIoZTuqm2WtHRl+CbwsTvyIJChz/ueu9t9aAJImcZDlRpM+YAKVyjs8cbX6YnDh8zp8+MPWljLhPZhCZr0KBJ30DkhmyqF40y8cZDONLQ6Csnyst2NBgsGFw4bQOncOzFY/rJe99mHrjnB7JVfe/po+Z3vvT1RpmmLFFIADncfmWzo6rJsXeuQBP0XPlOfeCoT507mkMg7pYg6qLVZjF4sL/5aK6pHGlSB5hAE9qDJuL8a37G5PDDZvj8w2bb0Jh1+BdEmVjQJKDmosgSRc2F3ytnk2yIREzhT5Gt3hknnFzeEOREnlq5QiXKuk4nepd1Ub+nVvkWnJqSsJlOgDt6Lnh1KEHzzD/1jZ8Z8/KhnzZm903WG+Bo3rgFmf41z7SF3hC6OXzInHoAFibQ15iMFt/vJmdGfe+yJTkhuKbogi6tLim8m8wXEmiy2jwmqUlSnrdF+QcO9+nxp830W1+ygImj5HLRJfgZBydq4BZXjRQ1V0DHFaokf86Huit8p+rnadlWUO9DQcegKcx2g0SaIHDCn+voE4xwE1pABm5H44mZTKeohyDS5HRA0VXUGCDM4P2nk1YBZ34EmihPf3lqeCAJ2XZOGFH+ksLUUwt9HCNuh0zVneu4RPV6i4K3QyAqmsxFJWPACD61UY0SVi7HLiKdqxyfSpQAuIAtvrGx5j29A06WsO5dZFVo0GRt2258beD9GQzXK6JMqLOwV2h1JUATAMSrQPEkaJKnAA5BE3lzKbIZKuNP7D5ZPmugFc6YIRBF473yVjA5u0W1QcqeB9BEnAwAaky2zibtLFDPk0BHu+GQPQIY7onDVfw17GUlssTuZ/g7AU0gMg8dG6PTnOfNmJ/8+A+ZgweuToNzyuanNTmcYHQK1A0F/E5c5rDOvedtLWhuW030rnAngU4CnQQ6CVxOEiDQ5Ch1WYMmKmqEcmlQfhPYe/Uw2oTs8aSlYM0U36EvZb1ok5QJ4swc/9sYHzAQhQH7NYogxuPMrk0ebZhraanNMva2DPwSLNFefpUMPZeeQ15dxf6GjjvwnXGUCew/VX+c6aaF4ttnWBtiHUDLRQfXJM3AW27Zb+649UAlaMIDXQJNiOYjv0mUEy5NLxckgz/yyhsqcoK7Wkiy6kK2yVCebFHIL1w3HDxobrjhYNNjq78nYfqgTvXNyVlBTQU6sa3TryrDj16uEnDyhf/lT83jh19p+Xjg8x+Y3mCtOcqkCTDhCZYkqGvZqnJxR8ulyyE4kHqhFn02AyeLur3061wTa1ICTZqSv3tdBjq76lPzgdJp4DCePPpHZv3UYUfNxbQ4sEmVRPBw8ttRcPnUXDrPiQVNrE85dqL5x22ll9rZlFDnbQYuvF2SU+JJvLzD0lv9pJj6Cb+KH5Gcl4Ta60gTG3ECp7tnM0oQj7/Tz5evAoquD/Hi7E9qcgjEHW3T9YVek8iBN19uI4w+3HzDnsLAU63ZiKf63mVLWme5n9eE7J9VRZvYCe4iTWp0a3KA6mVQGt/VAyYo0bgJheZHoEkyMoGq3PrGb9loEgJHehhZEkaYSI4lfFtyOUwS+UvIOcM90G1GG6sJMJGutxirnM8N11j7n7qIEx1dwnRdmqrL5VSiCDfQNQSazMwI/k2MgYiTHEVXdl4J3Y2a25Ac0bMPvDFtjjLRtp08V4MmVsL+Ytug2sSmDNc++wT8pTh6TaAJgx8uH16gv+UJiYeQnS0h9SK/BEVXaBMrcYJO7ff7XrQJPLLLb7LQqnfR3fy7X3zIPH74GNIIY24R1iXlKBN/9qOd3Wa9Sr44PTyUgIcjSpe611HR5pQjRe1ujukmvf2lza77ZGZPWKaiqQPbJfM4/Fg/JOqHfyP5DrQw+Hvv+OXqplTcDXIGjM+CvRVfkgBef+NaH+xm+gPlaKE7QC8jwwOvA9rxgQDG6DTeA3VO4IAlgupAujUz/+IXPxkoSBlTUmqJYL6oA9JWPBM6hXop/+C+a3abA9ddsTpBdzV3Eugk0Emgk8BlIQEPNIEei69NU22BSYH5NAg4IYquAmiCC6hOueEDFinQhG/hxdf7kTgs4g8NHmozM8ojq7+KXF6xTePVxF+Hvk6/9UKr6u4sbO1jUCkwZLRdkYreQXo0Bq3CCekonXmzpPbW9CsFh0wnm+wv6GGUCTTqH3zs3Vhdc04Tfio5AIOTg6pFJdCkKY+J7hiCJi+f8MLIm95En6phRoYb9s6YH/rA+5tuL38vSBX/BHSu318349EbzM+6WPUyQ8iQPGuAc9ZG1RQiTiDK5Atf/FoVpZJuIWxE4AVcSpQJT7KVgyaZsHABTUr+pnlHpy2Pc+o5oSJpakseNGmOAAnrrjrVZ28KnUf5500f/SOzcZpBE4gyYdBEABMARSTaJKTEgcggfeLbJrPwPJSBtyp0WEanc1XbW/goo7HARS6kfcloa/0x/C5/q5/4sZz8RirIPGiCSeEZNEHAZEL5B147Y8zoff/K6rLU/BHwZJGuN83L6Pvcw+aMNhmded05CRm8SDtX6npZKiX+CuQ9TziCVhNtIi1S9FxtnFDeANTJoDSmq89jwotvcsLmWwY6qwZcxigTm/idqLgwrxJHlmhaLgRw2wImyWTvopfE8RX0o+xhb/eKpRY0Zdx5ViX7+7S+CSNOUjlOdH4TpAYcjREooUgTAE+MeeNNnzJTiHSrvPwIEHHy95jfV1F2oS3FAtNOUmtrhgrVb4A8xxO5qrLc3GCgxHqPxi+VdFjVzFFJ9Im0N54EFKkY28205KUnDVHnUBQJlMBEhpaeRvcundcE7hmPNs1sOjLbgmiT2/9/9t47yM7ruhM8770O6EZqoJEBIgMkZDMHUMFykOSxRSXLI7nWf9i1u04l71ZZE2rnn93Zmdqaqfljd6Z2XPZM1ex47JW9u7W1Y9mSKHlkBVq2RBIMIihRJBIJEhlEbKDjC1sn3Xvu/e6XXjdAUnwfC+z33pduPPfc8zu/c3ZugH/4X3+4Yo8OLnunt0AMmhDLpFXGMgnl91KBJpXYJlYeYBL4QuYp66nT8zxX7SzUHJeoj5LRws3zohC0khszIX+r7TGyBobMehZP+WoPrjwM8x8nZ7pd2mPGR4plYkdBdm+iewQDqxBoMsuGB32BfMiAJpJzFHWwbZtWw2cfE+egoL8VOGFBWBU4YdCEnZ4a6K7U7cKGyUGYrsqDaHDhoAUGLTBogUELJFsAQZMfCtOEWO4UJSMGPfjWjslvUhaiKwBN3PrJa+lSgia0/xeHjkZzKAx1LNuZrCbjmyJe23UHFOs6/jreywTPVL0g0cKp66JdjymMv1o/UYhQBatyxnBYBy0MsoIQMGlDo4dhuQQwAYD3P7gX1q1ZyXuy0kTwsrl1sf3zNno5TJM6gInWj/KaEAIWJnfPm8MWNOm1531orlUr4T3vOVBp6rNireEOVMmONFz0ph8ap80uKoeMIoYb4svTZ2Ht+OZK77QX4eTDzTEzWRaIedJrL7iBFjNO/rc/+iazTGoY3xQwwfeOrFhfXMaqz+3TUFq9gfJYJmQKK3b8qv6SzJX0dEkU3e9j4g1MmUEwDzSpxTKRwtYDTZyE9lXNY5x871+4fCYYmgud+dDTm5gmCpiYZMv4exCayyWExwa2BshEAvgMYJJnaMoLal+t52gRwU1W0lhpfrTnyUppnm/tfLo/FdCEpwjTNJFpQhtU4w2Ont4Yoku9vjVBM3p8X75bQBOS1un62Nw+1Wq8yKuWGDRBr2ikQgYHLliZHBfFgEEZnMCGSn5LHmhya9gmvmQODKoqX5OSaXH9Z/N9Le5JRXcneqNo3JDuOVzJCaB98glonvqbdPJ3ZZsYMLcWwyQFmLhyW3klda806Aomb5HRLD5H3yNt0+t7dEYBkzLghIFa1DkwNCAmge9QLhMES5hp0oOb6z8AC2V5TaIhQHI0Ey9LEgkrKK2gSYx62PoVDC2U10E4lkqDOKej+gFNApaJ9knBQOihnhjmECgETVBhp770wA3qhsk32OfKBQy0dGFh7iaMj41kWmcQpqvSgPmxuEhBk9bIOLE8MBrA0CjG1y47zJpVwj4O1+3iNaEUOOGBz7p9qf7Nhvu5Nocb1EPnDs450j3xf6KLleXt85vp/pizKp/1OYWgSZHsL+seOV/9EVwf0kPbc96xUJ6TYpnoqlWUdJXYQCIP0TtT833GhhULmlB+UmSayFr72cfeB1s3r/GLV2r9kMJUBk5wrQFcJ3A8dUke7t2xHlYuL8rjU7HRB5cNWmDQAoMWGLTAu7IFCDQ5fsGzTinMVbQjUdYIrj2Uu8uzTXLX7EQoLWacVwBNEltD1UVw7aNDE8ILwNMcwr0Bh0S3jP78bVhoCwvqQSGas8OBmR3hiYxukBhF8TV6Sc6T3Ls1NJc6muUNUNIwqb3Fdoh6ETqnyR4VnS0INIEerJ1YAR94aJ/XL4tBE684cyHUaJDdvqWYJv0AJlgyBE3oqKis54EmB+66C1atWskexeSpYoERaTBlkGRaNw2Y0MaDjKxCAaKkpEzBOtl+EV4+cYjetWftfbB38oHKQkXfhjH+9aBE8fMYI5YPBU6IZfJH3wTM9VL1YG8xSZhYFpqrjkHvVoMmuSwTBk1u1aFGjVphCUxhUoKxP9CkPsuEpk5zqF5IBZaqYXNG86937SS0fvSnLjQXJYAXsMSCJi48F4pkB5JgOKTQ65uklnahjjnbpZnP6RjwWSNd9VFBsoM2WHIUGSrjJiIrZXSf+Z41XBIM7BLB2/Bc/NkDJwikYPzsc6skRFfOUE+NqX7HbGmrVZlufcgDlHkYuiF1oIzzho78AhQVLTgnX/JAEyxDVeN9aXvxIhZcxrlbqjRksjWqvbLgqluf+D1bZ1ccW+0EP7cqYNXGXCZTJwk0if9pUnhkn7jQXCKDKHqrDdEV5zApA0zibkt1Y2HXlvR7njZtf7carZU9ymqzQG0EosSMEwVO2u0OtDGfSQSazI5th+m9v1przMVsk3BN4fqzzPXKarE3eeL1UU6T8gKWtXsadM8FZmqAJjrVA/3ZRW9Llwv1SXfGgDoM7EcJnAtAEwyB02p0MyG6sL0GwEn5qPlxuOIrT7wEjz/xErRG2dkLwzHwZrnsuDWgCb6VwoTlLW9uXSgDTbh8GGp4oduAeUR65cB5y4YCFpAtXAgqgCZWzIZLVR0AJU6knt1HuoJWRzyC1qp/m9whem4MmmCTo+6Z3rOQxGa5bUsRNBYmSm1Chzw8fYhuq1PTO8kxRiNBkNmCmCCf/41PqGumZwXlACf6TNeqeaKd9uWerYdsv7Flw7B/58aygT84P2iBQQsMWmDQAoMWSLZABjSR8KVZMEDWzQ6C9mwjRueVzFqqb5EHZExQhmVut395azLlLBGwIki+bhbPRmOI7Bxh+GOfGzzXHhY57dF1BTnaWKtI52mJGyJV77gDwmvMN93/UmguJB8g6CE6S4HCpKCO3Z+hbR81E4ruCr2AZULVTYMmWU0k3vTFDRXHEKPYqfM3+5p2mAz+xo2b0BwarXS/A02IHsyK2cqVK+HAXftdfNUiQ1W2tllFFxkmPmRMjxRAm+Pl6OVDcPzq89RZa4Y3wfXWRdi14l7YvfK+SnWgzkAPQUQljeJJrJP5GWKf4PH5X/8Z+PK3XoQjJy+WxwfWTYQBTPCn0tBcdYx6fRhJqzdINvm73lvmMVb5HYkLA1u9xpiq+cD0BiTfeLOULBOWY83K4yOsWlRyA5wgaDL8MoMmmATe5jBxLJPIWKmGyiUJzZUalyLYanYPb6hkU5Wx3xZJ79MFOS8AACAASURBVNiAaQ2XdhULWCZsI8Q+TuU0wf29huhSQyblNukCXGzdAb0D/1WmemUAHI+Bfo3zBa1ZZhSWJGN1+gNZdfgv76A8JxQLPf3ySoBJdFERaFLVeF+tjm8f0OT25DHRlSxqHYkLWtRmVdu9g6DJDQFNkOmG7JI4NBeG63IsN8mxpKBJKodJEWASy5gq4EnuYE6M1oy8Sdwcy50E4yRmmQSgrQIoYv/THCcUmqvdJrYJheeKgJNr9/yTasPcXBWyb7G+cQWRbYdCLz/ca+ql2nJxIvjiAlaQgYH7Mj9N4J30o4PQXCVvN69XHc49PyWfyXgpHtL6aFc+bLcOgfz+VHStjOMOLiDkTdWG4aH0ruHf/7N6gFjtgTC44S1vAQVNhsZW0t5iuBLLJJbh6PBSFNbKVLN0ujGDNMmENvOQ9PtC/YU1IFwzAtDEGMu1VLQBbjIEisb9vD00m/GzhzcgqFWjYBfOvovuyGWaFD2iZNTUv1VjOIoJA/OLzHsnlTyWSZEczPo8NDk0V1R/qgqCMgKakJ2gM8cOkQBwx5Z18JmPvlfChUgYLgWHM50RRhZIAifaiRKb3Efz5VjlGydXDfKbvOVSaVCAQQsMWmDQAu/MFnCgiV3nTY4vVWM0fwZl7cIIQt0OOTM3WyO5OkiEL8gb/B4qBk3wAmWSBABIwgnC+V+1hqDZlPwq9GN2A6pgS+p9/nq/QGd0EmVx+J0KqwJFylcqGGuCfeMfofoYv8QlgDfhjYPyZ7aiDBKRXURY/Uys6ADaK6HRBUr+vjuMHBWBJvkabx3QZDGACVb+7Pk34cLlm9yxRYqz9ICCJsx24TAvd925D1atXJGdldHzqgAmOMibrRDA6XbnXeL715uH4aVjT8LeNQ/CkXNPw7q1W2H3qvvg2Ut/BTtH7q7MONGyxMAJVqIzNw3thRm4MT0Hy5cNsdJZllSRas+J3/UoTQBf19B6K0GTgvrdKtAkNQPKwwQUbLSKNlDmXJ6fV7/17B80kV2OrZICJ9dOwsgrDJpo0mXNYZICTTgsF25UJZfJrQjNVQU0cdY28XI23rl+Qxx0Rtih8cphgZJbAJoQcIJJ4SnJKcCVe02ILheUrrrCseTgSXKZMD/WBE4QgOZk8AUHyTvLOvHs2LxVK7mplleQ92nR65YsKXwEmtRgByYWr+qdHl351gAm8eQotqihzCoNK9hoQAeTwBuWybB8bkWhuVxoQARPEiyT+DdZLrnlyCKnjWg0vTqASW51C9ohA47kyCWVSdH1hcBJAshF0zqBJh0M0yXhuVyILoCb698P85s+UGvcZUENr61aIyIprAgC5GrS/rW2xaqDJqUWXBEiWU0+fzvAi1qFJ/MwsmJRFHT+Kech1BYRm4Su9yZdDoEjcYIpVJk5hFHNia8Rl5qHZSPp0g7ym9Qa1u/IixE0+ep3XoHmyDIi5LZGxirWIxwzdg9RvHCWPZ6fG7BN7PyX1/YDmlDYPklwGpTChLdA8KeOPpTUD3U+JrxtYkliw3YEW6uMyDFKakET9gWYkCAwbGqU+SavCYY2y3tuim2XMaSQS2cXOvOzHHs94XlKSeAxwaoAKyobMZfJtk1rjXRbIuCE8pp0otRZCpxgYviJsoE6OD9ogUELDFpg0AKDFghaQEETr5GT94ZT9r1awBsuzbhGTlPK8Mhr02SILq8bEMQhTlMOJAmxgzCnmLzHASaYkzuwZXt2SVwkfX6+DhTekYFeUvpRgQJTBKgkYB3/cjmJ+WM4vJZnu6pikdFZaEuFDCAPmPBPmMukRywTrP8nP8zJ3+1hQJPibWAGNFGtR57GYT+49MgwsWyJOnMOY+6eu3AZLl5Tb5QyDyff6UT/7XVh5coVcOBOH4MsW2u3bU0UzbQDGlsSgAk1bq9NrJbnbnwVpsbehC1XDsDa8S3wQvuvYMXNSXhwwy/AsSvPw+mRl2DH8N2wc+Se0mbQN6dAE+x8HBSnT5+GqRvTsGfHhgrx30PABAtQyDKpC5hwQ1QyepRWPjMyi1gmgUUrMCjUfk88IVIPIKN/VTNJfrCRInZAattC8YL7PTAUQ7N6+LZi8Seh8k79HSw79x0CTRQk0UTwFJ5L/8n6UTmfiW1bbWbb3PQ5YWQKuiQhjUNLWyI8n6l1VipHTWIuSIEmNBfCcF30VT27VbDLd8onoP8ipokL20U5BwDOr+EQXb461cdiIOxrjOHSYZcpgrUOmqTPpQ/ixWueksEXHzTriXVSPK5jI2LqqWWgCd6zNEnhw4aqE1IxW+7++v32JH6PS5vSjsrLX9bm3WsnoYFJ4IVdgvJHQRMKFyiMEwVzcciTHKrCMrGyxxU1BzDJq0rRvHBNpM/MeUgEhAQtG5yLtGWRP/iHmW05OU54ytF5Amg7C45hwongfW6TmfE7YHpPH4yEINdbcb+7fHkF0z8U5T70Tv4tJWMtPh1p7P50NI4zoblKZFb0Hg94pEGTbL4WfIAsGroOUr8axkkUoou9p3y5W40OtJopIGYQpqtszXmnn1fQpDE0DEPDYxUdrUTfMpVfOtCEn+3YJqmdMqn+Rbqv37/Rdc0m3Lw5Z6RrNGfdV51z7MSDOn2ZXl9oMNC57fZASS3elcupX5mlMSWr0taFAptDzlANWSZ6kYbowrBcRlQUDPdI/3WVYRZSew73/MIcpMaVfTve1kCbwDQ5NOJ7tc2x1v/gNz/B7xTPWNcShMMIG7xkTbX3aAXUY1SNJn45x9BtHbj/PXe806f2oPyDFhi0wKAFBi1wm1vg2o05eOn4hdDRQB2LHejh92bOXESMy3kK0ZW7jmdAE2Hl0xIZp5fw9qbgeQUsE4zeFDtix/kWw+Y0IbsqKB9eX/IXh2VLclFZBXD/S3Ropl34qao+csoMjNKUzR8pKoiPEkZbKtQDEGTRMNFcrgaBJqgX9uB9D2Dy9yzxovGP//BwhaZAjzUOD5U5RHlS0GRRgIkkiLs5Mw8nTl+hVymNKG9eWEpSt40hXhr5LBP7kGSIBaOdFQAm+JhjV56G1+BZaI414d7mz8NEYyMcffMQvDHyA7hjntkluLF9de4FeG3hRdg2e6CUcWJ1wzzg5Jnvv0ShLTZOroCN61YVigub+F0vLEwA349R9ZaAJunk71qHLPvCTYtFic9CM0uFDZZT2AtKkQecZLdb/eUysa8u9doubK2sWGi9/GewbPoNGJbQN5rPxAEo0m0aFqd2PhMsjzVcug6XE3EHBd9j45avXDIWvKUCpiRg/JuV6PYcWSblXfZvMjwXC3kNwWU/E1DS1WTxkqRZkjVfaN4BkAnRVW6AznavLzhvXPt5hnlqYrfq7AiVQ+/wpn5h7kYh0O6eK6Hn8sZ2skaJH6uAJlXDRRULHbumyJzuR84uoq9ufR6TKipEtbFWCJo0GtC9+ho0X/oTwJwlxDZJheZqClCigIky3Fw+E0zwJvlN8sJyUXFNvWzxk3JIjNs0GKrVtXSxiuVKvMCkZJLayPIAk0gudVB57LShjWG6OhwS0IImGLLr6j3/Q2lRMxckad/5jylincStWc40KWn/pI3SyMZsZfwvNUJz0UhIvIuNizlG0UySezuujJ5D/SjACQFU8qKG0PXt0C0I0YVlHOQ3qT+83yl3HH3tIvzb//sQJUNvDY3VEE3hwF1q0ATX/CaGiWgl8qsQq7TIWU61aNzwchjam9McYYCldjS33FcPmtj+I00ood/nzFC5NSOV/NsDIMhflwVNqqwTOcaHSgNQ7o1YJnirgiZFLBNdyVK7K/pNDEVorFiYmw5WPWSb0D5NbkbQpEvhurlMWHMKzfXY+3xNEsAJeg1h2I2sHA3bLlZFyS6geW2sCkbJTTuwYXIFbF6/ulIrDi4atMA7sQW+degEvHb6KvzMw7tg19Y178QqDMo8aIG3XQswaHLerGS8yHG+a6+FxKG2GPNA9iNHVEjqF7R/E1ao0SP8Vo/vsq8Jv2ctiZ5lwnlM4oNzoJQcsp+L35u6y+ZRMa0RbXkS5bQPy1Ph7J7XaVyCT6CuYFJb8GnZP2G7OiMSOpVh7hOTLEaYqXhJs9GFyYkV8P4H08SLxYMmVK4GgSoYlx6VsX6PbhvZKh1A0OT4qcuilBUntPahuTBW6kI5y8QULvQyCjSrXIYJ3n7syiF4Y9mLsGZkA9zd/Tn3RGSdnHvjNdi3/mHYt+4hHtzdDhx58xC8euMF2L36PtgzkaX72PbSUqRAkzPnLsKZsxd5KLSGYMOacdiwNp1UMQWYFIbm6suQd4uYJiXxjEPQxM6uKpuQ/NFZdnfVMF1FJsRqoMniAROs5eJAk0AUU6MN/egLsGzmDRhqNV0CeDReuhBdJp9JEBpHwnOxQFL7TiIJvMo4+9d9rsE0kY7MA0syNcvrMPt7ykCpD4qNm/hd96vGiOkSMVuWiQAjmgiewRMPmuD38xOSDD4zdMtGbHxDtqKLA0/CPnG5O4naWJVtwg1EyeApdEPxEdiuW8OB10Rua0QniH1QMUZ7GfOhemmFrVUaqz3viXX7mp9z6wCTIimXqkO18qPMSoYklPWpffIJGDn9BDNKcv6pPFLQFs1v+JszjsWhumK5Q0W1VmerNER1i1lydZtF310mg+LzgcyJ3HDkKznqlrBNOhgyhQxTAphEeU0QRLmx/v0wVzNElyg/ZdM5cz72FErjG2VMk4KxljjldWlv0AsLZpXrGnbnHNCERpfJqWXfFTJNbGFzBghSzDuYuNAf6D0ehzwbHUHVOsfxCQAG+U1qD9V3xA0Imvzvf/YkDI3anIxVih4ZpSXZaemdVcS87OJxj9IaXpbVakhY5z1IlTtWsnAfhOvF7OwCMACQt9sW+32Js4iuEYvHvcW4YZcR2b/XkyDaPPkhtPL7RLxEE2weCqE9Nw0Imhcd+TqV36Mgy4TitcuDfEm9IQnDr3YXpl23ot752cfeC9s2rwterwYX915qM/QKReAkLms0RoP3M9vOhRcLVFX03l2AjWsH+U1K5/PggndcC3zjuz+C5vAofOvQa6KGdeBnH9kNP/fInrekLjNTU9Cem4P2/DwMNRowNjkJQyMJsPwtKd3gpYMWqNcCCJr88Ph5VSicro26SC5oYrZouFaiXcFt4RS0oHDFaXsmm59KABNBaQKzlXyh0NeJHOG8PywDTfzKzmWQFT5vS5KjU2R/zgFOEs8NfooehOeQwaN7RxsSlXvW3+1zmGBYY9YO8P9crTZjDtCF9z2wL8kywadVAk30RUVDa2FuakkAE3zH+Us34Pyl6xyKhZT1fKq2djjHSi3IZZJT+IzRkLxSUZlPgxEImBy/+Sxs2rqDABObDP4bV/8I5s7OwsEdn4TJ8S3ujVjGY1eeheNXn6Pk8MhCyTuCzW+UFB5ZJnyI62yvC3fv25R5FLdZ1lMrNzRXv4CJTuQSxbueSCpjmTiru1OR/fOr7NjSpal0ZwW2SZnNrApown1XqUSFTcs5IBb7HF+j0UP/AkYoNFcDWs0mGS3ReOlCc+F39e7G38VolE0CL4JMi1YlPFeqHkHVrGAUo1qe8LatVtRhGUOl/BCsSjlME6miAiUk2GlRbPiwXIZ1EoAmCqQIeHIhFzQRWVBpgpVsjmszT6TxzXoabHQFMC4tmizYVUCT1Ei24bryN/hhKeqAJotjm0QlUu/L2nOyvzm89HlMyqRblVWteETktre02fwLfwzLpiUJvIAmLqeJCc2loK0Fb9UglmGZ2OalzxbQNeUNusFYYezv2kRVuyy+PtXETrs2ZUlpxuY6VoZzwnMpqEKhuTBBITPcKCm85DWxCeGnEDTZWD2viRMJNdkmWjsfWiU93sqZJqkxlg6HFXSdWS8y3Wd+qNq1xdOck0PGjJO6oAnbFJGW7kFq7M/4uUUhurC1BmyT0pXqHXkBgia///88UyOXiVYzMkjr2lXWCmWTI9LJOExXaEAj56S8ycPWA1cKBU3mFzqwsNApBE2CvVNZPeS8CyVVVq+y52G9sU59LqH9QCZk3JD456nizU1fKy1OstrKMJGHtmeuK6GEfnFldWtbC+anL0EDdT0Rw8wyea+2si+eCS0SvhvXKDR0xA0YjVN5Envr9ijHDR2B/MYvGM6jA/cdGITpKhu6g/PvnBZAdsm3D73KcgZDF6JDc5tZeLu2TsDPPrIHdm1de9sqdOPSJQJM2DjJ/5avWzcATW5bDwxetNQtEIAmymSgNYbnm66AiPG7LZlZtmhJcvaWcNNmNBtXbK/y8Fl3TWyOygnLlQeY6LOKQZOUBsBhwiJVLL3263qstUnoPylHl/iy8HtYcUoA30bmiIYHtT5jYcMn04yQraot+Zd7sHZieS7LhLq5SniuMtAEC7swe01QsvpaIeYxsTlQCDS5fIM6Bg2/RbkZLGhSmsskZ/ZY4ASNNnmAyYm55+Dl49+Ffesfgb3EJOm6BenK/Fl45upXYOFSGw7u+EQAmuhrkXFy4tpzsHsin3ESD1E0JuJBLJNzzDIhawgZ1nsZ0CQPMLklLBMty1KCJqUsE116U7Ow/51N5TtLgJP80c9vyHtP6J0ltPZFSvvFJYOP2vf6SRg78qcOKGk1Gsw4EaCEwBIFTTQ8Tm4SeBHX2hhLCJrkefDmyuwicZWR3PEqJSuYWfeCVc3kM8FL8kATl9sEGRcWSOkCnL22El64fhB23LsLJjalKNZVR26xXPZPEUC20tgL7grvqMo2EdAEF7OiZPCFtZQQHc0EUJyadHVAE7w/l/1Q2kZ2py7zvy+mSdU+9gVamjwm9dfydJNUL38SNDHyAUGTsemTQR4TDdOl4QIVxKV+DkJ0MWRNIdfN3zAkoAFMrMAOqpADmJSOh4ILdFcZaMXm+ljG2Ous9hrq4MRaw58IQJG/BCmLbGqjsgkAHZdXicN0YVgu+iefr96dDtGVN0K0ucq9mPLbxCY8d1dprPtSc1/ec33fxaMy4+VsHxEY3ap1NN2Stjq6B8TACYZ0TUvVdEvrtZTPTw7HNDHjotlswPBQr5BtMgBOqvXrO+mqV06chX/35z8MWMep8AnZOkXG6CqgSZGYL9gjDI0sD17faOU4ySWeUQiaJDfo5XlMciWHrEO1fR5ylc/qI6k+aJJlmXDz+UZZWJir7OjoVXWT8FaMDchYCY/IqIE5s+amBAfjfDLbNk3AZz9mgXgzeGLghOxQ/MyqwAnpPwLauydHbBPcv29Yu3wQpqv6MBxc+TZtgW9870cElqA3uQ3HQ3MGY/cbB5ZdW9bAf/Pph295TWanpmD2xg33nuHRURhdsWIAmNzylh+84Fa2wLUbs/DDYxfoFbpto9XJOasLc8EUwqouLiyUKBIM7sf+FH49tOu2W70zpih+gFV59J2pPCZWE7ApLnyRK+zZxTHBNYR8iMsYah0Zfy4pswU3uBSpHU/wm1QQc3IihqB3UJ+49vEbYozexLbzqOPwO54j/aALn/hQSTSopQBNKF4pbdp4J57uhPQwJuUGw3KZJjpx6jLcmOGk7mxEycZhc3ooKUcdUv62bd0CW7ds7nO+YHLCoVzA5JkrX4JrrfOwfe4eAk0ITaT38ma1CmiC1x29/Awcu/IM7F55Xy7jxA5XDdOluUyoTYR9g5MtZJpkE79rY9wSlgmN7GwoiD47QKxZRbGM8RJ7PjWtKkz2qIB17ygK05UtUbT5zGkc3RRR/XRXtkib5dKAJiy+GgY0ceG4mgKcSAJ4C5oo4wTNlGq8VGMlW4WWNjwXJcYtoRkmm7OojeNzugoFK1Mx0wRv0aTMDJrg9yzbRJkmMWjyg9Pb4Ednt0mcyx6s3rSaABQ8GESpMnrLB1JylJZaBwQISI1peaBl4oVLoaxcRptIJYOvUjt9fT5LISxgXdCkf7aJtbRKW90G0GRxgEn5WKkn3+v0ICcADpwkojG4gKDJTAI0EdZJimGCwC6WAp0jHMvEhk6ik0ZNcxYiU1NrAU+dL5gDue2VpxXq8zPyR54Uyx9XdOvaZMASC5gYlgkyEjqYPE+BWgFOkG2ijBMFTW6uS4foKhotbOvCKxYxpkhmhjlA2Hu6n2fmAyZen8SQLolDfqwzmq2xLpJA/ivVDxV+kY5UV5Xq8dvSdcarLGiSNIr3ejA6HF6XquYAOKkn3d7uV/+v/+FxOH19lJzPCkUUOTkEw9KNQ/6ZE34XHnmTo8SpKmCbpPKZOBmSfYGCJp1OF2bmovBziemCs3vx7GtuBc7pUWME9COyLHOjwqsCAwsmRXWCJXtzu10NNFEtL7XvWZAE8KLNhXJZ1poO2gfas+Jc2yD2x99/7L2wfUsUmosCZqgc9I3lll4FU6iScUiRqCPILsDXpOSwe1OvCxsmB8BJhaE1uORt2AIWLPFGU9xbY5QWVmzRIc0xzhreQPvffvqhW846wZBcegxCcr0NB9CgSLVbAEGTHxy7YDkm8gwOR8m2YfPYcFtGc5GuE+u+GvntiheDA8HjkvvGdC4T1I9S9vPwefEeraZSQ+tyaAcOy5+zW5OL/LUZ5IgaMbkN1nvJBs9pPTLvFFmHz+hESd8JINE8J2TDRme1Hty5ayPcubsYQ6jGNElkpHdDogGwMDMlCkqoyLDXd6rafkBphe3IdaAJ3doVT9+U9xEDNBjTGRO7HHz4wdoTwN6AHk+pzcVTr38Rrg2dh+5sFx7ehCySrdyZFBahQ/+eOvMluDxzBnrzPfjogd8pLMfx6efg5ZNPwd7J+2EfJoyPro6H7JVLF+CVYxyfkpTABoddwrrv3rYWlo8jvT0fMMllmdTS+HOqtJSgCQmc4uPtAJqg9p/aeIX9mC94gjPyhQ0dOQkw+9xsLR1oAtC4/hqMH/1TDr9lwuBgqK6hJjNObJguFxbHgiaWlWhBE+Xs0+B2648fCLpripuUNvrlYEmhBCpq24y0zkh5sUxKUfV68zcNmuQBJ4Zp0gU4f30CvnPkHlmEOdwAvpA8iaEHqzator877t2dw0LRJiweQKUjtUBO5IWb4zfrYpqzwY1ArjgZfJ2lmwUjg6pOSch5ABnPKblO9aM+cGKeHzCp+slXVK+s9fOY9ClgKjVfvbJT/9lkddHYa3/nn8P4cDYBPIUKFNlEOUwsy0RAEw0TSFtJmxOYiihtYIvrZJHty4R8ituhXpXTWqGzHkUPj/XbQOZE8iliuinbRJlt6PGEoIl+J8BWQgIi88QmhKcQXVFekxJbqC94aczcskWfnTOUjVwfNIlyL+W+LiHf9Vrpjzpdm1rnRYMLS4AKv+SA6hljYFa2pucpGSzxGUJPz2MScC4yzv3nV4bsMwf5TSoJtnfERZ/7p/8njK7anJvfLjQoZ0e3F0O4brF+zhvkhG4R315ZQAA4tkkzWh8D0DVRPslpgqW5MR3l04yGNn9dOtDEDoB8AIVmp6pDtcdMimESACM5S3cmhGGyLQAWZq/nlsmPjbTOonlRQmNF+KJOZx4QNEEPTmr9RgO2bVoLn/kYJ4APe1RjjEtzmfHjrzMtQuuKfZ95mgFNAhEeyHFZFzpt2L19Haxcns2vU7vDBjcMWuA2tUCKXULyuce5nnR+YQ6FrPMaFxITxP/cwdsbsus2Nc/gNYMWuCUtkAuaEFbZypi8Q5YJh7VS0KSXpZjQqmjVq1gHCJ7HE97V095He+nh0UD9MNqIv6fAKaVyAybW21AvSKtAaRXR65d5lgm9j2z/+C+Pl0J7WmXapWuDshHzpU1OjMP7H0gnfw90vUpMkwLQpEPeKvNJ0MT0StLjkAGTrNdgDJrkh+gS0KQ9CytXLIcDd+2v3MfxhRiSi1HCUKk+evFpOPrmIbhz20ECTfDzRw/8Lt0egybINunOdEtBE7wXQ3UdvfgM7Ft/P+xdwzlOdIBYRRKV35dfPgLXrnvlVo2CFjRJJX7XOrZGxqEVUeB5Ra1jAshp2qUCTSp4YGeTVqemVL061bvatEECONFNWdkgpHdGLyZFJ68N+rVpknE47WFYVsbM/Dj9N7Ds3Hcy4bgwETzmN2m1Gs5o6fKa0J7EME0C725rpEyEu8kYL7Mx6XvQYStfoj1t+XObr6xd4/NLxjThda6TYZx40OTctTXw3aMPIUQiIAmHG9D/OKak/CcydFWGhWKlSrrHi8d/dDbhWYmGaHsoGIGen/r2UGEPN7b2XpvXpK95qRtiCdeVTCiujIOaoAmWs15SeGtoDz/nlaufHorvqZ7HpGzw15UQqev76kXfztHY6l59DRo//BNYNmSSwLcAUAYhaEJAicmrhLfTik7nfGguZZs4uUHFjEATK6QzsiiH4NVfdX3D2S4hzVpOZeRQZCvS8/Q3zTaxuZU8s8TnM9GcJgqa4F/LNsHPl++JQnRVHEJ9s00S7UnjuxMyT4pHak3ABBtd29E+ODC2VZsbQfHzv7DHmoAexaBJWp7b++mKHGM1hehqdgtDdOH9H/uZn4SP/ezd1So5uOpt2wJHXj0Lv/9n34PW6IpkEtBAbUoppbGYK2T8M3OYxyJOIJVD1YSEsk1cPpMkQy0rEJRpgnXJgCbRdPGgSYnCWLNH431bCKBEZopqzcHuMdIGNbAnV3Jm5+UT8rQYpaBJQVg2TQAvLrPyvrCC7fmbxIJTOATX5M989FFOAJ9MM1UGnPDzvXHI2A9ozZQxEoDQBn62qphZYJcva8HeHRtq9vzg8kEL3P4WCMASfb1z9ObQ7Qxw+2gOGhHFCwiAntFpMEk8gieDY9ACgxYobgEFTexccrQTsiuEjFy/fqPjF5v3cX7Sp0g9CAATVuYDOCDWBXir4tdcvy6Cz2MnqljedrJoz1B5LIgNKrX3SJbZPjhJMMmGGwvKQtERMC8Zh+bS7XKofTChgtvHNrRpCWL6d6HZ6MJ779+bm/zdvrsS0yQveQqWA1km3OiovMQexVGTm9BdnMckvfmNQRN8Smso5QXSI+ohhuY6cOc+WLUKPa/rHx4w8feiYeu5bczjxAAAIABJREFUm1+Bi5ffgP0bHoFdowxsPHnyi/T30R2f4o0u/uu04dvzfwydmQ7MnZmvDJocn3oOeu0e/OKe35QQFP796nk4NXUDXj5yggcHnfaGcLxmw+QK2LRuopByngzNtRSAiU7YfrT6oJuKk7/rpeUsE3dl5UGwGDsXgTiuHbMpCvMKkW76klwSFTdb8TsDr+3KrRJf2IMWgSZ/G4AmlM+EjJTsuT9ECeKjPAIRaOI2Shp0UDfr2hFFBkqNAYlyQ5JKupIWdGRfoEnKUJnyGBT7AAtBKY35m00EL+G6CkATxBu+9P3HHKMEDWkEmMjCxEwTC6JwEmC6jqihykIB2HHvzgwLxSU3zcFNLQsjL5RFnRAXXUlS3KEExbrGZ8P6dRZmKsfYzh3KZhw0m60sc5CmWYOM6HWPemwT3ZFE76kSGz6WjRULWg6Y9ClEKr4/e1n9NsZnEDiV6B8ETVov/QmMIlCC/yQkl7JMHNMkymWCemwQmqsSyyRhJU/JqPpLTnFr2i5Ka4Khc21G/kRccIoDz3NOwwRa0ASVeAeYoEwSpgn9FgEnN2K2SY3hVDu3iev/xEtQ56MYtiWHGUPFIzE2e4YbEbvGZJ6T2fTw1cnrchYrvbZLzGWtVx6HL2wP+x4N0VWUs2JsdJiMmJZtkpq3H/+5e+Cxn35PWQsPzr+NW+Df/Ke/hlfPz0CzheG5EmthJnRRApSw9SsCTeQ6D5pEkwCdgjIsFas0ATSHhqE1PBbE3/evT8/g5pBPIn9jWkJE2zKb6eJmuYStWYquS4nAQIUlA6apZ1SeeK4Gz+tzX6V7x7z62Xew02PE0NG+jBK+W7mWZJkEDCQAdIJBL0+UNdwGKNN6lACeQBN5YNyzPbTm6hodGY342siv1DpeCnCCbYBhwCgHSrwOBEu7Q/pgw9rxQX6TpZgUg2fckhZAsOSb33uZAHD8RzNBJnPA/nOhuXwx1Ns60HQiY+WubWvgQwPWyS3pu8FDf3xawIEmdn8m4U3ZJmhAE5pjfCEy5L0OIqBJ1CxBcGB3r7+oKsuE8pigB6GTDwl8xq3z6HtcYzMXd2XGwUVTdBQHmsqY2DJFkHU+VTRikKDT34J3nI58RGg/5O4Vp55eg8FiLDNGa+q0iWWybmI5vO+BvZUG6aJAE2WZ8Js09nT5exEs6czP5Br6Xzx6LmBdoILGyWzC8E1sSGzD8mVDcOCuO/uKVdtsjWS8sC7dPA0n4ftweeYsbNywA+7p/b2gUgqcHNz+CTJeXm6/Ad+f/xqsnF0PC1fa8OgO/D19XJo5A5enz8CRC4dgdOMorJhZB49u/QTnLEDvIGL1+FHy8pHjMDV104Uhwkml7AG8Z+O6VbBp3erc9yVDc/VhMMx9wVIwTSqwTEi/Ls1noqWsZqyrdlXxeGZ2Uk7Mvpxbk82fl8TaPqMPubZ40IQF4NCZ78DoWQFNTPL3FHBiPb6VaaLhcPivzWdCPVsQlksluwCzcaiXFMgitxQ2V1lbFkn02LCp3+1f+VwMmrAh0+c4wXA5AH937ANw6eakACHc/g44oY1pyDoh2aG/C2jCHsvKROnBxObVsPuB3fTbms1ry4V0xSuqgicupq72jYSS0TwvKvIWZq5WfHPisoSdm7yu0GBEMkacr5r9gSb4xmpsEzMo48l+i0CTdB6TskHef1OX39m/dMU1ORU/vX3yCRg98wSMtMAlgsecwcg00dCAqCfGeU0caJJMAF8gi0Q0ubrmgSb9VzXdjLF8SRnmE7KGFyKjJcvCZAETC6BQAj0BUxQ4iUETDNlFjJMOAIbomt1okvfWGF7V2Sax+7F/iTazhufKdeaJXJjLAZPEFfTabAUza3c/oAk+xDxa7ImsA1KOGZTdRYEP+WbXHvLZGUYKjK2pEF3ZQdig8B6f//Wfhv071pdP9cEVb8sW+P3/63tw9PU3CTTBdTClC7qRr4MwqkkwMxpDuex0ni7RfImmVeE8pJAyrSUATcy8NcXxH4XRHcyg6t2ndhK9I5YQJbBT1uBf9Oq+QBN1rilnmeCr80ATzpvpaxPXE1kmnkEcrTn4atzjt2dZlqG3p7DOMTTXZz/+fr/HTelsNJQ8cBIDSyngBAESx9KzxibUMx1g4/cS6ppqsqhQgw0Sw1efC4Mrb18LBLlLdA/lpp31yta8CnyRzmAM0UW2JVdk6+UeSi0M2fUbv3zrE8XfvtYbvGnQAkvXAgFoIis6uwNoiHBjE5R9BOMKEq6cFsNUfrjI8bqUZZIIY0Uhwoa8rpddml1D2L0MOeLW2M8FrZlkBTNTtsiBK3hdQTnDcLD+zS4BvNgErW6GOUwayOoxuUs0hwnpCrQHk1wmvS58/EP3VR4g/YMmhmXiFEiT0LKoBO1ZZqfoEYddUtDEbQol+TkaU+yBChkmmLtz705YtbqYbZEqTwowudI5C89PPw6zb8zSgnNw56dhcjnnMNHj0vRpePr1L8KeyQdh37qH4M2pk/Dka38Ba8e3wNDqIXho4qPJ6mNIrpNwmM6tvLkOLk2fgUd3fBImx7f4pYzCT3DM6evCMnHtiwPBblwaABsnV8HGyZW5zX1LWSb4Vpe3pvKYiy6sxjLBm6qDJnR1aYHKryh9BG0isVx15E0WNClhmQSDvkKZ7Nxqcv6bfg/rITz+7L/0TBMFThyAgmAes05cqC6pVjaXQGyojCgPkXHSlSFml8TdHFXT9UmdzqExnWitDMSfZpbQnbRAyh/18qY1UxPBa3iuLGjyd8d+Bi7fXOdDcWmIBgFDAoaJhutyoQh4w8xLMwMrDGbrhpLzoazZvJquQBBlzWZMJr/4o2yMUVmCNszGo8ZrMBk8XxolUysrYs7mW29rDA0H8gNDyvVzVGObaGES864WaFJ93npv0bqDvZ9WqHJP9bLHT2tinPpEWMH5F/4YlmMSeAOaEMskAkqQcYIiLwRPOEwglspHZhM5pAbDSO4ES0h8zha6/6rmN6R2Y1532t9F3jjZE4foMiwTD5r0oINs3wg0cTlNJL9JW/4uIHCCIbru/ie+zDWNekUKNIeSyGvIMDm7zWnCcgKZh9IgldklKqgLOk82PE6GpNQKvD3RR6GxORosek8ks7RezGDOSUjvOzmj4fgQXzlMGRz7zQaMDg+VsE0YNNm/cwN8/tc+WGWyD655G7bA7/2rLwElPicdsJkM0eXGqcrAqB7hOEbHg5y8g9EGnx4TTa0yMYk6xNDoirAELsmo/hxONmWacCJ4ZWmFO/DwjqUDTfIAkxBY8bVOx91O6Zoqm+oPqqq5TOyTwxBdqMdndaO4rgszGi5aaxsaXZA1jPIIDRu8O1KWyfvgji2s37ojobux6OU1mz5Gaw3/HLYoAydqqJHni6G4iG1Cc0RRlF4X7r3L78fr98DgjkELLF0LIFjyre+9DI0Eu8SNfzv1EiwTminJvCb5ewWcE7/x6YcoZ+7gGLTAoAV8CyBo8uLR886xSZkkslK5vavfPogNxv2AepTVC9Sf02hIfbJMGiB5TCJ1KaOrRMpY36BJDmDiX88hyVJH8Gt0SXxHDJyw7X+eHTe0Lrrkl+Qw0bIgkNyELuzficnfN1Ue4tVAE5M4kp6MIE23A+256eBFyPooOzApXF5SKgVPYtCEhX4bMIyWPbDhxkcbcNf+PbIxKFPL/d1JwGThLBy7cgguz52B7lQHDu74FKwlwCSbPBCBE0wQv3fyQXhz6nWpUyMJmhy99AwcuXiIXn7X9oOwZ/wBAkyePPkXDjQJvHpwgesswEuvHCWWiRuAvQ7yTCSLLdO+N6xdkQua3HKWCXeMyoqyrk+fr8wywb61/VtmHCweC9VHSoVqxZS8irfwZQq6lNVHHlrxMi3CYpLBx97BrdPfgbHz+SG6zl9fDmevrYRz11fBo7vPw/Y1U2KoNHlNkkwTESoJoyUbkkzYv1TH2d90kxUtGhW6xF+SldjeMlZorAyBFLJlBqFxPGiiyZf93wa0uz148sTPwuWb7N3rFwoOvEWeCgEQot+7/rwJ2+UZKXn5UPj3NZsnYNcDu5aMhZIHoHi2CbNlwoM7zuY1oTaQzXIhkJLYdLtnGwOlDVHSb4gufC567BbnJdECJQbrLQBNmIZaEhqz1gRYiov7lLAU6i8dSgZBk5WzDJpQHhMJ0eVYJgKW2JxKaP/BkiBwS4wTh89awKQYtBUxreI6NWyXosHCZ8RyRiSCWwPrgCYoQTGCn8gjljlZ0ERDciG7JE4Kj9+RbXJ1169Ce8X2vhajYtAkvwnVQOZEOq0JkSmUqO9+DvQ5+tKFEBmUsStHyrq9OTQ2mzMJYMg9xtZLwaBkibju8TsIQBL2UJHbWGmILvIyR4ZeEx774IFBmK6ln9235Yn//f/y/0JzaBkBYNyfWTDajaHM4E6IO9LVE6CJrtFxrcwArTIfcby5hPAAcPiNa+SRefj0Tdi4chg2rmzBplXLYMOqZbwHxVjUGJ6LZJkFTVh7SkVTxR/DtbtKybhiRap3LAr8U/2nSqCJe0lNRV9KmAmDWGKMwNsUNOFcLPnOJPooDc3lW4WVLIp4gWtNZ57+4YExxT0g0YF/8Fu/JLdF+kpCh+NhVQScZFuUSmKS0lKSVycs+SXuu+A9lm2CbYBsk03r8h0Rb8vkHbzkXd0CFIrryVdIvhFTUDUuIx9iPz48FeQw1WtlbmleExn2gUTLSBv5Yde2tRSyawCevKuH46DypgUsaBKugaIlkJ6kobGE+UnqiKyTYvNTpYJJldWTv/Nb0iyT1shY2Fcyj50oyFF3ajupBgKpHBTJOM3G+lSpnsIXqMzjBPCYy8TrEZQvBgGTigfqMesmxiuH5dLH9g2aIGASgx+cfC5f2UNv2ExCqqiCN6fnAXOasAe/UTiJbdIKKOYYjmD/rq2wcuWKJPU8r+1SgAle+0L3a3D6yDFoNBuUa2Tt+FbYv/ERWDuWA5zcPAWHLnwJhje0YMXsWmhfacPk8i3EPsEDmSXHrjxLnw/sfhR2tTwF6Pn5r9Hv94/+olfkTIGvX5+CH770Upbyjtdg22BYKASNxkZgz7bJZFUzLJNFMA5yx6E11tXV82uADfVYJtRIhVOn+lapfAaSEiJhusqv5iu0K7heKDBrNF6NS/sFTVLhVBoImpz7W8olwLlM5F8T4IVTm+D7r2+hOYrAHv69Y3IaP8HWievQbDRh25qr8v2SWC+ltXQXo51CoKwBS+LOSnWe+U32WvzwGm2Ve32KZaLPdjtJqYv5rkZKHx4nHzRBo+SFqQ3w9KsfMgCNjgpZMGShFH86B6JkQ3N5xkmc6wS/I8QS/u5DeU1sQhYKwO4Hdi2ahRKDJ37hTIEmPGdj0CQ1nwIgxWzWc+eeHS8SrgvHY8qjssr8LWebqAUgPVA19NThk5fgxTeu0FzYKMagjatZ6dk4sbxYhqmhisL5SNLXKoW/Ldf0L101JmwqlMzs3/xzWLMsymUiLJMAKLEsE0kCr8nfXXhAXSISssc1UTBurKwyjVhW1bzzVeRSLFucgJKH5soeoymLbh2DJh0cN5LPxAK4Gp6LQBPNcSJ5TvDc1PoPwIwL0VWlEuGAqwOchE3n35XndMPyJQuoLGbIO2OoMj9SYyLRDEHZrd4VjQf7NVOvEuDE3Ws+KOOsqJ0xRNfwUCufbSKgCW3lmo0BcLKYAfQW3vtvv/A3cOzUNQeacIiukK3vNGVvWQ5KHI7jEDSJ2VDBNCgY53lNgusi5q588dwcHD47xwAN6tVkgECdRf/1YONYBzauaMD9ezbT49qdDszMoNOedyQhFS1lDcTxnRTy+Z2VJ+li8R5fFwfZy9Xzgxvry1WuayT7Eo9JPRlDdPUwWXtJiGBqywZANjQXh7qgZ1NYrhlqSPJepedyOMJtm9fAZz8uzLWUk4eqTaYbQuAkyz5O7ZzwMQqc4D5Cr/H6KHNLdBDQ9ZZtgvrYmjHYtD4/7PVbOK0Hr/4xboFXT70JJ954E7715I84d0lr1Dm7cLXDOP88JVHJVdnc5eTHGpmDCLwMhHL4TjYyFoobp/T4hkbg5EOPVov5/2PcPYOqDVoAQtBEZxKvIjzxDGjiQqfLWTYWOgOgrqmBvTJimcQ6DL3F/Kgl4Nx1kdMDX8zrW8FetS/QxJUhra9kfw1ZJ+58qZ5iLtAE8O0FwByQ1Nwk20LARHvD9IrSefh6ynnWgffdvwcm10Ts5pIxXgqaUGO65JT5LBOvtKU9XjmPSchMSZXNgSZyUpNtU2K3SOkfX9ak0Fx4VM3dkAeYHLv6DLwxchhmXpuGyfFtsHf9w3D04tNwtXMW1o5tgT2rH6YwXbFieWLmELwx+gPYdHkvHDlzCPatf8gZwI9efAb2b3iY7rchuJBl8kLjr2DF9Uk4uOmTyS566Ucvw/WpKe9dTm482N24kZWJUQKajKyI4lHfatAksxoXjb7qYbmcAuAeV3VTkZYSZXauuusClaaWB7nKTO/Z9fYCTfJjEY4c+pcwOuTBkh+c3ggvnmKwpClgCc1T+s4gJ1EG1XsVGvCJe5+CrRMCnKjUkzbkJJYiQ1IGKnt93FFhqPi63ZgTlisa1LmGSnmdOY8fqzBNyLO7C3BxaiM8c/JDvPS6xU6/2Li1/BIHHmgILtk02xAFLlyXC3Nh8qMEyeMFOEmE8mIWCvQNooQsOu3f1BxuUHKv9tyN2n1ngRT1eizCTRH4aBFjpD9pUAyc5IfbO/z6ZQJYXzyFuVvMdb7TadBsXDVC9IANq8cIQNk4MW60Lp4EnP/g7QaYFE3QMm3Em5g00aW9A0GTtWMCmgjTxLJMXD4TCcGluZWIZSJANRpQXJfzcir9oAqHeWMsf1JDpWj4VBlaRUtZfM6OEXK1NmUlYaMySD7Ib/jH5VZyYEgOaCLhuJRt4kAUBE66ALPj2+H67l+NhF316VoVNEk3ncg9yYeU99ZgDaletMyVmTKoK7VeaY0LgXaO63tO5xcYk5NgEAEnKSDIhO8yBm+SCVFevLhiGqILf+/Meyazu86CJhLT7g/+x19eREsObn0rWuAr3z4M/+XJkx40Qbk4tCxZlBAcyYMUUGcfCnQPe18grgrGeaoAF67PwfmZJvzw8gg0kD1CYYgRNFEDBMef1jjUaJzHf/duHob7ti1npsksb6JFSnhDvuo0lAG0S0aLsHjlgjoWxak70hpNeGVGz0/K/6r7G9uSJpeJ/hw9JvyK37hsyArRkND5MpXPEMvE7eP1iR406UpYLrpWmG8kC7sd+OzHPwDbtsieNI8ZK83lRKsrNBt9qoTpkgFKI6HbYSANDxbJZmyrzBZPX2/04vrceycDcoNj0AK3owW+6dglmOgdGXRe5VeZpnZKmr2yt8b9BDqbIaNQdcAuhvjUCDEU1rrJTs7ymeeD0LC90AyqaWY3/T5gndyOUTB4x9u9BZKgiSynDIKoU7vY0UzoUjbjCmgi8xvXR7fM9RuWq2nymLgGDNkoRbYODuFew8m4NmBiejXKdWLrni6C2c/ingVZJohJKACMjsDEaGXxR38pl4kmNNEf/V+0m0yuHqvNMiG5+Y//8HChhpYCTVIsE1aSolA6pp3iPCZ5EyMGTfQ6Gli9DjSHxyRFZg/27toCK5eP0SANaIk5DydDWRTiCy/FxO9Pnfwi+5s0GnBwu4bl4nMInlyePU3Mk8mxrbB/w0GnfF2aeQMOXfgyLFxj75rNu3bAtaELcPPoNAEo+9dlE2phIvjvvvbn8L6dv5TJl4LPQJbJSy+/HC5g5HmPe5ZRAbE4XM/ysRHYnWCaZEJz9WkcLBVgKeW3is5fMSwXL+7OuiXFqfICujNZ/PItUmmtk8pFHeCEbBHCMmFBUbVOdZug2tzwFSpO3tQ4xSG6rkwvhzenVsJLp5Vd0qKwOmngBEM6UEp415efuOd7sGXNJX6tdIjzFNYOsh0Vd1qiE6kF++3cVPPHq4i9Bj/r9/h3kfwKmOBpMloKKyIOzYWJltFI+fSJj8Dl6Y3RymUXM8s8URDFv9yF7nIgCheSF0T9LDlPbD4UusaE8FLvCP1dsqRMbFpF3YUgSj+5UFiGo1U2L4wjdx7mNVnsge8hT8fcg2N3t3Bz0ueRnxQ+BE3OX5sB/Hf4FIcbobXKsexChSAsinjOY3t1u7Bx1SgpCndTcuYerF853GfJb+VtfU5AVDRNsWLQpHv1NWgf/hMCTZDlhmw3/OfylkSME2xekjrKNJGwgORuYOWLGlJimZOSNxVkkKtC1WYoE/vx+ZTMEXlTBJo4tpuEC2yj4ilhu0geyecgLJcyTeSv5jt50+U1KSt8epwVASflzYZOPBWAwlywodrYz5RDNXK7TuvYicAUvjdRk6KfXHmz5cPb0AgSu827rZYxBjJowrlqig4M0YVHymDKrFmphXipPvbTgzBd1UbO2+cqBE2++p1XYGjZCufslQrRlRyt0VhV6dxDMMMc9rJgyJkTZXMa18a/PtEGGBqD5gj+G2fQRFkmTkFUpgkDJgSitOdh0/IefHj/SgOaJAZ/kHOFS0SOeDndpZtvFa05Mzq4OzXlYqYJP69kze9jCPXDMmGxgUwegPas5ijJvtzKEgRZKak0t6B4UYp22e1AV1gmLFt8aC4Mm/GPfvuXjXGoIJyodIr2jX9/HnCS2D0FTFzsZ88s0bK7vpFTMdtkxdgw7LkjHcWhjy4a3DJogWQLKFiC84nYJWjjMcLEOoShXYen7bDbf5LjA+Wt8qETgy0pAijomY3gKDlZ8cjXa5wxVQBxPKfOwaFM4/mOrJMPD1gng9H8Lm0BAk2OnOc9vOj+6tOuzBHMPe3WZJNzyIImbo5b22wm+Xt2BtotCM1ItH8P+RB+KaVEr8vrstsKmqj2oAYya/EKVCPVwkJ9iZixsh9ifAKZdU5bkKeLhOOKB/oKMaR7C/De++qzTEj21gJNcnKZaEfkgSZFeUziTswDTRh275IijcYqpN0+cM8+vr0CaJIHmODtT772Rbg8fZq6DgGRvQmgA3OYHH3zabh04zQVZXLFNti//iAcv/EMXJ49A6s66+DNG6/D8n3jsLN5L+xs+lBcWkddnBAwQTDm4z/x3yXHsGOZRGcbTY6lz5ti75F/976sR0wQmutWASakNyeU31JbSl2WCS3jZuBXldbZLVHZBq7qk92Yz/RRTqLM+LqImVIbNKG2r1baqiwsemSF3Aivfuk/wrFzzLpqQItZJsIu0d8cs4SuYeSdNy66VWnAx+/5LmyZeNOH4nIxy0y9bIcVGC0zTVG1o4vaMNBcTZliw2XOd2eodIwTjsCov1P4m4Bl8vP0kuym2o+O8FwIonBxuTB5+VD4dwnwJR7MDC4YMCX+Xa+PwnphKK9aLJQcQ2bYVY0lAU20t7qU68Ae4dtaTUx6XJajJD3P0rk3PGBy+I0rcP7aHJyfwlAjPhcVgyZ5scPtbslOcrRsi6GIjBOzFNNTw3ndQ0AKhvUK835VkxBLeVXViZcRiIEBK+4TBE26L/4JrDGgSZy7JGCdSIguFCnMNGGGiQNN7JKSCp+UkjsF8ifTgnWaoVAGRU+OZY1diIJzoqnrH00Gb/OZKGgiMklZJTYZPP4W5DrpAiwWNCm16BcOx4qgiWoLlrlYYZgnuy3+UdcFBStuA2iCk4OMlfJuMftyjbQc8hE3FS5cTk6dNUQXno7ZJiFo4ifKADipMIDeRpcgaPL4Ez+E4fEJz5AvCtGVv0yykQ3HXtM7GWSmhd4fnSgThV8/cgMuzI0CDC0jpzgCTXSNDBymNEGceExjeIb2PMaLgk2jM7B/3TJYv2pZWi02xohMGCo1fjjHFhSkLEyLyp4CVrLdn4VNVEMTRc3cUlGhz7wkYpkkHpPVj9WJifUQnww+fTO1SMAyUd1EHGFwLTEsE2w5NNJSaKxeF7ZvnnShuVhN9W2cnDIGOAkBYAVOUJP2vZMJ06WgCToAddsJ0MSKTTUhm8jyohNsmsScofXCd7yNRMCgKG/jFsC8Ja+dugSvnrpIDEBkl4RbTlbeCAxpYk4qlL2hR3hn4Sb0ehh2MXagSgGJAG2co8hAIcc4M4N0ClgZLk6dvG9nVor1Vv/NX35kkOvkbTy+BkW7NS2goAkRV61d384hp7eYCCHKLGm2/DyPnhGvvtbBzJh3jOrQoxB+FH0omNC6AUqAo1Gz+Odmw18mW7CEZaKaQaXWN6yToO5SqPg3DKtFIYjFlhREwco0gG8Q1g9YF8N91J0718H+XdWTvweqcSloQlR/pPfxbXksEz6LjR56AVbJY2ILdP7SDbhwKRWeRZqPqE9DsGXjOti8cS3fWgE0GRpNJ3a7BufgMPwVzL05T0ySB8Y/WtjXmCT+yvwZePnUk7TkNFsNaIw0oX1zHprLAPYsf8DlNAkaWpQwBEsQNNkweUcyNFeKZcJ1RA/lEVq0sD9s8t8YNLltLBPq8hyPoSL9vwbLhLvXGhjrbixik2ylqVz5ouRmpCQ2MJkhojZ4O4AmqTwmtiGOPXsUTjx33IElGIKLQnERcCIhuTQMl1G4lCmERmbnwYrbqV4XPvaT3yHghOSLMf4E3uDBRIq6pmpIrlgpLOvh2FXXdrTd78W/y4pBl8genz8j84EXMAVNFDCh0Fw3NsKzJxk0sUd6g10FRNFQBvoEw0wxoEkIopjQXQJSa6gvvY7zoQjAIhtirNXqzaupYhkWStSOGH6rLCQWUs0RFAiPMtNLfod61kn2GWpUt0niy4aGnsenxR4enLy2AYdPXfdsEscqYeCENzi2LHkyzbioyPqKf3BNJe8KCVHCYUvE+xaBk9XjgCDK7QdQ+uyjiGXCy12YDL598glonnoCJkY900RZJgSeWNaJzWkiGz0HmmgRvS3YeKJELBTb0VSoGkOyTlMULWkZLVrKkCN3/DC5NaDJ7Nh2uLaI8FyuBcuoEAWTkJkmNfSAiqyTTJfl9eFtBE3sksiSDjZZAAAgAElEQVTqFjIC1UPe68R2qLJHaTFj1IboitkmFjQhr1QDKv7B/zQI01V1fXirrzv62nn413/0dRhZvjbIuZcK0VU29hU0IcOdd7BM6ys1QJOvvzIFF+aGAYaXA2DS4+FxAk7YSMcsiKxCJA5jGHqpi6DJPFr9AWbfhAMbx+HAVtkXRoqUak1Z5rp4I2YtFiJORZHjRjArcZUe5gpk1U95WdZSUOWhYZPY8H05YjH4WR226D4OEYxAq+ZD4odHD+phM8csE7mS/DkwxBcnf6e7TWgulNe/8vEPwB0Smkv1YROUJF1n6XvT7HJdFcaJ6LvEoO5AA79GZBMvW30fuY5y727A7m1rYMV4/4zk2h06uOHHvgW++b2X4ZtPcjQRSvaeYJegHUdzULEN0cgedLZbmKbwcxw9pdyCgHdTvhOamx0SSvxdwn/GEySnF8hxVzzc99yxDn7rM4/+2PfXoIKDFtAWyIAmeU0jubx0JXXbBguamHvdiutUg1BHCLZ8LBBIbjj7aGq/YkwIeXYXeVSpo5VZ3HWVT9a8xs7MqRk+SoptkKyuhTnRmU3fpVDuqlfZv6q9uN9UXyXSRw8mV4/Ce+/f0/eALmeaGNAElR8ETYqOniRnoYJXzGNin1cKmsgi88DdwjIRA3RRIm5cVPLOI2By+eZpSiQz0dpcCprYsj752n+GyzNnoDHcgt58B2C0C93pLnz0wO+4y+KBqqBJXmiuJMuEDNEY/shT40lJlTA3MWhy21gm3Mn5wyE1e5wBsfqYXSrQpI4dq2rp0lX0uUpSz7Fj0d9fS9T4x1a4jUIylLCNigCTy2cvweUzl+HV5064RO8MmDDDhP9yAnhOrs1ebMwqkQ2JfKa6Y9ImYTxgRT52z9/CltUKnJidktbSdlzQiSJUl5JJ5VaQ1Gome8lSg2UImNjQXLxh9AwT9e5++tWfhysUmqv4CJYRs8q6hdmFfrBXymfj3efBEi4QIvgSQEziRvtk8hrei8eIhPFywAl/92HA+DmrkYVy/w6qjIby0uScZWMxDZqUtUz57EZGTcpWi2wTOiRJfFlCVDss1biPobcOn57C1Ykt+M47C5/tWSYM8ItXWFLJyRorrAEDFQXvXSEJKBQwUfCEjEkLcM+OdQSe3L6jvA8yZZG5m8EjDGhy9JlXYOXFr8Dm1TcAI5RheC7LMikFTSTHCQNkUgL86z6bt9vzsfzJFLKgZes0RZEMj8/5iZ5dA4Jz+aAJJoGnxHkJpknAKtGwXCZM18zY4nKauEIvGjQh5aPW0C7KdZLprtL+03frhb4sxgQXli/xTHc3MWKy9fGGPdPdSAVK5f2SIc0yglkp6SfyrxqiCz9btkkImoROK/t2rIfP/7okc67V+oOLb3cLKGjSGhmHodHl7vWpEF1l4x/PdzodStReRPqmkZUQp6m6f/2V63B+pgWNkRUACJQgk35oFFojy93yyeuy3M1qBo9pFV5oqKd/cwDzN2Bd6yZ88K6EB6EzHnAI5noIuFkz6N2sR3hWdpEcKhIk1iminiyzwp/lWv7oCk5ZhnshaKLPk7t7zEbxz/K/o+cmO7l4mUi6nsup0IZ/+NsMtmprMLvZ5GXKK75tvrAiCflvL/CgCeummPjVFwAfS1/NBydr9TpJI8qgSU74k9s9qQfve0e3gA/FxQ5XmrvEaTNi41GwxM3CSDfAvEIImJAsz7BMoiay4YFUNzCX4PxF1jqBi9Gs4u+6P2K7Bnltk5Mk73N+6zMDxsk7elAOCl+rBa5NzcLho+dz71F7COrRAXPMLY8SjSaabE6voScb3T3hO0lLFOUxMeFSY1XDL9GF9j/33uR+IZYl0RqbaIXKmkzmQhtS3RRe3sEsE7Z7k+zTNTzVE/akWc8Rn3jvvbtqJ3+3rygFTXADpspQMcuEH2tBk6p5TGyBTrxxGW7OeI8Vd06SteFQWrF8Gdy5Z4cDQkiQkxd79mhhDhTj4R686+azcPTC0zCyYRRmTk7DwR3pHCOp5x658BScmH4WOjc7sG/DI3Di2vMwMbYOrsyfhb2rH4C9qx9KlufZ6ccB2SofWfMbmfNplgkza4jVQpOQvbwxxj3HcgPYtXUy8IRxCeCX0picJyLKwjnFEyOnn/IeH25wKk9H87hcE0YtQVn34lwQj8YqUum4LplNSN0XhQ9J3l00P2TWZhIs6oM8u0QAEheOy+cviUNx4b3ab5zHBH/hOitTyjNOeCPzwPaX4cHtLwvjRJW0TDfyD3Q6br84ZnHNhgxXLH9zao3Q33LO0XYwYJkIHCGLXxzuhhPAZ1kmVWoQtIIrT8REMXVz10soCteOCnzk5ENRwIRI3ZpA3iWXz+ZDYVCGZdVqyoXSg5333QETmya4CwtkE4WB6CMZfHl7IbtJvCDNxWhIt+WpwjrBIfjiGUyi3IAXz80KqwR/lcS1VD8LoAjFndiJlkofyTTqh9gQK71GSgPL/NBKYsOWdMSIxGFL7tkxeZuAk1Irc7p7EqDJpTNvwpVzV+HEcyfEE7YB9+44AltXT8GKkSiXCeYuKWSasMzRRPCVQRMnZ6TYde1sdZqjaFmLz5XIHj80+gBNbBJ4CcuF+ZZUXi30AKbWfQDmNn4gI33L517iCjHa1b3X5zSppw+QHu2SQvO9yW6q3HepucouA+mFOPw1sAfWAE1o9itwEr0KvypoQp/zgBgAaLWaMDzEerNlmxSBJnjtIExX3RH71l3/uX/6BWgOL4PhZYZpj04ukaEtM2IT46rdbsPQyFhYmXj5StyXqv356/Pw9WMz0ECAhFgmywBaaAAcgdbIMh+9MjWVWLUQ4KSNLte85iHjZPYKfPqePKYJl4SXnNSDCyZ+jkFC6+bDaCjDSxumSJhYw0A9WebeS7ku8++1Z2J2uwKvmgvBh+jK9hgaVRcwd4I7vCUHnVw4woRqlw1hnXBI0Tu2rHOhuez92mal4jZWh9xD1DLin+rDdFnQBOU+s03Cbse9ie8na2dRiwye371t7QA0eetE2I/Fmy1YQjuDoRECiCn8luYpaQ4nZzIv4X4mI2BC3tbopJjKZZAjDmhfmgBN7ONRt0L2Cf6GYW05AgQCJT5pfDBPAOC3PnNwEKbrx2KUDipRpQXyQBNeXgzDG22dusS7Oal2gIQaZeZtHKLdTmmUB5zHZJmXCzl6kkqOQnuLXlQGmgR7iWo6R2F7xrqj0S0CJ265DhPAK2jivGfKlIdozV+7cmRRLBPSHMvCcyloUoVlQm0vylOdPCa2YZOgCXnHcOsgaICUwNUTE466mOdJj2g9IfmBksVfMMTWs1e/DM2RJkyu2ganXz4GH31POsdI3PEImGBy+M27d8PZEydg7fKt0BxqwiObPwpfe/3fwd7VD+aCJn899X/A6oUN8PDaj2fGU4plgnlM+OA28JMJKZYMLlnQxIXmuh2ACXVIAdNEa+gGblpgFE2sxbFM9Mm5ZowqMrLPaxDsivIWUGg5AfeWEjRRoZdT0mLQJB3G49izR+D4c8eD0FvEKAFllshf/F7ALiGlUMavd2ORX9yGhQv+wB0vw4M7BThx3i1u+Jva8UPTYrsmeBIppEETBiuVnCn6zSyQZJyPEsCT0iq5BVxorh4AgyYfyTe2FY7AcOMY+Babummxba4TP2wUCDG/CIjiQBIHkIQhvByIq0CKKg3IXolyoCjYgiAK5kPBf2s2M4gSHwtLkAw++1S/wjLrxHs6MkPKHBT7PZ1o/cUz0/ADB5QISOKYJcoqoa2Rz2UiYTCIfZUHHAcDOhzduK6id0Uw6p0SowNP5DGFLJkTQ9IcJZD/yL3M+rl1R5n2knizAUyOPsOhCo49c4R5ao0hyl3GkrsBP3XgKVg5AgSaVAnLhUAKGjz4Wn4Kg2NGnrjPpuy2GvHnuIpFVa7THPn6Z1bI+YnsGzT+Tec9CRx+hModYrmh8qnySZyUKRl8nPg9YsQhmfbq7l+FzortSVZE3bHlFeM6jcUMZj6KGs6XJni6fHGgQ1GhaxXLlyWpbSSeZX+i8uTwQvIwGL4n1r9YpnXamE8gCxBzdTl2f6PZgNFh76mmbBN20gmEYQbk/r1f+yDs33k7WWx1R9fgemyBz/3PXwDcQ4yM23U2mzg0MzzjH3o96HQ7MISMkPiwm/3ovrwp9PUfXYbzcyPCMhkHaAlo0sB88Mw08UzAaLqrXKPhT3FqvKNAZw4OrJjKhuiqEKYiB0LVKZOVtyVDjHUxjg1h923hbeLw0M9wdWEHC7uE53us35D4lIYU3QTDb3nZGj6zPYehuVD/COUuhvnpuFCqOhAknwnlk+sQYKKhuWwj2njtpaJWLwhEfjZMl1gJXHuzjJQyG6a1loOud//jhwfyu9GDPQPQpJ/RObhHWsCF4kJdFNklLWYtsae4ACVWhpqWY1XOn0S7GjlFYHoptG1hCMMCNSh1inKe6aFbB9GpGkPD0Gotg26vA/guPz/S3YnnMSn8h9/rI78MOn7QAj/OLWBBE58pQxmw6EDKS0rPsDp1rcP8Q6m12JqhigAT3c8R6GrTAKQWUGcWUMfldK+4d2dsktH1FUCTajuyjBoRaRWyYhtHMrQz4Z6GQ4jmv4V3NrwHEu3LP7vXhUfv2bEolgnJ7aqgCaHbGAex5KB8G+0ZQoT6OQLQxIAlXPMejC8bgl1bVsDI8kkOFdSUsFURSJAFTAI1iZO/z5yGybGtTsF6dOcvlRb50MW/hCu9s7AT7oNrw+ehM9Wm5PD71j1E/45deRqOXnkGfnGXD9GlDy0KzZVimaDhCK08RC22OTB0cCdAExea6+0EmrCKUJD8OL/ZlwI0eSsgE65yGKaLjKXaL0sNmtD8yGnHgpw/ceL3MBQXAyOY7L0s0btL8E6SSk2dfufrQc8whYCIR6cXUqguzHEi7RcYjNzCYKCByrst2zYloj0+XcVQKe2vBkoFTfgvh3NQQyUCJi7ZchfgyRMfhivTmyIFtc6ozVg4XGWLQRQ5a1Zsu2DzZ658GKIrDN1FNYzYJ2EoLwFaTA4UfR4a/VZvXAU7798eACjINAmTfJWK5goXhO3k4/6zUpHyxrAJyS9MzcM3jt4QIMQAIhR7XZMlamgu/u6TKHr5VxRK0lciDN3hYg97Dcf1i84h7iqkBqAlHD1wBTxpz8HGlcO3MM9J6STM9k2jAQiU4J0OKEEAltYJDuuHLFE2YTTh/Xf9HaweBRgf9vlLgkTwUR4TjLrs85wsEWgiy1hQmcUCJ2VaZj+ySJVbNS4a0ATDcuGmuy5ostAFWOgAnBz/eVi59wE35CpMusJL4vWnyvNCw166Aa3yrOpH6tkaxir3vZWHthrcUoMk7dheCTQpez8ZTq1ezhsGjV1OEiFim/iVpQfLRj0wrGyTKqAJPneQ36TKaH1rr1HQZGhkOTSHjANWlDMqM2rrgCZaRckbYWucC5q8chXOzy0zoAkKdgz5GoEmKdVG1RKNUofGfMc2mYV1cAU+uH9d2PBRiIt8z0vzQt1565OShvuS/k3swxxYIEBpWS7BvDekgNaMNIz2IMGzDIiAen42r4mIeWL+3sxuLxBIcywT0hLZ11ZDc/XyWCZSCklGHTdvoSwOKuiNQSFrxYNUto3ISUYtWimRLP2r6eAVgNlzx4Bp8tZKsXfm2wkseeplZpNI/sPm6AoOcYV7BpoxzrLpKhlsN3MAE8pxqywTMyfK1EnSB9BpRkLncWg/zo2gnuuaJ2Fh5hqH2LNy0M0Rb5QcgCbvzPE5KHV/LYCgyQtHz8u0MKZ5chIwh8sd5ud5r5d1mrSASSwTMts/lCUCtgYGv1sNmmQY62lJUyR/gnNVBBU1BtuWOp056GLeOnFA8dVl4cS94AGTIFqH5JbZu30N7N9ZHgK/bFRUAE0WyPukLJeJvgiFcWc+lci9rCh8nkCT2QUxIEZGrm7XJ2VrNGBodAW0WiMcvsoop/mACb/j6MVD9K/RasDBbZ+EJ0/+eWloruNTzxC7pLm8CXtWPAR7lj8I/+X8v4edzfvp94PbPwmT45vh2NVn4OiVQ7BnxQOwf93DQaUxATwCJ6l8JhmWiSysuqglDe4YnqvXgw1rV8DGyZVE8xwem0hZpas1fj9XVWGa4HMl/mW9V4RJSKt6lobv0LwaVWdpvRKWXa1gV9B/IgxYQOqxBOUreETKaz7erKVCcWnOkgxwonGhhSrIM9X3l8ImZAPNc5UNnGh4J4whuh7c8Yr3/vK4CzdUIxGnvcywVNZJ9nwdI6XtQOPRretLkMsEgRJxjFSPbv37yvm74cSbd0ftFHoHFEMoZQ1gR1msYfN3/b9fwLWdvVKvIAqzVRRw0TiUPkRXGkSRnCmUmJM3tchFifOhMAtlFaxaNwqr1iH9dKmO/DZi8ASN8elrNFzXN45MwYVpNFBGIAkB2hZEwU2RME4itgljArhhSllgVAHTNpdecZR6G9Bdes1qXBq6kRA6TQ7fFtbJHEB7Fj5yz45bkCC+bPxxH14+8yZQ6C3JkYRgCEtnm/+IQRI0alFoTXE5vmPdSfiJzScB87EqGJICTRzDBDepLjl8CWjCQkrkixlvtlqp8yzyio+i82UiP3U+2FHLq+PfCkETTKDXCUETI5s0xxL+Jfkk7BNkmeC/v/z+e2D1xkmY2DQJqzetg4mNkXGy5nTtx2BIIIFrm2wjVQVM2JFDFHNicSWOsv6N1m9dBzNPss+RaR78lGCa0Pkq7w8S3QtogvPfGGVtK/F84xJiPicN0YXfkW2SBU3CvCZat0GYrpqD/S24/F//p6/DsdcvQ2t4Gf1zQi7BpAyGWjTuup0OrdhJpompVzjO8iv8hWcuQWPZBACG50LPa9zHkUDHj8ug0ZIk8PH4ZzVRaLxCdCcPFAnP1Z4BmJuCT98dMVjrgCbxXNVqWONh1b5MOa9ZFYxyhpY7I2ZeF7FMkktJEWCCDwyYF8gOwfAXxgtdXkoMFMx5EBUCHSMRaPUHCzYCTZDt2unAex86AO976D3p1opAk1Jxl1GZWI65n5U5TOQeZpjo/tlZfi1QFHmjelmrUpwNNnu3Y/jrQU6TqkP+3X4dJnhHwETX76GRFRSKS/fgqrJn9v7J3AV8lWWY0Dwhu5cPSZ+xaUadoI4mCmjidwoPJmAOizYe97pOoDxA4IR/TSgt8o6PDJgm7/Yh/66q/1XJaYKBUnr8P6H0W9uUzG60TcuE51/ENhDrTM7M4u0tOuvcpXjKASbmbN4egR6FQEKxSdiZEIqYJkvAMgn0h7K9rx1RvR4szE25PI0JDolslBzFx+3rCBfoAaydGIdH79m+JOO0EmhSlWWCJVqYvVYtZFNO8V9EBC/lndPtwvKxYUCvDxb0GHprlAxQfjOAzkpxSK7six5/6Q/ox33rH4a141vhqVzQhHv26OVDcOTsU3LPI7B/wyNwpXsWnp9/HGZfn4U1w5vh0R2fdMvOV176Q7jzjkdgz4r7g5d/c/6PYOzMBLw3YrRkWCYKMJiB2tCEP+Y39pLsONCEWCZBOLIlGSPFD0lQnrM39MsyQWmQMi5WqVdsvsjbCVV51mKuaQD2XYaSdyuYJhkp68sdgybWWBWH4kKDLyZ2b0r+Ev+djZkaO0FjQ3ujpwIkupmJpXm46+Qm8BY//PTgHS/DQztf4YKr1umGgSxKRYakKkamuDvzBHhsjIzbNzpPrJKcsFwEoEQhcNQo+eSJn4WrkgQ+H2wqA1GqVjysbIqJYpV530UxiOK/O+DDMU4EVFFwRAKQs8cz5zmxuQXcd5NcvjM/A+2FGZjYtDLDQulvNha3j4rVPILeN49OwYVZZDYiQK8huSRnCd3EQAqDJTbxu2GeiCwLcwYUDz5N0EjzxO22EgOPxqa0Lw1CtHoLcIKfKVwXAidzcM/2NUuY56S4XREowX8oY1BhRJiEpYQFSgQ8EYYJg6/oSTdCcgi/rxq/CvfueB7WjYvXnmGW2JwmqCIi9kXgiSSMJxhGQnMRLqZFdkUvAU1sFVMirWxAppqoitIYX1NZHsmFEpkEvznZg8ZPZAMbeUTnNNIN2h9tAnhMACyAyfnrq+GZV++CTm8But0F6EIbVm9cBzvuvRMmNvUPntRlm4SgiRXKCi2bhova3q9A2TCOONcc5bGqOJW+5+eq2SHnZrv8Ra9PhcXR5a9seOl5fkZXcCBMxCx5BnDf0PWS3oImKLpsiC70LE33R+zAwm8dACdVe+etue4r3z4Mj//Nj2hfNDQ6bkYrh4qxRzBqoyHcabdJbpaBJuFsTNf5/LUZ+PqxOWiMreEE8K0RtNRRuDgHmkiunQxoqFPb5TTBLRAKLGVVzgLMXYMDawEObF3jCpAxKgobOllCxwZfgj6zCoWV5yQLmCVG+lOZ1TMqSsCgSBWzDDChe8L34l46zmtC+eUwl0lk0EVZ01mYMW8W4UYs6nnSPdAp5leSobn4NqyD2DTyx2HeABWDUAya4OUqi9l5hz3pLZDO8o1MSfR0qwb4n+WOAWiyBJPg3fGIV0+9Ca++8SZ8C9klEiVlaHQlNId8SEO75Y13YjQn7I/yhZK+S0gubskG5anywi370YEkLpSpvwadaxEQUfmvs4CNq6x360Hvnp8O4cVobRiAJu+O8T2oJbcAgSZHMBG8TlZ2FAi+616AQBO+jv6QMzzGQTBHsLYKayIBoAbsMl2/gwUs6iFZI3le5/eek0m5oEmqMNnnFW1p4/pWHUvsgNFhHUSUELeNwj2UYFYWu3J6jeh4+G4ETNauVv236tvT1xWCJqjMdTtzgIKzIIyYe3JnAUN4YbzFPjxnRMl78cjZREl7pGBxQjYW6OjhgiG68EDqOR5VABMKyzV9BibHt8LBnZ+CJ1/7c7g8fVrymWS7/anTX4TLs2egO9uFfesZMMHjufnH4Wr3LMwcnyHAZO34FgeaHLl4CF5d+D78vS2/6TagV7rn4Pn2V5OgyanTp+HU6TNc7wRgEsTBLwBNKAH87QrLxYU1GRkLBmJfLJPYu7GKlSkrQbys6NdytbgJRn2HoImNP+gk6BIzTbSoiaYK8/6w0VpDcZ3A3CUYhovCCWEoLvxs85ew9zdvUGwIHW5vBFKcsZ8EdJ5lUQrmZDCZ80T884+4ZPzOB7/kG10tR8gw6cdg2W/3VTZQ8gvUMOlBE2Yv4O/OQElJetko6cJz9QC+9uLfz7J0XL4HNS7bsS3GQdMenolSZO0rn0NFIEpIJQ9BFAvC+dBbCo5I3hwFRTKJ5IV5okwJjITdnmfvAlFGcAOOYbwmNnM+lLxcKDnLXL+jgO77xitX4MI0BSQmNh8lbnQhuTzrhOYI0huo7wxw4uQ6ay8sC8qsshICTWj0odVC55HMH9V6VHETSisC6h44wc/COkHg5I7VSwScZOvhwm49e9QzSQKghOuvckNlB4ctwOcJ/6Q1BM3msMglgIf2fh02omOyJH4PmCbY9AKYaM4T/5cBR7HJKeYr663MqxQwor+lztkRVdaV/Yy+1FQtkknxZtuL1kAOdWqCJpgIHhkmCJxcmJqA75+8l4Zit9cm8IQAlB4mDu30DaDUZZs4/dLVmY1iyhpR1cQuItxFtH3gFSdPHXDhrsplpT4/fBS/o/CQ0/aqpQBNqIbdtvqWsRc4FYcXIgatecvh1uheGKILz3ddjoJwkOeFNBqE6epngt+eewg0eeIHZLhDx5miEF2ZUSs/8D6wUxk0KavZ4dcvw+FLw9BYtgY3b8I0QdCEfQ+wjM1hjNef8yRSqiK2CToF0D8ETa7DgbU9Bk3i/b48sjA8l763ugjIr3LBfgwZfy5Lpcu9UdZ6CrZEoUDMbZmE73mPzDi8NQgIsbKI85wgmByaAOLrVK7gqyj0T3ee8phgPpPc12udE/2cK0EjMc96hH+D5qlzrOgINCEZSSAKDiC+UY0w9BwnvgegSYWROLhEWoDYJU++TGGs0UESbVINA5ZoQ1lQxIsX2QPHOhwAtMWmhntIHbvqLOyfqYx9mny5pjpklmCeQJqjwijj4W6sJHGuBCwDASccns86XOj7MTzXRwY5TQZz4V3SAlnQhG09gTXPrSO6p2XQBO1qmOvEHl4meDmgS5GVGxo2z6x2/DFXT5K9TgFoYrZQKmBYzriXpBSotGJUpC4F5yrqVerwwI4bM5SjlMKbUeNQY7Je0sCwm9YLze7BegSWHLz7jiUbnaWgycLc9Uq5TFAIK1W3Xix68UoXo3IKNMFN8vJlI45l4mrfaMDwslXQGkI695DEQM9vm6uds3DowpdhdXcDPLIVmSEAL7S/Rn/vHfqF4EYMuYUhvEa3jkJntgO7Rh6AfWt8uK3nFx6HS9OnYe7UHHz0PZ9zaCIOUwzB9b2TfwH71z9M/1BJ+37vq/T7fY1fgMnlW4N3Pfn0IRmwCppEdUgkEOeRjShcm5gmWzZvhNboiiUbGMUPslpqOoGpv9/E8pcfK86ZCGgouystOYw6UFClsmf336wuLFfs+XWrmCZOyoZltsngURg5donJWcJAiYIn6J0tnwlMYelsjZqZ3CWZUFxxn8SLiw/x5Dc5CJp8JUzYrEI8ZcQsWjT66bZAcTUPKPid7JOGZUJGhggwUW/uOPzNxal18NSJn3JGLDIXc4INB0R5Rg+WR8Erv+Fzq6YzxqWsvGVjPDDhmSVTtXU/sPRJ5SAKrmmcadqH9DIAiWzafb4Uz0JBq8jc9BWWcSaUl2OoQM/lQsGnF4MoJUbMgnFCgMnNHnvDKosEjfkYUkS+F7NLuL94QEufIeASUB6iSSsN7ENl0AgzmozbQXn1xnmrsmclMU3UAOwYJwyiNNCY2pmHu7euhHt29M8QsNpaMVBSHIYrK1O4rZqGioyzYfPaY/CTW4/DKDafhN5ywEmQw0SYJo6NIkwTmww+liVWkY2nTzx8UsOp/yGWHn3xdPWTLrw+/l2Vd/O7grb4U4ecWlg+ud8LmCbEMkHgpDj+oGgAACAASURBVA1w7MJueOPNXS68nnrydghAmYdubx7wM4bvqss+qc42Ee9h0n+4KajpVZEOfkjsJ6Sf8qQh4gv0aPIAj5OsR2tqP+uLlC8YLjkJnV29aryHmwEZZuLF7jxNBcQXr2ttOBwLQ62mCdGFXnMdjmUeHRnHDzk/YJvU6KDbfKkFTdCYVxSiKyPC5AcKzUWb1GpME1/FeOvPZw6/cQVevLwMYHSVsEyEaYKkQpTrRaCJTtyAaYKCLQRNfmrHKKxfNRZY+u2cLwVNytSlqv2YA5pwSFDjXFiDbaIsk2wRcxK+F5U1knHdTjsI0UWRI0TWuiUlyTIxcpPA2i78yic+CNs2J/QLJ2NFr3EyOxw5yWIH4bj4xkwTC8NZ16cki4faPhzx7ptfUKgee7evG4Tnqjre32XXIVDyraeO0EhqonMk/sWwspSPL7A+OqK4bSLnepbR93oOMFHnOwL70Imo2ZKwxvj8BEgSbdmQOYI2Mnu4HImqCAjLpJETqWT+BuYZNcZIM3V2b1sDv/2ZR99lPT+o7ru1BWLQhPcJ4v6gEaK0ccQR0AEj6myp5wMH4sDHyTcvTjuyOQxH5AV5WV5H9CqCJoFti7/4nxbPMonEYFSHdOF9WE1MVzcNqJfwsux1SnGVC+VS4nEH7962ZCwTKkJRIniKaTg3VVpJpuoihU/WCfRMqXJEhuSb0/Nw4tSl4E71NN691bNM9AJaDIbH6B/mNyk7np9+HC6++QY8NPkxWLt8K1yFc/DCwtcIMJlobHK3H7v2DBw5/RQ0hhvQWtWi/CWYx8Qe35r/jzB7ahbWNDE016fcBluH6Zdf+gMHmuB93+79MUy/dhN+cWeYIF5ZJkRVRipX4nCG9wSFu9eZh/GxEbhz/14XM7OsHRZ3PtpalbGKyCifPcr2JD4MVGbKRQ/Lt1blqMTR/WUlWURrideJPiFIAP0WgSZHn30Fjj97jAPlCKMEPeTJrImgibJNmvgLe8tn8w4wC0hMwLT3sN4qXN+4XyxgooLZs0t0g4NK5IPbj8LBnceCRwQsE29/TndOHQNmnnHSPjlYVMwJWU9CwIQ9evGWjFFSQ98I06TdA7h4fRKefvV92bwO1uOeQBRtY90kptvf9okbd2Wez8n+SjdACJTw3PT2WWvM12VD+tqNdzHmCwhA/pI2zwldx0DJ/OyUAPFhonk8z17T/veJjavonp333xEBKHUGQzicXjw9BT84N0+hQ+ifY5KQZYcTsjUxgS1tlcKwXNRh8o9RE2fdZUYFutXme7zj2uuNtmG78o0aWsOeCwETF66L8htojpMONJSB0pmDjcub8OF76nthcH6SSyY/iQH5cuWGhOeS0AU8ouN8Jjq+fYgubagta47Bno3HYMUIwLDLV4LNzyG5NCyXZZgouEI9dKtCdOX1Y79LR2pJ8pPMPzUll1RHMNf7UFzI4EJWSJb9pr8lc5kI2+SFk4/A9ek1AmLaEHzs9YxGQARPOhi6CxkoNcJ3VWebeNCk6swOjWFu9gS9464xbeoNmynzZL+da0SBPmKJQROSDpKM2Rtm2eDRRT1T1wOpNP4ZHVHdkw2vGEM9PkKdLDw7AE4WMR5u4a1HXzsP/+aPv+FCxLSGRyUWPne+DdF1a0ATWatMHZFp8uKlIQBimnA+ExueqzmMjBhhmmTVSFYsWE3gZTAIz4U5TW7Ap+9eHUz0eAan2dDGKFjUJyUbGn2X3+RnH4Ysk8zGuoRtQs8Vh4iMRKoUjitbDg2RpWc4TwkDpi40l7xWr3EsE2e/8A1CgCt5sffgH/0OMqidkPOGXqe+aEfKNVG7JuW7kVm81CVAE3qc5M4T55FMzen3UP8K1wmJooDhuXYMQJNbKKLekY/+1pOvwKunL8HJM1fEJwpDZo1BcxhDwOj+1vg0ZcWgvyrjzN0jdgdHbZGnIWCCchIBE8qDFDl0BAKBvzCzJJ0XEuc2M8o8dYvWgjgihvROEdtkAJq8I4fwoNB9tgCDJucEBPVrWMI8y2/A3EOyVrnQ3boGmvVRl3cPC+jJJjSHJZRqPM/zNkFiMHO6SM51rFPYZdrIriRNN7U5LYYIEqKpsOUtYEIOfguzHPKTbJbCFA08JexCHi7qa1ePLSnLhORqEWiyMH+TvU7S7UQVjwET/a3wphwFLwua8AZ5+dgI7NnGuUzsge8eWTEJQyPjkt9EDFEJI+HrzRfg9eZh2HT+Ltg7yYyRKwtn4XtH/jN89Cd+l75fnjkDbwwfhqu9czB3cQ7aN9pwcOunMsyQK52z8N2X/z/yCD+441MwOb4lA5pgiC7897H3fA6OTz8HrzVfgJVT6+DhdR8LRun3nnqKY642wmT2tp6FoEl3AVYuXw779+/pUwRUvS1v1hWEYiPDevq+giFFBSoGTaqZS95S0CQCTKRS3lh6m0GTK+euwJVzVwkwUXAEepi7hPOXcPJlyWWiHvRi7GWbPRt+A69w6qgYMEntclnQ8ZFml/DvbAR/cMdReGTncTU1e/CE2Xh82NdUGw75A71oMAYLinlECWCizBLdm8UhuTQJ/N8dfQQu35wMwxIRUGUZJSaUkYIpUfgu3wseYPGLb1k+lEDaVBAIvlHcp7h/tafNquyWY2WeSH/bvtcxgDIRqem0QY/CefmQXSGYQr8ThRNZKCth1/3babzUC+XF1WfAZJYNOgSMYBgu7BMTjgvnuA3X5YASm8fEs0ycocaCJnYwS4dR/GLxEPe+Imy5sCqN96BUmpNakZRpIt+7aEBg0KThAJQ2x4jrLhBwcvcda0oTxCObBI/jlJ9ExqiDVFMAK7dDMxizRUCJn9gMpjSh5TzfeJI/vPersGaMQZOW5ixp9DhkV/CP2SX2n4boIknG4iyUJW8HtklKFnnRGc7N+Heda/Z3YZGgVw5O0fbCHNsaZchYxonmWEJAEsETZJhoPhMM0fWDNx6F6zNrRZZL+DgB73jeKlMMn9+GNrFPOIQXGrEwcfyO++6iJPLhwR3BHtRlB7+nrsiPvZFtMwfPitufbGehkaLuu4MaGaOf+32JQJPMyou5a6JQW5w/IRz3mO9kbBmCwjwxUA8g0DbDNknnNdF6/N6vfRD271xf1oGD87exBWLQhFgc5ADAowX3FuqslRnX8gPlMxHRXCWnia+efaKfWLgOfuHQRYCxtQBoZCTQBBMbU4xFSgKPyeDxc+ZQG4X8JZ8tXNOEPYnhudY1rsEH98l+UV4bTmvcb9mHx+VMTVJTknBfns9mkfkU1yHDMtELCtgmTqSTjDSVksUsjwVWNtRi0ASvb89h/HAMyyOhuQxokk3+LgNDXtTrzBHYgqG5fuUTP53sQN0LoNwJGi8agEk5G3UNhutw/ij2baIzMuMuZ13BcWMWBtWX6RX4P1mPBqBJ2Sh695xHVsm3n8awsxwehv2iWpyYHcNxGctpyliY2k66fZqcxJD4nYXZCDAZJSDZzR3nGCHOUNIFCHzgY/LAEi9qMOcZ6mUKmnAC+KKtcGf+JoE5sdPFADR594z/QU05p8kLR85xU5DDpxDdo8bRvTrKB74CN6T4WW71xhN+VGLykUPzMM/pzORUWnyqU24jaFIkMzLFLrnYAiZYYbSFdBfmZA2PQnNVGIxLzTIh1SAPNMHCL8zdILS76KA8JlGyKa54SlEJQ3HFz41BE/WSS7FM+N4GDI0uh+GxVW7hSpUVc5j8aPU3YXV3I9zd/Xl3ybNXvwwLV9vw6M5PwbFLh+DY5Wdg865dsHxqEo5cfBoObkNAJAylhTc/N/s4nD1+AiZXbCOWCc8dBg/UyKUhuiZXbIWZDVdg/uI8PLz2MQFg2LD3xqlTcOrUKUkO5CdTXIdUEng38bodGFq2Cu49sL3CEOr3kgIzQS7TRGP357+zaP6Em4Bol1+hGukSp34tm/IVXpbpMPTWzOlPBQxvI2hy7LljcOL5E2SI9wwT/qz5SxgwYXaJA0YM24F1qyJ2SXHb6saFwzQpdGINbQyaKOvgcz/z1+LB4xz0/WITv8p+dxpoH/1mb4mHRaTt0nYvCMnlGSYxYKKGSZdgGfNyS3icv3z+w4G3Pbc99wHvh3mxDVg/sqvjvmKp468zRno6pSpu2EihfThuwIptp7elNgqLAFE0VBsq6JgM3jFKHLvEJpOPjbd6jv9iJ63etIoWXQRRJjZPlFbuxVPXBTBBsIS9YF1oLgU8bLJ3zXXiABVRkCKwQNcstOSHeU18+3PCR11LVFGylh9jaNAwFNIuyixxAxPrTxt/BEcYOGGWiQAmPfwrLJTuPHz4PZsywEkxUMLARshEWyRQor0jA9Rt/gSc3bf5Sdi59jKF52K2iU/8zqwSD5ZQMvgYOEmF6OIpFFIAUlOiSO7YUVWwXOYOvrxlKLXLJoXDPMlZ1OSE+U5giZFVbWSaSCL4TDJ4zKcsuS8WDGCiwMnTxz4RhtlTMDMATkSGSwG79K4FB6Dg59Wb0uG7qidErrFmF9g/Y9unX2Dkk+lHLhuHvVrUkShPuFHwT3fGuxovjIceGmCsfk4MPQkH7Ovbg1arAcND7LijuleabZKyZPOT9u1YD5//9fwcBjWqMbh0CVvgd//ZnwXJiDkhvA7EpmOoZ8SWePVpPhMsUv+giRoWOJ/O4VPX4fClUU4Ej//QMYGSwRvQRJZRh5Dq0mf+MmiC4SYXOKdJtw0Hll+FA1vzQBOevz4Za8qtS+a4xMzmG6RD7PSvomsmwnMlWSba3woc6/7A3h8DACTA+gjJZZcOeZ99TWd+hhi+nHxV2DzOQdImf7cNwxcSSEuhuX6agJP8A/OUhoCGbe74ycFzghBd3DFc/lBPUvZiLmiiNopoIXByF3UmALj/QNYGsITTc/Cot3kLIFCCxxOH0OGQbTxkCKV8pexURfLEyIZsbsiEymaNphrOuT0HHXFUZr2NGSYEhtjxatyn8HfK/YcytIbuyXqByEO0BYiDUr6G0wMM08XTxU/C3VvXwG9/dhCe620+jAfFW6IWcKCJrA/xY3U5IXlAwAY6prB8cHbBgF2mjsTZAlIYcNzYmuXNXZULmnjvYp3LCTXEPzLYS/KXOKKI/lq3CTOypGD7pGFH9R2cBF4cv8gh1iphqc9R6Xo9+MWfurNukUuvzwVNUHAzDTff+8/mMbFvSoImFejDFjRRb+I8lgmJbUq4JSyT5hC0JCF8XOunTn4RpkYuwoOrHyOBj4nf8Th+41nozfWgtRI9BRow0dwME82NcPTSIQZMotwj+lxMHo9slEd3/pIL66Udbj2Dv3L0D6G3wKNkaOUQ/MIdv0Wf1Vvn6ecOlwImLgl8zmYdJ+HQ6Cq4e78PL1ba65UvqLAC54Am1ZId5/OR+vWc0qqlS576dZFGkERbOmZQTjvT+dsAmhx77igcf+44M0gkVwn+JXDEJHtvoreheHaHBlCsQJ1E74EUcF9cYvAg1jDvfDk8U5znogsP7TgBB3e9Rs+Q6FTOrumEat7wrDBsk12TGgrxb0mGic9hkgeYqBc35TQxYbr+9sg9cPUmx322YFXA7DGG6SBRdoZ1IoBXJpSXD50UM4OyoVpqAijJKZVYYtWwb8jrdJX/X7BQy4iAecprgt8k3AKbgF1eBZcszITqsswUXv79vXhuYtNK2HkfslCyuVBePHUNfnB2RkJyCcukhaFrOPyWy19CiowJyYXzRFknMmh1TrlBbAxV/ByeX1ZJwNidoQwLNBo+ZQAp9qTkNvFgiQnT5X7v0FreIKAEzwtg4kAU9li7e8tKGLt4kdfHFKNEWVBBaC0BTgKQVSSJo3TISItAvMBkZdlT0gi4kfNrQQM2rTkCd206CsMtgKFGj/4G4bgakiheABNNGk+huQxgQvY4NcrZblgs26R4AUqvCHlLUJE80nMJhdcBKhLTlmSSyC0Kz4WKqA3RZVgnDOz2wIImyDK5fHMdHDn7UzzvFLyUeRXOR5mfwjzBMSnBu6CL4bu6mPfEJI+PAJRytgm/Pz8nQbaJ8zYMft7xp6ROLhc5FT0VGiPdq+lfU6CJ9R6P7ioue9ZqmxHHvQ7FA+YcLQXmkG4XxpZhSCQPmqTYJmV62SBMV53BcHuujUETDtHlQwFriK4UaGLzmeB5DIVc/Qif6L41G3D4JCaDH2KmiWGboIEAx/zQsuXOOTN4nyx14l9jWCYImswCzF+Hn9ou+UycfmH3GTIHyPtT5r3BoM1qHKzN1etcPIEJKIACdj4Ja5SYIYOCqh3ICZ/7ru+yWXafASJwfzo/c1XAVg2ri6TUGWDAR5qGmtL0cc/nQwlDc+Utez3ooTLsDLeY1NVfm6vGZ/KaBIQRp1OWgSYkPV2YLjV1ebVM16IBaLKYEfbOvffbyCohoIQ9nHGf7BQFdJRqeHYmDlw3HRwjPMLxoqbg5Vj2SjjtFTBRFR/37WQ0xfeq3iUPkXtp1DZaJJcprF7J3hftrM4g2mg4mUJ6tlD7iiwinbmbFAEg2Dd2u/Cv/uFj79yOHpR80AI1WgBBk++/cjbpQMXT0s8gmp8oKxhqZTZtcImf/3ERKPx3a9j7x8UT8xaBJmnAxChTNdoqKHKBYIkBE26jrrBM0DZhQZPiAuiuaN/2tZSPbKmPXNAEPXxRiOdtYlNhubRwAWhSASzR+/5/9t48yM7rug88b+sdvQGNBogdBEhRIriDoGyRkSXLkmXLku14kW05VbNkvCVjz4xdldRU/shkqdQolUyS8SSpTGWR7MRjjy1blijLkiVqJQiBJEiQooidIHagG713v3XqbPeee7/7vfe6AVDSpJ8E9lu+9X73nnvu+Z3f71y5MQdXb8wLos4tvHf7OAz194T3jdmk0qG4Y3GGXLkvm0WMLJPnzv0p9GzmY6xcRb1VAGSAoMzW3cOPwbnWi1C9WoXxoW0wtXQBDu1IM0xwP2SQIGjSv6Mf3jP837rrikETlefCDYr9RRgrbYV37vywA0xm5+bhOyfPstxLu5fKPOUseBE0KpR67wBo0mXkOQmadGaZ2FvO2AIXfMsHVdo2We6P8T21cw/WONRSslwZa6hB7MRibo2n5d14gTN96QZMXZyC0y+eMYXdESxhGS5llzB4EgU8U4FPOratq6EX2R6EUlYJXxeHzvx7H/iOa1pwmK0Jv/Hur2QAE5pyotMG9U5uqf2inVPxapO1zTI3UmBXvqfvRC5ZM7lZmguXygUGTAxogu+vzA7AtbkhOHP1bqiUejmLiaZYztpn1glHeNmBl/f2t2gbyQWSIL/75JkpShc18mrcrGFUL8zDTDzvbsxEBiCMHQsNtHJihnCOqA0INJF2dr84kM1Lunk2ijJMMDAsx3WyQdFnlAySWih7Ht4B5+sAxy8tenZJJM3FIIhE6UnegyWpuFHlfbEERaTqG7DARWP1u9ScWMD4D7IAuNPlNmswD5i6JhRoMZ8po1zluhRECWubaJ2T8swNqMzOQHl+FnrmF4SdJH3P9TH/mdlL3QAl2X7nLYf2M+118R3z5xA04b0P7f8MDFVaUC4ClAk8kXomEdMklufSmib0tHyJGd/YdEoTkbGXpO/Tl9nZ6qx26ukGMGFzqqZfgDNtcw+UOEYcASJ1wEBonkQX2qoagiaNUJpranECTl1+ygPcCnbr4l3GGAHhESPMj00d2Sj/ZYvHI/tkHEYnN8HI5DgVkk+/dIEhY0SfV87WQZPnDCg3nOzvUduTtTW/O3kd3Tk3jSvB2w/NK9u2NqBJZI6jO9Xlgf86e5sow1EHZPwEjHBKe/Nb4z31lEtQFraJHjHLNmkv0YX7rQMnnc3BW7nFP/v3fwmnL867U7JEl19TqURXpu/QnOSLwOPvawVN3LHdfNmCTz53DQAT3Sr4T9gmIoNZ6RfQJG4oGZs8tSGDss4sE2Sk1pdgE0zDU/fdZWxi/FaC4zna/eGI8qVG1/y8ItuQyzIJfE1O8vBOAFF+vAS08R9uaQVD7gL7RDTzyUPChMmV+esOmGZXokGgSXi+qMc0VwigxeLvP//hd7dtMp422FGOr0HP0Y1r6fwJ3Vj8R/eR5FPyEz8JgKe2ln7hrlp9qXWmyZr7/vfhjl9+jqVnv3KEa2pSQqEmOGE/IanesiE1+fnQgyC+M6qLkBmnLtNc6l9SkjLHpqg7ltBGSx0DCSDGAUjqsQSYcN0SkhElzy7PfTJHiOySLTLd1qagbHIVZZMFOCGD2YJ/8j998Pvwaa9f8noLrL4Fbs4twYuvCWjCUzPPn2Y55ifUomOZ0DZS38SPsTTLRGW5aFzrJdqBSSYmNVLF9qifJPuuhmnyloAmdEGczZean/U7xiDqYhS1hdOegf0V5/VDD+y4rQXgna+RkufC4A1pieWAJu0AE7X6JDGyCsAE92PQZC5oxAf2RwwKBExwQtFMKaN7ToW4osJXRy79Gflm471b6dLGB+4iya3TS8/Tv12NB+HE9SMUC2vWW8QeyWOY4P43Fi/A4fOfgvH+u+CJnT/pXSwpOId4ItYw+fbZZ6nWSf2+BZg5OgNP7P4xGC35YMBrJ87A/MKyddGSozdX5kky03uGJqBZr91G0GQ1rir2+2zWVLcsE3vD1lG22YxrWRTk30F3kavWyeNQGN/MNNTxzd1b1W4AE3c0dras8ez+RH5LWysEvz3lpLgMQGLYJWGh95S8DrdR+0LveS1s7sYFymUBaOpXZNklHNzlAuoc4N06Og0/9dDLDjTRWGYe6yQzhayyGwdtH3c6dXCNHBdnbnvAxBZ9x92d9A0wSEKgSatA8jcONFHwpAmwMrgLbm78AC0gTxx9DeYuL0K52A/lQpn7oQlUs10NgRScsl3tiNtQD0WdgCCIrLRs5yLojLzKnptiWQWTvF/IV5fnodXkwqTKSOK3vI2rgRKxTxRA8HUW7LZW3ov729JAGW7s2uIZJijJRdJcCMgbhonU+3E0BQq+CHCiYBYViUdKrmiZOrDEezBxxnaz6QET3/ZRu2b6pbSTYZp4iSMFSqg3SoACnRRmlPS98R2KE/S/eUYAOak/Jf1K+xuH4H2x9kC+z35vaBse4AvvJGQ1USg6Aof8oNV3lKVDTB//2r/1m7B99AaDJijTJTgWs0qytUwytU0se40vg18+spf4LrXdGvt/p+GSmvT0O/tb8J0J8MVsOJV+IPC2Dg0KhLLLHUt0oWxgrcFMk2rd1zX5zsV3w8LKhNHUNowTB5KoxKLyxHSbBEtMAlkYzKfi8cI+IfmuSZbvQgDF2R/ZPp7v8oqTJ82//VLtTYepLPNzgJ4we6sNwmkm6rCvBJeSB5qYjdovE/xp4u3wcjEY47pKqgC17t5CtklfAKZk2SadQRM83O/+vZ/u1MvXf3+LWiAGTbC/li0rnzKaK5luTN5YwzMLsG/dMmiiUhMALNF1pSGgyQBeFFYvJjmKUgWTwTCbO2wkNjWSEIA2gWS5lhkwKc7BU/dIZqGxk6GPLQcMQBO/+rgVtzH9OPV8nDmZDOAn5nWuz+bjIrofJ82EEnmrXiMFbePBAfWx0V6sLAhoovOEZZm4GzWthYw2KgCP0lzvbivN5YNAEuA1wAk+70xsqJtxorkOGdAEZcAwFtHmIGTDycs2GykDHuCRdXmubp7A9+02WKMEX1/51kkooHQuJRYWoeWYz8iAQicTmSVxNFIyx90c6m0JvbPMDreN45fQN8owUZ8MZbaI/WfHqQH+/HG5DokGYulYzZrrxX6cJSyEMax4LsqENzL7+TaFDQLZBzUY66DJ923fX7/w1bXA2QvTcPbiVOjX67SBQ0PmbFqXiNy9X6Yx08TnPfIvqXx462f5cWyulc6ZGqVyMbGZSsx/qePaBIbQ1K3aywivzplF6zOw/Fb8okQG4cOh2pUmVeepC6ibZNwlGB/ug0MP3JmSFUmmCevIY229WL+Uby9Vx8TeOOs7tqEg5/TT0+dvwPwiAgncwpPjQzC5cchvLYBJXLhQkXbSfqz0B04lgib4Orj1JwKX6OjsZ+j7KxfOuUBAeagMewcegf0TWCg+7WU9e/5TMLVwAQ7tDNkoKhNzevEogSa7Ww9SIfi+u/pg+eIy/MDbPgjDNXbo5+YX4Tsnz2U7S6Jd8kAT7EC40Cn3jxJogoycwYGIkbM6e7A2OnrmOa+OZZK6xFsBTdoveuJfzXIKgRIMup1+NXSdUV5kbDO0xiYABEBJAimkLdyBNRTcLBejJBp+0vjlPTyly4dGDKW4Tj9/mou8U60L/MtZMiHDhB1CrUWAZwmKu2vQ1KW42sBmhwiThLH5duKAdliHImSXyG8i94KBsw8/9ArsGJtjPoQsiPQ9XzOP0OCKwvli1b0/b0C6dbo0+WoAEy74jgWtsF5AFjTBIOXKwC4oHfiYO70CAVMXrsKJo98h53T+ShXKpT56ljipeIDEBLSF8aCACvvFvAhgdoAWhBemgDSoC3Jrw2ow20gp+XY2mfg27J2XytDNU0iBKLIfMR6ryzyFuqHixwA/Ei7G5jLaEwyTEFyxcl3c9964d4IBE61holrFrgC8SnEJo0SZJRFgQqLsCiYYFqRrBn0mGvjAbF7MEIvqgnUM3nhPTFZm1EtNRqoifJ5t0neGbVv/udc9cykCPhy7qQ1QEtc80l5mbYneb1p+i/fgV3in7pMuWE2hYt6+BVtGX4e3bT1Bxd+VbcL1TXxNE61nogXisbmJG6T4lrw3XT68HNuf7SWmLzt1K930/Ow2Kd80eNayi9mO2jhKaVQ5LssyIUkulObCpBgjyaX2Db+rC8vEFYEX4OTE5ffA4vKEkdAzfLCE7GIsyaiSecEYNQwwCtCm5LsmN8LOB++BUQJQwqxk33hhID85dnRukHaTYZg786bHX2AF3fWQr5tZ+UQP0nr2cXguGvuhrWjXtbK+Q+a6iS1QDwMiDjjBazR7INukpwdKpTAoG7NNOkl04RWvs03WNvzvxF6f+fJL8LmvnwoO7YJt8m1KbGFfswAAIABJREFUootGOAKsYqaxp6wFNAn6pAFN8LAEnFxteuAEk+EwEY4Y9FKwXgH5mDlJLJMqs0xqC/Dkrj6YGBb5MBtwzDQqpXJLz7fjtOOsu6rHw6PLH7OJkpj21S4OQQCLBFUo6UESZ24FMBEfyY55zip1ae/kV9eWZiibnG012o8qtPBfhjhnbQcmWeI2TfjtX/2Ztu2kdxXMWTiFoXxo4MMjCyT0N3MPjJslA9RdgCYKwumkwBONm+vWQZNVdfvvm42fee4EASUkCYirpHj9TusjrBNi1/Verk4Tp0wUIWCg+Ibg8WWDlJrNbQETMrNYmyQCTNRnYu/X+39FBUzMd+yLcCAyV44zWquRTRcnUGXxXYwz627S2EAfsrY8I/ZtnWnyfdPp1y90TS3AYAmqXqjPnDN5088MmNB4xniNjFpKa5PvXbwiGNR8acgwUxmveMy7i6e5Kr4GOx/7X9uyTKLDeKlvPlNg21bZcsHVabuoPdG658n1rsQOaa2KdeokhhHdiF1SWXt1J1km9ExjpomyTPDHFGiSV8eEOwhSkXiCQUdrta/T568LaMJ7BiyTCDCh88kJaPKQ96XeDT4zGACwngm+Du36SBCe+XL9P8Dg1Ea4ev0N+h0Lus+Ur8Brp5+FD77916JL953xqz3/iQrKP1B/f7hNqwXfuXoYEDQ5tOVDcLr6Isl/NRYaMAoT8Nim97ntXztxFuYX0oBUZhhglm0CisTAFQImCJzgohiLca0dNFnbYoE6bQCa3DpgQssMGRzt1hR5favznegWLYBTx+kwpdOvshCSCxKnj45MCNaCFyAFIY+776eNi5u2RsK6XfZ+MqLt7zTOro2PzOwSzBjX2iUClgT1SxQ8sVnj/j0njay20HtkVi27hH7SzGORSgpqU3AmvGWX4KISM44f23UenthzOWCZqCwX+bFWQUceZyqWqYv9Lp9E5jHoGlODiv5ve4aJDVgiYOIKwLcKXAAeC8ELy2SpBlA88DEojuzy7Al3Yo/CT126QbeBIMrclUUoF/qhRJlPsjAPGALUSjyOUvVQMiwVefbSsDFTQD9zH+GWtv91+Jp/szYAVh+UAVEw0wCLi3rqO28UUkhjEMXIwRkpL9wLM9stoIcjeqmvBJd2jkoxWin8TkVptQA8F33kKrV45/rXfOfYJNz2uqCiObHEheD8S7RNKdbN8jmrellzoe8N20Rrm+C99Z1+GSrTV6Fy80YOUCIME2GUsO3NSm+9JUAJdazIgksWtD51NJVDfTfgoV3Pcl0TwzZRgATZJu69KQRPoLiCrfKI2O5H3VWDJ/ZSUu9Tk03nCSj7qNsGz2TzeBv5HAAmYo6dncow49iVqAvzgAJiCp4I66TeaIEDTBoAWM8E/x1/46N+3Il9sgE3fe/AElm089zlpeMClqED+TzDkEN4TZHvWqEaKAiiD0+OGfZJqsGUaZcYSRqIs7tJP+AlkH1oeQ8jfLDhHhKYC/y07r0Xop8HttPjw+FZ41BGYFJEZkZSte36qamgiVptsY8ahNbwcasF5VIZenpCZtda2SbrwMmqrPod2/gzX3oJPveNEDTpRqKLpKRUn1/GS/egie+A7h3NoVkDyYwTBE4GADBZoVSmwvUE5KDBFq19TQpgtiQCJliXi5km74H/F4Z2vBfKwzvcVBF6p7Z5FTRxXkToz9ymJ2FtCzNePbOi4ylUjovAhIbUIPRt17110eVF/h7Wl0Jb1KguQKNeZbBEC7EKgEJrPuMBOpetsUzrUCz+3k6aKwjCpFJsncwjn8iyU7k98198bdF9Ujt2SOCkORDbGA/AHd0ygtZBk4699ftmg2eOMKvkq0dPs8dLSVHWMycnlNcCyPIPpN0MYOJ8fLMeka7ne6B3PNx3RpaLAZOqs7Fo8zR+FmyfYJko6J0a1bieaCdJZ20wJVUaGTCymcKIy/WKZNwisIqSfTjq1uW5vm+GwPqFrqIFPFgSexN+JrTeOidC88u+p6WOldXUNVQ0gLWOSeStBD6Nt1fx6LdO/9pAEwfQZmzZqjwOWSvqXUSrGFFlCpFk50mwPcRkL5QrVHYuZWzo+iUBF0neIG4ytqEXDj2waxVPeXWbZkATZZngYWLQpJ0slwVMcF+kCSZ5R3nX12rBqfPXYGGJwZaAZZIATGRq485Z7uHseXSvkdYtsij49+lv/y7s23RQ2CPcvbEuycu9fwnLby5DY7FBgAlKcp1eeZ5AE2SaMNskfM0UrsBLlc/DA7UfgZFWKBv2zbN/TE/y3i2P0U5HF56mY9dn6/D4XT8C4/1+++eOvsiZTvQvvSyWUZehYvNg9CwTGsqNBkyM98Pkxg2re/p8klXvE0ymxiFdvSyXHMm0gZeFkuSHblgYLoDU6VbE7T51HEqnX5HMY8mt7gCYBEbMgicKoqBRHN9M4aHS/ge5ZTdOdrggdPFTchdpNkl8sJMixUWMEmKXMGiiNUvcZ8mk8ewSZhwEdTKoH4hRCvpku/7BDc9SSPrOFgqWuiW6ELKgiWYZE0sAJVpq9G/r8E34qYfRoTVsEhvoNHFVC54EPTnjBHfqF/53nRpc4rZ8EbNLlEqtmdwKlMSASVAA3jBNUP5mGev23f+LBjAJehl/SC0sAQBBFARQ8IUslEqxjzKlmNqofYoLwwfPWSLEuo2VXvKApbJSbN+0tVSktXNBFD+5eROzejujraF1TUwal8vd0G38wl/6JDkpyrzArXzgVlkn+vfGeAWmJjZ40AQXTASacNZrGjARaoMBSLxkl4wlP6RY/sQUf2eabgIwyV2pJPqw66zymwFO+k4dg/7Tr2SAErQQyjpiC6BAt3/m/nu+Ae0j/NS9zbZPOZ9RYkdm2AeCT7lMpRZLbkYB6YP7Pgv9FQBkmFi2SUaiSxgliFmpTFeebXFTobuwnPom+bcUPqSoyx8+uQe2j9+EbePTnXDy8PfYX7XBJJvCGNgqUbExoIjaLAJNou/VTqVAE6xv8sr5X4jAfRlxDuDEk1vwMpwHGB/BbWLGYZqRqIA7yonVWwycNJo1aEJV5LvugZFJZO7aEF5iLvVxi1UUj2+zGIk8JpdFZik9mr3dzbTjgno6rnintLV0yzF35OL0VW738Umj+xuemO0MShzqKGU/iIvDh/R4tEuVUqkD26Q7iS68it/85afgnt0T3bTE+jZ3qAVSoAl2sE4SXY1G3fVDTfhfLWgS9OOIZWJv9+rsCnz+xCJWgKeaAQSa9PTL/CsJBzTGsC6XgCUEmtThscphONDzMlzpOQR9235Q/KbgT9SyaEBDNlUYAlm7r+L9ER3HfCy0Y6t+afDytrBL8s9uQRMETBA4QQAEFSVQxaDVqnN+bRBIMW2EdqSB9rkOH/1wvjRXYFWt3ZEgiR7R2SRX1kWAjI6r1URgJwZNZAkYtAYtX5okCbIOmqy6l35f7IBgydeOnvGS8bLez3QHZHpg8WVTQ8ivbe2thvbDgcuBl+QZwGHfbwHWDVLABBVSMIaVwfvodJiQ4ffGd0WS7wpVRdwWeN3IXM+r4xP52SzNZe5F/SXM7IvBGnf7njaDbBMc+7/ys0/Anu3MBl5/rbfA93sLhGCJ+BIYW6HxwX60RO/4HUl4o0+tEAqvq/36gEEUPIBdylo2GMXrMFEk662Ezoybeq1ViXwWw2xryzRJTZkimRVandU9UbarfE32FKrIxD+k52tNfSC5T6rFmJLPVP+Kj+/vvgWPH7gztUy0BQLQhIKXpEvKVFnWKJXn1WyQExW/YrBEf18taILnO/3mdQeauALwCBCgYW9TuM8Vg8fGQ4ku1/EK8OWF/wC7ex+BPT0P06Vh4x65/mlYGL8BzeUmPFT8AIz3SeFAAPjsq7/LoMnmLGjy+tXnqA7KB3b9immGAhyZ/jTUZ2rwxK4Pw8mpI3B+4DgsnuK22jf2IOwb5yC6vg5/6wU3gOiaaMAxQyfoRjIQ7b4KsijLhPy85lpBk9UvDuI9fBZPzDLxwTXX2UzALW8IUka2yTTP2y71fbu7KQirpCysEpQ3UnaJCOpwcJSCzt29MPzTkELglEeGmbv0HQeIMKu9icEMdHQ2ThKIUhhX8Mw8aTKkcQQ0/xq8FJcySzAznMESleRCwJBlutZa6L1dKxhzmssu4exhlWVx8iwRu0TBEgyK4b+PPHQWto9ikTl+HCmGCU8CKlElBjOMOWXtVIdH6p1OPwYpDOgWimHBdwr/aSY3PXcTpJTflGXCEl0sz4X2f6UBsIxr6HcgYJKnu2j6Rw5wYm9JQZSbl2ahpzQIZZSZEouXqYdiAuHKIGC5L1vXgq2lFp63wIv84tkUbMT0bPKXt+LBpL/pJXU7wnj7mhaDzzxDv4rnd3aa90Ce/sLgXhbUe2NbPywO9kmWqwImKNWlNUlihkkKMJGFh2OcRMnjREpBxglmcRegUCoSxT3jOGQMbHTTsZ8Rmw363ILxz/++gB1kBSKghB08C4gIZBJ+b56ff4wKwhkAJXj+er16I+ENZZ587NFFfR2DdSVTtFif5dax12Hf5EmuaWLYJviZbLthmNj3GbaJgrNhVzVeWA5wYm+kTXd+c2oULkyNwnOn9roOgaDJtrFpAk8QRMnr1ql8AQdOueceRLIYDEnYIvtdvVFj/84wTYgNh0U+sQA81jMxheBvLm2GN679MF+myZT0162MQt5Ax6KywxSc9JInAqbreHRSjsICk4CF1rfSwvIo31VvrFANlCbUcKZ1AMqoFI93NU6kXtjqLI3eUf5ixB7PZjUzWC1NpNTz7JNNPGvNhA4nsPR183VVzrxCf3vPIijqW7w+upmeYWMvs19bYz5pw/vyEa/GACd0zmIJSoUCVJDGZV4x26QbiS7cff+uCfitv/FUNy2xvs0daoHXz16Bf/l73wiPjna1LHr48gsH0LQPo6RoIwBNMDEttahPX3Zizs9Zvdu+/vnvzMKVhRYUewYIOKE5mNZGmHpYlcLvVdjdcwF29V6CJ4a/DYvLDVhYbsDFqToMPPo7zk6lRrP7MWc9ib/jCAkX4uk7jLdJhAD4WB2KkbvrjOwGS3Zighwzv1LHz+0y4gd006WcxUaAemXBNRH6XY3GShAM4uuIrFOzCg3xZdpJcwXX77JN5XSBClcYKKY27ODfcwM5lMXftgt+m3ky5WPhd03iQfIy0NWZKsAjb9/WTTOub/M91gIIlJy/PAPnLk4L0zuc++hytV9RgXdcM/EagRnpdtCZ2V59/MwSLV6FWH/JN46T5Gq2JF7Vo7hM0II8hLlP6uDnAvFZGfZYiovWFqlXlKAa104JhrYAMEk7qn56AaA6fx3+h589BHu3+5q932NdYf1y1lugqxbIgCU0L9h5hT1ujo3IIY1UgRsWKsMlY5fnlQRoovMWut45cW4bmwqn3px1SrgkTJF7vWlLOBVaZ8RGU7pqPLdROMH6parUWdWzZ2IZtEp1dWFQZYRa29Uk88f1T8FcWQFgfEMvPH4HWSY0ZVh5LgRMFKGOQZO4jkkeWOIMLKHd3dU1UfTp5ROXaPfB/h64G1FrYlQIYJKz+qXQjxSL5fclYpvga2rxIhxr/gU8PPBjMFZmYAS3ee7qn8Fs+SrsqTwMd294NOgPJ64dAfz3wXfEEl0Az579Eyj2l+DxyZ9w+yBggq+DYx8CBFXO1J6Hvm19MHd8Dsb7J+HxuyIZL5QMU9CELiiMvhB4ogFI/c04+AqaYAF41/daLZgY610F02T1oYRk6MvQmIk147KuVzfEdGuWE2LgYlULhJwMJARK8LpVfkuBEvyL3/NnY/wSl53XUvH1BdJdcv0YwHByXgKo4HaF/Q9A6Z4HXcC00ah2XQ8lWeg9qF8i9UwELLHyTJxhTsswiWfzJ/5/2A/zn6ALibVll3DWMQbmcHsBT5yGPcp1NThzWBgmGAB7bNc1OLQbC8yFLBO8FpXV0SGDy1o3PBIsIXc3qQVSm+6pwUWe6+RezSQUF3zH27OACb9nAM0VfBdJLgRNVuoASwiYbH8XlHY+mXMlqZms+xGBAMqNi9eJjTJ/ZQUqRaF907OwBeMlmC5F5h1I4pgqnmXAjAR6El7GzrJY4n7Uth5KIqDS5pk0asvQrGGtq/CVWKKITfSBWzcfGTaUPlsN6r5y96AAJizNRbJcxDLJkeSijFmVGrFSXWZlr2/jYYWBJzl2XMekK7TWeSCmLaLvBk4dh4FTrxiWUVZui+ZWsQYBgJIDlHgLYSyFXYC52TU7p+m8u7pZwfR3Ba/cgQqwdfQE7N9ykuyCZZsQ66RDQfjYvvBcYKZi5wy7mSlM/RezGdxPZGe+cWIHgSUXp8cFuI6L97J9vGtsCn7m0EtuLnfHTAz3XMCEO7QHSxQ04TW3t0/yPWaQN6iOjv8Na5mgZKD+Q3aJSnPNLG2G89cFNLE3ndKQFwAkyM40+vAsU8MXkpH0Uik9yq7EWgrZQvIagGQGygrPH1CDUZHvGt3CdeMo82t1HS4xoLI9V4+ZkoHxtgazlrHteRGQfKnXvwqmSc+Z4wSUqP9i78+ehWbcVhNWRiY4qePuA9SezREMamQDR8o4oeORXEeRgJN2tU0cONVFG6/LdHXRSHdwEwRN/sUnvprxMZH9aDOWae1EoD7XPsKxxn2Ce3Fb0ET7s7uPqJ+pb5+4z3icXplZpms9fqUGsPgmXGlupYv4a2PHoQgNeO/kKbqeBkoJ1puwtMKgycJyE6YHn+iCbZJlmoSXxTeTCLFmzLO3BzkPUKSfnG0wwIhba5uM7rgtELiKNc7bdpXA3HTnM1LAtQDQWFnwjJgWQHXhBkl0afFaahX3H7kKygStiTTXpu6kuZSV5+D1hGqbS24REMs0TNquywSY8fd5nnV2mF3gMD1VvtM4BP0srF3sBY+ugyZ30Drd3kN/5cgJsh1f+dapsEaJGaiaLU5nxtiRJJj5pCrPvozz1airZLLF43tQFm529rc1TBgA6TVKDf44buQa0IS2jxgpXuUhvIYk2yTBMqGC93qy1MCSpFy/GtZx7wPJ9eoC/PcfeWAdNLm9XXn9aG9hC5yRmiWZIWBikX74aPwC5f14MWjHodYuieNHrt5pvNLAGrXdACaZ5Yid382Vm3gV7ZKzEOJ1WLaRQ9CkOx/CHyU8mQtNREkSumAN3EbyQyQ5Ge2eI3A0XPJtMHXbDzKHP37/dhgf4fj/nXo50MSyTKgtDdMkrmPSCTDh/bsETQwNUkETZJlsGOwPtRZzHjx1WQOa4LmpromAJq8O/xUcaLwPRmArBS9uNi/DN1//YygOcBADZbkQOBnvEbZJAeAvL/1b2LvhUbh7yAMqKOn1Qv1pGJreCE/s/kna95tn/wTKI2XY2/sIPHvmT3hB2oNyYQUY2D0A91efhJEmL+Lt6/CRF7zGfbJHY4Ay0sEXlJLut1SBSv9o0OE3jfZ0AZrkNGJwdWIQAic1rUVMz5kc0ttRywSfow8s5RYxyxkJ9s6Kp44DMkrwuzygRIsGxy3STQvFl5ANWHCtDgeYiIQXZfLKv+b4Zigfeh/ZLNIORsMpGWWpW1R2iRZ1TxZ6x0x2Chbls0t8gJQtcCgP1+7u/V3aApVBAEzltyTYxewStAOSvSNSXAqU8N86PLrzKjy287qrVaLra+rrCWkuzgM0v/GtuJfeU7fP0rJJ6CCG2khhL/tZ2SXyfQYwwaLvjmmC2dsMnmD8bLle6AIwkQNH98TXtdoJjJtEWSjTl2aIhVIp9IoKQSTJpCCIgCixtJcFVVzf0VoqAWjSjZSX3GAceKeHFj65PNAkPQ6zbRTaEg5keoehBafv6oOFoX4uBB+DJlq/xBV4V7kusi6+IIZD8Ez2mt5GqiOiZF6c7Rpv1+5xB0ZHdmwBVKauwti3npHgqDCFHDgSMUzM+I9BU7+wVAfRPBd5Ru5ys2+Swdkc0y1fhzdrnw+BvSI9547RasEPvO0voFwsUG0TAk5KBQegKNvEFoTXYvDENlH7YRgmFph1XdDem30+ZJzSd3R+ahj+8PD9UCiUKdCobD+/tUpSIajchEN3n4Ef2P8m/5x45hmwJGWklPlmAZPYVokdI9Ck0XBMObRRCJqgnUKWCbJNEDwh0KQJcPbqe2FxpY3UZJJ9IqMsku9i2ypj0NW84u9cEVIpghyAJm5O4WCu7EHZ8MxWrNLfFtSIfbL7obcBAyjdzgL2WaajCHqkZEqHuc8gT93KfOgpzCXRAkV8KJ7UeCPdpHTzKpRvXoN+YZWQNKv8TvOcWdS5BYq5FbR96HfUxO9ojLA/2tzzdu5FY5x8Q2AUBmhlnFXKWYmukG3SvUQXHn8dOGlv/e70r7/xD/7IsdnduRISXSUqvo6gCfttdjrOk49wHTawXRHkkCPNlTc60d6jbn/j8tdhw/xhmClMwj2jN6FcxKQDvgNk8qKc4FK1CUvLdQJOrvbdDtBEx6B6muGYbDstaxFmYSogoEDr+YTvlh+r9JYGwSu0dV3LogUX152/yFJEdQJN9DJROqi6gD65YakKeOZQNOooVQLYEMTOk+bKXAU51CYwHQd2NOgjwIUmdiXMpx82an8Dxgr/7JNTDLBiG18CLrytZsN6P/HRt2+/08Nz/fi32AJfPXoGvnr0ZGDjsqEV78u2SC6XbR09d374gaxVcrlFc27oprn+rf2WJ1R3XDwrrfNJkoulUWk82wLzUaKo21uULNQe+ms1o8qe17Rjhm0SrbWKlX7GD03/zzwGNxbDttEWaNar0Kguwt/864+ugya32IfXd3/rW0DBEjxzvLyjGcAwqoKVsCZUWgui04vECmLQhNewZsoSO1HAGm5SnzZugdi2hMuZHA8isgerAk1ozSiJbd4ydvFg0p4ct6FlmHiL6+Q+cVdh8yj4RLaLJE11XchPKBUiofuje27CB971ti6u9dY2caCJZZnQ6VHCAQtKGVmubsAS1yS0COus4+ppsAAImiDLZN+uyWwnarP2ZWe+x8c5RKILmSYONGlNUhbdS/W/gAsnTpMEV7GnCKcWj9Ilj6xshv0TjxOIcmr+KBV0f9/k33Ste/jSn8LcwDV4uPyjUCgV4Bun/pi23Ti0DU5cPwL7Rh+BzZt3wNdf/RMY2DMA432TBJqkXoePPB9mfeUBJxQE1+iMzwq30lx6/P4egL072tEjfZQnPN3qFr+ZQY3ZaHbyv4X+uFbQBO8MgZLi9DUoTV/LACWYNanBhpBlEl4sLxDXEGRJMGPISTLAiYIl+JfAk2YTGmObiXXSGh2j8WZl5vTKMlJclOlvC70LUIJsE2UMBIFsJ7wjEj0yPdwmdkk2AKbsEl9sVmW6tNA7BrfwPQIqD+24Bo/swGem2d7ChpHPOpmF4AmzTPRJ2ffabnax37FLRiCJzGUufulAFc3m1sBkzDKRfqD1AXD9paAJsksQNGnPMEkAI7Y7smff8XbabWBZKHNXlomFgkCcpt4xo4TDcg40SRaZl0zuuKh8hsEgk53YMed4rKIeSrPRgMbKnNxW9+PTL1vCFrEgynwfwOltUoBWa5lg4EgZf3Hxd/dZWCiOcaKRTD6XMyPx5cpnBEpLPavIiEg9dvpODii/jx35CvROI1uL7T1LP8p7+c4zzsz+jklk5gm+E7kheY62KTODzLqV+b3Qu3rhTSnzJ9nLqb94jVjsr9vGT8HeydOeaaJSXVQgnhlVJfrLz0MBFLUXQVH4GEQJm8b3vdizttvJVh//7CEoImBCEolsn13gR5w7BQlQcurQXgRNLmQajIPi8nXQVFmDpcBu8NfaJ/FLSZIL55462mD2VVWWC4ESBE0ceCLAyTkETaqd6nP568yOOwUp9RcJSDl7prWvvKSjZaKk2Ir8OzMYFUBBTX0sHE/zC2Dx+BEY3ToBo5ObBEBZu+lkvzxte12IU0CglIUKFg5mA/qeNHt9AXf8ue8sS3ANnHs1AEl0dLKcon/5RAb+LtNtxBchP6TZpOQNYqHgtqMTBJ60Rjfxe5G+xLHTnm0S6bp3aN7f/Xs/vfYHsL7nLbXAb/xvf5RlMxMjL2SblETaGIFVZ9p0CsiT53IDwF9isLzVLJjEHbSbzcu9Q1C9+DUYmHkWRgbLMNRfhkq5AMUiH51sV6MFK7UmLK4gaNKE67N1KD3w28EgiGYZuQqV02zXrOmrs2oMPNjigKKMQGIcs9qCeuGdMVx/TstESRWITV55PE900Ws0YZI1xBlkwNqm9eUZWjOTzZF6bE6aiwyHsExwp0YdfvvXfibjniYtppO+ks1joMMGlhLASfap+PkQd42XcAGjV1g1zkCyYfdulKnloPZ+HTTpohN9lzZBsORrL5xpM6xUSUGHPbLIPViil+0k9Gzfcz/KG+1YHUGTaAMEeAUwwXWFAqApFksgTS7BS1zvI4DsrzUaVdnTUacmwFXASWLHmGeE45lsve6bZ4iDsch2TqU+ETAhFYlmDd73xD547xP7v0u9YP206y2wuhZAsARfZy9OQUELtkWHCOuNqDfELFVWa8kaCy327va1YzOKk/K0U4Bihcdh6uW+NnNU4NyIdxHsKzu5dXbO2HbLL7szgSaqAiB+TNumbR+P0aSP+BBcP0yZq361otek9UwsaMJKRjxf0yPTNpG/+3aMwb6dd75+IoEmMcsEbxCDuFi9HmW52GHS4Ev3nRMDQ+1ediGJBeBPv3mDAJMNQ4PZfqF9NnFAbMdipS8DmqDM1pWt34F31X+J9rqxeAGOV74AKxersHfoUbhn4nH6frp2CU7OfgumqhcJPMEDzfVdo22UbfKZV/5PWky+c/dPEsNkYnQ7tGotmKlchb2DD8HdQw/Ds+c/DVMLF+mYH7j7l3NvPQOa0L1FnQ/HpjAPOOjFWc1Iqa/0j2WOPdBXhj3bRjPMgbjQfPdPr7stKRutjT5wd0dhymvcBp3YJqVTHFioYFF3ycAMmCWp74R9oq3tWn0VheBzjZvJLtFtcDwyvl/sAAAgAElEQVRboMSCJwScYPDi0ScBxjgD1DpHKMV16oXTHHjDCiUkgSZ/CSTxUlxeNkkClw44YSkuXbZxVwsDoWqwdf3g789b8o7sEpVWccEsRpdRiAvlP1ztEirmW4cD267Bg9uvBcFMDWJqlrgOC5cBTjaTl20hiOKvOIV5deEPmtolmnUU/bUZ3FE2N0t2SQCKgpAeLMEAJAEmKDG748k2klxyD7EnnQhI3CpwYvuvslCwX6GUV7nYK9nGnkHmF/wxc8EyVcJ6KDzBYf/U/AAPzqo8nMsckIemgZZMwAXrmiyFtR/aSWfkjk/6IfRO5vsKcGobskxQmqvHS3NROivPe3wTYoOT0lweMJGhxpdgO17UCXFexUwvtOeresXOlYp9A8DQyW/DhlPfkTo0Anw50EOk1oJ8DZVc8xenYIu9/vB5xDfmP3ceZ/7ina0RL8lYGtccOKJCm6TPgSm8DJqcCeuaFLEGCkAFQRIBTHxNEwy46ePUmlb8mAJ7Etc3CW45ivBEz/irr09S/RKqLyXgtucGaP8T6UK0jsSUqMJvf/CI65oBWGI7h3qU3sd0PToXNFGgVwASlRes1VDaioF9K8ulwImyTRBEee3Nj8pVSE9o7ycH0wdfqu204pAHz10p2SzJ5dkTkmXkbCvX//AMFAHmA+YK7o7SjwyecP2TBoxuGYddD97bNXgS32InwISCFJ3qoRlJMucfmAAifjdw9hUYPMcsWQatuW+KdfXf6TyubWP6SUYWwIIoCuyTXyLgCWbsK4gyOgGNh5/ieTkBmli2yWr9vnW2yaos/W3d+F988qtw4tz18JgJ0ITqbhVKZJec2VN3sRNoYoZ6MGeskmWiF4mgCb6aL//vMDpYgg0DFejtKRIgrhhjE0GTehOWqw1YXEbwpAHX+5+AvrukIHxmxufR4eY561+ZQU/+nBREZROWAkayj4jnK7Z3XBPGRE0keSv9YLNG1YMmeLyWJFV14S8EkZbO3QjPU1uedWYaARPKiq9ifROfrMc+EIO7dJ8ITiOzulmDnVuz0lw5cSAMLpg53ucTZKYK2cpJn9hli/S1VqEVFaiPlpE0nRiZ8A6gCU8/wo6X57gOmnTuQ9+NLc5dvAG//5kXJf7gKjBHMRC5MizwHoElfphI8kVO8iMbDOl8SYDC1r7UjulbBAETHE8oA0YF3x2zJWw1fz3qI7ElKfdwPCwZD4kCpP6IYoMU/I5AE5QDctJc7fw5M4g9U4btEf1DJl2rCT/8xD744XXQ5LsxDNbPuYoWsGAJzWNx7UNZ3uG85l4mQO8SxGVhqnF7HdPoP/GULysfHZ+4NhDpUz/+82W59NzBVB6MU/0lMXgjm5CKielSMmg62U9rSLaPM3VeBKL/lFo30Z4yD/N1+AWtvm3Wlvzsr8Cv1DaLwRJu6iY8fmDnHZfmwjMVfvv/OtZCKq46aNqICJjUq/N0Q9QR1vBqC5pEsgUImlydXoT9u1G/1rys55XznCicJUi8boISXTFocvjcp2BhdAqWL67APZsPOdBEz4agyesXDxO4UtnYQ4AJ/kNpLgRKkGHSarRIfgvqLRgf2Ar3TB6EsZ4tcOL6UThxg1krj299H4z3a8HvbMMRaOIyluV327OpQxVdu9vFKcpycaaCZjrz/oN9JQJN3vpX58HTzTVZlokzGG3kiBAwQbAEWSRam0QltyjcaQAT6h+mjokPH/KZUkalm2vm8R4uDcLwkNS3ENaJA0+MTBcCJyvVJWge/CEuFF8sw+ljZ+D086cdSML1YhgscfJcUaF3zh63skjtJZKsE2jXjf6+NdylXqJKyigKbYv5RuwSodQRGCs1S7jQex1GB+dgYmiRGCb4vDT72zNNmHGizzAbzDS1TMyz04Lx9DzbPLwwCOtcP59xEydxG3aJrn91wsG/DjCRrG6fvc0yNwiYLGG97+GdUDnA4G3bV5s+n28YOx20u98RQMHXiaPfgdkrS1Ap9kGpUKGJT4MMnOEsI4iCAC6c55gpltng3gfSX/zgHBtCMgjiQIb/HaC2gnORZS7qU+a/q7VCOk5PbS3BvCkCTwsrzAihArS2ALwBTwyIHUhH2GB7eHn+Acj3pBWO47rkdeTtU8p1lrx/YdIjAXqmrsPE0W8G4KgySgQWkDayNZy07czFusCEaVF6G7ew/xz/km8R5Q5lAPnt7DsOmpNtlX6nnzhawxnC6mw9ed+XoGSKwVNNE/MZs5LjovDUgwV/oblBMpdtkFrtThr4SmiAAMC5qQH4L4ffRuOGAROVS5STufvmRTpmIRP7rlmFnz/0GuzcuJDW0bcGx02OvreQDYqAXAVRFCQhu8SxP7JZdVzI58hyOeCkCTC/jEXg35N8/slukTI1zomPZ0dZXGi7UGASD8D0cAegGDYJZ4QqsBKxTRJ1UlA2xs1BUCcGChaNbwegZPuzv+54/rDbotRaN3bIauzjwmLg7HGynUMCltiaJdonWU7OQJomycMuPMzywz0J7Rt23HD78osSN4xPsoTMvoefAhibSAInKMfBr9WzlNeBk+7m4tu91We/8m14+quvJQ9b7pUkNepjvlip68s6J6RAk4TxzyQ0rBE0wXUOrj3rl78OQ7PMNunvLUGl5CW6ENeoNZrMNpGC8Fd6DznQJJyLdFZhD4Y82QAYsVIQ7Z9A3jh3QQJXq8jHBNwsm0kQSx/NrsmVUbc6ma7s3afuCoFQrEuABgFjASQXjHbTgia4oySMYNCCzfQKoMVr1mvw0Q8/BTvu2hwcPvfsApq43+10mtqJVAjDH6jFKOO0PWjCU4eCJlTh3WWrignzhlCMO88xsk8L4NF3rMtz3W57dDuO98k/ew7evDIXyHrrcelRUohEmCVRv/L+tZUFzV6V63YSJFBXzG4Zds0wTEiJxwiYoPpJSQq+a9+NThdeE8/QxTLKeOHsnzOanG8VX7t4zVqbyoAmjmWi8cp2Tgv6jegrSgI0HpXallgsqETDEjrvXQdNbkeXXj/GHWqBMxem6MhY6F08V5Eo9yekIS6JZPFlkO9t157OAzYjU7dR8NXGkmjp6uPoNI4whodJk22maW8T4iWY/pIYvBGwe/tBkw6rHBPbz5nOnT2z87omR9D8q/VMcNUqBtYyTeKF1sbhXjh4YNcd6j3hYQv/87/6Vqu+suiCERTkKhahiYHcDkyRTleIGSh5OvxWlkuPs1RtwYahSLLEtnrOs6IgCMpzmeKfWAz+ufN/Toc+tOvDMLV4AQ6f+1PYt+kggSKbBrfDPROHkhHzqeWL8PqVwwSW4KuysQLVqRoUy0Uo9hWhvKEMO5v3w76RR1wTfPY7/5beI1iCoEnea3ZuDr792gkOGmY07fkGib2h9Sk0u0cOiNlXpZ5BMwAliNRswIH9odPa6fl093ubARJHELo7YGarFMtEN0pmV0xdhf6jX2ZgBCVYqLi1ACUClpAkl4InIhmk27DRXPvLdknr6NCzM4d17AMj1eUCFCKRgUAKgia1Rh2uDW6Fo6+vkHNVKvWKtIuX4iIZOpXmchRBE3yWrP62hd5NpEsXHvF1612E7BKh07nivD7LlzUQrfOJQRgOBmrdkhbUoVTopYDigZ2vwOTwLPSXeR3GAIlk1IosV/BZpINc8XcBVZStp0FQbXq3OJUvNBnfddfI0VRH2P4NvjOZQRps4ridZ5fg9wqY4F+sB7B8xwATNzrW3om72NOzUArEQikRiFIi9pCyTzIAiYAocT0UnvBsXw0BPn6WbMviujv4GxaCxwWIH7jZ4D/f0uo4KC/u7WWWCRaDLGFRSAVNlGVigBMq+mbYJ9oBxaC4oRV3wLhjYqCyOk9ME9pVC/DqfglPI/hKPxiWycSRZ6F3+kYowefaojugJGi7OGKWtdo5PSjv4mUR5/bSkaQugv7ubo7NkKgWBfOAercAcP+OF2HjhhkCSixYop9JpsvYGLUrajMsKKt1TrQP+uLweeyS8PtPPrsLLt2chBJK3iDALVKKDlijW/O2EoPszIiowg/uvwBP7r8Wtqn1mONmVRsmYIgDdAVz0lpLapPIPknhd5K1qdeoGLxllASF4JsAs0sTcO7qe8yQ81yw8EJXwUBxDr15zuTzoHPsM7TonQNLNGjGgAnbXdbEVwCFYBaZh3Rf2obYjtzXEKSq65xEtU9GM+BJNgbsG76TzxAnHrU3sS1ilQydeZnnPvFJ8kASC5joe3t864fYlk35Izzf+/GoydfYouifLDcaMFevQ2PPfVC8+x0ZiS7PNlk9aILnXpfp6mLyvc2bfOaZ4/C5r53IHjWHbaJ9QqZUmZdRBrnXHyM1ICjh2/yQYJDLdNnxDhU0wQ2Lr36cQJMN/SWolItQKvFZsBdjXZMqSXRxQfiZhQY07vtf6PhoY5OMEeMH560GsrYg3JJGkFwE//Gjza5v9Xur5uHXPHlWxTLuvJ0j/fNu2aldJuDUV+apJkmrwbJcZB8caEIOijx/YQ/TpdVJ/odrIdXhd371Z4LnmfAC+Hejb+620Wk02kmmf9fogVxKMFdEs5Hxo9iP74Jp4p6lSkVK8fh10KTjOP1ubfCP/vXnoFjG2iSytjAdhrK6i5jwlcUbgrlS6qOp/xTMqbphIuqoQys8fujjOsCk2MMF3LkEmYyD4A8PDfMf7Oso2+NiRGZsBMNE/cDMQ7C2CNm5/oWyXKkAsD2ESvWlY4Bi7QRcxf0YNNn33eoK6+ddb4HcFkDARMESmcj4T2aPQoY8wEv8MEE970R5LBNej3BdTh3iDjBJ2KfABuXelTN22S26AU1SE7SzJX7tFR680wqIUVjHkE1cu0S43S9+ThcviZZqIgFI9tKAJkovzjhmbx3LhPrNb/6zr7cCzU9ZwDbry7c8DPNAk1RhmP27NsE9uzbC018/lXUK7QPOeW7FqBg8IvtHLnyO7gFBE2SZTFcvwQf2/yo8e+5TNGCe2PURrseRo+mDklzqChO7pAnQu6UX9vQ8CHt6H3TtY1kmh3b8GIz3bMoOPtm6LWhCT6RATj5NsolMPgRN0CEI9fB5Nr5/31r03LoYCLlWQn7I9ZC760IplonumQFNpq5C39EvQ9kyTDAwhtJWVo4rkObioCH+bo0lr5tWef8JCm9s92jcS0CHHaH8ovAYpGDQpEYSGa/PDMCZ+WEo9wxR0E0luBAaKmIRTNJFjFglJvs/DjhnpLjsZJFxuNTp68QukWCUBrUMaIJ32miKLIoUen9qsgAXFvvhzUWEt7i9FTjpQ9/WAiYJAIVwXFu8WR+bgieaOW67WzoZPHCinf9q2iF2hq2Pq0CJPm+7rc3oXkHApMYsE/y+511/t7uB0OUiNzzYLQ6+7q6Misnji1koi1ApYDY9SkUQx1V6pKmfETBLrKwXb6NZAwJtSuZ/CKqoW4PbUzF4zNhSvkQQ9OBR7YeyHdP5IApKc528q0+kuSpQ0FomxDIxTBORpwxkuvRkEn1vC5gkTAyCJjhHqSPFTlQ5/TRyF0y+5sXmbyFoglk0auN4AMQWL/gsFx1cXqZd12j8zWoyzL0zzpEL3PpRxkMgXHzyHGxskjiyuNWOjedgz+Y3fF0TLQovIAqCJ7FMF95iIPmnQWtjY3RqoMdr7I3rZMG8wS34j58+AD2lIVqQlgplSeLQ+kC6YLagCQbx0VauwC8cOgG7NkoGv1/VZ7OQbF/IYZhYwATbEz9TYqABdhuNGtTqeH4u+h7LctFYv/TXYGFlM/chN8dIf3BMh7hzrwFAkaBW8NRdUCx69rZIPPUJK2Vh2Y/CjDRgCvkS6F8JWFUn9mMVGsQ+YfmuMSoezy/bb7vxEroFTYbOvQIbzr3CNrOFEj7cx1IME+57nmGitUxc94vmcN91/NXbOYzdEQ+ZqK/iQTf+bVGAk+rutyWBE2WbrFaiC8+/zjbpctK9zZt1U9cE14LYj4tlL3es0YVMIfjEoGBgwPywRpYJHgWTh3gdBNA49V9gBC7C8GAZeislKJc4UYpsWrMFtToWhEeJrgYsV5twufwoVLYe0oGcbclgnsveSPxNvARt63UZlklgwKOdONibVxcoBE3Y1PFo7R44ydESMq2BgEdtGWW4WgSYaCwA1/9au8BBurTmwrpiwjJpsS3dPjkKH/3IDwVtnNs+McvELsGinfBj7I6of8Bsl/ynQPEVZ/gMaMIG0F8rnkA/0nsD1gsLaZ1pcpsN0W04HEpz/d6nj0CJfHZlvKPRYLDEz+E5oIlVOmkjyxXXAom7T8wyYb8Bk7xWCIjE5F3nTdju2m7exqTZGBzNXQOkEtXDccGJJpxkYlkmeq32cVhWSXp4ibNMfgsz9bCmyXsPYU2TddDkNnTt9UPcphY48+YUnL04rbl3PJvkxIVwvkA/guYcN/F45m18SW47dXe0biVtKCsZHeNkJBg04XdFKFbYrzGbJ+86f4YzF5m4uMBfSfhpmVBTbI9sokGXKeZxXD++dn8Z2j6hQXTJW/UVtldEDMUEXXkuFjQxzsHGkR44eP9bwzKhx/0//tOvBOZYHTPvMK29B7MDnnVYUovL3/zYu+CeXZvgM0Qjf50CWIEsmHVsEpekoInvwyU4OvVFKI+UYay8Fc61jsGOlQOwd+gReH7+swAlgEf7PygDKcX6ADi9/Dy8duabUOgpQmO5ARsH7oJDO348OPt07TIcnf0c1BfqcPfAw7B/06NELcpbQDvQhAZR2mHGW8VsotSCVEETbJ8w46gA99/tF/x8kd0s9df4fNutKlZxyHYsE2dTzAgvH/kS9M1cZ4aJA048ywQhBQ0+aAF4ZZ1oAMK2zFpaKDYGwWejMY7f0z+XHcuZnBTEkr8EmqwsQr1Zhzou/lotODG7Ad5YmmC2ici8MHiCwRPOfNf/qQSP/17uThFy9pTcE3HvMuspa8iEQUGZuhKytACJ1i3JsEswexkDUfIPGvDUZBGe2sL9/BtXK/CNq36yeGDPq7B5cAZ6BbcMJLq6BE90EtTAZicMzE4WBILYeauNNJdj3ZjJRfenr6RmwHIDYMUAJuUDvwjFkS4M+poAEz9Br2LI3dKmrPXdgKlLU3DqBc5cnb9ahbJIEmHv9kBIFtzT8J8CJ67oPD1ID66EoAoCyQ1iZyhgGEhP2b4uds8Heu3tBpABEGiyvV9YJghg4IJLABMqfsEApa9roqwTo+3khptB8DoZGGHOcHCq15npPJvv7iBwbGQki5EZPnUSRk+fjJgmOgsYK+eAY/udnmEt1tD0weD6IofIbSZ2xoy8ECiRG8J+pk6SgiYaJlHvqlCA4f4ZeHDXK2FdEyoEb/+FbBNllwSF4OXW7XdqOrVVdL9gWpWozrmpQfjPR+6FSnGAAktBPRM1Sq7uEwInKGmotTeq8Hd+9CVriVIr4TD+ZmQDnR0SJgkBJfK7Y5qYmiZUx6RehxpmFiNg0giBE7yQ1y4+CYvLmIRh695E79XHyIBzvj/FQa/Y+CjDhL/3fUZ7CX1r0jOdPJf0Bc9GiQAUbWsDrPC2XmdXJdKQ6VPH2ictLh6PL5bv2pidN9tYT72WvE0K01dg1ytfhWqzJUkAuCpg0ETltwIZrqiWiZoVBVFivyOeDTxTVPwQbkz2SUxv84xYz5xEv6TabMJ8vQ7LI+NQehwl2vzrVtkm68BJm450h35CtsnTX3ktXFdJ0FglunCexWS3UmXQMMxkHrHyXDlTRTegSbezjAVNape+DoMi0YVSxASamILwdZToqirbpAlvLk1C3/6fis2KszIumUhtWKLNbTw9/tneQ2Y9QMAAByn1pSYsBc+k10CCctuxSjrrfDb0G9olm7kbjy8uuhGU5WrWWWZHWSa4CUpzsfSOvkxtRDJbdQ4ON2rw8z/xFOzc5lUO8k+Jk5AwBM2RDXHUt5ddvbpG4zcplYrU83HXkYhBuO0j0MTPR+jnMvD+2Lo81x2ySGs/7Cf/7Fk4f3mGEo1oVYzy7AVOOkotpbxsHm3BwX5nDeQ6MmtiWlWG2yVwSF7/+aMxSwOBD2bluRSFxMCIr5UkPovIJjNB1eimfL8O2y/2nvhXvgdKYCaFPYwbSTvJ7kFh91zDJj/QeMEzsd/Cl9aEPVuH4b/76YNrf6Dre663wG1qgSxYwjGwpN8haxcCTLBbo9yji0UUtfSGZzvygKZj0bimN1hKIZTQC+NMUm5BEg5wbAdzd86E2WHqTrdWsAYXCxDdeDLUFO3HcftuPbX0nGyvPzyS2EpzIZoUids1tJ6JA028FQ39Nr6/x+/f/pbUMtEGd6BJoLOM2XwNNrK38kqBJimHB1kmv/Wxd7lTIXDyWXTuLTCgTyDnOcagCR7si5f/M+zfepAAk7HSVniw/H46RwiayMQSyWW9fu05KPYW4dTst6BZb0FjsQH7Nz5KoIh9IWCCwMnQ4kZ4YseH+KdmnZzJ1MuDJqHGnW7LCFsRSsI0iY+BNU3cw6P24cl189gAbB732sS38ty62jf1HNYwyjs7/j5oUjzyJeifuQ4lyuRlcERBkqAQfCTHxW5DmLHJwZzVSfnE7WKdJfwtPxjhszsJLDHACZqmWnXJgSZanPX6Sh+8PLMHyo5K2w27hB9KW3aJ3IS3V+rsdccu4QBLKM1FwT9TuwSluJ7cXHBgiW23PzjTRx+LI5fg7h0XoL7cgp5GizLFHaNEmCUxwyRV98QGMvU5y6N1p9V7tYEi+rENSEI/m4lEA7sxUELPXAETLPgu/0o7n4TCyM7uABN7sq4GX7InrmnP1e7UlMKC3ggVHAsFQZTZy4sEoGAtFOmMYT0UJ9FlGCckr8dPLyv35QHC2tKMZIrYbQVGkf1dVmwU2dbxbu/31NZKVM+kLPVMBDBRhok4UQyeKHDi1iM+E19torWNOe9RbgwD54HcCbLlrPxJ6uG4PikHls8jBJqc9o/F3n8KKHGTSPeOUXg54eoxswC1AIfanBRQQocJF7Au+CzRlIBlIgMXbQ7eIv79oXe8QPMB2hACSwQ00c9Y84RkutSuCI6Mdx7LdZFtkiZ57uwOuHBzjBl/FKArwoWZcXh89yk4tPt04FN+4jmR5iqgNBeyTJgZiPu4bEVTc4OkudBmNquwbWwKfulx/+wyjz2aV60N6gSYqG3y4AnOP1wHoFqrZYrA46mOv/EELKxMOJA+ltqTgS1YvMw5ypdYBYCSld60fSruUTy7YiDLhSFsDROak9ioWyBF5bu4j5nfCHjDgAgHJ/F5YH2ZOur0y1w2soXlu8YMeGIGWAbY6gSajB9j/4WBOewZLCmG7UsSleqjyOeYYeL8GDPB2Ta0LeZ8ETvHmYxaCl06AMWzv1iUhvuI1jlZqNdhYXgMivveAYXxSdcEzDZZm0QXHuQ3f/kpuGf3WtjRq5211rfHFvjMM6/AZ585TkG5OCELAXtkdSCjExfM5d7hTJZ/wDRJTBvuK6eHKskFUfN3O+Pg9QTBw1ewIDxKdJWhUikScMLBC4AGFoSvcUH4heUmzC7WYenu38hTh3a+SbvAQDfXmVnyUIKUBRv4VGKaMkCUn4aZkehekhmun3V/xzZBAKtipNKSXTwRQYm2qy3N0nivLc8ZeKZACSq0ftd6dupfCTuO6+S2oFmvwu/8mpfmar8EZNAk2KaTNBfZOtdKrjEzyZjthngMmhjbFwA2EqThByYAcrMJj92/XtPke8mCEsvkzw5zYinKmBdLUOoZChP84oCcGYQq1xf31XhN7FhgRlI0F5DRJBUCTHAZ4UGPPNDEnT/wW9Bf9GsM/Ik+i7+it5HL8MwwsES+HceAJGnpvlhrhcY4grxt4zlhej6yY63zg0FOLAL/3vVC8N9Lw+S/umtBsIQKvUtf1pWJ9dmD5bh8YMCEAZAC+i4qwy1TD7kz4WA1bSv+ryT4ZWyKBpkkdhDIcgWTe/ZxrSGc6q7T7msTiXNzcyNXQddF3XSilHKUM7dJ6EXXYb4ByM5R3puX5qJjUJIFAlnyirKiNw73wcEDO7u5zNu2DYEmFjBhf+E2gSaid+qaxuiT2TtQlon97p9/4qtw4tz1LHCS48myQ88TlW7ylfofwcD1capn8s63/RSMFrg4+9nGi3D5zbPwzl0fcad8/doRWryemn+Bvmsuc0ZMZawCtekabNq8jT4fHEN2Cr9uLF6Ew1I35Z17foIKwvODxswdnqTiV3vQhDtTMtNADlTp50xIHRQYnNkyMQqTGzfctk7R8UB5q4k1jPJuQBO63xMvQ9+ZV6EXZWxEakuBkgzjRGqcaDAi0AOnDuLBklScs+P9By4Db623zv6PKq4LkCIOOMumCGhigJNabZlAEwRTGs0WyXThv+sr/fDq4tty2CVtCr1zhJiuK+kLRROADzJxADNkl4Q68gqY0JYS+MMsFgwANhEsmQTYNViAXUPtl5xzxQW41HMF8G9tuQW9zRagAp4t2qygSSfwRIOf8mjdfdvbtF1TF6D63NyzMxMHBSNNNrfOffwdB+jwurTYO4IlmLWNYAn+W/Urdzbr9khrGHzdHlq2o+ys2KYlqD0o5eVYKFdWhIVSFsqlB0GcFrGEEB2DKq59IqBFfWUBUxsDYMUyTkLARXq/c6DCkY6XfWzvgJPmQko/MRupCLyCJkKBons0gIlD6oSIogNN2yJlVKLhwPIXy1DqDe02z2MCOLV7pCiNoc+vBdA3NQVbjh71T9Q9lxQwHHiVq+gFMVCSdBFN1p353QS4nX0xltMGnH0GD49QPgozM/BfC5jB2sSsoEIBHnsQYKz+aljTRGS6tEg8SnThe61boo+QbIvaSUMgevPmEPzpiw+GTD/qA9xcjx94ETaP3YQ+aMHWUh3+4efuh97iBrO9LQIvEwT2KykAzzKGVQrS/8C+C/DUPqxnYtsr+1hc4EwBerVRWuQ9YpgkARMMMErx5FqtBjWV50J3BQBePPcYzC+NO2kxqhPn5C+MDIYbo9z5ubvpnIN/U/Jwek+inXbmOEIAACAASURBVGJ58MEsqgbHdHDtCa7IIreVzyD1wJuXn/Jzl9vWSUky+I+X6cEWBlYIQMFnI+wTnNtGt4zDbmWfxFObzht0oPSgHT32JRiYuU6yotz3ClBEX0/rQ0kSiFgaJ8kVS3blzek6l7kWM5mv2kp0deZa9UpjAKUhcxwGRskXaTah2mrCbK0GhYPvdsCJsk3WItGl17le32QV5vc2bPrrf/8PyHHBjGP3MnVNaI7Fz6VeBvBNX3egSd4azHU+2SDBpG/vFYY3SMFQqftFNTYufx2GF49SbZO+nliii4FglOZCiS4EUC4WH4HKFpHoyrRdFtDp9tqowLT48nxYv6cWRs4+KqsX5XcJZ2e9JjHssRmktaW3MZ1luqJISHRRGDTVugv43qwqob484+yi+lVkuGQNz7akBdsnRwJprnyXxU9WwTYUqAovzK1tM8ZO5Ui5DbKge3qAoK+gcS/3pGQeCZ55CjRpNdeZJrfB7tzOQyDL5I2L01Asl9nfQlacME7s/MfBPPELxHnytdOiPhetiVWOtFifhUZpmDfOlfESD5UURmLARGbm5FBEebvQZ6A8dwJJ5JTuMtXfMdeNX5n1l4ItOi6KVEMBz6GGhGXfCSzBeiTBQPOWTP1MG33W8UNJHoZFh4DJew7uhvf94Ntv5yNeP9Z6C3TdAqdRhisDlpjJI5bkks6sfRprc2nvz5fMTM1svAbP8395HMl+aKcwdikx6uDmcibN/Lm0TdMk7ExH0MTuIxNiUAeu3elyYvpi9XLijxELF0ERty6xoAlmRTKj1UUzJctBn91bzTKhXvW3P/7lrFDPnQBNrIZk9BB+93/14IX+hIAJAid0kbhwJ7kqLqSTfBKYpYsUTXnNtK7BS41nYPmNJRhHWS0DkChosnFgG0zXLgEWfm+u8IO8F51spFE1WnDi2hGY2LgNrt14E0ojmIUM8COT/407x7PnPw1Ti5cyDBSlNafYOjNzc/AaFoLXwRYEHQU0wQwroZrG/VVBk6aAMnt3bIKRkbGuDcxt2bDd6mIVI70baS683ubJl6H39KvQVyz6WiZ5LBPA4JjXAFfAhPItjDa460bRd53aJ3V71jiqC6TfSTlBXzRcpbksaFJdoqK8GA5kJgpmeTY5YFEowfG5e2C2hlr5vnYEx6RscEoDoc68ZG7F+4XqgK2dXYKF3ikjF+W4oEaBzCdVimsVfUAv8s8vzcK2rWcEEOMhHheHbwee2O21e3rnz4slBKwTBUXkejl4pECXX0JyVp0HUfA9AiRLtRYxSxQkWRNYogfu1PG6+n0NDd/VcYUpJXrUbpcEYBIfTmuhIIgyc3mBAJRygQs0Kg0WM/ldxnJGek4lu4qcBYuLewrk8gim/1HxeR3fPCZ8EFe3kREvDtR8XwlObx/EScMXgadsEARNtJ6JgiYCmFA0yY85iQv7+SgCU4K2iGwmF1qdz4AmdJVxfZPMY1XPJkyA2f2FL8gp8xh00UV0jBJlPbBQR1zsiBloVkqJh5NYRAUbeSRJ0MNv4b+T7an2BNpCdJoMWAJN2HjXBIzfNQH3HHwHLwpn3oDqS/8xLAZvJLqQcWLZJhYwkacpgWxeg+K/f/mlx6Fc6GHGCPU3qcckbfajT36Z5hm8xovX++CrL+6FSnFQCsAzywThGJWZA8lgYnkpYTVgPY1mFX7h4AnYNS71TIJO4xkAvtWMLZI4VFDDROqWWMCE36sspMhxtQCqKysONMFtjpx5AOaWxkXekjMeSX/XgSZSs4i+Z317euUAKH4migCUIFCg85bOyAkb5rqhcbYdKODdV9/X9J2X7GK2UshC4eQGPZ8yKLVv8ucGjlN8TgigNGswvGWEZLtGt2zy8l1+Yk0G8hAwQYYJAibIiOK24wkF2SY8d4moYVS/hPpnlOShti47weu8HiVxOBaOAP7RXOblubifKNOEROQQOGk2STYU/RFkndT3vA2K+w/Q6ZFt4oKqXc4ldrN1ma41NNot7IISXZ995hW2Z1KYVA+H6yecY2leK5agXBnsGjQJphJCFW6NZcJ5EgyacBJaHWqXn4WheQRNSjCIbBMn0VWgfosF4REsWZKC8G9cr0P/g39LDGbcaOnrUyuUWWOaqZDv1Y8110hk2yM5ajaQvAeBpIlXzM4jcMIeP9yna+CkQyIOSXPVqlCvLQbBWzxzfXmWM+bl8slfQ3uPz4I/0D4/9+M/4KS52nuf1v6a+1kTaOLngW6AE/dMJNFJHoYJxuj1eCDGSRu2UJ6LEybXX98bLfCP/vVnec6s9FHtJfTZQ6nyKDGcJIVxvSqZIeY27BpRvdXi0nno7e2DwRYmsgCstPoBA6vL5S3QqDegWeHEVZeyQYRRHheu2LOzF7zSkeiq2499kdCK8I+Gya5WJrxIf/UJqTBzVZxsiceQdRq5HEZyLx6vft2s18unsuvpgrDoGhizqC/B+37gvnXA5HtjWPxXdxUxWOL7qpllVW4rah2dYgPAJPKHbAKUjGId9rSco/MFtUzcz5EBImMFpTxmaM7EuaZoTrRk7wiYsMHwLoxaKJOckdex8hgm0SGj3VPJDt6QoVSg1jOhi6KYk7YEx4I0BoHv3v+D977l/b7wtz/+pcyzcUyJ23A5zUaVDbfQbOJD/thTbwP8l3qpTJf+RnJdmCGVE+yxoMlc8Toca3wZls4sUSF4fN1YuEh/EQzhDg+wf9NBeiSbRrbDeM9W6j3TjUtwdOazsKfvIdjb/xBgofeplctwY/4CPLHrQzDetxWmkGXy5p/DxpFt8PjkjwWXz8X0eKKO+eEWNNECZrqzZnGTPqcEBO2BtQC8ZlAgYDLU3xuycW7DM+t4iE7Bti5HezcsEwRMKqdehb5SEXqwEHpOwXfHNjFBBwuYZAIPkTSX3lJuQMI/pGQuqYT6+Le4ron9LO9R+oKCguiULc9T8IYkVDBQI8AJLQSRfVIowcvz98JcbYPJsqce3JUUlxoxHoiyGJPAFV83F3an9/S9ZOiqDFdUwwQDfcQsceySSIrL27iOXUkb8x8ea8D44DLcs+UKbByaC6R0OoEnHFiSf2Hyjcms9ROad1ZDIMSBIxpUkvtQMAXPg5nZizWAxvBOKA7vXBurJG6VW2aZ2AN2Ofg6P5lgCwZpo2PrinoVx7IslLnLy1AuYUF5ZqFozR6nKWrlugoFLq4oxeAdq0ScFl8jBS/GB6ttDRULppy5qxcWBvsBMPNDapkUEKjG41nGiS5i2kpzSQNoR+Sh6V8Je4kSHo0VLgYfS3TR7m2BEw+auLHdAth69Cj0Td+MnkYbY538qVvZLW9VLFDiQRUjl8SGJwJK1GKqzZGALjJIGD52rBL8Zf9jnMnGQEn4wuBa8+ZZqJ97BopzZ1mmyxSEryiAggxFkXRxNkNthzwznF/+6IXdcG12K/VLymQ0Mlu42djwTXjnQy9SoBup3cdOjsGJcztcXR9fz8QH5rAfSgtQYA1BZ2QyNJor8Hff/7JroXhyMa3kAF014wSGiK2yNUzaASbohmnRd5LnaiCrAuDZU/fB7NIIphwYZokCJzjPMGhka2spC4Uy12WBbgEUBxgJvB8uv2X+Ch6lBVASRsXMWf7XCDSRAIOXxBBGiZvb5HMEoHAg0BSSl0xmBltYBk7l1Kx8l2OfyBPUsUABCgBgwOSaACYk1ubkubBH4D9bxyT1ni2aT/qIzYttKWuh/XzugzP8He+B/oUfmQKMu3prxh8x7NdaqwkrWD8CgZN995MMLdY3SGkNJ55g8qt14KTblrr17VCi6+lnjksMLwuc0BlkGFZ6h7OgSc7CPwOa3CLLhOKMjbpLhEObSVJdr/5zlugaKEOPk+jihTRKdFXrLZHoasDcUgNmJz4CpcFtCZ+9PWiibJKUs8+SVTakws9F133+KUUTrNim3KeoEQ7xhRzYEu1gQRP8qdTTH27hjEC+L0g1TLCWYm0RNAFPD4ISrI3aIhkKmrfkZqmVienJiSo49n/nV/+6O3ebs4nBiaS5ZE/bSvYYGfeS2LVsM9luyYV18J+dkoYFTTIgll0XiS1sNWHDQA/cu8fXa7n1Ebh+hFtpAZTm+v1PP0eHKFUGoICgidSAtccNh4DUMKE5X4JwEeBQWHwDKpUKbOpbYBMo9RUx+QUDq/oPv69WqzC7XISVyl20bbO8ISEDaCS2qN8Jq0T+usRac6GOZWJuxJuMaHTJx9SYI1emAHD6xktQKBXgZvMq7Oplv3msP1t7KBx//lNmeYC+OTJU0D6sAya30o3X972FFkCwBGW43PxAHZ5GraYncOJHIlBsGfGNhs5lHvzgQ7FxUGCEjmzthZv8o7rUwVg2N4jlBKiOiSb9m5GVA3x20zzJ+TayC12BJrG9IV/GrzxT14L20GhdZDZxjyT6JVvrO2wAAk2UyUaXoGnn2bXh/p3jcPeOuI53Ny13a9skQROqx5GQllrLqcjI5gAmeLwUy8SeJwOcKOskgwpi7AszQxldR9Dk+dkvQvUqgzb6QtYJvhBA+eDbfy2Jvzy//DQ0V+rwyIYfpeMhaHJq9gVo1ppwz+RjsG/0ETiMLJOlS3AIQZReBFv8y4MmoUQX9oELFy7BhYuXeOOgjorq6lmZsahQPGYqVvphcKDXdxYZJNnC8Gt5Wl3s0wkwwUPke8/uBN2wTFpTV6Fw5K+gv1gi0MTWL3HvKUsTs2F9tiYHxDjPQt/T30TWJj+GhKPgFjCpNvE3GAQpEmCJNocCJBrIwL9a36S6shCwTGLgBEEUqPTBmYVJuLCE/Vczd9WQ8N/UowmuVLK9BdlxGu8uL1fAEQZQmPXC9GauYeLqljh2SVPYJfg0unjoOd3rEyfrcH4eM7orlB3z6J7XCDixQEhQtFmcwpTUThwMpfY3dlnfqzPKz4MvzP5m98FbI7AEWSU73nV7gBJti9sKmLiDdjGQu9+EMpFjlknQ4boxCtnzhSyUeSgX+qAksiEeOFEAhLMOUD7EAyTCUInAlVCmi0e+Px5f+Kv3jAjDBJkmZSPNJSwTBU7IDrSR5tJbVwOjI9E2Sdw8JANhQJO8QBRl0HHRRu6giVFu+vboqdMwdvqMbNzhmbifs6svL3nkT8yBE2NN3HsflCbYQwZWGjzxjpitO8FsEg+S4Htlk2zctpnet3+JpAEAVI/9x47ACdUnUVku44spA+VfPfMg9AhrhJkmyjLhjQ8eeAEmx7C+ToHkFL/4rW0wMzsJJQRZsIgn1TFhloYaZQ+a4H2iLWWWybbRafjFg2cC6xlYUmu7xEhpK5KNaiPJxb95hgl+VsCk0QCo1uvEcJzZ84twc2EIzr90iq557spMVp7L3BODJXSXfjtid+pnGQxm4eIZN96d9qAK9+uwx2adZO5c4TyT+eTIk/qLgiTKsuDvfXIADyxmW+iSiWZn/50mDcj5Gxg8IPkukaVU+a6H7oWRzWPuPoYFMMGEDmSZlIURp7KiLHWBReGzLJOODNl4QDh/JeubuJYIisBrkoTAmeY3X3fNAyd1B5wI66TZgsXhUSg9/l5hm0S+avfTC225LtO1yga7hc1JoktemYLDMsXQCEaJLjM30ZhPzFXZ4BrpfWWusFsvgbO22fekAvUkWcxqA/XL34ANc8/B8GAZ+nuKUClxvSlK/RHZQZLoWmmQVFe+RJcFtBON6QIj4W8h09L8RtfLLBMeb9Hdqtmz/l4sG+IYKQwusD3l4zCo68+XyzaJJ4+cfoJ+VL26yEFQOoGeE90sZMEi81FOqm1BgIm+CoE0V3vvX2yuk0HxF2VbKT4G/eY24Ox3nM30K8fbScwLpqWkL8lTsW0YMH+874LzMy8GWgSYbBjsVDvmFgbj+q6ragEqAH9xmuwBSduK+ohlmrh+pL5o0O9McuD8GRpfW4ZWoK+vj5lgBizR9+QboB9lwBMMuCKgggDK3NwcLNZ7oDGwm+6lWRkN3BR7PeRlqH0TY+F+p7GesJImuSFurHi4n556iTbRv4P3DkJ9tgbLF1F+j8f5WP8klEYqMFqegBFg33qsX6Tl5QTxVRAovTIHWIsRX3t3TMCvfPSpVT279Y3XW+BWWiAJlsgcwR60jAbDrLLnCwETjmsFclyuwLsMw/aTmos1ZzaT8YpJ7vgb26a82n/xOqdbLykn4haDwX6y7CpC59YKbUCTdvH89s+3PcsE96Ui8DLxF5w6lWQ7GHcE7/7xAztgbHjgVrrUmvZ9C0CTWkAJtFfZjmVit4uBE/wNs3NjejnXAuEg0wxcgxdm/grqN2uwb+NjUBoswZ6+R+i3c4Vj8MorXyfQRMacO93plefhzMqL8MiGH4GR5maRginCX17991AeLsP2+bfD+MBWONb4AuyCA3D3hoczDW8zjlSiSztjHmjiEDhTmwWhTspQwGJduMAulmHbXVtgcpNobNIk6E//lgAn3Y7pTgYnsaiyDYmASfM5BEyK0FcqQS8V8vUFU6kIvBR8Z9kmL8nl3kesE17G+eCMxhl4jOZJ2iTGVeLegtBhglmCu9C/RHACQROqZ2LkuQg4abJ8CDFQ0DksleHswhZ4c1no4jmTg16xd9Zk0WIydTX7igERvjq+NtWBF7BEnDwfIMIAZ43BkklLJbarOttA7TpMC87Nt+CTJzFwhMFGrgNATIECwMjAHNnP0YEZGBucpdsaH5oNpHQccGIyxm1ANMC+EtJbMYhiJbrwfCtIFtv+Ljr3muW32pnmOwKaRIZhTVOD3ymfZWIP3K1hyL+Y6ctTVFR+6tIUFZSvFPsBdXlZ1oKDHPWlGQOA8CLDMVSiWii2RoraUtz2+ngvXJ/Y4OuZiCQXyT9m6ppoH0cGig8Gi8nwaxy73rHpHXGzmM/1pZtQKJWgWMmf+KnYpcog0WPNBmN0tI2eOmNAk7x2ThvmJFBCh/DbZ+qO0M8up9/RZj3zxBR4t9uhPBVJbglYAhhsaho2yf1r6LEeOKmf+zLA+WdcYXhlmljGSQHnk8hmYMtemBmATx+7z9XhoUBhJM116MCLMDE+Q/eOIMQffvE+6CkNsv1CH0QAEw8UoEnTeiZ878zWW4Gfe/R12InSXNLM8dNxTqwGABTcjWwZMU0EQHHvBcSiGhUo+aj1SzC4iIauWYfrO38OWht2Be09e3kKzr90GmYRPLHAiANLbJ2TiI0iQQfiVJjxyGsaGcfBfMv9uSsARbg6qc4RBkp8v+Vmk/lP93dzsJfv0vnPZ5h5IIXZJjzDKyVdPnn5rmaVmJfDkyOw+8H9sOPySwHDhKS5BFiiBA9KpRfQxMhzdQRLVuOnSEM5qRkzmq0foiOY/AxpGw+2cTugb8LAiQdNULJrZXgMmnvugcLorWV8rbNN1mDy1rgLsU2+cpzlZFSmS8YnD0bxpanA8qA7S9egSUKyolvvIFY5QNCG5kAKPABUL34D+mcOk0TXkEh0MXuQM7mxj65Um7BEBeEbcOFGHSr3i0RX0F4dQJOEa2NZZPZn8p5zEgNNKId3if090zAuTzZKWGRJilAyhw5lgsG89jV1aqK5O7jeZh2qS3PMJlGbYGo/sHRoAjRpIsDC2bK4Tvj5Dz3ZhTSXTmzpGiR5oInFSviEKsuh/JLYD9IVVvxkBCDXQFYmGuxmWF7/uJotPME+dv+ONY6y9d1udwucuzgFv//pw3RYBHuLWPxdXtr3Qz9An6e/klZ1GqB6E4bgOmzcuJHAEgRDEAChREv5a9/j3hYwSb1XBsr8/DzMLBeh0beLwZMozYPqQopOv4KSziRYP18vWfy++Dj25zMzL5Oc/JkpZiwr7rJn7ABMLVyGufJ1aMw1YM/4AzA2MAlnpl4i2zG9fBXKo2XavL7QgLHeSWjVm7B344N0GAVSMIkaaxxpIvU6YHK7e/b68dq1gIIlpmsH/TyYK4Qias08SXGZuB8mirUktppONebDq1/s6m0ovkFTQ8wyMSu3zFwsaxwbF4huOD9cqlLjmbtPgyAGNBHsQZINuutjNmaYkb407PzujhZulWSZGMMWFoEvAIMmIncaJbZvHOmDx+5/awvA6928BaAJMk1SOq8AqQLweQ/j1//Bn2R+ikECC5rgxmeXj8OJiy/Aj97H4Ii+GDT5Gnzw7b9u5xi4sXABXmx8DnZXHoA9PTxx8AZFOL14DM7WX4LB2XH6qmdjDzwy8P7k5ap8FvUHqT2SBE3MwNMOhUCQLhCcUyyz6pbNY7DtLsNqSYy0Us8dRN66Xfloq7QBTjpJczWe+yL03LzuQBMFSFADHINSqA3eTgc8LqAqueaO0tc1UJIydKlAtwt6ianV4IO0RRCkkOxf3AWDE9WVeQZGugVOFrc64CTvkWiYiLOzXPptyC7RQJCT57LsEtbeR7DE1y7BQu8teGoyphmmAJPuOssnTtbgzQV03MqStazBz9T+DOgM98/C6CADKbsGAeYLC/RcVcaL4teSxWf/0njUYKNZvzKYZRgnCJY07gCrJGUt7hhoYmajtcxw2m9Txd/JJsYH7e55t7uUWOIFAZSTL5yA6UvT0FMYhFKhB2orc+K8a2a7skiYkRKzTDzDxG/35o5hWNqg9UxQ7pGLv+P8QfJcQTF4C5poDQdH9soBTUwDtQNNlllKKy4Gb9uIAlVBMESLoZqtpE/3TU3D1qMvJJo4a4idfXDdxH7jAxDKHOHNvG3zLqXs57I9PYjiZQrR+akjl8T/hQaMbx2H8a2biElCbBINtlE8a/WZ6zaJon42DZyobBfVlsBFstgJwsMA4FMv7YLrs1ughKw3ZJngfCwAAP5O0lwPvkjZzWiLsJ7J117cRwAfyrsx6zFkpuTWMyHQ5CTsHDPBq2ju1DbX5tUno2aDgJKojgl/x5mzCphwbQr/D09zfcfPQmNQ9drDjqqfZq5MwfljZ2DuCvZVBUK8hJdj1VCg1Up7CetE6p/oiPDgiM7INmGhPYDiFjEd7FloUg3oF82DdJgkgCIYlmOfGADFJR6EATbLHlLpyneMrsDDY3VK7igTSOeluai/YbBG56kEcKLPgOczXXhFpreNj2W7kg8N2nuWMe3mRO4zFjDRpA0KSBvgBIPTWuek1qhD7cFDUNzI2aprfa0DJ2ttudXtd+LsVfg//tOX3KLb1zeRXmKAuXKfT9BKgSbZWZ8KomQuqJN3kJaEbkG50gfxmqbx8j+lYvDDRqIL/X1K+WkCVGtYEL4BC1jbZKkB1/seg8pkXBA+BE2sB5umbOsI8pra7ibJd+Ri4/ErMzxNEDS3kRI+IYFC0VqE2Tj+DKy0IL45G7fk9TRWFsiPomQ83QL9PLwBXJvUq9CsY0a5vyO66ybWLiRPG7ZvHYOf+/EfJN+kvQky/kHyvvgC4mMEgTDaAK8gwTKR6ydzSqC8PZKc22TNZpZz7ppQgolWZDIttIhhcu/udWmu1VmXO7f1732aC8BTYkF5MCiqnAVNIsBk/iyUV96E0dFRGBsbgzIWkY+AkhRgomwTBEpitomCJ8g6se/xOLVaDaYXAKaqowSeaK9kFRfrI7P/wwC2t5uuFxt7YXv2memXCfSYqV/joGgZoDRQhNqNGuwZewD2jnHNsaNvfp7+jvYzWPLI9vfBWJ/26QLcrF2l3xFcubl8hUCT6eUr7iFOTGyDem0JNpRKMNozAa16C/7OL32MmCbrr/UWuJMtEIMl8RydWrFk7DvNabgW4dGDNh7NPI81s+ZVlokeNDUhme98LRP5EmMHCZlA2z5tC8Z325D2uoLkTLlw+d21Fd2/44x2ZJt4cxMlOTjWR7cXmvWEMiCMW4+xq4Hy66yLILwhSmBocjBPbojWQtCCg/fvgLGROxjrbnObadAEi+3ehhcVPaUiflnQZP+uTfBbH+MM7m5etjB83BGpSDwGNwzTBLfBBv786U/Avk0HYf/EQbfbiWvPUV2TGDR59uynoPeuHniw9MOJSyrA0yf+bygNlaAx34Andv44jPez1Feme+jDFtDEImwB04TwGJY2cllMIjFGgInLOCrA5MYNsHXLRFDsPjUCeGHDOp+3/dVp5ZNsjOyXnaS5EDApT1+DvmIJ+kslqBQpHCMSXBimyUpaBFrgmbomkjmndPh22Zpt0ODc9rSLAWe0PA0Yv3L/IhYKmggCTYhV0hk4gXIv5WV/Ywr7c3pRRNep2bUuyINfsT5gN+wSLHpLwR/86wq9F5hd4jRnxCIHy8VgamvbBc/NN4llgrI2DJrwgszSKP0BLCMGc7Vr8K6JOjy1mW91Bubp74XCNdKfXCguihwbX60Gp6hp9J+ZYBRMge3vgsLILiiOvAUo9h0FTLTl2i9p2z2gXFkuNa6ZnddiIPxBYtBkYYmlFecXqzAlLJSla9egemOOWSgFYaEIrR0DJ06KSzPkzXea+X5x90ZY2jDETBMMMijDBOeQTDF4leYyrCo+jQNg6SLlO/fejZGokUwT1QU0yatrontSfRNyykLHyB3ZZJfs+cu/StoF7fchpcGKjfCosCCJAiMh6GqO5OYnwzZRu0NyWyq7xcXc0cLte4QLt+1/NFXATe4v5QzS3fvC465tbIAukLsEqnPSfJkLxGOdE8c0wXonBLqzP8aFzvn9v/nKA9BbGmLABLigO8ts8bWNSz0T7Etos79A0lybCWTB/ujrmaSkuThzBu1qvVmFu0an4ecfPR1ZcT9eHcCbslNaz8QAvp5tws/DAibEMkHgRGqh3tj1C9Ac2k669K4tU2E/eSQzyD45dorsMwIoKj/GgFKKeSISXuTwChuM5l1uF4E8PRXbzCkCD8hQMho2FFkIjU+uxTFtZucQbxV9wNH1XgeS6FyJ/Y0Zly75gJifMo8GAAofj0EGZBKtQKNZg3eMzsGj4zWS53KSocI0KUig1bJL9L0zKeqrOJ/F5sy1nV6DH9uxTXSca021tsBJS8ASUxyeCsXXV6C2az+U9j/Q/UUltvzNX34K7tn91gdkzj3/PLzx/PMwJ/2hNwAAIABJREFUhMGhSgUK991HV7f70Udv6X6+V3f+jb///5hcSlyHlGFxqQaDAz087hSkK/dCqczyRGsFTdp5BZpgllkjUhS8DpW+kSA4itdRu/QNGJxDtkkFBnqLUBaJLg2c17AgfLVBEl0Ly024VHoEerbEoAknw2WuLXWxxoWyM6Z7toZlot5v0usKI6He7ppzZgMLtgcZx0Ptm9P8lucjNR54r/T6YGXuOjQbvMbXLUjuq4BrTiCWCddc0PkYnwUqRvDdtQpF2D45TEXgi5Wonkpoddwny4qJ7yh1pYGZd/6NrSWTDZlxwMeutqQVItDErlBUBs6vwdXWA9y7e2Jdmut7yID943/zNLthuF7EWohYj1BeAXinAb65swC1mzDc14SRkRH6VypxYgf6dasBTRQw6RY4QRAFwRT8d3VxCG7Uxmj9jfVAfH/3fS23oLRsPb10FaaXrsDChpsw27wOK1dXYPfw/STDhUBGsVKE3SP3w54RBkv0derGMZheugyPbn8/nJ46Budmj8PDk++F0b7Jtk/2xvx5GktnF45Do7oAN3q+TtuPv3uczvUXT/7F91DPWL+U/z+1AIMlU6yqYKYgusdofnZrBdnU+bkysVGEikndArozQ8SDA6blNJyVaUyZ99zptSA5+01Zhmfe0wglulYdmUnskH8My1DxDdfunLF7onHrdgXfu+13WZaJWEEzGXcCTRT42jjS/11jmVBLxoXg2bD7hXS3jZLdjpF+O1HYbVbDMtH9UjJd+hsCJ+jc24kUfzs9fQxOTb8E+7c+DvtGH6PNY9AER9TrVw/DyRvPwzvv+QkYLaQnlMNvfgamG1dhrLwFntjxodymsUwT3MgGJlKgie1QlO0cvSY3DsPkpg1QLPd1BE3ooZYqqxjIXT7htcZDE6O0HcsEC7/DyVegv1Qk0IRrmYg0F0ly+fikY5rIIs8CJxwod6EZcbZyJLjWApTkNZtLAfY4Nrnxwi4hUxFJdJE8F2XJpYETCjeKVFcLix4Xy3B6YStcXNEsYb4YbmoT4JGZQUGSQGZEZLhoKqHoHF0B6+0TYIJyI5gdXoMnN4NIcZlZy7WZXYLkNErOQhRrmSDLpAiY4c8BNWUKxEdygA+1Yx12DNTgl/b4+9XMaidn1mrBLHC7Xi3eoLXUcnHJASkuIImZ/jvuoPxWu+H1loAmvmd0OdLdZklZLtMF0sfrbCgWFgUMWQ7B+cUlBtcVLEkdHzUvUVd35eYczJ27BCszc9BTGIJisUf8KZXrEgDFyAWplNfZB+7mOiUo5RhIcjGAQgsYV9NEAuYEppgAbkfQRBrKNkf0HgvBY3CiE2hCRyLgROQ3YptqQJOwronng/j4iRUS5L5hgRIrtqWepbMrBtw3vBMn74e2A8ERAktEgguDzvsEIEkDJfqUE4DJajqsBvnQhpiCe82b56D1xpehPP9GCJxgsXh5pCyXBHBpdhCePn4vVKieCdoiBEHC2iSPH3gRNlM9E5S7asEffOFe6C1ukILxCLTwflZuirOEORDPAfUaFYHfNjoFP/uo1qDxESyeL7xNj9/r7y7gFchyhTVMmMHoGSZ4rOu7fgFaGxgUbkQJMm6GbDOMFUBh+a6IfeJAFG43GoXOtisbzAMtPEp0rPpPafCc5xp3adG8nbxk045hd/K92gfaZLwIO5PGAoE+BrCn+VUTD3ghpgG3UMYLv8UM1Dq8Z8tV2N6PxdJZlssB+M2GlxXVRA/8K6flwKG2jrn6bLp0+5ES2YsYQFH/hDL1DUspxTjB7+okg6QyXfi3Cc1iD9Sadaht20kF4tf62r9rAn7rb7w1Wulf+3f/ji4T/3J+G8ByswkPbtgAx+bm6Lf3b9oEwwcOwJGZGdj9yCOwR0CU73cwxUp00Y1SIBHnF+4sLoGhWIKySHTFoElyvK1CmisvoY4eBI6Ncg+UymFwFK+tPnceyuf/kArCk0RXuQBllOiSIst1LAhfY4muxeUmXJ2pQevev5VlM6TYjHpTkd3geIqrouG6tw0oxNOybZ/gN+v3xY0Y+4Sxe02fBTyRtYRPA0I/wa79wivCTxiYWFm4EWbZUnIf/cpzQnVBpL80EtVk0ER9hUIJfuYDB2Hntk1UDy4/aOQbMR004TGXCuRkQRPpl76H5psYakORBnWTqZzFtDfLf+h9Gz9I1mePvWNdmmutdvx27/fGxSn4vU8flqSmMoF1llnsQBMFTKo3AaZeJGYJgiXDw8NU6F3BktTfGExRlonaFZZvy9Y2sQCJfa+gSb1eh/M3e+BmY5ScMd/fda3upWW13XCbmcY1mKldg3PLr0LtRpUGyr49DzGwudKEc4uvQO1mDfaOH4C94w+wGxPZLwRNECx53/5fppFz5ubLcObmS/Dw1vfBaE+WRYVJkgrs3Kxeg6n5N2C69ApMLZ2DVmURRh4fofN//JGPwyPbWO5+/bXeArejBRAswdeZN6cNOKLS3HZ9pHMBs/3dJMKuOvsvApaQC+/mbisn32b6EDYDbsFjykEz9FljzN2DJXouU6NstQ2WmCRT82anw7qWs3ZC7s8dT6dtid9nJEU7nST63cp6+5+yV9+omnom1PaGaSI7Itz13WSZUN+6U6CJapGlQJPVskzsM2gLnBSKUBlgHUnfTQFOzbwEJ28cg0O7PgwbB7aRDNfhc59ipkmrCYiqHz7/57Bv4yOwf1OYWYaP9kz1GLx25jk6JG5zz8TjbiAl+49hmtDAk5ok+D4GTZjKzoWWsa2w0Lt97d2+kQq/48Rd7h1iCRk6aPuee9uBk86x0PZWSH5txzJBwKR58jj0SR0T/NtDcicMmjBgYor4inHMl+mSDGK7CAw6R4eb6gZMSQW+7XcuABOCJRY4cfJcBhzBNQwWgOei8LwEQOAEv2sUSnCzOQavzHG2tjd2/E6N1P/H3nvHyXVdZ4KncnV1BtDdyJEExYBAgKQYwSBaibI9HkuyvF6TZiZtWbLX+8fs2vLsesa7Xntm13JkJiWNLdv7m5kdW9JIY4tRpEQCIAJBigE5o3Oq6sq1v3POPffd+959Va+7AZLW9PuxWahXL958z3e/7+P5Qit2CYVKHEbvVbixv07yV2s6DFmiZiwTFWCyKl+TYvr7e+qKZcKrf0T+JXiK6beCgccK/NL6GqzJqSmXGeiRwA+mk175y2mI3/OxAn3OxGcgH89AYfVt0L2WDfwu1CaBfsqPWsXrDNQN/Was+RkGrZ2rGo2HdJq4Gr935EwDS54QxxPRTC3x3qNTw9Q8YRFa3GUAyU2qDQIi04ohIo8iIEkADAlcJzh5cOVJpTAmrQl9IoCC29Sx01CdLEMqpiZU2gtFBWtpiXsMTmy+GAAlr0SOC4PsGiTBsshyXcxCcZvA66ZB3sGLY9irYSzWhPE2GHQX0AQBkSa+JnIWrWpxtf9ebIIag57Dh+nPHOzYZSkqUOJJVXjl0WtjOIhiyG6RUWydZbeWL4FFyxbTZ7SuY56giZm0lkQJ/1B/86+cwElCEUIwkP2dN9fAyNRSSMZY5kSAExMA+dRNz5M3Babt6ZE2eHHPOgZZiJXCgJsp56WluaiPR4EyNF9HE/EyfPbKd2FVbz7QlctiWWovOOFVOMuQFzSUWaiFp+9uwATbPpTmwgXRI4tugPrym3Rq+UET/MH2F2neKnoAyqRlBK+BIwIJfGAJQksEQArg4oHlMj0RtqEJqOD76emLiqqFAihNxkfBn1SZprTmVNd7aFLGoi+6X/UzTLQfmDpXeYMJ2IJX++W1xwgwYdwVS0iDNHvJrcDHJqHeNhJYEqXHMhuH4PH+BRxRgJNaHWU7PW+TKsSgFotDI5mBmZlJqF95PUB3j08qKMqz8jEXSqbrucceg85kEnY//TScLtmAPUqoUf1RpuMXb99O49DJahWO7t6tH749wfJH09UqsVC6kkm49t57aUyx5p8RK4Ukur7xnBVkwD6Q2SbCLOHaJRJdrUGToDSXq+0PBUtUfALnQrEEB+P5z1tRLhlR2Y8SXQnoyqUgm0a2Cc8RKASO0nFVlOiqk0QXMk4GU9shhWwTo/K75DKo3TEWIfD93I0JtUbEyGi+Oc/2zxtknODzMwncXlAGCzjhMb5sHnBi3xm/laaHoa6AcvNXDzSJeaCJDqwo0ESBCauWLoHP3XGtHuf456xeaujoi1ZS8KdUS9BE5IUDSdxsVOEB29xw8ziGNjlN2Cf0AKqnNXxdOtrTC9JcrQr2+/g7AiYnzowCxNNU1P2gCUmaG4BJbGyfBZigHBf+IdMkCmBiSnUJgNyKZSIgiR84Qaku/Ds6DDDVYBalN77AlfDevOfI6AH68fAY+5OkFqdgdfYyqBfQk2QTHB7ZD4dH36ARioAlkg0cQFYFXFW9Y8UDcKx0AHZ0f0Hf9cjkG3BkcD9cufx2ku2SbWzmDEzGB2EKRmFo6DTUa1WoZt8FSM9AveTVocfufgy2r/vJZGC+j0V64VYqBQQskc9WCRPWZ4Sep70V7SOwilBtwe5Cdye+zp9iWnwQzb9RCcjvx+zv4Jt0TTjm8OJ1rd7U/Xvo1KbJnEe3EV5j4bs4P7RcgoDiMGn22T629KvWeYZmGHXRdcV+9RbFEftYwgJqVrakO/eB+4xdENBEArWSRqiRam5zYZmY5zcDTlJt3Wo1gocO4rmHJ9+G94Z3wqcv/VUNmnzq0odppe9333mczN2vWfUZ6zkPDu+GE21v0b6VM5fZgIoyRXWWHz9ogp25Glz/+O13YWpq2i4+CtGjSYmiwre3pWH9qsX6OPxtNqAJnojXMldjzLasezef85neiao2hrFM0PgdZblSsbj2McFJK3mZKPkUCTpwCIaI4k18TZoAJmFgSBSQJCwpmoEnhma46JlyoIuDMxVhmhjgiDAmTOCEABNkguDEPpmFl0avsgdferbHYIusiNUrYy12CaK4DJjgyvBqHb1LqiQdQ0bvfYpdgu9rrrAPA01mCZjgZf/PvQiTtGKZ2Eb1yHxZmavAL6/3OjMOKnIgGN+IQCYVAKEwLqWbkj5TYAqulh1KdsHgohUwsMXwLzoPRV0uocESmrQhLdTTm6bAgQAo6oRzI9MwOIptgyfto2XWrJl8hN7R9R4RmC2Fcp7OnJ5BIKIBsQR2ng1Y1N0JbUkGdFM+j41mzJBWwI4dUZfgKRs9hm3I3HMFPChNG3UoT+Rh6gTr8jYm65CIZyCBDC38LZeB4UsuxlmXAkqQVZI0QBIGULRMVwhowhJDxiR8DqAJMmZYO7y5r4mZDpgu9Gz+IiBjPbW/59Ah6D6MckqUCvx/NfjjPbJPLiQMFHs/H+ftQ2E8XBCBf/rfBptEWCXyzLMCTKStmXcddINvjRMvQeL0D9ggPsFME/w3MQBiAN97cz2M5ZdSm0QyWwhmKaANHwn9TK7fulevaP7HnStgfGIxJOO4qCEJCcVOER8dTnS+uLBua9TGsgn8l2/dZ72pyShxASWSh5QjCjTh3JG2j1kl+JswTIRlgp8ji26E2rIbLI47a2zzqlwdIwtbZNAkXxA8Ob7vEPXM2kBeRLiIvSVMQtM4ngEmBqcMbyIVEDQBFGLraHUu/Qs/kQtAMepHWBkMtqJmXfAQK49xIjVHQEdcbKDqUhP/k/5MHj4+cNZmmqhgHnWtppyokfZhgJCVDa4xS7N2PuQ30wBegBMNoKi+lMck/EdsE/JgA6hCgv5dT2agVClCZc1GiK2/FLD/Iyadyv/ZVOvzAZwgSIJp+Pzjj+vmcnk2C9vvvhuef+IJ6Eyl4EypBLfcey/ccv/98NSDD3JexGIEiNxy3336kY++/jpdZ3U2C6P798Mbk5N0TQRNsFefqTFLcunWrfSJ56+7ipntwk6Zzfu/H8eSRFdMyjLfsVCsQEc7a0VLsBDnETSXIOlfBai4HjACy2Q2gAk/Q8Jm16v7llGiaxIlupKQyyYg5ZPoQrZJqVInwKRQrMHpxLZw0MRq+NQNmkQ2uK3kNt0KyBunmpcMJJXRD8tvSsU7fKGM0Vh5bTUvAvFWcnoHJWgRht3CIUBemg6yTOQwnrfH2PSZE58+0MskhgEU1c+gn8nn78B+hNvephIlAjA72p1mwS89tnKCJkaLbnZcOqHVeIVk03ygiQK45QoeVoUzhQVprvej3ZntPZBl8tffQpZJin19GjheZhN4yn4cFySSaoEgAAImve0xAk06OjoILEGWifiYICBigidhcl3SF8jzCkPT9DcRPxPz0w+eIGBSKpXo7+hwDApxBiqkvB0ZxxhTDAgwUdu6RZfTyyFQgu+IMlwIluCGfiVo6u5tatAnlUZVe/wYrw7C/vyzFmiC+/ee+z6MTZ2Ftb2bYLw4COMlni/F2+NQQ0NP/C99Ela3Xww/dcNl9P2x5x6D+2+9Hx689cHZZuHC8QspEEgBBEnGJgowNsVz4AuzKXaHmjxorqjZNWIDEpwMcPfm8yrh7yEH0wkt3oLar1YHhV+jyZ2bPpa0lbrRDHkHPQOimHU9RCo/ek7hmMLdz9tvgvNQkQTVYycxgVfJOl2Ygds+ejH0dn0wXiby1kHQJMSDJGoy+QETPM8ETebDMjGfwWUMj78nM+3K0FcZkaqTcCXvf33nUbh4ydWwuGsF/OjQfyaQ5ODIbhgtnIFPXnI/HYlACW5Hqvu500pthot87BPvOTgAENywEporkFD/vErRDBM0QSQN5TrkGgKa+AETvn4MUtnOyEwTOuN8+ZvMvY57SUOjG1vTz0y36ne/SQEqU5YLWSY0oBENcDHtVRIXeD6mvmn6riW5tBG48fAXAizxZ34YeKIHMioMKauC6zUyWqNAl8GSYGkMI9hP/26QJAwFKGIJOFxcCaeLLNE1P3ZJmSRjcBX0RUtzsKMvBssaHDznomfIEukgojR6AgUb3Egurk23Y9MN+OZB9DKRQLkXMLdPZAM+BpjYD+C3SbbVixJLMJgChuILo9OPJUcIfFKACaUjmto2GrA/vQJW3Xx+5UAELOF8YXCKTcbNRJGJXQ3ODo3BueFJSWw1E22efnMGU0KCZvkS53cB9axVMCCVTEEVqlCvlTmAUmeWm4Am7Zl2D0CZD+DoFbSWBuAi30Yr+hG8kYk9BvIN7yyBVUsTDFBPHT8D1YkyNDq6YfTSy0gXmdglwjAhZokygre8TaiF4ai6RkqMf+rZtw9A0XXHVxmMIoCAiYAm2D9FBbgTCYdnlQ80wYqw5p++1wQokXA71yUPUDFW2avyi30Uy21VCXjC2rNoWa/FJgkrrdG6DqMNaVHso//sBk7qJ16CpA84QfBkcDIH33/7EkjHcz4AxAMwr960BwZImisG6BHy/V3LYWJygNhycWUCL0wTb4VMHBoUmGQ/k2qjQkyTZd2j8PNXHtavI3E0zhWPUcJtiDceFlBE2nz/8SZggv9GHxOszkOLboTGipvIsFQ16vTRLIhpt1fRU54AlL0HYRK9T8RbiIWpPCZO3ABRROILxyta7kv1ByaAgu2oXmEtmr1BAMUW4bRL4NwBFNXfKcNp7n4U0GjJd3GGcS3CBQkNuL3/JCzLojSkZwRPz0FjP09+y/y37nf9yT7rdtYXbTWv5+sLXMAJ1ndTpguvJn0pjnBxHFKRMUkC+4sYFEozEPv45+hO6I9QryDtHvNLGKXRytJf/O7PRztQHfWjJ54gEOfk66/DWzt36nMREMHt1gceILDkhSeegL50Gq6++276w+3Y7t3wjYcegl9+5BEYfeMN+PtHHoGb77vPAk7kgmf37iUZL7zW0N699G75qtKqV+AJSZ5K5TWAk1sf5ICTACqzesHzfPB3XngTvvPiAYttMl0oQmdnJxc/+h8u9kiSGXtr0MQ0IbeHgDT/cXhbyivxmhueYJuejGGgCSXtm/83sU0625KQTmEgVLFNcHxXAyhX6zCjmCbj01UoXvRFS2nCOXezZviuEIXXgshCOKtKqS+udkbaeFUw+MN/oFknTUDA6AP8QQiRDzKvy2wTW+q5SCyTcigwg4tj8J1Qnst7ONzH0kA8Bm/A5z99Laxc3mc9eiLt8DZRLzxbaS4zWdxs62agid3emcCWxCb8EpSUnqj0oEGTBixIc53nxmYel0OWycmzKNmT0mMhXEBKbYACTYgZjv/OH4NF6UkCTNrb2y3AJKo8lynL5X9sPRc1pLqaASf4G4Im5XKZ/vL5PJwaKsCBPNZDgKNjb1Ibm1ufgxVwCbTP9EJvTslmNQCOTB+Ao9MMpqztuALWtrP0pVfKhXLcgPHSMP2Ghu7J7hQdU5mowKGhvbCobRlMGAbvyZ4k1Io1qBfFs43nx/FMHNZ2XArVUhHWdFwEH7/hMliyrgT3P3I/PHDrA/S3sC2kwFxT4NDxYWJqHEYJLtrYR8uaW+uKbdzF7Avpd4NV5TpeL/pg9qkXL9IheesV/JcX2Umre262UN6ZICHjh1mP4fni8wFM9Pn6IsGrmXuonUPQRJbTuZ7ZjYbYmaYWhtvJE7y3+JmYczdecKWfAKrVCtxx8+VzLXrn7bzYl/7dszIb5CI8LxN49jHxb7yakW8zX5aJXNtvDC+FHldEJbQRumFAmsjAobF9ZACPoMnI5ElY3LMCRsZPEXgyVjsLY6WzMDxykm5x8YqrYEPHlRESmieDgUJhgSZMP8K0QdBkcmLCk02igCpqoGPMLgMDS7rI9D24GaBJ09pjnzlvma5oUa8I6cQgjmsTlgmCJAiaoPk7+pmwLJfIWagVwVqei9Z6eeaqpodJVMCkVePV7PdWq/b9vxvLiPWabtJHRdCkqJkSfuDEY0pgkJ8DFsI2qcYS8Mq4SA6EsUukTioDW8UuYd8SZJfwJwZCLxrogIuXdcKy2nRE0MQHSMk7Rigzx6eBQRNK4zAvE9v8HVkmN/TXYEe/aq31Kl8uVZavCUqZGSwTzdgRiTP126FUH/Tccnuk8tvqIBMs4V7Oaw9t0IQrMDFLRjzWmUgZ6jY0Qjq6K5QME8wVFOZk0vt3vjIBhcoEQD0OqUQWKhVsp2rQk+shQGSkMkqgCUAFcskuSMdygABLuT5Dt07hkn0AaE93Q9oVzG+VaNbvzeW5PFBBrfKMocpWWyDw63W8vgSMAQyWYjDU6LLM3y1fE+1nwt4UPBmbL2iCLynAgPfCJmgSxddEzqTV+SYTx5XNDYDM6Cj0735VBwMkzMvXCQNKZDU5snawBjGwj63LzLIVsGlZDi66CmUBWxfO1kd4b0T/atUez6osSX8TfAoXcDI8lYMX3rmcWCMeAGJ7k3x0017oWzRBo9fTI1l44fW1kCb/kyRNBIidotsyflimY3M7wH4mLM31L7a8Ayt7PGkurJEmOOIHSgQjltW+1N4ZQBmdr65hsk2QYTfUy4AJnTMb0GSueWL0fcJAYQAlyDKhQKwp32V5osjCF/9iC0/misvh3AAUo1bqkuUeWnHqcgxQFhB4baxnPqmOk9XV0ID+dB5u7z9uAyYUIeYJCfd+3qp+XVr9dWFedcPxVvYMSb+/MEkkQCoeJwHgBAOs8QQgVICLDxA4qSfSNEZBQKG65VqARUqKpFZh1gnOA2YBnrRimxzZvZuks/Bzcv9+eodKowE33HcflOp1YniI9wiBJU8+ScfcjMwSg0WC+xA0+fpDD8FXFNgix//rH/6wZatzYs8eOLR7N6CZPDJScNuwfTs92634LLUaPPvII9weKMDkI9dcA9crMKflDS7QASzR9bzuC/DZEDRBpon0tQJS4oItlNNDpom7XXdLcyFYQpPfJv2FACZYJxCc8W/iqeLfXzn0d9DVOA1duSRkMwlIIRBLixuURFeNJbpmijUoVupwOr4NUss8iS69WM0ZkAgJeKiHCGOZmM9oBmKc7Yp/vByYMwQzvtXUTweIsF0x/Eaq5QKUC+NeO6YuzbModZYBmnjPjsETnr8zu7EB/9P9rMhg5qnIqdkNqbquS3KsSZk2y1dT0MRMYH8Lbg53FQNZwk4B3y56MRzjcEFYkOa6QA3OHC/7B499l4Bb6i0pz+PUTtA/hSUbT0KsMgGLYyegt7cXstkssUvkT+S5RJqrGdNEGHb+TwFMqJgobxOXx4mLaYKACTJNEEAZGxuDH586Dj8uNaC3bQB62vqht42BEmkChFmS6EhAb3oA1rRdTowQPgig2D9FB88cL9B+UgRQQ2j8bFuVpe/ZkW4YGjsJGxYrNYUGgiqDMF45B/VqnRb04NaTWgLdmT5Y13O5Ak4LsGF1P3z05k744n/5Itz1kbsWAJM5lt+F0wCQVXL4xAjLXRubeJKgVK0q2jwNpLkN9wSaDUhMcwdYQsNy5X0ilcAcL+u+wOtN/NAJfVeqEuJVYo9zbKWQeeWpToNWvbmu7s1vF+Ey0rd5F/JOsk43mJ0eaCKDBZ5rqc6/9cOpfj/4eP49MahVCr4RBTZvNWapNBpQrlbhig0DsH7Vknkl/fk4OcA0wVVhrCUmBVYBAhEmbS6WCVUEXMVRr8H5YpnIi/tlujAr0AzeA01U/mLwHbVxUzk4NL0LDk3shuoErwxL96WhPMTyYehXQp+hzJKwJJdgnypQNAgLat3WqkX48TsHCTShdFF+E6JTv3RgMQws6Q7N11RbLweZI1QS8yLzAk6iR75alsdWoAnKceUSSZLnSlMQys8ysb+zTBc3rcRI0ZrhXhDCanXlCZuV5QjlPPCiYQBKU+CEwzD1mmKa+IP+xIwQkESxTHxsEwQC3iuuhrOlFSHeJUKp9zxBxIhYwBIEIjYMtMNFSzu0X0xr0EQnpDvPI5aZ/2tvSsu2OAOmNCBW5nti/r4BpYk4OCWrfbkyBUETZup4fib0HYM7en8DTvRdBLmtV7csu80OCIAlXLktAJlYEWo7NzJlgSX6B72KmjsMv3zXvB5SPRN/NCBfHodCGduhBuRS3dQXVqu8Gj6XymkGSb6cJ/ZJLpuGQnWSgJP2JLdXXFExAAAgAElEQVRR5VoR8pVJqNSKlI8p5ZfSnuomAGYumwdAe+wmbjdYisLcmFnCoLNXIv2Fz/4+WInDUB0DQIplopkmbAJPAyfax59871mCJvgwclsvCsqPaDyOBZpE9DWRsu73NzHGhXwfVUW6Dr0LnYffVcnjBkrYC8Mlu1WDmZUXUYC3uGwl9OcAPrYRy0owL1x5Ha0ZMI6aS9vbtJCFg3CNyeOQ+PFfkUQX4n4vvbsWJvLL2GOJAHsbAGFprn306tj8nB7OwA/2XgzJeJaOlT9LmkuVWWrDULNVSXMxaPIuLO/mFb2Sdy7QhLLRa+40sML7hbUo7Z/BUqG+wwZMpO5zkJ/TnYFa9lAK3WaTLyF94cTZEZg4OwYT58YUA8VgnRDbQkl4abaJ6XcinkQeECYBDQZMJAwmY1ZvcG8GyJoxUHxV08oXL12MgZcah/nl67zVyrx46PLOc7Cle4SBETVOoac0QBPv+R3A4XzGKs68MKOJRo4Tu9CDVYl1YrBfWapLPHPwW5xBE5LpqkMV+1VkncQTUKzVobx2IzTWbrSKlGadUGJHY56YwIkJkqw/epSujZ4jl9x5JwyWy+QpsnqbbU6LQAn+4djyhrvvhhvuvddZzJ9SAMY9jz+uf//qjh2w9c47iXEym2143z748wceIEkj6pnqdSgpr5Q4+cHwxP/fKIBlNtc+38d+8d/8nQGgA+QLJWjPsacTLeaiwhqHRDJNPgKhoIlPmgtPiwyYEJBb52s7/KjCQJPS6VcgpyS62pVEF7JN6N5YLpUhfEEZwp+MXwlpw9ckbD7inGCZ9RDBBUM6wpUnUstU/Mc6RO8L1E/HxK4Jw4Qv6gWbiNGsQHq5Ic6HcX8xPwwNYkFJ4Ei1lWoP9zEG00QCVzTGwrEBP8iKpb3w+c9cry5vLE9RHjT6RfW7ycKn6CXXC2iFTXRlnu1fu2EEgrT/FRKciBNHDyAyaIpGxZARvZtILQJcsrYPOtujef9Ff6uFI+eSAijN9c1v76bxuIyFaKEFgquSb+h3WsvDkvhJAkzS6TSBJfgp0lz4HYGSZp4mJsPEG194sQRzcYQAKCLVhd/DGCcm0wSBEwRQhoeHYXiyBoOZAZioDJOxO26jM+dgNH+WpiKZJRmo53nwVyuw/CNuPdl+SC9D+eIGtI3xXAyP6s0O0CADfze3l+v/EZYXNuKKAjg8tp/AEmk7MkuzcF3mp43DG8QOXb9yEVx9XQc8+NSDCwyTuRTchXNAWCVo7K4Vqczhp/L0C7by3PmYfaf0VnQdw9ydplgNYZOouuqLkdI6J1Pm0Zv+cJ+AgCuNd2xAx5y/0rjEH38wArHNFoUEioLysY5SRJqGeiPGgd1TMmPcYNZ+42Bi/ponU+jZWMDW6uEMIMx+V/NElH+vBfxMeFEne7Vh3uWLJbj1mos+cGkuKi9+I3gNmrhyVAX1WO/dF8BSL+g6TUCT88UyMe9hAieYFcg0SWqmiXlkDIRCfGhiD7x3dpf+EcGSRbnl5Gsyn40H/CpdcHWOsSFggp3ROwePwdQ0ompSKGJkINu/uBOWLeWVeWHbXEETvN6c/E2iRb0iJZknqxE8HA3g4eCbxDLJKZZJCkGQuAeEkLiHsE4MmS4ORBBXQatImQMeq5yGBSBmExQKe9s5Aic4sUSmiQTAhGlCYlQKOMGghOiIi6E5sk1w39v5pXCmvEatJhfBkCC7BGU2mFniSXGtG8jChqWdaq0uTygkKbZVWeOUexW/PJf+wZ0aEcvNy2cT8PI5YZv4T5LJFr6nmL83YE2HyICZWtw8ofMzTQQc0eCTDzQZRE+T3pXQv8XUh41UnOkgJ1iiTscgqTn5RtCEmSVsWu7cHEwsAU/w+DCZg+hPDJAvI7Nkkspbe6qLgI50PAPjxWF63K60gLZexzY8PQxtqTaARDUAnMi9K7US5KsTUKl7BrupeAaiAig6gOGUcHEH6TE9UEoCgzvIOHEPXIKF8c2SME1EjsvnaWIYwXNfp/o7sx408zShOmPkSghwwlIYHtMokXExDH25a4w3iOGAEhwhTBMBTjoPvQOdh98xAibMOjO9SYRNUu1ZBJWuxVBcfTHrOqGsCgYd6iXobwP42CW9FwY0OR9tsLtShTMcJ49D/NRLkJo+Dv+wdwukEx2hAMii7nG4fss+ylds6v9xJ0pz9UMilvIAE2UCr/M+4GeCrL4yDHSNws9uOaRXFUqWkjet4F0mUKKAEw2gGMdwLMvzNBHgBfvKM90ew0SSxlst6RXQcHaxF76KxAIK6wOtfGmAyT5RPbdim5hAioAmAqbEaHJE8mfKOFWErcIAFHp6WfyjezmFv7orqNflGc9szw2McKgsiePGWYcvTZmX2xYfhmXZggWY0GmK+j5rwGQ+9cTKH5H1kG5KCp8HA4UCJ9QOJlnuUjFN0By+hqBJLAHFeg1K3Yuhvu1GrVOsy5/JOlH500q26zfu3AGn/tt/BvQoycZixCbZceONcOU990DPZnffLWAJ3gKZJfjXbPvKtm1wz2OPWbJZrz79NHzv8cfhd195JVIX+/oTT8B4tQrPPfoopBWwfPMDLGdyZP9+YqHUyrxAC+shSnWtv/pqWOsDeiLd7Dwd5JfoKhRKkEPQBKsJ+WcxABnHgGO6AxLK0yRwewPsYMk/ZJf4O0K7T6T4hwAmiRTLbTq2RDLrlK4szJQhc+hPoac9CZ25JKSTQUN49DVBtgl6m0zkq5Bf/2t6WGYFSQJtl2/coJvCBklc+aU0fXGYprmj2xP6h9m6GB2AmXThkuvqPsKC4/NF0oL/HWeftzzKoahVuup6HH/y7kmB32oJGuizxsgTAf0YOOE2rQE//+lrYfUyb7WnFVwW4MR6rwsEmhjNMCcCP59/Ny0KUItrrNLInYPypDGesdGA7ZevOk+1a+Ey802Bb35rJ5w4N6Xnx1SE4ymIJdNazg8Rhl44Dv09aQ2YmCwT8TMxPU1MM3jxNDGZJVFBEz/jRMATE0AxQRNhnBSLRTh37hzJde2sjsK5sWkak+OGPibZflx01oDKeJUYIEjhREYKbiz9aAcew9J5vDwIeye/D9VxbJP5nLU9l+l2YrjvOGwvfcJrR+o1WLu0HR76xZvhoacfov2P3M0syYVtIQVapcAoepRMFuDIKZTTc3hv6pLGC4fms3nQikiJeqCHCa6o3kF1E2KM2MKLy3owYZmEoQQRA17GNa0YZUgitMIkWqWddb7ji//6Agrr6yppefkuwBd3neF5S8dHYplwupE/arXki9+ohQzYBlZqsKSnDa7buq7VK78vvwdAk1rJNilv+hQygaOBmefN4T8HBy0XreqF3/zlGy/IS/3xN14ClOuiLZ6EVKbdcR+7iOydeQF6s/2wNrnZWt0UVVfe/SI8waBAmwJNECyRoASmA4Im09MF3UHidZYu6YaBvh6IJ8PNj/G4VFsPSVzMdXNR35vn71zvFDwvfFUXkAF8YmwIcvEES3Ml0AAe/5Q0lwJFbNDEM4gnIziS52rCMHEFG+YTgAhLGlfgqAnjRIMmaiKNpVQMV/3m5cyaYNkp8TaZqdfg5dHtNInjiY2LXYI6+mzyLkbv6wbaYcNAh8+E1gNNltWnYVldaRtLsJhmhj4AxZUOs+hDEDR55Zx/smzKcuHqVpTlqsKOAVX21aDRS9bZgya42vOdtlVQ7eiEga1blCdMtPLeDCzh/sIGTAZH8zA4rszOwgKLKjjR7Anmwz4pVCcI8MAFkrlUF8lpSdQW6dqJXBw6qr08UK8VaUiOQAh+L9cqUK7lCVypxMvQQEMHNd4RRgn+hgAMDgbKjRKUlcE5XwMgncoSQwWBFFkdTn2vf2WpyWJQK3JdUlDmCnmUD0O2HgIn4e2y98vRchvkIRswf9f+Jk7QxFgooMp3IMu4+ectKmgi/S22cX5fk0BgwJgrqTaPZN+UWZ1HWbCPo/QfHYb06BBJRHEbIaBJA6o9GARpQLV7iQeUqOMAWQj0V4YrlqZh0wrWkvbTrP3pHq0JMI66EG2xZIXDoNh83rGd/x/s2peDVLwtFAC5ZtNe6EdpLgRL6w3423+6BDLxTiq/uOghTkwJZkR4DGaXn0kJBrrG4Ge2HHbLcamAlsSdqJoZ+wgUke/GJ7U46GHSuRom02ugSobvwVAegyZ2blmgCc1E1NIsurfZ3rdoHyOBJuqF1KX88l0IojjlujSjxOWLokzkzVVQPgbKfACU4Ft7Ccgru2XjYAYnA+/9wvL9qsvkkRt3n+gPheNlo5kwy/8FHavg6gJ5YqMgmIFOFXz0QBMOrhLTRHlc4DgE31P7m+C4RIMmdQJO6rd/VrMN/G04spuqRfHxas48WdmTguLXf4/YIiu3bYNju3bB9u5uWLRlCxwqFOCm+++H1du3U3rvfuYZ2PW1rxED5XpkltxzT4tCC3Bk1y548v774d7HHw94jfze9deHgi4ndu+G93bupPPxD7fOZBJueOABSpeblX+J+QC/c+WV8LGHH4ZTe/bA8V27aHXj8quugs88+CAsDgGAWr7APA8w2SaDI5O0gIvrS4LAEumvk9nuENCEpbkatSr1K8yiMrcgAOEHTEQSw/UqqBzgmpdNTBchMfIaLCq9TobwbekEJNHXhPySOLhYqSpD+GINStU6nIBtkF56Dd0GA6dUU3W75YHEZgDBAhdosUyRFA1mu7mDIGYd9NdHuwV3ne+18AKcqIGZWoCDAA/KY7PEqteXUPYq0ISGWSodqriIg5QmMBuxjiNoolgYjTp89o7rYNWyJV7+apYfm3HH4ziWN1rEOQTGdHoHuy9vYGUBJHYLLO+Gn+Ilyhr4vvZWB58V4LIgzTXbIn1Bj0eWyd9853Vt/q4XhFB7wHNGHPe3NwZheVdJS3EJ00TAEvl0MU1MwOR8gSbIPsE/kemqVqva00S8TZBxMjU1RcDJgckhOJItwOrspbAmK5r9jsG/ksezARPuO8cK52B05iz9NDZzDsYrg7yYptpg6a5aA9Z1X8byW6ohOFF7D05V34GPplFuj/dWS1Pw0Bduhj/6/lfo+wJgckGL+E/MxZFVMj5dImN319zQbsrtMfL8E8FTFDDvE+wVGCjB/ZYEl2uebTyUiyTg/Rxtput/x1agiXusoK7S9EfdzXu3DBzvEL10eY80A03MRWjqTtxvq4moyYC1Xj6Y2Ki4geMtOyWVZGYDoFKtwTVXrIKBJREWlc6/MLW8ggWaEE0GTRtnudWV5imdJmY5cc8kHQNcX/4froWNay6cHpkYw2OWpNq6gxkwi3eyAnn0Hob8iyEF474kR87qlbzS2heZLi4S77x7mJgmsqpg/crF0NGOg4BkU9AEf2fzMwkQzOKFpFCjRFnIaq7A1ebWFjgfqhnLBE9A0CQ9PkyACQIn6XiMQBMxgLe8TTSrRJgnTL0jtklY4OGCBiEcrzwL4AQp82QEb0xg8N/ag6MF2wS1xN+aXAxnK6vUqlpZRc4eOgKUsNF7Bdb0t8H6pR0BuRAF91kLijXbxA+aUD3X/wsmwCzLThA4Eao8B3avR8BkqRkIlpVv1ELrXmI2TJOj6T7IxzOQWLkSetaujQSatAJLuL9g43fcSIZrdJqlSHCQ3yyoGOL3E1bLowIowizBJgyltVIxls1CaS3c0M8EO6xUPAXl6oylHyr3RjAEwQ/6bJQUYILn8GoofK+yAlhwgE7pIHN3Kjtspk0rO2toJM8MFKcHigmaWEFQlc00c6pTIMDcUHebTWNbAyeDlSQM1duVDJfBMvFLdZE5vJgXz0Oiy6oqgrjw01dnUGect1BfEy+Wo8u6dUlaEWys/ODGxDpWWCeSXyxHwQEukTngf9c4aCKfmM5oBFsrww2r22B1n1qQ0KK8RmsC3h/QhNLKIfsi6f7qt16G6XNlZo0QAMJ9vjmw/fRNL7C9jfIzeXHPOkihnwkwaCIG8PYKRQSypR1mPxNkmnx60zuwDKW5DABEWjIXIELZqY4VcMTc15YCGO/bAcUqQHLNzfRaM0U2Gg3gJipmLgNcCi7W0NNKGTLqLImWg7rwRgZM5KGs6kvsk/GzoyTd5TKQl8AtAyo+bxRhn2gTedWbmSwT499BAEXVJgE0vBppP6TzG0viyCYBCfqObILFh2BpdlqzOBWsxibwuuI3qQetwETX7868MJglgSyQpezSlwbZJgKaNBCgjcUIdzH912gxRzwBFUCmSZ18PErrPgKxDZcDLhzyNrtcIXDil4fDfsKsryff2A+LzuyHu+78FJm5o/9IRzIJ733ta/DcSy/RpQs1BKFisKS9HZZv2QKf/dM/jZB3fMiTSn7r3ieeCJyDjJUXn3oKvvLyy/TbK489Rp8/ws9YDEYqFfjYQ7wi9zb1GXZjE5wZOnAAfvDYYySZlI/H4fYbb4Tr/+iPIj/z+Tzwq19/Dt47NkhtDDJN2nMICHBZIIkukq+IkTwXeZv4NwJMUMKJ5zrBlsMs316AHusArfhONpfyJGll34Kyaq0O+ZkywNBr0DOzmwzh27NJSCm2CVYLApFrdShVGtoQ/kShHzIb/qWapHt+HuYrmW2jKz6BoAle3C8D7U8W/7n+dPECDIEKyZfyhrbq0k4UwQ5PGKvQcfEOPitJiSnvBwHgDXjIuw9KmpWniZlB/QKyhVAmVrEZVy5dBJ+7g6W5rHcxgBN/msyFHR0KmtC76V8Dz+EPx3gsE05Mu2sTlgm308IO3LggzXU+m5Z5XQtluU6cnfCYtGpAg+0QjfMboAETZJGYYInLz8QlzeWX5DK/ux7eL9FlynPJvwU0kU9kmrjYJrhvdHSUgJNCt0jeyV25DyZZIdXH82I8IEBkdIoBkqnMKIxXB7XEPP6OPimxRJw8ehuVBqztuRTGikM0Btk6gONDrimT9RF4c2IfXNtzK31HJZQHf+FG+KPnvkJzvAXAZF7F9yf+5INo6g4Ah0+NhbL5dUdG5ViSBBcN1XUnIuXc6lT8XZ2761O0cR5/S7/tJbzRgZrykWq33YeFZRfGbsIWqs9yjmTcIgw0aYmHtDwgAKlaO6z5iW5qnHu92IBKXDsLDJsI1f/rRwthmXg9t51uAT8TOlDFJiAGmVQcbrnmog9NfZo3aELSW830XWNxAktQmutCbqYxfLKNJWb0wFCW0jR5gNkUf5nQ4WSQVkCpBgCDXuRDgJImarMrRwx27XmTglW5bAo2iKkNea6kWWolZPNAE3yvubJNcNUBAifNGS1W4p2HTGvGMsHLV7/7Tc0yQYmuJGqUEtOEmQ8izSUSXPzd/s3M75aSXHMJRLjSoVmgKCJwQqAJBhXUwB0bHtN8NYxtgmv6yJ+j0YDxagV+NLKZ8pZlvjBAh8ySsjJ6r0JXewzW9LdDb3tayZ4JO4dLvgozWUmn2SYuMMqagTh6tNlUKAA4Mc1lGgEUfIcT+RiBJTcOiJaroVFgTHLmAppMxdJwDHVfGw3IXXEFZHt61Gpud48UBSzBZxfARIMluhFgffBQ0CQCyySsGkrba/qfoEQWMj2QWWKxuM1OW+HAScjQc6fAa3vEm8QENWZiU1CMT0NlskKAB25oIk/6uuhfoiRzCIyh9jBOUl0MpiBrhQNn8Qznc11p+HZkeyCX6LJfTw1SXO2G34OBSx4XNl5N2YBkC5mrfC0OR8s5pHYo4AT9TXwSXeJrQsFzkeeST2ncfdghVyJvC/u3cVC1GAE0MVPHKKJ6kNjAxzcCTxRRVycF/k0tjNLwZgDKDZogm4gZJsI0uXxRDPq7uO/o6WLwJJtxS6pEq/5NgsXnod+xLxHub/K9x7/N0lyAK2XFz8SThBM/EwTxsW1Gaa7xiSWQjCNYlSRmBHugmDJy/G8CTaidZmku9DO55/q9HltEABH/p49NIqbvJqiCfixTAzsgtoqBEnPD1TnVqjK39f1Wr2Og30t71HxnCROj6Cr9WvtUf1hKyliEkXyU/FSPhP4nx/Ye9LxPaATAUjMMmBgeKBpA8WS7GPTi9Jc80VJe+ByRARQ62Kvs+h2C/R1f0ktTSZErOs/A5s5zmlUiYxgCJo1nCfzb/5s/c6Kkpx6D+PJH9lu7/aCK+OWIjwkviEIfE/ZAYs81BlOU9xrEoBJPkgl7CU24uxdD46qbDbaJPLTdOgRYJ5Li8TjMTEzCqQMHaBHJw7/+Bfjcz1xnvTkCGghGTO3dC8u2bIE9P/oR/Y4m8LghkLHuqquaptbvbN1Kx7hAEzzx9665Bi7ftg1O7d4N55S81u0PP0y5fUsLoMS8MfqmHH/9dWjPsYkxeqx898/+jNgc8WTSaVAfJZvnewxLdL1JncZ0HmUSANrb0wpwxaABgibsa5LKIRvV21h62QuAuNt9NcZUP7KHBDOtsN9qNT8IA00KMwj2ArQd/jOS6EJDeJxgE9tEzelr6GtSrUOxVCOJrqlCFcaX/CwkOlZ49Vo9l4wjWrVmxA4vTjv9M6PmhdmSciDWCPCYTYlvtz2g87c3cjAHV2tl9idl+UYFihs4ug6VyGkmaEKLtWyWyYpli+Dzn77BYFJKEmqnEO4/9cK82Utz8RU9ENfV44T0QoH1AZplIgCgbn7soJ0HmixIc0Utv+/HcX/45LPMeFLVg/JdrYjGdijdyMPqjhHL8F28TPwsEwRVXObvYaAJd7/B1kzkTf2fJmAikl0CmiDTJAw4QcbJ0NAQDM50QCVjy8KNFs/BWJ5lshEoGSuehXQfA9qlwTL0ZvqhB31MlJ9Jb9tSqjonaz+Gd47spoW5G1ZsgtWpS+iYPWdfoE8GTgAmihOw/9g+uHEjymjW4Lar18Kxysvw+POPw1/e/ZewfS33oQvbQgqYKYCskkMnR7VMrjt1sNdxjAa4EmuQWobNNKKWfkj6Y+O7F8uV4btajCn9hf8h8FwlXe03dg+M3ptMVi8Ey8Trhnzj4GbFrNWgxJjyBy7TbAyh5gLOy5tMEzWe8p7YBE04BsNZ60mu+a/JS1R87+yU5pLr1KFcqUFPZwZu2r7hQ1MJ5wWa8EqOoOG5+XYXr14Ev3nXLe/LC4u/SSLTTgN9rk8RSpv5dEaeimwFrSzCUBPprvFns00qqayO4u8xWi21a89b0Nebg4HFzBrhLQbxdPPJgwmazJ1twmlBE5VmjJloEa/IedpsUtQYHYTGa89CjvxMkpCJM1iSQLaJ8jHx+5lw4MFvEi9J2SQQd77AkkADHVLGWgEnZLxYU6vBZHWnbcCqTcvrSpZLJLqUwTn6neRrNXhvchGcLi6DBi7mR++SOktxIbtkZV8bASbE2CFKs5IKIUkzNaGV4LNBYZ8daMLlWG+zLUO+AM7x6Ris7jDFnI2JlOp49VJqdW5UpgmyTKbjGWrC2xE06e5RXa+dj1HBEmlnzg5PMLPEvylT1XDQZK4gqH0jYZ+MzZzVzBA8giWxeEOAA9ki+dIEyXTlkh1eAN24nMsXaLRxhgwJ+9tX08hlvDREZ5ABodo00yakruG9K/UiTCuGBTJTOrLd0AYGcGKwFM03ZMBE9TcW0OTlGwEnjQYkXStipa2NJ+GNyQQAgsc4sCKTN58xfECiCwt0kG2iX9OMrZpl3/lvb6cJmuDjNfU1cTUzOoIQZzDciL+42SZKOo6YJgKamIwTxTQhLxNhmTB4cvniOHRlGG0T9mA2w/1sdyczfBBEiVb1m7TTwRp0nvYEgZPRMyOw69s7IR1vZ6YSsRbYBF5ehKS5eifoO8YH/2kX+pkMKD8TBZj4/EzwfFxZRWVWGH/1MizpHIWPX85+JpRV5qf6twsg0cdigHrlDijXPFZJWOJotonvANMIHn9ygSaqqngxOswumm1If8Gfs15J7C8cZpl2FBwEUI7vPURMFHY4c7BMmuyjsQJGUIWhq1dFMxAzNwDFleJikCgJxcdcrkATkRYlLEfqXTNJrjmzY32skbDCEQBOdOTUaMt5TEIyXZSOSVJl5O8Mlug+V41LqskslNDTpF6HIi4Iuf2zdD0xBbcfx85wyyheHXjqjf1QmJgkWbA1W7bCM//e8yb5wdNPw/NPPQUbt22jhTb/8o//WMtkPfvII/rf+A4IoqAsFkp8LTM8RIj9ce+9cO+TT2pwZc8TT8BopQJ4DS45AIuyWVi5fTtcdc89LUEYV5L/6Jln4Dtf/SoxKz7+a7/GoMk998Czjz5KXi0EnCQS8K9/+MPz1NbN7jJ+iS6SQjDqO/YtGBBPd7BaANX7umIrGmNI91092dfZAiZ4PRdokp+pMCjcaEB89DVYVNxNoEkuE4dUAvtCJdFVZ0P4UoVBE/Q3ORnzJLqalUf+jeuz6ROCe8sFXuyQzLSTRNBsNmcwwZwrGAe4Zxa8N3Rmqwzdq2VWjSiWSpBJGX6b6mH1VXTVb0ClOMFvTPJ7Vb2oAuv85z7N0lySLFbtpTLAIRGP7TsH0MQEkBxESXlvVzfi38dsZH45DupgPsouM5GxFQPoyKXhkrW2ifZs8nXh2PObAi+/fhh+sOeIEZBT5RLbhFQWVrZPQHdb3SnL1Uyayy/JhW2ygCdUVmgBWPgodjaACQInCJrIn8sUfmZmBsYKAC+eZIBkbGYQxqs8t6qXcHFFAxZ1LYWeTD8k2pPQHe+D7kSfly4q2Y9NHoCzbe9BaawMpYkSrCU5LvYvkcZiz7kXoCfbR79NFMdh/7E3YNPKK+Dnbt4Cg6t3wVcf/+oCYHJ+i/FPxNUsVom1OMx+vUCfpHd4v4gUk/iO6Cuotlk30SoWpbtG+e5QoDDXHJBqj6Gow+N84zlbzDnkSBpBXAiWib5BtJlylBB2+FjAqv5Wz8/tQpOxRChoYgAmgbQ18tlIcntW5P3AfiblYMyAiBgNyBeKcPPVF8HiHpflxgdTtSzQBB++IdqnEZ7HkuVyHH/HjkvhjpsvjXCl83cIAifffeUIdaqtABPUUqtVPABEwJB6jcGRZtvG9agXZG4x2LjWCx6a5xzNdLsAACAASURBVG9c5x37v//Zt6CD6O92aUOgp9mGQIdJfZ4b28Qr0Il0k/u1evlZZFcraS4ETeI7nyPQBOW5UjHFNNGgiW0Ab7JMsFETCS/dNIQFIqxBkK8Khw6QwhIipIlqBZIYjZQkIZa5epWlhiQYwQEy9C9hTN42f0dPOOVtoj4xSHFgogeOT3dBIxGnFWJ1qMKyJWlY1Z+jAaAAULRGV3m/sMa6rMHl8khBAuO1LYkueWiK/OgvxvTNl15Ry1FYT+vvcFXk0J7scZCIV9PJylcvoMOa67IStgFn450wmOpmc3kA6LvBZsBReldmoK6A0ihFHQ3ezw17jAH/OQzghiRGgGXiKltRExKgAiWYagxDNV+BtkSOQRFjQ9BiojoEbfV24zcJDakDKcjIK7tlQ9YImgqivBaBJmobzB8n5kkuhUEW9exNJhwiF5ZKZgnYyWSzUE2UobO2WIM7QUCXJ7waMAm0vJzvuk4p4ITM4S32Hhu64Xudm2nAYBVBk7QHmAhwoj8RJEFAhYO1vFw8AtvEbNr9WWfVG8QiUA7DW3gQ8DWRl3IVC3MfGWQmebGA7Kf6oi5An6IHhV9wwYMHoHiMEwFNPC8TYZtct8JkKLonltk0B5B6ujwQxV2HjIRpBWZHqYQRj7GkNmNx+NE/vARTZ0uQjKOhO7JGgt4kn7rpeQLxcTszkoXnd68lkIWONf1MjPdg0ISDRugjg/KI1UYJbv3I29DfmddgiTZ/dzFLjH0owTU9sAPAwSoJe/Uwtom/m8IAqJa7w6Lham501eYVRdSDSplyPYArqmXWi4j5JYeNnxkm4GTi7Jgn3xVgmTDbhyS8LFaK+q7YcPwYwkTBb+cTQLHrxW2L34Ol2Tyll7BMSHIDJwWRxioqBVrWkVmMSVRTEFjdLu2DbnMUaEIkk5QBmPD4RMtzqb6X+tpkhlgmBJrUa1BcyxJduNkyXXITu6Ag6wT7X5HsOviDlyDb3Q358XFYvXkrfO5f3ACfueVyksx68emnYSCdpnuhATtua668kj5vU14myUYDzr7+Oux85RUNohDzpNGA2x5+mPYhOPKJhx+m81569FH6vKKzEy65+244VSwS2PJvb7oJdtx9N+yI4JFiFu1Xn3kG8G+sVILKzAzc/mu/Brfcf79V+hE4yf/t38LrhQJ87P774cYWpvWzrDqRDmeJriFKl3MjkzCwpEtVcB7rMdMkw4sRsH8UppSwQkPv4gZMsDxFkwrGjg1lN4VJyeV8cooXslEXN/QqdBdQoisJnW0JSCUTkBC2CUp01Ru0YhEBk3yxBidHKpC67Iu+MWykZNIHVUpTut9Gr0l8ED2U83RIIl2UpaF89Vd9DQ2GqI497PfqDPsF4e/FYgnSKR63BNk03sIkrNMCmngsDR4n4OP95n0/bQ/7za7CqMYIImHeRgLU9ZgxCGa4uqLI+xRwxECOPJzKJM2M4qsJC2dBmitScX3fDkLQ5OU9R3hxD1auhlrNDA3IphqwtntaS3KJNFczP5Mw83c/24TGBwIEG/2uX5rLBE/CpLlMXxNhnPg9TpBtMjk5CY++/Qp0wRKS18INwY1eZf7OiS7vL9+87wiYHJ98EyqlKvmprO2+VBu+S4ZhMk5UhuGNyZdgZeIS6E0th/0n9sNvfO7nYDS+G5544Qn4izv/YoFh8r6V8A/3jdDUHf8OnxhWMp1B82/pf4wWVg0r3T0TTxl8E9eW0VYvnYRBrjs3AdZp7qtUIdThAbDETG7VkYRNd7gNMHxMjXO9/mSe+ddyTK+m7C1uEz5G8Ob/9jEyuPD2Oq9hgCaWCTzR/6wE4exQLBNaYGL8bpUN37s4/UzwBDW+xAUfP3vbpnkm9Pk93QZNcLLik2kIu10rWa4PAjCRZ/2Tb+6EQ6cmATMEDehlqyNAEgNrn/l+lxjghuw3AY/zkfQPfuUbwdKGQe10runl/aDJ7NkmdrUIlemKHp+NlBytqPf1g29A+vBbBJi0xRNKmisGSWRDEDPCZpRQWMQnzWWa7+qH8jdIgSXhVM3twIV3cqR344P8kx1H8xOMUnllEkETXBFF8ya1glP1K2IILys6UY5LG8EjlR5BE7VvrFKB759ZBvVYjfRMV29YCn1p1OlX7BKdlh7bRELlJHWmOxpvkou7orFNzOSaJXASSC5jh/6n18h7SWmsqDVAE0kzPE5YOgKaTMbSgCwTFCxgI9sG9N14k354DNbgX9SNwJKRafZ/CF/3p1hvzUCTKHeMVjEFNKnhCqU6QHu6B9oSHTTBL1THoVCfhFy8C3JxT5vcND0NG7+MlwZJbgsRvFy6m43kUaKrNA758ji0k7k8M3asYKDxaoXaJOSLzHCp1Mt0vb7cSpiBKWK+LMms9AY+5gSfgrplJwbupYptbkbH1yok1cXAiWo30AiuXofBYg0GKxnFNkm5mSYW20SklyICJ2Z2OYET3lkrKdBEHWP5mjQbDfl/U99RLioAnEgzRYMaT5KLV/3iiah5LvtrADUsO7Y0V1eqClcsYXaWymT3ajxf9RUmSm9Xm0/K64MBTbgceH4lr/7Dy5A/VybABLVrWWZLyTtBDHq7xuD6rftY7qUBcGokCz/YcxEk41ltGh+U5mIPFc/PpEqgSa1Rgps2vgtLOvIWSY6YJS7mCebWyh0EmotXSZSWwjxmpoR9i5lr4gNuTxdo8Yij6fY3wRJM0IE+s591DKRdz9tsEG0QvTU4Q8XX6EPHiX3yHkycHffAEcpXg4mi/s0yns18UKTieQFFU2aN93qLBMye0tsdrOCSTl9YvpcXKdDzcRITaEIQhFSlJnXBAlbU8f5MiVIoQoKyrYATSncyz+QADYMlQbaJ9LFATBMGTQg4IYkuZprjpKpaLoQ8LcFwuh/Ffnjw4DswceI49KxaBcPHjsElO3bQuZclxmDqH/+GWBurtm6FX/6TP4Fje/bw3969dMzEgQP0eV1vL3RefjmMb9gAK7ZsgXK1Ct//y7+kOnFYmbfjce2JBKy56ioylMdP/DM3AWluvuceuOnuu1umuBzfnUzCNXfdBT9+7TV475VX4PfV85kXwOfe/1u/BWdQ475Wg3/1yistr3++DzAlus4NK9CE+goFmhBwlqTFaMmUmqtQYVaAY1iumkFH9MqINcgs3A2Y+JkJXNCxLY0nM1pyj/xMCmxsLlUhe+jPoac9wRJdhiE8HoNyhBWU6CrXiW2CwMlw789AUkt00V1mlaQ8VlSSo8lM0N/EvBw9pD2uNu+n5bl8fWezdlJadKk1/ocv50d5EQX5WynQxGpvRPfIO5Nkx0rTxIQj0ESNFXCB0cqlS+Bzd6A0nhEy0it/1dtIU6rYJi7QRNpxK7Wtl7ADOa1yxRX0olYEn79R956WLuQAp2g3M022X7ZyVmVg4eALnwJ/+OT3dd/P2EmcxqD9mVHo68kSy8QFmLiYJlFBE9uXzi6BYfJcfkkuMYKXT5NpYsp1IfMEQRP8PHgOwf9FKlHDWFr2xOLo2AE4Nn4AYukYVCs1qFVrsLbrUmKYeMME/hfHFxg4eX3076A7l4WJ2jG4cs2V8PqJ1+G+HffB/TfbgP6Fz+GFO3zYUgBZJWOTBRifUovHW/hXWjEZ6UolZGO8HDXzFpPQ1bq7WnSOKVC9NK4rakJNWSXG/b2exetwwvuXMC+TVj1S9NxsxmaTwU2zEIA5/gm9ayAfvFiaeY7zPrMCTYz2irKQ06n5XA9Vm9iawNwom+s1KFeqpMp07Za10RP1fThyTqBJM1kufNlP37QRfvq2Le/D4//zu4UNmqhiRSaLzeW5gqAJFsjZyPoEq4UTODl/bYKWcGmWS/XXvg/Z8RHIJROQUT4m5GlCZvAeaGKySkw/Ew5ESFDDGH2HreI0J0eBd53ry/vSdhaME2SZILPJA02ELeEZrRLrRGuHo7m7yT5hAGCyWoU3x9OQ2LgZNl59BU1Kz/3gJU/izAGaENPExzaR4I7kWUejDBtrY+5VseZkJzALmkvd9M0apefQvQOzSexAj800MUETTjMvrQ6nlpAsF62IhQbEO7tg0ebNBJREBUsIJCGTdyXDRYFoIwDmeG0ygXdtUVYa6PNcZdOYparjJmsjUIUyxbxzyU4oVKegr20F5CuTkC+NQlssQ/utDtNc7ed4TmaHsH+JeJQgaCJSXIXqBIEefYqB4gdK89VJmKlPQgrvHe8iI/jJ2jDdqSvRR4VwsjZEAZju5IAKMHrvS0bVhlamk2urA8NeGUK2EK7oTma7OHBKvjJeT35gIgGABrPINiGDYyXRZX3iahP+43bGYJzIqMBsfiT9qGIZienMvpgHmqhDQ83g5VKu0Y3sU59u4MTHMtEgiQJLBEzBRRMEmKg/ZQLflazB5X1ZaxDkHPTp5/NWwZnFHOW7EEjpUXJeYQDbXFqPKOfwMzPzYOT0MOz69qts6I6BOfXnBc1jcPUVe2Bg0QQ9pvYzmeyDZCztHe+T5lJLs5WfCbbX7C/V0z4KN1x0MBwgMYATWL0DEquDXiVR3tE8xmSbSBEUdot5XE1Jj4ZdnwIWVN650dcwjDFAdjZxaqdZbMN6WT7GPaEJA3YJQNmD/idjisvBeUu+JiQpZQIm4ocizBM+Suq2Ls8GYGuWBa7SXmX33sMLLHuVPgYDmTx8bMlBzYaVsQq3Zbqy2snmLVd39Llm0K/VWMXRUJjjEutnc2ZlT6p4tV1CsWC5p2NGLH9aCzvweyINaCPtSXTVofrxz+t3xHKGjPbmGz/D288/C5n2DGQ72mHk2FECTWYmJuDkgQOwfnkPXLe2A4Ze+C78qxdfDFwOgQjckI2C28xbb9HnVK1GQAsGqd5U562/+mq478knW1atl55+Gl54+mn4Hcf95OSj3/wmHP2bv4EfjY2RZwlW9pvuuQeeUOyRsPv83rXXAlSrUIvFyOzez0Zp+XDn4QCR6CLQZHGXVxVVkR8ay8PS/iXsGcYDRzso7StyZv/A5uIN6oPRG8VqP5osOGGwIQ7xFLPz8ZrFcg1KJXT187bY8GvQW2S2SS6bIIkuZJvgY2J7x4bwdTKER9DkdNwv0dWqPtkJTGNGmvDj/gZJHrcyhg/NIrXox/yd5aT42kFAx14g4rpuOT/C7WE84TFNjLbYv1oW74JAA4ImBLITaKLYqA2Az376Oli5fHEANLGf2XtUZJuYPn6h7b8VVfGOcr+1KyUc+1wsE7oPvpeS6NLpysGezlwaNi5Ic52HVuT8XoIkul4/rGsCZ1scLh/IE2guoEkzE3j0MpE/keLyf7rYJtLeyBu1YpoI2wTZJeJnIv9uBpqUy2Xqjzo6OuDZH+MqbaqNTYRSeAHXqfo7cPDoHljddQnU6nU4OvEWrFtyGaxu+4ixUIbr1LoVi2DdykVw+7VsqLzn9B740t9/CSpDFWjUGnDfLffB/bcsACbnt/T+87naweND1JcfElZJE6DEDMFoIxLpqhyvrFt1tShYwuleG99sdsBHMVgq7A+U37RjKjw3sW9uD0es0bpqTwyHDTlYQipO+4LZjRGi5H6zObRjBB+4ZMtjPCKp1/s74pP+69AsbBagiRWfMS7mLbILpoYtzaVKgyzEqFehXK7CR9b1wcUfsn55TqBJmCwXru5FhskCYBJeXdygSZz8Tpr5jCQzHZ5Pi768MWlpWkPDq5YFnJznNqEVy4Qeeeez0DY+wtJcCihJKvAEV2iSGbzFNgnKddF1dKvpYI+4WCaBd53vy/vSuAm7hFtsPt4CTfRqEB4wkYWjwZigfaY0l2JMINukUK/BZKUK6c/cRdfFlXnTx09A8cRxZuyESHRJbJd0XlVCyopYKVIX18ags1EOlxNxdFizXblnMTWspDSCOLoDMHsCDzTxjGk9eS4BTSZjKTiCLBOR68K0zaag59KLo/RtGiTRYAnlYWvAhJJmrqCJpoj7aLEhYAsyNybrI8QimS5NQk9mCYyXhiEVS0G5WiAZLWGIEFOwht43YkjsTgY0cB+fGdTsEgRQ8qUxaE93Qk4ZwuOZQ/kT9L1D2CbqcvnaJBnStyfRP4XZKZVGmUCS7mQ/pOJKdiMWg5HKCcg2uqAj3atZDEHAxHxOV52VwsOfqJPfqFcgkcpBIsNSZTjBwKDLWDUOY9CGRiIKODG8TcjnxJPnsoGTiGwTf71wPC7L8/GKVdlCfU38zXjYd1I0STOorpMjjGVi+JngwegZ42OZQL0MK9tjsKobV/vKUxpG23qXbQ5nLHVTR/DJOFjq6cxCT1culJUUqVLO6iBbNglXLyNo8vq3d1usEWElSH9yzaY90L9oQpWbBvztP10CmTj3xQSyICytATV+IMvPBOoszVUvQXduFK5Zf5iVJgyAhHKmAZDuXQPVzjVzZpWEJYfJNpEgov9YZjs2AX+NSYUV2tL7ZSrEV/bNQVrklBk5s6Jo+rymYcIGAIInuB03DOR1wNVhFq+9UVTeMdAinjdGWQkAKN5ilVYAym1LDsHSTMHHNMFgKNY5lULOxR0KOAq087NLVTsnVFI6gRPpYyW5FTiDY4J4Sktf2mAJrxqUhQkyNmkgaBKLQUWYJmgIv+5SiF10hc7LKMBJYWIcTuzfD6s2b4bpoTMwNXQW+tauIcBk0apVsHj1ahg5dgzWH3kB/vDF70VqCU7v20f9/3946CGYKhQg19YGhZkZSGWzcPF1bDB/CwIdsRis3BJc9HV87174xpe+REwTlOoyNwRnEFS5obcX1n7hC3CyWIQbjWN+e8sWAmbCTOm/8eu/Dkd37qTgGZrC/2+vvhrpnc7nQcI2OXJiENat5MUMAmHi57HTY7Bu1QAk0m2K+aEWbZn9mp77qp06gM1jdARMIs0LVEsq74f3lA39TNDg3WxnGvlT0Dn0X4ht0tmWhBQawiNzUHWBpiF8vlSDoYkqVC5mSTZ+HkvEqSXvBH2gqqUpo33Cd3MwTlplkGKdUbL5q6HvXF5oKyP2kDmd2l0pTrLEXSwOpXKV5bl0uyzjZ6+dw9NwLELSePUq1e2YAk3wt89+Cv1MFut5ljcMUBluTsHUu4inZ2h/EGjqvTz1D5W8u3iJErbPzTKR8brgUOpsxThfkOZqVVA/mN8tiS41P87Ey7C6pwi5XC6UZYJgirBNTMBE2Camr4npaeKS5TLf3AWcNJPmEqYJgifYtvtZJmIQL5/7Dk1CJasYT0YVN2v7sfG3YLCbgaTFIytJavroxNuwpusjsKaLTd9xu+2jDJAgULLn5B7Yc2IP1Et12HNsD6SXpmHXwV20CuLOTXcuACYfTPH+wO+KrBICSkjSNuj5KA9ojfmDOwPvoY/3xXK8Eazdf3uLBLCLkd88n0C/Twn123JXn1qU/TD2vMT6zR+jkwua6eCb35zvDAuAJi3GAP77h4wC+DDXtRxzPNc1KCmob+Q5YTN5LuaeG72x74J+PzhdfCw/Ez1wpHwtl0oUm7ph2/oPlZ8Jlbsv/bvn9CuiVEirLUyWawEwaZVyAO8eOQf//qn/5juQDTZRQmb2oElUtknTqgXa32S+uIH1Zs3N1OTQ+Pf+lvxMMgmW5iKWifia+MzeTT8T0xzeA0wci7KswIPAyP4sMF7ca9WbZ6gzSc1RjuMAK2DBv2vQRDVy2tdEgSUizUWfCjCR1Z0YAKgqIKVSrwFKdDUu3gKJjVvp2vlT5wg0IakzJU/E3iZBiS7T28TPNmkq0WU2lnMColzp5OuV6ZBwlgmlo8vTRAV1MJ0OpfpgOoarYBtQKReggiaZXV3Qt3lz03wOMEv00TjxVIBDkyvg1NNpFEoreH311zVo0RPL1qaa6FcyXhyGnuwS/kwvhunyGHmHdHb0QlvDZphwv8hmrjjBdskpoCwXbmhCKMcPTR+DXLqLQBjZ8B7jxUGS6ML9+coEsVvQ6L092Q25JLM9cCvXijDRGIS+JBvKixg47h+fOUvX6MwsItm61rrYbuCEPANUhy/+NHGUQExkCDBJJeMwXo3BuXIK3VwB4sg48ct08SprirzQsyvZJsVW0M+uB1sGdku9q0od8xF9j8sBxKIVpLFAk7Cm279fvqt4CNZwbQwvshRqhbvnZeJjmWCaaWkuMYEvE+vkir4MdGd9hrfWaiQJr4VUBqtpZLCxuzMHvd3NZSlb96pRjnD1RTF49VuvwPS5Ehu6B7xJWJrrui37IKECb6eHs/DinnWQiqH5L4IlyE4RJoOXsZ6fSZ0mtLV6mfxMrtxchO4Kr3g3t8SaHRDvXgvxnjVRXmbWxxDbpOYF6l1MEwqURZBmZfDCV4gNAGD+Q4jooAmVOEf9QADl2N73YPLsmCHf5WOZCJBigCUeYEa1RzNlrUCKyBUpRoiEWr3Jjxd8/cUV+6jfTVBZ0c4pqk3zLe4ILOxQL2Yl6FxT15dILYETzmNazWesemVmiS3RpX1NZGwST0A9noRqvQ7leoMkumbWfQQaGzzQBAtwpegFnF0F+sT+fbQbQZMT+/axkXytRAHdlVfwtZh18gY89MVfhM//HEt3tdpQmgv/PvWrvwo3PfQQ/K+bN8PHf/3XCYwRaS+5xpqtW8kjZTV+buUx1dt/9Vfwzl//Nfzst79N3wkseeYZuHnRIlj9C78AR2dmAoDK0V27iGlims37n/Plp5+Gl595Bqanp6EtmYTr7rvvfWebCGgyODxBTBNV1KnGF2bKUChWoH8x9uMJSOV6lOa3ehNTAlCN1/AX7L8pCEKACYLus2HHe+XdBE0mlJ+JrD6VtMwc/HPobk8Q2ySbjkMSDeGVFxX5dVQbxFJBia6ZUh1Ox7ZAsn87n658/mQlO+/jZ8U23tUNlwvIbvM2fNpUmzcmCpRF8yLmlINWdPoFXl0TkbDBgG9e04iBBk1Qjme6CJ0danGKkTf6+VRbRqAJLTJRLB71uXLpYmKa0F3U/6S3R7k16Q/075qViGMQlPbTSWwnlnxzPVOrihzyO0kQKWkxS7bZlIVhnSe+woI01xxT+v07zZboakBX4wwsXdJBoEkmk3FKdCWTCJymNMMEgRNTnisK08Qf0IzCNBGGSRjTpBlogjJdLxz8MRycKMKansugJ9OnExnvPTw2BacrR6DYPggD1ZWwom0NHJ18G45NvA2b+28AqKVgw0eSsO/MPrhlyzoCSna/s1u1LaoW4nSmjSXOcLv7qrtJlmth++8nBZBVgm229iox+jqrSfZKn5c4IV2QtdsxReD+TS3KsjoEQTyYAShdAcWjUAEC+18fq4R2Nh0Km3MxYwWX6zyHyobpe8n3muu4252aZkmzxkOBMUDzMhk2GvBnmz7OkkZrnqUWaOJbC6kRFJWeNG/U/anjmfUYgdNRxg7kIa5Z9+o3Nakrl0ukNvSpHZd96CqmBk3wxest9PzDZLkWAJNo+XohQBNeIdWqUjevXhT8SYvRYrR3aXVUlMkRmsCndqEJfBLScQFM8DNODBOS51LBBvmkFSJqX0Cay5UMrVgm/gbR1eCHvawzWa3ooH2mg33iB03EYFUYJn7QxJPE8FgnOMVB3ebxSgXKF23SoAmCcWdf+SGkJS1pAiiSZ4qxYxjBY/LZxvBeh7G9eo7fJbAy1pFgrYpjpPRU6ah6US/p3CwTWbltyXMRq6QBpxOdMJjsgnI5D5VKUbFNGpBdtQq61rgDlQKWDI5MOybM0QATDJhSvICM4HGr00AAV1tyMKpFQvljk2TcHb6h5BX2Xz2pxTBYOAHpZBrKSnfbZJmY3aUpeyPgCf6O/ybz99IgASbJGAbQ+P4k11WdhL7cKuthECQpVKbI3wT/jeCHn3mCJ4zNnCUN3p7EgAGa8KXQH6VQKkN7OgdtyahtkpdQHlji1UN5LzSDrcfS0NXVDR05HpD98FSJWSYInJBMFzJMkgooEbkukejypHycMl1qROAFF0KAExk5IOulUqQVnuaGYAcyxZybq82RfYbNj5Q7DO5L4BPQ0NUHoLABvAqoY7BB/9lG8Ff0t0F3FinRxgMgoOTfwiLZ5nEE1PEgubuzjRknF2RrDtx/97FvQSbZBXFIMmhCfiYeiNfbPQbXb9lHmBlJc722HMYnlkAyjqulFdNEs0yo9VRUcmYTYLmr1Vmaq9oowycf/Ay3AuPH+HPi6HlnlYQlo7BNaB2XEeCU46OAJhrA9Ac+vVG52+cmct6aDZ6/oLvHMC7QhLJQHS4ACvufEGdVeda4fU4YBDN9UOTfXt5y9VX5LcFWPQrj8jOQnoaf6kNWEXKRsDkReT+sbmpllpNlQq2v13BYfYCjv3B1IYGkcqSdJJyRd5RN6rs21fSBJvizSHSZYxG9oEODJrigA31NEDipQeWnPIkuvE0ztonJMsl1dxNoUpicgPbeRbDskg3AIDg/6MFXXiHmyUdv2Ar/832fbFrSnrjnHjJ+RwN4NHc/vHMn4L77nnoKUKILNwFOkDWC2/F9DN5k0D8FPVFQyufgQahs3AhH9uyBcr0ON/3KrwSAEvNBvnbfffDezp3wb9W1XA+JoMkrzzwDV/3SL8Fzjz1GY99/vXNn5Jpzvg5EiS4ETTpyGcjlMnqCe/z0KOTaMjCwGEGBBiSz3RBLpsj/QrchvhGNBZjEU8pbbDZP6hVuAU08PxOuIxzYVGtTUaJrhiW62lGiKxmnibdIKyLbpFSpwQx6mxRrcAI2e6CJUfbDntCTCOFxQLkw6oFAut4kIYWM1lb1Un6nxVAyrmsZBgk8mjmKlIATHlQtTWqvxImpAnR1tasqIyELn/BXLEaASb2C3nE4o8AHY6+zj165Ea7dxivY7UAy9uG+AJU8Ie6u10l22tzFFzFew9/+zKZ4OI5lA/smXiYEmKils8T4rENnLgPINFnYPpwpwBJdR3Sbf1HvBIEhYaCJACb4aUpzCXAiLBM/w8SU6AqWdU4b8TSRf5ssE9PXRGS5zE/TCN5kmIg8F4ImU1NT8HfvvAcTxSHozvYReFLOZ+D40BHIduXHbgAAIABJREFU14Yh1ZuCdmiHjkQnNNoKcOTMe9DbX4Gp2hloZMch2cNzzcs7LoetK7dCvcJtC/qWIIjy9QNfp7p915a74N7r7v1wZvjCU533FDBN3anfxPGobxzv9SXcKJv9ifdA3H/4eyqvV3G17eoME6AwL2CcTIvHcSGTAkwCCdE0ZKIC765u1B9LkTdUL232YoHYZShoMvv+OpixnlfLbK/W8nh1AOcj/j9kDuUobZQeimlis0wM2omKE3GQS6WgM+1tZqscQh7juFBTAiaifIwLsGoVQB/UD5ufCfULwjSJApr4ZbnonGoRPnPr5gVJrgjNXChoQiuc1cq+kOuk2pTJsrOAN1u91bJq0RVjyXSIOWOEF3M9U4QVZQiaZHc/DznUHFUsE2GaCGgiJqry2dTPRLd8ZissO41W02xA54siO5NXWqsmwQrVKDFoghrfSmbKMoNnPw7sovCTAIG66IgzaGKanU9Vq4B/KSXRhbeYOnEKyqdOa7aJB5oIgOJNhKgUKRaKl5T8L2SbLK/ng6h7WFCnaefmKzCBZDJbe9V4m52c79+YPqY0FwMonGYTsTS8B+1Qqcxof5M6SeYAdG+6ArI9dr1qDpao5zaM35mpYbyA/zsGzZDhgOaYEgg3wY9m5c/f0dOLueszAxzDJMmFclwjtZNQrzZIrzadykI1XoZcDA3gu6zED2Ny4P6x6VO0aq87uyRQw1GOC4EYNIWXxyzXywSmlKtF6Mj2aDkuKlbGTPnc9FHobO+FXLwnWJ4aDZiemYJCuQC5dA7aM9EC6qy/aYJKXjohKIymYgkoQUdbmvIjkWK5jzeHijBZTXoSXdgWI8hF7BIl10UyXcoBSHmaEFeLUFv1yS/Jm9/jxNEESYKSjng5b6WvEzRxZbu5z2xyZD8Bdrja1gNOAiwTDZqgl4kCTUiiy5TpKsMV/e3Q3ebz5lEBK/3w/jofUlb16hKlU5XJpGDpErtczq3XMc9qDpiMop/Jt3ZBOtlOAAiyG8kgnvKVM1GkuSjoVgf4x50rYHKyn0zjtf+J9jOxM98GTUrQvawTrvnpG+b/WnO8QrVag4pim9Dw2VeeWJIFg2ReGTb/jVrw8qNMKtR8g1tj43pz71IDBch425ABv6xqtrOevxmniHwXMlAsA3kXkIKBVkAQTYEsIl2g2CcCmEjAlouLmrCpOnH7kiOwLFvwWJ1iZBmL+UATii4ajYbRkIT1rWZb06w86PdvNQ7RrRE3X1gPZPymMpZcbBTb1QmaqLFJzQBNagi8NxpQUhJdYEh04X3CgJNTb+ynvhpZJrghaDIzOUnf27q7oVGrQq06Q+zIs2++CdmuLjKLx/2/de/H4ZL1y6xUQWbJi48+Cmu3b4e7De8SF2jiSk4EUjArXv7a12jMhTJdsl20bRtcd9dd9LzCRvFfA4EZLCvINAnb0IPlG1/+Mtz5J38CJ3buhO89+ijc+uCDcOv976/OPLJNnvlPr1igSX6mDMdOjxLLpH9RFwWak9lObzwj5dHqjwQYBEgQYBLi6xaxPRPQBJ+lWvU8gfiWSvO8UYeOo48Q2wQN4VGSCtkm0h7Vaw0oY1ks18nXZHy6CtOr79M+TfpRzIbN146Yj0tsKWI1oHyF1P84JNDfRMmJieit/5K6xon8hb/BapEugWbaV8VNpsn4ZB66OrKkZGAtPtJpx+03SnPJ6k/uCzg4htJcK1GaywJN1A3Voit5XGsKVsdFQqigwIb0ejO/0GX4WmFpFLGI0GE8l1LjTbkPdt4yJbQehMfTF6/pg872kEUqs7n5wrEXJAVOnBmDb37ndS6P1WlYo6S5XKCJyHL5WSZ+iS5Tnsv8t1nGXX4D8wVNwpgmCJgIaHJiLAmnKzF4+8zbUJ4GSCWSUK4V1IIngEZ6HFIb8pBYNg0XTffBtjXbIN2fhk1LNsHmJUHlhKd3Pg1PvfIUVbC7tt5F/iUL238fKXDw2BCMTc7A6GSB54HUhrvihQYQQs1xcCzeslv0zynMPi1sLijPg/NUlJR2PVvTWJJHgwgcpnZ4j2XEBJzZHy5PduFKC89T3bOb5ndteo7EA6hj9eZuriv6r6PT0QmamFpoSr5LzZfN7Pb6egd9Rs2RcJEGD5tk7KTOwsWG1Qpcs3nNh06ai542Kmjil+XCwQlOWn7rno/DxnUDF65M/QRd2QmakEExrw4wNWD9r90MNGnONolQHWXAn0idF+BEggnNsy4GcOgAtB1+C7Jo2ugDTRg8UVJSmlnSws/EGrF7g3p+DvWj2bLOPbpjv1ogiY0dDnaJPhkRVTSrJlkUEzTx5KZkNacTNFFG5xjPwsn8TL1GbJPEtZ+A2OKl+jbnfvgapOOcxuJtgq+uJc7mwzYJ9K+OHs7V6YUWS7O19wEm1AHo/2nasYAkWjpEgSblcgHegQ6Yjnnm7+xpwn/dmzZp0ESDJaMsUSi30aCCTG4V9d8CSkIKOg4Ckpl2LfPAF3YAH65yGDJQ4KC3b4vFYHzmHPmW9LevJvkrlMpCw3WUzaIsSsbor17k81OJrO5MU/EMpPE73jMGkIplifGBfz3ZPkjF0gH5Lvq9MgH97czUoe/oXZLpIVN49E5Bpol/Ywmuc7CoYxndx9xM4CNfKhBw0pPrhlTYqhO10qFUKkMm7ZOO0rkYg3QqQeABynrXJT3iSUhlu+DERAlOTjcYNNGm8AicmP4mNtNEgjQiKxYJOJF64stXNl9FMNJLCQxaogdL6OavO9YAyQgWq7KGwRKWGFFyXLRfGCbKlwdluRpVNoAPsE0qcMPaXsfjCCtD/dRscGu1g+r+xuoUNIdH1gkaxc9viyYL+eo//ACmzhYhEc9QUI9YJio4LpnxqZueI7AZk/fMSBae370W0vF2Cj5ZfibGQJ+0edUKVgROqvUyyXOt274OLr7qI/N7tXmeXSxVtD+FlR34vMhCIg18dRNzhqSZKaL95mC3GmXQHEPP7pGDEzXv/GCHYQYOnfcJ6WM89gnKd+E9PdYJy1gy40jkurTesyHpxb9LOhjay1TPY/A/rnqLpblU38oADFFObBk0M7Gs8Ys5b/WlS9NJpC8lzP7Sn0gutonyMbFQMDXpEolQvCT2o8KKNccmaPddT6ahWsdFCw2oNOpQxbHJ2kuhvuHyQDb5ZbpQcgtBk+WbNkGuuwdGjh+D4aNHYfGaNbDExwrFIO/o4fegODkBSy/nayNw8plbN8HP3L6NviNg8uwjj8DtDz8Mtz70kHV/AU3+jzfeiFRMUYYL/1Cua/2VV8LhPXtoXHVy3z4o1mq0HxcAffTOOymvl2/ZQmyWJ++9l9gsYX4mcvPf37EDbr7nHrjxV34Ffveqq6gc/d77zDYR0ASfaUAB2UHQpEZm8OTDqGRGrVm/9npDadJEOGsyUqrzQRo0KZShin2VsZEvGzEXY5AY2w2Ly/ugqz0Jbek4GcLHccWVGnpVqmwIjxJdKNV1srEFUgMs0WU1ec2eTbUrCNzh+N3lRYJMUdMYXgIjDMor90Dsk0MWepi31+2ct2CTf24ytcOARLUyQ+UQQRM0Osf74jgobKsUJhg4x7NwLKDS7DfuZYYkbtK/eWEeZvJ4v3v/JqYRzjvM8ZuziY8wR41QVliaq+It0KF7cTtl3VZnNP+2/TLlIRHhHguHfDApIBJd6eJRWN7XSSwT/Mtms5Y8l8vLxARM/GwTYZcg64TKtyxuCLCqmGXCdYLLjfnn9zUJY5q42CYCmAhocuBkAfafqMB0dRggxUbtd33yFhq7xTqPw4HKAXgr/hb8wdY/gE09m0Iz5Innn4BEewKe2fUM3HXlXXDlyivpb2H7yU8BlOA6chKZkLgYO628sJhZpzsPkiZ0GIJgYxkCcjQNdek+QtUTI5kDbTDWL2KV4NwcwRzHvK1p3EgF2h1ZKcwIoydSfVfzfBdvs/e9dERYYO56plYhNNX7+fKSMte63FxBEy5LWovTPR7BwZHjQfHcerXsgSay0JQWPrAs+zWbPuSgCb5AQ63S8GeQX5ZrATCZW7W6cKAJNjlhg+EIA1Jj1Cur4uf2hnxWuDSXIIrq87XvQ25yBFJ+LxOU6lIBBwo66AC/+W/faiK9vJueQK0sMnXDLyBowq2T2UUY7bUv/S1WQjhoIuwJz7+E2RMMkKBWPhvFMwDAIAvqiI+UKwDXftwCTYbfeBMgX4AUovk4AVUSXZSuYgBvAic+EEVlqsc24Uy2p5mBDm42kR1fAkqSGatcebRqHKeAEdylQRMayAJUKuxZcibRCeeSXYYXDJqAe+ycZTftYIP3Rh3OjkzqPAuyFtQwQ2SMmlQOWlUXT9BqQ5IJSCRt0CRMYssPnISBJiboolbq433Giiyf1psdoH+jl0hPin1IsDKU6wxWpNNtkEm3QQmlGMnLBADN3u3yWwdANa5qQwMb6XgGUmhoT6oNFUjF0zBYOMa+Jg0gAKU900tACUls1SaIadKesoGTsZlzNKntzXmgHuVqgCkCQMBJpQB9HSbThROmUilDtVJhg1Nf2gmrpT2XIS+HdIopvxg0kL4LHxrzagZy8OawkugiQ3hDpsvPNrGYJSH+Jqr5Ucmumae6yPhBk4YCTXxlCoNSgc3VlIcCJni2kt1qNEhbnIMhwsgRSS7l/RKQ5lJMk3oVFqUBLl3qYoIYoEnU6i6rXlSQS9UsNUZvUKBu7sBJNMAE7/lfH/t7yMQ7mTWCpu60GtbzsUA/k+u3sjQXPjL6mby05yJIxjOaaUKyltTXeH0vS7hgO1Qj2RUCTRoluOoz18DiFR+sBAiyTbA+ULBbBY7MbMOV/87N6LNo4i7oqr/L84/HI5UJOcgMWfov7OsfmrS/keqMOgjbnPGzw3Bs3yGYJPkuJc2lApvia4KsEy3tRcCa3x/FBlCWZmfgEwPHKZ24r/WCMRjUZ9aaAxRxAijWgb7zIiZEKOPLaFAo+X3+WxpUoV7WYpqEgSYojIOgSUWBJijRhWwTNIYv+yS68On9bBM0f8cNWSUFBFAOvAH1Wo2+53ysUDxu5OhhGDr8Lmy49hqdGJjGKLdzZfUYASa3PfQQyXH5t2eVv8nvq3s2S00BTFCKC//8G7JR8BjckImC+Y4gClSr8MYLL8Anv/Ql2HFf8xW+/+HLX6Zz0GQeJbrw79YHHqC/93O7+3/5BuQLRQ2aIMsEgRM0h88R27ABcWRTpNq4LojbOlVTBcIr77xYarY+Ju43RRACiXL4HFQWFXCifZhkeD+yB3pK+0iiq0MkuhK82IrYFCgXV6nDTIm9TY43NkOq/6qQ5JXVt2ZD5tUZYmYo+VMZP5ldNC6Y8aRZQ26hGI7WAEw1hfpaEaZw/qtXywWolWeIYTtTLBFowlWc2y/Tr0ZAn8rMBNQbVahUqpBOIqADsGLpYvjcHdfpy1MTbwQ4ONjlTQWslMLxL3WP3L+6Jcvm8HIhSSlKGLaXSZikLd8XmccL0lzvZ+syt3uRIfzrR6A3OQQ97SzNZYImCJak02nL/N0vz4XACIImUeW5XE8aBpz4vUz8niYIoiBgIn8iz4XSXCZogp5WIyMj8B/fHINGz0Eaq/0/D/4GbFm9hR7n6Vefpr8//pk/hm1reWGAa3vyhSfhiReegI9u+yhsXbYVfmV7sM+aW04snPVhTwE0dj96agTiuBBSS4PzU/sXS3GX7bWRvDje+O43DndF2I24jLM113EcXIuoFohjLAE3xTrQrC4nqC4p7v1ozhr4Ov5c8Z4k0jRELZL6YPLWt/gwwkNEBUyCYJU9SXNdR6dXU6aJZxKvgxzOiwVBE5ZLx0UZUs74mXhe2aD4Us+HVJqLipowTdDPJMwI1JTlwqDTxasXEcNkYZtdCrhAkxg2HprpoYJ7vsvioDOJOrlNN5e3SYQBqT/giHqChg7t7N5QpJ78zZSsRrL3J3Y+C7mJEWX+bniaxDnYQGEsH2iCkx8SzVCfXmPp08QJC+Kb+88X04R6npBGe7ZME1nJogASAU1MbxMBTUxAhWS66g04Vy5B8o67rIeZOHoUCidPQyaVJoDKlOjSaWnQ7E2ZLt0fqbTyZLqCHZm783Id16RcNgVMVELrQLEny0VGn+UZWl2HQNKZRBecS3ZqQEnAJQz2UMAHy8Elm+Ds8ISjiAefj4P64c+Nk3ocEPAkWXUUGBg2QRMXy8RKHgew56qACjAS1ooAIj1tDESgmTqCEqm4zeRgdsg4ARnIBPG/T7k6Q+fna2McX694oGOlxr/p4ECMOz4JXqAEWCqZI/MHZLEUKhNQqReht30pJBue9MH4zCC1d71tHjsxDKTid+H86VEGq8USgvtVBkscG6Zg/+IO6GhDlg1KcGCQBTVceTULbh5wwhP6vWfLUE21t2Cb4Lkm44S/02BPrVbnCIEvD80AQ8jorVIKlkGS6EIAJ2wzwRLJF113pJ6olSCKWcLG8CqohfvUCl1aVYqgCcly2UyTdKMKq7qzsLSb5cwCmwAGEUam1iH+wbgKymIBmwtwEo3dyE+P0lw7v/UapOLtxMBB4CSBoAnJseERMbj6ij0wsHiC9fBJmms5jE/2QTKGq6tRTlIxU0Smja4sVGu/n0kJPnH/HXxEk5W+4Zl9/n5htgkWA1PXyhusBuT6Am2egBstMlzKYsty0eoAq1DPPiFaDIH4fRE8GaVr2wCKMFAMmS5hm+AYBA3eff4n2CZ8YuAkLG+bUUxONYahNFd6+0qOlV9GpadOBlcfYKRRq+QKbS9CEsJgm9DKP3P22QQ0EVN4BAYtpgn2rSgHWUdPE/Y1QdAExybF9ZcC+Azh8XEFOEGQ5OT+/bBSyXKhyXtbVxcUxsZCQRNiprz5Jiy79BJIZ7BPaEBhfByGjhyG5OBh+OJv3QOf/PxPO1MlCmjyw699DX709a9D36ZNBJaESXCZNzDlvN558UX6qb27mzxRME3CriOm8r/9wgt0jgAn9z76KKzZrgzLZ18DZn3G//vd1+Hp//QKbFjVRwbwx86MERC8fsUSAk2wJCFoklRsyBgGIolAy3VJfKES5wkwwRfA8RWCvtMzJd881Q4C4LG5Y09Cb0fKk+hKYhvPyYBteaWKLBNkm9RhIl+FyVUCZoU3FtLqSY2lzxoueJjy0tfXJ/O8rb11+mNTrIJJ8wFKzBsJaFKqVKFYLGkPN+6DsJ/jFcaSetg2oaQXjgnLpRKgZCZW/5//1HWwajlLc+nNAk3UnM9IIGmi2NOG302CZYHEaDKmbp1wRtK7WCZK6jjYZP7/7L0JlCRXdSZ8c62qrH3pfW9aAiS1dskghBaEMZYl8JljG//GSCCJ1R7bc+yZM4NtbOwxHs8Zg7HHmEUr+o1lbOYHA8YIjJAQILR2qyW1pFbve3ftW66R+Z/v3ndfvIiMyKW6uiUNFaezMyszlhcv3nLf/e73XWVMEp21fmRJmqudin4Z9/2fn/0qrcxNW8BEQRMFS6JYJgqcKGDiJoMPS3S5LJNGt+kCJ8owcfOZRAEm+C4KNHEBE3xW0GR/foIeK/07gyWf/LVPcnEAhNyz/R769H/4dCxjBPvghe2Wq2+h265ekuJ6GZvsGb30noMnaO/hKbZLa4lMw7VGo3lGfgtOZjy3m4GUQRbjUNcbrFfecJzlRhYs5Up0RoElsdNvA6M3uKgMT1Mt178EVbZoXLfgVm35wrzjIoEmTrn4Y90a272/wFN2p3Z3UmWbLpDTxPxhWSam+IHk8PYM0X40xhkCCeANEzSRIM5JVvVosC9HP3PBxvaq8Qzt3RQ0UVkufvfKdNbGkSXAZIEPpylogkW4GWACNuoZBE24D5yCTFeQZdI48rfj/vsom0wxaKJyXPyuoIlNWi4CGvFJ4HXg0VoLWfU6MGkHt7u1OEi28rxfNtAEfuoas07ANDleLAVymmjRDz74IHV15JhtwolpHfCEfb0aDWv85OI7NFGyofryk8IHWmmwltqp2nDd2YWUifRzZ3gHMBGGCVHZSBHAD3g01UPHU32S/8XmNgG7ROpJX4VMJ032r2hCVDS3FDIQ3BsNyzD4xoYUFInfeWsEmDjNtvHEbaIEzaSjcZBT1ePkJcs0RGtp1DtAmUQH9SejJRMBnEAii0ELN4LcgEIAOibLx6k/vUIku0IbjtUNDBUwShAJnCYssqvCWjEBJO56GEAKmkQ151G61E0ZAnMlbeQgIBcWL8t0cmaUOpIdlE6kqCMElmgzA1CCbcWwMDQmpudpCoCJRnKGDCLWvoYcEREdn8rT0VIXVbI9Tm4TJIVHbhPNa6KMAtCzwvlNmgAnEcOTW62I8AxHyjTLaxLpy+Z2Zv5To8QAJmKkgKqdFoOFDV/zCgAlItGVqpYpSx6t7ss2AExwrXDUvH9n4SHAdTypvIdIhukx2t9rbSSIb51doleBNNf0sTwDIMI0YSElEw0rpXbzmSCo+b7vnk3ZZI+wUjjfhYImrsErA6mfz6TM0lx9yGdygxOt+zICJ8o2QW4sy8g0FSO0aEf6pqFDq8UB3n3odaOJ6RiR37tfxkULNz2woYSNHI0COlFTAGqPjdP+7S8x+0SB0WAC+bB0F5yySbqgf4ouQpJanltV/lJAE/Qp1K0yEYOaNq7j9+UBTaxMQogJK1WkdWTmUJ1L+T0EmmB3OLgd0ITBk2qNSpvPiZTowiXg5D24/SkqTE3RlivfTEeeeYYvPbBuLR16ejut3RrNNME+mgweCeGPv7CDTu59ieW8htevZ8f2jW+5wMp1uS0GoMnexx6jW++8M7IhgTmCPCZX3nwzS2YtZPvD889nWa7rf+d3aNu999J4pcJMFNghzEQhEuaK59EP7riD9m3bRqvPO48OPfmk2F+JBH3w85+nZWbfhZSh3WMg0fW3f/8AbV63jPYfmaD5QolBk01rhqm7S+wZRLEqK90GDqB9GwcA5pnkKeYx0XJDfgvnm89XmCnnb2EmSI1KZY/Sk0/SCu8Z6u/OUlenSHSlHImuChLClzyaL1WpVKrSfmabNAelhGXnjxr4VJ6fqK9eZ0pDHrtmQWjigICMGOyhdp9W9P4+06RM+UKJenKwr3ScQRBJUM4U9lClMG2Y2pC4Ispk0vTbt9xQb5LWLa8M1Fo34Qtogv+YyWmAIVvixbpZBsPKViZNLurL4MZNQaj3JWmuxWlvZ+Isn/rap2jZzDILmnR1dRFerbBMVJYrTp4rnAS+2f3ESXMpeKLyXABL8FlfLtMkzDJxQZMDMwfoUe9R+uS7P8nAyV0/votfn/6VaMDkizu+yEne53fN061X38qvpe2npwb2HRqj3YcmWDJTxjuT5yumCnSZGP1ztEOd91WnufxRd7iyVtgxztJgWG+6+/nBzVE5g/wTtgKU1F8/9qjAJBDaywl2bHFV07xhtTuPtyHRFedq1EIpYFI/77UJmvC8qonajYuiljDBMU4pTABGpCHkWmvAEFyJcKcNKcsEwRtYU7xSpbnYnGnENFFZLo3MXUr43ryvNNojEjRx9F4BmCwcNBHrNBAp2Ej0lnePHyIWCpyoLmDjARHhvsep64kHLWDigibQkddE8Jp3Y8GgiUoY6XLHveVWkeVWHvtpBU3UWRGU51JgAAtwOCYggTHaO0TpN/5cXYnBNpk7dIQ6A2wTAU9kglX3pxFfcYGUgJJIglZ5SAo/Wx9Vz1c9hWknMLk2B0zAKgG7BHseTfbSsbQ4zP0oWF+6TPXYlZ1TSHfS1IALmsTMchGACYASbK5mtVS4cw5zLxY0iZPlCj8pQa+cbx39a4vQBw+arB4T7ehKhvKJaepPLq/LF6JHSE6RYyyrBbZJmEEDwATbQKa1PFWa+6S7a5i60zifgOvIr4INclwATADAlKslqnaVKZXvpRKkgOrYO3LfLoCCfCrzhRmqJUvUlclRLpMLtLDlQz20wgAmWm8ATCZnCtYx4LJMtB4YwDF5uQCaHMf+nUMMnHipLslvAhagJoV3E7/jM4eu+ong1VkkbBSfdlzXJSJ8ouWCwzTR36PymkTJg7rNthFgYsATlecQ6S6AJ0gA77BLvDJlDWCyoheAicl1E2cEqqa9qdiwUyluRAiOEmqkm7xOBkjp7+2kgb743C7tsEvcHvOTr/+QZo8XhWGSEHanvAQIgTTXGy/YTqmU2PtHRzvpwac2UyaRE4AFslwmabwbJBDMZ+JRpVqmSrVIl/7CpTS02pGYc3SzW5laFnsfsE0wRoZ0VjjKh9kQPJQ1s/rbGOdxKpcYFjh1K+c5BdAkNCzX16VfmDqWDQMoY4Z9MiESqCrhxe8Q8ErShYNz3G4uGZzxgxEc0IQqRYhWyXgUtvHibBBbLeEF3gJbQ9zzxPeaxyT83BfCNKkDTYRtAtCkeMnVVBtSycjgfWCRvfN732agY35qmkrT07T5TW9i1ghAk7Ovuir2xhU0qXlVGt2/j4bWraGBlUN2f0gPRwEnd9xyC+8TBk1Uigu/XfXe9y4YMEE+k7tuvZVuueMO2nTZZQzQHHziCTqwfTuzb/Y+/jglPI+DgRDMgq1QrVIyjXEpwcEIm3I5utmwVRb45Bd02DXv+UvaevZa2rlH7AGA3BvXDFOOQRM4QzosaCJ2T5XHRHWUnCpgwkF6Ki9pmCbzBcjbxMstFcseAQzOTG2joZJIdPXmMpRJpyid8nNveEgID4kuZptUaP/sMspsjGIjNR4D8WsFtomOmaGxRp0WzEJuwt7ntXYNw4MJsmnjqWkpfei1xtJceBVLFSoUC8I0cewHkVVLWYsVShMAWgDe1RJVykOObd0K+n/eKf2ubpgKS3S5hpV+NpGuVqLLBU2azi+tV4D6Kezal407iZBl6bGYKQZA0tkbXl7JzNbv8qd7z2cOPUPf+MY3aF3vulimCVgl+tI8JvhbWSYKmCjbxM1n0irLxDbtiJwm7eQ1AWDSDDR53RtfRze/+WZhmDx5D336lz5NF60L5iS58+E7Ca+uDV30nvMVEV7UAAAgAElEQVTeQzdtvemnu6H8FN79tp0HaWy6TKm0BB7y0MpjXrQaQ3hItLNc4ENMcvLQzrEzpGGS+OsIvarkHov3EzUDS6KvWHcUX07uofEKw5VXdtn3Z6AhBXCHRnXil6URYOI/GnwS/1nw3hcDNHHz4phyNQFNBEiD581snMNZYzhCLBNmjFbp56865ww8gIVdwoImXlESILsbnEpLgMnCKjbqqK9/bzt94wHRbJZGg4gfJ8Kakdn6iOvW5LmkFfqgSTOnR2PQhIfcdEckiBNdI0bXu1XEdPwE5Z74figBvDBOXNAEAhgsxQUZFVNkAVDkbuvluUxv1PHhpwA0gdwUQJOi59FE33AkaFKYnKQT27dTRzrDwEkqIYwT0WqXuhTJM1Ovpq7F/xtSsU8AOJmh1dU52479QTDUOhoBU7ELJ+NEdSdo8xlTQcXKcAmz5Fiq11/8maTFmvNF9ftZksvkgMGQDZZJOdNpppb4Pi4Dvly8nlXiHuf0N70v7d+tsEzcU3Gli/YuuytiwBIcwtJcRYAgAzRXmaRcMjoBu3v6+eoU5RNTNFRbHXCO2uTvXSsjWSZxtYTjvEyF+pK+Q0zBkzlvkvK1acolB6hYzFOqK0m9tWFLHS0btgffS6XEievLiCatIqIBTlzIa8mWyWRpoLOfAJRgs2CJU7CJmTxNTufFQanOaThznM01HXR+e/ogJMlSlOzopnLnMHnpLmSfddgmLrvEUHnV+OMxz08GnalIv0jVPCpnuslTma2w9Wb+9opzQceLKWsqKq+J3kd4eOe/TYJ1jbK0yd7dBPCIdheQQEATN/m7C5hkaGVfiGkUYX0KUBBvmsXOFTGAvtyG9Dl0m2jgpH12iZYD0lyPfuMnnNCdk7krAGKfYZIGB6boigu3WR38+yHNNTlCqSSYKTgmzcwCmX/i8pkANDH5TH7h8iBogsK8jMAJHI+QqDEtxj4iAU2UOh3X2+N6Ugv723bijpWtgCZRtkwL9k1cX4ktqiR3jYqgS4wfo6kfPUAHZ3tovGgSYFOSLhos0CVDBQZLAgxOzheWpEQF+aJqlDKSOAKcOIvZ8PxYV0enGTRh1oDkqpIGETGPtck0qSYzBM6ByHP5oEnhkquJYkCT0QMH6OTuF6mjJ0eQ3FrLieD7GQQZ27+fXnvV1ZHPBUU+9MwzNDc+zs8OyeJHNgqtH9JJAPD5tkyekxuvu4heu3kVf/eFW26hbCJBN98hcibYfnTPPQRJrjfcfDO96eagzGkLLTywC86/77HHKJ1MMiiCJzlvgicAomxGsnezgY3yT//lv5BXrfJ1f/D5z5NXqdBNn/0sbTyD0lxant//1Ffp2OgMM02wJRM12gDQpFMCRnzQRPI34d7QjtghaYJK2q0vlYd22W7S+hPkUZLltORhGnjARwlYugssFAagMknK7buD+nvSLNHVmU0xcKLdDrYhJ4QH26RQpZl8hSbWhGVsWhtfYItW0ce5XPF33Ep+E0R1ss2XDAMnvvvDdYQoz8b3jpixAsxz5DQp54nlufJF6gZoEt6cxPCV4hxVOQAJ7BBh7GzZuIr+w9sNQ9Kc2o5GdumlT8icPOCXkeelQ1ogyGgRQZM6lokjy9XIaXbWhmHqzTWQQG23AS/tf9pqYOfYTvrRV38UYJlAnkuZJmCbqBRX+D3MMnFBEwmCUd9FK7aI6eptgCYu20SZJlGgSaFQoPn5eRodHaXBwUH61V/9Vbr7sbvpnsfvoU9e/0m6aIMPmNz50J301P6n6NA5h+hdq95Fv7r6V09b3S+d+JVbA0/tPEgTs56w5ANTkDBNhFwoYIBg2MFJKvBXg/mr/icNcKubVIzfwu8nfr4SZ91mxn+xtxv1u3ggwz/K/+SWs3lvNnWktaLJvV6Wx+3WTXQBWgJMHIZl8Czh2jA+NmenqPqqOsoD3JRYoSBckqgjzfkRvGBym9m1vWmP0mCdXCYm+GSwt/MVK83F9gyYJjBWEWnibjBEqpUiLzqWGCaL04uagibsmK03biXpYr1UTlSp/ITwTYz+FlgWDFQ0va4xmtnwiEtGX1/S1O5nqGPPcwFZLss2cZgmftJy36kfAE24FZv/6i1632LX6nD7dwt10PKTjxvRwouDkFPCKxeMRrM/CTH1N5DTJMw0MTJTyGNicnQgkrNQ9Wh607mUOltkH8LbgQcfZJCKZbqsPJeyTYIAilulLmjiVl9vrURnI/+FbqdUn66zxh2W/fC4SnmeARPsecQwS6SuZFM5rlhZLsNCme3qp/luJCj3j42qLwAm0OXG1tgREHr4YdCkVZYJX8iwzRhxb+7AnCge49whYHPgfXmnOIwa3RkmsbHqfuqiPsqRJPi2DJQs8p0Ek7c37QOJBI15h6gr0cegTWAeqRRotjxKc/lpqpZq1JXqtXqoOiGDjglZLzag4BCpwrEINwk0LuHclf7Qlc5SrlMiJoObfIEEr6lUkhO/93R32qhNiar0wWhXXxtOTAAnx8an6fh0gUGSZEcPeR2DDHhY4ETCJY2TvF6OK1OZZye6vJtN86hAnSeZpXK2lzzOYRUsvVeKBk2SYNWoXGPccG6/d4ARS4HVRPCOFJcFVoxsEGuIAiwpMcOEah6t6M0Iw0S3hpboQgAMdbSEDTenYthYiwJOFnI9/1YAmjz+zccpk0AS4xQ7szXRt0LGP3PBdlo+5Ocz+dJ3tvhJ4x2QRZgHWmY/nwnaM+ynSq1E/St76bIb3hDdhV4m4ASgScUkUpaCSUQWxhuvIomWW9uaL0vqzhOeI0KXCmAG1gcYLk+r5TNXj9q9QdEx7tfF2Y0fo9Tj91N3Ok1z5SyNFjN0yVA5AJQwaJIUIa8EVqheiaAKhG/guOGabhk0MWW3QR/6d2tPpm6vGCcls5sZQNW6cudh83kRQJNSTCJ4LefBHTuoODVF5UqRBlevZMYJtoPbt/M78oFEtUthojzNxY9KFg+wxKvMm/xbwqT6vfdfz8CJC5owu+See6gjkaA33nwzXXEKgMm/f+YztOfxx5lZAov4uo98hO2uDZdeyq/whmv/5ItfZFt4ZOtWetN73kP3fuhDdPX7309Xn+Ek8Fo2gCY/eXq/sEqMM+GcLastpgbgPd3Zz2MG+grbiGC7muTwrbZSZboq8KLjUeB4mAS1JM0VpT3ievoJf4sjUhz06YxI5SXHn6AhkxA+h4TwqSSl08KEgZ0BiS4AAwBiCuUqHai2ItFVP5AAmIANHzucGLYDjswiL5tJSG8IXrY+xaEgNh/cCLoOtPs53d+f8pVKUd81ILUIua2pWVlfMNMkvOFEBjgpFyapWgbAiKtL/V56/ln0+i1raGQI5eadnRg1/axPIoyqaPCDP0Vaia5FBExwS7Df/AA65GpzkrUosBbxgC5+/epWm+nSfi9zDfzN9/+Guvd0B1gmrjxXmGUSlwS+WU6TVm8zTp5L2SauPJeCJprXBEnglWWi7wBMIM+loMkNN9xA39n3Hbr32XvpU+/4FF242l/T3/ngnXTnD+6kW666hXJbckuASasP7f+i/aZm8vTkzkOUQEAeU+pkgPPdXKqG4Ny0mnP2K+cLx48S1qCsn/XqTmSmbZTBBTDUIe4EiYVdJc68JlMgr0QicZSgik78KqW1VUloHcmslAbrijaXHAtpapzvMuI6kZd2zXS9GBsLUXIUYjXVT//BMzcFTWzeuvCZokETrKMsYGJZ6ybwRQ8xj7paq1DCANGXbV1PwwMt5IJbSCUvwjGRoAkWFohUgSG7BJgsQi2bU9SDJvVyXKcKmvhskya9vEUHd7xMV3DQaVcqJfPY9yg7OWqZJpz4HdGaYaaJyWvC+Uws+8FJBG/HA9dodz7rfbrVYf1crQ2vLbWAuup2HQ7uxBV0SiwGaIJoTiRazXsezV12HSWGJSF4eINE19T+/Q3ZJsLg8VuRVh9/5ySLx7nxPHpqZVpVnaHemkR02i0qqrhZRQYmAn9ixsIUUlyYUJHg/SgzSyQqWA9RoAR/a9J3EAIBKrlyXS5gYueaiHIxq8RETMZFH8fPcKZURu6nudSNA5aYsjBgojTGBvV2Ir+PH0StUmO2SU92UPZ2/c82qsN3ovuyWoPUneqnifwxPmzQJJNv9qiCzzpJer7lPRsZAKlWi1QsTVIVWYJrxL9jXkmkgSAkqFoyTsSqsh5gEsGBV2Ono+chHwSkIiqU6+iiXGdEInI2EgSohTQHomARUan6mFIP2pqlUuIMI5Rtz/Fpmi1VGTgByyPRNcQskSrAE5bjSlI1DTBBjNSMl6dU1aMUEqm7la7X5M4kx6nuO0CTEtgnTjQpIlURoBDeIO1WB9YFxhn9w+h383N2gRIFUgxoYgATBeM4Er5WpWy1QFmO8qhSX7VIm9YONeM0ux09EFnUWruRhM2NN581g9vq7MjQymVBQK61awX3Qj6TmWMFYY1wHhMnobvZ9fqrvi8OthrRkbFO+v4TG5mZAgczJ4DndmrarZ7eLlok8tqrmnwmK3vo8huviC/qywWceEhMqiw6s+AC2INAGZTWXUTFlF4dVW37wPhyCpz5TYHdchFTcmSSyYU8/GAvjT0D37/DMOTS7t5Oqd3bqSedpu5UipkDYXaJgiYJr0IJjHVsz2DoQDszMouBJPARNxxVAdaGOQX5gIiHJHlMTKCL2x3tAse1YQTADEhfxuQ08RJJqibSAabJfN8wVS+7NrLOkQD+8I4d3O4AlvQtN3NYHWjCDdOeAyyU0f37qXtgkIqzs7Tlivh+BhsCgWEAUTDWg3HyyH+6mW74zd+kWmcnPXz33czwWGjuEi3UA3/3d4QXbDLdPrFjR2xbA2Dy8D33GGcB0bv/6q/ojttuoyuvuILe9td/fQqt/NQO/esvfpe+/K1t1NmZsQzk1xvQRKa3JKWyPT5ggnbOzHSRO2y2CavEzFXhBX3EGABwo1oLMkbRFsAYUQA4BdAmJdeujT5B/YVtLNHV1wWmSZIlupIGvMTlSxVIdAE48ejgaJmSr/2A077EbgEIqqNV1BKi6lWozMngg/MZx3+4lYCu20LwGzN04WzgHCdNpLoUEIiobIAmSOw+HQWahMqGea2SnyIPed6MlbR6xQBd/TPn0sR0nkaG+mjZsMy99tHoWsBGjTrjuXWIBJkmzGaPCAps1lYa/c6gmyv3obJcTU66aqSXVi0TOd+l7ZVfAx/4ygfoDVNvoO5uHzgJgyYITIhimTRimmgyeG7bbdhijUATTQQflRAeYIqyTKLkuRQ0+fb4t2m0Okp/c9PfWIYJ2CV3/egufljve+P7ONH70vbTVwMATJ547hAlMN+yqa4BW35d1CU2990pkfNZsBbF1uPlopPHi+dVmV2Dk5uuc0NLOvQRv09Zp1sgpLNuqnfWBvYi1Vp0nvHQo2/dmxcOvDPrn6Zr0tPb1qLspji3opbE/908MOfx+PURXTNhX0gj0ITbWRTLhH8IH1mThO4mP7LmLWXvi8My4fWjCRCvIWDT0KEu27rh1QWaIGoDka/YlgCTxe0kYdBEJGSCCwwkywt3nnaYJmLYNhk+WgRM9O6DwEl0pG8rCyW3Nl2miZsIPhY0MUaNSEipPJe5V3egrfvsO079MDmnJG3WRWSLaDSyNWGagBYvm2GaGGdVK0wTyzIxEhizFY9Kl781FjTBVZRtkoVMVxoyXZrDxJfpCgMnYlAqoQdRtL4OobikiVZVZ/nlTNsL7jw6mLMuMxwdYJakeul4ul+0+E1EgnwWUESnDBcwCX/OpztoeqA+V4f7+FLpTuOoDi+Cw1raEU5f8Tba++b+3cg3bFgEbh6jALtELKLYczA7pHSMEpkEpStZGuwU2ZGo7i+6z0ZL0tQhgIz5xDQNpJbTxPwxGmggy6UJ4DXROy5jk8InkjYBfNUrslxFMitRE15Jr1sVBosZmjIJyXNSKGL/EssFYSTkqFEqkudVqAsgSEdExIHJw6MeVvg3obUOhol0f2f8030DrTF6fISj4djUHB2fKhKl0uwUSnX0+MngtfAGFGEnrzJBMCYxRZq/ZeAFDklfbjFYJgZP0nJvZTA9OcI/uOHcyUwYLHIalG1vmvQUXk3jCNd8MSrRZXKYsNwct6kKZSsF6oKTyeyTmZqk7OwcDa4ZpOE1Tg6Ohj25XeaHAZJa8rQ7hiAlWGZlxYgwoxa6/dvnvy4J3VliS8AP1uI3s+ZA3wRdceF2SrLzLUHbdw3S8/tWUzrRKUng9RiT30LL4eYzAYMKCeDBNKnLZxJV8DYW6wu976jjoHdvmxDT9wU0idpcgNres9PPuNXrwqyBM88fHB0nm35puk74+osBmrS6oAo6OtWp64MmvQBNkCMBTmMTyAHwhAEU1Ee1TMlqRdgm5jsAc5wMHnV0KqCJrZhGk0rE04vqazaPSWg1HWLC8tkimCYsd4mABA5MEMVi5JPADBMGTcAyme8fJooBTQ7ueJoKU9PU2d9P67ZuJa8icwK2INPEbygq24WE7wBNDj/7LK0591zq6o8HVpV1gnPXKiU68u9fp2vTJxg0eeNNN50SYAJ2yb//3d9x4A/YJLsfe4x+7jd+g779mc/QbXfcQZsvuyzwYMBqAViCur3mve+lB+66ixPCv/TjH9PeJ56gj3zhC7TyoqB+/WL2/Wbn+sq3n6DP/sMPKGFAA+wPpol9ArUaZTr7jFNEE30LmxNgXBT66dsfIVsqonOGv5qaq9RJF6skF7MjEkkGRri5GhOoY9/tNNCd8iW6AJok1cGUoHKlxsEWAE1m8x6d7H07pXrEhtL+Km4jZ9Pu4phlpfxES3ExuKfwWi6qJ0uEpsf9C4ETXJ9tbgya5Kdpes5nmvhdW69qnEVVj5BXTUJKeCajVcsH6OeuupCOjU7z/Z+zZZ213ezInag5OUMcF41+1Jwm3ChMMBYzqYNJ6Nu8tcDuVpqLrwmmDtqCUaSJGfSXAJNTqfEzfyzymfz3nf+drtt3HYMmYeAkm80yk9PNZ9Iq08SV5moVNHEBE/0czmfiskvakefK5/P03NHnaGxwjP76PQKaM1jy0F3cO2+95lZ635XvO/MPYemKr4gaEIbJEZ4XrM/I2Jo67/E7qyKYATBk4tnhOeaOArZ8YB/1vTizrDlZmOCgM4nvF1TutvEdiaHQZp36vh/3wFbPorMeggX9Owge3Vh7pM3itr17cC1dZxuEl/72/Gb9H7vuiq6hZqAJr76NPJeyQKJvyT+/2C1QSJEJX1xY8sw5wEHbC59I7Q8oXEhpBvu66GfO39B2zZ3JA5hpwosIk7/EK8/zDSwBJov/GOpAk4hIoqhk8OmOnrYNzYbASduDFXIii9MortM0TfwePvClHdQFea4kGCbigAgzTfA3nA8icaG6o/LZZZ044U9uKJT/Ocw2cceQBdRFxDwSujt3dAsNfSGnRBxoAicER3YaUIATmRvJLg8RwTWykZyS06RKM+UKede/p2HDVbZJJpmgrmxOImbNEW5+Ex84kcENVeazTlhAwA6KOvxhHySJZ/Ck4UzWeNpmnWgDlqD2AJgc4yTj/jAvWIJx3AAQML4diBtIHhNx5ij4NJ/ORgImKDsWstggLcFHmMWeW5FBtknEUtd+5f8WC5o0A0u0QvVUMQ7mifxR8rIl8vJVGsytomzSJO12Ch5O9C73p052ohPz+8XLUKtZWS6AIclsgsq1ItXKps61LBxtgGTtUmfsrEh1MlBSLE5xjpVMspMGO1fwaedK4zRXnqBcKphrBWBJRyZJhWKJOoyzY9Y7QfM1kXtbltlAuY5umpuHE1cnYJ+GrLcIRoDqrHOrCvXnxmBufSPFIvzYJICTAhqEAU56JbeJZY5wb5Ai2Otp2RznAZzsHFkJeTDTyyKicMvVKjsKy+mcyHc5m+Q1iXStmK/54RkgRJ9rhCwXJ5rV7z3KemCXQNaixuN6dnqKOmbzVJVRhs667OyWJ8CWAXN5QCaiJOqeQpd0mW2mjwM46e/tYuZJuxukuR77xmOUSeZEwkVzk2g+E0iSbH2KVgxNi+MlkaTvPrqGJqZHKJ0Q55XkNJEk4G5bQx3IeOQRQBPkM6nUivRz77++pWIqE6mlnRdpJzi5AVbykzDU60jGkz42OMRN/9ciRM77ZvWmi6+4J92qzRAETVpoN+Fm1EZ91S9UfOAkef8XqSeVoj7opysgYhysApgIw4TZJcZeSSMIRp2wLGFkxhG3TCGQt664sTZKi3URnj/cxO86tkTNNQHGidgjkhtM3iVYoTloUvA8yl9yNSUi8pmAZQLQJNc/wICJbgqcvPDQgwRgZGSDyE5iO7h9G/Xm89S5di2/sGky+KF165o+bQRinNz9PB1/4Tlatnkz/fmfftjmOWl6cGiH7xlmCerjug9/mKW4IPuF7a0f/jB94dZb60ATSHE9dM89dMVNNzG75f/97d+m/du20Zt//dfpu5/7HL3vc5+jTS9DHhP31j7+v79BDz++y5+3HNBEWbDZnmEGTZLJjICBdkM7F0e/TZKu2tgxbbmRuYhcJXOFKiVNols0QIxdJZaTEtsgC2ZgeBt/ggYLkhC+GxJdaTBRhKUubTnBkp6FoscSXfu9rZRdcbENpFUb06IwdRGVckGAJq1seo+wN5vJHjMjioFJMFQyNpDODK02/jfInXWcF16JQZPRiTnKpBPU3aXPJ+hZ4TVGRYKTsOmv77zuElq9cpCZJpPT87RsqJ+WjYTYJmoF2XldasEnxkHm0PnORB4vNOdNuI6VZcJ1ggu1kPx9CTBppaW+svb5w2/8IT3+/OP0y6/5ZcrMZgLACdgmAE0WQ55L2m7jICC1RcJgCa85EXQS8QK7RF8ICoM8lyvRBVkufQE0wf28853vtGAJyvWbt/4m5y5Z2n56a2DSACY+A1HkrGX8Mw5oHW9tMF+IyW1+j7McdX4Jm4WRtW7ncj/gN7Cfzft4Op+ZRi/U31H4G5mmnByUkU4qOapFy3qRb6yeMWQv4BQoco3iTt7BhxBbRhc0ibK/xC1kAm0bSswr+CHsYV1P8hoalor5oo5lwhWNcVNVamoGNPFt/UWu4EU5nYAmrMsq2qzQNF8CTBalbutO8ooATdoCCYKOwXQ2FzN2Ok7ENqou+9j3KDM1KsnfXdDEgChwRHA0p3FCIPpLnPkLBE0MHUwse6egbdVJxA0GRjF3dAsNbxGsk4WCJpr8XaW58D7VN0z0hrc1fQIATqb372emSQcnhfcz4bjACYY8CTRkyEpxYfsMFExRRFkv3Fcr0UpvlvAe3WCiZ24Zg4RZghdkuBgsMWi169cRB6UBTsz+yCUApx4cvwwycSQs0VwqSzMRDBOJ+gtG8rtJSMNlFzAlYjq1XwV/kwhBp6FpvhLnxK3kLZFZvP66x2f3cmL1VClLg12r6oCqesBEzIHZ4gSfD0wTu0o2ZVIwpKND6qXm1QQgMZcHO0Q31vJOJiQ63fw+W56k+coULevaQLPFcZqvTFAu3c/SYdgAlsh5KwyaIKn7ntE9NFc5wd9vXrmZNg1vtkbgXF4m1ONj0/w+yyAKUV9PJ3V2ZKlQFGmsKMCE22cLUiGB55xIULVcoGPTeQucQDc2kxsSxgk3djcBuDtGuqCOjIlgDsKpZAool7L5n2R/1CMYOrZekxkLoIBpwg6oujbmSnLJc/U51ZrDxJfnkrYAKa4ipeDY5fwl4hDOFAvUM10wTn+Ga2lozRANrx6OkTMLmlitOr/l3h1mZSO2ibt4tc5bY5BRjVYM97YNnECaa/pYgdIJSM7guTAkb9qajG9vf/MDlDYSLxhD7vvu6wwzRQETYYIG5SiD+Uy8mkhz9a/soctuMIl0A40s+o/TA5zEmcNSBjgkPU/qtVop+05Op4iuTwzOSnckavnZO5HZ7JjTbtMYXZexItBOWlvONHLCxj0Ku2AM7aDjKCS6uvbuoL50mjpTwh7R5O8ATJhhErBXJJcJWjxHrrcCmpjxoa6MDW2UBnUS0cd8CaWIlVgDpok7pwqLU5gm+j0DKQyoEFVTWQ7qKNeqNFfxqHzpNZGgCRLAjx04QCPr19s8JnrvldIcPf/9ByxoMroPSeH3UW5gwOQ48Wvp8DPPMMukGWgyfvAgTRw8RBWA1PMztOacsyjX38dyXe9468Ut9FJ/l+fuuIP+4dOfpms//GF6y4c/zD8o4+S2O+9kdslHzz9fwJQPf5h+eM899NTf/z2PuRf9+q8zYAKwBKDJ1TfdRD/6/OfpsltuoWs/+MG2yrHYO+85NEYf/5tv0JHj4xY06e7K0oY1I6JRbQD4jp4RAZ9N0IlbDumzfmShmfjsLk37p90hQcVimcENONvZFqyCIQINbBlHEDhhZxUdXMzx3QeEbdLblaZsRiS6GOA07bTs1ahQqlK+UKUTU2WaW/9enkZV5qu+buvD0SDPZcGhBg/DhSsyXU3yxjEzGIEOJsgFjJMoKb0gBhK4enFujEETAEa4d/cZ2J4Pe9krshy32EtyvQ+9+2d594mZeZqczvMoDYkuvAJLJx6v9LLyIQo0YTaQ/EoJjImBALwGN9GgPl2WiQY16Zmi2tcSYLLYI8WZOZ+CJt/6vW/R3XffXcc2AciwkETw4STwasuE33GXrg0SZppEsUzipLkAlihwEk4Gj7wmAE12VXfRt1/6Nlfue696L+cuWdp+umtg/+Ex2n140pFsNECFG1BovROSX4y3Ru6KuCo1xzS0tMP2aNgH5gYTntFHJwVx+6s/PbmqPnEWSGvri9N2S1H+iggz3V5fA3z1dsw6y7+7eEurZdDECbKNvu+EycXmy636ceqGZcJ5xuRGXAsKdpMNUq7V6PKt62noFZzPhMsP0KQ8P8GRwriB373lbXT2pnoJm9PWSH6KTvyXd95PL+49LnfMC+iIaFksugNRW0QLYZqEG6et5pYAgvqIbhyPcoXLJrfSXMM48jG/tIO69+6sz2vC7BiEyJMAACAASURBVBNZ3FjgxERuKsMkNhm83LgTCW6u3IhtYp7HKTVFg6b6g1nUbFUPqAho4s9SInkhg74sO41zwmGagFWioAm/Y+FTq9F43xAl3/BzLd2GC5x0ZrLs1BE3r3mZ+uK/lenjVKUOxb6olw36s9fvqZVolYd8J0HwJDyMI18JHNU6x0vOEmI5Lq0HXiybHZQ9otIJ/JthlihDB2wcvCANMt2/gipZcfYHWSXBqooFRcxukb+HjQU9JaLqtH9HgCVMR7TSSS09sgBwAjYImCaJVIIGsisp6zguosASBkqIaL46KfXs1fiYUkkiDCGd1TQBvHGoeRV5VgBLJMI+uJ2Y20dpSrNkl57XBUuG+joJTpgVwz2058Qe2nNyD21atples+I1fKJG4wlAkxuuPY/uf3gnHT4hQIp09yjjoE3QxImcqXllmi2U6aXjMyzVJcDJIMI+HcqVgifqAdb3oIMCTkoZN1XjzhmfTDQHpOjMzQcqs5bppkpHv8NA8VlCQaBEe4+ySWqUqpYYIEF7AKtEQBUnKXy1Sun8LPVMFqCvwoa2gJHCNhlaM8wyXfXMq2BdxzrOHUPO3lQLoEkkeGCducaJRDXq7+migb6IXDe42NgxfiV3bZf2ObySRo+M0r7ZQQZKZiu9Ni+J8BlBDZ6gN1y4nVJGkuboaAd9/6nXUDYFOS9hpvC+oXwmlmVimCZgmQA0ueSGS2lo9XBbYUt2sdPikFC/W7yRXL+v9FwAJ3hhDA5LYYX8YYbF55+pZdBEm2ew6ZsTNS6zlkn2enkWNewsfmkbZfY8zaBJF+RAjCxXAuMg1UJyXUlKcQ4ciQKUgA/0MRMR34hdEjWWtWS3heonbJPwMOnm0QutjqMAEz6lzL4LAU0KVY/mPY+qb4uOklXQRFtAz8AADa5bxwAI1iPPfvffOME7Er6P7d9Pwxs20shGRKIF2wHAkPzUNK0579zYnjNx8CCNHjxEQ+vWUldvLx3Yto3WnPtaynawNh2zTZAkvtn29O23M1iC7QO/+7u06b3v5c8HH3+c7rz1Vrr6Qx+iawyI8rELLqBrP/QhSudyLMd15c0305udJPPf+c//mfY/+SQdmpqi9RdfTLd8/vPNLn/af7/9n39ETz9/mHa+dNC2V8zX61cPsTSrBFp41NE9wowJna8libnPzPKDA4IL5cgbcAaa8GiAOd+rYhoW0CRfLFs/PRyfFuDAj4kalUoSSIFxo3vsfhpMnWCJrq4s2CYJHt/RJ2EzI69TsVyjfKlGeeQ2ofMpvayRLFo9aGIDDnlsc5LfmlYaNbrFSS67rdrmNzEsQNgg7ay1XNBEpcvCdY9nVinOChhmxtdVywfpHW+9xIAoRHsPjclhCaJzz14fCXPL8OS4apjN4zNNXNAEu2m+QHviNsf1IMtEkr+zIgi3gXp5riXA5LQPG6flApDm+q//+F/p3LXn0l+86y/oX//1X2l6ejog0QXQJIpt4uY4kXFCcouFk8GHJbr0RsK2TZhl0kiaywVNNCk8Sw+HmCYAUcJMky/v/TK942ffQResuoBfS9tPdw3sOzxGew5NhvJBuSwTf+y1bumFgiZhwERRaLXUQ4wW+2RcW9P1tbVsty7+M5ai64wanoVfoaCJBmWGTHmtnaC7yZE5jQRNGq2rQsFvEdXPVj/nJolfcwmeAoaJ+iUcWS6eipWFVBX1Bhc0YR+YSkTLvbz9ytcvfkNY5DMmfuMTX69xpGulQL/7vp9dAkwWuYLd0wVBk/ok8GKY1oMmTaOSYspcZ943HcCiwRL39GHgJBhx237lZe+/j7LJpMM2gbPBAU1YnksYJiyK4nwWZ75ZkEUBJa6T0kW+dRCoG0fbcTiF7jWCRRLYI+Z3C5oYhNiCBAqaOLrhLIVRhRSXJDj33wVEGe8dpvQbWwNNUDYFTnIdOX4G7NxxgBNe9DpLIQVPdIrW+pe/9Uk4A6z1JWs0N1FP1YmoV3YbEspXC8wqceeKgByXJVuI84adOKaCFWhyk9SiPgCYTDFg0iFa0hERkXYyimOR1D1mzQsSbuuhiYVlFZAYtV42omV2SVR3Mu0IgEmpVqBsopOlubhGVH4J4Ehtir+bmRuXs9SIc4hkMh0s4wUJrcnKcaqVqvw9WCfLezf5Mk8R1wZYEpDv4T4V7DMow8T8EQZMwFDpSkpSXzBL1q3o40TtPV1Z2n1iD+09uYeZB69Zvpk2LxfApNF2wzXn0Q3XbqVDx8bpq/++gx0IY1PznMz7+d1HaXQCCVn9TRwMrfRpQ8l3dmXgwAAnx6byNFuGvngnJ4gXeQlHjourwVzLHWeczwKcQN5QL+IDKDBMEFXtlNw6R3AtmzzVNrEaeQBvjEFiH7DDNuHk9DymwInF1o9v2HA78Sg9P0e9U8IwYcMIbZWNbTC1BGA56/LX+W0rxgAVkKOBPzvgeQ9UcvBxN8vtEXDqCiOmDjh5cRslxo9Tavx47JOXaPgaTZS6OIniofxyiaRdeYJev3k/j4O4++88upompoYpneoyslzCNlFpLr3l6HwmRbr0hstoaHVEbpgmfv92gZPwPL8QWKFYKjPjSQCyYJ8JPD5WQXGWIk1tima9OtBjI3dWTdyXCzBx54jkt+9h0KQ7naYM2isDJlXDOhH7BK80J4pHexGWCbNNEF3NgJyOHcbDhwuE6/FUgRNnrLCV2kiWSyYQv/4tu0sAEx4NeJhQhokyOf2gDpXsgl1SS3cyy2Qe0kr9Q5S87C2Rz1ZBk2Xr19Pc1BTbevmpKe6fXX19NHPyGHX2dDFowjJdDJhwhQUGHIAm4wcP0ZYr6pldAFMAmBSmp6l/3VoaXreOzwfQZP2FF1JXbzdVijMMGgI4AesE7+Htu5/5DB374hf565U33URv/chHArt8+f3vp3y1SjffcYf9/s7bbqPJZ56hYnc3XXnTTQHA5KG77qID991Hh6enaa5Uovd9/vMvuywXCn77P/+Ynn7+EO3cfcjOQ7nODG1cA8BZx/oqdfavsW3GZei6o0dk/orA8NI0AyNNzhS4HKlMlpCHCeOPdJkEs0ywlUrCSEX7VBAFOU/SU9topPwM9XenqBtsEyvRlZBAG5b5QkJ4vGq0z9tK6ZEI0KSBGQHQRIN+Ihu5szZxT9M8v0mNap7kNuFeyIBViqXQ3PxRfM6I1HeluVEanQTTJEPptM8Vd7sO2Bpecc4GRuBcN1x3Ma1ejgAR6WUTM5DoAtukxkyT5SMD9XOrCazS+2cHCYMmfsF8cwiSbrgP5PxzvD1tTBXWhja5uLishnkUflSrlvXQqlPMhdZG0ZZ2XcQaePrg0wya/I93/Q86f9359MQTT9Dzzz8fCZqAbYKXC5bgs/sKAyZxbBMdX9xbaRc0UbDEleaKAk2UcQKmSW9vL+1L7aP3XbWUt2QRm9Gr9lQATPYdmTEqB3obYjeyiWbMIF2zqG3Ea4i6hUBQzDGyUlzQJLSmC0uA2ePDtubLDJqEl6JhVQCZLt0JM1xRC1lBLVYT05yf9ecLAiZil9stcv0db7Q0Y5kYk6IhaAJgmP0KJreZ5ZLay0r5JM+YXDHAMmEfhQ+qDA3k6PKtr+x8JjwvADTZvLKL4JBaYpgsVsOPPo8LmkQlgdejrJPMfLFQ0IQfsGvexjo4moMl7h0hSkidwe1EPkXWyks7qGefsE00r4mwTARIke8VMJH7qQdOQhHcYS+P9VOaD+7oEx5XFuIEagaYyGouePvm70agiUpfWN1wByjRPCYuiDK56RxKnX1hW42YgZODh6krk2XgRJg8QdaJD54IfV/blVutviu4fqCWCFufjRReZGrNBCjQzl3IuKoLR/+zVKuAJ1GASb53mAo9I5TK+JJSUah5M4ZJ0HB2IikDNW3uwkTSS26iIJPslMCSYCEI0lzYOJdJqpPKlKdyrUCFwjyVqwWqVaQ8yh7p6QB4oVH6SD5eYNCkP7WCjx8t76dcsp9yKUc2wtAy68ASLUsINEE9zhXHGYBJ1jqpWivTlhXr2VEBVgm2PSf30sT8JE1XpmnT0CbaNLyppfaqgAl2/v/uf4KOjM75Ef9Iui6rdBqdmOXJ+YXdh2lsEkBEA2+HYa+ZBl1XDgVO8MNLx6dptgRgIU3prkFhjgSAEgxSCpxID5FNnaSweyGxoSBasFxIxBq9JSjdAVaEu787loQ1Xf2/LRjCu7t5TgQw6ZsqGrNL2gXrj6Ykia/8DbbJEA2vXSZFMxrrUc5rC5zoTYTtTi5+iJHojImtSVMZyzDAOqkycDJ4/EVK79outR0Ce7noEe1AGWscH22cwcluSUqXW5an7z2xhubKgyyvlkpC0ksSx9eBJk4+E69WYZZJH6S5bnxD87YdY583Ak6auxnN42p+dbsHpA2L8/Ocj8Vvt+ZTqAsJoOY76iSxYjCma0HLDraq6/urzzRZ0Fkb10Lc8BB3qZeeou69O6gX0erVEmWYgUQQebPJ4FEfKQZNFCyReTXlgiZ2iDAFaAU04WPCBW5SJzZARHJP1LUMf/L166kOPDH51RwWrD/nSgCHZaEYGwWgSQEJ4D2PCpteT8kt58U+h10PP0yD69ezRBc25DkByIHnPj8+TlWvRF193ZaBEnWiyswMzb/4ImW2bAkkgx8zYMrwurUB6S4FTV53zTX2dABOvIIA72G5LgAmkN5CzpIwWIL99z72GN1+yy30gbvu4kTw2MAs+cHnPkcrzzmH3nf77XXF/ourr6b12SztHB+naz/wgZddlovv49AY3f6VH/MQ/9j2XdLeakS5rgxtWjNsHOkyDmNdwg78wBojdJuGlddoFq7LQ+acouJ5NDtfYrDAqya5rWnXgawgxnrkNkFf6+rMsNRghmU/+6ji1ThIY/TH/0skurrTnD8NAALWF9hwvnKlKhJdRY8m56qUu/g/2RKg3DNzwqyN2xAQgrZj94u82egaQCBPMoMgDL0rvYqOsUhu7st0iZCiMlfDdS3XUP8JQJOxiTnKdaYpnUZQVNDPwrZzpSDSXHZcqdGNb7mU85n4W432OWyT5UP9tGJZSF7MLsFMGfhakuPLtg/dx8zPvqxbi+O6U34EtGCzNo75zZiB9l5XLe8lsEyWtldnDXzsWx+jF9Mv0h9s/QM6b+V59Nyx5+jx+x+3oAmSwgMoUbaJK9MVBk9ctonkYjKBguZ9MeW5woCJAieaz0RzmgAwcT8DNLn22mtfnQ9rqdSLWgMATPYemYkIvAyyTBhLN4FeMgGogL0WRwMdguyCusKGARMZYENrz4jVHx/nOvANpcB82xYb/RRqMDS9maow629nfg0CTOaCZv0rt+EwOE6hPAs+FLZJxJRovzLMb3t+NS3qjom3upqBJgbu4KANXdsFPBBsk5i1Ile8M+/rczcwidgATlvk5iIsE/koPost64dpywbja1hw5Z3+AxPffOiF2vVvbj3p6+kv0v+9V2gVNEEEjgtGnB7QJGax3mL1I7/JqbJM9FKZb9/HGuGBvCYhiS6V44pim4i4ivop4z6HHA6NgBMz8TStiijaWivfOfuAGi8jhy/JhaJpktVgAng4KKpBponDPJm59C2UGF7ZtNjhHQqTk3Ryx7MWONFpRpknUh0JjuTStZUuwNRBqVVWP0zL2RBZpjlLogoYcgP7dWIqJwCc6EBrBmfrwKkRQboMDJNC/woq9TepCzP5RCV+j6vE6DwhxlBxpYcc+b1FA0tMoViaa/4I/9Wd6efcIZkBcYgl5tOWSeLmH5HJyTcGJssiEziQESnGeW+S5qtTNJLxkX5ET4JZYhem4Upx7tcFTMAuWTM8QC+MPso5SjaPCItk7+g+Bk02L9tEgz2DNNjlLsyja9wFS7DH4eMT9LXvbhcQDgloTRk4Gl0BCat13kknx6fp5NgUjY7jBTkvpY86LbWBR4c1N6tiHBybnKdjM2UHOAHbwyQE17rAe6CT6MmlHwQAPMcBWs4DNIkqSI1SmVwAdBQIQBzV1jtgDFcZWqwn1ErrSESHRIZk5mepdxpyXbKvNZBgyDDTMc2Aich01WhwRScNrehmabIaA1QAjACwZO2l/LnAyLfo4wyMsxGgSTN2SaBZiPtFOWaDR57nX4ePv2gZcb7MoO/Ki3LJ+N/Jp+A4i6xIfrLryRLyyiTpyPwKrm9Ie3FfM2CMGOFg5yCnkkhz9a3qpctvbD2fiRnm/Lt16qVVkCRuzHJbRPw+NSoW5siryDPXtmhbpNM0dSzWc7l8RG1NUQuYRuUL3H8YGHBAsqbnaGeHBv0+/Dzm8yWaL5Qod+g56j+4nXqTRJlkktkmbu41OGPx4ohWBU0M+yTF0lgYH0zrCVeu9Wo2sc1iAdSImzcNPSir6q6O4wM6pA4ETMUjEJskGKDA0fqudJcBTarpTsp7Hs15FSpfcg0lh+Mlf5HTBIyT1155ZeAGAGwcefppYZ/kp0RSKZGkrv4+Gtmwnrr64Lj1e/L0E09QeflyZpIou2RueprluPCduyE/Cl4uaMLjQDlPlYLkqABwknvxEQZLsMUBJvjt97du5bwm2AdgycOGkbLm7LPppR//mD6+bVvg+v/w279Ne554ggr5PLNLXgmyXCjgHV/5sZVjenTbLjsSAHwAaFJg6askdXWkKd3Z7ydnj2h6fvMWSUNncKub6uK64tx8iaUDy5UK1ZId5JlEy2CR6LAw2J9juc+ujgwtG+7zxy5z0pO7vk+Vow9TXy5FuY40S3RJ/5S27Jm8JoWSx8BJedlVtP686+wYX39r9SNyo2Tw0l2lMFEATKZLGNa6Tc/6SdnxHf6emkHOEZnOUWaW2QvJOIfLCdDk6Ikp6u/tJMhzheu4CtvGK1OlNG+DTiDNdaOR5lKmCc6LJMSTUwBXZJ1y/us2OLOENasCdc/OENhOZryyzHQNaoAtEWZix00c7vecPLYiAVyOLBfLczmVsHpZL61cAkwieuar56tf+dqv0Hlrz6OPXfIxW+jfv+v36fzc+RY4UcBEc5s0Ypu0yjSJc/SG2SbN8pm44Ek4n0kUcHLFFVfQ8uXLXz0PaKmkp6UG9h2ZoH1HZ0N8Wv9SLstEJirHLR1QWGgRMOHJRYZvtahE6jA4a9StpaL8XSbQwp5yIYHIbdRq7JTBE44pv2U0+iBQQ6je3JfvM2kR2G+j3Lpr+MwSAFpvEclyHf+HjtBdA/lMGi9uWgJNTF618PXYL2B8IpbhyQGo7s1rY+IVQ0OWidgURJdvXUdD/dF5sxdQraftkEQtLGJ92i61dOIAaAKHU8wmUeoSkQxGCnKanMomlHrHebcIgxgW4UFd2oWXsPbSDurdu5PSyXi2CRY4wjIR1gk79O1nw6hxnRB1DglTPjuI+o4hqeiFl98eGXBYmm+bsFAYNAlLcxlQQPNz4B0RcWCVBGW5INHl5zeZu/S6BYEmKCmAk9kjx4mmp32tdidqW5ZcotdsFz9+HL2/MIoIhq2W8rzIidvsFGB9OcaNaxmU6taV4Tuc50SixNsETMwEtJBJ0U4Y0kHrIjGkPUlUett5S1pohnPFCcpnpnAJKk+UqLtziFIdSeqqwWEQv+m94vhi5yz11pZThjTKkQi5SLrT/dSV7CIPyd0jNyenBkdESA6MudIEzRWnaPPyNbRhBSJSE7TnxF4GSgCQTMxKThUAJpuXb27hLonZj5DjcrevfudJOjo6w0yPGqdhli3g5jUO52SqU3Su0W6Nlv/J8UkBUUanCJ9b2eKAk1S2m1JZTPJObhMLmESDJ2gTIu/FjcRevp5poqZgjZLJbISerX/XzBBxgWM7DmmHMoYWDJ3yPA2PybP1KcqGxcUDUTUg06WMk7MvMk5PM54BIADttppIiSQK5ihW+DL3xrcWQEwiB9l2opBYBouIho4+T8PHnuc7DoAkjlwjftOoU1vJzhjvjzn+2IKfXQBWGSic2JphkaQx/4hmyt182hdmthgWnETV+vlMLomW5mqlwdnW0WZOnhbPHWX+o+wASDkxPBySpn2Gp1F9qi44FxRxdHuk3zcbF81Z9tiO7D6siIVC3QkbTeARd9xkvmeQhF9lyhf8nFyQs3n9zn+h/nSaOqCTnkww24TZsGyTJCmdDCaJRxtnYEUZcXF2SlRlOxHgLXuaA10PufNgTyIfjzINjWSffVRO/cSxTBzgRPsIL4ecZPAqz8XSmMkM5as1ZpqUr/slyhgZpbh28OLDD3MieLx0YzbI9u2EPCcDa1fS6EsvUnlamCBlAxh39Q/Q8HrJgbLrRz9mgAR1PXbgIMt7SX6U+nkRgAnOD3mu8Ib57PjO7XRi107q9WboF67aSh/5X38a24S/9P730zOPPEKf2LGDwRK8brzlFjr3136N9j7+ON1+6630Z9u32+P3P/UUffG3fovK+TxtfIXkMdHC/cGnv2nH7Ue3vciLWR2j16wcpJFByTcHZ3gKoInjuG/UpcIO/pbM7QTR3FyJc5jkC0WqENowGFvCXF6zYpD738pl/aEFu5xdu87xF75PhUM/YIkuJIQHgICE8MmkSJwAiClVkBDeo/mCR6XhK2nduW8R2y7yqbeXDN4FTaJOJ2s8mU/itpnZPD330mH+WSXyEsix1QA4gU1x5OgogyZg+4ZHZgZMkFMREaNmsgRoAnkuiVb263Fi2gA3xiZfAZku1LtT4Lr71Jx9vJPvVBGnkJgDgTWkMw00qgvWWcd4BHkQZ553WSZLgEnD5vSq+BH5TD72g4/Rn1z3J3Tecp+peO+/3Eup2VRD0ESBk7A8l+Y1cZkmHPgXekm7Cvb+RvJcmsPEfVd2Cb7DZ5dlooCJC5z09/fTVVdd9ap4NkuFPH01AMBk/1FRTKgfEg3LxMdCpCAuaGID+fz267p5I4dZ9XGb24oL1Apa0hGakA5gYmtoEfyNbde2DToLzeCOPRO1Dmp4HRtkq0e2fYbI09efxZHSdI6ID141OwVO1Hg9pLvG7aXXkjlW/XGYcx0/nm2Dfh4Tv7jSoKxEp2spBFgmcsRQfxcngX81bEugyRl8ShY0iUsCrwPWaQFNHCfeIt1zKtNlJHJaWgLFXtXb9TR17HmOuqE/ynrgCp74El1xoIkCKewks6FRpjyRzglngrFwvWv5L6By6kY911kZOp/jlACtn5Nqh1gmCgr4Sc0lmtMFTWw+k6rPPMm//d0LKLx/CBZvJ595loETPIeAVFdIsouXk05kl1a1pTgjUpu1njXBtZMEF5fUKuLL+47LgM/G/OZWbxRggmNKhmFSbIVhonOMMyEEB/vG1ai6/370ZJRTTgCFxd5w7XlvnGYLE5TsSpA361E2JcmwuzuGKJt2EmOHrq+gyYmZvdTZ1019NT+iCayS2fIkzcwek9wmzTYYQlUsBEo0T2OUL47RRZtez8bbZH6SFxzjcxM0OQ+wJEGbhjaeEliC4jz29B56fMc+Sme7GJTi3AohC1Cm6oTIhqSzArCGki+7o9XJsUl67sX9fLf4XLeZndFX6xknKWLgJJMzRquOsVaHQiS8AoA1vsqE8psQOy8CBonTLyDrhZds2lciZLnszwCJTPvT6HUGTPLUN12iTNlmAzJkE5dtYpgcxjHFf9WqNLKqm5atrpe5YAcOon813wGSAUOGCKyabLcpt5r/6oSRRWo78RoASnD0yLEXAvJbApoYtz3HBshnw8MJPM5IsIDrzP/F3ccHUABWG0CFM1j4kkRTlR46nF9O06UuqtYqAprUSvS2D/x8sx7U0u8CUocYOi0d2WQMC/2soAm+Rt4AAfK1N9XjXSatAJ/FPNWIC9YtsWIK1cB+qGOZLMTWcMrR4PDRiTnKF8oMlvibf0DVK1OtWqb1B35MK0pTlh0LtglsFohwpZFs1mGY+PMofkuLQJ0fci2XMU5FpzL9Ctf+awvUxv0baSQcKs5tUw8YN90cR+5TiQBNlIWlUe68jArIYgoTxc1pUkikqVCr0VzfMNUuvY7SycZzIdgmkOVatzUIkj//4INcutddfTUD+QD2ClNTzBLB/lJ1pk5gNycSlIGxWCMGUMrmfvAc3G1qdJRznCzfHATw85OTPJ7Njo1yUE62K0kAyt65JUfDiQIVjaOWc8CxjVOmPQ89RKuvvJJOPP8818GbbrqJ85dgY9Dkttvotttvp01Gtuve3/ot2v2Tn5BXqTDDBEyTV8IGaa47v/KIYRbV6PldB2h8ao6qtQStXTUkeS7Mhrkw1dlHqVinfSjsn2XsWhjHHNMdDAvk0gDLBM8z09XNI/26VUNc9wBL3G7hP2H95Isy7rr/T2igO019kOjKJIVtwv1DcjSVPV+ia2rOo81v+2Ppjtxuwn2u3qXkVfKcEypqayUwAIEUARZqTIPY+dJhZp4ocAL2Z5BF5keQ+KBJB2XTKcfKln2qkBUrCIMLDNNErUbXv+Uifs5cZjOXKuBx9OQ0FYoii4Vt2VAvAWQJPgO/7i271YxvNp7ECfDg3CawF5zD6m7dtfEiWCYGPzUAH9GqZUuSXK+E8eRUy/Cxb36Mnp1+lkGTc5efa0/3T4/+ExVeKNSBJirTpblN0ul0IJ+JAihRslz6nfb5VpgmLstE7WBllihQEmaaKHDiynLhu3w+T29605toxYp4Ruap1ufS8a/8Gth3ZIr2H5uWsayeUyA3oLmbHBvdZ1RgfSkSy/5k3UQ6NwyYRAEfkWVxQRNn4nZNPde2PVPVHweYmOvr7L0w70zoKMtIWTiQEuU+DK/5Fg8w8bUleKyLeSbqK2JpUDEWAkolYhyJr0UCa9wT6XpfgjCdVSRfD+tkzWXCLJNqTVgmA40DR85U82l2nSXQpFkNLeLvLw9oAgciEu4tbIhodPtq5HMU9ymiydVdktsE0Zuay0TBE3E8+MwSl22Cy+pvgWhr16PvRmEHIrKb4a0xo0rDqmwNMOEI/apnF1oqfYGjNb8AOynYQScOCUhzKdOEQRMjzYXPpcFlVL78Z0+5tWIBg1/DnwAAIABJREFUM33wEBUOHGTgRCJwxAmpy0fXMalAlY6Z4kjIs1ayu/ETdPKacC2FAhUC4Ii7xNOJyZwwnAAeclx4lbM5mh/ZwO29maPRRdDjKy38oI17UBkkasE4J8AzZXSdo4pbcBK08MR8STApD5K8z8yM0mD3Gv4beURKFQNOETFwYgEUewvcsmi2MM5yXiv7t8jC2zBKdME/WtpPuVQot0lEGUuVeQZMCrUT7HCoJZ0k7IZ4gQDGLWtfw5PipsF4IEanWFwmil2il//sl77HOTfSmRy3DshqsAkQYccAWLGMDsdwqzMSjGWqzjewT559YR9fMgyiuMDJbKFML52cY6kuAU4AVimjLwo8Mb3HOGHQRv0cA8SJ4AOgiXYQ08bANvS/cg20EHjiOpm5YhOUm5xk8CaXR0Rp0Pq15rSR3pH6NBmEDHCiMl3L1vTSijUStV3vDk9y5CdHnhsJFfztJVKU6TIJhNnQcinTzeek4aPP0zJHfssfe3zGm8oIcg2beSj8nKOuFPiO79k/Sn7z/5ecDVWCOiscTDIeI+IdDLca7ZzcQBOlDIMm/a3mM2mh74tturjASWRdGKYJrsdOxIpngZOouR3NzD1PYwkxtzb1pl0vWYzpbpL7yhH+1RqaMnGrgFCLDVc9AJOxSZHACWzmsgqY4LeR0Rdp7cRu6k7BVgGzRNgmGTBMTF4wACcKmCgDJWVAE1uf7oKy7rM8ebsF7iv2Jp39VRJJbsA6VgOTrEjw2QG0RZZJHGCCU6P/Yy5G2uh8LUnFgRGiy97KAATL6cQ8PIAmeK3dupVy/b4zXEGTEZMEvlyAxKK/zU9O0ej+fcyU5bZbI0onk1RLyf134t0IBHT09VGZ5wyi2bExfu8ZHjYnq9HcxARVPY+fYffAAKXSaSpDotIrUbU4Q69LTtEVrxEnMc6y9oIL6Nt/9Vf8d8fgIG264ALau20bgyZvvvlmW8g/vugiuuqDH6S3fOhD9KO77qLvfeELVCwUOIfJWz74wfo29zJ9A8AEwAnaxPjEJL249ziPc5lMllaO9NGKEWF0cN+veZRKdxmmpSlwaA1QP9eGZbocbNCcYmJ6ntkjAGvQbzzkGTVe8eGhYdq4doQyGWQQCm0hjEZ/1W41uushKh75AfXn0pTrBGiieYekzTDbpFSl+ZJHxVKVisNvpvXnam4BsYPdzhi+/qmCJtxHWwRODh8bp0NHx7gNcn4pACear8gOqzUqF6eFadLTwfcbCPb0PMKY5pVmjZ0qhsGt7wLDxgfCE8jdZG4cABZe+gXm+QvO2eifViNP8VitiWJsDuWtuLlPOA2cSQivnSriubpDdx3LRDEiU8glhsnLNHichst+9CsfpZpXoz//lT8PnB2gydM7n2aJrq6uLpvPxM1r4iaFj0oG34xp0sifwfaxsXPD73GgiZsA3gVOAJ4AMMnlcvS2t73tNNTi0ilfLTWggAkPhZGgiayUdb3ss71NEJoZQ9nfp5sFVhrj0v7aNYI9Yi0ktyZjABMdx9u1VxfrIbG/yve7hJa7fBXt2wt3iTZZtwbyo8RNbIFHFLx7BiGCvqNYCXl3GWXP0nh90FSayzBquOS8ljcghzsR6zwe1sQMNBFlqTiGATNETS4T09Bfs26Iztrw6pEkXAJNFquztnCeD/7hvdJpObKmgUOVdeVNjoIFynPpYpgdh7rSaaGM7eziRkZxgtxTcBKDbZLd8yz1pNPB3CYsfVEPmCjzpH2ZrpAjIjBytuCMiK0gZyCNGo0jPLsKmgTYE2bAlWhOo7kcYpn4wIkPohQHlpP3M6cOmuD28Fyn9u2n/MEDEqnvBMeqHI6yULC/tOQEVSvKLIl2oSU5At13fwX8N84vlgYdmqztOsw4eJVhUkbC2Z5hKvaO+NMG2mMMeBKblyTu2TpSBdYWsROLcQi6Oo+mj59Kf1AteZZLitiOT+9mYKSnc8j+CuAEAAo2BVGy2Rx1ZwZFdomIxucOU0/HEHWlchYwcU8/V5mgeW+CRrICcpSqeSpXi0DtCLlUqp0VqlVSVCsh78M8VZNTNNg7SIMdkhh0Ij9JE/kJIq+5FJc+T7SvRmAJzvv4jr305LMHBJwwDgwkerXx8CFbD7JZDFxpcvYo/NN0d37DqdhBEHScAzh59oW9fG/4HABOihU6NlXkBPGpLBxIGinhgifSN3ywgHsT/w0pKwUSGTTxXAk7UzsaKW0lGlVaxwFLrIXtOCVrVeqanqWuvJuEzY/KdiUbo2W6JBE8G+DMCpGIkwve6FNobf+1oSZSd5Z9AkmCSoW8miSzVxArcFxE2wZQgnF9GVglxsgNjkMyH+hvpkYDUl3uOCOXqId53Evr8BwckxxHvTkFO6qQW4HlAAU0YdC2VqUDs4O0b6abLr4B0lzqjI0bVNr7fjGBkyiT3wUFUDKW6YLHsj6MyDzjdkATfQJBmKVpDZgVjywTm2/BvcLLpfhzxAIm5pJg4YUXLee98E3qVVuFc5vAEZtmwUALmIRzmiTTfht1nbCWeWLGCuctHjjR+qi3WXjeCZ0/mXAW0m5/4CFUpOXC4InNZRKS5ooCTUSmS+yVQtWjfE1Ak8ql1xENLef+nE6BtaELsPrnGSXRpaAJ7vK1DtvEP9pfNUJuaxR2y/SUvRfId41s3EC5gWDi6gMmxwjkuTS/Cc45snEjvwJjAzOMEJU/Q2dvXEa/9/7r+WfkOnnws5+ljoEBuvq225hd8gPkM7n7blp34YUMnGy48EJyQZM/v/JKKhWL/PstX/hC80Z9hvZglsn/eYQAWoyPjXPzKZerNDlb4GcHwESZHWL6eJRM5yjVEdSgbmZBI8CKB+/QfAz2xMxswXfYJxKkeUv6ertosC9HSJLc3S3XiwVNdC4MOOkTdOyFB2n+4EOcEL6nS9gmqRQk8yRSksG+srBN5osejdXW0OuvuiVQ+749V2/fol0jGXzU1k5AGWS6eH3YZJuZy9OhI+M0NTsfC5zMTY3R6PhkJGhSRY6Yapk8yHNxZDIYGgN0/bUX2bqVIcQETplK33t4XAZ+jhCt0vKRfp+BZOU6fLlQTgKr53GGLPOVYQUj6C7insMOIcMysTaxzg8GyFuzfCmHSbN282r5/dljz9J/+/J/o3NXnhsJmmx7bhud13Eegw0uWBIGTqLYJgqYKLukVXku1J0r0dUsn4nLNgnLcwEsKRaL9Nzjh2nda/vosssuo3WhvFuvlme1VM5Tr4F9R6do/5FpGVdbYZk4bVHHaLFwHWUFZ59I37ottq5Xdc1Zfz9h61mkXs2k0GzSj+UznHq9BSfoeql0t2g8bTl2MRe/taVFqKBtHmSDfsPqEDGXN/XqgzsNEtPXPdimD8NmMY3aUwFhjnrAP9i+DoiixpdacMYUiHiQRurbCVKXFGQOywT5Uvs66fLzg/b2IreKRT/dEmiy6FUaf8KWQROOOhI5lmS6syXatl7VdQjDSaXSNIE8DIt0zyhjOMEjIocWulW+9ffUm0oHk8KbhPAieRHMY+ImhWeZLuvcd+RxzLguZVIvqTNc2EVWVKkbDUAxA2eLgAmP11WPKmVQ7WXwDMtyuTIwEtkczmlipLmqNSq85jyqnXXBQqs+cBzADYB2k5DAMMAJSii5ZKQWXfAEEmNwLCkbJUDssfWORN3IQ2FbKn+QiUu+DTosQ3/bSHg5XtklAEu8jhxVOLdE/cZgngOetAWYhKIWpJBaShORb8AI6V/+HfhySu09kjCrJOammDFS9vKWbRLeD6AJXmW8e3mqIXF3ElHkJeqjwaCMFzTiq3kqVQtUq9SYiZLIJCiZSVK1IEnQE4ksZTNdlK5lacVQL43O72Ug5pKNkBap0b6pfbRveh9Vpr2meUvCrtNmgAmuf/s/PiT63SrlAKe1AU208ahUF+cNyXQaYELG0VgnizMmxGkY6/EnWL4rQc/s3EUnTkqkMraXTszSbBHsogxluvqMw9IHR/woHjVO/XeUE2NXpZKnWhm5Rvz25VBLRNILc4LT/gJJ4fB9MkWd0PyvepTLA4BROCHi/m3pHc+D+Y7HIraYBCiBzBk4b3AsrVzfT6vWO5IcYePZWKJ8DjDhymV2wFc81cAP5vJyJbogvQWgxJUFDOcsCUgGGiNY71JZKGHgS26rfrwOfBPJeguNS7oPD4JJZpqUCJH1NZbtwZi0d7aHRq6+9pTzmUSOZYvAOIkz98EMDAMDzYCToESXzq1OI9KbcPCLoFBAK2OjLgWb7xveM3L2tl/K3gBM8IrbquWiAAqhDRJdK8tTnAgebJNMKsVME7Bk61kmYJ0gObxId7nt1e+Gbqh8qC5jGSehQsUGriB/gzolnRZgP5oPKtulc5qTr8TaJhGyXC5gAjmsIoMmSWab1C59K4Mm2DSvSRxwgmTwYJu4CeGff+ghHvMghzW4fj0NbthgZbrk7sPLYqLxgwdp/MAB1pHv6uvn3CXYAJwAQOHnvk/YhNjwexRY4tYuLx6ROLtaIa+Up1+6YIge+bM/oGQuR9d86EN0pcMs2b9tGz157710eNs2+sW//Ev6zt/+LQNKHZ2dtPeRR6jkefSnTz7ZvEGfwT3uf3gn/cv3n6Hx8UkaHuihoYEeOnh0jA4dm+AaXrFsgFYt6/dnp6pHyUyO0jF2V6DogeYclMucmclTsVTmBPNiW0o/wNzR091JAExweDaTosHBQT/XY13dmN5vr6XysX7k6c5v/RFLdPVDoiuLPgvQxEh0wZ6oVKlQrnIy+Jl8hTZcJxJd7iY2QkSukwRRiaVI67d2QJNW8pu4VwDr5ABYJ2wXJP2cYmAgT/ugSdowTYTsJYnUPWa3AtQQMUsAJquWD/G8bxmbdskko9bkzDxNToNFLu4Sz6vQxee5Enc6Chuo24ydAQaoq15qnHxhoMgqxDj6q2xj18DkFq8i34t5X70EmJzB0eL0X2rHwR300X/6KH3ilz9BW9cFJRtx9Xf973fRjQM3xjJNNCk8QBMXOGklEbzbXwNOVl2nGqZJmGUSzmfigiZhpkmhUKBv3bOTvvuPL9J8ZYw+8rFfoN/5o187/RW7dIVXXA24gAkK1x7LBEc47H0XNAn5ouptf1eCUdd80dUTXLO3A5iY8rVY66UXnqbsa89vcW9nt5jcsvXrfv+b8Pqv9YvGraJaP4Ou45kpylvYLnclrGOuV2/6BuzhOEaJHyTp1p8phQIkvPzHXGvWPk5b0iAIS3mKum2V/zX2nPoyrJqGCdS6fOvGV40sl97mEmjSRjs/1V0taNIgCbxeo13QxDo8TOOGg9HVuj0zoIkMkMI6aY54husTbJPMnmcZOIEuNec3YZkLn22iOUxcSS52RDhJ4ZX5IOvpRg4I85tG8y+gzPYeosASnQHdG3X2Y01hdlb5oInmMcHAxjr6DljCoImTFB6yMJrbpHj5W6k2tDh6qLw8coCTuQP77YLWBaaQr6RWKQRzChjwyp0q7ZAfAiHc6cJ+DgEo7Hx1KKZwTM72CLui0OMzS1rpm5wQtxU2VBRYEnEBdqJw4Uykrh1V4aQSplhLm6VzNogocE+USDBoAlbJiv4t8ZcwlQoprUJpgqbzR5kBAoeE5j5JZJJUSRaYSYLNK1T5NwAuvd2DlK5BDztHywe7+Dlku8r05P7HqD/bx4AJgJJ9M/v4+I39G/kVOYdGfHljRKL3qGO/+cB2OjYGxyYAMICy4oUtI9TfJyvzoYIdyNjHbgRmmxgg1xmSArGibDu2J6X2zM6XCC/djk0V6Nh0UYCTTgc4sWOK9T74YAZ3tBQzMAA8BkATG91hnBAKmjCYwXcqL/ZdJBgs6ZwvO0wZTbzaCnDigwM6PKnTgg0s1A/qk0GUKq3aMEhrNgyFAE+pUZsdxThncGaWESxjrCtTLdlJKUTTmopT0OScbf/CcwaegguU1DFKNNdSADAJsuHCer7hNhU2QSP/VjabLad8EB8OcunA+Zfh8RdMtxIilT2PinBIDa2gzBWLk9MkXHaeWxcYudXI1I8CTXBtzm+iHSs0P+q8hZ9j53vbVuWJ+3OB84dtDOZuHZDFXUw0tyh86YLIQSh0AgZMJjGu1NcM09KNdKGpgMBukOhaP7mbsizLBQdsmgEU2CqS34QMQ9Z8xnxqpLtcObkwI8R/tGG7hWvZv61wZYQBk8AqF/NRKJjF/m4++BMwO00ZCDGgqUbiN8tlAvukiNxiXpXy6A+JDCXe/m4bnYvE23BSY4sDTl4wCeFHTEL4g9u3U9fAAE0fOGBBExwvcoZY0IUrQm5k4uBBmjh0iAbWrqXOXsnFpMnf3bYBsARgSpiJEtV+FDjBb/sef4RWnHiWPv7ZT9D6C6KDVR695x764d13s/xKsVKhZCrFIDLnMTH5TSLb6Rn88odP7uarffFrj9LMzAwN9Odo+dAAP7NDRgYKbXTLhpXUk+sUEJ2fn8e5vMDobNTX6vusWR8kkzQ9k5f8HDbYST4M9+dooC9H+ULF4v79vTnq7AR7VNqxO3/osKTmvo6PEkHuz+vHX3iAioclIXyuM8XJ0VMp5FoRuwESXUWAJqWqsE4GkRBeJbrcuzT3EPwqEjRZyDqoVZkuvTySxD+765AJugJwgsCEBM3PTdPJkyepT+W5TL3h2WEur+SnjL8NdVqjn78GoAkCIoxQpQPwil9ObIl9hxEwIoM0HMMrAaiZ47RMrHXOA74G3fgtwX1eOKfYaSa3iWkLdtpwpgTPK1vGtLk8B3OsXdFPK4br862dwW60dKlFroGPfvmjfMZP/MonIs/8rr99F52VPYu29m2tk+dSwEQlutyk8AqaNJPnsu3YjUxvAzQJ5zSBJBeAEzBMvnXXLvrul3ZL/rsq8qcl6Kw3Zum+B6LvdZGrdul0r6Aa2PbicZqaLYWXsdEECJ4opfDSFNVoWwhoEgGYuKd06ihgSprv+frNDXJn9I6v9OILT5P34g4qfv1LfEfps7eyLH3uxndzoHDX6xoEA2verYj1e2TxwkwTt1iNFkiB4re8Y+imAwsbeY6B6xt2R8CX6O/hBpxF3Vtcqdx9fTnu6EeDdY8scY0sl2lstuQa2NKwDzVjmTCFhV6zfhlteRXJctk5odZONtZX0GDzaiwKgyZNksDbB2Oi46Fl34yuHY6eDwMm0u4d7epFqrx6pol/4oXKdZUN2ySXlqhNAU4Amkh8l4IjzRPDu06HsAOixSGnEYgSB5KEB8GYvzHAMWgC6Q9+PnBHCoLPwjhYxPGiBEAJfNIixaVa+prjRIET5DNZDNDErRnJ00BUmJyg0e3bbX6TWqnAUlwiZoRnUjOOTtd5GfSE8YDuOHY0cjUwcSh4ZF2vPpjEOum9vgRXK9UfnOc0+a04yCOlu1oFS0xfUhS+Lj8KHLstgCYtsUrCfdVpk8dndrP0livRFZ7b4QzFa2zuEP80lFvDgAhkuhJpX2sS58kle7he5kqTlPfylEv10qZVq3jsWD6Yo8niJD2x91HaOLSBn/vesb2U6knRht4NtLFXInjDW9REfvbG5XTjtVsJ7822oycm6Vs/eI4Bk1rAMVjjnCZw5BkmqT0VM+wciRrOucRgi9p5QeejOFuiQZNgK3b+qhGDJs887wMnODtynaAO816G5stEs0VlfBhvQCgqSOaDNDuhap4xnhUQMQaLFC/JrEPZBKjLzMzymNgxVzIJ0NUQ1nK2B5zIOOT2SEnihr7K/SWVsjJdl11zlgVv5BCAK1KHQvGV+xXjC062Kic+LgM4SXQwcKL7bnjph9Q7N24ZJv44L44aZZcEGCgO602dZEb1pVmT0hoMGKy+D9k3Ta0f2dwf14VWD5x3qQw/N5VLxBiljJPKKxA4aWTqx4EmcJ6Xy+L44nYQcCI4Vd10rvSZFO6Cq24Z4S7GQp6z+DVaC6u30C4+YKL34NcOS5VFSeU5u+by43TWwUeoAwwTA5jAXsELIIrkMUn4cl3IfWSSh7Pr0WnXgQbbUKrLH8GCxzSSRpUsjZZpElyl2eHEPGA7vsD+QN+FI5n7sJHeYrvFsVVcG0XZn9wHENAxso4SCOYwk7ULmuBC6Dth+cmDO3ZQV38/uaAJhkwwRkb37+eE8LpJfpNo0AT7gHEycfAQDa5bS0NG+kRZJ8o0gTxXO9v85ASd3P0izY6P07qt59EFWzfS794ar0W//6mn6Gv/8T/Sibk5fuavpDwmAEx+9ORump0vsizXyIDkzVJZtqnpOULicbjQz964krpzYG/K3ANALQ15rqzkF6uLTbKVWt83WYprrmjnC+kPREP93TQy2M31BKB9HnMpnn1nlnJdHZRymPOysMd4JBdSwMRwVaTNh+b0mdF9dPypexg06YVEVzpBYGBo0BWuWQbbxEh0HRwt08W/+CcxzcOc37m9cmEmmJesEZjcpNG1C5zgdHhWE1OzEoiRytL83EwkaAJ2CABAME24vpKQXxug699ysdSjCXW2VoRWrgFOOLfJDOx/2cDoAnCyegVkYAMPwwdN+CHJaB9knchZFDThPYJGl4B0nAMSoImvXQPrb/2Kflq+BJi0M4S9KvZ9x6feQeetOS8WNPn4Vz9OQ8khGp4dZtBEk8CHpbrwPZgmeHdZJq40Fz5L89QcnsExy5fJkcmzUU4Tl20SZppAjuv+e/bRA/cdoIpXokq1yO8ATsrVAt36B29eYpu8Klrn4hVy35FJ2n/U5Gnj9ZLC0fHXCK7RzOxnJ0JjC4YcJL7Z5+c/cVt5JPvAFEGPtcNyO4CJWQeG72bya/eyrex98z728emmn9TexNxc23IuFapV6n3Hu3k3BVHsWqTJ2j1w7XDgV1Q1N8VEmu4Qcda6lY6MJeE9zRfiG5Ig2sCza9D0wueKWhUFQBNnB51jE6bdeGautXaWmZflkCbrrRDLRPwzmssEkeBVGuzPvepkuWwbXQJNFm8AbHamtkATjrxJUSPQJAoIYWkaONfq1pK+07hZOVv9vRFoIkZI+3lOwDZJ75bcJp1JYZhoQvimoImxy30ZqboVVahegtNGq/fddL8oj77znQVJPM8wTeoBE47pDiSA12Twwi7BIsK+QyLmsrdSYnhl06I12iHcZJRtgiEPiVYndj1PYJeUoBkuyy1uZrrodf/GlypiwFHrBhCB80YX5u6EoHVivzMyINOQO4IcV99ym/+hEWASF9kXlfg9AJ7UOf2iJwYX6NDPdUm6GoEm7bJKwg/MKefE/BHKJDvrQBNmwHgVBkuwzRTGaLY0zoBJNtXFgAm2oe41NFsep3lPtLiz1EO5VA9lM1mizCydmBylt5x/OTvNAJg8dfwJ8ubgyMADJdo0vJE2DUcneI8zKyDFBcCk1e3ffrCTjo5OG8cbxkQFN2oszyVMH2UAyFkRAes6cVAWHqvCE76VA7HuAVMsNyW4/Ba8H/kLv+x4bpcBTsLnIMnjYZLyAUyRl0TPyrt7DKQuig6LwHHZG+dxKtvDx6zs66DM7CyNHT5JyFWQpLSNAtVoUL9nuiyAZhwFMalco5xhqUBieAAnNVqzeZjWbFKmlw+SaEWhBtVZKgtJAMBIPlulslfhBL/pzgFat+th6jOAiTBMDDDuMEqsFKD53bJPXODEjYq1TzG6lbnP0o0ZkXHJ36TaHRDFAXUhhYZ5lkETA5wAPIE8kQuepK74eUqe4rgcdRdJ5AZoY2tm5nvliCTo5vzIbQKprqgtMBa3yNSMWnO5CzO3rGrER6/TmhjvWuDQbvWAid/D6wGT+t7P4D8l6fU7v0q5dMbKcgEsUeAEychdtkkK7DeXRWXaq5sbzNZvADjRkSZqrWLsq7p6Dz5tscPc9uL8bj/6DDYbuGESq0eBJ8yANTaK2iKQ5Sp6VWab4D25YiODJtKN5EIq0aW1KpI7ftsKS3QBKMlPTtK6Cy4g5DfRhPA43qsUqVpBpG548+9PgZOBdWtp2NGM1zwmzWS53DOz7NfBg+SVijS4dhWXBduWdQP0C1e9nl67eVWgIA/deScdvu8+enFykhBpvPnSS18ReUwAlPzwqd0yzlerNDZToJ6urA92m/F+cno+AJpALsuOiZBwShlWZV39R/fL6bk8FYtln70GFigRM0uGB7sNeCHj/3yhwjmVkPS9r0fmc5aNtRKVQQBXuoCZ3yIAEy3ic//6x5zXpK87RV3ZFGXSABSFbcJ5qtB+jUTXXN6j3q03Uf+yaBtH5io/ytcr58kri81lh54Wx8SosbXV/CbusSzXdWSUqrUEFYulIGhi7AiwvAQ0wZiPik3QypF+uv7ai6UOxVMiLBRzcq1f/Dk1W5CE8GZo4twO1SrLdPGh9jjWWQswV4TFotJp5gRmf4Bi+EmKKU4m60RjaTxfJhFj0vqVS4BJVLt5tX/3zOFnCEyTP/vlP6Ota6PXCv/86D/Tc0eeo3dueic999xzTdkmKtOlYElcPhNukQY8iapHBUyigJMwYOL+ff/dB+j7XzpCFeQRYsCk5AMn+Fwt0UzpMP39A39Eb7im9fXRq/1Z/7SXH6AJXrDRfBuYM4YEDT7nz8agScrMgr4N5H9qAJjwmNva0wjY524gWbSX3q5zJwxQUvrGP1BHMsmSq3pbgdUzg0cSEOnmz8M6EKx+b8u5lK9WafgXb+JzRzFRYlcGEfNx5G03rIsWK8q3Asyn4HFx1w0H08p+jdfu4XPF3b8r2WVmX2lnHOgodni1KnlMgt5R/Tv6zDJb620aBrjjfhVmuQJBNboMslz9mgO2tXb3StlrSZ7rDD4JAU0EDGm2sZRQDGjSiDUiUdaS2C+wcYBYvTZ3s3I0+l2c6s2SFrYn11UbP06Vn3yXelIp6kaEiGGbiESXDB31LBNlofgJgqOBE3+YCNZPoMufSpWoxzFU98EJTCOxOXlkuVDHMHEBk4A8l5HmqoB94kh1lV+z9ZTzmcQNsnjGvMAqm0WSuTOAKNjwXpya4uos4d0OlPWACh/gtH2zhrOFT/wkAAAgAElEQVRx9Tqg457ncgNU6Jbkrc3AuWYPLAowcY+BIx4OgGiJJuM0DzG1ZIIBei7vgfNF9PEFsUrCNxaa8OfKEzQ7P2YlupBXhic9A5bo4Uemn+bk773ZNQyezJUmaKBjpUh04T6QdNXzaK44TyWaoEy2RrnODI3PjtGWtZupWqzR7uO7KJHG/dZo88hm2jzSHljSDrvEve27/s8jHJEqRIbguInIUCxM7FzNQdUmn4ljcuLpuPIPvL9LMzWRKo1csPyEzTARTkzNwAmkuow2uGvgADjhZOoRG0AUbMcm5zlCdWp2VhhKxgGkjBLss3Igx9Gjq0fQJ6Sko4dO0NjhUUpBBgcQJbcP48hxIE3f4SHHNXY1K3CibZpjRIz0B/K2JPk5INL4nIvXUe8AIoO1QiF/hyTpRrJOmXMcXOLxs5LoO7x7tGb3k9RXmGFHM05hJRf1bycaX38Xf7KTv8rNEcHFaHB3FgDx95G7dP83kYTmeSkooHvgnb/D/Jzp4M+4l4oBTtSBrFH3eKezL6TUay9qNky1+Xt9JHWjEzQz8xuBJjivBU7CazlViGtW9y3cnXtqW17QxWOfaeOWbC/p7BYNmEgbiAZMpE2Joy8YBDJ8Yietm3hJ8poYwERynMjfCPhQtgmDJk675p7aDDhx68ytAz64xYAUMybK2Om0gkCDCAMmPts1wH6F3YF2bvIbufKhJSPLBZYJogJhn6TfdCORkQyNYpvYESYEnLgSXWP793Oek7Pf/GaW18pPTTGAols0cBJs7QA6xg4eZLZJGDgZ27efXnuNz16Ja6YWMOEE2lV63dVXsV2EcZCnhWqFgZPBfY/zKb53++38Xi2XGTB545veROe973204RLkAHt5th89BWbJHsvjrf7/7L1plCTXeR345VZr19orel+AbgKNxkKAJChKMkltpCxKIscSpdGusY50zvybI9kWZdFj2h7J9tGc+TM+c2yNpTFlUaQpkRJJSVyxkJTATQTQ6G5sjd7Qe+3dVZV7zrnf8uJFxIvMyOoCCIAVZKGqMyMjI168eO973/3uvZ0ytQtlasG3RxfKMr7p+N3u0N8/IUzKw/tvo02bhiJ2IcY1B5pEC/pkQsUmm0WV4vKvfIqZJWPCuipalTdy+EVOzAMwmQBgotOLeO3JXGqJd30rms9VajOYYigQXXn2YapeeIx9TTYNgyVWpDIkuoom0dWhehMSXS2q1btJdHnzqDKUk6DJWqS5kj2jMjzRd2cRk/hZOn3uJbp5Y4UmxoapUsEFqiwedahZu4lAUZwKCwV699vvox3bpmKxgcU5IY+Hc5fn3XDCc3unw0byu7ZPB0GT0H2KXtO1AuZUvr9aZaWxCrNMwMLVD+D52wBM+u4Wr5kPfPBvP0jPN5+nj/zYR4Ln/NSFp+jPvvZndPLiSTpy4AjVXqrRmyff7ICTwcHBGPvEZLrM28RnlIT+5m7mV7/r3zaH+V4m9rfFtsl/Q5Lrkf9+lR77yFVqwUeo3RDgxIEmAE9qDJpg7Dz81sENma7XTE9dnxN95Jvqr8bFOLq+MPkEXdO5b/KkyqNvj4D7eHGM7MEwdZd1UTeWSfIKg4CJ7pTKonWI5hgoKVL9MwKU4Acxsv+MWXhuMbF9pw+YGPPE/PNMqWSl1aLG7Uf5I5vf+0v8GyBK5sqgazskrnbdgBM7mx6gCbMpOQLTE0kstrp0N/tErxVRlsSX5bFiPiaW8JBMVy5ZaIb7bNFsvmOcJ2tQgeV+SWS59m5dn4fnO3CUDdDkFWr0585cpT/4r58Tqa08+vlYSJQqMaZJL4ktB5hYNJp46C3Ru16X7DMReh2TJXJyVl2BbVI6/TSzTYaLJcc2ifuYeEm2mGyXZ1ZuVVOJRVYsbeiPMu5h7zX0JAfXjNE1QJE0wASDULNZ56oTV9mJRY0mGtm7RMERvGbeJUhU+FJdjUP3UPuONRhnJS4h64o5kcQoca+0mxzQwJSFc+d4yK0tinm280Jh2SST8ZEp3aYGACX428ASmVjBnIqbR/fqa/77vZ4Znb31V1i2KzqGl2xV1DzFMuF8llT+J32G+jnv4L6J5wcG7/M3L9JwaYRGK+MpaQgcY2b1Gaq3lui20TfRSnOJbgIwGdhKldKgJh7kmrZNb6LtmzfR/PI8nb76AgMmHIhMTdPM7HUGTA5uPUidVptBk25bsqf0yy6xY1+5vkR/89gJIB7U6YguP/cVXVOzdJ0HmnB/KVYEAEueIMeVqpsdA0yMH9XlimJjhPTZWB8jYmP4Lz32NQ94iz4Es3eTusv6FjEYXqblhoDMAFKwbRqqMGCCDaCJPAvRsS+cOkOrS1UqMnCiiSc8bQagSM9WLMG5PXW52AhAiFgYLBiowIlIdWG764E9ND41ItgOy24I0G/jGQ8Z6sski0kBTnDPtj/3DRpbXnCeVThdl1ROVOQnfU78fQUmssS2tUy38Tstv8V3NMEE9O+ykxL0mCaF0gD3Mzdee8AJEsYsa6WsEwAn7Tvu/Y4BJ71GbhRTxP07wt2jXkeSTbu/NvFamCZ5xkH3PZ4pcfhzPebqXIAJpDIhyQUQ0/NB6CHXOLIyS7ef/6qyS+BtUpAiD10YRqbw8E4ox/q3ASZ9ASfaz3MDJtpg4uXlNYTrEHEQxWSZ7Lf1bS0P4HgEr3FcwiCheJ/47CqwTepY+B06RuU73yJjtZ4HnqOkRFcIOPHZJknQBP8GaOJ7kIhMl4xz0Rbv9QBNAHwkgZNnH3mUNu/fx0bwWdvChZdo5sJ5Gh4boxuzswRJr5EJgNeosG/RzLmzXHyA77i9cZH21l4iSLFAjhDbO3/91+mdv/Ebebr9y7IPgyXfflExeJHWqjcLVIG0Fu5hq8ZSsVbByuM32APUoce//YIk8w7cxsbsNgCYZGNlMJHUjz2OBfYsAWDiz5mQZpgetzmtRCXtnwyIF1Waa7VOY5tGaKBshRIdBkzMpzEu8aRzHM//HGmGkyYyUdBznxW2ydhIiQbLRarEJLqIJbpqjRat1Fp0bbFJd/3ovw7el/ilFrjNmjVh7cqj2uc6IvAta5HpssM8dfIFOn7yBRrbNMoSZzgbqyJt6jNj5/jLP/XOqFaDWylCwzXF5ZgnuCyYwUOiyyS3INGFj9y2bZJ27pjW9pc2gaSbS4w5dq//xFp8QoRYyfqYJeGYOW0sk06H9uwY35DkellGilfHQd/3h++j+4/eT+879D568vST3B9OLpyk41eOU2NOqqChe4nxaWBkgEpUot9442/QzQs3Ob6ERFcWcFIqlZhZZmCJ/W3PqxtXEolda5kkwyQLNMHz8OifXqevfnRWvMFY6lJAEwZOWgBPjG0iUl0AUrCm+6f/8vs3ZLpeHV3xFTkLB5ro+i0KzyQz4v7LOQUdFW1wtJFVA61kYSF7L3Ypk0t5XPS44mRy3uJ0m+rw77lPfphzdjVllBhYEmOW2PPlRW2xOV3Pw0ASHyxJvmZm6qutFs03GjT0hnsZQBkJeaH0mJNTa6XMxVOvVZWLAjJjUv8InCtiwGRtm+XQen06vJ8U/7JnKXJ9Er3o797nxF0xmqxjH+eXWepL4gPEfmCZvJa3DdDkFbp7DjTJYQJvp4QEWWUYpoy9/UiQLPSN30OX9Z0ETSQoyVcdCdCk/cJxGi2WGDhBMsISEMY0yZLqssShb1jOibVYotRvneyF9i11jSRgYsbC5lnC8hJ1/jEPkyhJISbwWT4m8l6H6lNbqf2WbD3tvOefDZjUE2arUoHY7xZjpSzd4IWtvdasDFKjMkTVURhQprdbYZnkeW5ClelOtstJDKWvWSaYMHOrX1PxXO0ZmOzBLLk0e4I2DYZ9TWqtGzRXe4FGi5upWBijleZNmhzeQpXCoPtKA0vsBZs8v3X2W7RQX6BOo0UHtu7j+94LLPGvAy22VrDEjgPA5Mr1RWEnISEv9BC3cRKvJdULRgMpAgzi/S1PY5+RvTBG+tU4wXvVK9eR8QwAOPmiA07iB8kDnDSrMGaNjFzj/aLD18XSY962srRMAE6KhOuC3IkBJ1n+Jiaa163XhWS60H4GnLRpcuskHX1gb+Q+xNGYAKICQBTYLB2BoIAOwgrC/dr8zOM0enPeJZuZOZjwLkn7mEQsQttX5hSP0eYuKeonwdFd71/yqca//QQvDuf+rce26icG5koiaSPpRdF2N8ZJ5D8lSWVU4Lduv2fdgRO532E/HvdM9xhg8oImYJvgxxZK9iyqQt66JAljYwjfkG5ME9s744HNBZgUGDBCG0g79m5PGW5kv7tO/AV7mBi7xJgmxpBlmS6YwyNZo8+mfIvXdxN9OJVsjbFMwPTy73fo2uM920D8ONar+9gvi0+0aMOAEmZSKVBiDFiT5gL4yebZ7abIcqmnT+fQMaLbjxESvszw0+coJNEVe8aUcQI2yfnjx2nz3r00MjFBF556io583/dxsz/76KO0eV8c5BC2Sc3rOm7wj/X86tISXT5xgs3hp1Sqa/bsWQLb5HAG28TAFjBUAJig5feoD0r14kU6/6IwMXgcaEk13XTjBm1bepbe92s//x0FS/7+2y8SABNfzqPZLhKVdP5XSQZO6IGlatrT6meDaxLQpEAPHDvgBkOOfRQRHxjZkqAuSn8EWFKrN6jKnl7SyabGR2h6UiUZAKCxnxcRWFg8jivbpN2S+BeJfpw8PPO48EZBk56ASWi9r6/hs2f+/o+oXD1PEyNlGh6ERFeRSkWZX1gSt9Vh0GS11mbgpLX1+2nP0benRtHkk4cxpLG6FJnVrwNowjFLeZBKABP63F44e4lOnXqeblZrNDw4SKPDg5zAAMO9VVsREARyn1sn6V1vBxMymV4Di8oaLl6cgJfPXZyTMwK7VCW68M8Hjh1y7FOrYLWmkN8Kw7hDR6AJj1U6ZmBPnltNgm8DMOmzB7z2dn/6pafpd//qd6ndlKiqNIpCqQ516h0qtovUaXQYZB2aHCJqEBUGCnTX9rvovcfeS5uam+j555+nmZmZTLkuA018fxPpwnE/kxDTxMZ5n2nC/Z4LgoRFjZ8vf2SW/u5j81Hcy+MlCoYg5QrgxBgnHmiiHicAThbrF+jFzl+89m7exhmvqQVMoksHU2U2WyFXBJq4qI6nQ44go+8LgSaY0JxBVPjU+mWZZGXLAJQ0nj1OnRdOOEaJA0s4+aZjvhf72kxgxwyBJrzq9KW69O8YcJJ4DcettVp0A0Urh4/FAZScc3KsrYNNlycP1j23GK01Nb+b55Br6mHdP2RzNAoqovxeOIZOHskHTFIsEx4wAQYJiw7bD7/trpfhCl7ZQ26AJq9Qe68FNGHNYNCzeySq8wAmdpnrKdHVD9PEG915Id1rgyE8EhEATQCesNQFFjYqz5UGTSTk5ypkDfUlEJKphVOF+re/EIifR76Bouu5B9glohcoS0cBSDTJ1pSgyRITLkHB1dmQuAj7mCAhV5vaSp2XETABINCCzBMWrWBHxba1gSd2CKtUP/7EKQJowpNnQKP/llgmnkZj5v3qRtVk2Y1C2DCeE8CmxS4TY8QqgYQRmCbdE5m9+n/qfe9cAZaYBNfN6hzdrM3TjolD3iNWZE+ThfYFBnYGOlMMmIxUxpiRgi0Jlsj81qYXZ0/Tmbkz1K616cCWfax5fnBbWIor6xrQFu95xz30Y314lySPdWVmif72sac5icEmxrExQ55TZpqw14IJSXRifiZ+UGlPNvepUkX7XDLwzHlXPPqp+wRHBdIXvvjY43Tt+nwqidwLOGHQhLGHSuCZk2+Cx1WyCGTm4jWafWlG/U2sqjwt0yXPWQ5mjfRoGa9chpxbXD0+2rT70Bbad3inl4eVMQ7PNlOMnc+M6NOaxNfE01+lkRtzzvvBJIx4jE6avjvGSeRzYncsBJYkk80ZqXS9utSIFvMvkRawoldtCy/5W6wMM0AU6e7K9TNo4nmcmEk8xnyW7JraRvA5Wc+tG3CSJw4XNqFIxfXaQv4m9jiIDECvI/TxPo/hce+C7E8Hvlhf8iW5orlfehLG0ThbMA9oggSvjO9brp2iHTPPiESXmsAbgBL5m0g1vTGpUjFKEkQJValzUjkxD+fs4A40SfZ8p8pl/Tt65v0CDjzOFo/4Xibct1mOq0XVFoCTFrUO3s2ACTZmPrO3i86RCi5ADsl/Vv0+ah4nZghvoMmee+5hAAUSXWCbHPEM4fFdaeAk3FMMOBnfHXmcPPfIozQdYJtcO3mSFhcWaPfRo7Q8P0/Xz56lic2baXhykgpXrvAXtLZt5YUh5iLIiBXaTRoqlWlkzx76hf/5HVw48EpvBpbwGGZACJWpCUUtnfvwnkhbipY1YgoZ7zVWVWDk5POXGAB5492oDrQOh4IRGdMHRkVmwcuFM7MEnzGQDGAJpLjc2IA5HewDBUmwHmBwjeXsiD1FGDDBGXn+GABNSh7r2BLw8t3Rc9ttDML8f/mZL9Hq+UdZomt0WNgmpRKAE5XoAnuqERnC16a/l/YcfWeKYepaAywdVGgWpB92GlUqwEMtFTfn6wmhx3otwMk3nnyBZq5d4RiqWmtQqdCh4eEKy7FZ/Ijk8Y/8o/sZOPHvIf/NE7qcc8yHREFeME3Y20QL0lA0gD6xc9uUsE1MSsYDvqN7oyNxgHnC3iZavYo4VsaEDu29bZy2To/la8SNvV6zLfDRf/go/emX/5Qf/3v330t377mbju4QCR7ri4USWEwd+v2v/D7/bt9s05233Unvu+99dP74eVpcXEwBJ2YKnzSET/qbyHASfwpFOUBmKgNKfLAEfwtYIrLV3H85CBZmH4+x/KOgCSSvWaorDZzgWL/4gQc32Cav2R7c34nHQRPt4ehv0olcAWDEkdf+xdKruiJi0MTiUvGpihfJpM9JerMFgf2dM/ae/eSHqQag5PmnGSiBBzEDJaUS+5UMJNha/tpNrjKKKJKAif/0mTRXUK7LQBUfOPH+xnERl0LCa+jHf55G7rwv94V6S9/AZ3qtrJKzeHz/FGBi9zr32a3XjsoyabcS9g2BXCj3sURBlnYznuvNm9D3Quug8Bp5AxRT7HvN+pj4rb0BmqxX3+txHAZN/ujznBDLs6EDIugeGAlX4PMz1hIqVXlIEqF5tvVkm6wNNLFJIb5wTp67sU0gz7WpXOLBOEqwyeIq8i2J/vZfE1aKViJrcM4DtW9UaF9sY1wSoMqbBQoAWybr4gMmNvBj6MECq9VsOImXuPm7mr0ryOL7mHDV8pt/aN2N360pDDDBQhCV+9nb2sATYQIU6Pmzl+jmshlnppNVt8QyCXiNxK6jG2CS+CwDIJxsl6SVT2M0Zgb3aq32uBU5sWBb67n6YIntt9yap+XWAk2WdtJAaUiq/lpNanSWaaF5jkaLO2ilvuoAkxBYcvoqqlHb9OK101QaKtL+qQN0YGp/7kSqtQl+/9jbj9F73nnrcnFPnHqJvn3ynIRVXvWhS8zC04dlYjRBr+3P8g6BmklpLwVOcS99mcSciV43RKSi0XSAKsDJnLLrogVXN+DEQBNOUfA1p5OkkPmKe1bJWc28dJXmXpqNyXTxqKiZkIiPIeBEojw40O1cSO1JVxn4AdBkmvbesSM6R6e1i3MXs3gJOjGOyeGHzp2i8QvPOv8HYw/68ls+cOJ7l0TjuFyvQZIynstr/m1M3VL/eQ9IcfGpeq1gC2QX3HqACV6DCTyAPAPA/d9IJDe5mrDNoEokrSgyiwBO4HOyngbxIeCkV1hvl5sGDroM+b6/ie4WgSbrI0njvp0nTpVvzDUPpx/klVqDLlyG1xZ6TNQiXF2f8H6yMaIX4C3zgXzX5msnafv1Z+JME0+ei4GUUoUlu8yLLYpBTLbSezpDrBNj6MYuL8+gJdcbA028TuGeUU3wGEjqM19jgIl6qslr2pfVwwSyXI0DR6lz6KgUWvBDKnJKEm/J+XIOoEDcHral+mmnQzNnX2QQYvexY/TSU0/RbgVNVhcX6OKTT9Hk3r0pSa1mfTmT/en3aDBZLp44wVJd+AHbZO7cOZret48279/PvilXTpykofFxuu3uowzSzJw5Q0WAPcUSDU9M0MjEOE3t2cvvzZ47o+A90bb9+2nz/gOyAO106Pbd4/Sj33ckZRLf/Qlb27sAS/7+CfUs4UcHgCNAiAKVBobtaZXfVlSigFgbviaaQDFWID4fgSb7IrNa77MDm7a4k3VgiR4nBZbo9zJo6DFL5O9INgd1EGB/+ICJfCbhV+YS7r6kXveZzZ7tU3/9QTGEHynT4ECRvU3ANsH3oH+zRFe9TSv1Fs0sNunIu02iSxOnraYwqJychUxA7WZdmGvtpjAmIOOYo0jMGrHbU92vv4mBJuxDVijQ8vIyNZstGig2CKpn8oyW6F3fDz8T8Q9MzqGWqHPPsK2dePzr0LmL8y6zx3OgyqXetn2KdsPfRAstItmjaBDQ0CTlT8N9AcUX+HSjvgGYrG04eE1/Cmbw8C05XTlNd22+i967/7109840AA0z+I9/4+N04sIJunv33WwOf9fOu2h1fpXuGb4nBpyYt0kINMkDnMjwpcxpZZfg32efWqZzx1fo8T9fSnG1pFhIpW8UOImxTVp1lesSXxP5qVG9tUz/9F++fQM4eU334vwnH0l0eTNBbM0iIFwsla2BU1SsVKJC2Vsz9lgA9MMywVmtPvMUrTzzJM3/5Z9EbJJSyYElAEqcZ4kfx3p/8xyT/Le86OYem4Psd9IQHpfVjWnC7wVAFHwNTOQr7/k5Kh3Jl6PIrlfvtbrqDZqklFB6HTJ/d8q9p+SvWkFp99hB9P7YuthiBRCZmAisXiaaAlM5/g7HQ9imJobpQS68ee1vG6DJK3QPBTT5Ys8A2gc1UF1UGYprBhtQYsG6GA2HgBiDqOMXuK6gCftNIKm+tqe9l1wXgBN64WkaA9ukVFKJrqha2gEnDgjxJFy6sE6s1tqfk+LE9LVdj7W0JQtjSQgLuPQ3JgKW5/KYJpaM8E3e+W8khzVhUYVEyltePsCEJxZUHbLOfb2nF4Ncc5/gCZJAxWICNJFh2Ba1t8Iy6WX8LqvD9PI0j5yXJLJRaSmBcHLjakn3POZJbPUegLAIT5q7u9CqWKaZ0jM0uDpGI8WtrgJ6vnGGmp0aUWOUAZMD23eyZ4m/vXjtRfYvseuAZ8nBbQcloZKj8twkOvAbzJLDB7bTkQPbe19Qjj3+9rETdPnaAks8lQDccc4zLs/FiTuUz+pQF4G4Xrs7pCP+WYAmYEVEQEj4pEJ3UNO48ZjCBbD6coGIDeJPPs99jf1YNKGQBZzA08SXfIsBJ3oika+J6wHuPJ59/DgVqEylgpipSnAa9jfxQZTs2xExLKIKE05l0F0P7qaJ6ZEYuCNJuqLIcml7mCn8wNmTNHbhOccwgTlg2SqNFQSJS3T1ZpcEq5O84NsCu27dzQdF7Bpjr9nspsl7C+CNaWIBPI/1GszLmB0BJxDx8+W68HcDgMpb3/WyAid5Z7F+QRO0Z71hHgg6A9iX5QI3cgwANq8Y4pb7uOlnf6XaoJn5m7RahQQXQGWRqMmKW1Ksx9ggEbFM7Cr2nH2MJlZmhWnimcIb86RSLDNQyMnhVPGGX9ShbFmdnwRcAcBrXkSBca1XU0IGSSVhLS7RGVtbWG5cnAkrsjhJwIRZJgqYcB/uqCRXq03Vg0cdw0QOBlk1JI0FNIlgE0k8lZ1Xhfaf5HV0OvTsY4/Q9N69AmgAJNm3j/e6+OSTNDgxkQJNEBM36+IF1Wsz4ASyW5DqAnCC14anp9j7ZMsekR5cWVyi5dlZnie2HDxAw+MTDJpgY2mvcwD2iab27Kat+wEsSEEItylX77WpVV+hH/3+I/TjPwAJpPXfAJTgR4AQSasIa7nMZu1WTMryCfr1NhcZ04TN4JVlwq+pp8mFy3P00uV5Zpq46mutnsahBka30NKNVarWG1RTz6OpsWFmlmg3lt/MBkV6x2S5ZH6SZ0LHeszHaoYrzBFrK5sLSlSswIstorbIZyMArtcwYfteffZhql18lEGTkcESDTDbxJPoaneo3hBD+GqtRfXNkOh6B8dFdl/9Pq0Xyb9atWVNRIh8K4CTtRbSxEAMjCODKm+Woxv5oAl2RzEN2CBLC9dpZGiQKpUS3bZ9mn7k+6X6VkYiBVpdpbMAb9G9tPvS4WTJws0qLS5VOXPCoIkOJJtGh+kNh3Zy/8c9d33Hkiw2T9vYoF9t34X7zO3carDp+9bpeOya4/I3dnkdtMDJ2ZP058/+OX37qW/T0Z1H6f1vfD+DI8ntX39CQM2ju47SqUun6Pnq87RtcRt9z9bv4T4JwAReJ/idBZoYcJL0OfG/y0ATY5s89pHr9PjHpSjDpHHj0GMkT+vYJk6my9gm8DgRsAS/2SS+XaeF+lk60/nk6+AublxCrxZIgyY6IvuMEx2bXVyfAE0wu4Kl52f+/CR3rB9bJJBzkQBWyQLAklKJhj1GiWOXoFAI4LwxSHxgJEN+1vaVuUUmmSRoj9f8tZUPmHABci+5Ln3ffCY574Z16uFjVP7ffq/XbeH3w8BJt4YLZw3cl3nxU/RarlNZ550kzmu3AGzE4Lj499hc7QojI2Yx97UEy4SLIItYZ5m8P9EPvQ5kuaxRNkCTde6GWYcDaPJ//vGXMk3gQ2CGgSZiEuSb9Mi3ZAMmNtRkpPwCyd61NIMkttcOmsggmdTojp8JgJPCC0/TZKVCo1hoMyXRTIMlzHcVnDFprjgTJdL6j5gmMaEaP6fq5HfSA3m3dkqDJVId4BgnHmCCfcE0aTYbkacJkhKceIM0l/ma4HebdfEBmDRvP0alw/kphlnnm5XON8AEn8sPmnjfolrXXfuTVhZevjZPV66jUs3fZBG8VpZJHuAjDZiACSCVoXk2ASwjnc746SNBLklr7t+9VvEZX8ga48wm87XaZWck05H049/NOq10Zmi5dY22DchiYnovrEQAACAASURBVJmuU3PLItWvV2l6Ypru2xb1l/mVeZpfWaAXrwi75MAWQf8ZLOEvTI8z/in6QIm9DsBkPdgldjyW5vryCWrDXLRQ5EDQv2c2veNcAJrYXUNyMMbO0ASly+fGupkEmLYl73zW88FNpB+K7aORavI4AE0MOLGEDYMLSIAMxaUmkqAJ32u+Ji8pxL4mVjVsZy++DLMXLtLc1RWV6fKBk5C/ya3IdHXo6Jt2MWgifRwAlBrAc5K24qRe8ExVzpykkfMiYQS2oCWWmTnoVR5FjJM4YOJYJbq/VSVZ+0tyOanH3ptLo0+TdPvEf2Usj+61cGy00pCISgOjTporD3AChkmSdcJj/O33UPHI+iVTjXGSbySTFlgLaML+Jgwc67DRBTTxw3H7u0uI7j2lCsbzs9XtifQfbHs40/uvrNbp+uwC3VxejiW3k5/OBE0UxEj1rALR5qsn6baZZx1wggWkeZ0MKNMEoqTM8uI4xQdIor/1bUnAqKSXS876tPfY8jJw/d7IBnaz3x8sde73cev/DJT0AkzU40Q8TFpUndhK7Tf9QGzZxdehrGoDTXis0POCHFJsXglcAgzW586e4YUx/E0MNMmS6MIh8sp0YV+AJC8p4wQm7+efeEK8Z0riw4Kt3oQ8UFvM3yelGh9gCaS6sNOWfTJ/4vzQcgx0+z2YE8lSgHLotmF6zw/cv26sk8cZLDnj2FgGehQKbaqZ0Xs0uEUjnPMkkTd54Qx2hIItLL3F+xBduDJLi0srdPjgbdHdc9KnBVpuVujGijDeJ8eHaWp81PUDl2x3LKO2SDAqWG5jtjBNwIYoiWQXxzjR6O6ARsQCkHO1RDs/I14/itdFpHqUkzIhokunHqaV84+wRBcM4cFsAdvEDof6hjqzTcQQfnXiIdp9p/jqRImo9JzDbBPIHbLkoWdgfovgiT07/ch0feOpF2jm6hVuI6kmxb0GsLhMtVqdx9SDe3cwaBIvIPPGUI3nY0wRe5uIzeAXbyhbnK8dKxgByHZum6ad2yH7pYs27/l387UBMtpr3PfgnNstesOBrTQ6DKm2je27uQVOXDlBH3vyY/TEqScYNPnZh342BZ586K8/RKfpNP32W36bOs0Onbp6ij7/rc/TO0bfwfGhgSYhXxMfMAmxTvj5M+8eZZn89989R5eeach6VdmgBp7E75WxU0Sii4F0k+kCI5kBEw84UckuZAN+8bfftME2+S7o+GmJLrtozTNYsMYzts2N/kpUX2PGZlyhIMQo8V+LxeKBwBwMk8v/4Z85Ca4hj10CEMXYJaYG4FQB/LVdgnli85mb5QOgie1jIUyI1W/SXe53AiQxsETyasilCdCC351//LNUfs/P9exdXtMn9g2tsrLWKRphqz916pPeC8m72/UE8y2k0odAXaMBJv4F6vHcYb11Nat1skJXVEhhCB2OZbWSWNcDSelwTEn04NF9bAD/etk2QJNX6E5mgSbdmB9IApYgAxLYUOmaTp75O2oWL/DZ9fI1WQ/QxPQahHUSHnCMcQLgZAQSCcYi0Qfa9zeRBFoIMIkSFS7p5jxOouE5OoNw2il0hm7PRJLNqpI52eYl3HxPEwRMxjARFByBVVzSBRWdrwRgAmQYCz6epJCU50Vs0s8kzwPTm3mCKv8waAKUurKmyjwHmGT0I9Fl9lOtVg0aNnQPXqkmQaL3EuAJJwXCEnx5ABQDS4xZEi0iRa4AC1IkYPxkAQATHzS5TiepOFikseYoPXDgAT5VsEqwnZk/y7/3T+ylA1sTdMkugElk/hpd+XqDJXbkz375JF2+vsjeEBgXypWhWPWMf1/qDXCwZCsNaBJf/TQCKQ33UQYwVEud+7u+02dqNtVFQsdxjBMeZgQklsCjFANOhFGUBslMcsy+jH1NeItS0I2VWSoV2jR/bYVmLt+kUqEigLT2eUsYWZsk/939qY68DqylAJqMK2jCZ6JmvpJEF3kxfKr84tM0fPaUk+Qy7wfI8yCJbOwSCbSlHjku0SVX6SjdXnAtubOIM5O6d/0m2r0hP5ZY5oBbeomN48WB0WAFlI31No5zRT4qfH2fE8c8Ed+q9h33UmEdgHC7h2Zonmekxj6tRr7q/OTxfODEx5txr/zow/4ORST+e+mHyVrT+nreK7LHI94jLJkJ1gl+bC7w2QHSpTzPNf8Qiap2IVi2uKAF25brz9KOuecZFOQflemqlAcEMPT6vMUpOIYxUPTJ4acA8jS8j166/C0n47+W1SJ+9BJJwppkXggMtIq+LgwTJ88Ff54OG79XJzZT88Ef0POS88O3FJllAtZFUR8eOSNXSa6Jczv/ULQFFsfc+fNsnAtGiIEm+EzIEN6O1Q9wwkbv5y+wX8rq/BwvJCFxARAEDJRnHnmEGS34mTt7jmbOnZE5mDryOkATPwDMWPwzoNFuUqO6yD4nt8I6AViCjaW4fF8anvfg/yXxR9bCnNmMPHU48SVmwzj/EwVVGDS5PMseJYf3bxfZRT5whxaXlmnh5gqVBydoemqCTd6tb/IzHUuGy9m4YiePXcLjOgMm6nyjMlwCmhirwYAUBU34nXSxVa/h3gdNcEYnP6MSXaNlGqoUGThh30SV6KrX61QF22SlRgsrTTr4QybRFQEn6TlHkxEq/ZcCTtYg2WX92r4rL3DyrafP0bXLFyTeAICDuaYJPzyJMSAjeefBXfS9bxZzVnct3kXZEy3PbpTOsZEIL529JIVP3KWQiOHJQGKTB+856BznovvpHSvmM2mMFGGq3XlwO41sACZZQ/x35eswiv/I4x8h/Gbw5K0/S3fvipgnn3j+E/SJ5z5B//y+f86sE2wAT859+xwtLS0x0yQLNEkyTfx/u3kKCddWix79yGV6/C8WqVyq8FzH852CJxKTxkeGSKZLPaQ6cVN49jdh8AQeJ5FUV615k37tdzdkul7vnT0bNLGRVSl6ur6SuV1neM5WR/1NCpmjLa8MV9Z+F/6Xd3Oxm4ElzC7xgBO8Zz/+Wi0EnsTWci6WjesehFgnEnZI4VnMGF7XUr4kl2OVaBGyD5SIJ58cAx6TAE4g19XvZnGQ/zlZvYY2vVtZgIneyuT827WG1x9ewl+afUka+7VRsK0F9FzmoOkE/RWTTIt3qMjrTAoLhUGM04DEKe47F+GgKHfPFjq0R3zvXi/bBmjyCt3JT33pSfrMY8+4bwuDJRqKetF/qTKSMpXuDZh4A2qgInG9JLrWDTTRVmEN4C7ASYcZJ2WCz4lJcyUlL3zWCVoz8jiJZDDMKD5WsewWefEOkVoUZYyJNom5NI8uSC3Jht9JEKVRX+VkmjFRkGhz5u9qdF3rtGkVVb0vM8PEB0xwiah6Lw/m98rxp+hUEwVGf9zrmytVev7s5dTumPTj1RKpVZz7jJtuGQFPgB+pySQRyKbMr3oPBiKfFJqltJqfgSYv6RafVflfoWQ+wJKkBJfJfHHA3cOj5VrrBI0WtlKztEKNwgpNFMfpjfvfyKbuAEraqy1mk6CvMViSvCcBwMSqTZPX+3KBJdZUf/yJx3nRjMUJjF+d3JnN5o5B0qF6Xe+56p1HdzjjyXX6+vq+B5z0vvtr3yMOnHiSIkWY2w5RoVxhM94QaMJ+Op4BLvuauD4m19FcnWPQpFwu08lvXkjJdKX8TbyFXTdwyX+ubSzDa0ffDHmu4Uj6BUkvlqWTEAqgSen00zR09qST5LLEsRlkR2O1ME5cpZIPktjfSXAkBJZ0zZr1GskTz7T3z4hlok8CpJbKAuQZAO68qjSwx3v+eN5k4882e5qYH4TIdoGx0SF667vYo6rf+LdbZNzLm8M+u1bQhOcJzE0tYXtFBM1ebR0+63SS1wdNZOTse9M+YYCJ/3kHntiLnMy18Ttdtu6P6zwPKFjiH3N4eYYOvfS4B5ygir1MFYC/ahbv+/PwIlIPILEMErdgOkji0RaZfPVejMI6wrH+nrVcE+aj/671Z44SNeluLAMxgFcZLvVTQ/cENG0VeujDDJiMb6H6gzDIli1a9GnhAL/AlBMqKHMBFWh2TUhQ+1voCp778pd5/6ndu2jz3j1u9/lz52j+/Hk6+H1S/Z/cGtUl9xIYJSuLi3qOBVpdWqTakryPBbUleCG7dXNmxoEkYJ6sLiywzwnOATJhiOEAlmxWqTD3Je5+xK8i2WPRb5q1m+x10i/r5HGwSqgj7BJlhTjgo9OmeqtI5cERHaSi84jde1242723KRVjgDFVrEACTQND9/OXZunw/m08pgNAAUthtVqnifFh2rbtNicPbLc76gt29QKYRKCJeG1FgIk8BbI3KhbhHxetBQT4l7sEbxaeLVQKxL/vvUGTOLvpyrMPU/WlR2lipEyjQ8I2KZfYmESkrCDR1WzTaq3F5vTV6e+lvWwILxsXPiQ7njYC5nKLR5PACbfPGsET+748/iZf+OopQjEF2lPkCIlZJlwQxSdRoB//wTfR0vIKTY6NRpJqNvq42+dVlnrPuTHImG1yE2wTeZbaatyO1tm1fYp2bReGVhA0iSXOpJS10WjQGw5so6nxJKM2+KhvvPhd2AJPX3qaPvqNj9JTZ55KMU8+9rWP0WdufIZ+8sBP0nsPvde1zpUrV+jrX/861Wq1oEQXwBSR+8P8JUWcThpTX0fffPgjL9E3/nKRysUBKqOwFd5dnLtAXiJLpgtPB1gmBpq0+TkRf5NIpktYJ3HgZL7+Ip3t/NV34V3+7rrksESXjpxciKQDsk7oTmyTB+JIEpnnFq/YNT9oYqO0zm9EdPnf/xbR8yfYt4R/lFlislwGliB2xd84k1B8a8VxNu9Y3OsrBLhYOCCxbDFMEjDpBpbYeyaNbNJcFsdCvQXASfXd76exn/iF/jtbKq+VDZr4CijJOJfbxMJQ7ywyQZNUUJnz1L3PweYBMY7MygqY4G/rWwHlhvi3ePGlskyk4ASqLcJcRiHNA3eLpO7radsATV6hu/nph4/Tpx896fkgRE9JdgU6ZFwqrEntvB5Y1iVPMts6dTrRsF6gCZpO2C63kOpJfJQrznzKvbs/BerMXaPW1z5HU9AnReJKjd6jyuQ4SCLSL7Ick4V6/G8HnugCwm8pWUzGF0XplrTqzLSUi42DQWkuk2pBkhSDl6+Fz++JjwkSE6swfT90jEpHXj5JLjN+9x8FVB5C/q2/rUc/iJUjF2l5tZYGTdjDAolyk2HIdwb9ACaiSd0Hu8SfyDJBEw04uOI+AJqEOg/ueyJRHpeXKhB7GGV81k4L5u7PzjxNjfYyFQcKTE2fnpympc4iNW+22NR9cnCSJocngj4s3FfhYaIBvdym9L1kz5L929dViit5dyHN9dkvn5DEHUCTyhBXXRspmRPy7kMdNmvlRByPk8bw0QyLfwneSzyWesMjPtuTBbTWQMW7wBhwwmNOxDoBewT9Mgia8K7iwYIt7muiqaaVa5xoAmgyc3mJrr60SEUqcwVcVPmWMIZ37A4JnXptFqTvvn2a9h7azLtLM2rm1QvWS2efocEXT8RM3y1pjN9sumvjtweSJKuTOM3VSxM3M1vW+5pi1+zv7o9VjkEoXgEdAG3QXNfXU8CJB6YIcCJJ6IYCJ0l/EySkm7ffS8UE26T/WTVKUupolCq4SN5jkQ5Ks5t69QX/ffiboAtYhXHPZ6nLwaMUtqEwiYe4nxPTfa3qKeujSfCEdfjNj8P8RNT8ncESvvEZIEWnQyOrs7Rj9gWaXJ1ltgnkuczfBL8tXkktLtW/xEY4wxR8honf1fOAnagei4EmAck5gCI+MCgLU9WLTgAm6LtgmcwOjlPtgXfSyJCMue7RMaZl9IKMc7oq9D0OLHFu9yXUosY2AaCx6+67XLsbaLLrwAEa3L2bDwFgBAAJ/z13nX9sE3CEmFHi/4bZO4793Fe/QpvhY9JuE+S/AIzgNyS5VhYW+J4BKAGAkr1J1JjcUlMHZCVrN7gwBcBJHtYJ2CWPP6lSXHa/7F4WKo5dwqOxzd+x05HFLMtvJk4Q+zNwauMZx0fKKLmxQucvz7FX2eJynf1LJjYN0cSYMODhuRgrakgWhXCBLGTLzLvE9zGJ5LWkL8uZMbjC/ib4l+qkayOCTRpkpfeQ5pLjxkETSHTdPPcITY6WaXSwTQPlEpWKLU7+4HTabch/dmi10aLVWpvq02+jXXdFoAmfbHIckKyQ6Hkra5t3S0h12S3oFzyxvsTynj38TQCa1AGaKBCK72xUF9wd2rZ1in7wbffwtV6+MsvNv3/PthjlRC9Hr1MqTH3A1oAT9BE/8YO240KfQoF2bpug3TumE6BJNGrYd9iaa7BcoHuO7OrynG28tdEC0gI+8wT//tnv+Vn6mTf/DH3i9Cfoky9+kn5i70/Q+468L9ZcV69epSeeeIJj/uvXrzugxACT0O/zpxbp7Ikl+tpfzVClNETl4iBVSoMMmoBtAuDEgSYm1ZWKqU2q25PpQswPyTwAJ61GZAavHifwNwGw8ksfePOGTNfrvNM/8ewVWjCpw9C1JsARidpsfaQJe53cfbZJP6CJH6vMffLDVP/0R0SWS5klxjJB/s0xTJAHtLg2IcPlyy9LDi6hDOB7n+j70cwQbwQJSSK2/61IcyH7A6YlQBPEhkvv+ima+slf6q+Hxeb+LMBE1Ez8uDA7M5u43iC6Eu3jVns5FopMRrKPcm6lzgxwmXtNw8TAmzzrZkNX+K7Iet7ipqZ4mTzwOpPlcjFbJ8spqL/us7F3jxYQ0ESSgfmTCh1aXm3Q+DgWelKF2N3HxD0VibMJASdrSxonLxNJzVvaQg+8GifHhgdd8HRmr1ATwEm5wgkJJBZEG1+TER4w4iqZbSGmdH8evDWg0ec8lortNmQk01Ju4rJh0UkeRICKD5z4CbYGEuYImkxnUeUvAJhUgYCjMnlqK5Uf+hFpil6ldF1uhMesT+3l+5jgTSzwIAHVH2iSY+T2Bm1OhBZL9O0TIjXhBiSrvPcXuD3GcFmc2SCe1QhykFsBTKxtuvV3Bj00uHGL9MD5C7NEkpWOVcPJfNFADyblEscBWIJt+/QmevH6i3RmRtqyUClQu94iNnbfKl4lWcb1eI+NwGI65+krfLnZJfaNLM01sygyD+02JwbYByBUikFEtYYEJMXSUMS+0HbiT2kW1k/qpQACTlZmyNBl9b2s7h7Om7kGvXZ9lr746NeiBlZpEgaF4D3AAVZ4M+AkaQbPNNv6AgMm9nP1pQW6fH6eigXIB0QOCk6uy41/sdGwW9fm9wCY7LldABMXhnkSMZA8K517jgbOnPKMsQvExu9aae+o3J6nSSi49l/jft0Pu+QWxspUIzgNHB3tAQ4x00RBlBDjxGjkTAdXdkkbYHiLmp5UF6r2+WdqGxXe+q5g+3cfWUMdNA40JGVp/C9ZD9DEyXSxhlmG11PPnpXewajj0Tt5gvn4cSK/lt6fNfAkWUHOiU3zbguwS0KXhs/sP/dVmqzOU6UEpkkk2WULTJyRMaykUjVKEMvZegtMN6bZO9rUgS+PFke6oNaxzQBOy6kz8zXVh81EXGS6fIaJyIa26frABD27U2Qf9902zsCJLL4gKybG47F8kVbf6iUJAK4n4bNNsvr581/+Mg1NTNCee+6hlblZWllcENbBpUu0NDJM1Rs34tNlocBAyNDIIMcxwxMCjHTbZs+fZ8Bl97FjLMmF42O8YuYNFWiapbh6Vc2lo0P/O5M9sNWsUmNlno4c2JHJOvnak2cIgEkknaUjL14oFKnVgQdLUg7UK/fxGtXiCrs9fns36waaqAm8A2Y69I2nztDmyVGaHJcfXmKzUTxRuTIispiJ/mnMEDzD4lmSNH5XtmXscxFo4tgmHssEX8JAQci/qvfjHQSQn/rLD9DEcJu9TYYGlG3C5yqxQ7PVYZYJDOGXVpq07wf+99BAlRii5GQAivkbS99m+En2A57YpfaS6TLQxL4TyVk7Jxzj2J0H6NiRvQ4IubGyyuuoyQm0sd1S+zaRILR/2fOujz37moCF5DcEezdgvOx06C33HYqBJjafu2PqgVvNOt15cAdNjG2wTNYwZX7XfgTgyZ997c/o+Pnj3AY/89DPMEvko49/lN7/lvfT+x96f7BtYBr/+W9+ni5euEgTNEGThckU2wTx0+OfvkTf+hvM5QqWFIcUNFHgBEVbrIDRW6YLz4N5m7RRtMJsEwVOYjJdag7frlOteYN+7XffsQGcvI57eHeJLr1wK/jTdSbP9JpvsLiO93TeJpEkaz9Nt/LMk7TyBx/gHBuDJh7LJAaY6BrOX9NZXOtLKssqM7GG8+Zxez80t+O85doUMNF/x+S6fOku8y7xpLtC3iZgmjQUOAF4cvNdP02b39sHcOJAE5m8UvGr837rIzfm3aTE4WO3zw93usl4+ctgOwsUc8B7TOZwrzicA8McgZR3tcjTgJ3rctq4D80qy3IdfJ3JctkN2GCa9DOS3OK+P//P/pg2jeQFGaIH7fpCg3ZsnWCGCVfg99x6QJQ8/siS+Va3lwU0cfODBCCsix3bOtR8/HM0uTRHZVDCGDARWiD+ZpqggSe+6aouBCLJLhk1ZDCPviBaGIhSX2gYsUHcHywFc40P7vZ+CjjBgqxR5WCJmSUm2+IAkxYn0hxgwqead0BL39UsJY8kYIJPYmHFsnC5/UzW1o9SoAkq0MtDYU+QjEuP9ePM05AqSzFwv4Ut5WcSaGcHmlgnjvRtjbaINmf2hBqCp5ODgQpG76u2bY7AEv8M/uH8t2hqZIozcQemo4rYEGBi3ymASfb9e6XAElyHsExOiuxRC2Ai0cDgcDQha6DoYyiNhlSKlJG4US8TjQWCN9qZsSfe5Soxlbzi1gj0t8xAJTl2eNXcoZO4NpMAThQQj57v7OfcgJPI1wRqInUqNG5QiUETYZtgwfjc8Yt0c6FKJda4l7DU/ufrLufxNxmfHmawhCW50D3tFC1St2t+4TgNXjjNiWKurlcvB+dlEpAo6gWYWILGBd5ZY2HW+Nhr3OwqHqt30PZBrhJssvKASnNZ5VNAqssHThQ8ASDebDU5+WyME4AmCN47/7h3wB49qd3mgvTznOVzwrJVYJnd4gbgpNmSBFl6vl7bwW8FNAmDQb3nT5jFz8zfIPz2NyQ5pNtBOkiqSrttJuW1beZ52gmfE/M3Qf9XGjvHLQAZuTJVnk6/0MO6uZy1p/vsVdVns020eky9m+xcfW8eZpi4haiAJBLDqK+JJ8nFAIrKGZzc+SDdGJ5088aWyWHaNiXxArOEE6CJrMUQy0XYNwPh/EyB1RPdl9BMBF+TmXPnXBtJ4UObRotFWmo0mGG3hY3YIyYJQBZsvkxX6H6BRYIflvBaWKDBYkGea11ATuzblwMssSPHZojw/JN4FWM3WCeYh33WiQNLvOHH6tv4nsGzCuO6fmXWEGbtCbYH92EM3Nb0XvzPniZWyYmxqAOT7xWqVht0+foCHTu8U2UXrbBDnodSeYRKgyMGwcvZOlYnvG00UaKVqFbF7eYfPX/pxzimxe4iYSVgoh4Wz4r5liXasdcQ7wPHJkuBePDyM1+i6oVHGTQZHSrTQEW8h5hgZn0e0lz1Nkt1rUxCousd6XtrN8A7kSTbBB/qBpxw04Fl7UlxhjqR38u6AScMmizPuHUepLnImMuFgoAmh0XyzhIo+Ovm8iq3OQAyuxwBkhXUihAV9+wCMBGJLo1d9YMofEH8uXPHFO3ZIcUW7n76gBgze1rUrNfobQ/c0W1o3XhvowUyW4CZJ38vnifYju05RicvnqSffstPM5CStf2bT/8bAoCCIWh6epres/89NP+iePVcuHCB9uzZQ5//w6v0xFfOU5mBkyGqFAGYRIwTlulieU81hkc2wtgB3hdH/iYyJkvhpAInzEaGPJfKdHlSXfP103S286mNu/86bYFcoAlfO3JiLtnkijRt6LXmsXnElmjuIzbgd0nbzP3Hf0HlF07EWCZs+O4zTDwvE0yXkncTqeVYgVuCfeLWcRmgSfD2BgATy7elwBPPt8SZvycAFMSytu6qa1y70mpR7d3v7xM4ic7Wb85IjiurkWML6KxLTtd3BvYMxn4B5q3Ed5DOqitblHuMd8Te66PY13NBDIp+dYWiXiaTY0P0xqMSj78etw3Q5BW8q3/4P75K3zxxIcc3xh+0a3MrtGv3HpXC8vTwM4/0egBNlLqvVNf4pcr1ATgZX4IBMqiCQuSXKk752/xOfJCEk4YJ8MTmkIh/It8mQ0F40HMAiS40/T3tEz5QYu/zAK9VfE14msAQTl8DXRDsklWuRu5Q+aEfZp172daejAouKFEs6Bm/++3brC5RZXgqRz/Nbp9cHy4U6fS5K3RjWSrUUEEP0CR7E81j23IDJrcgxxV9mXmmRP3BkfS86kHxdYiDHqgoRRAhUluQZOqecMsCMcAs2a6ASff21dSXVTrorOqSkHq+rHOdkW0BWMJyXAe257qV67HTZ79ykq5cX5KkXQs1zkWqDAyJTmYgCIAERKPVZo3zpFl66Hx8eY5kqGCJPSTgeo+e6VEhGW6kmjVw/l949GsE5onbYmNddgCDa/V9TRAEFVs3qVwqCXBSAmgiCdmL52bo8tl5ZdJwWlbGNmNDKTMgkgBKf+8esEvuMHZJvGUtIOdU6wtPU/m0SHINwPwawElRGCYWbLM0Vx7t20SgzeODfXVyQEsNcDm0Wnp12NBzoa/xGKWmyBKwdwFOtAIq0tXt8NjeRGVhS8Z+VDwx2+T2e3oYwsfvTfaaJztQT0rUREyMXg3S+30HnEgP6/2BHnusFTTpDQT1BpzAOrk+uyTMYBgpu/7gwVYMoITlGKXYQ/w8tl5/lnZ5wAkzrhg4gRyQJIWNC5b0ZPOlRaNWjaCSKNnpNaYP2nrzjc8qSfZbHnN12vL9TSw2sUXmiZ0P0s2RLTrFSeIcANW26THaNiUV6mlSoLCPDPzBHyZNJi9GcmdZQCtPRQAAIABJREFUPffi8ePsL6J70+D4GFGnRctzc3xsJLqxCShke3GWmsCiEKaJyKPY2wBJ/M3X187HLIl9OtGbu2QkAk8HEtoAT9COpXKFNk+Nybn6Ulz4N6QkwUiMPWN+TBJ+qLhwwmY2L4vCGCcSCo0aoeq5A1klGL3fWGHwaHJsmM5dmqVd2yaow/NTgQpa4IPPwV+RCxYiqkksbsY85ORuMPuUogIo8yqRfp0ATWyO4OcLO4hZvHiaJLYcwz3OATGFMGql32Jbun6GLn/zj2lyU4nGhks0UAHbROYofBGzq5ptMYSvtWius4sOf++vphs5J2jCfTSHHGI38CR5/WDfJAuc5heX6VtPn6fG6pxjrzZry9TpiJ8J2hKgyd2HRdrOB01w6TduRsBJxCj1vU1kHcWf1T+uzt6gWh1sGi02Y31zSIGgWKlAu3dM0W4AJx6LpSBaX/z99VqVZd/uPrwhzRV+ijdezdsCSfBk6LYhuvfOe+kD934gdoiPff1j9PFvfJz78E+96af4vX/ypn8S/Jr/9KFP0X/+d59XaS4DTYxxIjJdYKyLMbyMVzKnWJrYDmsyXZEpvO9vAqkugCZx8ATm8A365Q+8ZYNtkrcTvAb36+ZrEg9WTGLaciKarYoWZB7bJCYKEIXmGSHK4l/+CRX/+qPO7N0kuWzt5hu/+xJdkm9LgyZJyWWbb/x4y+a01Do6EFVJ8j+S6cK/zS/YPE+cGXwXtgnLcylgYoyT6/U6G8PnZpxE4aQ7U9+/pDcokX8Vl7VqSSmEZuzI7LZmvBgsOr986zUO7/k/KIjBjwUB8hpiGwAm8DN5vW4boMkrfGd//rf+iDaN9qIexx8kLEzmVsq0Y4tJDPQCTkIPYno4Cla499keLwvTRA1R3al0AU5azz9Joy+eTDFOYKXqwBNmo2idtQbsSfBEgv/o4kNDiK9k57dwN5DEpxSyqoFWcuJYxjSB3j0qj2H4Xg0CJjivtYEmsqBJ9wckWrnqLTkp9SXN1T0x0LMrKWhyc7kqiQ+wW1KsoijQjPqD6nPHkgDpbxPTvQypq6yT8+TVfCkFSWBIhWvmZnruuoOAJUVuZ2MxyIqxxwSVmAXzgyV2ZlLdJ4auer6J8+4FmLznnff0vH3rvcP/90kYwGs1BGQdimWqlAdY2sMrreGvRROxlwInLrFPCIiK933exw8qAwEZjOetV6fvkr3iaYBm9iNX1NulmQr0hUcfjwMnbKJu15LRT1imcZOrSG3Vb1K5U6dyuUIl6LKXUKGLalmpeHvp7HW6dBa6/C41qxW9lsa0pKb3bz1rAUwkSRp4wuRe4Gf2GpW++SWCyBmDJJVBkSSCn4MCJ+JlAi+qbLNATsRlVCYFnxv3LPUYvNfaWZMRaacjgFWhqFX5EsB3A06SgbxjmLSb1Gi1GDRB0N6c3k5kUoyx8+0+XqRH4W7jcjx2WE/QBKds/iZhfmZ/NyE81nZvi96AiZ1D5hLEjZ0rqzWaXazRShVsPC/TzX3CUtCS8JeqeCS09dk1UFLBk4Ebl+muS9/iZ4JBRVTNM2AisYmrztOCD8c8SVRmu8Wlt1aJA1ReAp1zzSIXydOXxyrRfLz0W/Oy0L9jrxkDljr0D8NHqL7zQOom4ju2Tg7RyFCJRobAoIyjAgI8ISKLLsYWW/Kaju6xdk33FbBB4GWC3wPj42wMvzw3SzPnztIb/tHb+XX/6gGKzJ49xws5xFrpE9fxTscbfHZ0coKGJib7YJd060/5gZP5pRWamZlh4ARMmsMHd9LhA7e5uY77G7NLZH6Kz0TelembsWnOyUQkIkFvwc/jQLtFC0tIrHdofJMyCjsdZpyMjQwK04QZQvg/WCswZld5Lj0Fu5+yqPYAE5boMk8t2TkOmuhMYmO//eZ5DAwmeHMhJBjUeSy65m7hlDCMxcslazv+qQ/S5GiJxkdLNDxQooFykUolWT+gSwLkritocrPaorG7f5Emtqafg9DxkxJdfJU4p0DsHfo81n6h2MYfvUL+JgyanDhPjeVZ+T4Uma0uKHgpMcaxN+zLBE1wLssrq3z9E2PGJPL6szLjfAAEQNviTUjOKgiqsXyrCdBEPvvQ/XckQBMZExi0azXp2JHdru/1N1ts7L3RAukWSIIn9x+9n94w/gbeEYAJYuSffvNP80+e7T996NP0X/7dF8TXBCyTHjJdAhjH3FP1awQ4ict0wRgeviZqDO9M4YV1AhBluTFLv/HBH94ATvLcrNfgPj19TXSaFBxOWJ8+s1vmfRlr8V8p6onYv35EArw6GaHMfvLDNPzZj3Oc6kty+UCJgSdm/s7v2botB2gSxbCJ4p8u98vl2HzAJPC38znx5LqcNJdXwIY1mWOaeOAJ9j2/usrG8LmAEy+Gsrm9m3JH+hKzY8TsPIR3lFiBVPdSNXgmoYgoviWC9S73wAEm7IXSoRIvdSR4x53sNGu0b9c0HdyTlS94DT6QgVPeAE1e4fv4qYeP00f/+ptdgJP4Q4SqMshynbm0SLfvM9aBdNZwgjnrIUwnCdZqhu03GSiA2YnuHI2bPN0kYOIOYRrI0XLR3gJwMvLiCWacRCwTSb6lwZNIjktSsZ4cQFQLGThxV6fnqhX9gdwmqSRIYukVt69HM2SmSbtF9U6bqq2WeJi0O1S8414qHb43PLj1Srh7n4pkL+KNzMbvoSSC02GGdnQvE/juCYEcd54XS1dnlujKtXlmCiD5LbO9f+zA91gSoEtbCGjgTRAukEgsnmMVxFIZF9xySHPhepA4A1gC6YdMnwz7ghBA5H1//2CJNl+7wZTvrERBFmDySkpxJduYpbm+ctKBJjCBR4IEUlM2vnBVYqfABm6QArKgD6bcqO6KBYROTALdTAMDZwAfX/xbhMl7qSRI/PyCEGquLp65k1ag4TuPn3iOjp98LrYry/+EAAHdqzQw6qRKmqtzNFAqsDQXmCYCmCCJi/4o1W4vnZmhS2fmtS3jMl2OYZcwhoccFxgmoccs6qYaoM9do9I3AJrAv6RNg5URBrKFZVJi1okF3ikDbI/OnRswiZ3UywSY2B1JjAlgmggA52ns9gGc+EbwjRaAk6YAJzjGj/6ifmsPYDU4Q7kT7tk3Ta5rvUET8zdBn8oaSnuenO4gY3EqQJB3A7UA+QETNwDHTsVkn9yLmvSdmbtJM/PL+jx2mfe4P6AaWxgoAuiKNN6N6hKNrFymgzcu07ZGlUETPBvCMkmyXyOZLgFTNE7JAFCy2pPPlJPNCpq4RWaIVSIwkIErvt8JOH9fvjpJ12oF2vmOt/DXjQyWaHioRKPDg7RpWOftHl1WxjQ52zRoIm8I0K9tnHE8ME7m4UGysEh19olo0ZZ9IkeJMaa6uEBL8yKtYodiVq1V+OtxRyYmaXhy0jUfTOJh/L62LRuE63a8haUVWlhadRAc/Kkaq/Mcu2ye3ER37L+NpqenODZK9Tx+ISQgG63kURXIoIEgHdImyRPSCsGVapUGKyUF0YzlQrS4tEybRgYtC6OMHZXnUk8TB5boF2DOZUCQmU6aOEw0kS/LpnffMZKcvAfPYQBNAP4FQJMMlokvwcXDRWYxDtHlZx6mlfNqCA+2SblI5ZJKdKGKFaBJs8MSXdVGi6qT30t7QhJdgYEpJNHl+nlO4CTkd5LsbUmZLoAm33z6HDVWYNAOCaDIz0QKeAoCmtyxOyIJFYgaq0scOw5tmnbA3I3lFZoYG9UEncRSEdgZobf46/xlee4E2ZP3ms2miyHuun0XjY+BLWTJFnnmG/UqTY6NbLBM1jb4bHyqRwv44EmhXKB79t9Dd++8m376gXxgiX/4ewb+VwZLkqAJ/E5KXCQEH8HI28QYJ8mUZiTTJcV9UJ1w/iYm08WsE7BMRLILz8pM7ZkNma7XaY/PL9HFs5rMOFrAZdGAP8GLZGpUUBhLxCdAk5Vnn6TaH/wOjZXLzvjd9y8JMU0ccKIxXWhtl4dpkud2SrgTX3PZCsH3CjbjAecVnABLfBAFTBPf1wTeJvg5u7rKoElP4MSLqVycledi3D7Z6wnNWnQ/mt7DXmlBrG3SRdLdv8FfYtl8L8XDHZYvNSUfXutRmyZGSvTGu16/slx2IzZAk746+Prs/Ov/6k/p6swN9ilJb/GHqDw4zhrqkOgqlHy2iQya6cVA1kMYAk1u3ddk/UATlePq0cRRMjF+nQBOhk6fEKBEJboEMPHlulS2S31QGDTxmSfRPJSSALAqTTs9fwDXsdytFSR1omsHD/W3Ad6SAgAuVpsNZpesQjrg9nupuHm7J8kVaIxeo6N+xF+QJpfJoOlnbZDmAmDS3c+kS+Koz0cElH4AJ0gCp7Zg0kzM3KXNRVuCUW6/xrTVVMAk73lawqZHQoxBmMQ+3j+FlgmNdpVmCbZFIAnoL+g7HVorWMKTYrsR4BVFJ5JKDBLRdxIssTNjaa4ZyOFIkgcBDxKO7M/B7Sl7AixBYtZ/DmFGy/3BNy9Vf5MoGSPVXppnInUi9hom+pOTFJpYyO7OeftW6AjxcRtHOn7i2RRwYpIkcvHp8bsyPMlzQgugCSRFWJpLWSb47ap7kQAq0IXT1+kiAycOLtbkRYEmp+X5m9gsUivYAwyTXsONDG+Q5jpOZTD+qMM/kOcaiLFMilQpYzGZrXnbP2DSBSzpdeKh29Ity++9V/bHKi+Il8A9bQ5vAb3p62IUQYUhy3SBHt5q8g9XPrFE1/19jqL+7lG/7N1DC2zat95bvWFgtY7LvU8kPFLGAG3bJUrS+R9iwCRnEjL+ZQVvPokD6uzPId2b2CR+IXveDLdhwbHB5ldniUpNHlfeePU0bWusUFllRa1wQxgnkR+b729iC5ToyY0YGsGurPMj5nGpC4sk5FJSXCprFZTs6hA9tzRBzywNc+Jm2xt209GHjvBXsg8Uys1iK/FwS2AXJJKEMStxGR/D/celYoXmnzH3Rx8iluu6fu4ss03g2YENi3wDJQGADE9EIEhlqHgLoEivp6Q/0ARAyQIbZ0vj+UMPgJNmY5k6zSrBE+LIHfvp8MH0YjT2WNn61xbRelxux8RzlBzm0CchDyago/YU83XRfoREuhS1Klhs96dUoYGhCZ/6wkUKJskloIlJQiaevNgYrdw0nR9Mzs0AFxSjoCKqVB6MrXmSwzzAkqR3XchXIHk3T/0N2CZlGh8u02AFcxVYkZH/CxvC11u0Um/Txdk63fOeDyUOYTfA+oHcnSzQhO95G+earPzM7mdJ8KQbcALQ5BvHX6Tm6iInWsF4gTwsx6YqDXj34T109PAuujFzhipUp1b9BhdZoM/xVhomKo/Q4MgUDY9Ni8Qs4lt5+KOIxPt7abmm3iYdrtnBZ0SeSwbSXdsnae9OVKLa89+her1GBWpvsEx6DTEb799yC7DXSYHo7l13r/lYSZmuclF8TfADIIVlugooXupXpkvBTTaGV8ZJC78BmChwgr/bNfrlDzy0wTZZ8x189X6wP9BEgieRj42uKSr81LS3M4VPT1n8MZ1ILv7eb9KOC6eZYQL/kl6AieTZJN/WjWkS8jdxZ9LPOs27SM6lpYrWotf8NZexT0KMEwNMULBmgAl+w9/kYrXaGzix9a+yOXWa66ODrXFx1M83KLM1syBYj5UESeJhfSRti1uG2MjiAPwBlsl9d+5+XctyWZNvgCZ9dL712hVsk//341/l0SoOnIQBE/ve64t1T6LL3cIEcNLtIYyH2ethBr8uoEkmuySjxZ1cVxo4GTz9tPMzMcCkH/DEW7p745+nhe0tcA0EiaQ6NJGvS+HUwG6JfiKW4rqxukSNqa1UmN4RYJaErj2/RFcWaMLG7xkLNSziYAjaHTRZ30H+yvVFmllqOJAmJsniLfbt9Q7ApQAsYAu6+LXFz9Udzj0G3gLXZdPDfU6OmwRMNOGhxrQuycaHiKpALFHUbfwYHR6i0ZEB2j4tJu/9bEgWtnOYOb9aAROAJZ/7yimtMO7wor3DlVowNRcQABt7JrDURtQ6nLgrD3qYQjh5lfYzCfRjFyUgEI0YLhk9op9b5MWICqgFvv6pEHDimcSbH4kdDBJdOM92fZ4GBgZYlisuzSUBdVTtW6Cl+RU6+a0LtOfQVp43AJZMbB6NV45qJjNPPGugCX39S1RZuM7BMxT3IUE0ODDM1fRIDgvrpMiSRE62JcYw8avpfdPrxP1Msm/8t/OccJ671oVtho/HQBO80Adw4gfu7GOilU4cvLcaVD90D9Hh+/KcZcY+iTGvx5Fa9VWX1LyFL419VNgmeh5ItEVGE319RTzIT2TmvfvexpzWTTaxy7eajGFyF54/VYrI3oNMFxgnLNeVa4OHQ4UarQbdqN+gkYFN1GgLY+XI8iLtWTjDz0cMKGFwQZ8FY6HEXhPoN1qI+g+AzkfcJyEF2uGCG86bKyfB/k5JcHnm79jnzMp2mquN0Fyt4qRBWp0G7b13Dx2475AYu5dUcsvyxd3ahCW6IN4XJdSjWdIAoGR8anFXl5ij06aVhXn+GZkcp+GJLC+2DrWaNTbBXP8tCzCxb4rO35glgkar4XzihATeKhL6NeIxzO2bJ8fp8O17afOUeLP4W+xffvKEE/Mtj5Sl/UPvF99DeDOBuVlFwQIqnWV+tdhVhzdO8OMxlnsIySvpUWDAlIfH5XQYDzOGibFLooKH5PCcjFEtjW7m8VwQY/I2iPnBVgyAJlZBmRXX5mHCn/67/0qV1Qss0QUWVYXZJurbAUP4dodqkOiqi7dJc8v3KdvEb/1kcYO8F5Locj2jT+CEnxkUdcAwPiBJav4mzDR56jS1m6vUbNQENEFf0HFt31SD9u7aTtvHRKKXWUHKShVZW43D9O96vU4tGqBGs0nTO27nz4yMwZ/E4lwDQAt0/pKyTYRuQk0GTVjcjXZtn6A9O7cYV4U67QY16nWamhjdYJms/8C0ccSXqQViMl0MmvjeJgNULsrzKd4mIsPZTaaLDZrxPxSMMWhiwAkAEzWHb9ecQfxS/TJ9+Eu/TQ+9/djLdIUbh/1OtUDM1yRPbKWyy9H5SsWgi5gxrvO8nQo0xJ+CiGY/8WHa/Pm/YKAkafjezcvEFSnnMILXiSa7WbtLGsQ/5xcje/4mVgYuBUAmnYwiNSnE4cI1LhLqiJ9ku80MfwNMHOuk06HrtRotNpt0+L99KfOcjV2SFYP17kPrm08LfR/ixw4XmmZ/Vwww0X9Y13PcHv04s0wMNOHosk37dozRgd2vb1kua9sN0KR3r35Z9kgDJ/EODS1beDz4W5htwiGvB5x0ewjTi7tblei6ZdAkU2asV7OHmSmd2atU+voXRKZLExI9wRNlo7jaKX8E8YYakwuRBaWcX1TB6dEGkyi4928wSoBiQ4Krs08WH/k3t9rt+pH4YlTOEluWj4kdzBZW2SbwL8MAXyjScrVByyt1urla499ZGyf9MwEfVEJiURgZjXaZnRNv9bouVM2ZxEW0L1cRttuyiLUkW5c7MwqJCyLaNCJm95uGB8ley98Hoj37kaNJAiavBnaJXYmAJic1UaOJHtVuZ8mpYlEYJnwP4tXrQj8GwCGmy6EtWWnqgkmr8nUfio+PpZAkirFZfO+bwJf6uFxHI1P3XFpwGOh2QeBESnzVFyBKzCBhxeNv6wZ7iDBgwrIi3o9jmyT05U1vXjJTawZNeHTB6X3ji1SZn6FSp00VleUagK8JZIjU08TkuVi+CAtKA008I2xrI76T6SybtrS27ssBmPj3MgCesBlxZTheGh6kjEtC1FU8eXOA8zSBLImyTVieq9Vi4KT1o7+0luFAP9N9LPPfZUaXShblGb/ynhRAE0ja8HfpPVwLcJKujIqeXD4XGDUrYOLB37lOMw0g+0fwYotAc0KCJh9wIqDJarNKVZXD7BTgw4RnZBPtWThHh1eusoSoyXT5clwGnqRfi0AVHg3YnNsDRvSZ5GihVOZkt4Ek+I1/G6vEf+9CdTf315eqt/G81upo4gamtB3RVAdw8s5f+RF+fiNmX44m50EC1ynG9ylpJvNICBwqJtll7zNIlrw5Yqwb3+Kg0ssDnPQCTYi9QuaXYK4d7Zvs3xFbVtoJG0AT/EgbwOtkNx0+FGedRIvbeJOYIam0UtRWEq+AgaRxIZLqrRoztcQw3oY3BXXUl03OFxJrCmbBl74s8sFm5O4zTGReifSzuoEmkuKRtskETTBvlAdU8g6yWWDWGotBB4Tk3VdWZa8eeunUw7SsEl2b2BBeJLrMtx6hRwOeg7U2rdRbVJv6Xtpz19sTBNBQ/NHpyjbhO7MG4ISvFnNowM+tMjxBp89foxfPXaF2Y5Wa8PRZXaR9mwU0eeDwJA0PD3OC1oAS/3cSMOEiFp0LIZtaq9VoZWWFVldXaXjTNDft5p130PCYSHku3qgK20SfefE0kW339gnafdsWBaRb1KhV+RyOHRbZro1towVeKy2QJdNlbBPIdHFRF8uGR8bw3WW6wLKHt4nMvfAhYGN4lefi320ws4gOvqVEf/bw//Faaa6N88zZAl19TfzJ3l9kBuY5nt31P6KekAZO8PbqM09S4f/6II2rLJcPknQ1fzemiSfN5asFRCbhWYVvORskuVucVuOiG2Oe+CwTXF831on5SQI0SbJNzN9kU4a/iW/4HotEM5ZgibSiXpWopXSVB1ljM+FjEiOl42L3lQjPXC7TW3J7+U0peHDTOcdEUrQlsd34SJnuv3PXLZzla+ujG6DJd+h+ATT59CPHWZpIGCdarYUBKACY4DSzQRNZMEjCuFvSJASa3JpEFwbiYimAYvdsVzWVDMjO9Pyo2wFVbb72v7wB4KTw9c/zQ10KgScOTFG5LqcrLlJefAxP71GkIlRvW1vYWjlJEeQFp/04BJxoBT4ih6QqxPxKuslkhdtAZ8wuFdVpwESOhORYyPjd/x5UG4qpZMjPpHsyLv89S++JxI6/3VyBmSSMKCMgRZJ7gf7LLA+TOLCIwvpW8rtCyY1e1yXyFj5YA7AE/c4SNH7CcVT13cEawSbAiGq+B/u6VeolqxSzW7QfsIT7rTJh8PerCSyxK/zsV0/R1euQkZBXAI6wF0CHqFwpc5WnyIbos6lVi9wf8OwqwCJjIPaJAwFimBdqzygJG/1l3yHyM5Gxc6L3ZYAmURyb7GuW6E+8HjivbOBEGDDGyRAPoA6VqEoDg8MCRGSAJhzAuqpdq+C1wCcAmvjyGz0ebty30mc/wuCIgSZiAj/Aklz4O+lnIp4rUqkeVdbLeXQHTOz+6kmtF7sk6xoTwAn6RKkioGeCE+/GfSfTpbv4eru43cw2IRLzd7BNNGDnoB3G8AeP3gLbpNd4FvVvHzThVxVIu5Wx3D7bgEQXy7lI5Tk2AClugZAD5QjTySX5zhq9Bvh0OeFka4TYdu5eWtW0X8HtHcB/cq8vqM9Jl37DsVFlkFbrK/wzPDhCjdYqNdqrVClKvDdVu0FvnDmlz0Hkt2bsE7OQ9dknMlPEvdkMTGagTtPh3NwGmqjnDgMmHqsE/75c20tX6ns1MY+kjVS8Yl5tdqCpboAJQJMmHXjjITp43+2h6bh711F5p35BE3nULFHvz/XhMb0X66hRvbEeXdw7Rhg0mV8SOTewS2RuiqABx9Dz5jSORgPAP+Z7JL3lGWrR5qlN9NYH4/IyLkHinitdKPtyXX7ixGJTAKctMHCa1EERCLNf1M8E+2gyhgEVBe+5r3ng1MDoFn4PFYjMWPDkSbNAE/91GdEttpXxX8AXG5M04cg7CnACoCE+9IfvQb4iGrkJJz4jEl3Q5h4cANukwHMay0/AEL7VVrZJi2YWm3T4Xf8q0Y/CRRvM0ukhg7hW4AQnYMUTdjJg3v7DM5dpYeEGjdIsjZZX6Q23EU1PT4vcqTJKsn7bs5ZknBh4YvJd8CrxAZShTVO0844305KBJvbceqDL+OgA3XXHHh7Dm3VhCE6Nb3iZrPOAtHG4V6AFRKbrc1SGGbx5nDiZrgEqFfGjHoPqcSJSnLrW85KliAjlebP519gmTWF6OpkuMYUHcNJoVelXfuetGzJdr8C9fiW/Ir9EVxKMiM8/2aBJPPi+8KvvpkOjo8wwwTotL2iSZJkYYBIES0LrtLWs3ZKFbK56WXN0HkgSYpvYa8Y0cUx/ZZvE/E06HarB32RlJcU28QETjk/9DpJYdPh3KfYWv+EhFuvcyWytw4W9iOt0vHF3vwtgYgXiVvOi9Q9a0BLlD7DfvYe3fVfIctnt2QBN1rmj9nM4A06eeuYlOrRvG5stmvF71nGePj1D975hT8bbWclif/f4QHurEl1rA02yTOz7aT1vwHFyXfHPtx//vDzkc9ciw1UvSWcMFAQyyapOJCt4kWrV6DGJiyiBy3WNHjgigInS24kcqyRt7E60NtBEFo6hLQswEeN36GdnbybNBUP2UjlZ8ZUvEdfv3XODUBfQzRaTN5WBsrxSo5urwka5eXM1bvaemLji1dP9ACbe9fINFaM+vtUKQAAc2QQwpFBg5kgEjGS1QnhRn7m3u8fR5/oFS/zzBViC7T3vlN+vlg2g8WchzaWaILJ4MHDA6+sx0zqVztGLEA8ZqWB2Gx9D2ScJmR23j7doCbUHp3GCxvDRMy/pS+0vBtikDpYBmNh+gcfr6vVZ+sIjfxc/kgaIYooLOQ1UshWpTKtUHgDTBFW4SaaJ/NslKnmsVN8Er1pEklgReBLTLO/RWXBalc/9mQTbkOYqEFVwXoWCSHRpMM6eDZ6niVXgCdVXmTAGjfo3M3ZjPeffXkF3r/dd+ydvQKJjeIF6JmjCD5v5Rig13DfW1sSbASgATkSeS7xNrOKp0WmzRFf79mNxUCb3A5t/rMZ4YobJ0TORJ4bofTLMNtGx07FNdBWXTvDqTU+cepYGLyRd/AKArJHVP1wYLAm0lR9LhAAT78tWVut0PUuuC0nk8hBLWLE81+oiDQ8IcxgAyvSmiMpeWjqiG4cSAAAgAElEQVRL1CnRoZtX+f3x6jxHHzFgRNkkTpYr4cVmXT0CRdQgvFhigM4YJVdq+3msvdmaouX2pM5t5sWDsVeSNizVBC8ErniVRA1YJu1Ch/bdu5cO3ndoDaCJSHSlQBOvTT2nhFQnk6RSi33Dum8hxkn0ifVlm6R7H8CSaq3BP7y5cUgHgZRgFu/UlSWL/s5SXWx8L/fnrQ8cpc3T8GyRcccftZgZyytdfL3Ic7jurMAZvlViCjEJhS61PLImGwbAE58DsAKfOLQ7QxryN8+rHRoY3Sz9lRmEkRyXXpXrJ7Eh3WOgWCWjFT3IsaI5yry92LOoqB5E7HmGhGSZgcFwZ+xvLLvy7MNUvfAYTahEl7BNomOgeKPeaFO13mKZrvr02xKG8Nks51b9Zs9B81aAExxcWDhSoPPM09+kPZsWaGpqiiYnJ51sp8lwZQEmtobIYpv4wIm/T6PRoGq1SmCiDE3fTrPL0hb+PvJCkx66/wj3OciGIUY7dmQ3TWzaYJn07CAbO7zqWiAt0yVSXWXIFuIHpvAq9RuxTawUwh+0JWfAY60W6QnTs+nYJjwPtxQ04d81WqxfpD/50u9syHS96nrG2k9o4UaVwDbpvSVjj/i62AdNeC52RRPR5y783m/S4Utn3BotL2gSMoA30CS2EM9cx3lXl2edFpJMTgAmOuFEMUyAZeKDJvibQRPPDD7JNjF/k+q73y+m8Fa8k6jC9GMru7LMjJN7I5Fn0g9KHNcjOdErAkaMaLLxXPwi+EwMMOH52PtS/dOkV2Mhmr4XsUwkrt132zjt35klidu7B78W99gATb7Dd01M4Zf4B8DJJDwuUGWdsV2bW+b3d2wJmcjLh7pXVyUf5e4LzF7N0z9osl6AiZ1Z9NS7qvDASYN9gq09d4UITBT8b/6q0xNHGKO+j/paBKTI2KIJMa14D8ly8X6qmdg6JJWApTvuTZ+NThLrCZrcCmCCEzRpLvYzwSK0G3Teq1P0+75nFup/lIGcRi3FZPITYGClGCMFn11eTsh7uerpdL+Pn2YyY0cEYITBkHaLRgYLrDU7Nuov7pjmkONquwEm3ZOcwmopsolnLPmS41utnV6N7BI7/c999RRduQ62nT1f5mciyZm4yZ2lhjRj6BVpMDMlsMlYaFW+Bl54O+bIMSMZkdrsVHrcBw9SiUCJHPcOu1y9NkufTwInDqARrWRovFcKNTHkqwxQCYkTgBSsYyuyAGnQJKoUkfkiYpzIv7XCN8d5clHy3FUa/OYjCpq0mVkiHiYFNoOv4JwULEFQzokbSwqzqRwk1gSmTrFMkgG1/btboJ0nCA9dmwvMXWgZ7aXvcVWv39cSVHEBzY0SnjDfVlkkvB9JdImurh+8898/+ktiaBxaLHS9Lzk6tH4+CJroe7cq12USXUm2ic2RySSvuyQ/iPfYZfY+J41z+Dfx9yRYdl3He34T443IIvHmLTK6EWLPXUrIdTG7pkgoQOAeXSCaW56h4cowm8QCQBkbnqCK9qO5mzMMqBiosrS6QBNVeKCM0Pb50xyrjK3OC9iQYJgYyGCxi/Q9Y5tgfirRparIOV1vHuDYhu+Ju0bf+BvSXSzgxRIhMYmudp0XXkjUtKlJ7/zlH8wxOiR24ZseeSfYu/y4aocIgSau6s0/56A8l/99eYATYbTK1l9RQ+hzAEuEVeIfFsBCuKnk5f7i4QaMvQFwcP9s0/TEKL31TRHrRF6XaxcZLunP8XDOK/oBUMJMzgZ7vkjtgjJN8BsAPYA0xB/KkJPR24CaDlVGNusco6VGSRAsUDMQZ5pEJvACFsZBEwbKVB61ADlKxEOQaWX2iwBoKDbDVhoYcjIk/bBM8NmLkOg69yhNjpZo00iJBsowhMdcKheAobjRbFO10aLVaotWAZrc9Q6v/2T3ITGE7+2ncyvASWPpAnWayzRYqDJQMjEx4bxKTLKzH9AkD3Digyj2N77jhYvLVBnfEwZN7jtM9UaVexEKJr7njf3KFIefp41XN1rgO9ECItMFA3gwTvQ3G8ILcFICcMISXRiPTarLRrrojGXc1TmYixc8mS5IdHlsEytkwPj3c//ivg22yXfixr+M3xn0NUmtOdPzDc+N3nnFgBP0PY455XMzn/hvtPkLn6CxcrkruyQp0RUCTLCuC4Il68Uw8du6B9vE1kxBpomuzXxzeGP7131/SXhM4kcZKDP1Om36zX9Pw0fCHkI+aJIZBaRCwThoIp/TWCMdtfXV25CrEn1oMP41vA4AJK7aRo/OcSNb4sQyF3JmWKtbbqBANLFpkO47cltf5/V62HkDNPkO30Vfpmv2Rofuu/tQlzPqsETXtfnVLmwT+XhSxz9+0PhjfSu+Jv2AJpbAXN8m96cIXYD2kTTzwRSW9ULbzV1LmbFionBSXJxYCMhwTW8nmt4WBkoCF92sQ76hn8W6N+olrjELNAHDJMsHxD8l52cy4qHG0Yy7vrcsebQAaGKG9Unpt0x5Fe+YJu91dUZkOACqSBLQl6+TtmRgRCW18G+wvfx/22I3uAAPGHGmG8q/v/0kNOvCYYhpdvtH9zMR6T6Edvqxt9/9qmOWJNvnw3/5Nfdc4aFinW2YF2sAEYEmCXkTTey44znPD694wmjw3peyHaknQ5Tq4oF8uVToWDI1sEPg6Ygl//gj/Tzn0QEBnECuC8wT2eLjXbNdpMlNFU5wgmUC0IR/kqCJJn646tgZ7GqYFtOe749tYqDJ8Dcf4eRSudNmwEQkuYoKmmDRCBBa0m1SkRSB1CbpYnJdPSuVssb3Psb9rgNaPMMY7crVzQnQhG+JH/xKMtFJclm1rSeZxMC6JiAtYPdp4sw2efOPEG3esQbgJP8YA0C6m5TRrQInvkRXFJNIYYFs6k+UvBn+Q+nLZHJVfF3AjB73miU1uSI/i5WQbqeU1Ke3S69H+Pq8ynUZuAbDah4zhNm1Ul+m1cYKTY9uJoAkBpoYCyX27+oijQ2MOVBFHvsOjazOcd/aOv8iPz+bVuednKgPphjb5HJtD800D7pkjZMG8dvOSY9Klat4Z3gSXdRiTXVEPKyxDm+TTp323buPDt6fP9npRk1lCMgpRGOiw0K911JgSaqfGDCS3ee7MakRf4Vjo37G6gKlwBKX3Mg+jsxDeQou0iNVE4wT+JzYjNBuKOvECqm02MCbLvxFvb2MuL/ThCQXMRADuTthSSvwomxGlpdqtbR/sOZbNOZ12jQ4ttWBM8nnJJ88Vxg0EdAYMlzyDJk0l99zmCHDRuPxKdaSQyalGDTCTTZtgejpT0Giq0Tjo2UaqsDbpEClkvHOPYmuWpsWl5u0/wc/6MayXnN8HrYJDmZsoq5zVOJNACbt5Yu0ZcsW2rx5M8twsceZ72/myXIlmSYWE/lMkzwyXQasIG4Dy0SMrNt8v85cqVJ7cCs1m56kXqdFDx47wCAcAJNJSHPd8d2jh97PPd3Y97XRAv/3hz5F/+Xffi4AmoB1EpfpMo+TbJkumdOiOTgBnKTYJnVqtFboV37nezaAk9dGd8l1lrl8TYJryjTbRPzudEXNa9kKrTzzJNX+4AO0Z3jYSSczOJLwnzRZ5dRvXcfhdZN+ljk4UCHhv+5f/VrWa70AE42VLWb212K8JtN1l8lzYXUAeWRh/asxvAeWmEE81muLP/w/0cRP/ELw/rkVTSgU9cLA+Nsuy5EqrJF38q/l/JNyOTK/sMhLHbp9XZxqa7JOJmCC2KZU4qiVex1kYu9/w208f3+3bRugyavgjoNtAnPZs5eFwn1o3/aMs5Ke//TpWdq+Zbwr20TGqXQ1gxw4CZqs3dckH2iy9gVi79sTGFgy5Lp6Hyvaw8CU1vNPyvA1J4AKlk+yphTghFv4jnuoOL2DCpuz7lv4mwU0iQ133r3JWnDrt3oTTlYCSYzf81W3QfqB/UyGfD+TmCZSP83X976+rwkDJq0Gyw3YFklzrGEi6RABSEE7QeYLslo+MBI6WW63thjLB0FFT7e774vt8gEBaRprSKhEwQrAEvy82jew68A0sSQq5zlRpe3LbShTxAVjqdvvwsGIkeQCBE1KoWmC3cYCTGGupOAQP2maMtLL7odJvfZeyZRe9wnf9IWH/y4DOCFarTZp8+SIS5CUB4aoxNIlogWP5ETkaRKxShhH8QAkmy9c4kvHmMyRSJPb7ReO06YzpxgkKXVaTPVmtgkzTopUqQwJE8aT5nKgiWOdqLyLL9UXYpmsC2CSvKLAvYy9FP2jBMklJMMTQIk3UDlAPell4sy4NXBn4EQlumKG8AjaIdF1+D6Ze1At1FOSiPfs1ZVi7/cCTSRU6E/ixv8CyNmwj4kCR/48Jc98BmgiH/AmY2KJClTDy6MswXvWhoCeK6YCs2vsoLH30ywTvvzQl2R89fJqjc5fmudPlFSKi2HCQoElupaqC8w2WW2s8m8wSww0MbmuJfWuGIevmGSvo67lncvIcIVGhwZopDpPC5fnaPTSs1SgMq204JVSoGv1PVLhWgJgKWa0UfI5cWW6mJSEeVqiS6ryxJCWK1wZNNlLB+/vVuATbzgbU8BqKJZQcRuPTX3QpCdYkryveDa6PB9ZwAmS8gAgum/Z/Wx+aSVilviPXnCM0uvV5ylLei7vA4zEOlgnUedo0/TUGL3tzfdxvOJOR//w/21/w2eD51tN1DNo4kkMMisIBQwATGBWzmMRZLmUacKfLVBlZNLJQq0HaMJgCXuWWIGDsufVzyT5XDpvJu9WhQApxLddQZQC0ZVnHqaV84/SxGiZRoeEbQKJLsyh2DCmMdukDsZJm6qT36MSXb0BMJiy5y1Q6wc4adcWqTF3ygEmlUrFeZcw6zQAnvhgig+YJMdon21igIgPlNhrPmCC1+B3Uq/X6fL1G1QbhF+SjmWdFt2xdwubviMmgDTX+IY0V97HfmO/V2kLmEwXTODhb1JhpglAE2GcYC4uKfMvn0yX+ptAWtuT6ULhQtwUXiS7Fmrn6HTnf7xKW2fjtPptgXy+JuHYxAoDOYxGNOiBJngNsrFXfv+3aOeFF2hEWSbGJkn+NrDEXncsEzOB9xkmIcAktIYLxtQZcVYW077L+osP70l3Sb5OJJOx3uIf/dtn/PvgCRvDG9vEA1EAnGz+yV/Mvp2xODC9W3KF5q468Yaumrp2m1Bag+M3xE58zVasEDG5Qwe0uVnOJZUFUTZ0x7FMcPz9OyfpwO5IYrjf/v1a3n8DNHkV3L3PPHaK/vorL/ACBf4moyODGcCJPEp52Sb8CASBk3UETbyFTLgpX07AxKaFwDevA3ASHGBM5msWmpOd3KyS0LHSoEnoeuxeJQYzrVK8VcCEF4JacRkHTZKr7Zf3QeFEZKFAQcDEMzLv6yz6yyHyoR1YYswCz8/EfbdjrfR1Nl13XjtYIof9sbcLbfTH3hGmj67fma7fkViaa2YpLgkSe26lujS2kPe/Pnl/eVHiZ06iRIYEEVnnbqBJUrpGQwijt7IxPPTTo+c0GWKEn8fsxFve1uwGnNy4uUoDlRJtnhoTM3iAFYMRiCIyXT7Dxk9GGYgi0j8SM3lsE5lEotMMgAntr3+RRhfnCMTvUgGeJgWqsDyXGguWUPVacaAJLxrNW0p9VHxZLvE9eDnp3pkwUPx2BK41CJpwd7DxUn5zGYImIKO/EbBr4J4RtLO+Lijhk9uo+dCPuPPJB5z0N+A16919rvzGQB/qd3O+JtoW0pWitmeQNEu913tY2wDRc4BGBpbYeWY/del2QgWoUNJjj3fGJdvn5XmxBLh99vyVRao2rb2i+Gd2ZYaGywBNVhxo4kCSoXEBVlYXaHxIpbvALhkq04gyIUeGRIIo8s+Klk1f+uO/pYHiJhosj4v5bAHPHH4gjSeyIPxjRrQJtolJg0S66irRxVR9JIslWWOyIG2q0zt/+YdydwkHmrAZvJqFa2tH7ynjIPdRvR1VkioLOMwCTsTfxJfp6v7lAEqwLSyuqKdHYn+XOJD7L2Oq1+dtWZpIZKzlkp3PCYOJ8h0YJ9764FGahteJC+HiAKQkESKWicyNbfZMsWdSTh7zHYpGOhEjxXxNzNOEilQZHg+CJm4Rrpcfm5ptrsEXmtomL/bB6JZFP/qJXBdM5ktk0lzSrrHRScZcBoEw2uYDenmewbNSkt846MWTD9ONs5DoKtLYSJkGTaKLdSlUoguG8PU2rdZbVJt6G+288+0mLNn1NuaV6JLvaXPxTK8NgElz/hkGTGD0DsAEPwaU9AJMQowT+X71WLDqXDVzDwEnScAE/wZogp/V1VVm5CzUhqkwMMbXdNu2Cdq9Y4omxzYM4Hvd3433XzstAJmuctEHTQw8MZkuzMuIzyOZLvEOtAHSaiS0It4VMBjbBB4nkOnCPIz5uOY8TiCr+fMbMl2vnc7S40zF1+RyD4WCcITLQInHYo1CaYkDXvoPH6DJs8/RtsFBGvCYJUmmSVKWy2ebGHgisZvGOLEJ3l+HB85zLSwTa7M+ABObtHHlScDE/m0sE5/1nzSIN8bJSqtFI//Pp7LvHjd+97dT8Utg2dYLNEnmHewbERNaPNeziE4LGaJT9k9cTwr3qUNUVqENkw9950NHXjfPWr8XsgGa9NtiL9P+n/rSkwTwZGapRdfnV2n7lgnavjXpWxI9XXnZJjKm8RLEO/P0U523Aip5+VzJHNL8dwN3lxFk3doyK1mUqB5dt+/TA/WtNx+dAJuzN6uBM+qV+LL2FAmG0JbH+N3/XMrPJFmx3OuU1qNdC0UGLJIME6fN2O939HnOkQyXL8WkVd4JSaR8Pib5TvhWwJLXIlBirWIsE06bipSv1JAXJGFuSb6QIZpN8pxvMZ1Q/hs+HrAiF0+B5KZfIS9nRR2a5EqCH9adiqVB/Xi8g0mgGhrr1nf8g1TXUyee43Oo1Wo0ODjA7Kmby6t0aPcWKpYhyVHiRFClAokgNYZXWS5hDngSXZqxirNMXLor3lYZXbr19S/SGEATaJ7CCF7luQCaMIBTqlAZzBcn0RWX5sK3MRPGNj5HSdj5r8XAG2/ffE+a+0CP3RMDRwI4QaWy+QT0wzYR1kkEmuCwVuVkjBOAJVGw3qbau38pdq69gZP+Br1+QBN+ZJJAVo6GN4kufrp1vkxVM+vjGG9qBZ9yACZ5JBvjp5pop1CBRXZIEb8ndk3eq8XyIM0srtLMvMhv2vWu1FcYMKkUIT/YofGhcRLQpEM7JrfQ5RtnaWRoE92+fZ8DSriy39v4MQkszF584nm68ORFGiqPc3UrJ2dQ3VrG35Geen6JLjWHLxTUEF4TNUjY9CnR5Z5s9UHHNWCMcoOLJs6Z9eADVzn6V2qM78I6uRXgZH5xJW7uzjcB16CTkCtiyQkuKqC6hkuMfwQspqr4nDiQBF4nk2P01gdRQBH5l/iKlmIAr+BEoUjNxgrLXDk/E1xWuSKIGTxuVMZLzOUBbMh4gN+V4Qnn8yRJFH/aiCicWaAJz+FsNC/nI4lE8buwzQdNQoCJfad4HnkVln00MBiuMG1++jMfosmxQWabDA/A16SkhvBysGYrMoS/sdqi3e+ARFe+eR6xds9khp5zHuAEDJPN4wMMmECSa2BggEGTEMPEB1Bw75I+J26Md9/fHTgxAMX/bQAKABOYw+NneXmZWSfXlgpEQ1tp5/YJ2r19mo4d2bXBMumjf27s+upuAch0/ed/+zk2go97m/gyXQqaqN8gmKguP2Nzu47awvpEzAjZu6RMl4AnXMjQqvHvWmuZfvV33rYh0/Xq7ia5z+7/Z+9NwO06qjPRdaY7j5JtDbYkS7ZlW/LsgGWGJkBeIOmE9whkILEJoYekEwjwOkk/+iVfOkB3fx0gzySQQL/HlI9AEroTCGlsMxiwwVgeMB7Ag2xr8qBZuvfqTmd831qrVtWq2rWHc69kS/LZ+q7OvefsvU/tmmv99f8/+ZrYxa6aJOsJVerd3GYNt+7twOEvfx4aX/0irOzrg0kE2I0aQBbTJM3TxMpyhQyTbsATM95nZko3bJNg85rHOAkY/jFfEy3TJWsxeRWPk7nX/SIMv+HXCpejnJiKp8SWnIx8JL4jAmvYczBWVjLX5MZzCwAmMr/D4sQ9I6xa04Frtqx7UcpySUb3QJOuq/7JuwCBk3/+1oOw79AUASdr166FNavPVl/oGtHOZ6dhdr6R621iCzoHOMnSfs564jhocrLZJWGKsoNFCa3yE1WELwBoQoEn+73muVU6KBjXcDuIPWNb89zeLgQ0WzcSFTXyM0nJy+7icV3nMMtkdAiAE6PPIruLE1/UZTqFWUJjd8SjhDXP5aZFjd/zH3+pYMnpDJToXPm6YZlYsIQ+ZNCDdrFUK+T9yvr8SDF2Mlx8HzGiNaVjZiQYKORbqeCVqhOys11PZNJVjUzA00wC8Ta0S4zYJuqmGbtmsmSE+CkKHGoxhWfHgJP9B6dhoL8C554zSfI3+IPeJlVsTwScOKaJDZzSTt4UI3gVBNKBMJ1aOxm/9QswUq3yBBzaxDAhaS4BSZB5UhsgpgkFa8TPxJPm8kETCjYbebGudHLTsjNWRqmZnwacdKDaP+wKLWPHE94Bf7REF1lsGwk6nLB7oAlJv7SJZULgSbsNixdeAe2LWKLL1tdMqa5CtYlbD2rQd7HD3iagS7muUKJL7pOU6pJWzeFHDBIgwyTrwHOKyZZlt7FEv6+zMSMWGpNYwrlGpcbA6tx8HXY/hwbu3Bc1WnWYWjwIUFqE8cFJuGD1Brh373fhivOuhqm5o7D78C64Yv3VMDE44crbG+8d8y18IgRNdj+wC/rLY9BfHSGgBAETlAUR81ne4Sq+b3gH9XCBRBdJpxHIIYa0GLTB4Ex3El1pIA+mT4LvuheU/qhAr5h5ij9uq/aTYiDfWJiO3g/BEt/c3YjDYT4SowdhYjMauehEbvKXK89FX6D6NJzDyTzOJqPThuuu3QIrV5jNV6peY9snCTuz0aC1OAMtY/bOpxlpLu4sCDShX2kQLNs5KP5ZG1g6aEKeKp2WEBwtaIItBpkmctBGgNqASZnOXg+h4TptWBpdzx8NvvPsIyzRhcDJyEAVBgaHoFotQRVBJOqbsC2jRFcLFhtt2FPfDH0rL4FzVrE879nnrE4tf5n3FRz5WRYtBQRqHkXApB8mJycJMBGWSQw0CRknIWgi/XGsX9askyISXcI0QcBEZLqOHz8OMzMzMNMYgHPPvxi2XLAWLtvc8zLJ7Sh6J5xWOfD2n/ozuP+O3cbfJC7TxWxwLZnJDFDbuZkOnFmfRqaLTOHxB8ffJrQIMHHACbJOkAV6ZGEnPNX5n6dVnvUSG8+BqK+JjbyHE1P+QD6WMZwC37R+Bph77EF49oP/N4xXq7C6vx8GKhVimrD/pJNTDiW5Yr4molxg5yFZwEkwVwnnLl2X/xKYJjJ5EXYJRnXs72azWoxp4gEnxvME123wsS91nezUC4L1hv0ziC+GWJmXDWotlB7LNYEEA5i49CTrkp4H4DQM53+lUhsmx4bh6i3rTtyzn4Z36oEmp1ihCXDy5J4D5MOAoMm5a9canX+XWJHoKuJtIldlMU6WCprgvUUnWEb9pRpcLr0oCgSLTpJcV4bmT+bjdMM0EaAk09TW9KAkb6W1DHMyVVgmaHBc7R9Jnh0En2PAAo+JBXdYBt9AuuKL7O1S6R963gAT6/WCviVphu6hNNcJ8DEhw9UWDkDF8+tMAUp00aM0F7JN8CDTZjw62JewiTlJtaFUvQd4cJhPgBZ/0DcnEqjBwUE7vzT3pjNkfpDSZcjb/D0+MCJSK9YYnr5ABESSTcdnnsT3iBToudyN1ckCnAjbZGZ2Hmbn6rBifAhWTozQTm40sMVd7wycKNAkjW2ipGQcUBIGpUxypMiO7Ifavd+CoUoVqiWAKjJNzO4l3IeN5vC4JESpIGSceGbwEWmupAk8swWjLIc8infe55Kz0UIIKp45F2XPpK7yqz7P/11kudxrEjQRQ0KcxCNoghNymqh3OrBwweXQCkAT+spUsKB4bVoyaGLyoahclwZNOLtcGtOAEzyvsTCT2kdKELHroGhkLKR+uGg9Udd7z6HeR71oF+wtEXCC9xdprTsev82efcW6q+GBvT8g0OTBp++HDSvPhw0rNyZSKeN/GnjJF5Tgm5+5mSS6BqqjrKFe6WdvIyUJUkSiixbfZWQRiCF8i3a7csCGd7eir0m7ky7RlbcZUksBygPLNWmSo5Hiy34rRbIrNtcNZboYLGGmkBsTsC8iWIdNycvY2wWH3emHn2S3x6UBJ1ruy++jCDhBxogZ76SjQtbJtmu32oTi/LBFi2B8BgZ9GvPHqC8TSUHyMzEbEKgeCGhSKsPUzDyMjzCAgddWa0PKw6cY08QxS3iUlrptQXzzhjRN8ubBcczL7uTYpOdVbBKfL3Flb2lAk6kDO+Hpez7DhvAo0VVDtkmZQBNiSVUHmG3SKsH8YhsePjgJM6VVNI9BwOCizZfC1suujNZNB5p4hZRZj2PASev4M7BicBHGx8ctWCIsEwRQQqZJFstEAyZpoIn03QiaxDxNQraJACbCNllYWAABTubqJfhXv3Fjj2XSdYfWu+BUz4G7v/MY/Ov/7SNQRV+ThLeJ+JtExuQMmS7qf/GfZZuwTJdIdTmPk0Uap2/4v67usU1O9YpSIH3pviZ6EeuPiLLmtWtf9GQ1oMneP30vLDz2EKzq74ez+/oYMDE/sslNwJMs4EQUA6wsF00/1bwkjWki54XPnjf/PkFME5rfKFlk8TahzWuBGXwq48QAJ+2f/WUo/8u3FCjFAqd4gQpFLoqw2IN9TjwHw/PQB84c8fgfzrF47PaPEKwN1LhRGr9dt/LeL3aWCVXhztJm7gVqQu+UpebA4zv3w4c/9TV44NG9dIvVZ0/A6rMnCThBw/hShXc8dSPRJWnxgZOgw+0i2K6fzYEmzzfDRKeiSMDoJMh1LZFtkoUJPncAACAASURBVAea5AMlydqFDJO0HZZpddHzM4mBJkusxKmggNbaxEmgYcUgaMO+Jkv4wiJFr25LC1fSAWdmQ+qhQROaFBQHOvQ9CSTBIasLsORMBEokTxAs+fqdaACvZLnQxtjISsiuq2YAmrhZgdlQKnojnkYXlqnxxLAXcKXiasL/O/Alu74lg2IcWWGZJldZ7TAqcxDcph2ry/aG7s5dVl+bYJTpwh8ETmqVDnldYbtbMTFMwAkaT5YNcIKsE/YSUB4mxi+GqnYg0yV5lNkesfyOHICBH3wbBsoVqKKfCQbRjJ8JthYBTVCeC31NoqBJJp2bM5FYJ7qt5k208z4Pi70AcILfLywCGw/NYZvIxJyNCIuBJgigoAkhTtwXfiZuOhgHTorXJAwotnFn+TKOonJdaJwsRxHQRAy6rQyaSmP3UlxZD5gucZmZLRljPhvApyxMoAO7D++EPYd30e3Xrzyffh8fnIBj80fhX2x+dfxrpaNMHRv5g6d++LiR6BqlgA0CpuRvYne2GqaJSILoNiLBfsO4FMBEmCaomY6AidVUz5HoSgV41C435w/lP7Yn1beM+unqXNIoPg04OXz4KKBvidcfugiEuSWzTLz+Py2dBojgj/160d3Si0Hv4A7uW80HLWzXjTloNxEs0KBKB667diusnByzDDMCowmExY0rM8bPxADB9Hw832GZqDq7D5UqBCaNk3k337+iQRNVR7kOmP7bvE9gCS7wzQDsAvb8KAKa8HCEz8zvFwNNkl4m1F8geFLAE0lPCp688zNQnd8DY8MVGOqvMGiChvAmQQgG19EIvlmCvYvrYX99NXQwQIUSc9i2z78Atmy9IlorWKLL1s5CNVwDJ+1ZBEzqMDo6mgBMtAl8yC7Bv2MMk5BlwrIcan6igEBhncSkubQpvAZNRKoLZboEOEE5sZe//OWwbt2Le9dqocLvnXRa5YCT6epn8IQM4QfIGB5N4atkCs/ACfsNEvc6V6aLwG5k4Haa0GwZ0ATBEyPTxeDJIiw2j8Pb//AVPeDktKo1ycRaXxNZSybmIfyGA0rIAj6YI7gxce9/ey90dvyIWCZjtZplmSB40i3TxGP/p7FMssATNTfoqpjCuXds/WU3YZoxTLO1jRE8SSJnmMEL2197myD7XySU8ffyX365q6R3e7LMJezEKLiBfUycT9kxmrbo2Uvsb/S5L/WrdVSRiRSGLGju36oDsX5LAJvWnfWiNX/XWd8DTbqtyc/T+Qic/P6fftHuxr5wwxoYGTb0dAOeHJxqwAHyPxmD1WeF/ifpCXXAyYkCTQa72jl/crKwaMBI5CmWEp1PSfkSgJM00GSpQSHcCWjZE14y0/MFF2Ii6YAsk7QgxskoL2TEiAGrSHJxT28MVNGcswhIUbTYjck7Lv7ZLyEDLDEPbAGoJQIm3YIlZzJQousQS3PNsKgJtR2U4+Lgnl3AU+CYx//MIjYzRjdxxAEejV2dEXOy/uqAgPlUb94JJye+kA1PUnGXLoHXbqeGo9hT6CfLeT6RpC6qsXft/gOH4evfvpMyav74NEzNt2kRdu7qFTA8aICScgVqfcMszRMyTgy7xANOFONEvkz3ll5aj+yHoftvh34yFHRMkwrmj2aaIPukNsDSa5R/ItUVeMEkJtoqf42UDPcTGf13t4CJPGQSIXN5TQbWCJrgGKwq5YkATUSqyzBNiHViGCfINgklumyiMCCrdhjl7WzXFedEgCZSDnnMgDy2CcVPFQsFmYe8W8ptwuBxUbwKTszY3TXLJGecx3GlXOvLHC6n5o8Rq8Tr1EoAG1acTyBK6qHABv8clxcImjiJrmGoVFESj8c6kQMRiS4cZ3VQW1be2HcSvGdYGrhz1Ul0yQ5Xo6XeqcP6K9fDpqsv8JIUBUxi6U9h/ypVpgJTj4J1IcI60cDJ0el5ODY9D836LG088bsQjQRw344sk9RuIy3VRm5FqCDFQBMfCIiCJpHBoz6PPicsqaWPC89fCxdsWMUgtAHKEchwoAl7jOEmFm7fLOXHQEeF6gWBJqNDVhovHTRxGwdwkwrdTPqrHNCE89+BJrRJwYA87nnc2MBDghl3I/lfjHXiMhIlumb33A7jwxUYGaxCHxnCl2gTAB4Ihh+aH4adx1fBdHMYOm2W0aE8ImcvgLGJs+CVr3ptIrnkD+MxYIqN/lgG7YVjsKJ2GIaGhsi/RNglWporxjQR/5LQ+F3yTcbjMOukjurXPOAklOcStgm+WpmumRlA9snLXvYyAk96Ry8HzqQcuLz2W2QKH4ImCKAgcIJMUPYd0zJd2COb9a9aPoTjMQEnCHQTYIKG8Ib9SQbx+PsiHF54EnZ2/vFMytIX5bNEfU08uQQ3NzHCoQpEMRNrs9Z6/O0/BxO1GjFNBsplAk2EbVLE00TM3z0vk6UAJktdn+kakLHuotMCoES/h+OXlufCsTxmBi/ASewVN7WdbNCEjeNSqr1Zgoab52SNJGsqF4egFZa9mQXX0vZ24kYZUjRoWpbJi9n8XZdCDzQ5hbviLOAEk33g2AIcmm7CmtXnwJpzVnT1JDHgZGkSXSWo0u7KF/ootvBwvQbu7FgacyDxpMsETSggRIG4Lp/BJKSY8Xvy3i8UaKIBEzHfTK09ElgRfwM5sYusSjN5z6uxHJDs3sdESzDk1bEXC1Ci8/pz/7Td+bNhYJ0kZMpoGEKvsn+mYf1czRRA/E0ie7k90AQY0KAq4mYPQXEr4ESBIvRubt2S7a8s0RIeOngj6aJzciaLuV/rTRrdHwKcoC79gakG5eHQ0ACcu2qc2CYYIMNXDjzxjjbvJxU48aYK6g+TUiyPJx+G0d2PQV+lDNUO+pk4LxPcvYQxJpLnQrDEsE2ct4naWRzmj80rPzDGsjjISHueQRMqPgWa6HqSstsJc0kzTbCPbwWeJiTpokGTwOskTaLLFoYFTrqqPdBqsKfBCTlyfE6yQBP8flyEadCkMT+tZPQEWNUdf8FAedbDibdH0QwoMDb70lzpN75jx7e8PmZ8aAKuPO9qukDZdidvkCivZD588zNfhb7yKEl01WpDKjBjDGjNeJo0hGcggOchRoKHwBOW6MI5BgIo1tMkRaIrmSJ/seY91PMJmtjqg/XJGYXj880v1mHfQQTxcQqGG0nQE87ruXmEUH2SM7J3T9RVCxQprAwwLAQjk4CJGxeTQ0MH2vV5J9dl+6sOmcRfuOlcWDnOcqzt5gI0kfFL4ys/N7HZ7aCK5Y88OWYgoMfL+Oigma92MpgmvCInc3aT57Z+REETXsqz0gcDIJLlOHb5eR6MC2YjQ1Zzpjoc9XFKltyPH34QOrv/wUl09ZUJOEHQRJgY3z5wpfKZ5X6K5avaJNOFDAsETi7dchmsPvd8K7GcBE0KTTqgvTgFk+V9MDg4aMESAU20NBcySjTLRH4Xlkli/Ff9d6LORVgm2uMkJtWFz61/NGiCrFgNnOBnv//7v1+0F+6d18uB0yIHPva+L8MnPnCrkelCoEQYJ/g7gikInAgLFOfkzm9MNl8Rgd4sSFg2Ecdi7GOaRqoLAZOYTFcd2u0G3PDea3psk9OitqQn0pPoslOScAub/M3jGPNN3FiO780/9iN4+k/fSywTNIFHH5MQNLHAiWKehH4mmV4mIYCCX5zHNgnPScuK2Py7KMuEJ3YuvoZrLsM40esvZI9Y8MT8rgETYf+jITz9/q73Q//FV+SHC5ZSB7MAEzNdoD5By3Ihk8QwXfmR9bzG/I5zK6SUUL7HE0Zed9TPNKBU4trUY5m4vOqBJkup0M/jNQic/PZ/+hz5m+Bx1RZf8/pHu6bo/au3boKS2R1WZBc991XYahxw0D1owgsIlAx74Y+ulqym03jhgBNcSDYbc0sGSiS/aSGIslxdFQCfLdJc+HtNmc92dasuT+4KMIndm3abF2OhLBUsoa8Vaa4uNO+Lmru/GIESKUqW5nrUMUyQUWS3FmPgjsigFLxptZLm77be4yaMDDIHStOYuQXPDaKMlXirEeCEJp7h/DSYbSDoFwJj/t88WXPf5CYs4pHSZRPi04OkI3By3w/uhZ27n4W5Ju9eQ5musyZHKU8pYILgVKWPjeKpXjvGh/VrkeQFoIQs5BKBu3u+BRPHj0GtXIJKB/1MgAESawLPfxNwgmyUaj9LdBXyM6FRyk3uVJqSEmwmF5e7iylRJdwbqPGPrDh7hDRw02/Y/kMZwbMhPMtzCZDi+ZkYXV0LoKiJ/XyKRJdOB+/kLn6cUNDEZr0OLPtpSZPokrMkEMlSQXMc2CaQYOmyiOm50aUsVwHARAzgM0EPkyCS6Dqyywal0dPEM39PG829AHt8xcMSXU/DQHUM+mrY9oVlona1khSIkQORHf0iNxUYwhNgYn480AR3tZJEVwM2ENvkQm8NRgs2arrZM5MYu5VZb0WOYmfF7qRlTJ89cAwWFhv2SzGwLh4e3N1zAN/VVceI1PfWT5qK1XsXSJDDzDcEsAj7sCAL1VXx+aOKoTSNz4kbM/hqXCNcuHEtXLh+FTTrx4E9RriP0vMrKsZyhVjMHHdQoAn1d20CWNAM3maVeUaWlGIJQM0g5Tf4mbU8l4R6LGhixgg8HTdm+QF9f+GfxTIJy79Nvn8CGCfr5+GDB+Cuu74LY3AAVg7Mw8hgGc4Zmoe+Whmenl8D5XIJds2uUbdldg426HYb+3iUtUDQpAWNRh0WF+vw5l++weQ7b7LgZhfW3+y2MtLaC8N97VTARKS5BCSJmb+nASdeGRWQ59LASehzkgWa4Gdzc3MecLJt27Ye26RId9c757TKgY+975/gv3/g6yTP5TNO+gxwwjJdxFDFzUCyoUHGG9WPy6ZKGY9bHQROkPkpUl0ozWUYJyTTVYeF5jT8qz98ZQ84Oa1qjZ/Yor4mdn+DgUzcHAEXyQDzjz8MBz/0h7Cmvx+Gq1ULmPSVStbXpKifSa6XSR544iZS3ZdMOBfPA07CNZoBTxJrMLPeCiW4PJaJ8TNZNKDJ7Ot/EcbecEOXsbeij5w9FyBmq1YZIEZwy3GQEmsWMx9Pkw2XORvO52id2oZSu0lzrsnxYUAvk97BOdADTU6DmoDAyVv/4JOU0pGhAbjwfDdhR7bJwWOLJM+F3idUqLi7WDwicp6PA3xu8l7URFwHBjFAmbej/vnJ5u6gA9MEOO3LDrblfzfmLaO/2OGhn8fCsrMFARM0iOv2cCwTXiRHTeC7vWnO+csGTML7i5RXAKIIWMILwWJSXImkm509RXxMioAlL2agROftN1Ca6zDqp3egQsaq0veYXaaou007WgHY04Q1wr1AEd6QBn9pcyY0J7szKNCDYEwgwaaBE7o8LcTpIyW2ZdPM1IR2LLIiMl2mN0mVCAnBk0Rl5r47NuFMa1eRLufzn/9r2HOoDVWjX75ycoSAE5Hmwt3kyMIhqSnjIeSkOczOXhWsspJjQRosnHXvt2Fy9hjtXCLQBAlDhlnCdG5mEpBqcwmgVhv0QZO0nUiaaWKriB9kosBvWMbL7sfDzH5hQBOhjONrLmhC7QGD2wg05I9DeHqTdtOf+IPqb6QMWm2gXdhSgvhcsaO5MBORmTwRwIksK1lar/B4XzA/UQoLWVxFQJM9h3fCbgOaaJaJzo/U+6QyE/jqo/sOww9v+QH0V8dgoG+CmCahRBcHabic6B/2B1JmJjCekOgiI1r8kd2tSYkuF+PhOU4hSCPCNiGIotjFy6vAnQ4cmTpOzAmujRxIx69GY3gCEiJURZaJ8hOoaldstIqn09YtRokk8J6ci/jveHUjVj8VYoPpIik+NIgnbw/X7vA50OPk6otXUblSN2JAEvYToj9oDtVqItAAcGzqOAG/k2NDRmWsQwwKDZqgVxIydnQOJUATqR8y1oivFjFN/HEI22ulbyDI8xA06Y417huyu/w9hIDJnXdAtVoBlLkiFiz6DlhZS7PZQK+ZzI4MByQw06TVwtcm1OsNuOCii605vOQFzW0SY1i8X0TAZKjWIg8TLcul5bkwvfh5aAIfSnIVZZqEviYhwyQNOEFgJEuiC9kl6G8yMzND4MkVV1zRA02W15P1rj5Fc+Cy2m9BTcl0+YwTLdOFoAmC8YYJHpXpYglAYX8KaEI+Y/gj8lwGPMHA54H5H8Ouzsn1XjhFs/6MSFbC18TORxSiZmctzC5BJgFt9qNJCZtVHP6nL0Drq18kaS5hmGimCa3fjEqAfTWME8028daneq0arluzGCbFJnfZ5ZcHlshkRl41eBIxhCczeJHpCrxLNHCCLBMETfB17vW/CKNv4M0QWUdYUnnn8+fZ6zjyo5Rnorkjs0P4cf1rqSoYxkjWd9M9zAoG577lUpv6o575u59rPdCkWA1+wc/6wj/fDf/fF++A2blFDzgR0AQTeNWlG7x0srE2B42z2CcaOMlnmyTNFk9v0ISzjBaJy+3MIwtYDZTowmEPku52B4eVkBgmJO3V/aGlucq1AWYLnSi5lkhySKdedh3SQjQpa9T9U/hX4CRSngF3hRdlXMW+l/WpsyM3eWBJDyjxc3b/4Wn4+vce5TeNZBS1PW6A5m0GOnhHPhqr+m7wIh8SrSsGNGFCqZEYyalUSV35WJnrb1UQjml4DFKjvwl+c17wBp8nb0okiXaBId8vRT1U0Pin9/0IPvWlH8Biow0VNIEvleG8NSthaJADo8QMNIA6+bLQ2CB9uuvbuTiSW75VPI4eovyNL8LKvhpUsTw7LccqMWySEDRBM/iqMYTHe3mmz4mJth8Yi7ZHkeuyWVYo2ppeKxKdqXuDA+MKiCvANCH5Ess4yWGakBQSEEVcQJPG5DlQv+51BbpGM2FWpoBZF50s0IQDrc6LRNIgoIn8HbY7GsfaLfJWiB4UxF3O4QBWW4ZhVdFlXxAskRRV+4ZJPiN2xGrk7Y9/i069Yp3PMrHX00IoWPyYP9O+R6795mduhr7KGAz1raBxFkET9otCAEVYJhz4ZwBV9Vki0SSeJuQ7ZXxNIhJdyDRBxslr3/ZTdkOIxJMLtcQANEnBR1MKvtA3pFaa+cUG7Ds4ZYP/mK8lOwcqQ3PxeGQOgCylsC66uhXWb+4vs2Zors8VpkcC+FSXm1Zuvibxgfes+lux32/MHfXnnKad4hh77aVrYGJ0kFJqvbpImbRKyUkDTagEygiajBlQxmzgkT0N0oWbvt2VmAHVPNCEk58ATXBTD3kF2dphTnTnF+Um8RXSVyZN4pFlsv2u70K1WiPghEETZqYRS8NsitBDlWWZCEsLvakQYGwhyMgyXes3XABbL78yYMsgkMzBD2SAunrl15f+1iEYrUxHwZIQNAn9TDSzRMAT/Z7Lb87bPHkuyj0lLScsEy3TxYARP7f8aIku/L1er1u2yaFDh+D3fu/3ltO5967t5cApmQP5Ml3INkGgkwETxzYxnlNmaSR9jIwRxGYz3iYMmiDrBBkm4nGyaA3ib3zvtT22ySlZO4ol6tv37jSbBHX4XY+kxgDegiRSaRxo8vQH/yOM7toBK2o1YpYgwyQETWgNp4CTUJoL/142yyQtppL2fto8PAaa8OBkhnj1GgAmPAWISHQpeS6R4hIjeHlFwERAk/2Li7D2k7ekFqKenXYfo0u/gtdKZq0hX0Kej3iNqQtmoc7ZShUjmk67nqd5rwJdSJqrBCvGh+HqHsvEy7seaFKs3zolzvrKbQ/ATZ/9BgEnyCpZffYkpUskujTbJExwHvtEgJNs0CQJmPCa6XRmmqicStHYLlz4Ful1HVjatcsFTVgXmY0+u++QfWmuav+o1VuWAWVpd00+LcutzNoPcj1MCme2OxHBCzwQhEKGAQEyskg3WrHd3ZYIiqmXZIElPaAkPae/cScbwGMAQvTJzVLdxsMZ6DWgSZuDeV6fJOO/eo3XfxO4TQS4InWU2q2BJVIlv/QXu3vwpSgrhuADAicZNir2Mp7cdBmX5asFzDD3CsGU6ed+BA8+9CN4YHcD5hdxp0iJ/E3OWzVBwR8OaJegWh2wv7OpPQcCReaEY0NSOillevQglO/7DpzV30deJgiaCKtE5LkENMEQLfmbYACs2ufkuTKZJkVAE0qokhtaXiA12ZkuDzRhWS6W5MqS52KQJAmaLE6eA80uQBNqLznACU64cSf9yTtMe9LBeADQEl3crl3wkpgyOFbU51KSdSLYJoplcgIBE/G64ZIuxrA4Nn+MnlPLciUe3KSRdqR78XH+nrTjqR/ugL0PPgODtUmoVdgLolxC3yhfoovk+tRY6bon9megf+JpoiS6OEhjmCZtkehaB5uuMobwQbNNS6cs2GISXcXM4JfX1p89OAWL9QYB3fysmM/s54IMC5LpSpipx0CTpbQku1xV2a7ZiLLo9+8dBU1SqoK8TX26CXS3tFyXuTXtMCxXYOPaSdi0bhJKZZYgpHIxyRTQZOee/TA+NgwTY+xjyMNRGSr9w4isOJCpCGhixjIuRS3V5TNNcH3BQcU00CRvo4LOw2RmaZP4793xbZieOkYsE2aaYJth0MTpuTuvFe7HOP0EHJDOOLOyGDhhxsn8/Dy88c1viVYUamOtOsv0RMCTFe0nPIZJyDQRhomkOWb6HgNMHMPUyXSGCbR9tNrFWhQ0yQNO0AgemSZHjx6Fyy67rMc2WUo30rvmlM8Blun6Go3FItOFviZsCo/SXQiasK+jsE0YPOG5rdPccf2MZZt0WiTRRWNyC/1NcFxm1gkawuM4PVs/DP/2j17TA05O+ZoST6CT6NKgiR19bVCcZ92BpDXNZUqw+9/8HyTNNVip+EwTJc8VmsHH/EwyQZOYSkIW44QeoeAcLrZYXibbRCS6xN+EmCYR4ESYJsIySYAmYbFEIIoiMTp/Rhi/gsZeWt+pL6G1E4MepNLhASbplZ6y3swL3XqixHE06NC8p2f+nsy/HmhymnWkH/rkrXDz7Q97wEkW2yT2eOkACgefYhJdWfJbZwxoYpaBS2EoiDRKUXPd5YAmywVMNMsEH7k2xOBbyorOvF2k2/fvoOW4eHws+54Ay2x7IViCt0tlsFCwWAeGM76cNJ190ES+CyUuwrbQA0qKFeTffOVuYr6xb4mBKSga6AALoac3LWAiKIQJZkW+yswLPRCCFxws36SVvIrWYsV8VeHJ8Gp/wodMhETQQc9tvQ+VMV2x7LNnJZ7BvsHpOfTkd+Dm7fthdqEDswtNym/xNxEwxMp0WXARgSzML102/vMlpuxHD0Lth7fDWX19zDDJBU14p26lirIECKOcAKaJmnhH5bq6zNtTDTSZv+ByaF90VYGn8GtFFnDy/IAmnGQthYVsE7tDCoEkwy6RwGyzjmzEDKnJQErUZoqqpraOxhq6MGAigIm7rmgP4YoETappznCimJoxQEd3SBZwiqf12L7DcP+tP4SB2gT0V0dMMMYHTZCJibvoSX4pZJQpiS7sVElHnUxoWxkSXQiabDKF7r2k1l27SIxsVjnZoAl6mDx3iP0A/fG8xKbnpizbLd/fZPmMZIUoJQIBuCDWsEhQvtaoXWdpOm2RltC8MnYsIGSNNOYAwRM5sK9ggKREslvXbl3PDBMZuxTT5P6Hd8KG886CibFhM4YzaEJrANUX22FPHjfGNLEBEwYarYRXIM+FLGgtIanbvQ0s5vWQhoWadhr2O88+chvc/fCzxjOEpbmQrcmAiZHNCUzTfVCBPU2YdcFthYAD42+yceOFxDaJHSS7gx4wCGAp8KTcOg4rKvsty0Qbv2uWSehnEgNOJA81gOLneTKAVRQ0Yek+96PZJho8CRkn6G8yNTUFGzdu7IEmeXW49/lpmwOX1X7TmsITeEKgCb72kSk8vvKmBpZDpP7G9t8M0toN82YzA4O02M+wt4nIdLWEbWKAE5bpehh2db5y2ubfiznhu545Bruew002SdAkCpSIlIFUmhLA/t98E5yN0lyKYWKZJgY48UCTEyHNFQIieX/nFXI4XyrCNklhmdhNJGZDmzD7NXASmsALWKJBk8k/+G8weIkZ09k2JD6+ZzybvsbN+OJze2zrWlactvfiZhUbT8nilbgNnWmACc17DcukZ/4eL7QeaJLXUE/Bz//tH/41PLn3oAecFGGbhI+SBE+woWLQTDfYOLtE34t295M8zalwdB/0SKba7FLPQcEtuKSCJUm5n3ieYBDeynN1kWQxfpe7dnGpTYgGTZD5gUyTQkcXQaHnAzCR/LPskkIPoXbQx1goxidFyjYNLOkBJUUzm89Daa5vfn8Hy1zIpWEgxQRLMIjVImkufwLAnggileX21HgpkWsQ+LJSI+aM+Obd9AcxQSpOr1gam5vQhNRdSsEH3NGNwSe9CyRjTzhv9EhnNOXlcDp4AvDDBx6Gh370CMzXAY7Ps6EbAicrJ0ZsAAp3mouhugueuCCRKqjEZJAe8dhBGHzgu0T5xlGjDO0I04QZJsw0MaAJSgZV+RpPDiS6K0kFGakYItNS9R57GHWz8zjI5YxMRQkmv65JhVIXqUk6viu7mVimi+W5tGQXaema80KmCe5smn/pTwOsXJ1XFaK1jACISP16PkETbjo8nopEl06X7IsTA/jsB2W2iVcFTFuTEkhdtHSU+Xuw9uwaMNEgDUpe1RAsXToI6j1zDDCxg72/Kov1HXL5Nz97K/RXx8kQnnexskwXexnVaL5mpUDCdpUp0YXgSZN2s8quVjaEr8Nrfv013qoxrSxs929/QZ8Iv83mgyZ5d8+uSQiYkPm7B5o4NhMBJ7ijrwSAPjsuqcuRFQ36siAIIGa/elyx0l4WG0kCKTHWkQNMOOUWjDRJwLlTc37KeCGxFGmpJAzdErzk8vOZTWKQLWGahKAJ5Z/4ZAX1iEEU/n7f04SfwfX9yDKxWydYLtIAebT7mpjsTkKSL5b7FujrA8BRynLm0B44fng3zB3ZDbNHdsN8awD21VdBrVaFmmWZIPvDsUw4HcnvZK8Bf7J/6wAAIABJREFU07cTc8SwTZBp0kZD+CZsumAzbNl6eWbFJBaz6rP728dg5VDDA000cIJgifw4ZgxvgNBeJkWYJn6ZmHoTMEyoLpndqdoAPibPlQacoGSXgCco04XeJrt374b3vOc92Y2292kvB07THCCZrvffymBJGcGSAcs0qRnghGW6FGgiUpqms8O+x4KYOJsUCU30R+0Y4MQCJjI+o2TXIjTai/DW9/5EV2yTBx98kPrdyy/P7rNO0yI5bZLNvib7THr9yavhFpglJ3uBso+JWSuRCfxDsHjTn8A4+mFFpLnwPfQ0yZPncnIQyreQBm47GMug7L8G8wIz+C8t/4sAJ0UkupQCAK7RtKcJ/h7Kc2mWiQZNBn7+V2HlG9/qMcFjD5YWp0uf7ievEMCExmAeiAGMT3IoqxlLg2xSYixN1iv+yqndrlNvg7JcPfP3eBXtgSZLa7ov6FUo04U/GjhZaPXRrmI8Qm+TIoml4BkF0USvmfZ+JTRuo43xjANNZHxi/W99xICSME+KACceaJK4QXqJiY+JnLEU0KSldvRaP5MilcT11pnyICcTMNH51jVYkvaMwkLBV2Qm4C5Bs8NUL5J7QEnRSpI875t3PQ4HjqBMG/YpHOl04ImZY1GghIMSzXY8KCa6nbyZRtv0mimBABYCaoRGqz4enOEvEiIsnB5irajHs/EYmTgKcBLJqgBLsWfYZ4pmb35wMBbnP3DoGHzttjug05yH+XoHjs+3aG577uqVMNRfY9Z/GWXFHODtyXXQ7lqWSpNDmx9LMG/iu1+B0WoVyqjLjpTeECAhoMQHTbBHrfYNnhTQhNJqfRvy8y6R5UsBTbRJTSZoYmS6lM9JGmiCGro0US8EmqSPAjHghIyhze6kpbfovCvDNHFZYLDMG09NhJg9rzJYJrYSxoOWeakJzd/DOGrqmJ1ThZzPTQHQxLtXoAMY+55YFvJqifsiegh3kr7Fzgd3wp4Hn4GByihLdNEu1qoCTMxuVgKxea4XdmxLkui62kh0RSQKwjLSy/9QoouD6FnHEtq2ud3R6Tk4NsNMC8dUiMi/yU7exjwgu5fGrAJyj/FUex2pKjZXfqZUWZvSHPa9TNDE1Qm+TAUyuKKw3GhkAGrMHrESZAw4O2lT3Gm4af3ZdF0WaCKSUgyS8HMmxnbxLuGaq/Le/W5qIdIPPdCkUutXaxEJ0OiyS6knOsBiLnvu8e9S2g7suMMojeC4hffqwMGFCZgprSbQpARNYkMS+GC8wWh8VGnThaQlqxyAwNJcyDQhkKDegDe++VfyuiraOS7+fyPt/TAxUk2AJiHLBIETlBJjOTEHmoTgiYzxsde0hGm2Sew5NWAibJM0wCQ0iEcABWW69u7dC1u2bOmxTXJrR++E0zUHRKZLJLoc4wRluphxwlKa/OM8TiQWw0+u5QCJAYoMLyXTJVJdJKFpTOFxg8PUwjPw2dv+ALb9ZDoIgkDJww8/DH/3d3/nZfPWrVtpvvGWt7yFXq+8Ms6YO13L5lRP985njgDKdLk1GG804NHLKnTZMZ7BEx70Fh59COAv3g8DKdJcBJqUyyyxnOJpQl5eIUASA0uiG9+CzW45m5Ezy+JEgSamIYk0FwEnAJ48l0h14TosDTQZNKBJnkZ+YiqvJ7/qgcOZn3wUruPs3B/XTHn5KVKpZmLmABNdccwGTsMyuWbremId945kDvRAk9O0VoTAydj4JMw3uCVmeZtkP64xPETWCBnsFttVd+YxTVQuEWgiAdRiu8KXDZrYntIvrRMBmITSXAk/k6wKkhpQdB+EgAnerlzti+7O66bpnRSwxCSAjW5NIL9cogCJgCU9oKSbUko/95t37YCDR497qIPMG3jMl2AIBvLL0Gjx9DAZDhbpNNlNw6+844aBFLobMU04MMkm7XJEZisBoyVp3JsXoPM/x52xSzoiuq1LAUXpuzsADz22C374wEMEnBw73oR6qwNDAwOwdtWYJzfCO3mdTA3VfcpEZp1k7WIZeuhOOGtuOgqaiK9JDDTBQBibUutgYux3FyQzBRuZxYTlYwJ3ng5+gRKJZrapT7hDP5Rfs+VlKlBAF8crfaZJOmjCO52cp4lM1Bs/++tLTbi9LpxwtxqLy2I4FUhQ0HKNPBA9X4kkbPSB7a0waELVsltTeMUyMW3DDbGBvFFeUw8e3rKPYowx716RG6fsgJf2m+iypI9UYIkGTvQ3HDswDfff+gPor4xAf3WUJbrKaG7dHwRkjDF8AjRxXlIsAyISXcaAltgmdTabRaZJuwHrrzwPNl3NEl1FspElAvjsjtrB748LabWtyDfEr935zCGXtZSIJNNFjxcdZNUgcNJCxl4BZoP3tUE6E4NaZJlsdwHyjRgnY4+ZoOEED2hQkWARTZJ42hRHXUXzwcU5kuxiUEhvnAKYHEe5rg0WNPnWnQ/Dq7Zt9dr3UkETKnkDjuE4MHXsKMxMT9HGhInxSZiYnCSWCct5KrDUThUyysK0rZnDe2H2yB76mTuyh8ARsvYiDxUGSzgk2YGnjq+BVnUC+vpxvgpQJqksJJAqea400ARLx0hzSXshea4mgibMrBgbHYd/8eqfKtR9CnCyAvbCyMhILmgiLBMBTfAV8zRLpsvbJCFgV1h3FNOEq6HIj/FOd802iclzCUgS+ptok3j87LnnnoMNGzb0QJNCtaN30umaA3GZLvE2QZkuZIAa0MRsXPJlugzD3mwas2wTkulCVhsyTGRsdt5jCJ7gcf5L2/C33/ovXvZ97nOfo77i7//+7510ckY/IO3+0ksvJRbKFVdc0QNRnocKef+jz8DUjPMidEXk5K3t3KsE0GoB3Pypu+Clx26GsZ2PswG8+tGG8FHQxEh0kYpAHmiSxjaRQV7nT16QPy8vi8hymTkTT6Akfmc2Nqm/hWWCkT2R6Ap9TQQwiXmazLVasPmzX48FKqJTtcSjp07p1LwQ04usZ5kNGpZMnhwwTTVl85GZGqYBJnhrjLHh3GiyxzLJrIE90CSvgZ7Cn6O/yeM798P+Q9Mkf1PqH4dqpbIs0MQ+Lu1WkgWUC2hypxz8fUoxTaiXXHapya5XosqbBX0RCpx8cR5wksk0sTdxj8Hm43Xv0ZbylF35mehcTP0y90G7uQAImuhjuYBJmE8YMMPgTzcHgSJklCXjDu9o9uRNyO+EzUh//tW8i+bnXt2jJXeTz1nn3nbXDjhw5Di3JTlRSXK4mB3v+G2inI6a7zCl1IAhNPdh4zNXpjKlMEbMNDthujJLZ+HuUTkn0sAygZM0AMfcR2ZCJjkke1gQcE7mWbyhceCsu9J46NFd8PCjuwgEbC0eg2PHW1BvtikQhlJdFFQxwAgFvowEioBYFswig8ogQGXUyaq7H4Pz9u8iA+UKMU1KVoorEzSpsKfCCQFNaFBKAU7M8+XmXAZgwrcXGSZ1pxzQRCbieGstyaXN4YVpokETpIbXOx1YnDgbWtten5v0IhVDAyfPL2jCGcuTdQRNyrQ40QZEGCBE0ETiyYm4cpgDKRI5aRllWSZSxqaq5I3ReRnv1QmaJ+grCgT1qXOKfIuui7qz9E519Hp8Dv82HPz+5mdvhlp5BAZRoqtSI0kQZwYvO1k5GM1ySOoupsNhtgmWGwZLcXOB29lKoIkxhbcSXW97DaXSwJaZnZYGTTiCLX5K/KDZa+sC+RvJWmGZuGxFNl0WEMJndlD+ZHFO+f0V+f4IYJLox037CNOK9SkxvIk3SWIgc1eHmSYsk5TKjB5teLTq8wSMCDgRApNXX7oWxkf64Vvffxhedd0WdzdkGCLobjyqijJNdLXeu2cnzM8eh5npadcejNTV+ORZVPc2broIJiZXmoph1iCxCtLpwHM77qRkHHjiewYgQdlIBZAIaMIla+vrc/PjMAVroL+fgRoEHlD+ogStqKeJ3tWhGRgEMGKcw/iZICiAoMl1214BZ5+zKq9bcZ83pmGycjAKmiCzRLNNhGUSY5to8CSNacLtLV6n5dmkH48BJyF4kiXNpQETkepCQ3iU6HrnO99ZPH96Z/Zy4DTLAZTp+vj7b2VprjJLdDnGibBNqopxYjY1yBgtG8IEzLT+JryZwZfpMhJdhm2C43WjOQ9v/Y8vgZWbWtTHIaNEgNawD9D9gWabST8gr9K/IRsFjxtvvJFee2yUE1s5j03PAwInvKmNDb/dPIvnSzt+sBeeuP8ZeJJ+nqO53Vs3PQCXjs140lwaQEFpLvwbf7T5OzJPeD1nxgYBTmRypoGS0wk04YpLP1EzeGUIH7JMLIDSasG+eh3gostg3Xs/lL8ES5suFgFNyPid535OJDzJbNfrJvo6HfDQklw2sOISRQo6bfQ/LcE1W9azNGvviOZADzQ5jSvGYzv3wYc/+TV6AgROnj44B0MjY/T3ctgmdhVh2CZ5OztxQV7CQLbpzPn6IovKk5X5XUYXTTI8oCSSNFoYFnyuvIAMggtW6istG8xjWMAkOG8pgVQtzVXYz6QAYML3FTScg2S8g10HJIqXSxQsSfHNkXy0wIiReSnsF1Eqw8+/+gpKaw8oOTlt8rbtDJrYSZ6JmAmEopsVBvyaFuMKRn5hIhPIwbsdE3MARkrM/lGcO5ShRAEQ92wufqr278YmMHqnRhACtJMUBQTZzeN5wEkQGfb/TG8n3bb5L3zp2/TQCJzMz83A0el56sMmRgctcIKSIxXc4YbG0LSjF69g7wjd3yVNkDtQPnYY1u+4j6W56Icp3hXEqUo4CeddSvg+Bq7oPTMJr9YwiKvGibBvtX+bc+TUWB8c7ZflOtxxm8FOyAFMeDgLQBMNmNAkXCF8siPX7F7CjzRQIr8LNRwhXAFNWh0gKjhNzifPgc4JAk0oicbjpFmfPzmN3LsrZYh9h3fps7xRQxq3yUM0gHdmhsk2Gkts3pzEXpPqQVB8LErLLCfNJRWg22xNXTHxjbyVT+zeJo8DEIouLVfhqQeegD0PPE0SXX19yDbhYAx5mxAQKhJd+EUxQ3heqNE/CgSz8SwBJyQHIjtZOTiDwMmGK9fBpqsvyAVNvOaKq3/qcvw2mu1r0v380jN/lwzOBbeVThgFwuvQXHQeJ6qgVJXTc56g70pUuzTQRMpWtwcFQMaqXKQPTGwuMLfjMRPZEWbOVipT0I18Tqi/Q5ahKw+8z8RIHxw7NgWv2uaDJpU+XmCLD4mtuuoXy16kMzswPXUUZo/PwIH9z8puCOdbojx1Sordt2r1ubBx04VGSQ7ZQfwwx4/shePIKDm6F+aO7IUyskdwrKFNMBxooLFMASR+lEMKpQM/mtkMAwMDVuqKGBt4PQYVUOKM2Dgyi3G+asgyIZ4rtRGwpuitJhrBN8kQ/qXbXs6gScGupzr3JIwNlgg0QSAHQRL50aCJZpmcLNCESs0EbroBTTTDJGSbaFN4NIQ/cOAAXHzxxT22SbfDSO/80yoHMmW6xBQ+ItMl8RXZzCQsUxmjsf92Ml3ocYLyXDxGEyO0XYfauj0wesEh0P5H/hzfjathrCMGnkq/IK8CoCAYioewUHpslBNTRXc+cxh2PXPUAic4Bt78ybto7L310/cwuE9rNzO3K5XhD7d+zWOYaDN4AU8EONGgiWx6w1eeimZ4mZzmoEnC16TdBjSCj7FMFlsten9/EdAka5qaOf03cz3c7Cu+JSLLS43NV72h+ZwJItiyUhMNjI3pc8LaiJLNOG/qmb/nt9MeaJKfR6f0GSLThYlE0GTfkQUYHhpYPmgiC54CwAktwFMlaVzgyi6spAM+aTlbcFUigaSQdZCRLl5MFpNoyAJOioIm5K/RTAa5CsT5ok/RXJi27xcCTXIAE2auoFeFf7BHjmGERGSH0laOSbAEPReqvMtVs0XaHLxZ2lGCzRtXwcUb2WD551/T02ddWj4WvwpBk4PINJFwmp1k8T044CK2dhXA4LF8kvUtVAeErion4rVBAMnVRXc3K+Wlw7sOTVHfb97UbcFOhpKzIqnuBCaXMHQTfxR7ZQTMyYusxJpUbH6GbBP8kePokYMwO7dI+bPm7HEY7EM2IXtXYTtD8ISZdSYwpCfKtpx4pxMK9mDer73nazBYKUOl0yHAhOS4DFBSQd8UAlI0eGJM4StVqCoNfa4IMRClAGiSOaY4r5wE6J3Tv1GaOhjPrZHMoD1ClgmdJ/WEa1YIlsjfWaBJo80TdWSa1C+4HGDz1QUaWfHxDtPYUMbWBW7e5Sk+WMLZ0oGO8VApV2vQaqOsi0tzY/5YZnWPPl1BtkkMXMnb0JD3wATHYlDDk2vrogxcJdKdkfs9o2/RaZPTyK9Cj42YvkofHN13GO6/5T4YqE3AQA0l+XghzcbwKYazuhNRjD5mSiFwgoBJhkTXVefBpqs2eTsgoyKLXmdlaGvU17i5Vb4ZfFhS2UAKmr8vGvN37mucf0dqmet+EMPnlM/Yhqa9TSLST6RvFvLTZvshA/Ana0+wk1CABJNQDtKrI5UlEDAy9agWgCaY9+0mSpHNATJQaA5n7ovljmbmc3Pz8IbXXiGpoAAN+uJx96sCbvQGnyZBPv6TAZMdj/2IAneO7chjDt3DjuclqsciB4Pvr1qDwMlFsO+J7QSIHHjq+wYcYVDESm8ZoISFO+VwOzX5Hddf818o0bUWWrUVNqhoPULIhLlpZDJ8r0c/eInyg4aNRfJc6GvSgrHxCXjZK39Stff8/qJvYWcUNImxTELgJCbLpc3gQ8ZJWH66ai2HaZIlz6XN4BE0mZ2dhfPOO68HmqR2Rr0PzpQcYJku3xSe2CfEQInJdEkwnGYfpq9FkJb7Ld41j+MzbmbAHwRNcDNDg3xNSufugKFNz3q+R0XAkpBtEmOc6Pf07xpAkfeRhSJMlDOlLJ/v5/ivv/8/YWpmAb726Xt5c4NRAiCOv/xu3j9v6Aj8+obvJ6S5xBBeGCYIpKARvPiaaMAEN7Z5oIkGSNLAkkKb4ZaYc8uV56LBntsM1kvaDmFYJ7h5Df0kxVNSNrBZaa5WC6wRfL0OQwU9TXIZ5bIZ1M6sTJsmJrCaw/BuFyMnb+ZXaq7FvnUGPZF7ocwo3k6/rX6nGEq7SZsoe+bv+XWyB5rk59Epf4YGTn74xDFottoEnCzFEF41Q0fvygFOskGTvOxzKyttNLw8pkr2giSPUZKXYkxb5s5l21mlp6MoaNKqY6A5eRSJ9YVXde1nkvMlKMfVbjqNTfk+DzBJJEJu6t+cpSGw75b7qaBtaoHkusWqK1F2ixf7PZAkt4af8BNu2/6EAU3cBmo/gO0M4jsgoEl2EEwSKcCJ/VsF93lBQVFOt3OWql40TBU8dxBBjOZKPI0cC0MwuQspuSWAJ/YxMrLq84ZtQsnvAExNTcHMzAwFxdavHvUCV5hekmUMgRP17LQAMnIBmOT+p3fAuQd2Ae5W0uCIP/FOmsEjQLMkiS6aJKY8cNr7Jv28yMjzxAjqRgegUhvwvTRo4h6AaSmgCYUtlfm7/t3ucCK2CTJM3O6mxnWvg9JKBnazj/wAnG5rzXq83877lvw0xNNBLBKTNyFowp4Ks2bhn/4N1ITDVpsDnCTN3/PzKZaCWE1DwMQHZLq9d7SxF2CXcArDNHEfKJsIMNjM/c5tf/016KuMwkB1DCqGacKME2aa8I7EbiS6ODAjwEmaRJcZvU12JvPGb6byNMsFTdLrD7JM9h1yG0asj0mivwhqmQVNHJgj4w3uzkOvE8ewLTZeealEHwxboOp6szh2wJi0AJelFvxL7fOYIRQe9p5244mYvJZtl9aqz0GrOW99DfE+c3MLMLdQh5WTo3DVJWtgYgSZxJWuQZPHH3kQ5udmoWxMy70AvqnZmCslBLXKFctwKC88S6DVYGu/YY60rYk7hRINq0SeV5glbqz3QRJ53+YjSnvNT5BEV61ahaoxVx+uHIeJ6nGoVMpwvDUCOO893mZGPw2pZj5BkIzx+SA/k1aLJLpamObBIfjJ177OLwrbLCJzkfo0DDX3wujoqJXnQraJACYizSVgSRHQRGS6YhJdPKQm629aQFTkuPTzarBInj8LNKnX6yRbhq/z8/OAEl2HDx+G3/7t317eUNS7upcDp3gOfPR9X4ZPvP8WluayMl0ImgxArdwHlUofVGhzA8pRO9aAldI07dW2Ty3TZYGTBrTX/Bj6NuzMBUuKAChpfUGR9zWActlllxFw0pPvKlZJ7/nODrjvdvx5Eu67YydvVDCgiGWUeO/J3K4M6wYPwVvW3w6aXSLG7yFwwus390PSXEai67QHTUJfEzNwx0ATBE5EIjlhAm9AE/x8/+IirPwPfwpDl1yZt8cxZdKeXf4tioUFgAlt9DaskZCMbgETejjrg2cBE/O22Z9q8ZUWskygAz3z92LtsQeaFMunU/4s8Tc5OFWHZw6yqeOGc8+C1WdPLCHtweKNZtTa48S/5fJAk6zk6XTw7mY6cgJjZinj3XjZQEli5WkCDTlpSdvVWgQ0CY3fdRKWAppoaS68V6YJ/MkATITRY3ZrkuRHq8ksEmNUx+WLnhBBYLNwPMKdKCDJ5o2r4eKNXWhJL6HF9C7JzoFvbX8CDqARvAr4OTaDehcN7NpkPeeipKZIxQLA2zFhvjYETkSeiyUzTLdBgcQg0J2ZbBd24ST4VrykK+td71dSPBsXPF35myTj9VGAJ+iBM88J2SZ47dSxYzA9MwNjwwMwMYoBYPE3QcNz429CgVWlH292ALtFEhfmwDNPwfpDeyzDBAVNHOOE7yHME5LoIqku/iGJLt2nh/2p/Vv6fvPkWf3usoCTaAH4oEmONJfslLaSXAVBE5qoq5/mNgRN1hToWoJamPH8UnbdGK/nJ0ABSJGTcfe6HMhuxHYvEl0EmBiJINu6ogiJu7F+2nSZLt/8XY/DRaBQm96Uh6/0DatPugVMuC8xXYrpnPK+MTgtki6SqTQLJ2YJlGHng0/Bngf2Qn9llAI0YjKLARlPosuwPLTEEqevgEQXmcE7ia7zjUSXL6oc9Fi2EIKBXQGaHAjPr31FzkDABIETOpD9h55ZljGcgKDcLSkBPrOAs4UZjnggcBJ6uRVJE90nwRjR1cq1K38eyeMOszKCb1IZFkpzCRwkT4tyLry4NhmNLB91PwROECDANob3mpqehUazRaAJHuevGYeN61cRC4+yNZVp4iC0xx95AObmZq2Ovsd+oNW8e55K/RDV0coC6rgzS4Qs4a3klgQU3Ks0Khmv3d34OWVXNrdA8+xmjiB/PzK7mcAJ/Jks74ONw/uhv68M1UoJkDmJ9z46X4NH5zZLE2FmoZKvYsCETeARFLj+Fa+Cc86JAOBe+ak/GjMw3HqaAJM0eS5MHzJh8uS5hHWSBpqEZRfW3TAoqp8zzQg+DzQRsCQETZBxsnnz5h7bpGgH0jvvtM2Bt732g3D/HbuZcYLgCQIm5HEibJO+ADRhJgFLHXJfSWsQs4GH2iWKFnda0Fz1EFTWP35CwBLHNuT+KWSe6fdifYV8jq8CrGK7/+Vf/mW44YYbTtvyO5kJ/6v3f5XK9hMfuNVsbjGMEiO9pRklZXovyRwWqa53X/g3BJr0GxP4ND8TBE2EaSLrs1zQhAcPN1ELmSfyuc6s5UzqQomFGOtEAyRc+TwVAK0IIJ4mwjQRM3hchyXkuQxgYpkmi4twFoImF2colWTNX9OWDaUS4IYcXBclpsm2rcf2V6kvE89Xs5aiF8M2oVdTbJQ1rXqPZdJFY+6BJjmZtX33dug0uHZvu3BbF1n7/J4q/iYImhyaqsNiHTUlS3DdVRcuMSFJ4ARRbTY59gPaJw80yUu6A1GSLBXUa44YfufdssvP8+S6lgqaoAeBBySodGWGaDI+1NJceLva0GT8aU8gYMLUP97tqD1PaAIl5vaSCqxf6D1R6EiORiS5df4q6IEkhTLweT1JQBMpNU//XHbz0gQLoImgScycV4KpZh5EQSCJBEkgi2saLyaUE5owP7S0np1vySSO6r1U/qD/s23CASfc57Ahnz0Sbadj+kz0C+niUM9KqYpK3MVmZMnGGwNN8J7IOJmeRuCkD8ZG2F8E70hsEwxu06rMyaa4xZlhTmCaUGoJOnDpI3fShNuZCSYlutjTROS68NXIXlVwR53O79jvyfEoN6KaOTnH59IeVZFOT71lmSYxwIQLiAtXgCUFlMRYJvIee5nwD4Imi0pHF37ubeaeafWGK383axCpR2gGH2MJdlFDA6AuPmjQAttIc1HzLjPjSyS6xEOBW56u9AGoECRMJv0cOUjKZXosE1M2kZbd3eOas/Xu+pwCyri/BGw1bSQbIcjHDxxtv1zpo3wWia7+ygj0V0csaBKV6KLFd8De7Eqii4GTDSTRdUGiU1Rdtaqz4VNxedpxIv+hc8vw2PQcHJsxEqcWGMDOiELwkZolb5nAFNUvOU/VcxOkwrNZ1kqzTnKTZboLVQ/0JTazpEz99sX136Wd2rU+BfEUkWwT4NvuTOTrkC1E7CS8TgNI6j7EpkEPl1IpAZpgXzc5MQob150Nk2NDuaDJc0/vhv37noYqMkwqFahgXyBBQANGUMVozEBl5lGo1vqd9JYAJTzi2r5H/+63Rdcfy/scb+DAogNQuN+RuArm4575tdAoj8FZpZ2wZmQexocr0FdFY3jeDIC3QXnBen0RDs8PwIHWeTDXHuP7IHOogywTBkwwOLjpgs2w9fKMwEqs65x+FEYHIAqaCKCDYEkRpokAU3nyXFk1NhYM1YBJjHGSZgavvUwQUNJME2SbjI+Pw5vf/OZiDah3Vi8HTtMcuPs7j8Lbf+r/ict0lZF1gmwTZH4j08RIa1qGAa89eAyQjWEdaK5+CErjh6AyecTKH9K8yzImue+PMUtCplmMecZTXO6wQvAkCzCJAS3Yf1xyySXwS7/0S3D55ZefpqV4YpL9V+//X1Se//0Dt/KYCD67CJ0gPSkuK8OFW9Q080T/jiu4MrwHu6w1AAAgAElEQVR702cokQKayCsxTdAAXozgkVmCZvA4HRAT+BjThCuQD5SEYEnaek6uXWq2pYEmaeBJDoASgiYizxVuYBOgBF8LgSZF5q3huG/yjNdMdYpf6vk4A6RGbjWID3jzWDlH57EAJhI7YRVUIzfa7rFMuqiPPdAkyKztu7bDXU/cBfcevBfuO3ofLOxdgPZCmzY+41EZqcB1519nd4hdd951sO2CbfbzbZteOGBFZLoe2cM7uhE4QabJhnPP7qJKhCs3f12ZBpxUaoNL/I4Tf5kE9078neN3XApwksU0yQJMaLKS9WApH4bSXKl+Jqk35w+KSHJJkCwESSTZCbAkAsS5R0wffQQkwXN7klvPV21f2vf83S0/5Ek+1l4dxLG4pyvnRouNjNN3KpuIkkwcJD6Cb9POXQzj86KCD6nUST8ihlfUWQ5JoXmh1xzsHyxPlXpE4mCeH8bSspCfxBjfJ4N9/k19TgzAN777Qzhw6Fjimw8eOgKLi004e+U49Pf1Qbu1yHr2aArfaZOMD8t54KWcUxygwx1txiS63YGVR/fBuqNPE2hidytZxomT7aIpvpmIC2hCEl3BQs5FVXUQVyqLeoxcxCBbws8HToLqYr+mA9X+EVNJpBKoQg4m7BLS0+bvVCvNTmQt12UBEwOWWKbJ5DlQetnPuAc1yFxyIdudr5MG35YOnMQGifjAoaW5qAYp0KSFgeZF54flgyaq3QbtXDKFA8f4Xwi0s+G8UNSX0dyily5fmkuBbKpdpaWzyPpLSw1h30l+SuaG3/jMV6FWHklKdBF72Ohg292Kpt/0O0VjCI9+JmIKz2bwZB5O2ulsNItm8K1OA177tteox+G64T2H/UP1KeYKYsnI78UePrWInSyXWuRTxYkB8wHqQIlmRrFqiPZJyK+KdORD1knSgy4tgbY9Zsy7QoktrvfJjNGsFccyMUGyAJLE50LpKDvCGdCEoWw5DLjSakC7MQfHpmZoPBwfHbLjkICTV2/dACvGHftKV2tMK/qYPPnYw1DBQD95Z/FYTOwHE4Dha0pQnXkEqu1ZqFSxDrOZO9cf1/fSuR6A7ffLjrVmfqN6y30KD19m7JLfzWZUrN/4NU/Xz4Xz+nbBWaNVGB6oQK3CTBOaE3QAms0G4DwF6xf+PNG+juuC2U2NRsj4c8GFm2HL1iuy5+yqq5OcLx+9zwImMaZJFmCizeCFXZIFnBTtHzXDRH4vwjTREl0aMBGWSQiaIHDyrne9q2iyeuf1cuC0zQEr01VGpokwToRtIsCJyHQ52SVmm3Bf3VrzEM/R1z3iMUu4O80HSdKkufT1OoOzmCbcLRt2agCupDHW8JotW7bAH//xH5+25dhtwu/5zuNw7+1PwH3085TnS5KQ3jLm7vK++NE5LxNZoynAxGyAwXOuGbsXtk3clwqaiFwXMU1QXQDjnN2CJmbsjntSykRdTy2WMLFbKstE5goaQDGb2yzDxKzPNGgiwEkImMjfBxYXYf2nb43usyxUH2TKotootR2UTcUYRrNh1jeismPkVgPARBQvKCqSA5iE+9I67XrP/L1QYalZcSdtK3yXNzpdT//IbR+hpH//se/D9qe2Q6fJNXnooiFoHm/C71zzO1AeLMOff+fP4SWrX2LBkruevIvO6yyaCX2fWfyZvzUrBUEV7++TyFhB4ORT/3gPsU3wQOCEZbpSWAWZBac6Nv1rhHFyqoAmzzdgYrNPdMFji9nILvE00ISM3xvZi+5M0IQqZbJQC0lz5QAmfA9kMPkHdtTlSn/0Mx0piYJBFjApNoj2fElOz54WQRNHKVcDkNkpxRN3Hv7rLfQMQpNeE/c0EIgfegsqq5pIcPCIP/firYh1WImueH2j85mWYhPpfZP5w1LW04oj3PgbY+hFrk1v27L4ce3bnpvoX9xd5Lc0tgkm4eln9hNIte5cIx8i2ASa8JIRHVjz8E4LdVZZEqA6wDIttYExGHr6R3DewSehVipb4IQ1cVmOyxnCs1G8SHThV1X7Bpnhkss2wW+TxKnMy2GU5LUYD/ROFAC/QaBJjGWSApgIk4SDc1wPZYJufzfvoemg3dnU6cBiqw31laugSqCJqqfRyrF00ITKdV77POTlVN7I438eskzo7rgYQ0AOABZmZ7wxI/3u6pPwJInOqsC2x4R1jSTv4Qp9nmSZpAy4uXezK6bMM4uNiq6noyApGnNTpWtT9Xnq/h2w+4E90F8Z8yS63A5WMRAVlkfINgklutgMnk3h0bOhQcAJ+5swcHL+leth09XCNvF7bqnSUfIcVZGK7X+7N4P3s3PfoRlYqGMfFrSjTNDEncvMROlzBIDQpWLGGQMmYcZbrxPFsEodJjyGiBrE1OiT8CWJ9XemOrnAFLOsJe1mdWLe4t0AbT2X02zL8P4E2LZh/4GDUCm1fNBEsc6RcbJpHW/Q0qDJ4swBmJ46As/uw93PKP9YhQqBdTjOm93SRnKmf+4RqDSn+bNqHzPp6I5KgivRD3MPS1lgTeQVSEJkGsMuMd5SLrAnQT6UBQUCQtZe/EqYOrgLqnNPwYrRKgzUUAKLx7B2Y4H68SYavJf6YLHehuMLDXiqdS19N/qXkDRVswnjE5Pwyldp8JCzP7WfMx+0F49Bbf4p62cyPDwMAwMDID4myDQR0OREME1yuypzQgw00QwT/TvJkxlfFwFNEEQKWSahPBcCJvjzC7/wC7Bu3bqiSeud18uB0zYHtlb/NbFN2NvEgSc1YZug95/xIxNJTd7IVIYWMkvWPeIxznia5SQli7BM5BrJxDTWiQY+uLvV45//exHmSdin/NEf/RGg58mZeAibhCW3aAVkJVKpXNNktuz7EUaJ+kyANKkbFGo34+q/Oe+jxCrRLBMr11UqMeNEb3jToImszYqyS0LWCVeuZJHmbnhTl8Qmi2nsEjMP4ME2kOZS7+k1GYIluJIi0MRIc2m2SRrTZAOCJks9aLrnS7/SJjPamKFAEzujkpWk+8JcwESnTU8vKVuaMDk6QCyT3lE8B150TBMEP/C479B9gMBHa74F5YEyNI9xMPh3X/W7cNOtN9Hv737du+Hdr383/X7TLTfR+/o9ZKTQZ3h+BRh0MVJefWfhhB+gMd2ATh2dZE2hqLUMgikljCoBEHtFgJXlyoC972Nfha9v3+XVAmScdA+cxEET6gONJrYEKF540MRJUxSv/if+TJIvKwCcxEATBkzQEL1Q+Cg98ZHLQ2muhJ9JzkpOAyay2Gb6YBlQCiShcqFS54Mlpk5lskvcxT2Q5MTX0Rfijn9vmCbMMuGDAyuG6WG7mhI0Wx1rZOzUsgy/1IVH+CbBRECAFt6X6nYA2+ptDOFF13NJeRFQULKajv6M/U0wIGi+NXqhBgWKhUyTt9FBZlnIAHz+S9+KPu7iYh0OHjoK42NjMD4+Zia4fB3uqg8PlHUqV/u9txFMvfiBmwkQYcq38TIxzBLZuUT+JhG2CQbSWa9ejzmqpqj6Yb9YZ0/qBLxYHtKzErtJHybYW8ZAn+SDRCelDP28pmmtBOaEXaJeBURxtHCARqdtjQcJMOm0oXnRVVC5+Op49fQKvDhoEtsfU4xtkj4exfJL3gtZJvI+yr9hfanPHyeZGzmyv0Xnc5AtGjixixBT7t5Niz5Heq9wQlgmXqeV/l3Fay53psKIqFT7Db7HdePoc4fhB7fcB30VZJuMGPN3lEdi2Q9rJirSH6Zf1gUjfSmzpwQwadOuuFanyYBJqwFNZJqQRNc62HTVJq+jw+cpUgLMXuBdtEsDTTjniGVyGEFBvJeuPzFpLvnc61TY98TuBETPj/AJ9N8IJres+TqCJ82FmfQCllTZNhCmQfputVimfInkotcN4VzYLTQS9cjQJXgeZwbQTNAEoN5owNT0cahWAEYGqywdQesAx/LCed7YUAXWn12DFaWnoa95CPpqJahVSvDggUmY74wwy6SK5sbIcpIdsryTstKehoG5R2nTAgImXJ/Z9NToaanNEH4wRCS2tFSNZZQYLxPvbwI4ABptgNUXvYK+4dxLXmmH5sfu+DT0Le6FieEK1KplKHcWAZCFSc9cgxb0Qb3ZhoV6G47NtmDf4tmwUFllQZMVK1bCK/7FqzPL3jxVogttL05B/+LOVKZJyDIp4mkijBMJpurX3ETaoc7Vx9AIXgMm4lsg8lw90KRoDvfOezHmwEf/5Evw8Q/crIATxThJyHQ5tkln7Y8tYCJ9QNiuNWCSBp50yzShfsuwSeT32HtZjJMsAPZMAU7+8n3/TOuZT7z/FiMFbEAP40viMUeM/JZjmfisEf2+Y5g4X10GYIycspVtc943V49sh+vG706X6EKpLiPPhUoBtOEtkOmywEdR8CScR6at0bLAk7SdNVmACVdG38ck8p6W5iLQBAET+VHASYxp0mi1YGrTJbDqP3ww2mUlt9WEpyV98qzHnDm13VhUWJN5HpVXzuNZpFiLzK7dlA8VX67dup6kVXtH8Rw440ETBDvwQIAEQQ4ESPCoDPNkv1QrwTtf/k54ydqXAEpr/crHfoXO+9vf+duEhwm+j58jqIGfxw48B38eqj5ErwvPYBAcCJxBs11hsuStHrddtI1kv0KWSpGiRX+T3/0vX4a5RVk4Aaw6awxGh4dhZDgZBMu+ZxpwwhIYvEu3Ai8kaPKCsUtSMi4m1xUGrJp1J0sit0HAJE3SSs4p1C0GJ4XSXHgvz88k9aZIFWxCY2GKv97upuQ/2cuGwcHkUYJsZkn8qp4vSZEWfvqd8/e3PGBkuUKygEg/GWIJSl+00QeEzWUdCGKqYPBWPBDHk0UOpKigMtVzH5DRYapCbYsrvkuMKYqMJuQBiq69+MG55ZZokbQ/9MhOwJ/wwHyanp6F6ZnjDJxMjNunInA8ASYEd6B+oQWrd3wfxuaOQp9imyBY4gEmxtPEM4QvYyCN5YToJwGcaCBJKoVJw7KAk2SulUpokO0/HwaV0dPEBivlsi5ZJni6SHN1UB4H2MvEmb/j7y2ooy7+9a+H8lkZJvA26csDTfBJs4GTIjVL55c7XxvA6zNY+q0VAU1MADezMZj7y6n6Eiw7G2WPmGTnTboKNEIygPc6nW7zJ/9LugJLTHMQwISMs2sDHNRAmr/xdfvmZ28xEl2jZteqkfxArXQt0YWBbGmJHrjrs02EaYLtvpUr0dVdHtHXmj6H1uf5WRbpDIAAk4V6yzRblwaSZPQk3WKAiQEEEvJcZkFu0+SDJjIw0E5B4ynCRvFJ9rBrwgoUiTwrD1ttmm/5OamREnchS4axcTo3jyQQTXVDpByEpWWzIcjxjgZNSjDUx2BZs1GHvnIdyp06gVvcb3Iw4OXnz8A5I01mkkAH7nlmAo63hmlHtAAm7Gli5M9KANXWDAzOP0KgScmCJiZvlLQG5wcnVkBo8SoRYISIJR6rhP9utgAGJtfByMr1MLZyPYye5XZZ6qd+8s5PQ232CRgZLEOlUydpLgL2a4MMtjTbsNjowGKjBQenWrC/swkWWn2w+eJLiWGx9bIrCtdaOVGyv3HoYRjua3mgCTJNQi+TNJYJynNJHueZwMc2eKUlPCvQGQNNhGkiUmUxpglKcyHbZH5+nhgm+DMxMQFvetObus6/3gW9HDhdc+Cjf/Jl+MQHbrGm8JZxQqCJyHQZbxMEqs99lIzeNWCaBoguFTjJ6xtC4CTt71i/YftuJeWlwVZkmr3lLW85rYqTJbd2wL3feQLuu+NJSPiQBMAIb1hhxkkULPHYJ26sZAaJ+VtkuHjXjBnpdUCe19dbh+6E6yfuiYMmEaaJv25jAEVAmVTwhIZ/WasFr1KS3bBL0gciPdlJ/q5luGSuEHlPgBIESzBSakETBZggiILrM+tlYszg8b3pADSJzVMjK8yUTdVG5lXNZFvNRbe/Eud/Kg+XDJiYe+Dcb3KkH67Z2mNzdtvJnHGgSQiSjF41CvVDdVh8DncKuex5zxveA9s2biOGBx7CJHnFNa+Az934OQJZ6CgBbN/pGCR37boLtj+53V4nbJO0jC8Z2a7r1vP32HpfKRGoIrRxBG8qQxUYOG8ABlYPwJHvHYH2vDFpNCb0CKBcf/H1cN1G/16x70aJrk//4z32IwRNhof6YWzEaLN3VVPCoJV9CgucVPrQCDJD57+r7yt+8qkGmLgCRrTe7MKTGKsKsoWgCQMMKCORHWAoHH5QJ4bSXJ6fSeSGDNx0aKEfW+zLM3IgMTlUpIEl1JzUzkT8u+dLUryun85nfvHWB3TT8GVD7PwKWSY4eTCeBCE4EUdIfAkuA+bJl/GEXQMn7Efi6mHyphyUccImbCfB8h44cfSaTNB+wrCv/zE/l2Y00OdhEyrcyLuvEX/zD7elXoQ7iRE4WbV6Ffmb8MSsQwHMsN16NzF5PPrcY7Bq/w6ieTNwwoAJgSZKoksbwov5fLU2YKjkxh6sKHAS5t1yJuUm3y3oLX/TpgDFrKE4XljwHKAUHxP+nWVh5HS28MMdTe7Vl+ZqszQXTpCv/5ls0ISqZHawNSzoGNNEzknKdC21EqpgZoo8Ee7eJ6YlBl4ximmO4t8YP5PAPVv+qYZE3Tcac8WJk+ZKT0JxgCBJ7aeuBPs2lCA0dYPKvNOBpx54AvY8sNdIdPVD2ch9sMGsME78hbnXL0lwg4Bo7lNRmgtZJxQcJU8T39vk6tdfCZOru5eFZeC0Aggs8u8ZRaY/VNViod6EfYdnEoAJ3YnmqXGfEv6cv5Bl5CJf7rV9izQkarEdezB4j4bqgVG8Ta6Sk8yrnMmab96xHzjGtQAnfE/l6UK+G03Xf4SgCX7eqgMyCrlTW4RWsw7TixXoq7RhYqDJPrBQhsVmC/pKLAVshzKTZVtWLQD+HJqtwj3PTpK8FJnAE8sEX418iAkAYRLHZrbTV1qQ2hq3K/N2u9PZl92i3hABZ+VbIpJbqy58GaVv7eaXBUXKidWlfPTZR+CZuz8JK4YBBvrKUK2WoVbrI7Yh3huZsPUmAiZtmFtowf5jbRi95E2wZevlLIlHR/HeLCzzxr7ve4CJyHOFslynAmhSxAw+BpoIWCJG8AsLCxY0GR0dJXPo3tHLgRdTDmwxMl01LdNlQJNapR8qJNNVgfK6HVDd8ISV6Iv5FfEw5kt05TFN0hgnWcoZywFOYmCKACcIpCJw+qu/+qundBUQNsnH33+LAT58Y/YkMBIYvHsyXSzXZX+IkS9/Gw8bI7clslsMlJgxTM19vbI0n//Gmj/L9jUxnia4XrO+lLR2cx4ny2abqPnVkgo2su7i4VaNtxogSQFQsO4JUCLgifiZyJqsIVJdbVyToWxyy4InKN21+LO/BBP/+42Zm3pcqrQ3XnLtiHPpcB6Cc0aeT/CczpuJmrlxQrq1YKa22w24dsu6HsukYH7p00570OTP72C5rT/7hz+LPj76kdBEutFh5kgb2LjdxLPvepzBETSAx1op8lqlqumIavxKAAYAXH/J9dxGmx0CPfCedD8DbEgiikpsCehywxdugHKtDNdOXgv3HbmP/FRQuqs1YxpTpQSdVoeM6PFAfxU8UC4s7bve/H9+DvYfYs1yBE3wh5Y6eTuHEzmpd6qFH3JngDravNBRRxq1bgkVNbzklAVLgoRqo2FtztxUBrhsjH4CAZMgDSTNpfppLqtBt3GajExx3zO/4oFBLVo0pxwozxOCZAiWUNtouUU0vRFIcfUkt05AAzjNbiGgifiaYPLNxlR6EqMYAs0m76ilwBbteuZDDNsFZHa7vUPQww8O8cXGvJhvRJovOJn1pyE6+BVCH9JU8AqWR9HTHiv15UX39BQnCGxhwMj4OkiSosUpQfvgw6WHYwAeTGGbyFcgcDIzuwDrzxOWg3mOLDk9k799M4fg3CfuIrAE5blYJ9cAJlYjl71L2NOEvU1YOgTNgZHlwUuAuL9JCN7nbEMvAqBEMxPNh3GxwmMtmmqjpJQRmzUV0p+kC3whrwyMyG5nYz5sABNhmzQxANduE7MKgRJkmCwapkntDW8v0MIVBb3I2RnjsWObLKd2udqcJs0lrRnHFzx4kWyAFvMMrs3nPZRL6+x8nQKNbqA78aAJjpsWPFRB6rxUFvm8K7DEdJhhMIMkk9AAnmS3sA9l2j7OlY7uOwL333Iv9FVGob8ywkFrZFARy8SBJrxIF1kHlSoD9NE8gXbw8844Ak9IogsN4VGiq64kus5TEl1FckEFr6nvZ2Aj0YzT2rWqugiYIHDCHXVQp6ld61pmUXvzfeZ7tZ+JTn7mvDYCawhwjwt1sxHFG21yQROX1tTWaZkXIfNMZB38DU0CmlhwBPu59iKxRmjopWCOwVoA4PhiCY4vlgk0WTFkfO1w3l8uw0KjTazivrLkt8vxlUMNOGu4Ac/OjhNo4lgQKaDJ8e0EaBEjUwATA4LwOG6AaMMk4eEdWVW4tOPgAuKwKzfxOm3NRfzqBxykMN27+BvPeRfg0Ts+Bf0Le2F8pAp91RL09w9A1YDmWFQNBE0aLM01PdeC5uAGuOzV3F8Tu0hv0uB3i1V+c1Zzeg8MlY7B2NgY9WkCmmgfkzwj+KJME25fxXqftCCnZpmEjJM0aS7xMpFXDZr89E//dM/PpKsa0zv5TMiBj/7JPxqZrgGfcVJGuS4EnPuh//J7obZymvpRYe2lSe9J214q0ySvb5BNOCcSOBHQBF8XFxfhzW9+M/zar/3aKVO8BJJAicrJsUQMY8QyQ0JghIEUK6tF0sUaHJG/hUHCbF/HJpGAu6gyONktYQXzWK3HMx2z49+vHL4Trhu7y/M2sb4mytNEABPNNhG1APs9mlGSxi5JbHwLirHguMNDaGQMLeppItcrACXGMgn9TDR4ImoAItWFf1fe859h4JJsRimzmsPN5MHakTYfJbfn0BzNMILDEZpYxAik2E2cYRwkvcngnH3j2gkygO8d3efAaQea3PR1ltv62N0fo9f2YpvABPzBY9v528jUPTyE8UH+IlhB+0okx/X9R/nc9/zL95i2ae6zkYEQXLfhebEDARsEa7TPSfdFwFdc8pFL4KXnvRT++k1/TX8jmHL303fDx3/8cWgcbUBzihcqobzX8NZhel9AlN+65LcsiPK/7ngM/uJvvguzcxz8FuBEkOzjs4tdyHWFASvVkckAUKmyYW7mkTZBD9FXfZOwwzw1/EuKlrXkN5WfWUAJaFLE+F1WfN0tvTh1MWmuSm3YSD3EFnhLB0zSwJIeSFK0ppy55yFooid23nyKOuQS7TrHeQ1NMki6A4Nb/nQC24+eHpQ6JeggasGNizToY3EyDzgh/wqW//LAD/w7c+4R9F0a9QluFgmdeYVLwc1gMhWmxV4Qmy8usarkgSZ4WwROMB8nxlGmS03EU6T4aLeLmZBuuh91fMFKdCFowpNwtDkEawiv2SYEkpBvCOrYW3GgYsBJNxNvvwQiORhmNE940SMCgZNEeai6IrubKXBnhkZmnQizxLFLWEsXAZMO+5mQETybweOkvLliFdRe/rP5JdwF0ySLZcINoQNIB88CyvMTZJohBtMzTLBbjTlbr0LQJJwdSOvXr346OjA7Nw+lSh+MDA9ZY9JknHIpo6f7JgIiZFOId6vl3Ze6vqIZa/rJGFgiO86Y8et2mApogpd+8zM3Q608DAPVMZboIjmzCu1e5QW9WeyTxJmR6fIQrDSJLmSaoK8JM03EDL7ZacBr35bv66Af3+YF/oLpokVnHt1E3cEUx7GZOTg2w8CcPqgelcS7yNQq04fo/thKUeQyTcK7pxcmB/dbxDppolyXMWLn/jPtOl07fLA+OT4ErEpzAgMjC4YpCVBq16HUxD6ewRGuVvw9Nv6h/sBPDs2WoN4sQa3chpVDCPcyG4i9wzhd6CGDz4bnIGMUWR4yfK8db0FlYAVUKgy0hEwTIsJACYYWHoFaew6QDR0G5awniWWaMIjSanegb3wdDE+eCyMrzqOfaJ3yGhs/LwIl+Bvljzme/N6nYaCxF4YHKjA4OAzVWo0AfnxGxERYmqtNYNGh6RZsvP7tMH7O+a44Mvq+IgBKfWoXDLSPEGiCP8i8QHmupYImaUFVLeeT1wWFgdEinibaCB7BkSx5LgFNMFD61re+NS85vc97OXBG5kBUpqvcD0Mbn4OhC56xfYCAz2HbFtaJ9Okxdkka40SPA+HvsczWc8osaS68Nga4poGwCLQKeCLAyQ033PCClPc933kM7vnODrj39ifgvtufdGAHSWopsITmKhoMUcBJqvwWs0csOEIbFQxYokzcteyWJ8GlB2wtwhmuS03Obeq/HV6z4t4oaIIb3HCdJj8onSmME97kVoBt4k0gJF6YBG8SBZm1hkvboNItYMKVkH5iXiYImAjTBNdhlmVi5LnkPZHqwr/L7/nPMJgKmnA5xqd17l2Wz42fRaBJC+daKM2l8tGsK91cuasVBHTaDXjttotfkPZ0JnzpKQ+afPxHH6d8/uAXPkiAQRud+3BJ11+mv4UZgu8R6+OibQQ43LWDWSAIaPAFSfDjbV95G3z7tm9H/UuKFm7MIL7otXLePfvvgRv/9kYCTBA40cfdz9wNb/vy2+CKzhX0bAjgiD8LnnfPcyzBVTunBpXBCsz+mL0ykBHzxA6ANa3XwNHDyGLQbBNnGioaxPlLd3/xluz40CSzTYGFbOCkuwbuf0/aztpIiPIEBza6LdPwfAFONGhSCDBRNyq0rg6+GKW5HM0Pi6gFtcGJ1MfplmFCLBnDMJGbXnzBWrh401rYvHE1XLxx1XKzrnf9GZADX/yaAU1k+PdIAhwYazQRGMYPeCKJQTMPIbH5IC2B+xIOfbHslvubP/DbDAatzE5cxSTgAJDLZA262Li4BCLzAIzg8/D77bdgkFIH4ouUcea9i9yAz8mS6JK7HDh0BAYGBhk4kbzBPBCvGd0vKdBk9NnHYOX+HdBn2CYk1ZXDNuGFQgmqVZToYghR2WgAACAASURBVJYJxUnDXbBaegm/Xw8lXYMnXjQ4MczoN2r9I8wwIDqUfOIqlwNM/F3QFGQzu6SJx0eeJjxpxz0eOPGm3UxkBM+gCf7eWrG6IGiyfD8T22DMgzWQlbjMgxgIGYFDlKbUAWqR6BJgJO/rwyY4tyAsE7eRw19r8RVLmXnIdyGLNmSZpISw85Lvfd5VmhQYQv2c9aXgW2IAnNkwAaugxWzlp364A3Y/sBcGKmO0a5WBE/Y0kQCAvwMyYHJFJLqIc9LhIEdSoqsBV7/+iq4kujRoIuCG86kpkLUeaDJvBgeXy97OPxlnIrd1eRgpIVu57OjQFZsA8wrnysg6IfBEmAmJsSX53dE6Z67DwL8N/iNrBIMdnQbuP+DxjXxRsA9jrzpW7HJszthYK0k6fLwEiwSatGByyPjE4EaHNhCzg+pjpwOVMsDcAgInTeir4E5I6ccBoDoMZ49XAQMyVOcqvhE8p6cEA62D0Fd/lu5pWWhK+x77TvzO+co5cN76jbD6An/NpIvTy0H1BzPrGCjR50wd2AnP3vsZOHvFMAwNDkKtWqL0SkkjGNTQ0lxTbdj25vd78wwKhCTYJrG6mzqjh/bBuy1ogsDJIKalVksAJ7LjHF/Dn1C2R/4OvQ8oDzLGzyR4JRJ9HWr3MaaJBD7FDF4AE3wVaS5hmeDfGBxFPxNkI73xjW8s0NB7p/Ry4MzMAS3TNXbBURi78LDX7mOASaxtS7suKsuVJs+VlsshaCJjQFZ/oc8JQRPNMpHfsb/AvmHz5s3woQ996Hkp8L9831doVPgEsUkClghoFon7HbeECTs94U+igBH7mXiR0FrHjYO8dcAZuvt9s2Oa8LilAYmsGa5bq/zWubzpXBgm8mpBEwOeaIku50mZ4W3CCU16msj73qDc1azXL/M0eS6uWDIRca+BVBetyQxwYmW5UvxMeDMbrs1kYxu/4sY2fK/yng/A4CVXBnXSZ5ZkgSa8WSZ9DUcs7sYiQIl1Njgugf+7jaMOH3N5KnMVNzt1v+E9r7l0bU+Waxk9ySkFmiDYsX33dmKN3HQzN+7Y4UlibTbSWAEb5KZv3AQf+cZH4PrN18O7Xv0uzwfkL+78C/jwFz+caejeTZ7ee/Be+I2bfwNesuol8KnXfaqbS+lcNJfHI81cXs7B/Pn3b/r38M5XvNP7DvFfITBlB8uN3XvoXjJF7Xv2DfR3eR6gVq3B9ZtY2zfc5Xx8DhcQJRgdHlxieAHbM+84rvQPn3jgpItdtV0XQBhaPWmAizO9RKZJmzSuldFORsLTl1fxi9CgFY/m3NEguIhGsUPRRT520FkaiWQKbWSFWFLMyHB1OvDzr72Gvu8Nr726++zvXXHG58AXv/agGfbNVI8CgBLMLBlZDZxAcACd9OyxvpmcYQZKnKVrM49AE9VSZK6Iczk7b3TACWv/Z3R3Bk3hvlKFq/KAE0yQuq+Os+v0YRA212Rd14yMTqCb/qEI22RxsQ4InEyuWAljo8xm5IED02y0LaVsCIjiFAw/+yis2Ie+JiXLNkHQpIqMDdmxZEEUs0Qwu4wRRKpimZvgWSHghNIkaVvGZJzKTHJRAyolqOLufUqXBKMDwEQ2MRlAhKa1BiCRVwFMaGc0Ssh0WJaLJuYEmjjGSeniq6B6MfenmUehwBzfIco0iYxzJ4JtwiB9ynIBGQn1WShX+uyjCdukKGgizQtf9x88AmvWrJYKYHeT+c1maaCJfoJqv2oDsjbrUnZHp6nbmirMB5kv6HHaVf8yVPoGAz2rkpHoanch0eV2O3JkXRo6tnKe47FEF76yoTiBJh1km7BEV6uDHid12HBVdxJdDjTh/h+/qyvQRFWOXc8eNpXfLTOJHWGM79PalmWZzM9BaWEeOtUql/QAzptKUCKpPjmklhTrgaWOc8CoTV4hyLxieVY9fMVrCDHXNCOsvQgVBEjIH4SUJ60hrCyo+dU4VJk5OvvWud0CXmzB1Gv0FqNxrwNweBb9SzowUGnBQLVJ34PMBw7A+wA3/k1MjHoT+kpN6K9y3sw2MO/74JzxKowMsSG8F8A3FQ3rcHXhaagtPmN2KCObBGChtob+bpWHoVkahMGhYbjiqmszu8gQNAk3BYW5/Mjtn4LB5n5YMTFM0lzoZ4LjFh5kFCvSXA2W5moMnA+XizSXrhWFgZOwHvHfrZm9MFyessDJ0NAQ9Pf3J4KnWqYrBprE/A6yQBMdOI3tJI8FOgU00eCJBk0w8CkyXQiUhNJc+DcyTWZnZ+FlL3tZT5ors0b3PjzTc4Bkut5/Mwyf1YE12w567JI8wATbO3frJ8bPJC+vNUBiezIFcNOQpv7O+z0GnAioeskll5wU4ORj7/sKBaXRxB3ZJCxXyvKgwsClV/pbWLlabitkmchnmkkSGLcrsITXvFRqBjARQITHHQ/MKgqUqPk3j778/1Uj34frxu/2QRNjBF8NABNSCDCME1m74UYMGQ8TIEmaTJeaZ3j1qZuNbsuR51KTGwuYmPE8y88kAZgYbxPa7NZuw8j/+89qOR+T4fI+1rMDMryUGF1aG8MNnsT8F9BExUA1MGKvNz5zvhqHA0zwvImRGlyzpWf+ntevZX1+yoAmb/0fbyWGCJq286zRMEeUX0hRnxB54Lueugv+/Nt/TkbuL7/y5fCObe+A7Xu2w0fv/Cj8u8v+Hbz79YaFspwcNNfes+8e+KsH/grmnpjL9BkJvwqfGUETBEzyng9ZLX/5wF/CS9e/FN7xknfkno/P/+RTJfjCbffAk08/Ae2RA7Bp5DLYNHGZDU7GHh0BlNm5OowMDXYh38V3kkV9NnDSZcjgpAImyy385GI5tss1HCwas0cKAyZuyCuWVt7p1mJpLpJCcQdNCKrK1JgmNbwzuAhgImAJduhv+Klr4WJkk2wS/4Ni6eud9eLLgf/xtQfpoV0ghyMt0hOwAbwJbsrEP8ZqwHtgzNpcKL87boIHb3gZbdulCVixDJgPAPgl40BO0fzyfFCCiVxW2Oz5AE666SeKsE0W6w04eHgK1q/D9q13NfnACbN33NOvve+fLNNEfE3Q4wQn4bT7WczhraeJCbpBCWq1QcMwMQu/GOOEKpINFXORhUNK0Ql5Gv3bVoQSVDFNxDThhQ8PdIZVogATBkt8o3ecwOLOaJHpQvValJNB0ITYJbKbCUGUTgcWRs+C6S0/CUODNRgfxQ0MGcdSQZNoRXVvLgc4yWOZEPOx3fRAKC3R1U3PeJxkuWoky+UdxiPFFpTGwLr4AguhoYRVRJqrKNNEV81ugCGu1wZENpsrwjFa3xtZJtorSTcM9JjBc7+BEl2lYeivjUEV5bmMIfyJkuhqtRsMnOAPAiddSnTZVm3amx4zChedKTgfNMG8RIZD1fQdKaDE/BxUkJHRbCSs4um2BBYBtPuHoDwoQFpxxpd+Bis3hUyd5iI0F41xvWG0ETjSYmndcmeRZLXKuIA2ILOMnzbgImNiTkZh+yPPIdycYIERBgSENSIwE4Ix+HNgBoGjDoz0tegHv1u8EWNdreTu1Cx+VwNG+hlsO7wwQOVwzlgFzpnoI0DMBvExZIQslGp/RJqLWQ36p69/AK75ietSn1bSQP5JJZHgcuUeqwFPbf8bGGofgJGBCtSqZahWeLzCssfv1n4mh2ZasHEbSnNttGnQXasFwgpXXDmxA42p3TAIRy1ogr4mCJp0wzYRX5Nu5LkS0n9mfMwKdkqZCGii5XU0YCKG8DHgBHeT489LX/rSHmjSdX3pXXCm5cBH/+RL8JVvfB5GV7U9w/cs9pgGoXnq0B1wItd0k5dpbBMeKh0jLfw7rT/R/bvuRxA4QWB1y5YtcOONN8KVV4Y7/IunmiW3HifJLfxJgCEGHBFWCLFwUz1JBDBRfiTiWeL5kpi1gzVuN+MeT/LspgbLH1HrmxD4j3OmfVkFPTd1ZcRCmr957l+kM03M2gwBlJBtYhkn4jmpQZKigEnWuiz8LGtt1q08l6mLYv7ObH/D+jcAimX+B8wSAU/QDF42t3Uu2grDv/dfKRCR8CxxS8R4pcR4W4HN0jSeIhPZ7halFaZd7KYDJ4aVQvWPN73gue0ey6R4J5Fx5ikDmlz26cvgSrgS3vnKd+aCAd0++T3P3gMf/scPEyhTnajCO657xwkFTHR6EPxBL5LP3fA5+ImzfiI3qW//+tvh3v33woM3cFAx78BnuOnWm+D+hfvhHde/A975Mp91El6PviYf+PzfwnRrCvpGSjB3/Dm48Nwr4Pza1lwDwOOzCzA8NAD7D03B6PBQIQBFDCZJCz6VcVIQNDmlwZK8kkr/nIJSOUbr4dVF9jEKWCLXthqzic6ZDdxdoJh2iQbyWuF3445PRMUvWr8SLt60Gt5gWCVLz4HelS+2HCDQRIEkYghPAz9OYEQ2Cyu6MeAtysKgaQQCINEd4Cpi6s0rDUBj2oINkPLKgfUczXzWlpW9vyo9mbzJRCmjodrpDkffLMwQgpiF6kZOh5DXXxRhm2A+TE3PUN5OTPiSflQ2IocWgCYrH/seDM0e8dgmYg4vE++KAkzYDJ6XC+hrwgFct3sZs5Z+wkl1CJyE5VUoIzNOMplYGxh1J5kdYqLjj4XofEx4gipSXCFgQu9rdgnuXCaqN7NN5kbPgpmtP8lU7E4bhgb7soGTgqCJXTRlVgr/w6XKdGWxTDATmwtT1g9BM5bIz0iBqvaPjDQ/tec5uHDThoDvQe7nXF6mnSUAtbR7qmmJPqWCsnERcDXK3lkyTzdSD2mxxGbrsSOcRREbJrEo5bPEoBolunaRRNcoVCsDgUQX76QMJSS8/FMSXawPTbWaXskQXoMmbQZNikp06ecRRqs8d5Z8UCJvTOGxr8k89+WGLUiSX14emfxZ+P/Zew9wu47qbHiddntR172SZXV3y02ybMA1BkwwwSkQCJgECNjG9aPmgUDggz+k/F/cjUkIhBi+ACHU2PBjiAME27KxZWPZVrGam66kq3L7Pf1/1lqzZs/Mnl3O1ZUR4uznkc655+yz9+zZs6esd73vOwaF4oShKa66f1Hks/p+fs7LuTxkurFfTAeamICZDBsaGFEL6VrxINRLQ8TkMH1GpA+kYUmxLnXduLxhd5wiDWwBeoEy/StV9g/D4IH2l8JqMvpZ6ZNL1QwxTfAHCH50tVa5bPJMmFmtOsjOS3r5anC4BO35MpSqBagCM1RQqmtebyEATgjXwqSeFqVCIf5QitmkQBMMppWKRTj1jNUwc+asyGdDjN3t598PmuB5R/a/BLse/QrM7slDW0tWSXNx9i+WBEElkeaaKFZhYKgK5/zhZ6KaH8+9U/bR3ovY94gGTdAQHqWrXLZJlCE8BlAxK10AEzOgmuR7YJbFldrB70w/E5Nd4oJapjSXACZRwAkCJngtl1566aGO2s3fN2vgN74Gvva1r8E3v/lNCzBxn2XfM+36FLnACU2R1fjnvprfpa3AJNCEhh0P08T3uY9lIp9hX4J9BAIn+Nnf//3fNwScCJvkrk/fq2S0cNVhyGsRs8RkkThm7lpiyzZxNxkpXNc+E3cevQPZLV6oBHOaGNkt3tUzq3RBEj3hZSawmgBLoodeb9brcGbPOnjljEfJ2wT/iUSXgCQu40QM4U1jeJFQ9kpyuQAKN6xwk0qb2GYPSPZxTIosNyr+3qLOcn1YslweponpY2JJchkME0lya/3AZ6ElJM3lFM37ELGvXRQT375UjM1NQr3GiTIa/TCp3+q9rl2NpHCbEsAErx/N35ce458vpX3em/th0m7Uyu9lrp133vtOQP+O9yx6z2EBNK74+hXwwFMPQGFWgXxDrjn7Glh7bHSW0qFc/u0P3Q5f3PNFuPL4K+lf3LbqK6tg9fzV8MVXNybrhRJjtz94O5zRdkakrBfW51v/8a0wb8874MxFZ8KLYy/AM3t/DtmOLKzu+x3orc/1P9YehFfYJyLf1dXZFnlZCAqIh4cfOEkBmhylgAmyPyrlSQKi6pUyzJvlZMl6ajUpAOqCJXKISjGsT2+CJphtqGUafOetVYhNgvvga3Nr1sBUawBBk2COJJNElURRM0ATlZ3DQAgyGjhqxQEnDl64G8l5yUTCRCbQJN7aWR9IzatwMuIwTdTE15iCemdC4VIEnySSF/TB+WooUITA5FQq9xDAk0S2ibphXuDE8DexmCYZgM4XN0Lvrs0hiS4f24TgKQWY4H3MkdZ9gW2o0wAnJhIXio6rCk0x3LjNJPi7DoW2HmsiTtJxaPJHAIn4mHCA0AuUGEBKIMtl6OTW6gowucAoRoaC0AvmR/lPRfl7hRsRTfESG5e9w1TZJnEAPDEfS2Ne0MRim7j3S55po4hbd74E/X3zNMvEKr1EiOk5U2lWDT5bcjzsHzTLRI6hg9L+Sm20uXk6tFiwBPd3z0GG7ijNFT6Y/gTZpAcG9sNjP0Qz0G5ozXcaniYolySBAnwNtLb9El3MUPVJdJG3yRQkuoKFHzIO7H6Z4wYpa1ZAk9FJGBphpoYEEZgtJsdWDatShvzYMI0vDBgp3qIsQFUN4t7yD9sVmYeidFdbuyPZFb4L+DzVUWoBj1EtQa6OniPY94syOY5FONYh66QE1UpgFB8CjNTc2Gx9POZgHxSAFSj/h4F+YcWRmWsWAdmyAoe4nGZMRkFIgZwXABnADyJoUgtAE/GG0UF1VcnCqKO+scasO8i1QibbAqVqHUZGxiCbqUGe/EwAOluzBJ50tvJYj7J9dO9V4McM2teqVQJ7qpUKnLTqDC9ggn0MtnPT2D14WPyACZ4T58UvPnM/TD7/U5jZlYeWgmKZKD8TLc2lTOBRmqvYuhhWXfRub88i9+ZQgJPa6PPQlRsm4ARBEwRMfMBJlK+JME0alegyL8gFTeLkuXygics0MQ3hTX8TDIiiPNdb3sJS1c2tWQO/rTWwYcMG+OQnP+kFTEzWmO+5nqo8l9R1Q8kJjuyrK9Xl+3sq8lwk/Yl9v/I3QeAEtzjg5I7//T0lucVsEsuk3QJLDDN3CzQx5bdYqsvye1PgSPCZgCICmvBYw/XZoOyWOygbMxhzHh/HJpExn+cEavaj5g2rutbB+bMft9gmBTGBT5DoMmW6GgZOkuZwvvld1GI6LdNE7SesEmIJmywTxRzGpE2WSpZENv4bjd9NbxNkm8Dr3wqdb3x7YvfkWx2kmw9w0hyuLgPJfOVqQtM7yT7VwQ57ihN8zDET/E2tDhevXZ5Y5uYOyTVwxIAmdz19F9z15F3wrvnvgusvvD655Cn3EKN2lL5CCSxhauCrfJbyUA3tJuf9wJs+EMkGQS+UP/rrP0olzeU7ORrIo28LSo7d/cd3k0m8bKZB/crO18G9P99MX/109JtQHa/C7M4+OL3rQuuwafGzAEDxs0+QbYKdQzRwkrD4PZTsrIbu0su/M+q5Yz1jYHBg70GoFsdg/uyu2IJExbuiwBI8mE+aCz9nPxMgeQYXMMG/F/bNIs1DfD3rlEB24OWvqeYZj6Ya+A/FNAkmkkGwplaViZ0a7ZFpwmhCYGqsJgr47JixLMneoTbvVpgObppfuOCGoSerjeTNI9l9FZdQBab0YeWToBRurNb7DBvB10MCTlI0FN/5vWwTd0cDOEEWSE+30VcpfxPqh4xqwrfzHvkuiAk8giU4KReprhzR11Ebl+uSQRO1tCBDeGTDESE+pJcvriJmlpZxG4ya8GU2RVQUTax9kXoGtPItnTozSAdNaTKaJZCEF4LJgAlm4/Ok3DB/R4ZJ1xwYOtkETIJyoqb+nJm+8SEdaMLrpKgRxP9cyKeNAidppLkoqMmdAGQN+b2QRFfUFKEOsHtwP4yNF4ll4r0CFUC273aaOgh+IXuHWCb6MI0dL8UjSrvwYin+2L6qwex8/OffVChcGZCbEl3aDB7BIeXbQ+bwIkWnggNWcpu0eXplJgwxTtCjA4GxOjIZRKKrTDJdF//ZRYlVINfFUnjhq0wf0GFQc7JYhoF9LHmlwgbcyyBLTrZKCXJjI9TX0D8VJNdAgtE1SLPiPoABAQqm4z3r6oVMoYX9RpSkFslpoawWeY1IECUY97jPU+ocTu1gn1opjZNZvN4ESMAP0IAbVYyrLBeGr9yAmFTDMogGIGL0sfUa+6cE9Wl6NPFBNAgDGQZNRrn8nS1V6CxUyXMMR2K8dKmHerYVMuhVVAdAqbicloENKrFSKcPw8BBMTowzMKEKObc7B3ORdYLtOJtzAj3MbhC5lv4Fx8DS5SutGkPmNlWLMnfnCzR3iQJMWrVc7ZYHvghtxeehqz3HfiY5HqfwgtBTBSVE0aulWK7D4HAFljjSXG4Dl6eY5tmp+mD7CJXhndCROUigSXd3twZMEDjBfz6WCX4m3iY+ea44w2i7Tdg+WGnkdIgxXK1qCTUf08QFTUSqC3978sknN6W5EnvJ5g5Hcw0gYPKpT32Knu04/5IowKRRSS53TE0/xqrhxssyVKOtFaxPlusSBpsPfJXPxN8EX3H70Y9+RK8Pk+TWJvIl+eVPn6VkEGZ9CNihWCSO9JbpXxIycKc5kHkMYZKIF5cJkAhzxPUnkaSIwMtT2m/YyN0ctMKL12AOY4/R9JeZSEHzBMWF1yxT9Qn9XYPrl/yzBk2IcYLrLkOSC6WUoyS6YmW6eBDhSzTncL9GpgkxTBywhIAT4zOURibWvyHBFWKbINP19W+FjhSAiZqKWV0Vs72TPIwl6aVKEyuOpbL/nMQ9OOYRXrMG36vTamWPLJxxQh/M6EmQez6aO9ZpvLYjCzR56i4YfWoUnv3ks9NyiSZw4PqXiJcInujG1954WNgteP7PbfgcnL3obAI13O09P3sPjDw5EmsAn6Yi3v7Vt8MDTz4AN1xyA/1zr3vLzn1w81cfoEPtKD0NO0tPU4rsktaTYEnbyX6T2BQnRvBk994hWnz1zZ1lyXdhwIX7TR54wowTz9L/KGWXSFXqIBQGDdGEGgDWP7kF5s3siAVO3BAK6yGyRnTU5pPmIjOzfJsGTDDIMTo2AW99wzn0+ie/94oUd725S7MGGq8BBE1oQi7zKTUNoCkcyTsZXFJtuC2gidNXaERCh53oaDKNsJ4KIZeoGYXNVJFAFobi7ag/7SfGKc7lBnHTuOBmIInCP3euQf405sYSZDo84djwPUPQBP9FblShQbkH9w3BvLmz7cmwkRFuXmH/L79HhxVZLtPbBAEU8TYhaRgTHFESXRK0xe94HAnLdfHnOtQaXEZUwN17oX6wRHbFRRUawUv7YgxCycaoLDJmnNheJvK3flXZTWz6HoAm492z4ZmF58BIsQb9PRj0rkN3mxHUBSCZrp4uh9mZMFZasf1UATt/q2tEpiuNNJfUI76aZvD4N0p0+R4V87bhOLVt50sEmIS8THQfIJla7g1P92SZexFgJpvbsTTeDUY/ainAEk8vouorQ2wYn4SYW6GYhR+W6EKQBDP984CAZliiS51Z91kKKNSA4fRIdOknOWe3fz67NXBE1GNYX3rHS/tDso0ZAeuQYTI6rEENvHYxTNedjtlgdS/AYAk2BwQMMEuxkq1CrgUThVjYkdloAgZzB6Z7GhPMUA2e/C9k3BO/JOwz0OukNA7lUgmquI6WkQSTBzJ1NoA3bo9IamkCnlttGEDARbj0m6pN0/WYQS7Dh2m0mIWxIgPEaATf2oISWu0EmuCYZclLGhKc9k1So7Mqz9jIMAwPjxDrpKXA4/ic7izNg0VWgtgmSndcgmYLFy2GJUuDjEmWuWXAxNoiABPzGcrmgrIP7d0OLzz8JZjbk4dWkuZipomwW9GHqkwskzqQNNfBKqz1SHOZZTDnCXGM7rhuJHvgUQ2amEwTBE1MfxMf2ySOaeLzP4gqh49tYgY4fRJdAphIhrgpy4XvTfAE34+MjMCb3/zmaexRm4dq1sBvXg0gw2TTpk1eab20fiZRklxp5LgON2hCw2mMMXycRJd8h0wTZKbt39IJp606DR743gsK3DDktQgsMVgkypeE1xUeM3ev/JZp5B4wbxlIcVkkBjhirEn4bbBGiRmWuLE6U9T0bBL+cQCeGO+VhycneLF36NoZ6+GCORu0RBcmuBFQov6hAbx+L58pvxMNmlBim0oIcYGSOMAkjjFsfpe0bpHvY15NwORQTOAnUaJrxcnQ/aG/Td2p2MsFJcsVFhNWnwQtgwziVVIMJZkp0ETmwXX0tbPW5jy3MueXZjBkZk8HnHFi03c49Y1L2PGIAU2mG8TQTI8/+gBc98po34/bfn4b3PY/t8HZC8+G6y64DtYunl7JLrmuV5z6Crjhohtg7VI+/rqd6wDBjn/783+D1fOSvU+Sbvhjw4/BtU9fC0ueXgKPFx+Hq06+Cq4/P2DsXPPX39eH+Nn4f0D5QBlQ3nlJ68mwbMaqxOzGpPO7AEpHe177afAglXGAE08gNFlDJKkYR+z3JMtVUqbsBmiya/cgDOwdgnkz2rzAiRcwSUSrAXygyXgRaHFy3uqV0NPZAhesPbFp4n7Etpijq2D/cd+vlKarAR9kUIJIwD/Jk2CGCW2GlIoNiKhJgjJo1TWlpEmsuaeZkGGoFNHZLAka02UkqPtIdrDaJSOBpsjbFei6u7uEY7BshIvBT5J/UlXSCAaQLiwclOQr3/qvpCmC9f3wyBjM6O0NZRG5Zngo0dX50iYDNMkAMU6y+A8n52i/yBNuDjQGQcZctkCG1hSyslgoqlmIfI65HLEm4ilrLGo3oxI5g79Vj0waMNHgCTJOMhQ81dnnBoCCCeAyWcdsJgZNOKNpd2EmrJuHQLXwZwRBq0FXgbOS+me0E4jS0VaAHtMYPoKNGbr/lil63K32t5y0bJMklolIc5nPJgbpg3bDfi/4L0plDX+7dcdL0N3dBX3zUVrULztGV+J9cNM9HbKXJc0V+mm6Y8XWuJi7Y/hZA8XRx41s1cSGissiU78kclINDuwahMd+Qw5JsAAAIABJREFU+IiS6OoyJLpQJlABKPR8qkxLBQ6abBMGlcXTBPs49MhgxgmxTUiiC1kmRajUyrD49GNg2enxzFUFj0Im50gm8mBgyUjZ9eox41Q7DAwOw2SRM/W4ZrGu2dckMzoMuSoaviPrjVkmqSTADFADj4kBdZR/KHRVbGAkrhsSohghBFiVnKFPjIaaYq4RMIJlq9N8robzRy1lqK5FKoK9ZO3NAv1V+IWkMJUJPFmxCEuO2RwsqVWHeqYVIMfeIkNjeB95TGpvK0BHOzIBnUQDGQ8jr9kGTXB3ZJugJFOpiAb3NWjJZ6GzPQ9zegvQ0Zpj7wwsU70O3T290Ns7AxYvXU5+gLh5wRJuKsZmF4iCXShlVzDAUAAYHtwOex77Fy3NVUCWifJ4IWCsWoNSpU5ME5TmmoyR5vKN8+lkOcK9xf5dW+DYWRVimiBo4gInUZ4mkqXuAiemvI/P/yBUdgNIa0SaC+9dlDSXDzQZHx+HN73pTQlzkebXzRo4emvgG9/4Bnz729+2ABNXjiuJYdKIpwl1lc6g0Qho4vMz4amXGmljXqUvkf0FePUBsKavCb7fen87jA+20BgUMmk3pLfM5A/2HrHBEv694pgqZm3g5ybG7rZMqQaeaCB2ZbfUPMUASiw2SWhs8oEkwUzFZHwG9SrJeOKqGLDcWdJSEloYHKF5OaZ0yXs1RzulZz1c1r+F2SaKVWKCJj5fE/ze9DfRiW/SjuKAE25s4Yc3DkDxPeruvL4RwCRKmstgmbhsE5TnmqhWYbxahY4P/g20nnDaFKKUuK6xfUzMmtDS4mp+KiAJPkWY5ATEzo+e/0piBze78HwHm+pFa5YdvR3ny3xlRwxogte95H8t0Ze/46YdU66Kt9zxFpLhQjkulOBK2lDe6rb/vo2AjGvWXHNYWCd/8sU/gXU71sFX3/FVKtPbv8KaeGgYP13bO77xDnjw2QehNlGD6151HTFoZENDeJHoemLypwB78jBamoSJ/G64ZMnbjCIcWjDABE/aW7LQ1dlODBQBTgodM5WMhDzc6WRGpquOfl3HIVkuFSTBYLAwTbA86zdspWItXdADXe22xIbcjTgpLveaRJprdGwS8F/f3BkwMDgEf/6m8+D3Ljnz11UFzfP+FtfAt+77FQe+OKmUNhzsMRih/ggCnUrTnELpGEAzuiQTPOHAjQ5x8jtPsNQb76RgvfRBKjqi7o8rU5iU8MJzHZ/bitzwaOCEfqrbhVEm8gzhST4fv7HGk3b3RLaJvjl8/mKpBMViOQBOaDJetbONVVEFOBGjQQJMMhkNpEjGEt6FwNeEm0eu0B5IdmmmSQCicPsxTC3lb/oiCTRJ+j4A0BAwIdDEAMewbjkzWwElagFFMjURgAkGVVkzl0GTgZbZsK7vPGVSbU+hVUPmm14pQX9XHfpmtEFHm2EM74Amkff7EEETrM40wEkSy4S8TFTGlAlKBOyIZNBk9979sHvvATh91UnGwxABnHBnEARQvRUU/tD8xJLmmkbQROTsSMKUmFrO/fc86pEtliQMMQjcGtNBBKAJ1UqtAlqiK99DslwsyRWAJpKlyfJELEeRWqKrjqCJSHSxPBdJdL3zYruMTsfKz3OOO4PQ5mTSyQiiwSb/5aMR/MFhlrgS0ITA+GoNcmPDLBNIXh9iFp+in6XVrGKbEVMSpR7qUOgOQBOruRhTXPwV+owQ2ILEKiFY1qvk2EUAsqprNzM4U69CafKg+qF1RarQEqwKxgsZE1WRoUqyrAhEKKA32wKQRVC4TixklteyG/vB4VFiWeDnCNwW8jgueYCtSJaJlDW8Q7VchsnJCRpXEETBY+dzADM6szCjHWDR4iWwbPlx1KcjWOJmXnqaifFROIBgskuMYRc2//yL0FZ6Hno6cmQAz9JcvAd2oXj9JZLmqsHgSBUWr30X9M5rTL4Wn3eW30u3HRgeh70vbIRViwsWaCLAiSnTlcQ0SetrwsMnX3iUJ4FpBB+XGZ7kZ4IME8wYHxoagvPOO68pzZWuWTT3Ogpr4KmnnoLPfOYzBNybz2oUuyTt8xzFOjGrcKrAyVRAkySfkzRMkw3/PtsCO/RcRUlvaTBEQBVLYsv0KjGZJOJlJtJbChDRhu2u7JakcSTIblGH6jRYZy55uNgkJJlKgIktoSpAyqdO+j719agCEMUyEaBEpLpCpvAq8Y1SKGjeIot746KnAyxxn3lzjuIBTgImMCe0iDyX9jMxABT8nhLaHP8SXK8hWIL/spe9FbrfeIUxj0zfCeF8i9gjqi0QS8SYfAR/kuCpUt5Qczn8bbUc2Jg4p+VaVvMqUuBogibp78zU9jziQBMM9N/xyzvgmnOugRsvCYL+aS7v1p/dCv/w7X+YsleJsFPwXGkBlzTlkn3ueOQOuHP9nfC+s94Hf/+Vv582WTA0nr/5vpuJJYOgDF7HPz3/T7Cmfw28b9X74Oxjz6YivO8z3yHkcmfpGdi692m4aMHlcP9L34FlM05VbJNQz9TI5YX2HRkdg4Hd++k5nj93JnR3IfU+Axo4kcDGIZ3lyP9xKOjkgCbCNsErcYETRqiTdBC5DhCwQpCkvVCDkdFxAqsQtMLF7hsuXgVvuPj0I7+ymiU8KmvgWz9WoAmN8coDRElvuBdMQIHIaolUi6AluDO9VxM0B1ChY4l8l/rOnqO6WclKBN4phM/fSeZmOC3xx2B1WM4brOXsbP/t5Y9NIEft54Incv0pW0ka8CQ120TNx9AYPpdFfxPO1sUJIQE8pleAKp8LnJB+bjZgnchkmwOmvBChMG0OjakxmCvTQr8xPNdaGDxxVyp6KmnHj721aA5LuZYOujb5DF/Z/FqYJTwhp+muYpyYklz8XgEmKPGCgEnrbHio/0IACjwaCw29EJAoK75WkTYI/R1V6OtthVm9HdDaWiCjcNli7/E0gCZ4niSZrjQG8G7TpUQKLe/GDzgaPfueL0uWq8vOEo9knGgZP+M2pwQ/KEux4Eii6QpP81SFmxYFTakl8bW67Cz+RfjY0RAfRtizgF5D0dJc8oQYgfR6Dbat3wQ7nngO2nLdkM+1W6BJjpjB4mti63YHwEkg/8AL1GBhjnMWBE2IbVJDb5MyVOolOOPS02Bm/8yANWK0YPGqoj7Ee8EmaBLNLHFr3QuaYN3X6mT+zqBJAywTow1IH8ASUgD1QgVyrUEfj886GbHLbVXMESa0BH09vScwCyW6mHWnhgPNzjSbBkt2jbLMKhfC6p/EY4kYbuQ5Ugf0G0FwBKW5mD0X0bYlWG4EJQ4Mj0KlzHNQBk1MhpiMU0HN+9urAJieRb36aR2ysH/fIFTKRejsaIMzTl4Gxy3rB6iVySsmcbMOnR4wGdqzHZ5/+EswpzsP7a0ozcV67ooERKBYSUlzTZZqsPtgBdb8wWcSi+PbgcDllNujTz0PCJy89sQxkugSpolPpmu6QBM3gBonzRWXFS5ME5HlMl/FxwRldvDf1q1byQB+0aJFKWumuVuzBo6uGvj0pz8NGzdutAATYZk0IssVZQRPswAjoBr1Xmo1iXESTiwTwN4IATssNRoGIz4zWWxJwMmO+2fC5L4ObcxugyaOvKjFJhH2iDBMbDaJltBUDBL2jghkt8z3NLqY9embtMgQFAJJzHle4B9m1Y9i8gqgwgx3XhekZZOYc7IQcAI1OH/uZnhN3w4bNPHIcqX1NgkBJ04d8ZwmYjYbl+gWKfcgcyszCKCYsgoUEXku0whev1eSyZLQZrJMkGEigEnmsrdClwJMzDuXpgdiwKSmPEjU1FYXVyUnyBSKEmg4OUVk1vArNIN3m5fFLhHQRGty2WoeCMRc2GSapLldqfY5okATZIics/wcyHZk4aZ7b4LtfxOjt+5c3u0P3A633H8LrJm3hpgi9UpdS2GlqgljJ2GqICMEQZw0bJW057jj0TvgzsfuhLGnx6YFmEHA5PZ1t8P7Tn8fXH9BIMf1yK5HAM/14NMPwrWvvJYkyrbsHARknODrj3d+DZb2nEQL921DG2KAE7myqQUKatUSBfLHKKBfpMV9/7xZMHPuAottkbb+ftP2s2S59IzEZprgxwic7Nk3BlhfSxfOgM62XMBMibhoAUlIykft0zd3pi3NRQNOHf7xM3/6m1Z1zfIeRTXwrR8/qcd9mZCzebB+KFToGSdWzK7ArzBwLu/NYKoEHKPlszyICUXls6QHavVmERM2H3DixjT9vaLDOrF2clgnzsRaX5fv3h8m9kky2yQI4kmxRkYnoFeZwkv2bBRwUhgZhJkbf2EbD2Ylw4mDUwR8GHJcaBKeI4ku3kjGi97xq/6NBlXURNH0DjCTvNx77Llx7kd4F/OFDgDdBlXIWzFKKGgkrBMCUwzgRLT4MbPcyGRChskD/Rcrt2YSKHOIBlIK5bBMk+gK0j2gK1+GFXNaYMH8mQSapBqRpwk0iWObTEWai2+laQbPQIJkMfPNVouKeh1+9fRW8jBZsTxgI9uPiOlBZCzgzTVabIXZX1LWveHXY50rFfUs+AVnmCtagbquQwdMVD+JQf9E0AQ7U7si9r+0Fx794SPQmu2GlnwXIFAi0lzCOKGMTSXRZUpRSIesJbpC8g8Imii2Sa2owBMl0XUGygSERCtUZbE8ISMI7s1ikMFfb/EDpdfXZHwc8tUKy3JNCTQxvI0UMDpZL0M9V9FsEVH7kgBL0G8pwER9oIcAxzCcaoAei2BxzdM5XlSXi2NQLo4yMIKSXsgYybZoAEVYclw76vki75RoGM4aazHzslwBBE2k5z0k0MQAg8xRX94jaIKMn2KpCCPDQ8SIWdTXA6esXACzZ7CvVOQWA5hQu861hkF99Zvhvdth96P/ArO68uSvgn4m4hWD9Y3BFJLmKtVgdLIKE4XFcOpF744vT8S3jbBNfvzgJjrK0lmTcPpSlubySXS5pvCuEXxc0DVJomu6QRMETMTMGd8///zzcNppp8ErX/nKKdVn80fNGvhNr4FvfvObJMuVBJIkPcfyPU+tbFBe97cyX3Yz0j1jQhRwEgWY0NiRUprL3TcKNBFgFr2RBEwZfKoHDm6aY4AmyqdEm74HRu2u/Bb7kYiheyCx5ZXdsoCmgGnCdRk1h/G3RmtFqFUJXKkt09A9AEg4KcKU22LZLWa7R7NJaiGWiZJQ1QkuVfjb0/9Hgyamj0mUtwnOl0yZLlOii96bdea2qaS/kx7kKGkubkycjqTWZJzI4hjAu2bwyPZVazMTMCkagEl5xckw88N/FypZqrUXJa1UNVISTFFYklXmWvy8qr/J31WBJ2onX8KIBk1oriwMXp7jmVMhbtdN0CSpaTXy/REFmiBD4on6E/Cl132JpLrSGrSjFNe77383ARGFuWywXd7LGT3nrGR5rnOPOxfWLltLToppQJCHtj8Et/zkFnj4uYfh+ouuJz+S6doQlHn4xYfhA7//AZIDm+oWZ3Qvx0Qg6db7b4WzF5wN/3bVv9HH9/xsI9z1s+/CUH0QTs2+CrYd3AA7q8/AxXPfGogYNBBgiCt/EDDgvUbHi2Qej0DKrLkLYOGCPujsEI3kqdbEkfs7S5ZLiukwTfBjZIY8u2MXBS6q5UlYurAHOtu4LcsmIMnYRFnX2fy5vaq3VS8YrCiPq6AD38QPvPu1cPzSviO3kpolO+prwAVNKFuGAroKClGDexBBlkA9+yHpACpJmAR/Y8X5Y5jmNNUTbDNirDwB8UdXvcAJnTS4ZVHAibOb8RsuW+iMRHqx5bi8x/aCJ/GBMLPAvmM+8dSzgP/4/By41NMvUwLHOE2pVIHWFruPigNOOl/cBF1j+6GVAJOcZpzgJJwXeQF4gtIoJI/k+JeYixsJQmI9m/vR3+r2cLaY+Yn5qKnguvGRg29Bvq1bTcalm7Un50IDx8k3/paAEwz+04SdM9BJkqteh10ImPRdhDQaBk3EF8C9dZpuTtFQZptgFnq1DF2FKpzU3w6zZ3Yl9xkqCz15x1BL9f7EO5bhNWMgNgZI8ElzyQkCM3gDNNEPF1cM+pgg02Tl8sXQ1dWpF+beQuobKJrPUTfX9+vg7udMA3h315SgiTv3IeAhwgvCGsR12427c8wywS3ez0Qdw3nocbH94y/dC4VMJ7Tmu5VEl5LpUr4mnMEpAYZGJboQOEHz8jKzTSyJLn/AgepGOgGrDgKvkaRezldjPtAExkahpV5jlglJnImvULqnhccdRt8rmSpUC0UN+kpGqnMpQaavA+zKraH2IgagOvgk4AzLaRGjJdPCzBEW1QJkeaVjMNSJnZIaNMF1VLEMB4ZHqFKw7nu6OxKZJlG9rVWzMrzrD7nfzFJGAwcORkZGYWR0FLo6WuH0ExfCcYvRx8izxQAmOcPs3Xd+/AyluVpLz0FPO0pzsQl8SJpLyXOhNNexZzcuzWWem/x/VHAkqrUhwwSZJrgtnjkOq44txIImCJy4bJMoqR8JzkYBJmnluUwzeDc7XIzgXYYJynHJP5TlQjN7ZJk0t2YN/DbWwJNPPgmf/exnIyW5GmWZhCQdHZCkEbZJ2vvhk+mKA0/i2CZppP/2Pz0ThjbN06AJAyGKPULeJOqfAkfYp4TXjLxOCN7zZzxiyVpBvqdPrUB/eqDETptLzybhMV35kmgGb9ibhBMO1T9gLzkfm6RmeM0xwFIN9oUaXNL3Aly2cICYla7xO/2NTGYDKHF9TUSui8YUI7lN1mM8cfDM2hISNyLbngc4CYElDniSJM8l0lz4iv4lX9/ZAxsOZuG9x+2Crg/9LbSdcFqoOGlAk4BZHkQv9MrUAE3MqjDnBXi/cFaEc2hTWUBaK7YTabsy59JxBVm/q/DK6Sf0wQzTEzPtw93cL1QDRxxo8oVdX4AN79xAElM3/383QxpvEwQh2ha3wbkrzoXPfv6z8PUbvw71cp18TR7a9hBdNIIfuNWKgayFgCfIbtHvHQ8UDTocczbccMkNcM6yZI+UuHYmxvDv//33w11P3UUSWl++/MsNN800gIkcdN32dfCWO3liirJja5eshc/9z9fgzu/9FM7vvZQ+X7/vFwCFKpw583esgLs92fcVM777CAUOjEMgcHJgDFkX7OOBAABKStm0RzGFNnDaBB3rhivzMP0gKjvXF1jEehrYsx8G9h6kBXytUoZZ3XnIZTMENAmwhK9UR+6mbgMZwOPCWIVlj1s6Hz747tcepitsHrZZA+lq4Ns/flIHr/FJxqAyB1pxdLchBJqoChtEafZrlIF2Nb1MdFPXGbZWiWSyHCGpxYm8eD6cnli9nf5DpGPwAzeoLjvR52qCYteIA5BYLJfwGUOZ1HoXs3zqQ1U3jfuehMECLPPAnn3wxFNbYPee/UxLF916Y6FhIj3BgsJ2IcYM56htxsZfEHCCEl0CnLQQhV7M4DFwxpVJXguKbZIEngg2wkAKjxXGiBFRHKmH8KSevqnXId/WowSVJPOL8i6srCZTP5d9TbA5cZCTWSboY1KHn/ddCPs6EbxG0ETVWVQUmFcC6h+CJlWoV0sAtRIs6ARY1tcJPV1x5t/y+3TPZ6RunPFzH2uyEZZJ6PkhGTbbwwv3IYku1QZwTEQfk66uDlipWCaRQKb1MKpsLanfNKsc9XtiWERJc6l2EVer3mxynfkZF/YPCpkIDiiAAQMC2Vg/E1VSz/VvfWwjS3RlUaKrTTFNUBZP+ZsQaGJKWSiwWtdpWokulupC4OR0kuia5VXg0sweCagr+TYCtVVWpdtLp2ndtkQXV0Rm6AC0oASgBk0Sazx0KgFNaq0lgBw+9Z6gitn+DPBWM0bk9hAgUoNapQKo6EXXK8yROpLd2FtJYOXgecW6qQECk9Uye7eYAKb0Y/g7elaVCXxs+zWGsoNDY8QMkPP1ImhSUPJc0qZ8MZE0N0ZbnOBdxSSKKgcPzd9mAPYNHiCm1rH9M+H81Y6h6SECJijN9dy6L8Hcnhy0tebIjD6f5UAageAoqWhKcw1VYOUr392wn4lbHTUEwZ3+ytznsaeeh/3D4/qj1508EQmaIPsEwQf8h8bwPhP4RjwQzHL4mCaSFS5AiU+mC0GTOMAEgZPt27fDhz70oTQtpblPswaOyhr45Cc/CZs3b9ZeJlF+JkksEwFCaWzzsEzSgCVRzJLYscIIYrtACQ9FMkdIJ81l9i1R8n8HnpkDo5v7DXBEABM7wUNYJToBbLpktyIqJIlNwoCIsCJMuS35zMcmUZ9FeJP42CSml4mAJpjCxcAKSsQGYMtVv1uAE/eutzxNTB8TF0hxPU3kb9cUXs0UdTKbrrKpgiX2oMTTHAccofFaktdMxkmUVJeS5xLQ5BvP98O3npsF5dokVGqT8IYrXw2XX32Z924nLScY/IjwLzN/7MydWJ7LmBjgnJCSaTCmF2wcs7AlTyX8wGtg6gl0TOL0E/phRne0JOtR2bkepos6okATARQwsI/vETT5yDs/Alevujry8uU3X7/h6wQG/Om3WYboy7/vByIe2sogCgIJyCaplxhcyeS59bb08SL+jLYz6BUBFdxu/tHN1JgPVbLrXT98Fx3vi5d+kV7fee87AaW0vnDBF1IxYBD8ueJrV8BZc84i9svapWtTNw0ElzYt2ARXnnAlXHXiVbDsmrPg+Jm/C8vaV8OBsQPw6PMPwbL5K2H5HDRaNXTVY85gA7/+riQOOKE675gJ45M1YqDgJuwJLzjglsXohBnrVpuRjT6VyUDqSo3Y0SvLJUVz9P/Z5L1GgMmO53ZBLZOnThKTH09YMscPkpjnNTrZamnUymL7wLtf02SZHOrNbP7+kGtAQBMJKxFoEuJb8Gl0piMN+2x0rGEVw+/EF+jlSamY0kl/ECAVvh4KM1x1HxGyHTF+Idm/vmdPTX7k/HaFOWeNO0cIEDYPzEcNjmYc9xAAFLdOntiwhcATty8lDwrPpHeyWITWljxkcgXOpPcw6cz6QJ+TGQNbHMYJZ3qZFG+U58riMY1QYZDBpHp7g51CbcdgnQTlj+qkw59bdYEG2y0dvPAzJun6vUzGZfKuvA2YMJ+BWiYDFeVj8jMLMFESRDJh9sVrpSCEwKhgJ44T1SJ058uwcm4bdLTn44GTaWaaYG25iQBJoInJMrHbrjzrpq8Jf8aLuzqxUZFlgpuwTLCquO9I2NSCghYvEgFN+IncBgJM4pgHEeeXcdy+Tulb0gTlVUA/6dqwlavgMvpTxPuZqIN5qmz/rkF49AcPGxJdGHwIQBMGTMTbREkbauaWmiKqeSIvylVGpFqcVyyJLvY1WXzaMbDsjOUe0ERJcxEmzibj+tXcm86RzuNNqtELmhzcDy35AmWrkmCH13w+/kYIaFJvL0Mm63gMqfrWgSS+Ilrncj3xay2DXiMsqcU5BDkFjvieFun7ua+0gjQ1lC8pQ7U0EVpgy1UwBlsJpCGsdmyPKrIA3zuIc3IJfNWgt7sTWgoFTlzQi/ZwPSW2dgHGdPNE0KRG8lwa7s4I/zMLxWIJRkZGYFZvG5xx4jHQP7fbomrWtfwcX0cOQaacB7x3CobSXAO//BIlKLUWspDPo0SY8pghaS4BTWowOsHSXKdMUZrLrCUODtqBEPpe3YafPLjJStBYNrsIJy3MEHCCrBKfTJeAJgicCMvEF4Q1GSZRbJOgzXCBTPmcqMCmKaVjMk0QIBFJLnyPslwvvPACXH755U0fk8S+vrnD0VoDd999N9xzzz0WyCngRyNm8L7nmUabKbJM0sZLfAwT6SuiXn0grNu/mAw26VNMAGVibwfsf/AEFZAXZgmtHgImiQAkKngc+JPwAGAmfJnZ+jxKJ45eqqs2J1UOm0Rl/cnKgYfaIMkkkk1CbBCR30rDJgmYIyYoopknNC9jWS6co1398ddTOa75xBvh+YGD9G/i+/8O8INvW8BJwWCYaBAFpWCFdaK+x5kaSZwa/1zAxFrmOCzbRp9tnifZ6zFaIsWAJdR2jLUazbvUZ8hC+faLy+A7Ly6CcnUSStUJqFQnoVybgEq9CB/+wrVwwurjvcWMWoWkAkwimhixS3R8gGOw6EMnoIn+mWcdbh4S5UUlZoJtrwmaNNrSovc/okATLCbKcokJO7IpWhe0xoImCATghr+RDYGT4ktF67OkKhMwJduShXXPr4NfrP8F/QQBFdqwdzCiJeedex5ce/a15J2CWxrJL9zv1H85Fa4+/WryIJENPU7+7u6/S5Qjw/r43K8+pz1Kkq7J9/1dz9wFn9/4eTj+Je4IHh1+FG5+5ffh3p9vgm17tsG2vdsYOJm/Uv08HXjinssaULWmd3SJETiRrFMMlpgASirwxHtoXwpc8JlXfiZEyZxKLQNUSuORi1dhmmAWLcoqoN8LegTMn9MNmNlXLKOxcp6CA51teVh6zKz4QsiAjEGKUpCd9oaLTwP819yaNfDrroFv/2RDoJKkMmmtMkmURj1/QfgQA1ocROPMCX5+OV6jFvTGgXiiwAE+e1MzEZETpZ8auRkWR9bM46WzGckfXsjCOpUAJ9LThEvJu3sBZypHjFSMMVOzJ23qr2kCTyzWidS9XKVejAUgCnoxsSyNAk0KqCHPmeq+jYGTzexzkslCS45p4BwyC8ATlB4ygRBzQs53MCDTa5q9EZBTS6SI5u+/MzqAKaCJmpRzSwiymfQEvg5AFt/6lSfpGBLD6cFP550H+zoXKkkuZJkYKJA0Qzm4WVIpCD0vzDZBma5MpQhnLGB5no62PJkzhzYt8ZX2yY9aAoR/b8p0NSLN5btE2ww+OFe1VoWtO3aRLFff/LnQ3xdI8yQyTUxYEc23fSeOqBZssybLxHEnUh2D0QfgPaHjO0Fz9cyk9+AIerzEO4bPldrpUEATPMR9X/xPyGc6oC3fQ/5ROQRNDH8TzTRREhhuBpsEAmShz1rbvEDHexiW6CrDxe+8OBSWEGkuag856e/5In1BDM7Ii8jkcypwsliGgX0jAXsRn9WJcWirVvlaJTMM6YFQAAAgAElEQVSvkSxIHQQBqBUqAPhPtTMCRARIRa8R/FsZsdP4lG0jM3ZfbEYbh+pr8PbyOjFAf6sMRPFnyDhB8CTUlTjZivZjYY5WfFSUXzw4xH4msvhBdhsG7fVHfIO8W2zoyfxSS5G5oIkcOtgZgROU7Tp2wUw446RjYPaMTqsAGfTCyuPYIzKXZh8f7uM2/UxJc3Uwy6SQQ58lPh8GVirVOpTKNSiWa7BvpAqL1r4LeucuTXxE0+xAWb+eNkzSXBtYmsus+7MXl6FvZi7WEF5kukzQpFGWiRk0jWKauDI6blY4gibiX2ICJgia4D1csWJF08ckTSNp7nNU1sATTzwBH/vYx6C7u1uDJkmAiTzHsp/5GgV+RgEnLjASBZT4+gL3hvjAE5d14vYjNKIoFkoSIGv2LfJ+zz3nKKYJT6Y5mSp4nyy7ZQ9caYCS0GrB403iskl4fqQ+DcltmeCI7U9iyW15vEnSskkQJMG52ZoLjoOzLzjBunXPDwwRaIKlG/7eN6Dlh98h8ANBkoJ6dSW6TBaKxTpR0lziPclYlSl05lMAiJw6hOYu1kgYAZroOZfBQBGARNZtGjxRx/juruPhnoGVUK4WCTQpVyf4FUGT2iSsOOtY+MgXTGuGYC7iXTHFJfXID3xhSYkyqEQ33dYyQKozCJpwXEPiGOGDcJ2rNbHxNR5ryYIZsGTBzKOyL325L+qIBE3Ey+TWn98Kt//idrjuVdfRP3dDQOPKR6+Ef77on2H1vNXW1ys+vQKuP/96yxx9qpVLgEqdARSS+8L32xWYotbM6KWy9ti1UBmqEIAiDBUTTDGZNC7IcuvPboXbfn4b3PDqGwiMcbfbHrgN0Oz+mtXXwPUXBobvU7mmdTvXwU3/eRNdT8u8Fvjqn30VZpSWws1f+YUGTi455bXhDEaa4KcPrphlQ93lUADCKXxb9/zQ5Rw6gBK7dIuvPmcR7QNZfJMNzsZFSQOzqwdikuAiac/gMNXF/NndtMP8OcqXRO3+xDM7SBonFXBiRF7RMMo0jfrHz7xjKs2j+ZtmDUx7DXznJxvomPhIoeSFtVmPqMrM1tkWBmjiDcAbxuqmUbAXXAhmLQJs6HK4ATNPN6f7L5OSnlRT6jhGmNX+RYh1wtefqpf1TsJkUpUl74zGpbuweEFPbbNOoqJjKvO5jibD5BLA9xrPn2PPkwzKbDn3T4CTlmwWWhE4wex5ylhi2AiPmsuxIbw5GTelurhN8flJ8YrPpuN4usRu0UP3hW+LTFbpNaOYJkK09jBOyGNAeZewhwnXHWYwoY/JT+ecC/u6FmHqMx2PvUyMOJ/53hwuhCVCwImSmsLxt1aFTGUS+jqq0N/bSmBK/zx7/OALibjAyPaaqsXxoWsVTgrA4DhJQfo33A+ZJubmniUKNHlp9yAM7DlAPz3jNGS+GpuqY4E8I86ubmjoAYssL36BgImPueE++8Qq4crQx7OvrVHTcv514mzF6ONYRixaCi+24tWXW9dvhh2P7yC2ScEr0cUmq/z8BdrgGm+mpsbzQm77QXYkgyYozaV8TQyJrln9diIIJsy48lxS/uiABgca4vx05Biur0l9chxaSmXqW7DHssCg2BaivqTnUvkWZWtQyVSglqkqcKSFQX3tp2HLF+rO3YPmJYEm1OSkfNxJKewfkZma9gTF85cnh3HFrfc3JR7wp/HPD8DB4TEygg8aeB1mz+xh4hbpbWd5pKADhfuPUJdLDFB1NI3RGCMjesxYTJMwaCIPyeDgPpLzWrtqMaAELYIlyErEE6C8XLqtDr/63idgTk8O2luy0JLH8SbwM6kqlkmpXIfJcg12D1VghSvNlb7b9BbJB5w8tsGW5sI+BgFNvDZknJy4oA5tbW0aPMH3wj4Rma4kOR+fabQr4RMFmJhBTl9WOH6G0lwClsjr5OQkfbZo0aImYJKugTb3Okpr4IMf/CDs2LGDJPVcOb0k8MQHluDzTKOBI83lgiayj/mqx9lGkgZkGDTXQp73acASGtMMAMXna2ICJ6XBHhhad4oKygdm7gF4IuOizBzUq3V9aWASK11OMUWCEZjGPgFEFDhyONgkNUzJUp4lfjZJwDZZfcEKWH3+SlhzwfFw9gV+hoT5SD34xHNajn9841NQv+Uzmk2CfiYCnhDDxON74sp16XWawSjRQ35INjnFfNeJOPK0y880MUETWzKZk9hMxsm9e06GTaNzYMvobJK/wjkqgybyb4JluuqT8Pr3/g5cftXvhnoi2wdVPxD+GGkCYMK/VkwkWbrJ/BDLVykFoImxSnDnWLQGxgU0MW819NIETaZxHDniQBNkjiDgcOOlN9JlHvc3x0WCJrhv50mdBJq4GwIDb/vXt8G1a67Vx5rGegMEUlCy66HNDJ68YtUrIFvIEmgiIIt5vnNPOhce3PggDWrIiqlX6yF2CgInyCS55uxrLODktv+5DW5/6Ha49hXXwnWvCINHaa6LAB9hzaDHy0sPw4ObHiR5sled+Sr4yhVfocMgcPK5e78Gy+YuI8aJV/pBBwrSrxjY5DIsq2ACKbhwRsZJ1DY1ACUxDJGm+tLtg8HOWhUwExcXlAN7OeiDWdu44OnsaIOutgLps3d1RuvRI7iyexC9TVjuBhe7ne2FMOPEWaiyFArXcZNlku6WNfd6eWoAQROR4bS1XyVSyIM8B7+VMbtq3xhwtyPNJnRrzEZcUMX4yqeoYwEnlsyfG5gy60hKbwZ7EuowCTgxY06y6HF+ExHzjzmx2TezxBn1Jem7bJnGKa+TZ9nrJGbDLFKsnbbWVu2HEgJLMGOd7id2iVloGRmEOZsf0IwTpIXjnE9xVjioSRJdCkwxs5cUMyXIaDLAElVhaXt/qZYAq6hDhiRelHSOOVlXcXhNsVegigmYIGjyXzNXw2BHP2Ty7ZChzHLD6FrAEl8BpRBYSQo0wRtHfTuCJrUydOWKsHIOatTWybh49kzMuDa2wwia4FkwMaBSHI0NWLvSXHI5bhOiYKexEEB2yeZtL9BuIsvlvTb1ob9JywPUGGiSa3Xq0axSbN0IEnmyw4MyNAqWyJWneTADCSt5fg4VNDmwaxB+6Uh0ZZREV057mqSX6KKFqTYlxcVoBSoEnJTIEJ4kulYtguVnLFPEQeyb8pGACV1nEpVBno2YvmlgcBgmiwwASA+eGxmCPPomKZhXB42TOg0FmOALiWkoP5ISspR6PPNXH9gvqIUHHiezdrvBG38ZslxWk2HPEi2Zpb5DJhgyT3AOifJdUpdpWpsPNJkzq5flMom1YrJAuYgWc4L6IIMNZA4+HqAFfxuAJoywhO69cW9Qsqs4OQGFfAYuPOdkmDOzW41zSTeQy4p+JgOPojRXAVoLGSgg2zGHZ+R7WqnWyM8EAZOxySqMF45V0lwRx09TqZ42avmbAMBPHjCkuRCcQrkwXAtgYLQOsHTmOAEnItElAIoAJybbxA2wmtnqSdnpfD9V4MXJCo9jmoiXicswwc/x/H/4h38Y86Q2v2rWwNFdA8gyQS+fmTNnEmBigiaNACZpn+U44ITnEeH+LEmiy2X7pmWbCDgifUtatokJzuL7/T88P+CZ6wC9IbMsI4e1rkseF4Iws0wug/Uerxd5Qi7v9bcUyBffwxhvEsXCtYzcDXYuM3UZJAkktgzzdvycElMCbxJhk1zzid9r+MFBtskLu4f0PH5s45NQufkzlMAmfiYmWGJ+ZhrEW94mOpGNi3PYQBPxLXG8TGjWoSS49HsA2DI2H7aM98GP9p7K/nF1lDTFuq0QK7pSLYVBE+VvctmVl8DlV6G0WcTMjJqFMddJCUCaLVLPndTckF+4RVZKE/GgicJIiCVL7+2UmMVNpknDz0bUD4440AQlqBB0ELmtOx69A1C+6qn3PGVdw8MvPgx/9p0/g39987/C6rk2y0R2RJDg7f/37cQ2wX+HYxPvFXwVhox5fmzAAljga7Y9C7UJW1YAWSeZlgycs/QcyLZl4fObPw+nTJxCdfD2r7wdEAD66ju+CmcvOjv2EpAFo4GRGlA9yt+ZAj+e2dYs+aCcvYCPhb4x+BkeG8uPZbn9uz+A275+rwJOlnMALCLLWwaRNHVrsy/8v8AASiEGOJFfIYAyOj5Jf3YhGOEzR7e67DQlnPo+WJ6xiSJUJkdh1+5BMm7v6uAs0M7ONv2ei8Q6nHEbASf7hiGb5Uzteq0Mne0tDJx4Ip+c1cvSXE3z96nfx+YvD08NBKCJG1mQwT141aCJyuShILv5vJiAgmRey+I+JoM2EjhR028dx1JVoEsaKrLBbpGgV6D+xc+rrxrNcnv24vMbWckpgzDJu6k9qN+xJbPSgii4IPjVU1vh8Q2bYxvI0MgoacO3tbVr4ISkaHybuqetYwehZ/cW6B49wJP1LOW0a9mcfKGd3nMWE4MntLgUQr4BkOgFYmplYi4YBj/lvglmkSu0E1tHxUgVfqGynHysE2Oy/txxr4IHh7sAkAmAAS/MpKdMaFUR+BoaAowGIjeV12ic0YYUbZTpqpYBqiUl0cWlRlC9u8sw+jNvbHIDiWqxsfe6ODoY+31lkj3KzM1XFBc02bL9BZLl6uzsgJXLFhvp6fJgho/iv0T1qctsiyi1K83l7sZSZPbczT5vY4CJvYRPvkkiYSXlQmNwLUMUdyciDk3nzwD86Iv3QB7aoS3fTfMNW6JLmCZKO5zYJuqHel3GGXKBTjcu+kmgixalBJpUGTRBM/jueZ2w+vWrA88Sml9Go5yJoIk0C/SviZDs8vqaTE5CoYISXai+a7BNpC6jYiwouaUfS2bYoJlorbMHMgWnrwtRK6JuVHCTsM7CczxzdJKgjftwBaa77llwblgpsdRWcksDYpggaKI3+lEd5syeYbAX0S8ofh4brkJVRvwCE6lMKb1a1QJNuC83jmAdjP/AZ2J4eBhq1SIsXjgHTlxxLMyZ1RPbL8mXG1Gaq7gTejvzBDwj+ILBHzwlsmFJmquC8lxVkuaqti+GUy9+p9GBx5wmTSXr7iyQ6bKlubiVka8XsmeMCcmMtgqcu6xIwInJOhHPE9cQXgCSpECrL1gaFdh0WSZi/i6vLmgyOjoKxyw7BV57UXofzlQ3srlTswZ+g2oAQZOPfvSj0NXVFQJNRFbPB56YAGjUc/zrZJrQCGGArO7fUQCs7BfFYHMBE9xvfMtiKG5ViRfGpHoq/iS2Aoq9totkk2iARM19XOmtBr1JEtkkGOBXLN6rP/67NG5OBSTxPSbENpGZQR0AgZOxf/jf0FtgP0kNlMSwTUS2i9ZoIrPsynPxgB2WZm1gGOW1GN8xk00S9fcP951J+9+Hr8orRgCpADTBeWqFQBSS6aooma6aYp3UJqBaL8I/r78lsqTsY2JsKUATd27kk+qUQb9a5linbGbUhCdCPFMSxhk9htocJQOLF/Q25bmmaYw4IkETDOTvuGmHvsST/+lkeM+i91iMkT/9jjJ8v9xv+C4/vvWntwL++/DbPgzvXf7eaaq28GEQ7MFyRxnFu94rAmYQoLL1IQJN1m1bB7ViDXKdOaiOVslHpTCzANeddx2BHHhsAkJw/0KGzOwRgCEj+xZ+BJHBghsCMCIRRn+vtP+WKxAPGSy7gFX4u1u/fzfc9h8/gNes/GN+JokeHrVASud7EsU2cWuTGCeddsZenI65ACh9c2eQeawNoCRnF0ylUTBIwhJco+NF6O5sI8mStkLNBkh8B08BmuDPTJkuyjSuV6CjvQDLFoY9TkzQpGn+PpU72vzN4ayB7/wXe5oEz7Ez7MtjigmmpCnO5iM40aFMZGRJmAWkSYHjXeIgAL64RRRwEhWYC58zKIRMqK0wlHPSUBmMuDgfKVxKAVSNGIk9W5K/ks4VuqHqBz7wxK1bT2PAcg3s3Q+PP7mJ2XMRGwInGLzs7e7SWeRpzKpnb3kQeiZGCDjJYda2usU5DOQqiS4CSpSElwZQgpwzK/aalC2na99kjqgPcQrMoEmeJ9tG2zWNB3Xw1JjII2AyWOiFLfvrAAgYIfCNbRglyjBbWGKBemiKuJFBZNYATWoEmOC/lbNy0NXGrB3cAceGHgRO3EaeKoCXaid9x3GCXymOWXKQVhNKIc0l+8vzjX8LYILvVy5fQsCJualZTgOXKDc3+foipbnIiNHHktVXkJgEEb6GFA+cc+UuQJJriWarWj+NAk1U+9v62GbYbkp0kacJSuJl9StJdNGzl0aii83aaXGqpA8QOCHQRAEnl/z5a1QRHbaCZ7qWFjThx8Av2WWDJjx01CcnIFeuUFCAQFm18gyK4CmMAc6zPjaGMgDKLe2QbbfbaqBFhQXzHcv8OLhJYYmucEcbjD32d6HFux4r6lCtThLrJMxkCR+fQJOhMQVmCVurDnPm4LzcuCNkCB/vLeMDB9HvolCQvovPj0EQYpoIw1T1a1oCTN1flmEJr0WGhg6QByCCJicsPyYRPHniex+HuT156GjNEWCSFz8T9KZCeUUCTJhpsudgBZa/4l3QO29JoK6mQR2+d1xsz8OW3PXo50WkuXiuVIMsjhmKmanSm3WjmdFWhuPml6F/Zt4CTpBpYrJNJJPdJ+sTF2RNkueSYKaYvrugCd5jZJ/Kv0xHP5x52klw0ooF4QbX/KRZA78lNYDSXNu2bdPP6FTkuaKeZRppHIku+cz3an6mZzMpAr6NMk18fQn3mQboEMFmw37GBU4mtiyB4rblVORGgRIbJFFzBjXWSJm4JxfmiPTv08Mm0RJbKdkkV/0lSkPVYTX5kiRLbjX6GAnbhOZEmGCUqcPYMxtg9999AvpaW1muy2SeGGbwrkk8GcIbTBPzPefaqGQHTyHNeYJ37a4GWTEJELkt9/XZsT648wVmhSjeqBqfxTeG56fUrvBVM044wQeN4EuGVFelxlJdl733YnijT6YrFFSwS89lsDdfVDIONCFfE0yYU5uOnhhhFAGszDPxc9cETRp9JuL2/40ATQSQECCFWB27boQ7V90JZ/aemVgf+PsvvPQFeN8Z76N/h2szWScIcAhbBhkgb7ntLdrgPu78b/38W+lrlPLCLdvBlGxhpxRmM/OgfBCzHiEAkjIA5yw7h/6l3dbtWAfv+OY74O4/vpuYJlLPwphBoOfAjhWwYsYaPiT5bMTpBSeDJ2nYJnTdHuDEvS4fkGICKMH+hw6cCEiCrBZiuGQyzHBRbBLMQi17Mmt994KZO8llMmW6iKiHnWa9RoyTZY45vEhzNVkmaVt/c7+Xswa++1/saaLG8CC24EskNTJMGRsJ2BE8+bCDJjwt4E33CTKZoOmm8QftFA5tELslJrgR/RVnJhmiKaGDRwEnVBTKEBFtXLkjvr7BRJWc76cKnvAIYxm2x8d3gnpH4CSOdWIDJzxuEPCesHW9tAlm794CrQTSA+TQnDpXgHy+hZkmxqScg7iB/wn794qjipm8Hq5PwSOEaq9lufhm0j3NtnRosM6cqEsd6cm6aneD/SfA/gVstjg6WYYtB/ACGDDhf1gHhsQSrijU+axq0ScIWCbxTBOhV9UYODFZlykCdurJSbo11vckKVOvQ7Vs+2jJTmmlueiOYSA+myd2CYImuHV3dZI0l6lUxneXH+A41ljoQuggCS3bMYCXY2Aygg8wCc7RGLvEX8nJN8llmRyqn4k5/TgwsB8euXcdtGQ6oTXfxeboygweWSdsBm9IdJn9r+5aTbaJIS1RD0t0IdtkyemLYflZK7kvN+eUhwqa6Bun5OyMChdfEx5TVEuaLEK+XCTgRMSgpAi0i3FrzLukDUWhDpXWdsi0oaybsUdofpc83zOfwyRgIxI0sTxegnPygpzBDZR6QPAkbkPAhP1MDPNRAAWa8C+pvtS9M/1S3OPawRCizPFz7GjMYzAph/2jjOaKURgcT8kbGs+y+OkwQxPJK2UCcvGZRfDkVWscPyR1MJTmeumXX4I5PXloKWShJYd+JkoaFEGTah3KVTaAR2musfxiOOWid1n9iNztECNGF9gDpsQ86vsODgGCJrJLNsf9on04c7bDfeGaY8e9wIkp/eMLzPrkuUwpnzSgiQAmKL0VB5qUoANmzFsCJy7vb4ImDY20zZ2PthpA0GTnzp2aZSLPqckuMT2JkvyJzOe4EcDETSpKk2Tk3gufLBf1So6sn3wW16eY+/jYJS54Mnzfq3Vx4hxKVC9sFD2OTSIgigmQxLFJWIor3rid5bRs8/ZAYsuUM8UUjNXnr6B/aN6O3iSHewtAEyXxqU449syTMPidr8GsnVtjjeEFOMGEB4wOUhvUygAqR0zWbca4n3ZGxKOcmh0Jwz9GmuuDm96l5nd4BmPdrDxDGKjjOaoLmjAz2pTpClgnaAx/2ZXob2LIdKnyOIO0J0UmAE4ir5vYSaEnjD4geVVDtlUfQ81RcV2J4Jb7e7xWvB+9Xa1w2vH9h7sp/VYc/4gDTaLM0pERYQbzZ503i0CTtNud6+8E/Pfl3/8ynDXzrLQ/m9J+cg34Yywz5AFuvidgz5jG8rgP/v14+XE6V3GgyA9JkZs/eqEgEFIvswfKrf99K7FJTFAF5bZwPXTDJTfQb9ICJy5ogr8V4OR/Xfa/YO3itYDAycqOS+G4jtdxXSQCJ6qLU9qPoS4gwtvEV9FpgJPQ8Y0FlQ2gNNJFM3tkbLxIMlvIKDEBEl9Zi2PxUiXmb9KCJvgbZJtQtYtMFy2KazBvVhfMn92lO1SR5mqav0/pkW3+6DDXAIIm5oAe/TSqbwQ4oT8NOTuTXRIRgLAyiUjbUyZddgTMKo8E0YKdQzUSG9o0tW71McygSXC4qICX3sPJotWLGQvssUvjls2X3eK/xeqXDvvEf622pwKyTZ741SbYFcE6QeCkWJyEebNnGoyT9MAJTgIlAzxXaIMCZnMLUCLyXEJLFtku9T3f9QBAMWexBJjQZFe1DT3xFdo311SurVszTPA3QgeX95iUtW/B8RSPP7jwRHXGoJbX7yoboAmCJwiWq0UFIzy2XJfZ9kLACWZOIGjO8lxd2SKsnGvIcdHkma4MZva0Q2uLqufkeLwqcOod2ZSSPA14K08Mh5pWWmkuqoJMFsYmyhowwc+OW7GEgBOUybH7Df8zJQXwXkUcaKJuQzYfNoD3yXEFFyr62Y3NK8LPYJp6t587qbOp+pkobNEqSliii4ETDNrmVN+AzBMCuBTbS2sC0CV4JLrIHB6zRFEzGjP4AomunvndsPqyNUr61ajD6QJNpFUbkl0CmrD8o2xZgFIRcsUJWnQGy2zzPe/LkIOwznhMqebyUO/uVQOM9KW+NpG2nfAxkkCTKOCQShhiRamEG7lq8owvQ7U0QffGt+0dFGk9AznKZEiey9wooUGxQzipJ2rk4F8JyMFtmP5Xh8tQW8HAixkQ0IBEggwYtk1zw2cXvQWxLk5YvhBOWHGM9f0zIs3VgaCJ8jNReuA4NlSQZVKpQ7FSg/0jFai0L4FVF9ugid3nmHr63io1PjT6MKO+9g+Nwi+fVPP9DII4eagLsBTZTfAXy+eU4CTlcyLG8GgyjQFXAUxc4MQ1jzYBE/MKfNngUewSAU4EREGWSbmWg665K6gs5685DubO6k6qoOb3zRo4KmsApbn+4i/+Arq7uy1prihfkzjAxJTo4v6U+6BGgBP5na+yo6T6fPu6slzc1wdykY1Ic8nv4oAT/G7kPmGrhkvUEJtEDLj1usDvTRKAG8JYMJNDTA+SwJck3puE2bhnnb+czNtxTH/fJ97wa2n3LNHFSWhYJnO2svWvPwq927dAez5vS3UpBorrbRIJmBjzqxBgF3HV1rAnbH59n8ISXXc+dylsn1hgMKKFbUItkpnISqZL7ifPURXjRPubFC1/k0pXDkoH9pEx/BfX36zmMu6gnG4uTz+2M0mMsnmfLlpvkVKPStDUeaDqOPkcJ9c7ViYq8oGgSRucdnzfr6VtHW0nPeJAE6zgJe9fAh9550fg6lOv1vUtwXxkb2AgH18RRGhkQ+P2L49+GT53+ucsf8JQIzYbtcE89xm86/NLLMhQcRAvk46VHTCxbYL8SqpjtszDuSefS/JaCIrg9v7L3k+sjzTXhqBHvVInWbBMLgPIaJHjoDE9btdfyF4uKNflbnjeK752BWz5yy3WVyj79ce3/jGVAaW68PiffftdsPuZbtiyc5B1CVUQP77+/cyTtGwTPPZUgBO3TDgIIztkdKwIKOHl2xAkERYJBgaEQZKmfSHDhAIsKbfUoEm9RmbyyDhhs1RuZGz4GQAnIs3VNH9PeQOau73sNfDd+zd4lSuCgnBwRjJGSQoQu0RlCs8SPsFMQ6YnWrbTuSKeNKv91c4qVBHsacxx+FTG8e1ILf/GkGYJ4k/mQThorbcED2qjhMGvyP82CAC55eJyuFUZP1mzJ55GRVmZvhLws31P3CNLZrE55wuxTozyDQ2PQrFUhJ6udvI5IcmrFFvXSxth1u5nOXMJAAZaZsHiTAly6ONA7BLb20SkvDigy99TAFSBKnJKukO6PdgBUDF1xk8REDFBE/ybvlcT9gMLT4KDilViXo5ZL7uGSzAwgQwTg22iorK0sMVgI25uPNWsdGlSWAAMSmJAtFqCrswErJzvmJbTgocz7BfM61VtNkVlS6NKuauwTGR3l23C45Hhh6B2jGqlWBfP7txNTBPc+vvmwoK+eeqR46xA/byrdw2zwmjM9F+g62WSyC4RHyWzUaWsO3u3NIss1R84zAX0CUojeee7Zh/Jdev6LbB9/Q5ozXZCPtcOaAKfRfaN8UqMEwGwxaTbiKlLQJzBxTQSXa8NX0MjoInv2fHdB5VZeHB4HA4OT9BzpzNksb9FNlilDJmxYfY2MUgQUhy5U9IWqS/IFRgwUX0yNTCDJenhM6ZuJbxAjpe9ipKs1YbwOuMXr0K4cvYQRQzp4ohVLi3NpTsnvnp8TmfPRnmuoN0ySyxgnxOY6nk4uR4liBCTMKAAACAASURBVKaOxwdV5/aAJgigJIAlUq6wYTxnzaKsxcEDe6B/7gw47aRlMIcC9nV4/Ht/BXO7c9DRloOWfDYkzYWgCQImxVIN9gxVYBlJcy1V9zr83Or+ybr/qW837fjYMy/BvgPDUK+WFDPTYPXHdhXUiGHZzDE4aSFog3iU6PKBJnGsE6lP3bU5GeMYrEwLmBBwAi3QOWcZP1NN0KSxBtHc+6irAQRN/uqv/sqS5jIZYSbbxPc+SpbLBUrSACfus+77O+4GREl0uQDKVKS5TOAkCjyZfHYplLatCIZfa7LjskmCpCLqSsW4PZTswbN8SgxS8wZ0ZwuxSZShewCKGObtyntEDN3x9y6b5Kq/xCTkXx9I4t5Xk20iC8wgrQwAgZO2bZthJgLx6HNiyHWFQBODVRLFOpHklLTsJt2G1OxDJ7AJ46Rehx/uXQU/3n8GJ/tYyT0emS7X30SDJuxvUq1V2N+EZLomoHJKP1T274PS9p3wepTpuvJSowrTzeP1D3wTcJXY5T8SrukQNME1jFoQyryb1BiUz6ACTXwxkd7uNjjtuCZoMh0DyhEJmiAocsH5F1igCV4ssk1k0x4epcYabOh3wZzdqs9MXk3z5fju6smp/Uwr77B2kTK5M/ZHEAIBk1qpRuwNMVx/+KWH4YFfPUCghGsiP9WbK0DNw7sepkOId0ptvKZBEAFk8Ls7fnlHCDSR32G50F+lNlmDjfM3wvrfXw83f+UXAXASaRDvKT0tAPlepfU2kaNMB3DilghZKJ0daFZMU4WpVjeBJWlluXTbTSPPZdTXszsGiPliStxwNmGdGCdzujOwcvEc+OC7Xzvl62j+sFkDh7MGRJ4rfA4Mcgt8IK/KDJ3SXmi1rQBDI0JnHkgyLKhzCb7wgQWqBzJ2kk88keuoY4Uuwt7ROocO0KuyR1yCHJJrQF0//RHTNzUInjjVo+sqOpgdlu7ixZirJ18nj5PHn9zs9TpB4AT/zZ3dC+3tnRBpDG/UK2Ytt4zsg75n12mq97Pti+Ck2n6S68KgrgZHRKLLYJ/4QBO8TsIerGxxBkh4KsrviSSNweKWDmVozWDEwYUnUwlHjuFXM2ta9+3GNQwcnIBdEzmAHPqaKIkurDuF5JBUV1xQUM2POUGqChmaNFeR2gF9HVXon6EAKLOJqOy+QiELc2YoUCXVFCnVTnR1NfRUcTYTOPFJc4XanvH73ZgYMBiwVc46neuX69he/AafR/dW3iuJYL7yrS7oNtkwYOL0Q+n60PR1TQkqnjYyVT+TqO4kUqLLBE9kMSpSViYbkCMRhiG8K9HFsgfoaSKG8EvPXArLz3LkJ5zuLk52g+q6gakbgSbKp8MK+CAgrw6UGR2GTLUckuqSR5EW620dUM8XIFNgqVxuqFIW62F0mkP6wjL46WeBmM9GVHtz2SZWX+U0P/yzPDmszxdIc0kF8w9w/jl7FoJE9gHQd8O6ER7Ap1KuUP9ayCMQoI5HBw3qpFqrA2ZM6oBfSgDCZZlwYdX6jfqPKkxOjMHE2DD0z+2FJXMyUNr6LZjdk4fWAhvAo58JMZBQcrAGUEbApFyD8ckqjBcWw0kXvsupan9GhNRMGrDHPODB0RI89vRLqm8VQdG0ExDUksxDvVKCmR0VOKG/DgtmFQg88bFMfIwTX9Z60P/yc20CJsIkcSW58HPcD18f+O4LsOiMhXDC2aeSJy2Od02mSboRornX0VkDKM21Y8cODWYKYJLG1yQJMGmUZTLd8lzSX0S9uswTk8Hm62ukz3FfRaYLQRPxNeExWPglagWmk9zU7N6Zo2DiKQMkgdeFKbPFbPQoNomS2yJwJdjHNHSnz4HBlKs+/jo6z5oLVr4skluNPj3Do5Pw1NY9VuKgDtCrg2397EehsulpWNjWRqxcAUvIKB4ZjfiZT57LA6JwYkrA5k3LajL9JOU9vv5w98nw432n6UQflpRVq0A1j+Cld9A2CBgTgMvxN6mirGyVZbpKnQDlU+bTvqWtz0Fpxw4CTi5Hf5ME2d/Y+2BOxpWRfDB/sJMjqaw6MVtmo0CS1cwYdWIQnjjD+WcF8fNG20dz/6AGjkjQ5Ob7boaHNj+kPUGwuOt2riNWRGmAF+znnngukCyVEDdcUAM9Ppb7mSgIFGzIb2DGiWdLw/JI24iu+PoVtOs1Z11D4Mijw4/C2mPXwurZq+lv3KYLMIkqE4IjWH/IRHnwafZKwa1tcRuBOe9d8l7NbHGv/W3/8jZARktlqKLLec/PNsK9P99Ex4g3iPeUSGXPoe5wI1u+tRPyrSxHNX2b4N1TP2IjslxyllimiQGWyP7INBnYy3IJ2XyrLiwHeCowuysLf/fhP4DjlzaR5KnfyeYvD2cNEGii+mh+UWEqI46EEwDuU7IUuCC2iQIQ6JnRLAF/0JHnxMF35nzGlsSyYA0935CJm3V0HQzj2lHzbs2OtevMf+5wvboeJs4eOliUPshms0+Sg7KhazSKEPo1sSLEVyYcxDXnfgic+LxOBDjp6e6AGTNmEIMwbhPTOwRO8PitI/vhYAmgfXwIFlRHyCA3nysoOR3FOlGtStgl5IHiZI5bmeIIkEhWvAGoIHAC2SxkWzrpewRJxo45xVvcQFPfiJsae65/cQIA+2wCTQrcpumfNO2w9JKe/8rcmBZmVcjg2IAT5/IErJzTEpjAO6AJPwY16Opoge4OQ8IrvsZTPf6uNJf5I5TpimKZ6GfHOQuyS7buHNAZ+ibLRHZFiS7+vQiqcXAztv0YX9L6IQo0oTGVpbliAZMI8CJUhsRHL3EH65A+NklDfiZGxSflh9z3pR9Art4KrfluyGUFmGRTeJboYhaaLEYD6aSgY+RAgxmIUNrRpkRXncGT3v5eWH2ZSjKSqz6MoMlksQy7940qNpawOCiayzJhZh9YYeZwfXKce5A8s3wzbR0Gm8S8l1F9dZp9/C05ib0c9wyYbBM+egbqtbLCduyySgnxfOh1cuDAkPIzMcuVgZaWAvT0dCkfpmBgZNCEz6E3FzgJsWbUs2w0SgJN8ipLVB9KAHr/c8OBl4i6t4ATTtpC8GTPC1ugJzcEZ/YPwTEzigTU5LU0F0ClWmNprnINDo5WoNS2GFZd/O7o7sZTtCD4ET+GSyLUo089DweGxqBer8iIpYJ5huRZKBCimPyKhWsyAM9ZWiLgJJ/PW2wTk3mC7+VvN6tdz4UcsARBEgFFEBjBf2j4jv9KpRI8/J+DUKmU4LH7Bqn8a9+8GF7z9gu5dWQy8IevPbzS2LGDQvPLZg38mmvgQx/6EGzfvj3kZyKgSRqmiSvDFfW3PHNxr+Z3vqqx2fcR6y5rzeUAFjHeJlGSXT55LgFOXNbJ0I8uUcVW4XBTJrlBNgmtBRQIooEQzRpRHiQCkDhsEtOvBOfqZ5LklviSHPdrbnXpTv/01t0wNFpS+QZqfJdxW1mbjWx8Erb99cdgUVsbtCDbRDFOBEAJGcE7wIha0YcAExklk2ZRWCqXZXLr1lfBjol+nqcqdrSepxrzdpknKL0ALR8X729ShIm+AlQWz6A1XHnvbig+9hSgv8k/P/Z/osjryRWuFRCUVKwCTaxplJOXITFTllDjxSHWPz+jAgcZ753HtQmaJN+WNHscsaDJzfcGHiB4IW/717cRa+Liiy+GkadGAFkaN1x8A9zwO+zj0eh29eMs/RUFnDR6PN/+KCn2uQ2f00brdB0IQrywDir7OIvsm3/xTVg9f/V0nC71MYR98p6fvweqxSqMbxrXv33FqSzrtXbJWpL0QmAKfVT+4bv/QJ9/4E0fgOtecR2xTe75+SbFOhGT3/QBAQpQNCBpheeefuDk0ECTRmW5pJIjQRMPYCK/EeDEMlTGBU21CO0FgBv/7NXw+vMPv2lY6kbW3LFZA6oGBg+MwQPrt+mJEmdPKyNZTjmx/sZwSqkamLKSNwXqeyvKtF8ay65uX08kgIdXp4fmiMGULbEnM3aI3deU9LKKKIsLXzNRgXR14MSymIdokH0SB564JUN9dZIySpBm9LFOsGp3790PxWIJEDjp7e2BXD46oC+giVuGF3cPQW93J8zNlCBbaIPuPdsoZNY6vMcCSGymiRgTcliPJ95KbksxTzhrKfhs7NhVkGvpgAkBS2IYP5iBhD92J/x4HmSbDIxj0LWNgRNhZwpwQtigA0TJTaF5MWdKE2CCmeeVSejrqDHLxLfC0NpjHLzuJGP4NJJo6VqZK81l3h9kmyDLxCfNhfv5zrB1xy6SzsSL6e7uIi+TULsztLHluzQJXjpwqX7kkzsiTwbsW0I+EEYp0gImunC+Zzpd/Vq/jDgvljeLklJpN9JBTmZlbF3/LGx/fDsZwhdymE2IAVcl0aUYJ4FEF7PhDNcgKk20RFcNqvUysUzQ2wTfYx7mJX8emLnSAQ4jaIIH3/nSAa41FQwm2SoPaBJftYoJaDWROCDPbYnpbtyhSHTRJeo2zZXKQEo1AP49xqEozbVvcDBsFJ9B0KQFerqFvYb1xjcM24gtS6b6WWHLxACWgToXynMh44NBkoAB7utVuf4Cb52o+rS1GVG3HHuh4V2Y8FWF0YkizG8bhrMWDsG8Tl6PVZFpUmXAhKS5hiuw9FxDmivu1kWAJ74sWmseDwAMmozy+OR0btj/675Ljw1q/oAsS5HtxTWVAU6tnFuGkxZyJqqZye5mtZvyQCbjBMttGrwjKCLgiAmUPHnfJFQqZXjmvyf5+RY2Wa0E807Kw9V/+6dUaxhQ+4MmaJLu4f8t3mt8sgythRzkVF9wNFXFG9/4RkCvIZNh4j5/cSbwcWwT7jfDnibS/5j9UNR7OUZSnUdJc/E4EwZOXIBE9jPZJr73Sb4mB390sVKT4iAynzpgvE6dTaLkthQ4Yspw4bxFwBUGS6pw1nnLYfUFK+ja3/eJy5Kq74j8/vndQ/DCwJDFNuH1kpK2VUMxvgx8+9+gfs+3oFclkxDbBFkP6p9E1qi9elgl+L18zmO5zTzxVRAvh5TvJABsHJ4Bt209lxN8sjhXxeQeY85K/miS7MOFD7w+0/qbVGC8Lw+lYzhhu7J+M5T374dKbQJe/94LtUxX7OzekYgOrs2INyBo4pnqmMfFWJ9WgGVzEz1fClhWRmaF43HSBE2m57E7IkGTW+6/BW763k2w4yY2xcMgP4INsy+cDbcuuZVYEehPcst9t5Cnx1T8TfC4J95xIly5/Eq48dIbp6c2naMc97fHwZq+NfDVP/0qPLLrEQJ6bvnxLXDdK6+jz1GGDDe8HryGl3uT8+O5kYWC2y0/uUXXOQ0/JTagFz+X1oWtsOmDzDLBTbNOlGlocA3xQQICTcQ4Mk0ERB14+oETV2om3V2olMahWg7ApnS/4r1CoEkMWGIe9/Gnd/LvMetbLZQqxRE44+Tl9Pnvnnd8Ezhp5EY0931ZamDT9j2wecce1faDyZEXPMGJSQ0DKAGrAwPNknFNk2+v1rsKWhkTj8huRSbWoatXDIAAlQlUVyKCvsau6uEGkqKwwQi1iPDWNk/0dbFJkSxatil1V9kgeEJ9vZTPG/yxjCWUt4ihZe+5NmSc4D9zLijACRqVz++bT32hK2XCgSPb+0vKhzTykbEiHLuQWXUtnbPY7wkn7UO76TN8zQ8hiAJQGNptAXICphBwohZZ4lVS7pkL5Z55MLHoZGL0oX8KbbhzlIyWujgyTzQAMrnmXQfHYWCkCoBeLsiuIbBEObUQrZpn1JbsmQbLAvP3jPIyYcCk1U9robIaN09l2nW2FchTJn5LDurHsUzw2NVKEcpj+yNlhdwzYCIASnPJg3PcyqVk/u5ugawDZmUp6Zrk4ga3Th3QC5oQABh1MA8LKG2PaXcAaX+l+xBa3kW0OWyb2g8n6cgpARM8DEp0/fIHj0AB2qE130WMkiwuQkMSXVw2yxBel8OW6DKlK1AnWiS6SP4AyrDkjMWw/Ew0QdXNwLqiRHku3NsHHnrqBcs8MDgCyDiRrV5ToKSaTyVVZ1DOYN5oZuX7f282hpSFVaBHnK8JD2PRD0LANjEW53X2HFFDILd9QwZrbHwSxieKJDuLrJN6lcEEbG8Y7AtAE/wdn9v2NQnOhe9KpTLkc+JtqGtd3zTd72UARJ6Lj4n/x8/NhZkaec88QHdpchQmD+yEljyCCQClchUmJsYhD0VY0D0JK2aNQk9LEUoozVWswsDBKpzzR/+Pp4eI6YASwBMXMDkwPA6/fHInZMXMFft6I/bBt5kDdXruo3E4lNDkeuI1le2DM6u9CrM6azCnqwazu+o0zgjDJOk99rsCjphgyZ6tVdizrQYHnsvAvp0oZ4Ya8AYgaoAmc0/KNUGT1J1Kc8dqtQYTRe6jCoUc4DzxaNnQz+RTn/pUJGCC4EnSM5nEMuG+M50ZvOxr1q8P4I2q/yjgxAeacB9mG8MnASYm4yQKPNn/gwtEbNeQBg3ktiTRTqSYWH4rYJQEDBGP3JaW5nL9SvjvKz9+6W80SOK7rw+hIbwoPug5GUqF8kSS52O0IILRZ34FQ9/9BvRs30JgiYAmApgw05/bYxzDxAVMOBcjkO7SeQKqDSHT5OnhXrjt2dUaMEHgBOeqDJ7kNHiSSqYr0d+kTP4mpa4MASYo2YWgSbk2CZe99yK4/KrXMXBngEp23SbP+TgWaidumrEFPAImrKGviUxrcLqgn1eV/MegkD0BkSliEzSZnpHkiARNxIhcwBAM7iPo8LHrPgbvmm9ry+J3CKqgoTqyTnyG51FV9fCLD8Ob/983HxZ5rNv+5za47Re3Ecvk4ecfhrs23kXFuOrEq+C6V12niyQG9yiVde0519K/l2vDukMJsyjQiICUGrCMWEb5o2QA/v3D/w5r5q/RxQyAE5zA+zIg/QsMDZzwiJpaH3B6gRPp4tPX+lR8TOyJiWTm0UonJmhjl8kn0zVvdif0z50FQt1rAifp72Nzz5enBn6xfjvsPzimJvN8TpbVkHgNS2xUazUKVqCkBHUJvCdlglsBFNVX6F7FSq4ITxhkyuKLY1oTDCtIqSPXoUpKFa/1SZ5rzV1VB/oa3SMq34uY2xMqQ5oYjt4n/gqSgnF6Lo2BU5TIcqRtzCCmj3UiwElbawF6e3uhrb3DCRBzINO3YTtBtklrawvMmzuLpJVyBZRX4smyu+G1CJiCAEp+mME7fC/bxKJTodI7H0rds/Udybd0OibVngBeKDOIF2S6ftSb4p4nYHbbKDxZOgUO1mYqTxMl06Xk5/hhEEhHioHsEpxMVwBBk65cGVbMbQtYA7x2MbYQWqey8GrQP0cZVke2qeRW7QNNECjBDccfkuYqhg3gg2c5ODl6ipEsl3rKESw5buWyyNLhotnekiW65Lz6+Xcz3pEdFMXYaJRd4it5aoTTw7AQaULPcVP7maTHE/Se933pXshBG7TmuoysPZNxEiHRpctpgiYSvAhLdCFkgmyT3r5uOOv1wVyyYaYJDxEpNgZ6yNdkZCIoraAHWN+N3C/13KaRL+GT6Sh3irIGuxyKRBedVYLoMpypwLse99T183o9Q/WDbBPZqqUJAk8yuRwU8nkbNKG6x0C8bQYvN8T0MQkZxFuyGXwPtaeJvqfRoInMH9xn3KpcD2gysu85yFTGIJ+tQzarZB0zGZgsVWB8fAxy9UmY3zkJlWod5rQehNbuPjjt4j+P6TUj+k3fx8jayrF/jvk1s0xQcrJAQRE99oWOoQJ+1Beq2ZHhj+gFtY1jDK7bDgcf2QULVvRA//IO6FvWSkGmecs56cAFU3AsQ3bJ3q112LcD4ODzBTj4Qs7KshbAhF9tlgkCpJOVA/DZe99PpZ03u4c8TZpbswaiamCiWCaml/SZaHLccpSwTtDPZNu2bV7QJMrTxGSWuCywJFkul2ES9bfci0YAEx5b3LVW8Hccs0R+a4Imvs9MoCRKnmt00zEw8eyxCd4kysjdYogw8EFJHZYEF/e/PjbJlX+J5t91WH0++pIcnf3YC8g22R34C9JQzFlsGiyxM7bqMPrMBqjf8x8AW55hpomxvrdYJmrNH8U8EfBEhn/8m2YA6nc46lVqNSjXavDdF/vh/r0nk7clM00MtgmuBSnRB1+VtwmxiTnWZ8t0CZjH/iYEonn8TSraFB6N4dkcHkETlOn60D9dCSesPpT2wPPkYIpoTGiNaSPOoWrVKicBIkiVy9rzO8rWlLmFM3moA5x6XB/M6E4r19wco6Jq4IgETbCwaPouXh/4Pj8jD8/+1bPe60DQ5Jb/ugXWbVsH1194fUPMkUf3PQrvXfdeuCJ/Bdz4muljnBz/f44n4/fKQV6A4LWgnFjUJuCJ7Hu42C/m+bFeP/iWD8K1a5OBmjvX3wm3/uxWAkvufsvdocvQcl3P7VdMCt+CxxlkhW1iHo0CorIUin5wpxc4aYxtMlVZrmByImaYyYEqtwZMtkl3dzesXLqQFpy1crEJnDT7+SOyBr5//wadESF+EzSBMYCTUrkC5UqdzEsDszaVCIumuxTUkumUUIadnAoJDFEtGM+W/62uK/E7cTO7raPrY/CExg6Bubkd6tBWeeQzozAK7OFPJAiCwWDO3nU3X28R+iyhS3F6YD6FlLOhoGFQOgqaIXjiAS1kL9frRIATbAPz586GtrZ24/fRoAkeb3i0SGwTlOnq7emCQscMOg0C9j7gRMpgXjtWPYIpCJbo71UGGlZIvqXDvh65H8aNt8A4S5JA3Uuc5E8ehPaxJ6G9BYOOWRiu9ZAc15aJRbC/2mtkeUuakmIY6Kxi9DGpQHehBivmtFiMpHADUbQCtw3Ua5S1Obs3zOIIjpE8FpnSXAiWuL5kCJhEmVe7R3/iaWYRS+NbuWwR9PTyffRtJttEFm22T1HkT40vVECfvMCqbADv8dahZy9Gji3Nmax9rIs3ew6TYmb+IpplktbPJBWOYBWSf7F1/RbY8cROYpuwRBfKcwWgCWfuKV8T3YfbfZXI1Wm/IAlO1BgoqdRQmquqgqzlQKLLU+jpYppwf5ohlsnAYBAU0FNNFcQPe4FE3O0IUC3OZySaHhbdomooyRfLJol/bvkZsQci9M3gj83f8hg2uH8k3K1gQLxShHwWSFqRJpzyW3XPAl8T+XmGWAps/K6edCWPxfcCz8Y/5szSxkET/duo6vM8w0MDG5llkqnTP5mPYAGwBiaLFRgbH4NsdRKw7hevWAWrTjkJ5s72900RI7/VrbrMErpylbW79fl9sO25Achilnk2DyghRrJq1pwF2XXmmdCfhr1OgjGXfxAC2YzjjL9wAF78ztOQz7ZCPtcKBfWaz7bAnCUsw8e+RRmYsahK9+W5h4Ixg6VRgkztGgYX1TNNTBNkJznACQaXPn3v1XQ9c2d3w/lrmhLCDY8fvyU/KJerUKpwsozul9VfCJy0FH6zWScf/ehHYePGjZGgSRTTJE6Sa6rACfWdRv/YKGCi+3RjDDHHkzQSXWmYJ3HyXOivNLJpIYxtWWiYuZvG7RyMZnYJylJ6TN3pMwNA0ebgLLl11gXoTXL0giRu14ISXS8ODAeJKMrLhAkm+FTKuB281usZQJyzuvkZKN/zTahu3qCZJSZjxMcowXYnR5LpH88HgpkfzhbKCODXalBEwOT5TvjvgcXQ2TKbGNECmOhXmq8G/ibBuCbAiTBm8Gr4mgIATyX44Nimxjd+rRDbhAETBZrga20Slp91DHzkn645hF46YGCFJ19BUhBbGjALlftCnAdwfFkP84rxgqoH7szw1JVN0OQQbpL+6REPmqA0FDIi3n/5++H6C66PvWaUvrrpnptITgpBirSG7p/f8nn4m3/8G7jh1TdMC3CC5V0/uR6qY1W49txr4cZXpwdjhDkz/43zyW/lzBlnTsd99h4DQZNvfOAbcPYxZ8eeAz1N7nziTljTvwbufnMYMDF/LKwTYpxESZoYjznp9IU2tSiL0ULGn0wfcJKebXIoslxymcGisZFby0MKs00O0gKrf/4c6J8/Ww9wHLTiSWeTcdJI3Tb3PVw1sO/gGDz4+HbO8BAZIpoUCdskA8USLrhr0NbWphdLvGjigV8HNp3+RAJc3pik6mPMyQR9ZMR77Gt2p27Bt9YxQuwC2S8mfOJE672BNYmkBJ0Ev/PExHxhstBn8bE0ddhogDpUbykaSBJ4YrJOJosl2LN3P9+STJbAjxm9vXiz1STWzzSRYryksqFQLmbm7DnENhFJI5brijcQjrwcbB+1mmKvGMwVp+3Z7AWnJalxC/eZ2P0EzG0fpaygQi4DuRxLJ+A2WOoi8OSABk/UwgSDeYSEswZ/f1cG+rvzAXs7iDe6Jw7JuuhGVK9DZ0crdHcoybFQBSQEX+s1qJSYReKCJdRMY1gm5qnwLFt3DCgfEz5n3/zZNJb5AAz9dGlpB4U0mmHEhLZunr9WLekxUgzg9ffTwS6JalhuGakJ+AsuAX7foeKkuRoHSnRno091YGAfS3RlOqA110nPkR84UVrR1K+78ye/RBcGL3DxSdJcdRVgrZcCia6pgCYpL9pkw+14cZ9VtfS44ngkEl0CnsaByC8TaJLkaxIP0nDwwfLrIbAkkHkKfl8nqaqhEZScdToYda0ImrQXhIWiBlIBTcivKahWZKuYgIkGIbW8pnEOFZhBPxHsJ4NYnj+ZyRfg8zYDBzQpF8dh4uBz0JLPAkpb8NEDBpvopSPjBSWCxkeHYXbfUn1RCJycuHJxCECJGvkFfKV25XnUt72wD7a/uB8znogxycGbGtRQEs0agPkP/t+A6oUdZQSz6ijhYUk02r3v5tt/QaBJAJgggNICeUo4QImTIDOXx9OgZgWAsyT36hV6phEIFYmuajVgnNTqFbjiry+B5auWwNxZXU3QJHLi0fxifKKkxDf1qG/hxblsBtrbGvDyOsKq9PLLL48FTOJk85JkudzvqadQMl3y3nyNe99ItTUi0eWyT3x/u5JdUWwT/BxBMdprBAAAIABJREFUE3wd2jgfRjf3MzhCfaghpxUybhc/EpdNUoWzzl8GZ52/gnraqz/++kaq4aja96FfPWcnNKhhh3ETGZjsOUKVbR3JZxK34sZf0evId/8vjVjljU+q5IhAdssER8wZpGZEqVIIWIKACf67f6AHHtjdB+35WdDVMofGLwJMMsw2kX/MNFGefGSYLh4nfLZgJI3yN+H2hWMYAieYFBAAJxMMnhDbZCKQ6ZIh2qc0Ebk2wHabvBFoUqsCsu/Y7wkTLHkuF4pRUOzEmCsAQBM0+f/Zew9oy47qWnSdfG4OnVtSZ3WjgJBakSAMGNvYhAEeHgb8kMEGIREMmPf+G/7f9mf42WPgjBAGGczD2ARhRLS/0ZMFBkxSK7SkVkJSq4Na6tw3dd978jl/rLVqVdq199k3NKilszWu+t5zdqhdu6p21Zprztm9jtPs8YwFTcRvA28CmSTib9Ltpu586k74u5/8Hfz4kR8TyNINaJHzIZPiE/d9At65+Z3wvpcmgzNJZdByW+vK8J4r3kP+JfPd8H7/afafYOfUTtg+vB2u3XjtkoMnKBl2zb9cA5/7rc/BFWvjQRMBcV72ipfBZ1/72VS3gqyTGz7/I9Ju1wvRmCNZosvIAZjdrGUQDQzhYWVpgJN0oMliZblEggylDua3mbrIFfrgyMQsHDp8jE5x8QVK0kTt0qyYLMoecDK/Wu7tvfQ1wKDJPpPRaemc4nq8Vm/SDwImmGkl2eMMmrBOqGM87gfoNDvAlN0dKpJZIOoy1o2ni8KFgRo7uOGENyIVGw12edf1s2RjZlWpJlveTtEM/S4B81CzSDiEs+HDNGC8y3sfYK8TBzjJ5pg5MjJEWUJxniZSS8I2waKdc/ZqKPS5mcAYgE8NTps4vL7TfHHQKQOeS245CTCRE+DzbVUnoXhyFwyU8sQyyeczkJPUZrQrUabDj1fXwkRzmFgoLMeFP21YO1yE1SMMcujWkdQ8iaIUF4vnhUE8cBJ+oEQJb7egWT+VmPHeblSDYIrfdA4dnYTDxyadYNwlF3H2sQt2RRtdG3WVpTKo36uKSdMJFLBDAUlcTuBiym6jpxMwiR1WQwWPZ5ngaXzQJN1olTSuR8+AEl35TB8UswNdJLrYCD4ZNJHsdCPRRdapVkY6SXS9xpLockbjLneYqgLcOkWmieNrol42vlQbgqdB/yzrHeQH8LuCGPN8xVIQSWUTBofhLsAOHaN03PXxHnBCu3Q6MDUzCw2V6e0wQRTzijxNBvugUZ3hMtm4B7EU2J8pBJg4zEm6J/GVUZ5O6InUFtBEBjEfNOELxmVFR5qC9w49efxJyLYrNA5ncV5BfV5AJB5PcEzGcabRbEMr1welgeXQrJ2CTqsBxSIHbAU8kd8FzrB7MzJAxKDdmWN0ANDDZO9TJ2DyZJXGIgQqBCkiGZpWwxtrZV5hFOXpOCWFbLcRBtmYJSJzKHvMfPRjP/QAkxIg0ySfY4kTm23Cfdt++0hGrsnYxmCSkehSvibtuu7fWJYr37gJfuUtL4Pzt6yB8zavnWcP6O3+XKgBHHeQaUIgr/9atLKmETg5E+W60M/kQx/6UCrQJGQEP1/Q5HRLc9ltshvDRN4vSZJdPlhi/+2zTSiQbYEmCJ4c+NcLHaktG9hlhkmYTXLdH/0KrTmfyyCJP77YEl30HnGMzCmrTB+C36NkFqYg0NsZ5wExkrezj9wPlUd2wdxPd0H1kV2sSEyvFwOk8J/mPYcgCcpxDZz3Av45/2IYOO8i+NPf/Qt44u5D0J8fh/7ieJRtQoCJ8jhRnny+v4mR6eI3NCdN2H43ApoI64Q9+Rro3YjyXAo0wd+bHZHpsvz51DgWnuWbWg/51jkgiHoF035tKxmFJi/Ky8xfCjkm8Hy2dWtGYf2aeDb/c+E9sxT3+IwFTRYrV3Xj928E/Ln60qvh3dvfTSyJbhsCJ8hU+fw1n4cr11/ZbXfn+xtuV8b0DTZOXwpjdwRN/mHvPxB4svXIVgJgrjgnmRWSttDdQBMEnvCneqC6oPsxcl2TXYETl23iLD3c29G6f+4wtDTASXeJrkXJclGGHZc7PWjCy0AESlhKhBdtBw8f06DJ6hVjsHrlGNcTvc9QV94Y1PeAk7Q9orff6agBZJlMTM3xxEhNvjjmhAyTJtTrTQpGFItF1T04RUN6OGZLkPSHNwFhWq8Kk+gsdDMuuKCGO1643/Fd64C4LNr8CExg5hP5KDLTsSZGgcqVRQQHONwLmiC9d5WYAHFS3DgpkOcEVpyaiGsNXM7YGrW+sMcsvzqRdYLgyb4DhwzjJJeHcrEIK5ch48RQqcMlYW8T3NDfZPWatYptoodCki7pBtrrc3sFzJeGVbCR9ePtwHDawOjcoXthefkUFAtZyCuWiZgXU3AMg3MtDNBhZnML5uodmBi4jIq0ZrSPPU4oO0otXKwgZbROrIr3X6FynOong31FGBrwQS33iaIcj2Q24bWQoZG0NSv8LJK2U7MVeHzfIWeXNauRLbmcX1+UZBGfUMALaVkdhKX5QtenQKJi7fCz61BmN13r5wKWRHuQlDviD+TdkPiZpMIKuj0QrvXIXizRtQ+KmQEKqObIDD5P9YWsk4hEV4BtwhJdmMcvmZ1GKgM/E9BEstNfee0vBUvbVZ4rRUXQOSymWJyvCY0VEbBa9Kb1G8LZ53SDJtz3jHG9X0mJY5G6F1xs+3INBAipZyTnPHrC7sNmsJE+2d9Xhr5ykXbXRvEK0GFZpyyDLsrEWQMcIak7JZkiwAs+Rhc0sdumqfs0MjI0XqJ0lRXwx/Y4fehRkubCnCX8iv3TeVKChvesZY6Gqx2oNzvQN7YOCiWUI+P5Ct7z9MRxGBzsJxAFN8M+Yc+obu8clOPaS0wnbrgI3hDnRZWVgn1Nf6zlrFENhKi/5N2mh8R2SwEunsSR9JEOwIGv3Q/1QxXIZ8tKogsBE/Q2EV14kehify0XELVkTJTUDQLqmIkbJ8+FQaYXvWkLgSbn9UCTVCPyc20n7G+4FvDnsEZVsIPWSbTJPizXNd/kw59fzf7BH/wBPProoxHQBAESTBaTHxswWYgslw2u8LDFnT/uX/u7hdbOMwE0mXh4DCZ/Om5JcCm2iedjIiDJZS/d8qz1JVnoc7SPu2PXAf0nNSH1klGtybAbUFazhebk6K/Bu+XySjEipiDSh+ceuZ/2OPJVVq9BUMXeVvz6NfTnyl//7Yhc9cN3/RT+7Hf/GsrZURgoLINyYci8w7QhPL7TbHlZlpblPsLxvvn7mzSB/E2aVaiLVFe7Qt4m+POZ+/42etdJi3Oaq/h+jR7R1JrjZqGl5gw8J6FYic0c9q+uDOLx4x5oshQ9A2380kYAluZ6qc9y04M3kQH5Zcsugy+87Qupj3M6/hN3AIIvyNxIC2QIWPO1D30tFbsDz40/H7/743DVuVfBTx79CXzht78AV26YH+iSdIN4fqwL/PdFF76IvFGu3Li48+O5kEUSYvBgHeD9FFcW4fmN5y8KACK5rh8+HmMQryZCIW8TPUUKrIo1AGFGo8UDJxr3Dj6KBctyWWCJnLg7aJIhoAS3XFEt2rxSaeAkA3Dx+S7bxPY3wcN6wMmCho/eQUtQA//+vYccKS6W5QKYm6tRkAQXC319KoBrveB1MJ9MZkXLmPu7wSbUyVQ5fT16HUygg2LD/BYgY2exBvZPACysuISUxtSet+DjyZoHPHj7OEF6fSavAIHymLoJF7bL/M0Dp0J7x0cp42o4ly9FzeLVPSFwcsc9DzJwIobC7SYFo7BdRIPo5vozp6rkbYLb8PAgLF91thMCpuePxoQB34pI07Zui4LDBVvLXenHawPfrrVI5Wgf/h4M9eUpUIeyM2g8LPFDDBRg+0fD4Vq9DXP1FjTK66A0ukFT4BksYbkU2pICxMIycTpI4Jg2Z1OND/dDqWhrhHfItwA3X34raDAsFagynVpKuitpyHh830FAA3jZSF5yNQMmdHtpQBPrApGpa6g/aMCED+QxIcMsE0u+Iqncp+e7cN8KeRmZ+slCrhAnr7aQUoYb1OThSbj71jugmB2CQrZMC01XossygydQLxpcpbqOZO61qc5bGGRtcVY6gSedBmy4ZB1svtTK0nMEFBLurQto4oAuFnBy+Ng0VOsY+JbMZmRp+YbmTmOLGN9ym3ULcDqWU0kSXbG+PpFyxQAnasGOnmLINIluGcgwugA2aCK9iYzim1XlhZGF2UoVBvpKGqTStRMAozjJhyUICTRptSFfyGmrVicYp2EDa0zzPFlM2c0zkcuSNNfkAfYz0Qbw9qCKIDZKYyGg14FaowOja59nndJ9ztXKHFROTROAUqvMUdLHimUjcMHztsCK5SqJyavMPehfogATXm10IJMvGSaRArVdkMyAV+Z02FbZvN3/FuuTktAUuuz7sh2/cx+ZwTsSXTlkmyimiTLPZbA+BjTxsnGZaaKAE+zTljxXq1OHlefl4N1/+Ta4+vKtsGJ8aCEDVe+YZ3EN4NiD8rwimCdji56/68WACd7iR/lMBspniFwX+pk88sgjiSbwYgYvYEk343f8Xt5BISaK/X46k0ETTjBidonPMhHGCbJNHv/6OmPuTpJF6EuCklub4VLyJXHnF8/iLrXoW3PYJj5owvRMWkcgmNnCBIxMzsyPMMkmx3LCaTfp4gKcIKvEYXB21LvImkd89RPfgG/c9H+gLzcOg6UVnOBjmcITcxLlurQpvHjxqWQ0ARTVwiqtvwkmCGiZriZKdDHrBEGTV1/3Mnj99a+K3nboNa72ckATKw7AeRQmLknjQqemwBKVgar3byFNVs8HTBzAjKY90CRta0ze7xkLmtx99G4yHv/hvT9kAAIT15oduGrrVXDV5qu0FG0a3xIBCLAq/uX3/wWuXJcMOCBocHP5Ztjxsh2JtffR734UPvKvH6F9PviGD8LOkzuhcbwBX3jrwkCebo8U7wPZMzv27oCXbH8JvOfK98AVZy2MeSLgkA+ayOcD5w0Q2+Yzv/KZbsXq+r3IdSX5nIS9Tbqc2gNPFg+chNkmC5blCgAmNA7GyHNlckUe5GOAErc2MnDP/Q/RR8Q2WWHYJviZD5x84C0vgnPXmwBV14fW26FXA4usAZTmuuN+lOZSoSsMmLXaMDtXpUBMPpeD/n4GTOysMs00wTe/409Be/L+UjaOjOtICmXV0qI+NG9xhUZ9zU8+wh4DYmAA/9wRBMQGRAKICV3HBGH0HTm7RmVIzGW9Aujjwp/HPcauk1pnB571dT3Gu5jsT9npZBYfHWMPHzkB3/vRTnh0937FrmCDO5TrGh0dTWQfCNsELzs2vhzGl5kxzq4vI9cVUxsJoAk9XksiUt9T4FSiJIsG8IOVXVDM50gOBpkmPssEARNkmhDLpNaB4tkvNSq0wkpUKCPr4yd1SOvJhNqnfWibNXDXLB+mTzHoGfIpkUNsA3inBOo6CJgkSQjhMSLLJcf7gAl3CQxoJmuWo3yOWRkEpPfsalAawFJx8hW2QwLSugTcFzn8pTjcflDJslx4MgIfA/0nxYW8XaxVsPUNtzFmeN326W+SRFcpNwhZQKkhlbGH/VgHVnMo4MNZezTGu9CxsHrYEJ4ZJ3h+V86nRuBJSKJrMSyT8LEuyH7o2JQl08XvEA3Q+21D3R8GaXzJLsf3IUkua/4Pit91JLkUzUbk92CMeHYANCHjcA+sF5mtSZTmagRkcnVWJoMn4yMGTObbQTmpJrQaFWg2W1CwzZqDoIZdseqeaDxqQbPRgmIRs8cFXHYfQhqWialiPlaqYeb4Aci25qCgQBNhvSp9LhpSsLgYfENprna2D4aXr7NOFz9Y1KoVKBZLMDVxFDD5/aw1K+GCbZs0eMLsEuXfpc6I18dxiCzeSeqMxwLS5ScJwaQNDeDVOBmYe7Bvk7RTd4w8dsdeAk0KBJSoH/Q00brw7AeGQH2oX/PwK2bwyDJRPkXa1wT9TNDfhPs1/sw2j8Jf3/Z/kzTX8zatXmAv6B32bKwBHE/R/L2NTtIBD1TqFZaPAuWGeF2xXMwrjf9nbg297nWvS5TmEsDE9zVJkuVaKtCEx8mFTYb8JAFbgosfnVrdaDUAlUzhfZ4kz5UEmoivCf579KF+OHU0D8WxWWg2m3DVa9bAX//1Xz9zG8UzuGS+RJc9V3bneR1a0yNoIs8bnziyTehvu1l1WTxyX5dKie7Mn6h5pmqvKNO1++6nSaZrwJfpyijQBOerwpKmeaxiU6qkAHuuqH27xF+MGLEs7+b6m9Q1cFJXUl3obYIeJ6+97hXw+ut/Nfh0o69ro0DDbFJVYTRBUb+rqkAbE5I1JfnNLMumKRkulu7C58B1GKm9ToeYJvjT2xZXA89Y0ARvy2ZYAPvDGt8+YWYqv1hkeeD2oue/iP69Yg2DCTaocv3O6+H2r99OLA30LUkCXMRTJSSzhcbof/tNpmH9jzf9D3jvle+lsuIx//KBf5m3tNd8H+E9k/fAX33xrzSDZj6m93It//6k/LmhHLTn2lRHSyExZt8b+pw8/mRYrou9TZLNf2PryQJPFgechEGTectyxYAlUn4fNMkV+h35re7tgQfTg0eOGm8TYZvwe4W2HnDSvSZ7e5y+GkDQZMf9+7RmKWaUoZa8aJ8P9PfTQoJCP/ZbXjSMefZFEwR3KhUCB8wkgwNMccCJyVajc1qTNIIF1MLNjX3Fz/YiuIJVnSa4rhYOdD07Ou/VvX3fQskJPB5T5LhAWtJB4efdZT5rAtXug/CeS/e2ZMzio2MtAiff/9FO1T7Y5G5kqB9GRoZjg+k22wSvvvlckx3s3hMGmnDybLMrrPLGgCY6DEyayCKSknSf7CvSOHofjBRPkukwGsBz1qAal5WXSQtZJo02zNVaUM2MQHnVC1ymjFyP4rnxQXWeJwdAk8A6mAEgoCAnyluMDiRLXARZJh4w0Y1l4styMWCywudaUeV0YwUxe8Fsocx+ltqx5hIiU9RqQL48QsFKyuZeYKCgeytPs4fbOpPM3+VsSweaWJMEdXLqlyKNlgHYfc9PYc+9e6CcHdLyXGSqSYtPCayKVJcCHDR4LeMdr96MRBfPTTDQitl6tkQX/v6LnkTXQkGT5OM84OToFDFOZLyPtD/pQ0omj4Zwzyj+dIMmNJeLlehS/cFqTsJA8Fuh9Al74S7SDpPTYdBEB85pEZ+FvlLRM2PmC9cbDchnOgS+0nViYnDuszGFxrk/BrrQswDnBH4Qb6FBPWFsTh36KSCxTozmWRZLJC7Ez4Q9TeqNNpRHzjLSXLJfpFtHx+TKHLN1KrNT9MxWLB8HyA9CX/8AVYnJ+M6SRCAC0iL1JadvReS57AvTLIXBPRej1AETNGYX/0Tyi1RjJu5+9I49MHXXQZbnQtAkV4ICASZoBo//eqCJA2DJnKrD4I4OJrWg1cH+jAwyBk2abWQSM2hSa52Cv/z2f4etG1bB8zauTDM49vZ5jtRAvYHBSGxPLIEaxpxN4J2qhbuAsxXyz2y5LgFN8nkEeFiOy5fmknHPl+hKAk6SvuNhS8Dj8L9SiQsdX0PSXPKONO9K9/nZAIm9jw+c0HsPAfUEpokNmgjrpF6vQ61Wgw9/+MPwghcgY6G3LaQGUKJL5gr2VJnlTtUZaS3TorkjA+oqYo9rLZTVjlFUSCpPGrauAAwP3/0o/Nnv/iWUs2PQX1gGfXlcK6KXiZjCG3N4mb+yObzNNrETfvge0vibMNvE8jdB8ETJdP3jfX+TXOVWomdoPHPqTU2TMCEDf6X5Ar7TLbIJPg5K6FGSqyHIad3qHmiykH7gH/OMBk3swt6BUlv/cQO1CQzw05YBQMAAW9Ide/iz/HAedjy5AxrHXB1gAUh27NsBmUIG2pU2HYufx4EnCCz0b+6Hz7yK2RZYBvQCQdDkvVe9Fz7wqg/oIiaBLEvxoELnsEGlq6+8el6eJ3Z5P/nTT8KHP/lhrksAkgJDwCQNi2e+98ZyXbuDWvMLYpvYBVBgRb7UD/nS4HyLpmZi7mxs3rJcXQATarY4aSqw7FY6Vkmk2+qX1j33xbNN8KhWDbOATQCpxzhZQLPoHbKgGkCWycT0HMUmyfDdAkzKpRJ5UfAcS73iJUNCZ0p0ANlX/mbhHO5XjHrQZ0nAiRwUPY+b7SYLOHXGRJZFbJm8wtuTmWjWCUe0eR/FNPGyRk63iTvV3YKetjoocHDofHHgyR13PUCsk0q9Abks6uS2SUZq1crlLN8UyEa02SYYnFp71jncBgIthxkv0TZlL8KzuRIbblvHY1CP25R5LsFqygA0K5PQP7sLSoUsG8ATaCLt0hjAN5ssy4Usk+yyiyBX5iwgfV2DuvGlYoET707949TSh0zdWy3otGqcAUjG8EUY6o+XfHJYJoEHmYZlYstyoZzN1s3rY1tZNzN4HzQx/YWriJIvWm7yBQUR200CTAp97D3QrHlSRD9zAMUdCaJeJlFQ5XRIczlgiTToDMDEoeNw1//3YyhmB6GY6yfgmiW62HeGvU2sxacj5WMHw425JrZs5BSQMStmpisZnziJrvmCJl331x3WBU4OHp1UjBMOghtJQNUTRQbFH+IUeOLMGD1QbzFDqX3sfNgmEgCLdFfLEN5+99RqVZiaRh+8aAeXuuBEBwZYx0eMZCyOiQ2SOetolgl6chBzrStwYrUT5Jo0MUDWhFKBpT3sQN5Cg3rks1Kbg7nJJ9nPJCLNxWVALxMcW3DoqDU7MLp6m55DyNhrnkeICaNuVj1/9HaZqzQAQZTK7CTJCI2OjMHg0DAMDAxAJscSZlRPHouoG2iSyeTFDMU8MquucfwzzCQe5ykhrdOBU09NwtNff1CzTDTjRAEnCJokmcELe8w2Wka5PezPCJqw5F5D9W0GThrtGrzjb14HV1x9Abx4+8al6hK985zhNUCebs2WZnkF52z+1EYzcNX73hqzsG8jeJLDlOxn2PbFL34RvvzlL4OAJnHgiS3J1U2eKw1gklaWa6Hja1o/E3q2AbaJz0TxAZUQaCJAiW8GL58jaFKtVuHP//zPe6DJIvpBRKJLnYteNSTRxYsVAk2sZENKLkPwXYEmUgSNdZrlfrB0pk35WQGh3TPw1Zv+Fb5+060k0zVQXAaFXB+B/45UF0qG0WfCNPGBE+aw8BhkQD5KGlP+Xex5JqbwLXrPaZku8jdh0AR/XvPOXzAyXbbElufZyN5ydg0F/lLsujwyTSSBBmN6mIhnYci8pMMkCbWI9GIHIwNleP7WVYtoEb1Dqek/Uz1Nkh4PASj/5wba5Y69DJZctfEqHfSXYD8aqNeP1xlkyQLs2LMDOq2O/hsBGNkKywrEEGnOMDWaJMAyQNdBMCE3mIOP/ehjUD9cp79twARBmmtuvgY+9+bPdZX+Oh3NDuW6fue236FTbx/eDp//rc93vcxbv/lW2ufy1ZfDx+/8OLzroncRkISA0Bff+UW4ahMzd07Hxibxj8Hup2ac0y+KbWKfqdOBfBGBE19KIM3dmAnXvGS50oAluCDJFyFfXqSurxXgOXg4mW2Cd9ysuPXcA07StIPePoutgW/918P0Uq/VG1CtN7VMV7lcgjICJhbzXk1TLJkuej3FGnkngRQ8Z8CsNfxNaa+qm/Ez2SLniWivu1ltsXIofmXZE5bQ3M9DTKIBLgPgxGXe0DHOgUlwB4mWRR9p0iGLBVDkagmXxYk1yXZZEbadux6Bb3//TqjU+F0swMnI8BD09fVHgBObbYISMijTNTaGppBmM4+APw3KdamdEND2GSkGNFHtUhYNdo2q46tHdsKy0inKakaWSS5npNYwoxKlKJpoNkwskzZUM8NQXpkyI84DTrgZJT/EVqNGwTlq2nrlIpJjAANkDB8GTsgAPuH0zWqyAbwNmAwN9sO5BJhEGq6uxWRfExPg1AdYQWrbuF4kbjCYh7dtAyZ4LAV2A9n73P1l8bTYETDueLdlUlvrAtrgojSHPiwx8k+xbSBm/yBYYm6dCn7bPyiJrvwwZDoZpQ3Ni06W6xKZA+W7Q5lvOH9yQRP8mzKJs1knQx1BEzaCRymfBoysHoRLX3O5aQvd9NOsQHF6wESd3gNfkWmBElUIDIifA18edZTwF76YPZTr3y3pPh/EW6oWNB/QhKXSYnoZSn1594FBpsnpU4G2he9fZoLaoElfqUBsE2GpzM1VoZ+AV/NAsAStFo870U1MzW2BTB4X8V2XzXQgjxECeVQLBDQ5IzYDM8efNNJcNH4qQIbGQ6VkrgzgUTKxle3X0lziucIPn9tBcoAxA7OVGgEmujbUL416lQAUZOsU+4Zg1eq10FfMR6TXkkGTjCvvaz9MeeYYUFESjE5fVDJvj974X4ZlotgmyDJhiS4bNEkyg1fwJ8mWYACJPU24PwuLjCW6sJ28+L+dC6/67VfC615+wVJ1id55zvAawEQqmglQH3QR1sT5faetpU7leDycpLsAKMnmmQacPPDAA/BHf/RHQdAkZAQvviaLZZmkBU14eItBuWPaWRqWiX4+CaBJEnAiIEqcl4kPnJDcmwJNbr311jO8h/x8i4/rqof3HIu8x/RMSDUX9AHDRGAEAGS6SW9V5W0SexcxMlKyP48BfpsML0YQOPnm339HyXQtg1yGPboMeKJAEwJPZA6r2CYoMivvdj1vUrEDBfRJkoANmuDvlPjTqilTePY2EbbJa6//RXjDu1+d+BDTgib5nCaS8pjZQnZ02/E147pvszQnrU/dVUEPNFma/nRGgib2rSOAgpsYvuPvBJooFgqBHzGbzdR44fNeCLn+nAZNNJtFHZsfz0On3iE2h5xfzv2WL7yFQJnPv7k7WLE0jy18FjRv/+i3P0pffvD1H4Trn3d97OXOv+l8aFVakC1k4T1XvAeak01mmPzel04rYGIX6IbP/xh2H5jSWqYsBeIyhBZTX/niAIEn88udNgvk1LJcXQBiNMLNAAAgAElEQVQTNJ2lgAe9A1jbf8FbYGIjwInjbWK9bzCY1KphJqHZesDJgp9A78AUNYDSXHfu2k/SJ7g4EkovZoINDQ4oQMME8o1ssXnR40KK+ooX+IsCDFygyOcycVDgiRQ7CThxpFZi79NIf7nYhz3BExjIOwkFObyJoCq4K7EUEG+2QKZQ0bpLipnrRqeeMdr46kJ+oC1FE+i+i1WIDPlMmHERgZPbvruDgna1GgdeMCN35Ypl0Ffui/ic2GwTAU5Gx9DnKRpOlXrGYLX2MLDGyzzKJXoyXi5owjvrtmJVDrJMyqfuh3IxRywTkuaiKB03UAweU2Cu3YZKrQ2ztTZkxw3LpHulGcYJAYOcp+kehvJbAVP30JpYJu0h4ITexwn6+vReSTCAd3xMOh3YfvH5VjnDi5940MQOxCvsR7HU2Py4SXVM0lyqreDFkDFUGgpnV0XYJt4oIgspu3K7YIypHp8gV3qh5mWfhU7C0lzJUmqpLk5BY3WekE+GNTSRRNfOPVDKDZF0Txb/U2wTI+OjQAbl+eEHXgRk5kU0A9m88ES2CZvBS5DVl+hKBEJUOecNltiV5AEnE9OzMDUzp/t+iNWWsQAUp77x3jBYTW1vfjPOVM8tSaJLSTVwFfP81Q5DOm1WATz2eD4xdZLktSKAnPhaSEBN1ReObX0lbkPog0KSV57XjtHm5rHIB09k7DLAE5r98miG37E1igqlzjOY58BbmQxMKmkuHIspGElVpAZkJSmOTBOS5mp2oG90nSPNJazVUHvwn91cpU6AiR/rQd13DNZIPTXqFaicmoROqw6jY+OwciWPUZgUkASa0PEBtqVfjk6T11E+mIr38sgN/+kawRNwIvJcqAOvsnBVMMkdB13pEu7H2J/FCL4BrZb0awRFa9TXX4KgyVtfCS98wXpYPraQZLa0vaS335lQA+h/RF5XNDgZuR+eqlutVs+N+a54Sh94CxMorwKFHSDQtWj7Kz0DKuUP//APtRm8zTSR30WuywZKFsI24Xoy81P7d/lOqsN/X6cFTvxn0I1x4gMjNDbpgDSPKaHPQtJcPoBiS3SRJ1WjAVu3boW/+Iu/eAY89TO7CA8/cRROzqrEB0kiofey6bMImmTzKHnL8lDchRXbhLy3EmbNkbmSta/T97uDJ7910TughDJd+XHoK4xE2SaUEIBsE04MoPex+HepBIv0/iaGcYJMykYTZbostkmrAs1OFf5xF8dj4zbXq84d7KQmcMyjHBKrrjDhC9dfxnfM5MMRs15QZHVhPNfIYBmef26PabLYHnnGgyZ+BQgQcufTd9JX7WqbWCMf+NUPxIIBCLj8c/2f4dJll8LbV73dkaXC88k5ESzRYEqW2SjZchbuq94H159/PbzvZe9b7PNYkuPRLP6fTv4Tneutg2+NlOtjP/wYASRXrLsCbr72ZgKcPv30p+Eff+0f4fI1JtNvSQrT5SQo13Xrj/YY4GQx3iaBaxFwQlJdYrjULezBi85UslwJYAkCJbhpsETPUpYeNDl5ahYe272PrnBxwNuE+oHKNrarqAec/Cxa+HPzGgiafPeOx6DZZtMy3PDlPzQ0QNlWemGkJ8tcTybIhgewFAx/4fbb1MCJTBoMKhM6nfuQJEjjLdjcnewveUIn6z8zRwyNNTFm6p5MGZ2tS7AoJolcF9N8b6MTavIZnZua24ur3ISm3G1UTdMLOPsdzeL5mX/vh3fDHfc8BOW+PpieOallRkaGB2F0xDWId9gmSmJnw6ZNAchESqJKbMt1qaqJgCa4Fg+aMUezjmcP7YQV5VMaMLFZJiT/0mbQpNHskJdJDYahmIpl4sJzZJqeyUWCYu1GVQMmel0jEVI7Uur0C56Nr17uMiCJiZHQyJKkuRwfk04Htm5ZD4ODdrAspsXEmsF7oInKKsUFAoMmvIiwN59d4rfBMNskXK4QgOK1pDRNXO+jgxNWYDrpBJz8sciNTNzVeIpjCwaplf8Tndlbl9oSXaUcPjtmm5Asl5bowiw9CbKGs/ApIIKgAvUjI3fgSnQ1oNWpw/pL1sHmS89VxUnIfKU1+/wyY6O158p04fcT06dg+hQGnJMZBRigizoccR8leaQu7K+FPEkCBoNsQda35leG7f9lMzmsKyq5VhkOjhybVO9dt+3zOKwgCHx+9JJjev74cD80mk2Sw+GHFX0WNnCCuzTrrlSsDZwQYGJJUyIQwyo7Yd+uuPozpeDfEJwISnPpd7z4meDYDFBrdGB0jfHFknbg9JPAxWcrdaggWGL1IwRKODDcUT4Grp8WPbJOC5CB0qiehGKpD8qlAo1nY2Oj0FfGNYQEp+Q5IGgSbbd+kQg0iQkw77vlLqg/PQf5nOVrgn4mBJwUNINMm8FHfE2M5J74mrSIbcJME2abYAYue5pgv776v22DX33bK2HLuuU9X5OFdP5n0TEY9G40MUtadRZlZqxv0RqGdO93hiYTZPfTlBgL5dE3n3tm+ZzcfPPNJNGFzJIQaGKbwfsMk/mAJzwcu6CJfGb/K/UdAkriwJMQYNUNMKHXRkojeHtfAUxCwEnIy8T2NNm2bVsPNFmCMUMkujReorK/+G/ufQyaoHIEJj6wPJQAJ9l8n3olJsyI9FI6GVzhZBCzmTLxp1/5xL/C10imawwGC8uhkO8j/z1bposlugQ0wX+ZJU1rTzV38oETnpfwXNk1hWfghOUoETipKsYJsk0q0ESZruteDq9/9685T8IeszChwGxh0AQBE2u6onfn9RlKEbtzVU4a4zLTZv3zkkuE6b8EjeM5eopnHWhiP0f0ObnhVpbxuvMpBlFQguv9v/R+lt/ytmt/dC3c/pXbCTTxzdU3/P4GLctFwAlKd912A+yCXcTYqD3FaKxIg4k/yOnwBUnbVt/5k3fCf/7Hf9LuX/zdL8IV51wBCJjgT2u2RZ/95NGf0H3c8j9v+ZkDJnIfKNeFPiePH5hiTfKFGsLHVEyxf8zSse8OnqDuO7JMErcAYBILlNgnWgzTJCGI2o1tgkUIAScf/8PXpW1Ovf16NZCqBjCAfdeD++HYiVNqzc/TBJTwwEAAB1/4Ta4zjNTL3XnRKxN4K1zqXJ/PEy2St77SO5jJvTeZ0OmuatcAE8SPN8dN7/TncYWwAn12PcTcindz/hJRfT2PzGbKAJIAmJzdKmvkvuQDv45Mrca2ici5KE0wqQnxl9rvJJMj4OTeh3ZDua8M09MnoVZFP44WIHCCBvG2z4nNNkHWCh6zZs3aAMXbu3GcMGNbU5PmQmnYFFIwpiBoQqXVjBNkmeSn74OBco4M4DHbEVkm0pwwMCigSZW8TNrQGbsI8srLJLlzRR+AZBm1GlVcudCCxYNW7CTO+Ock/iaWTNdiWSa2LBd6mKCXibvFN4So50x0X1wXtJpVmi9wZpU7FnQDTKQsLtsksXGqtslJFd1acewe3tjiM5pC59XSXMkNJPFb1+jdBU55vhW+dyPRNcRMEzDSXHa2HgLjxKgKgA2cdcgAn+2FIPIGtkTXhkvOgU2XbuG6Tqpnnei49MDJ5EwF8Aez+tMAM8w+wZUtl5kZJyxJtpSckySJLtamibbNIOPEkhOrNZowNXVSpStYLxKbkRQY61H+pq+Uh2I30MR7PMROa9YdgBN3sUETOQQ9z9iLoztw4l7G/EXSXO0KFPLM+NN4gxWFIJaJArNtaS72kAr1FberaXYJegiS7rkJ6mLgNudpu+u3D92467+EAEq9MgPFUpnqCOdLCKDg1tfXZ1hiUq6YNQEByFqiyy3v0Z/shskdTwUlunK5AgWaJIiEASXu09wjCRSkZsIGzSaIxJ4mIs/F3iYKNGnXYdUFeXj/DdfBlnXLYFvPDH4RI/mZf2ijwRKB/iafaYmf2Nexu3YITU1VSyUvuXJxEcoOS1zdr3/961ODJklAif8d9U41XsWxTGwgZKEMk8gzs5Jq4sCTJJYJTds8xon/tzBLBDyJ8zSxQZP/9b/+F1x00UVL/PSem6cjQ3hZWOhkFbUiJk+TNuQUaELzHiUBSp0cWYvENtFvvXDf75YB6Lw046fgX/nEN+Gbf/9t7W8igEkegRKR6xK2ich0iSQrASc8mhh/E2qh+l0X52+CbGlmmlQJPEHQBH9H4OS1178iRqZL5oh2u3IX81iFaABvT8HseAiu/USG1FHJkGfg0Z5f3ANNFt2Jn9WgiV07KOOFYAf6j6AHCHqUXLnuSnjvi99Lu6EnCm74PYIKP7zrh453CbIxEFzY9xHO6McNP0OfEwQf0CuFPrtNea2IWb0CUjK5DIE1OO88nX4hfovA+/7o7R8lcATvGZk3V264kuri6quuhh/c9QP40ru+FASRFt265nkCBE7wZ9GG8IHrusAJD4QcuI3OzHDR4metzk5OwsDYGMxOTMDAKC9iZHPkt7rd82kCTfCyYgofxzbBfXzg5Nz1y+ADb3lxt1L3vu/VQKoaQMDkoccPwqHjKPnBNFGchvT3l6Gvr2SyHmyGScbIXTnUfJRPwkW7B0DEBfZjgQz7C7luoN8ziBHOmo3srjSUEytFXVct8dS9qKwVuVbgBClCt/FHzQNAkZN41avP3b0catcui1s/Cznu+fk3xeBJHm745JcpIDg6OkLAyfT0DPuclAqwasUyNh3MZCHENkGJrjEl0xV+VqY0Yl6oQRMrEpcYsFSB4tmDO2F5+SRlX2OQDlkmHEjGAH9dB+aayDJRBvDFs19K+rTdNtbWDzwx1LVVUmI+pEbrHMOiT26qJMXVhsGBEgwNlDmrKkGaK4llYstyzRcwwUJ2A02QIdKsV/S7Wz9B9UtawITeh9rbJHVr1/WYxD6JVHYwuCmeEclPf1GgiQp+O0GSQFlsSTO7NCzR9QSUcsOchU7giJE3ELkuDtTYHghuayXQRBmRS6AV//WDrCTR9Y5fcsB2p3asRh4XKO/Wl6LfRzP3K9U6HDw2rQJRLOMQuxFWwcwvGtYtUILfKRJEn38bs69JwSSPTWWGhDBowt/by2x1hBpPJkWaS/ZS4AsvxLNa6s6XhkOcaGRIZZGG2rZ6OHGgE45nKNtFEhMKbLDX9/hZvqC8CRLuOwqZuZ+cnEA/kwrkcSwWE3hhbxCwxcsAkeYqozRXeSBG31/kfxDE4TqdnqmSBKkNlODnlE1ugyUhbE+BDn67EskOftYZwMAIjndoIo9FHx8bI4lKayDiX63nQO8LHThxr4CgycSOAzESXSjP5ZvBC3hkQBOCTVTmLfVjkueyfE2EZaKAk9nmcfjo9/5fege+9mW2TOP8e2vviDO3Bhic5OxojYnLPFmW5Or24kfLMGgitSLHSaAX+z36nDwTNmSb3HLLLbHeJgiGyM9iZLp4OIhnm8j3dp2klebS9ZwCMOHXn3leIcZJN2muOImuOLYJepr0QJOla+3INnn66IzWfzIMUe7DCJrk80X1RuT3ggbs0aOs0Jd6Dc+zlaR5UvckmTc//+1QzIxAf2EZ9BdGmRWNgAn5nDDThNgmwjixpLrw3qjfOMmN0n7tRAHXFF4SgDRwgqbwlr/JP+76SOCB2Oxab/TSg5iS5rK+tmdzxD7Gd734tKlyy1xbPzTVB3ugyeL7xXMGNLGrChkoCGJ87Acfgx8/8mP66oq1V9C/wjARkMRmnSDb5INv+CC876Usw4V///5rfx/e/4r3B5+ESHshcLFj/w7eR629rjznSmKlIOPldLNR8F4+tftTMPfEHORH83DF2VfAjx/8MZTXleGzr/vsMwIwkQr81g8eI5P4pWab4PmjwAkP0TZ4MnPkaZg+/BRkc3moTE4CgiW5TAaaaoEjL/hsvgyDy1bQfv1jYwSo4Cb/xnbN0wiapGGbYLlaNVcmoQecLH4g7Z0B4OkjU7D/4AQZeB87cVIviorFAowMiUSemT9x5rH0Qa5BnWVGwdOCmT5586juwIm7RzSRxWSD2s+OMJNIhrPQgqOTOTlvKNtNn9c6LM6MvVs4Lfp90uRRVqHzz3OOA1D8OurW3hPrIzh9VB8GKuL+h/fAbd+7C8rlMgEn1VqNwJNqpULACRnEK58Tn22CZ2XgZDyhyDZwkoMcTvK9jQJDQVNj1W5bTWgf+h4M9SuWCRrAZ10D+BYawLc6UCMD+BY0+zZAcXRDxAg4XFCvVVL8isuNAU0CfKwDrTl3d+BEFrXtNgz0oyl8mU3SY7K/krxMbFmuNauWwdrVK+PgyfhXpC3LJ0sxBeBwoLWlFuLcW7VHTS7evyTuYgya1Ls1567fJwIoMdng5C3SRYIPL7xQP5N4s/eYsYPmOG7muyvRhWM4A4EucCISXdhGWUvAvgLeJ0lzYZAV/yPvCvE1aSoZHzaPZomu9bD53CJkhj0pgVjAxH883RfWkQcaAEUQOEGD+EqtoYzQrfuT/UlH32Q+ZjriJyJt0+6UiwdPqF+GNqsMYSaUB5woYMcGTZwxnvq+SS9lLw6uV5GqGh9huT1ObFB6efZJugAndK52E2rVCslMyNX4nAxkYbCThzrVNq0xqRtg0qjNsTRXgaW+DNNE7sOV5kJf6oFl6x0/E7eqzRVnTs7CqVlkPbr3TdfIIstQ0kMT2mIX0MRcmwHJRqNKrBX0Qsnl81Au5um9Nzg0aIEoHMiiZ+TJsFF9A8DsgQl48iv3QUGbwKOnSYl8i/LINCGJLiNZIoEkKY/M2XzWGEtzNS0jeJbowj5da83C33z3/yIpl6t6viZd3yfP1h3qDe7n0hYdprl848yX42pCja8q8VH3MnsQ8Q4tFjF4mgB+/wwqXSS6uslzhYATAUHiGCgybtpgix5LZUy1/rW/c4btLnMSX6IrrTwXvzskaz8KpMQxToRpEsc48cETBE2+8Y1v/Aye5nPjEgSaHJmxphXW/E6BJiilncN3nno/E6COhuT4esT1ifhV6r4d9S2K1qa/WuZe3m1tiWyTr930LShnx2CgOA7F3EDEFJ7fcTgeGGN47W8ijGkfOLFkuiRhgPz5yNMLZbpwLoum8OhvokATYptU4NXXvRze8O5fdW6R+40Xp/AktXDe4nRHJymSj0VJZjURc+VZ6f2vuMY0XHbgxRf35LkW22ufk6CJX2m2IXwmz13yyo1Xwgu3vhB2ntoJdx28C95z2XugOduEG//zRnjiT5+AG39wI4Euj/8/j6d+BgjWoESvzUbJlNT1zrmSzpMk6yWm97jfHY/fEbmu/T3tY7FdMgW+TrYvC4VlBagfrMMX3/HF0w7YpK4ca8fHn5wA9Dp5/MkTAdO3buHF5CsKcIJgCP7INrd/H2WdTp06oQeggfFl0JiaAlz+LNuwHlr5Ehx5Yg/5lAg4MjeJetDRTb6PACoLBU1SBFewFEG2if2mUUVtVmacQveAk4W01N4xUgNPHZ6CJw9xX6jWGgyaqAn66MggFPJ5Hdyk/qL+ZxbgKotRVykGH6LZYXFBfftz+/zOE/InHLbhpLMjliUa7PDCTu7DDy30dIAnGs4OjmKpFov+NKtbgFCddLEMlFBT926Cl7F+edTiaD5dxRRZH3XfQ3vgP75/F8mVIHCCuyBwMjU1RY1JDOJPzjW0caEdNN64aVMXWSV1UaFne0HUZKYJQLM6BYNzu0iuBg3gkWWCoAk1dZXJjKAJanlXNMvk5er+xFsiuZKcutXBAS63DZzox4LxM/kjqZmo7HKRFUJTeJQYi9vazWrE2Fn2FVmuNauWw9rVK2JyxpLf4bYZPLJwJLueaP8W44aDt1wRml2ygHbealSc886nqfr7OuBJ4js7HcsEz78QP5NYwIQH5fhb1IFc84xQoiuX6YNyXiS6FNskIG8QkujCcZy9qnxtaM7Wa7YYMBFJn82r9sHW1YeIBdAaWs/9BwGU4XWQGeFFX7dRz9xg+j3jDLbRIB7Bk4i8iS1hheOF9ElLToqlEL0yLIJ50m0cSr5v9w1Wr9UAQRPeFFOFWB1KDsuSgCKAj2S00IuAz9NXKkBfuRgPmqgHxeOW3+dNnWCmar1RB0DwEsETSyYDJQ7R30Q2kiAMgrnR5zyN0lytOSgUsL0iaIJZ3KaGKIMZmyVmv3cy0Mr2wfDy+KDCXLUBTRy/a3XAsZzryUiHiVeB27n4rRjabEaS/b1rDqu+oTpxx2T0a8GtcnKCQJRCFmBkdIxkvARUCV4XAB75yLdZnitbJsCkQIBJSeu/+2bwNhDK8yvJksU+jGbwwjTBf7Evmz7N/boG7/ib18LmF2yEc9ct70l0LeYlc4YdK/NxZJiwPCwy2EJZ1glz7siUwfQrOqc9vpAMrAIz7fmPMojXPkw/p3pEia75gibz8TTREkOL9DVJUz0hwISHBzXvX6CXibBLbJZJiHESYpugn8mf/dmfpSl+b5+UNaAluuR1JO/0TIbmBB1Anx5kE/Ncgv7BzxW7mNgmsum+HFgbxiwN7I/DK0z3Rr5607/B1z9xG/TlEThZRgkB2ttE+5wIYGKAE04W4CQFnr6Yq3GSZxd/k5Yl0yVyXSjVhTJd16FMl/E3Cb7npe7UdIwM4O3ZU2R90wFkm7ApvAKVVNmNt4mp+Au3rCJD+N628BrogSZe3YmcFU6k8fdsMQv54Tz9XH7W5fDDe39IUl53HrwTfu/q34P3XZ3O/N0GMPCSAnDofwMgCHVaBeL4j7jTNMOIz1QRvxYEZ7L9WejUO5rhkh/Mw++95PfgfS9PV+6FN63FHYnAyce+dDcPGDr9nDMV1Yfud87lcPDgxYwBR/i4uckpqNdEAoQ/Q4ADs5GRAp8f6oO+oUE4sfcJOLFvPxSzORjbtAWWbz1Pn2/fPffA4Pg4rNi4kVgmwkipTE1Bq9NxwBgplgy+/ePjWn6kf2x0HgyVdIv/WLYJvwH0RtnCtTmn1nrAyeLa7HP16KeOTMGTBxV42AE4cmJGSXMBjI0MQaEg4IeR4dJdWk+uORPCSHRkODtFVlxW5TrzKm+SFV1bBSZm6lw0rjgBGF56RTw/zJwjUgq/LGFqcaDvyn2HGo1e6KnjYvZ17zXN+CBj5/wZKMEqiIy5UrGRtxWP1fPpIIGd/+mWb8ORYyc04wRPV0HWydQ0VKtV7XNy6JgZ15CthBuyVNasPat7CaxqtAPgidI4AFA/ci+MFk9RVnMBTYxzAZZJuwP1epukuWqZESiv2u60p/Ak2uxigo+qkKq/6D0yeF2LnaXGfNqtm0yXLG4pANaA1cssXxev1poxfl8iyyWASfwz79ISJLCipIgoozkgFSbzgnx5GAp9I1zKBYAmS8U2satJMuXjAqZpWSbzluYKyXG5BeveB4gBYHxOjETXEBRyZWpMOTLQNDJdJkvPl+hicEhGYVeiCxfVykhTmUcT26Rdh9ddcpc6hsdk8p2QH0yiH17ngChZBaYk31y3MTLeYFtYJ9W6WZy6w58sWCWwbUfrpCOqf+1eT4yP9KNjetAkei3dQdT1a/U6TE4q7z4Ed1SQA9+JJMelsA72TspycATlNizgYdkos4+6ju4yZEUeEH+BGeg8xqKsVAMyFhhRLrnJEwzuClgR/0xPnmDQBIM5WppLAdlU4+RlgiXPQKMFUB49G/JFl2WIfiUIlDSamE2KoLeSFlL3ge0ZwXEMgsZvfltQT8KScbOPDWWgkiSKZVYbU43QqFU0iNKszcHwyAhJhaGkF24IqGBpHv7I7Qo0QcBEMU2IbSJME5aki5rBS9lN8IhBE6wfW56LzeAFDMV7eslbtigz+GWwbcPKVONQb6czuwbsoQ3lehFUx3FcxiJn6LP9g+y1qtM5wvWB/VAfQr94Y1KHfXmw1SII+/METpBt8pWvfIX6pW8Kb8tzCVASAkzSsk2oJnQwVd5R7r92jaaV6Jov2yQJRIljmHQDTGwGig2e9ECTpR8ztESXOjXLd6rXPrJN2vgOVPM8a02Nz4je1cgeF7aJNd1JlOJKWiZIZ3fWyqpdqwnKG89/KxQzw9CXH4eB4philvD7jSW6WIoyR/Jcai5rMywjMl1ccG6vGIvkhAGcNxHjRLFO8L1HviYtMYZnU3gETv7n/74ezrt8K9ViN9AEiTv+bcq8xTxhxZZtoreJGvcssNSViu1ADzRZfN/ogSYJdWgbviO4gWyNTq1DEle5/hy86/nv0mDEjj0sv4VgC27om0J/W+CGcylZeLTZPB7lwqTNX7npSoCWAlayijFirRFIQixB1uvG798If3fH35HPCnqY4CaSYu9/ZVhKbPFNaenPcOuPngD8idtsMGV2cgJmJ6d0EHR2ipkko3kOmlXaLegbHYXSKC8eRtZuhKHlq/SpUfZDaG5H9+6BY3v2wsotW2AlZShHt4P33gvVqSk465JLoOR5nODewmKZ3rePFlvTitXCWbRKckCSPtXAv3LTRuizpL70VVOyTGR/AU4cbxM1ntp3EjKG7wEnS9+On81nfOSJwzA5g0HqjDII7cDREyehXm/CwEAZBgdYz1TmNj5YorNSZB/F/pBsc7OocmdQSwucqIx13c94LLavoZdgUVSG9/Uz2+Sh80otcj63TaipY+TcYbAlNJc0n3ULDMqVFw+gaLmWNA1cPcjFACfINrn/kb2w/8DTsGrlCmKd4EoYzzk1NQ2Tk1MwNjoEKJ14ao7Nwe2M+64yXfr5u0+eQLQEXX1kmfSdvB/KRVyMswG8loHAbPlOhzKTUZqrUmvBXL0NmWUXQ77M7yKzdWecmKfrTad1dmWWZO3Mu0M9JbylpKahApYEULSbMEim8NGMJAxYNuunuG6tE56crcDufYegO2Di9yzr7jFjigKJbX0PPrvEqa1OBwrlEcj3eQBPADgJLT7sczVrfE+L3WKDDoryz+dPzzLBZ+k8z4QCJrJL7PEo5U3KsxCJrkJ2EEq5QXrucRJdeP/oe8JragxUGQkyMYIPSnQJaKLkfLaufhLOX3uYx02rOwpwghaC/HsH5HdQcl6ZkXWAIEo8kJLUEeKBE7w3ZkPPqHgAACAASURBVJ3MdSHrWKMxSlM4z14mfV4Z5sE+iUp0JYEWoXvl8k1MzQCyTUxAyywy2NxeEVAoCIGgCbJA3J7U31cmtomWuPVfmqG2FgFwM9Bs4biDgQg8PwI4Tci0USKwReOpzTahYkkwhrqTKasMSQgezE3uhyJ5S2HwH9usOwYyywRfz1moNTvQP7aOpLnmKjVoNJoKIOEbwCx5HL/5Unw9DHgyGIPvhySz+vDgy0yV6BsxDjThoQN1xiyfty5jeqM+B816leQWBYjCctd/+DRkJ9pQIKDEludSGbmOGTxeBDNwzcOMZtyiP5EBTdiryLDHsH5e/JYt8GtvfSX5mrzmGeJr8uieQ1ytFrP00X1HYNsGXhviWLVt4+qUI2ZvN7sGbEAE+xOOKSGSmN5PTEjUuCPnwu9jlEL15UJsE38Wz2ML/x/HhJ8XcCK+JmlAExscWSjbhNu3C5REWJMxTVf280ES5zlbD8cGR/jdzeObACP270lgiXwnQL0v0RX6W4CTD33oQ3DhhRf2OuMS18COXQfUvI57kX4dWKCJGjSt5GZMTOCECFRoiS6fzSeJa0N/XqEBDWaGBN6icMvHvw5f+fi/skxXYRmU8r5MF0p0ib9JDnKYBJQVqVlO/mGGpXnxCcgjyT+OTJeW6mpCo2WAE5LqQtCkVYUtl54Nf/AZ9tGOmzMwKxuAck1DsYOIYgbWscc2wTLjeEvzJFM7F2xZ2WOaLLJf9ECTlBUoTJEb/uMGuPOpOwnUaGPwA5kg1pxYDOEdiBD7nDWnJpBEMUh8UEVYI2jaTi+7XIZktprTHATSElyqH8j+IuuF3ikImiBDBjc0un//y88coMR/HCHgBJkdJxUIgewOlMiS7BWcG/SPjtIPDkoj4+NQHFFZqN7JRaoLF2jN+hwc3bMHju3dS3ut2LQRVm7aHGMIySea3LsX5p58EobWr4fhDRu6tqTje/fC7NQMzE2fjOTmScwLT7Lh0u30PbJYuBGkDYSaIqBM1+oVY/TjbN6pQsDJr129DV790m1d76e3w3O3Bk7OVuGpw5MwMV3hSQu9yDsszTV5CkqFPIyPDqvJEwedZUKFjTs6uVZfq/1ImsuWSLJWYMHJVUKGOR+aMDnTmSO24Wn42doLQR743VwZB1zx+21oAuRcxgJP7EBQXDOLkRfj11FoIhl7In40sbNWPyiXbjwKn876tGt9RMt723fvgX1PHYEjx47D+nOQOcLPrJPJwNTUSZiYnALMTO7k+vVk1w46JwEn9kJSKcHqbHeqnxgT5urhnTBePkUME2GZYDCNgcQOtMj8tAP1Bkq7tKGaGYaSwzKx7pOeaXwALgKaCNtEtxeuVMzq0oGgBJaJluKhTKk2Sd/IZH718ijbpFlHPyyei+itA3Dfw3thcKAMWzd3fw9G1IoUvdw+JT6zJMAkmy9BeXiV8sfwWlpMu4oPH9uG8PSk5z2wp83QpEUYAQnptNXT+pmkAkwWMpdQXhIs0VWGUn4Y8hhQRfIy/osmm5gIorPScxRE5n6ZZcaC2lJLdHXqcPXWh2DFEEtH2eOSPBmWvPOAkzYClOZz2RfBk9y6q2NAlFCrcIET/9narJO4hoJt10YpSfJB1YUGUXwwRd1sKGjudDcKQthjhAtkRMsUbvlHjk3E9DEsqz3SZFWo0e4X/HsiaCIFialie/zAMVKYH874gB477Qbks5whznNhxbkj6Q/Xg0fOOXN8P2Sac1DMi7FyVBuc2g8arbczUGsVIT+4xgAlFoglgAl3HwOYGN8SbqTdnpv/XBYEmlAhsF/hM+Et9uk7L3TeGyW9UPKw/tBhyDx20gJMSlDIIWBSJLZJvBk8X9OAJvy+4CxbYwYfleeqw9XXbINXv+2XCBx79S/MzwxewA27Dh/dy6CqbmZqTMV9bRAEv3907yFnzPW/j+vHMvhgO9uqgBQBUbZuYjClB6pEa8+eJ+PzbpGsn5qThl7XfmOmRmbOm+aNzMCJap8qrMtzYffkMrfDOVpRs+BjW8Bp+cKW6LKlunymSRLbxPY4kbHJ9jNJwzBJC56EKsEGUkK/hwAUGyjR44jlc2J/Px/AxAZRnk2gyZG774YTO3fC5M6dcHznThjfvp38dc+79lpaJay97LLT0j5DJ3XZJgpKUB2ujezjnCUfaa1NycMO39PI6HB8SuN7tf+NBjCI9Wqj99Lf/RLzGRA4+frHb4VyDtkmnkyXYptoY3hlCI9eJ8bTS+YbHnCiZLoENDHvQONv0iBvkyo0mhWoK28TBE9eQzJdrwpYD1hjV0YZwIfWMirWwatys0PLYpvwNAn/h1KIiu0DAD3QZPHdpQeaLLIOteyWP3NVf/s+I/pybQsACZThkbFH6NPpuxR9Xs8M+RdhpsiLKdfHA5aANu//xfcD/pzp22033AD3Hc/Djx4/6che4cu+fxQN2EfpFm3vkLh7jmTUdTpQHloFhx99EI4/sZsyghEsWaHZJUZiJe6cArSs2rQJlm/cqHdDIIfAHAA4umcviMpaK5ODoWUrAKW5cENpMGwqT917L+Zn0qIf6f7y0igQ4JOhcsn+aZ5pWrYJnqsHnKSp0d4+UgMImDy8+xAFgmUCQ32rA1CtN+DYxClYPoayXJzxzgsobtEm6KX+tsAU2YMWOsjGIu1jv97d8/jxzZjdtTxM5Gz6ABX0IMYIZ5mEpnThjKvQngmgRWgi5BSMl3p2fUX/8O4kCKDYE7207Veei72/Oo8d/Eqzig1c0nt64UIlAGDENnloD7Wz6ekZWLVyuToHj9W1RhOOn5gE1J8vlvo4G9gxFgdYs2YtlPs8s/cgMG2v2sMsEGSZlGbuhz5hmaCXiWKNYhuiIK4CTYhlUmOWSS7CMuHbMBNhCcJFq2jewEkANHEytdXk2/2sA4P9JfqRjZMLZiMF2k0BKUgHmKijJVs+CETRDSpd8kALQSkukeOScSdC8w/0sW5QX7PG95YoGRAoT2rARFqqeDVhm7OYaKHO0NXPBDPoA95Psb19AQkYOAjvvudheOKe3VDKDUE+VyY2CY6SLNGFgWker/ViMwiaqNpVOtfGSNqV6Nq2+gm4YO0BZ/y1hmnzDpG2pPoYeaA4YIr7NwIn+XUvTRgIrRYimtYJ9YWskyliWUY3Bk3iwWsXRDFggOlsLH8UQrKjEl1pBma39ddqNZiYmlYLancwF08R6QfIHZI3ktmTP8F9x0e8sTTp3WAXQ/2OfbhNc4kse4yo4/Wu5M3UgHymRZmgziYG8d7b+uTx/ZBtVyCPTJAse5lQd1NzEAPQZKGOgHa7BFB2JaMILGlylqxsGOB0wBLv0ccBIaE2ogFrNerocZauZ67J4Slv9FKG88Hz2h/qsrsPpbrrSWg+eET7mjDjBH1NGDghg9x5msG3SJ7Llugy8lwk1bViBt74h79J78PVy4fg5Mnou+TRfUd16YPjqgU2pwY+Enp88lfSWqy9JKnBe0a4x1aLkbJtw2oQUAW/ey4BKzzf162Z+hAnCYTmls6uaj1hz7tM3aeacnqDhw7L6EJZc1mSGsxAXjHGFtxMFnCgLdGVBJoQc5PGL/Fa4L/x86mD7A8zfrb5TkATevek9DSJm7/4n8exTeYLmFDziAFKlgI0QemzM3nb9clPQi6Tgd2f/jQU1DO0R39k1+KG4Emt3YahSy6BFdu3w5rLLz+tIIoNmnB5zAsVkw9wraVHTJVEKa82eq7WXFXYFLHPSc+/cNwIrD/N8EJzmAjbxFpDvumCt0IhMwj9+WXQXxgD9OvS/iYi1UUsE2SdqPViEDixxyLj6cVtVhIHRKoLTeF9fxM2h0eprtde/wp4/btcY3j77BgD5KmnLVmu9nCGR7PQ0WwTeS5Uczw24He4nbN6hH5628JroAeaLLzufq5H+mCMZIZhB75q01U/17ItxcVP3HMP3HzNNbC3wmaHM5tfDCe3vIR+R6BBjNYXey0ENI7t208LBPQoWbHZleNKMzFHj5Pq1DQBITMTE1SkvFpsoxwYAjs49BOws2x50OD66Z076biztm+Hp++9l86D0mAnUXKMvFiMaT2eBxMB1223NfGjNZGWbYJHtmqYQexm7fUYJ4ttXc++4w+if8mhSQIYdWBfASY4EULAZHCgH0rFPAc/1CxKJknyvud5nyyirFC6muzY7IA4BoQdSLNrOk0A1dnfiY0rOqssOOzJnzVn0ZNYnyqrT+wGOYILvkBgN6nFOOdIWkFGAJRwuLj7ItQ8YylX6jJ0bfrWM++6r0tTNsBJE6anpy3ghLNrcMw+fHQCZmYbtCguFotQKJjgf7ncB2vWruWrSoA+tgzykFBvv6kznWX32UM7YUX5lNLJzlKQTsd1VBAXpbnqZCDMLJPiyvhx24Rp7L7hPqkoaKJASVc/hW8PFwFoxI0HKYNnO0vdCbd2xGjdlMJmm4RYJoePTsKpuRps3RxvoGxXLYIlcYwdeR5BwFINAjZgQiOINfY4j9DqW93AEjmOvU0aQaZJtK/YCRX2t12uZplMOuUNsA66+ZmkZpfYFwpIGSV1P7mbiYPHYMe//RcUskNQyg0wEIl5bJavCQdZ8XMEU5hl4s+fxEwTc/wxeNoB9orARR0GVretfhTOW7vXzTL2YmjuO4RLj59R8F2BJj54gk2/jhksw+uh8Py3dBlxlCxDCjYQsU5m5ohh6bxTSGrKEbGI5S/pjGCsL2KjeG0owGIwEl2h9hY3svO+GKyfmJrSvmN+oB+DClynagxCSXKLeWLuk8favlIe+sqWJGD3F4tzi9QKSPqKRbxZUcIb80TurdOAbKZJ8odOIImCAnxMozYHcxMozYUyidhGMdDoIsfMVEImIALtHWgWVwLkzDsC5cLQoF7OmcthQKWbMZRqizFeJX6j8+fb+nsVkDdvXw8ostAkZJyENjM38h8G/11B0OSBwwSaBCW6FIuM+rEKvDBIJveoWggFiziTGNkmAprYTBPxNZlrnoDzr3sRte+BvhIM9Bcj40OXjvkz/lqH3OOvq0E7GYWSiyjACoIoDsjyLJEAs6b11HdwjOcgr6nL0HxeH2dLdHlVmmZY4YFL7el1V68YnK9ASVIAxTwGTdPOFBbfDB944AFARkRaTxMfONl7Vwv2381JCygrNHY2B3vRa2z0bICRs9r0DsZ7GzlLAfieRBfehQ+MzCcBZD5ME5t1kgYwkX3SyHLJPnjMb/zGb8Bv/uZvLv4B/YzPcL8FlBQzGSiq95ueG6jy0DSePN6Yj+4AKK0WnGq1iI2C26Xvehf9u5RslB0PHKBz8grBvA/wXUrJBPZ62GabUDIElhjlg1l3yp01q/eYzySRa0WXoqqrsyccJVjyJ+oFZR4gyXR94psk09VfGIdSfhByGdfbRLNNtLcJrptwPmvef7ZMl3r7uf4myhNO/E3wXdhEmS4xhEeZLvy9zcDJZ+7/m2Ary2Q6tI7U9+OtZaLMa1PpyDax+zWJi2XRR4oN3HqgyeI7dg80WXwd9s5wGmrgE29+Mzx1553wu1/4AiDb5MkdO+Cxs18GrbVbiQmyWNAEGSIImOC2YuN6WLl5S1A73F/043GyHduzRw/8lkUNgR1xwA4FErzMUPQ/2XfPTpLlkvtCzxR64VnAiPik7L9nJxSyWWi023D+K38xtvZj2Sby1vOObFZmIufqASenoXGfoad8+sgUHDg8SXJDFNiUSZF6Z+PftXoLSqWiZpfIYkgmAGqNogAVluQw+wjvFIMcaGjtRctUvQUXTxF2gtnLXci5lW+CC+ZzNnmLztJMKDnwAK3rm4WHMb4PPXL/2qkXhX5YN+5AdeP66y5Z7TLlTBEqcG4nVIfpmrgzzZ3PIfDZL3+bAIxarQGVagVGRywpKQreov/AHByfPEWLaGQ9FQpFTSEnma7xcXXN8GLZWuaz/IrIUqkAN7JM8lP3wUA5B4V8hqW5rMAaBv+wr+BPFQ3ga22A8WSWCUelfJZJlHUSBU5M34m0cDRB9YJr0pbdwCN6CLgBDptt0vAM4E+dqsLufQfh3M3rYGhwIPb5JbJK7KNUYFTaoX9C9C/Rhu/W2CA+cnFgKZ0nZWyZ2SaBDmV3ipCsUrrWy0HCRLaHRHoykCTNtWjAJK5OrPvwq+zWT36VJbpyw5SJTuAI8OISAze2RBf9nuN97I2fkWWmSUAHBl6b8KLNP4AVQxNRhkl0HWy9M9x1soDzHFBQP0q2C4GUahOgPZQg16WfDZa7O9NY7u3g0SkHOLENOEONL2msZ6YHe1c4808LPKHMQXqZGs+smDeb/liXqQNw+Dgn91Bfc4L8nMks5Wu3WpC1ZTfs9kGgEgZLsjA0YAAH+wGmCUNSAAilddT58J4YsHA3AunUOJaDJuQyrkwgBu7xXhA0qZKfCb8H8BAnIKraBXqZ4GWqrSJ0FMsEg7x4bQlGYQkksOnUVywEFqrT8OBgQBNrcKGB2abbiPxzoCbxIVFGarzUnws+mVbXPDIFc99+lEET7WmC3iYozyVMk3gzeEl64TkgG+IaeS5hm7CniRjC11tzsO36y6jm0E9ibNhjKKUcQ392u/l13mWGpqJZLBk3n9mcuSMfSDmTgBV3ns33j2CoWxOWBK31IPWxPmhCA5TZMXWtykLDe/VHZ/Xm9BioTGKRLXW7e8Mb3hAxg7fluWyWiQ2a7LmrDgfuKSgPBmSE+WbWpt9ikHrkrCacfXkFhteKzx+368VIcznvdCuKGyfJxe8Zee+b+WwcgBInzUWJEWi8Hfh53vOeB3/yJ3+y1I/ptJzv0N13w1ElvTV9770EkpSyWQ2WyPOREYhnI5wURnVgASecLKJEfTsdYqBU220CUCotBszWXHYZgSiLBVBctokqHSY6WKCJ7rI+24TKz+9kySyjRInAJv3cHoH9vi/zFvsczorSOgCBk6994lvQlxuDgeJy9Y4T4ESM4VVfEuBEJf1w4kBafxOWORZTeAZOWKYLJbrI30RJdb36upfB69/1qsjd59USQd+Ld+P2OOvvE2ab4DwhB51WsweaLEFv7oEmS1CJvVMsbQ3svuMOuOnNb4bNV10F7775Zjr5njvuoH8/8JHvapkuBBjEqF37f6Qoig2YoPk6Mkxky+BCXy1CcL9SNge1qWk4MXGCdpHF1ODYmPYcsQGSfTt3Uvk2bt9uPEmsMiWBJhd4AMie734XBjds0Pd4Yu9eOPIEgzarNm+i3105sejNP7Z7Hwz0Fbt6m9CLDqn1tajcRA84SdGonuW7TEyfguMTJynIIHkm6NGgJ8l0/2joqsJiHWBpCz2D4l8aeIKIMbxQUNW/GOhQZtaxlHDnvKbynfmFPZmP2d8rnmG/cIcwJ/aCU/GLt3B0No4tE73+/Jfb7j3HN0QBgkwmf2LoLpxxn3LVqndLtf88BZHQQ+OhPfSDi4jpmZPUDg1wIpniGThwaIqkvKh1KvZQIY/m2llYtnw5jI0tC1ZYJFyCQJrj5ZGB2cP3wvISskxQG5vN3wWb4MQeBkyQZVKtd2Cu3oHS2S+PfUCyKKI2ETQWNovNKGjisk10QI6djjnrnzK8rCatnrCcy7AsOHDP8TuW6UJgyJfm2r33IKxZvTIWMOnKKvEK4xoumi/Jv2SIjXlDG7NNlJyRvYPd9oLR2+iSLIltwjWSJgwcV9IoeBXfWwFy+TIzD2yQZb5yXE4dq7KHIkdqPwcb8gr3+N0o0fU4FHNDUMiWScqAvU04yxUZCriAZZYJZu4yayJayyxnwKyTNmxd+SAsHzwGy4eO6yv646U8Svlc/20NoGYftZRU7xmbfVJvMnCCrBNknGiz+CCQNT/gpFJrwKGjyAzGwEbLAiDjwQ15FIkjsWagKMNqxcxxxojgCaQejKY1V3AGDh/D+ax5MnYAXwOsivEQ579jBysQNEHwhLYuY77fg4hxxIOfKh7KcnKWur8ha0SCfTgeF3JttKg3u3VaMH1sL2RbFRqX2aidmTI0nmlMAjM5M9BoocRJEaC8iszobbDGB0uohKqdYGDEmR8EOrILRnk7RMYrq1Nq0IQly7pucew1NX5Hj6dagJkv3KHluQzjBBMLlK+J8ioSuTbKWlX3z/M6HnPZFBcDmS2wJboILGkZ4KTdacCq166HwbPG6UGsGDvTQJMUjdt5/zCgxIkIqSZCXR/1MxVUcef5XE/MIPRvKQE0UWNTZBCxqi51LcawTfgS8dKfKK2Kcl0/i+1LX/oS3HLLLRqUDfmZ+CDK5KE6PPzvfYrNqUysie3J71t5F3OGvPFoxN/PumyOwBN7HPN/l/vuxjjx12VxEl0hhgkPHS6AEvrbB0aSABM0gX+me5ncc9NNJLv1yD/8gwOSEFhiyXDRrENYQdZb2n4mxO4T4MQDUSQJAb8nAEUxUOZaLbj0+us1A2UhbXxmtgaP7GEJRQW9MTtUQBM1RJr1n1nbCdCezfdpBYq4MoSmqGZ+Z8zNdRKS+tKMD5EP4I0XvBXymQHoz48T44TYJWQEb1gnLNFl9yeUnMV5rUlOiBjDe/4m7HOCHl/MvmSZLuVvotkmbA7/2utezsCJGkDpvtVERWNL6lbYK9AkmUrd2VJn1CYaVbVUsYQ91Zh39qrhnjzXQhq+dUwPNFlkBfYOX/oaQGZJ/XOfgxd96lOw7NJLnQs8/uQE/PlNt9NnaNp+Sslh2QBKHAsFQZCJvfvoRYJgiQAueK4jT+ymcw7MzUFz5iQcrBupqoHxcc0AscGSuDtHw/fKk0/C8Pr1MOIZxIdAk8n7d0Gl3YK1l1zinHJ2agom7r8f0Ndk4gRnBtogyRP/+V3AsPTWV7wi9iHMl20S8jfBk/eAk6Vv52fKGVGC5MmDJyhzlwJCCvWgtT0FV01mqv6epFf4Fe8Eujx2igFWzOSq2eYJCgIwGMhYUuDEr/Q4/wwMVoj0gl6AWUFHdR7berK7+fo8mCdWZCkJcElsQwneIDwptX1X/OVoUnBYnqyuhNRN2Uymkw+JLo69TyzgBNvK1MyMAU60DEEWZk7VYPokZve0KCCmFyM4Ce60Yf3GzTAwOOQUxkxNraBiADRpHfwuDPUXoJjnbGujQ8vxNDaAb0OtwSyTZv9GKI6GjNIlGI/Z1tK/ksIDvOCMAicd6BCqGTCSx/gbag5bLEfbIJWCX5K9Tt1clkQdklIp55sOaHT4yAQMDQ9HABMKoKFRtW8Wn/C4Qwt0uXuXXRJzEjsA6cnp6YWddWhy28pAs3bK23uxYAmfrjvLxL2/XEEFFXUsmUEJU1/zBHASGS7d4SAj0TUIpdygkuhiKS4BTXiBieAhmkkzEyHENhnvPwLLBo/A81Y/GFXI89a7UTkCXjnqRbQMQ85nlha0BZ402wA1BZzUWgDZdS+F/PpuPifpGSdYFGKdVOvueyuKHAUbc1KvdzM02SOA4+smiBB5vRF4Ex0PUL7QBuNM1qYwoRTbITZo7zIcyrZEV+rIJpeWTaJtcIBBbwJTAi8/BKftLQNtYp3UqlXUmYXq9AEo5tpamovJXR5oglBLB6De6ECjsAKaUNSASQgscS9oWrQABrHDm9I7j34f71kVYZqkebvGACcRpokV3Z7+wk8UaIIMkzIUyNOEvU0wkMRBWCW5R/Xn9gNmmRjWmC3P1Wo3AH9spgl+37e9H85+8UV0iwPlAgHyvkwZvjuYrcFbrIxZmnpZ1D5x4+s8G7i+EWWIzHe1qJIlHWxLgOF+/t9LfWGrSckTo+dLCYbBOWh4HqzP00WiS8DPrvcRwzbxNOYUo9BIAuZyWZJb/Vlsv/7rv54aNJk4VIdH/r2s+iUHfDHIq5km9O5NNrEeWtsg8ATZJ7gtRp6LWnEXlonsI6CI/3cSeJIWNGk2myTL9cY3vvFn8cjmdQ0ESo7ccw8ZuQuTxP9XguEyy5R3FT0fi2EioxH+S8KRNlgSA5xoRorFQBl4wQvgguuuI/bJQjZbokuyqxA0QfagPRbI73plr+bm5FdK65B5zl8JJOK5DudYGMZKmI3mjrG3/B3KdH0DStlR8jchmS4FmOSVKbyAJty3PBBSsWRiZbqAYxURfxMlPdtoItPEME5QoguBk8/c/1fqRcfvBbe+rLmGukk9jadcHB4N9ZCJ86YWspCbZt6tyesZGB4owAWb4xPQFtIenmvH9ECT59oTPwPu94MbNsBv/PIvE2gS2m790ROAP7iJZBUCIvI7giZozI4bMlBsZom8hJZv2gizk1PGXJ4Wlh3YsHo15IZHYKbZgFVbtgZ1udNU4fS+fTCzfz/0rVvnGMRncoUInf7of/0Ahi56PvSNsjm8bCf27YPJvfughFlywyNw9nYXVMHvju3dA8s2bqSfuA2BE6TmrV4x5u4S887qASdpnvBzZ58DB0/AbLWhpLQkB4QXFRpAob8k3GxWShxUsOcEJtPMBNCFnSIpFcj2YlmKar1FP2YLZ6r5RvPO0wmapDvzFO9hKoNm+VRJM+nySoBHPvD7UQJYIVftxjxhQMOe9MVPMKNARCAsHLtGt4ABXQvyjLu3cXNaL9LZ/VDnauE/3JOEbuGzX75dMymmpqepxmypLgzGPX2EZQcRwGg0RdIFQYIW5HIFGFu2EsbGRqFcLtu5114TUgEPenAZaFYnoX92F0nAFAs5ndUsB7HMCzOr0MsEQZMiskxiA9fKKNUJrnYJrKgMVjEUxqzWrssQkk0y/gMMnKDmLS5GrOx4Sw8cg1ilXEObwp86VYFTlTqsXW2Mk4mlojKOUz96FcgM7Y+lSgWYqIN11r3ddOV3qxrtLsu/+3WcAWab1K1ida3VVLfMfhXpNgIe8iWTfK88QvjoUHmspVxcG0sATbrdYXt6PzR3/TN85+HzYc1wA6bn1nJgFQM1im1Ckl0CoOQL2gvBXmRuXbULtq1+QN8BrXu9KnGeiKORbY3ZFmtAD9O6Ldhju5Kt0AwDgIYAJy1mnWTO6Q6c8OK0Wy2ZG5mcPgUT9dZUawAAIABJREFUUwi+We7jocNj2mh8YJAPkPLgvziuIWBbq9UBA378NwdVOPgXDdAfOaY88qw2geOhbqMCtKiM5SgXMCoLJXJLSaOWix3xnswoweC8ZUeg9PhDwAnJ1qhy1xs8niObDxCsbUxDoX4ICjlsdS1imZBVgdyn8jJBBgeOz3PNAtRyzDYUg2U0Zk6zadaFBkbi7zxqEC/suEDSrTBNuoCckTKGgBOtJR8t26lvPwhwrBaU6OJgki25pyRKHF+TKGhCbBMNmCBwYpgm2A77Lu2Hs154IQXUkQE/2FdMU9V6HxtAkd87HSPTtqQAS1L9LziTxbrdefqhzKuiEnZeSrYKtSp/wCYg1MwHA7NRvSawi6nPZUcF/cE99v0XvmGaF/jvGCUDKpnv8k7VQwQaxGcyUCikf18v9Nn88R//MTzyyCNapiuObYIMkwe+BZSsgH4MDlhi+TCIRCaPp5IyYs/x+WmcdeksnH15dcklunxmCTUPLSuZjmEi+9ugSYhlguwS/Nm2bRv86Z/+6UIfwZIfh0DJfZ/8ZIRNImAJSnEhs4RYk8KAF4BEPlOlEnDABkykwBo4SQGY4AraZqCgtHv/xRfDS/7+7+d9/yjRdfCoknJX63R8//aVS17A30zIpG/jG4NBE1yDpF9nUjsi2poaTWiJzkk5enwJzPP9+T3KdH314//OMl2F5SRHSe+6gMeJBk20ObxhbyX6m5A8l2JfWl5fmm1C4AkzTRBEecsfXwUXvnAbTBzaTXOQQnkYiv2jUB4cg5Gx1c7ziczDrJu3x9lmdUYxv8XPjWVXRwZKcMGWHmgy70ZvHdADTRZTe71jl7wGUJrrE296E7z7S1+CLVfFG9rbwIldCAROGEBhA3UEUOamJmMyXgDGlrGu/dqLLw7fi5IKSmMI759gat8+mNq/D0bXb4BRxTjxQZPK5BQcvO9eWH3xxZrNcmzPXpjcv49ON7ZhA5nKH3ziCfJysdkxeK/ob4Jv3rWbNsPoxlAWM5cKTeEvPt81uU+af/aAkyVv2mfkCdETAn84t0NAETN36Qqa0GQHX+c2WOItqBSoobOW1GJdOi0GgRA4QeYJbzHAif42+ktk4ZYo3eWBJnI6lYlPUz0riJYUJApN6ExDoClktF34c8muIIx9xthK4JqLLaxbjqR78gscrVt7D/tm0p01uFfMofc+9ATLdKlFYhQ4ycDJ2TqcnK1RobAJNRqYhdOBZqNGE+9iqQ+K5X7oK5c1eCLtTO6EF3IKvOsA1I7shNHCSZLlwsAkMk1MEE15mVgsk1pmGMqrlAF8JBjDfQsNALl1yzNMqC8J1NHknPdT6xcKYifGd+mdxsEqCs4qqSRcgmDQS04mLYIM4FsNWLV8mAp35PgMrFm9gnablwSX3SxU5nJcxm3e8S+JdpHIJ5YESrA98urT1JUZRbxT2aBJ+iB5cgnF5Dr9+RAwQZmkqHdJzDnimooAU4ROhI9NU6rGrn+G/sp+GCpxEPqhp8+Bxw6fa3mbcEY6SnYxy8SwYrategCWDx6FFYNHnACW+O4mgSb2+GnfYuRz8dWyxjh669COAsqrDM02ylYAIBaPoIn4nBQuuibhMSZ7R4QG8blKFSanK1oeMLGNSJ/1Fv4GPAk9YAWeaPAR2RnI8moBZt/ifSO7Dt+bOEbhexQ3BFZmZ+e0Ebwjx0UMDwQbVMBNMZuEVSD3oP1HrJsitkkJvcjSbGavdluuZb+fDKuh2Wo5wb1Gk8tXb9rJFHzNfP04FDNzkGnXEAqGDGVcCoNPGEoo6JWBRrMNlWYBGvnllm9JUumlnOEeI1mmcWOaE/TpItlE+yYF7aUIdnHpMw4k8aa+DEo9AlR3HYDGg0eMEbz2NkHGCQKikm2bxgyeg0Qoz4W66mwEz0wTkehCAKW9ugLnvfGXad98PgNjQ2kkutKMUG6bs5mOCwZXnMuG5mnpWnqa3qCTfhbhh5LqOil32rb5bNoTDetxQ6Bl6/rl0deu1cykvRHQae0ZnXMuTqJrPuC1nbntPk6bLcaDr9/dcD6HYPTpNIi3JbqQ4eaDJuJrsvNb09A+sWYeslyc1BYM7hL9pwNDa+oEnKBRfJwcV5JM13xYJtRMYiS5Qt91Y5kgWILvOPz3q1/9aspWffp3Q8DkgU99CsrZLPTlctCHXiW5nMMy0WBJACjxZbnsv/W71xrdxcvEYZ0EZLtaHitF/sbj1r397bDp7W+fV+XseOApxXDg5EYBTdx1vimo1p1QgwFJdKVNClQJzXp3NZe3Y3JqmqfvwR2Z3b/+5K0fhsfufhL6cuPQXxxTgIkr08VAinr/WaAJMy/Ves1JsVNrN7Ue0xJdjr8Jy3SNntOAFZsysHZbP2y8YBQkScNOwsD2j1uj0YBccRDmKhU4Z/ML6LPhcQ/0kNe8VZ+tRg067TpLk6okGybmZGDdmnE4Z7WboD2vh/8c37kHmjzHG8Az7fa/dM01cOcPfgB/u49Bg6QtDjjBY07u309G73XS2WXwZGBsFOYmp3RwaW5qyhmHcaEi3igDivVBUl+ZDAwuW2Gy8LoVzPq+OjUFh++/D2BoGDZs3w4+aKIN3y+5BBAsQckx3NCzxGaPIBCExvNnb9niSH49/J3v0P7dQJNYtgnPrIJbqzYbpMb3pLrm0QDO4F3nqg04cGhSB/Z1FhHek8jg6Be2aUTOZFrvS+iJE8TS1H0t2cVTKwzommmOQQwQOEGjeSe07AWZnOrWZVOF8J5FHIBANvfeCspQZpGhwBkvaqml+489cYtKdXnTOG+9nXb5PZ8ERzuw6Ady/EmmqZrkAMXpKGdskKlb31GFufW7d8NhypxGL4UMTE3NQKlUhHKZzYkRMDk5q3xNsmj+2yEpFzSHbzaQVdAi0KRU7qf9kXHCzBNjbmyDJs3KJJRP3g+lArJMsoAGorSwVkAAYoQoOdNsdqBSbxHLJLPsYsiXLaaf3b6UFJyVDG3u3HvgHACyjIKtOqJ+F8jcD1djh4ETytbiNp3LYLld0ASDT83aHAE6/X1FmoAPDJTplMheXNCWAJggWIBm79k8XyP1pqRiJMhsgs3+Gfxxym/RvCBqNSpLJAujRol5sEywxFgPZKTuHJfQN7t0TOwXzhbIQo2rawFMBotAbQTVkfBs33/0EpLvWTU8TWM7/r5y+AQFW1cMH+fwrbos/uuAJKqd6lIFHph/SzZjUb5zWYw8kjj7yetDva/I34TAQWzrinWiwJPm4HrIrX+p8TmJVIgBRru3S/OemJypwOQMe8WFYt2Rc3GTMTFv5ziG2W1ZSD4egxcizcdXYckt+k1foomMDAA4MXUSEIzg/dQZFNXDfmbkTaMkA+33ehJo4l5R/rLbn/tkOT7AQUtnuFOMTgwgCEMQy8+SoHZtqvK3a1BoHme5RPIwaUKnWYcOscbQQwfPn4FOJkvPHwM9tdwKyBZ43Nf1GHq4ur9Er+vsrm6CmW/RTsleN+wfmLTFgiZxgXxdcarx2HJnMaBJZdd+aD54xPia5NAUniW6hGmi5fYoWKTk9lQZNCCpQHfRcEfz25A8FwIo7VU12Pabr1BtuAOrxlEaU5hQUl/zB0kSK7PLl7EAi9ynvBND50k7IZpvAel9ZvxQbFlN/1Tud26B0h/XrYBcGeeuWwav/oXz+HcEUdxJJgGzQblNp1hqBh87B44ZJalpy0PpVl7zPc+LvPQkFUyUvXhsc4ETVUooFdIxz9KXyN1TJLoQNBGQxAZP9t1fgRMPLlcymAuT5eJRmEZABi8sL6KzL6vC+ivd8SgJLLFLHwecJDFO0jBPkkATAUvwXzR+v/DCCxda9Ut63MG774bbr71WAyblXI5+p59cjpgn6GmCLdgBTix2iUhzSQ/wQRN/ZIyT6RIQhcCRAGCCb375Dv89+3d+Bza94x2p68Nnm6C/KTJNTDuTGAGfUrcTNQ8jFjXNEGWy411aj73h92ho/hG3ppV+LFd4+M6fwp+87cNQzIyQt0k5P2T5mihTeGKeKPm7bA5yjvTdwv1Ntr68A9tfPUhrT/yx5aJpZqHGN2z/CAhKP8DvEECpVCowMzNDwMnw2GoYUf/qccyqz3azSnMfzcylOXiGvC3PIW+THnCSusFbO/ZAk4XUWu+Y01IDyDLZ8773waarroItN96Y6ho33nw37D7Afh+yIcCAoEkOMnAKs9QAwDdZl31F0gv/xt/lbzyGQBWacKlBMpOBgfFltHjoH2UQRjI5+seSB6CD994HCKCsufRyQI8U2R769ncomLB84yYCTNBrBYGbkLH9zL59cGD3bodxgubwCLZgKBkN7W0mil+BsWwTGq2j1Y0fNSqKhul93QNOUjXPM3qnA0dmYK5SM0EotTCXyUmIZWJPkOz1lKPTSYtse1IlGsfMvMBMZfW1qj+XanGq0lCsE3UFa/EVWcNGdnH3CIMQ8VnZenLS5sxKmvTRREc0kLuVKfn6qdfg82CfOHVpzSwD61jTXi0mjf4wAbGJLXfswrhb1/CnuvH73/ugsE3wUbBx9tTUtAecINtESS6p6G2tWqd9C/k8VOZOwcDgKOTyRroKrzg6OgJ9fWUCUjCDFrfKoZ0wXjoJhVwWCraXCUUzUeoKoIkG8A2U5mpBNTMMJWGZ2PVhZ/9LMzItnn8TaYMUxsO6bQb4S9WaLTdl6lKkurDnoRgF+hcJHIh7tZs1aLcwaxtgeKAEK5cPxWFc3R4ofe/KHLmNA8ES/FG3nep8zk5e9nZ8X5KgcmgP/i4q0TX/4qgHSMDUfJmq+dJAesDEPPhwIWk4SxOIjEp8IWDShwyTIoMeBJqo4RHPiHFUEWpk4ATHbwz+8JTCB0vkcwH3ZB99C9Hhk9uD+p88Mftv/Zl1rDQFDhNxMF7+FRNVBE0QQ8CkGjGIR5+T/EXXLAFwwtrW/PLMAJrET83MQbXG4K29BdtpwoDqf8XXsX1LqFb1JWhY8oL4KB1Wb2BZTF9AgA4X6ia5AQEyHE+t0kpwMZcjBqmM0uIzMj7CAES0+DEPlqQBuRhcTnMtZpIgI6QV9DaJZIa3a1BunSDJRDKAR+AET4qJU80qtBt1AkwQOMFAUbXegc6AJWubpovwKJZyMFBtwE2R5fppISMDJQ3DD9oORprLcVavLoIDlPhFYr13rlPpBe4+jSNTUPnOo9rXpCBME/I1YXNcAU2CZvCqE3IQliVJCDhBoL3TgFZL5LmQcVIjqa5Kcwpe8N9fo/vG6FA/yVvKWOncd8paPm27eY85FlyherD6WxeAHMHw6JZx/MYiY4TDdI1/s5nj0uyTpuZi2nqnQ6DJq1+KAAr/TuNqzGVlvLbLF9qXD3cGHPeWUr3HovclfcC5G08eVC31zbipwGIMdCM773RtyDb5yle+EmGZIHAyc7QFj91ehkKuD7ISyEXzavQuCclyiQF8YIxioIT7qrDi+Pc2XPj6CoyepWp/HnXcjW3igydpABMK+LdxLDE/+JnIcQnLBH1M3vSmN52ux0LnfWzfUdi6wcjQJl3stmuvhel77yV2iQZMFHAigAnNj9Q8WP7tBqLYPcLvjfjEHFN4Nd7jbMAGRXAfHyjB72WfRqcDq9/2Nth67bWp6pNBk5N6/UugSV9JT9Tc+ZrvL2dLdAWHQn5H2nJcplfyXJaSE9xj9Z+xY5D5gmW6/g3K2XEYLC7XPl62KTz7eglIqfxNhP2tlA3S+ps87xUdWLOtAOec3w/FomL5azYvP1V7jh7qAwKi4L4IoMzNzRGAMjS2Es7Z9AIYHmdWICaVYN0gaIIyw44MHM7X6f2UIUP4HnCSqrk7O/VAk/nXWe+I01QDn/6t34LLDhwgwGTQM0VPuiQDJ5MwuW8vyVjhkFDO5kgSa1IZxW+8VEmjdCk7Ly7Nq0mDKNkssVRmpyYpMDc3jS8MIOks3NBcHrdBBZ4gQwWBFVlW4t/oQXJ4/wFYuWkzGboj4HH4iT1QyGZgbAMv3vDzJFq+ME42XXop9I2NwcTevWRunx8dgf7R0UTQZD5sE6kByTQOVVsPODlNHeEZctrH9k+wqbMqTxzTxF/o+PvRi1zOooP9mIlr0fhFoou0xU3g2kxzXJQAvSKQdSKSI3aVRRdo/G3cuaJzrABoEpqIURaP8oHQC42lAU8k1TjV0nc+AEpk36havamo7uCRW7ESQkvRgK0bS75H56nFntgFTvJUfdVqlYAT3GZma3BqFn15WPZEJGlQqgvlJDDrp91sQqlvwLqGeQ8gaDIyMgj5zhwUp++DvlKOAJN8jiUc8JynahiQY43+VidDBvDVehtg+FzIlUd1A6zWWCqMI4U8ww0thqrVmvIMiq+hODAkELV06o6uJxcl425MMbD6qfqyWT1J+40OD8DwYInMe1GLft4bJR7YCx33nmzAhPpqqobvlgLHHVE47n64keoyZ3GfgmsIP+871iNOUravf1bSJEdpnIJhOcWVL1gi+8at20kHmrjR7taT/wWlQ9+HoVJGM0woU9IBTvhvulSnyeaZlOVvQBP6XZtRqs/ls7gAjedDJaCH3LPDMLFBETXQYzXYC3c5HgP01Edp7Ga2CYImBJ60AaqpfE7SME5s0MR0NmScIHgS2iJtNtAJnH26emnIU1BXUwGzTKcDE9MImkh2sVq0K4N1I2fEC2wOtPHWxkqyxk96h1vlxOAiegGgHBgaw0q700FH75446EM53tQw6g1mYiBQwgkJJlhJ16GC8L5+lma+cQJK2TrJPjF4J22Qx1kc35uNKjSbdUq6qLVLAH1r5t+x5xFUpJNHnlOGA0LErMGGh8bnAnrpmTcfapeOGjWzCdMh15zsFQZN+MzTX9jBniYElKAhPBvBkxk8SXTZxtKur4lmmlhZ68YMntkmLM8lhvA1QPPb83//F3UyQH9fAQYx2BbZoj48839QS3BEV3zMZiV3f+ssQYnU88T3l3iQJZ11vmVSEbduwKA3yUbQBNvDr169jRko3hadkydIdOHOuo95E8X59j2rHNjHXNBEjTuB6qOMf7UzBu/zeewHXRvDgh6vSHSF/EwevL0GrYkVLBWkjN/N755RdYyPCY8W/EY0YAm+/4zvwjmX1WDDlTwGpZ4raECWb9sGSOTvEGhifycgiv+vD5pI5j2yS/Dn/2fvTaDluqoz4V3z8ObS9DRPluRJlo2NbcA22AxOCIReCQGMTcKQ1SRNJ9BZ/XfI0Gt1h7H/DCshJoskkD8YDIRAGgJJCDMewMK2ZFvyJDRYsmTpaXjzezVX/Wvvfc69+5x77lBPTxDwu1qlqld17r3nnvnsb3/fvuSSSy5oHJOvfvdxeqavfm8/j1WdDmzfxJK0CKJs38wSSVq+bu/HPgYHP/5xkuTS0lz4jtJcOQTdxEuCJNKgrYUVJdvElutiNjsfuqfaTBIZ/F3LcEkAxfusgBX8G2OckA1r5064KWGckx8qiS7ME4Im5VJBsHxVvxWKFLonMziZIja1XA74M5+QHFbPyueqZ1frFG50ZpcLjjP27/4JKNP19IPPQClbgb5chewOCJTooPDsNICyXSzTxXJdLENLMl1q/xYGnGy/uQXpTBquek2R9pcIlvC44s8ZYUwTzLXdByTzRH/GfoP9AQGUbroIa7fsJPBEl4OLbYISulphAOObDPX3yOpf0Cj3s3PSEmjys1OXP9VPcuahh+CvbruNJt7/dfBgT8/yo2MT8Ecf/kfAGCJzKtDv6JatgMHe93/zWyTNlRw0cS8yPXRb54wGvgzMT055ecU4KlWMnwIAsxhTRUil4ISAoMb89BwZ7AZGRqAxOQm1doeADgJLxLWjCkADJ5uuvpqe7YlvfdtbsOB1wtkmKUDgZFWl3315aWQRKVAfET2OXccScNJTU/2pSYzSXMfHZtygibceUkYM9MiSexv1h1zABEEToTdPxhCdAiWWzACMfOkgMoDf1xstAk8c6yfXKaHAiXm+v6gJGrKCVYib16CH5MLAE+8xLU8aB7ThbktRAIq/jg1phy5DBXus9nZEx5wJvZa1P/bThW/85S//3z98g08Rnv0SOEGZrunZGichb09e7qKUVr1Wh0KpBJlMFlrNpgpOzJt3rS9LjafTgFKuDdmM9Lj33aS1ERBtYOTtBXlI5wcji0/uxQ3Pvd4KPbQ9GD/orOpNl+qr2Od4Ma03v2jYa0O7MQ/DQ30wPNRP7As8VobNH2H59eS4dAKzPhcDMPFurYyPSUxFpv02aBA5P7aJzgECdMkCyur4Jdg2NQMoWKQxhhv/tma192LwQTDh2PegcPIe6M+xHBcyTNDZlgJra4YJ9TPeALN5vkObSjxYS9kCS4Qkl0ur29V8ZD2aXq3+flkCKHrOYRORkOrSYIky0vOUg+CmzzahWOIo24TgSQuguy48QDznP2pcVHNagAECxDZB8ESyTjRrM2mXR4OXyS6JOtMCTwBgfHIaGg3NPlOgifLglAwZ9ko0Dw3xsjckewXLI4ODo5hptbER3xE8wbIjoBnjq2QzoCXDGChR7VvPf9S+EP3g7+15VhssMIYJSnMVcioOgQBNfI24DMHTzUYd5mamoFUYBcgswGCQoC/pfJreo5p5RG60wXJFpoZi+hguHpGMkrgWw2uZMAbH1N3fh2y6KAATBFAwOC4CJ+xpq4NL0/ikerq3PPGkfhgk1KCJH9cEA8H7AeE73Ras/qVt0L92JV0pHDTx54qfKPskdLgVYAm1By2Pl2Tmiauz3n73DdOifTl6bfRVpSnWPU/7c6y8krc6Ny6/bcNyA0AJGjPVeS6jJ11JFrxMdD7ABa9vTeDENnnqoUZIdSkW8IVkm6BElwRNsM8+8e0qdMfXsiMCsUuUXBABKD5gwnEW3LEWaMzUfEAlo0cx7DzABPtsC9Zf04BN1ynTdILxzR6LXYCJTCNBEf19GGBie9nbDBM0Ev/RH/0R7Ny5s7eOkiA1giVf/R4DJnzIDZUvi8t5533n1JEjMHT0SXLW3QBV2ApVyGcw2Hsatqaq5FhrgCaCbaJXEd4aKkSqi9qsxYzycijkt3j/oRgkIrYJsUrEbzaIgkyTRqdDr+7ll8Mtf/M3saV1fGxaBYTvQqOF8r0YCN73VvHXYoJp4hVpFzI5jmfl+QHQqQyY2L2cJLNVGRhOxaHjR5hfgT9e+TJdgwSclHKDCiRh8ATBEv9d9TkV3ySqz+14RQd2vZpBEg2WMNjir7NcwAk/nv/kun9IsETKdunvbQClr7IeKqu3Udm2m75EFzsuYTxLHNtw/8tlsQScxDZ1I8ESaNJbeS2lvkAl8MRf/zV84sMfhp0vfjG89e67E9/l3//iL+DrH/kItEevhCcHthFivvnqa0g6C1kiRx5+GPpGKj2CJjiYWMO2QIdl5hA4iTKKaKYKSn3hce7YcQ4+nE6z8QFjnUgWTMIFiwZOLnvFK7xYKMtVIHg3aMLPw2yTJoyuEPr6+oH0ftVR+kvASeIm+TOREKW5qrUWeSP5QSrNjY5n6BGgCS+UxEbKM9QHN0naU5FOIdYJ0nZx6Rk0RhmggWVcR7YJAicY9DawZbXSmpVjLea8H5MzLLzLK29SmU+Oa+L7z/AK0c+BmVc758pIpJMb5yXcmIcAKAEHZg+wCruuGQQ54d19dpH13D11EL+A48gTsEfIdEngpFqrQrGA3qw8rqNXFBqlcdGuWR9z81WiPCPzJKfo07gYxe+0UZACrHcxaCYQaFLIdiGfUTtq4VFFcRNwk4J2sdwQpFTQ9ejnDi/VpOVtzEve0/K3rmtgC/M9nNmrHKVDdPtAwAS9kIaH+3mTrWKYINMkMdskAJj4udHxSzI503C5EJaJ102UN6n9vIZHm+qS/nfhhpiFsU38u2u5uLg2LwO+6yDw4ef0ZjjqxXMU79k+agImniyXAk80a0S/M9FKe/ejYdWPrWOn1cYBb8mR8FEMUF6d7BtqTABFl74mJlC31fJcCsyUjBODbSJYJyjZ1YoETmTQbUdtKcOU/4v5sBo80blHCa+4QU4bu+Lak/t3HzyZmJqlsU5vzJnV4Xtek1e2lqWli4m8ayOxugnOuxI4IQOBmMJ9o7cAZxAwoeJDhpttgLZybxkSzF+VGb+L0lxnIZdlA5WW5vLbPgIvacUu6hJg1citCnUG8scT98iJMYL0c2lQCMf8MG/01PwM/ZarzkIrmyNAulVkVmM3l2fDkSbioRGs3QiRJwmpeceWJazdySvMfnM/wJmaF9eEGScY1wSBEzsYvF4HqPgzlHkdH8EHTVCiq43yXBjbpM2gCTFOMKZJtw3la/ph3Ut2KcMthDtxBR71J8A+MS3s3BPsPZrsDyGxbBbWXxd2lmYTcOMKzIR251J/Rw3EYYvW6BWsvhECKD934w4aYkwWilvOi696IUATBl01G1VVZsBAS/0Q0ymnAC5G7tsXCjjRbBOaR9NpmD3bhaP3DFO/ZG935fXulOViSVr9zys+sffivZrqo0qSC8f4dheZ1sgKa8HNv2XWZ9S6wQYyo0AT+Zv9OQw40V72GjCRcUx+5Vd+BW677baFdQ7HWT6rRIIlIqHdh+hvLiuUXJ/Ytw8KpWFIdTEuYAqgVSMnE2zD3WYVNqeqtKO9KFWjl14TbUuz7C3VucfMVfOZAE/kmBMEE/QYzE5aBDgJEEUGgJdyXBpE0d+1FGDSQNnKdhval18Ot/7t38aWsWabaNBEDjmmfLe516b5Dhkcar+BfZLbRthORWVFsky8SdrMpnO/JL6cPHcSZibGYH52HL75uQfge/98AIrpEejLLYdcpijAEgGeaJaXB5ogi9YHK7HWLn5FF656bYHAkkKB3zFOka6/XkETPe7IviDZJxI0cQEo5ZF1MLhiMwEngHHd1BqdnFZwDSIcN5aAk9im7iVYAk2Sl9VSygtYAv9nxw4Yq9fhv3zuc3DR9dcnupMGTLZeey386Ac/gJmLboDyq37NO3duYpxAk83zg5pVAAAgAElEQVSKkZHoop4hKbiI1JIugeso1kmcbvnpI0cINBmqLIOZiQny0huoVGDDC67yL5kQNMETnnn4YVrIlYZHoHbsGGSGhggoqmzeZASRtwGgKLZJ1O2jgJP33PFiJy07aZkvpfuPUwIey0T3BRGo3bUowslYevuGgiaWEd/2HCaZonRWeKvYiyH35k1/q1kngUVT2J6PLh8ETnhxY2ytIitHPzuepT2AZR4WBp6Y44/ADoy8JGKgeJsnqzzlItUqtODC0wRO7AKJNuz7GVgIAODfS8q5uasEZbr2Pn5YLVR5M4kHAydaVoqfJV8OAscnx8agVOqDUtmX6Zqbm4O52VmYnToHGUROUljPvM3JZbqQzSINn7/HIiXQBCW6UIGluIwZLREDq36qhGaLRAMFASIxpge9kZYXRNCSJHk6HRgopohhQs/b9vX38dorErBNdD+yezH+bbNLZJqFgybcusI8k8OvG17y58c2wY1hNMtEgiW6DDJ59sAzj4ToguvMHtYUGjDpUwwTDZhIpokTNFGsEpT00bfD9zSO6ZYzhsyOb8YP+qno4VmN0sZ22phvRJ1TfAzf2dFjm+DXBJQoJ3+WsOD+SoYFjG+i5LqQcaJjnSD5odG/EXJXvMVZJ9FrPpT1YG9U/4iuRwJO0BhTa1AcFPqs3jVgovt2ooHATkSDQgrm5uswO69Yd175+aMzGw0Vy8POv8U8RKaelu3CpChlQ0GNlTmSylx5j9KmXztVKJkOPAdBCPKClPF3jIYiys1aR2CyTOMsFNJ1ijPF8UyENBc9cgZQnAftBCjtWW3noVNYSYwPitvU4rKgfCoWDOUrpO8E/dMdPXZ+hkqgUJ/3JVVU5ZGxUHnVYnk0Mzlol/qgm1VzFAJuVFYcY2ZxjmDbqz52zAsGb0t0IdsE2YfBYPC+17NkOWi5H98Qi2AJgicYgw7Bkwa0uw3oe+EggSbYAfH84YGSiGsS8qSGDf3HDJ4ID2Fn7mwm7n8E4ERm1JOHkyCKXh0knVdsDxx9vppzYxqoHq81AwWTb9u4zLnWDwdNkuY1OjM2cGL3cWXv9oBM7/curvWSsUYX0l+lTNcjX8yS9/uCZLl0MWlHHkfwd4o/1G0TywT7J742XtuBrdf1HvQ+KctEj69JgBPJLtExTLQs1wc+8IGFFG/gHARLDhw9DQeeORPXYIzf0dmKHH26XZj80THozkyjMBqkKaZblz6zIwDzI7SjSKdZVfOAYrg3q3BRGmNt8ffb0jXY2pqkz9szClDRyyIHy0TP1jyXaGYtf2b5UZxhrNgmQpJLM1Jw/YPSXJppgu9TrRacqtfh1R//OKy55prQ8nny8BlABj/OqX4geH8B5q/T3KDJg/uPwwOPHmHQj4KtK2+LVBfWrrAY+qk0rF3FMQ/54BJYu5K/0++uPeYzT+8hwHPs2JMEaMjXnf/zX+HgY2ehlKlAX77C7BKKH+Rgm4g4QsweoZqHlVtT8Mp3Fyj2pQZNcA2kGSaaWSL/luuLwBik5hybdRUFmth9Bv8uDq2BoZVboFWbVk4wvKZBRQVf4A3jVRbh8m0sObd0RJfAEmiy1EJ+4iXw3IMPwp1vfCOsvfZaeNfnPhebHw2W0LBJAZm7cOt73gM/9573wL/dfwj+7X42mh15+CECEXoHTdymPRs0mZmZpYF7YGCA7hfGOkGwBIO847Hqou1QSGfhxKFDlG8ETXB8rGzaRFJbUfFMXAVzbM8evvf0DAxu2kiTH8Y42XbLzSq5e6F54sSJANvESxmxNm3V5xyGAL7VEnAS23R/KhKcm6zCuamqF0/B90ZVyxQRl4QtxcLTV/xBvcgzYgXBCW/xTOmY3aGlOFgiJFhcUYwTTE2sk6ZinYRY6IMAhLnxcxl7w0CLQA6V7IsOvCuz0Bt44m4qxiMFgI64B2ajUDBV2Hk8EPilEw2c2DkOvU8g3710i6gYLHydv9MyXbhhEUZrCZzgWI0bH00RlzmYmJyCeqMBa9asMzLWOPrvkMnlYbJWgGqT46a0O7KMUBoGoJhtA0rzV2EQ0tmyGtPdwInJTAovh5AaCj0hEQATYozD9o+L6OEBxQBB0ERJc+EN89kMDA+6DPt+dmiudGa6GwmYUHvr9WG926qWGnKB6OuGl9jC2CYaMAk3cbsAE5LC8eKZLI6RKCnTpDN1FPJP3gVlBEyUHJcO/K5BE5NdYkpwkXQXyvnomCYyYDwtUlR6XV9UNEEphrBGrQ0D/pzCKSWA4htklBFBDWBsSFCgZghwIgPDI1giY52gZFdmpytAfNSYyFroZkfovU5xLqnWWB61WmsQiILP4woqn2gk7QKDJlW+pr/u03M5gz3UbjzQgFPxd2zY0Jre+JmAEw+x6kI+78clcz4xoWVp7xz8k4LQq/rUthPy3KVx3GR/2n250DgRLs2FhaWcMdodlBLpQDu/GlLZEku0tdskLUfB4pUMrTHfOx4gCjRBVkmuNkexCnX5shnNPKg9k+FSabh3AeYLJeiWBgwvUCoTKl+MQbOwwVH3Cxvkqz12DBr7T3FcEy+mCcY2UXFNSJ5LxjXRT6LYJmqRR4AewkD4PMg0Ie91BZgIeS4ETjqr5uCS2271QJNQia4kXYUAgYWVSWxf0YbKONDZJV8qGNpmJ4u966In0KXjra1xz6xYo8lvZskUOdpysHX7Feiqom0b0KEEiIWCYIo+/No0kLIQVD35Exgp5drHYZD2qhwzQzG8UrxFIYZcr3K1yfO4f/9+eNPNvw/pqfVKgkvJcpGnO8t0+dJcDlkuAZjw1OcO/s79tEVME91PkR32qt+OXtfZT2I6vpnrL2PfKPqp63vJOJHxSzRggu8XX3wxLAZgEpTgiq6ffGmYEjBY4pcPysE3jz8LGCOMYpN024ox4sd582S31HxpO5DI+deYIVIA/2V+D1zUnoyOMSMBEwX681rHB08i2SZKtguZJqjSgkwTBE3w85lGA842GvCaT3wiFDjREl0SNOE5XOypBQufnRG7sPuxZ+GH+5+V9Eq/EihmmgJQvMELfw7rd9zGX3jpGrj+yi28hlBXQ7Bk7NgTUCqVCCjRoAYCG/hZM0F+9aV/DLlUP8t0ZYfcbBMCTFSME2J8cR4vvzUDV/9i2QNiNMOEHEcUc0yDJvJvqvuYGCeYRgMleq2i+4fNNJF9RQMoKMGKjnvL12wBaDX4fuRUwoCOrKehJeAk0UC9BJokKqalRBeyBD55xx1w0aFDsP4d74ANv/7rkbe6/8474f6PfhSu/I3fgLWFAvzLn/0ZvOS3fote+tDAyfRjjxFoMnjFFSTX1cthB4RHgGRmdg5mZ+dgemZWTGRy0a6DyKdhcJCBlPr8PEyfPg2FchnWbb0IIJ2BmTNn6LvKsuUwumMHHNu7h2RgNr3gBZDJ5WBwqLe8HvjWt4kWOrSsAp2BAZLr4tgmW0Mf2cU2MfYoERuWZnU69LpLwEkvrew/ZlotzeXRa/Wm3vDgDYln4gBNvOWTLQ/rmeOFSQE9N9DQTZ4ybo3mOOAESxXBk3kSpvfLWCzjjC/tLTcuLGJNeZ4XV0gdkoGOtYPlIo4XyfGyXeGmVr5fwEwQACKsB5eLWEeWzdONlWqgDE1jWu92nCT6/fFmEGdtUl737j8Mex8/xE8p4pvgnxOTEzA8hB5M4WwTTIexUCanZ2BkZBktuFvVCShMPwz5bAry2TTUWhk4PZuH2Trr97MBDCnyXSik21DO1GBg002UBbwWW4xT5EFeLKI3MWuga11kldlo0DzGOFQs+IbK2JFFep/qxOgVrwzZXD66rZlGlkjQJBDwXeYkHjChth1f+fEt2HGR4Feyl4VPeOSJjkybXg618fM7qvlQyKhzgRkMmiwgzkJI3uip4ox+uDGbOgqFp+6CoorVg+CfZJd48UysWCXMJvFjl7AuO24WrXgmwuRlM024n4oh2dUAAuObapvqe+p/amDUSdkQoz0w+T0KOEGHE5Lq0kwT9S4ZKLDeFeckDDixg8HrZ0xiDTbnj7CmF8VMiWqus3N1mHOBJgHTvnkVGV9E/mKCJgCZDHozItvEcagvOUh50BaKeuF44PxPxkqqFyWPowyWyO7D7+ho1yDbOA35XJrarC/NpRuWKc1Vb3YA+tm4og9qK50WvZBRTZ9FO+R2JMy5XoB1cQ1k2dRmoVCbg6xizhDko2TPuN1rSSLfiYSuTZ7f6Bncgfl8GVqFkttphBgoOnB8snZEOVTjPdcf66tjOTVPTcD8t57y45p4QeFRWgSZJtpIqw20IcHgFXOGPNg7vgc7MU1UIHiU50LQZK45Blf9P7/EzjbdDvQVc9Cng8H38EhWBS4eeBIixezsTwrUc/4Wsn6N6pfGbwstC7nm0cZHcWFtnG0Tw0rHNYrKVTRgoobdkAtwBw+b0yWf+yIVBwXfuaddQNCEG5+X56CntzXuqfUQPQ05FFwY4OTP//dn4OPv+54vx6UNtV48E8n8CpHlUhWi+Qc8D2pQk9ecHHuoaYEmDdh8bQa2XVdMFAw+DjDhYce3j4SBJTKdNAhLSS40Ar/vfe9bcByTWAkuVd3SkcpjojvWoyjLNb1/H0u2aYYkrp81Q1MbxFUrZsaJ2aJ9SF19L37fUj8Fv9V80mqExiLJHP4EYMJ7EcE4sWKbEMPEYqDYTBMETuqdDqm/TLdakcDJD/cfh2bLCgRvgSZ6jPj+g0/C7v3HIJPv5/6nFopI4A+4wyn2CY0EKdxnWYigVQKddguu3bnBA04mzp2EA3u/Tfs3/UKgBF8IoEgA4wsfvwc+/7f3KJmuZZDLlBg48RgnzDrhYPEKvExnYNfP5+Ga1/V7gAnGMMF1j37pOEUSHAn7zM/p17H+7GKbaFBE9hdbyg7/RtAE+1EzPQCjazd7bBNkmpCigACPsd0sASfxs/MSaBJfRkspLmAJPLN7N/zd7bfDrStWwOUf/SgMveAFzrshWPL9j34U1l17LbzkXe+CmT174PGPfQzWvuMdBmCiT/7IZx+C3Z/5Z5htt2DjyzTrInp5p89FgGR6ZoYmnudOjnmDtR7swotDGfLUTrA5MwO1Rp0Ak4KWe0mloDE/D425OQJISkNMLURwBb/Hv/F7Pvh6gyqNfd/BQQZXMPj8ueMnYCifh3UvfCGcPnyEQBmUOYsCYCTbJLA+j1iw46atVZ8PLYYl4OQCdpgLfGlfmsu3RrHxXxippeeIHQS+J9DEMujRjsQMBE/3tgLNcs+wQAGjx/iFNFdrQhutXsbvbgucBxWIjXC0/dalyWxu9NgY43sby+tFgieexToEHAh5XjFsCCNC8Cm0gTGsOXH5OgYBv5BiDPzxDTWsDqPODHkSC0RKwb9++0E4dXqCL2UFhkfGiQZOsvmyk22i84ByXZXKCkhNPwmDqXEyzOWyaQpkrFVcZmppeG46CzN1XISi5zIav3JQHl4JIyMjtEg3D9bx6nbRc1gcekceZuReNJkW5Wqv2xD1bdIUM0ATzQzodHxpLjwlNKZJBGDC8UsGWdYg5vhxgCbc9wKF78wZG1JZvifpQcAv1qN3E2UGssY3/3rc19LZfKykV+I8UNuPt7wRYPLkXVDImgwTJ2giABIJjHgMFARNlLFcf6dzEPCyjM+aWUN2w/CnKAdgItiPBMDzHh1PCQNOdBwiT5rLBk8QUMF9vgM48dmJ9vgfFpw5+uHPL3YJF1sooNIFmJ33QRNdyDbDkkCNgHFR6V55NeM/hwRO0LSey7GUDRrn8fAMjYzkURB4HCvxT0wTPdfyDbHf4n3wQIMBjrfpxhnIp1zSXHwGxk2hSAZdIONOvVOAdN8aZzciNocCUDR4YvdRzogEXJVnbbMBxZlxAkwIWvDAEm54do3r59UGLmqbnQ6g128tlYJ6X7jzFK+LWLrLXFM4HsuLl6I8opWsCKZsnBxXoAnGMimCH9OEY5tQLAVleKfgt/hken3kFYGOa8JOIjoYvGabeIHg2yzPVW/NwsZXnYB0eRU9b3HlVTA8VILysMnsTDrOBdIthH2i2mRSVp7f/AkWC88qDTqLJa/muA3NJ8qA7wBIXBmzOU+x4Ik37ob30Li+y/sHaSaWOQuevXXDcnj1jRdT20YQ5YIcet2jhwlRj6o5iFGOPeQJxIUuZFWsgsXM1wPf3Qe/+vIPQzEz3JMsl1efhk1ZO/IwWGIGf8eYQxzHhIETZIRh32xCp9uEn//tSk+P5bM71V5F7xUtwAQvKhkl9t9RcUze8IY3wJvf/Oae8oWJo1glEiAJY53TDR2N+7l77oECSkHiPKYWNuQKR3KKKG2pYpOoOUsCJroX0Mghhg79ccPcUXgPsDJJT4fYo5OhXZW3fo9inCBoIpkmWqprTsl01Tod+M+PPurMzomxaXjm5CQHghdrMk+mW333wGPH4If7nvX37mpI8NiPBPTI0UnsEGkPJ+S7goM+r+2aNbhu1xYCTh76zudo74WAiXxHYCObRdBAOw/w++f++jvw+Y/dB6XMCJRzy5Q8F8t0ZVVQeAZNsrDr1iJc87oBj72CIAxeUwImUp7LlumygRNeUqiWIRqF7FtSmssOCC+luTTYqGNy1ut1wFcrVYJ1my5hsCiTBpTS5ev7DRw/rV81BBtW9+a43VM7/SlPvASa/JRX4E979j96221Q2r8f8rt2wR2f/nTgcQ7t3g0ox4Xvr/rt34aLr78e7v3Lv4SH77uPpLzC4p9M79kD7/pfX4LJUpnkuczDHyQ0QIK/z8zOAktu8cFAuPAoEYEyo8odwQ8EQRD8KJbLkPZAEJ4lG9PTJP9SNgASgAYGI67OQ65Uhny5HJpnFx293WzC/NQknYcgzczZs+qzr82vL6hBmMnJaRgaKNFScWDA1I8cHBwM7AXoO3VExTfBJEvAyU9nzzRYJmrBaIAm3qLI3wRJW5bhfaTP15Oy57CmXGrkAkulJYmutKmrqz2lbHc1tURXnTWshyvJLgoUL8+wVsIiLy55Lp09/y5ioRFYVAfNIwye+Pr2pqHDZp64NuFBeTP5xEYW1ELI+86x6HduckN2vuEbYl9yKm7T7A+qwX7hEgyLSm8+t+vOKaDYJvsV2wRPQE8ltRgl5ke3S4yPdK4MCJxEHePjZyE3fwRG++sEmGQx2LCSIMLz0AiLXs9T8yl4bjoHs/U0pPKDkMow+I0LdhM8QW19S2pFPkaYF6O1wD2vEcYy5FC/1UwTry/yFECSNWIh79SgdwZ85xxy/BJLnzgi872DJu7W55on+dr+xsw80x/T7H7OsU2Ss01SpBks9yMqsKwR4yTYz93xTHqvae/KCUCT7BN3QWHuKEnLsae+YpkoiS4t1eUxStTwTYpJFoiimSYkaaKyHQuWJAVPXOOYRkLUvWgLKOUiPaZJEDhxxThB4ASluTx2CfZt9TeBKeqVu/EPA5XirxV96xXLTLrHKFetLgZYEtdaEEyZmJqD58YmvQDuOH6xodA3AmtjLPUj9QwIBuLYpw+sb3202m1oYSFxF4Oh/iipF5S7SUEHQROFLQobfKgd2jb4UnyU2WeIAZjNIJDtxzOhtQRG1VHMUZQPw4C1rfwoSXOFHThPewxRwTwxMuXoV/nps5BtNz3PYy4GpWuvb+ZATrRJXRu6KMZJuwk1lC8rDQDkdCyuYI65vSsmYABAUbJmnlyKvepgFs/kZ36gAsEHJbo4ADVLeVBsE8XQtFkAngyQjpWggkvrmCaaZYJMk1anDquuOwHlCsYSQmZKhyTS8L2kgJNlm6+jhz0vICUOPPEHyUSe9c724pLmshMuEnDizSm0nOmBVWrlJ0xaLhQ8WQTQxMuCAE/MbLlmYgZSNQMF0y86gCLWQVFsEz8+EwMnzGZLOnHFjcj8O8pyPXn/NMd2orgKLAfUkyyXWnMoGNNjmCGDTQOaJJ9HQIkGTRoEniBgMrQG4PpflnEjovMeBZhQVhIwTbQnvX63GSaXXHIJfPCDH0xWiABw4BmOU/LV75mB3TUwEgmQOCdl88uxRx+B3OysisHFLQPbBIGjih2JhmiU7ZIMkziwBMfU2swYvCd1BLane3PSMdYYArTS7nok1+WKcSLluYQ0l2aa4Ptks0nxTV7wG78BV//mbwZKiEGTKQWayH0xf77/oSdJjiuT7zMBE/UXziuc0nRECK3wQAxh/57INkEnr4sr52D9iiDDRDNBNGgiwQz8/OrLfheyqT4oZypQyg1T37NjnPz8uyuw6fJ+j7GCgIkGS2zgxL6+i2VCTx4BmODv2kFE96ewIPC2RBcq2GjQBGNzpgvDsG7zJeTwl1UywAbbRBXl+tEl4CSs/S2BJomH4qWEi10CBx94AO5+y1vg8v5+uOZjH4ON1/FCWR9eoPfrroNb3/1uOL57N9z3l39J6VwAizwXQZNvvOcP4e9X32SAJieeO0nJGCCZsR7JRHq9taLhDRC9UCIWyfw85BR44d2AJlV2+apNTZEc18By6UHD1+22mlCbnibgpCRAiiRlP3vuHLSaDQJLMtksVKenYWh01D/V2rs3mw1aSKUW6AmF5/b3BTefA/39ZC16w607iXa/Y8tqM/upFOzYLPKV5OGW0vxYSuDA0XG1gPEtTx5oIaRzJBPBBZpIg71nFKdL8maDfheeMf7DBUET/dv5sk7q9TbFO/GuZ7sQ6UwLw5Gr0DlZ0BDml0P4GBGQ/RA3MJknEdXtKDffQByOfIQBG+cHoMQFOU/QbFUGIsETeRmX8dSoEy5/EzhBK64fxNMHTgqQiWGbzJ/cA9Bu0EZ5zXBHGec4Q4Q1KHZJvdWBar0DNRiE7tClMDE5qaS5OC15OxVLMDQ8GPQ+NexZpn6/32DJRJagQOOSSGkK7d2lGFE0R6nb0Dsa5JqRoEl4/BIZ8D15vi8saKK3rqHTolV4nO+eQBMtzeUNExhcWstxhY8NZjyTuDoM/924Q4xhBwGTPAImIoaJluLyQBT8TcttSTkuGbNEf096yVllgFegis6q/eiLYXOym5UASTR44r+HACfUh/1A8a2OkOmyg8OrgPHddS6ZLulkox5OSDQGa8wvgB8HWCLvP3Z2CsbOmjKrLHeV4jgjCgRNY8UjS8Tb1JtORPYz1RstaDSZQVfIZ6EgYpsYaYnFgjgtgyZeV0nQ7A1f1FYNUrWTxABkcE/IoJB7Lxtkut0UoKdto9GBriXN5bolr3nYa5jy5oEnav1g9SsETDLNBsu1UAwEPAshG3Wov4P38iY/3zOY2lwLGp02NApl6JZZ6jfs0F1Agic2w0wCX6ZtKgWz39wP3TPI1EF2iXrR5zxkMwo0UV6+JJ3mAeQCHNSxE7wA0yKuCQWBZ292imnS7UD5omdgzaVZNuRZwInUcG9kKpCvbIOBwQqs3rA9QesISaKNt+bgeN6Gb2ZjJTh6AU4kewTLfZGloKLi8eCTBMCTBM4aicpAFpMTPBEGV+XaYF9XgyY/f+OOxQFQxLNFS3SpUqM1ETtAoAThYh0ky/X+ezyghGXxrBgKXh/kWAns/GFpPnkyRzqWic8y4eDvimGCrBIdc4gYJsw0eeF/6ofK2iAgJ8vGdkZZKNPEBkvCQJP3v//9cMUVV8QWtZTgSswiib2queTGOCatE8cBVzgemwRBNJ4kPP4yOZiogdZ3ifPZ6Tw7mEdt5jS8unsSXpOd5B96AeXMTTifr76T8U1s1gmxT1QgeGSauNgm+N3pRgPONRqhbJPvPXQEBgfKLLmoHuu+B5+A3Y+hFBc67qpNhVT640yqGGnKLtDL4t9bk+j+wPdekT0JV27mGCZSlguBDQQ1NLAhpbM0uPGpO78On/rLf4dCehjK2WWQz5SNgPCv/W+jsOWKIQ8w0fFLXCyThTJNuOrEWKjmLg2YaADFZma5AsGjnREluhA4wT3v6dOnYXjFegJOstkcjWOSbSKLfwk4cQ8OS6BJkkFzKc0FKQEERR64806YbbXgj1WgdLyRZpZodgkCJrvvvBN2f/SjsP2d76SA73EHgiuf/Pg/weSmK2FqxTaDQaLPLSs2B6LP+LIP10IwzLukOj4BtYkJCqLVV6lA/zIOcicPDsKUg/Hjz9LXI2tQIkBtzsQUOj8+DjPnxqF/WYWulfSYP3cWEDjBSbBv2TJoTIxDqbIMSiPh10DGC3rp4YEDLM9j7Pum/0YPwia6X3oHT4DkxUdpHZq3ygNr1fJBWLWcN328wON7bd+0Cl5z884l8CRp5f4Y0rmkufC25M2pY3MYBm4F9ImO4i2gqR2p5uRJPQkjEf1ubpK47UV70dmMDV0sSeW62u0O1JB1ovXQRdv1MRPekMgjMBbQFw4zP9mdhNSIaxBRBpkAK0fd0GO6BBaYdiMQesF+QThaim+YiUwmzjSyHbIj9r/uzesudoNtPHdMatn2HE/+d5/7uhi2WM9dH7iILBaQbVKELC3sg0e7OgGZqUegXMhAvQUk7bJ22Df0kbG1g57BXag32jBf70C3ciVkiyN0MbyHAZ6odlMsFmB4mBffut0bdyeDn2NTvkCA22zMUi6EQROS5tIGBAGaEGCC9xR5WVlBUJzbObXVkCpihgl6LcbWuJm9npJHJA7oJJva6nbpuq/kf9uqz1k9xG008aS5lNmUjV7xBpbzBU2cd4jYeCNgkrMAE/JAS/syXWSIVkZgHYubRkfVPGU8E30rpP0b7BKZsUAm1RfxxWM1I6u27MoTY4gnx6W9LS2pLv93HzxBY4KObaIZJsg+8T6vdYMmtMrxypw7kmQYBkcYbJN+7CvnIHQBvnSBJqpTK6M4VrKp2x8wtjrqjEETFdAduuFsk1RGBUCPVip3PbrMR3vuJORSNcihVAq1WwWaUPv0ZblwjGu1u1Dr5CFdXpt4TNJyXd68KcETFW8lW52BfHVGASZsGPOitIWCJcG5HL/httghCTICeRA4GVmVqAV4XUDHZ5F65YItpCccXrunobbvOLQeH0d8NYAAACAASURBVPPjmmSQcYKAScEzGNHYpIy2bCyUayS+s47LYsRMQClflP7pNNW7D5qsuzzvy74K8ETKkJDESLcA9fQIlEbWwfbLr09UFuGJtLtPkgEn+lY2Izl22nIBJ0I61GOPnH/WIjMeB5ro56BYXhjzJMGaI/bZXTkKeCWaV6GldEBGky+UzuTh5268GG590ebzaw+SRWMpSZhTp881YWpcl9lXgnW30IygLNevvfz/hUJmkANNq/glJtPEj2WiJfJMWS5plA4J/u4Ffm8Rq8QPAM+AyaZrsnDRC0s9AYkLYZpI4680ALtAkySACYIlX3/wOSr+nlkkSSpNNUuMYzK5bx8USdZJjfEKMKG2omSYNWAi10A8WvKFjO6dSpH0a31mjMASDzDR+UoCnLgAEx6Q1VDvxzeRbEYc/cnhS70INLHYJppxgvFNkG2y/dd/3ck2efLwaag19Tyg2SXHII37Kn9iEjYBWfC8mCRnSrU/SlItXhrljIzr7v5sDa7bVIO+vj5PkktLZ2lgIwo0wTzc9ZGvwd//+TeUTFfFk6l8wc8Nw8tv3+QBJlrmK4plYsc0kcwTagsx8bNk/woDTcLAE83Y0kwTkuhqteDw4cOwZuMO2Lj1cpLSpZYpY68KQHsJOAm2xCXQpKfeuZR4MUvgd7ZsgaFMBlZdcw38xmc/S5cmdslf/AW86t3vJnYJHl/78z+HA3/913Ddu94F1/3X/+rMwtOHT8LTR07Rb1/51l44sWcv1KYmYfTKqyDTPwzPneUYHLlc3gmQBA07yiDsMPjYwMnsuXFoTk5CcWQEShEgR73RBGjWYPz4cegvl6GfQBOFOWjwQT1do1qFiRMnoFAuwfAa3OQlO84eOsQBJbtd9h5NpaGyNTwgPM+tfswFORHR98qjBQdblHVoGeAJLwHQEI3ll8mgwmfQQ6KvXICt6926tK952U547S27kj3cUqoLWgJOaS7dPlRgOaG0ZaxZ9B9u0IQXB8bazj9BdwHveggsxh1IMQ/Kdbkt6K4NHRq4JetEsl7C5LlUV/X6rPwQABnUYleuF+1nolgn3bYxwsjrhIInhjdOOD8jav0p2T9RZR0ou5DdMTOItJGt9y208wzHl/5X7h95o+0fewIyXW7gJFceMaUY1SXmntsDlcI0GeUyqTaxTM5UyzBQBOgvoLQIxzBB0GS+3iaWSW6lGZdL5wdjqUxOTECtVvcy6IEnBSvWB+2yHMFGE3h9RvcdthhzOfmbHH+DJeKaoHxOq+4rkasHIdAkBjApDKwU8Ut6aw+9OJtFAjKe4VzfX7E91ZO7bFNBs41fmibbRFxTFrhgmWhDY9Knx7gvvXoVx9rXQjbdmePfg9xz6NmK3vnqpQESEQTeBkxsiS42HigQhZcDxDQhuQo7c97fDqAk9kEcdu6wwVUWuBXHhJhhgiGGSXH5whtSHzRB4zUyTmR8EwmiNNoA2RuCEl3cFEwQOQw0kbKXcfPdYv+OMU0OHzvtuKwyYNBjWKCJDZCGoI71JgMnOMog26QYYJvgPdILBk1UCVPe2zNHoIByiRh4Xklz0e9KwgPrlwxF3ZSS5lodIs0V3kulXNdAFZm4XZjKlinAOTYaZJnkWk1aa6MNlYAb1RcCnUCXWciEx22QJaswGgECdbV8CTolN6gfrECzUpidi5Il5npJr/nzs0/A3NN1qP2oq1gmRcgh2yTDoEmWYpqEB4M31kAi2DSCTZ78DwEmPtMEGSf9O07Ahp2oga/nIDNgtA2c4N+Nbh6yQ1tgxYYrYGAo6JQW3Uf0mCPLxwwG3msfM6SbHSebazlz3RF3rhpGes1SovRJQRN9MYwTQBKdEUfSOc55CYN1Yq7wNGgiaw0BE5wr8XjVizbTy3WEDE9mUr3YoMRmRAUeR/zkEqRgiAKlus4fODl/WS4TMGFHTB38HdklDMpTf+yyfBHLc+E7A5qDq7twzeuixxht91go0yQOLJHGX7Q3vPGNb4Tbb7/dWbdf+c5jxBD/5sNnIH0eUnWJOoxqkmOPPgrF2Vka0ll2ixkm3lIHGUjENmHgXk8BtBbS+xK5fheACcpx/U7+VDS7xKNkhm3CxPcCMKGbC9aJBkskgILACQImHtuExlsE7TveC52bETj5tb17A8V26NlxmJ5vwf0PPgEPPHbUY5fYa/nQfadiMCoJikTV4iVSN+nLVmHnqikYHR314pggE0SzS5KCJlivN6z/Tcimygo4GYHRrSV4+/t3eYCJfa04pgm1FRVDRUp08RjjXvzabBMp0WWzTaJYJxI00Z+PHTsGL3r560lWzG8eSgKchhO9k+7C+tHhpRgnokUugSa9dc+l1ItUAs89+CD8y9vfDvOtFvzyJz8Jx374Q/jBX/0VbTZe9K530QuPj77pTXDwgQfgjf/9v8P1CjCRAMkBDyzhgWewv0Q0wX13fxqjQsG1b3oDLNuwAZ46cg6eeuZcTO5tk5v2JTe/14Ncs1qF8eMn6Jph7BJ9w5m5GjQaTSi2q8RIQfZHpoTSVl3Il5DWqCY8tdjB8xrVeZgbH/eun6f00QeCJuWREQJN5Lku5oucdCjYr3dYXs5Cr75ab0Ct1nBO7gyoYJA8h7EPALasXw79ZV7symP7ppXwmpuvWGKdxFXuBfzdZ5nQFGp6hHgLcP2T2R+8puvPvmrtYxrOqIXLdZ1IL39KpbKJqMm4ULC94JIyTvB+qL+OwInHOvE2UGQGjCxt81lcpvzg+U4bn+7vlh65vrmWM+OisqknrvuGZDuCtaLMFnxiYD1uGhmMn11ptQt6iFEoSRMOnBq2RwhjMFjpUaYLwRN/ePPjm/Azd2kTjvEkpDEDWSapib3QV8xAHoO/p9pKyxrg1GyBPJlX9rfIgxnbEbJMOiNXQkaxTIxn1XIvxD6pw9TUVBA8GVLME2lcXmy2CQEmXEAeaGKwrnThKVXsdtMATXLZDIwMlUMZJj67xG/BSepcpkkOmkSYauxxxrhBfI6MPiGS+2wTwyTmNy0VjJeDVnJFJjUoJQVNkuALXMHulGkFmCDBVMcr0VJcMvi7F8tEy3MJhokESiRwgrelgNEyUK6RDTEnJH6Q8DHN+8UeXGWhRwInSmJPOYriaex0wnGKtFSXB55gfJMOQL0N0AmR6OKi9+cQAsdFK/DlLnUmz7cg4tuznSIcNGGwxOU4IAO2qgHEvKx6HHSima83w0ETAmNQBsxnvCXtI/qGaJjqtGqQRmmurGKZoDScBvFIipFHOLwN3qne7EC3L9qByH8gzlF57iwMVM/C0Pw5GETABFkTLV4rT5UqxAiZ72ahluuDRn6QWVmeZI5hcXVXkmOya1NMFdUOoQtz+TKDJqEDozKaRqxZEPjBmExoPM3PPk7vhbknyaA0ebgfpg4OE2jiSXRpeS4vGDwH4g0EgxcdkNo1sJEWQRqWAlKASdtnmpBE18gxuOKVbKR1eavL77R+uzYMTbQqsHnnzQmBExdYYlfFwsCTUOBDsEdQEjSQTuzxYnvuBRgaokAT97KNv2XmiRs86bX/Op9bGOr0vGnnNZ3NQzpj7iFvuaoCv3DzlbFFqRMEu5yWJOUA3vJwsk3EFIbXCtvvJskQynJ94v33ctwgZJn0LMul8qvBRx30XQR/l7Jcuk9qsITAk24TrnpNAUbW+LEkwwy5gZ4jQE/dl8P6s5Tds42+tkwfxjH58Ic/HChCBEv2PjUGp6danoOJBk0yudKFAVC6ABzHZI5BccWz044hWAP4HY6paWI9KEcSHeskYBjn8aZZnYRmdYqe8XcKY2YckyQME1k6hkeiXPyqz8K+ROsbz5mAP8dJdCF4goDKeLMJa9/2tgDb5K7/+334t3sQyOqDTA7HdbXLsNdlciUksuk7C2n1Ek/QK7IbYbvRPXbLwHNw5cXrCNjAl2aCLAQ0+fiffgU+/if/DPnUEFx36yZ43TuuhIEBDvyeFDCR8lwu0AQfLK6fxTFNZL8JA05QnktLdGmZLoxvkitXYONFKHvnOyzwhAzQ9YATXnZgYPil4PDcFJdAkyQz21KaRS+Br7797XDqhz+Ekauvhq3XXw/f+shHCCh5sQJGEChBwAQDvTd2vpTS2ADJutW+t5H8fPboUTjwD/8A050O/Nx73+vl/b69z8LZyWpPz8JDP778xRQOdCihhZJchZERpxSXvAkCJpMT05Cen4Q06iSrSZYWopZ3iwZG8I55km7pkuQWvo+sXQtxwAnma35iApZv3UrnVScmaEJctW2b9dzCFULpTRpBS72Nc7C4msg6qSHVT0p2+elqdaR0d6FYCDIGwlgnOPi/9uYrllgnPbXOxUscxjLxNhq4kVcTqnjjOVavy6RMG3mlotHC3KIYazvv4qaJMilo4i/SzWC7vQAnmL0WGXlYh531wdLJLZ3i+e2T/OWcWU+OdSQw64SNa4a9zyswGXTdbRGO3Lg6fgxLb3oDhe3aQ6TJaCHIuud2Owm3Hgdz4t68h7X3iGgo6kKfkDJd5A7vxzfRjZikpMhDmUFfZJmM5KYhl0tTAHgCTURxzNQyMNMswLJSHeYbHM8kt+4WZybZ2zz4VDaAEpDtEpKG3oWlt1qvQ4AA58ik6AqWq67P0jToOYcH7wTzuSyMDJaddw0CJoEWkCi35w2a2MWsCSbGeBNnjXK3KZ9t4mih6HWqYgDYDxpnVMJNo/aedRVSXG6dBevYeBNgcuIeP9i7HfRd/O1Jc6HskQRMdJB3YRwwpCjQow7710LAEteDxhWebGb24Kr/toATHQReS3ORkVoY2NlorYETDAyv5LraAM1Ol6T62mtvgszGm0LbtB5H5LrKLcW1oNpN1Jf8ROYaNgCakLFHrwljQBM56eusW3Uk2SaBgPApHnvPBzSh8+dOQRZqDJoQw0lLc6EMbobWJX49orRiHlJlZHdHl3dp7gwMzJ+FteMHIKfAr267QYwNtiWY6xX8Cz11W50OtDotqGb7oJYfJBAFj2aR34P39RZOopoQdFBBeylIL3r/dqFeGWVGuFgP9NIAEFxK1U5BbvpR8njV+u74XpvIw9F7+w15LgZQ8pBBma40yu25gsHLZ1Igu/Jq73TRGQVfvgwQB4FHz/YGZCrjcNmrOBA9N6fwd/2bZJ+cqQ/B8nWXR8Q5SQKWuEowOYDCcaqUg5gLHImqoJ8gcBIGmrjXXNb6XYEn3XY9RGqnl1YZktZYAPh9FZkFNK9Yy4pmbYpkunoBToxLKEO3zo0cHZygCe0RfDYZSwL2PoajLNdbX/4nkM/0QTqlAr+nlTyXFwA+RJaLbicGXyVFSqsWil0imCYU+N1mmPhMkw1XpWHz1fkFPUNc/3XJb0lDr/5sgyYY+F3GMUGw5BP/eD+kc2VYs3olj6aOWD8XAkDBOCb1Y89CHtdoTpaJEitU47PvRKK+D7SNFIElreokgczIMKHA73a6pG2qB8BEDbbcPoQ8F659aP4S8U00UEJsk24XUKKL4pvU6/D6hx7yOu9Xv70XvvjN/QCZPlpDsclMr5/dezsN83t92etDPmiSZCTR7W9VcQKu3TEAQ8rxTAIlNmii5bTw3QYzNBsE7/03f/xleGTvI/CaO14Iq1evJhDGjosiGSZS9kvfw2aXyOvLMcM1fth9K4ppYoMnMr6JjGuimSYoGz02NgYvuOEXVTFbUt/S2KNsHEvAiVrFdW2uXZKWupRmqQTOowQO794NX37b2+BllQpMNpvw6MwMXPLOd5Ic1z9/ay+cOXwY/vVjnwTYvgsqm7d47BG8pWaSRN1+/NgxuPdTd0E+k4WfF6AJnvOl7xzoOeeMxfuLFJTNalVrxC7B2CFhx9y5c9BM52BycobmkcpgCWpnWRIBwZLKunXKZwGgPs/yYche0QdKdOmDu6kK1ouyByoeC36vgRQMAI/nIMOEmC+VCsyOj9MLPw+sWEUBaWleo+C+enPsS3SZG7PookLgBF+uAwGVVrsF2XQaslnTQInAyaplA0usk55b4oU7wQBNnHt59n702qP44NullIuCWOzxOf6J1p8KiDF/x40o65EnO6hnWKwTw6xhXShwXfUFsgVIj13Kkjgy4TSnBqSA/PEi7DmM7/VCUwMnlmHcT6v1xK0ylUXlqL9gxcXhQroEtSdbVF0ES4SI62G0Y/tS7t16LxiLeDx3ae/dZ7NNtFyGn57YJtmitzFvHv82DJSYZZLLYrm3/UdSBtXpegaabf6tWdwEueGgVASPqTKOiFkAWMIInkwK9gmCJ+gthXFPAjJdCwVN9Byibk+QJnl7G1sYL7ZJp92glB5okk5BfykPfaUgW3CxABMaLRJ1/IhE8ifTEZOfnG4QZ+QwRhCjhJhtErw/ecEiS85xOHMrskBSXkpyRJ4el8vIEdLR/7JP3gXZGRH43QZNREB4lhoyg8CzJIXpTenJU+jMYpqMKgdT3ySY3YU+YNygKicaf4LypLm0MV2DJfpvGd8ET2NJLtT99uOZNJFp0gJgia4/UE3KnSEOtIkSSTh/ho8B8e0x2VzoTqXz5hd2PGjikOay+4w2NobUxcx83cE2YWkuPM4bNJl5huLxoWQiSnMRVo8OSQTYsRwoS3MBYGz6Zn4UUlklg2g5RiBQ0jd/FtacexoKuGZV7ZbYGYptx7E8VM9XRiHRtJStiDXi2QCFTAuUxelCvaAAFARTCkPQVH/blmdqJ8p1gqQfga9XK/RDt9yv2KaJBkijKRSP/T0ZiKT3rTYAoSHn4c8iOIJyXEXBOEGJLgROzGDwvD4LxjUh2EQZaxE0kRJdUp4LgZPSijnY8Upm7CQBTFwet6fnB2B4zSWweoN2CMPaCYkF1nP3McETdgThdouGezbeL3TwUpnpBTjxJ+Ken8Q+wQWamC1KjBfWZCzTIeuki6/zzpF1ATl2qzI2ABOZXN38vIATAZrYNWpgEyy86FW7/g2/W0hskzfd/Afw5P3TasxCCTwNnDDrhNknit0l2H8yNqhez2jnTs324nEPZbkQuMQYJsz68mW5WC6vf1UbrvwFXs8FWTbR7Tuu39qASBxYon9/05veBHfccQcgUIIHgiVj52Zh9ehKDzDhfuhWtNDNYzEAFIxjcubRR6GQzkAe1zVqDmCJJTXfaDmuDrrJsZMRvTxgzYDhGDCpT5EtZnumAe9JP+O36KRAiXORKXqi7rcR75pxIuOaEGiiYpvodynRhcBJvd2GFW99Kxzddi0gYILsknq3QDLFPP7TqG4EM3dm1/iSndV4Ze7H2IgbWvB+A4UmXL12FjZs2AC2HFcYy0SzQCSoYQMae/bsgYMHD8KmTZuM60qHAxs00Q4J8vpxslxx8lz23BfF0pKOBfiZYoKpYPCSbYLgCX7fSpVhw9bL1TAimL9eUxJ7+y7Azm2jMITa1M/jY4lp8jyu/J/Uo//t7bdDdt8+qAyNwtOrt8DF73wnxSHB4XLy0AGYPPQ0XHrTS2HTzktJaqvX49C998L+e74Ha7ZshRfedptx+tnJebhv7/GeLqkXJDpAO4IT/cuWO1kfjfl5Ai7mx89BO5WBVpGDoGfzeaj0ZWAS5bxoQ9eBXKlMwIn7MBcsKNWlAZFcsQiFUgka87MqSHeXfqOFRAa9n3xpEPKGUt45o9u2UxraCKIXsXXgAoumO8OjLbqo4lgnUeAJAicYKD6Yjy685mWXwy++/Kqe6mkp8cJKIFKaixoEtwkfX/cZJKZTGAeFNjZRgWDMplHUn5t9IyVtyrHNxgZC95+X12k+qKh/CdNQDWz01BfIOmm00Ks4yihrGlS9XKhTguZWK5+OaiJDiZYrIVaCPIeXkuZh/h3BtQhKogX6ffJ2Y+xnQ07z8yLjnMTfw243rjPCWESxaQHgX7/1IJw8PeEnFYYQ/rILxYFRGhub8+egOPsoASb5XIrAXwRGdGFiX9CxTKqNDkzOZ2Fwyy0BAwKNqSEogPATNLIfZJ8UYXhk2A8aT1mNMsC6yxrbFxHA1M+ovyx9Zk5VH4ex1hPQB8uhL7MM+tIj0J9doQwFvEMcGShDPmeC4Gb8Er/nxdd4SD4TWWFCEsmvrS7jVUMsaBK8tuyB7VYDNKBET6DGK/Y8jgEZQ+wQJM2ljXILLTj7PMcGPL/7fV4cEx3wHd9JVkjEMnEGgFca3pBiDh0bBtTIZNoFIJ1FlqlEhSKHr/N7Yru69N9ysNJjsxUE3mMjeEG4/bgmHkuBDAkMoCB4gmAJvhA4cUt0qRlAkTew3xFrK/I4TwOs89quPsL3WRTQxOvq7r6IbBN8oXyND7QGQZNE3d2es1pVSFVPQT6XhgzJcqHhkg0uJA2nmUUdBk3qrS50ChjPxN/wl+bPkfzW6rNPQS6dhkIK2YRcPt2OD5ZQF6f/TNCEZww9c5hgCn7rgydouOTA7vhCIxUecwPrYG5wvVpg8dX0GgCdqnA50AY+r17oh06Z9xK9rM8xfX7sa5BpjBFggkYlGcBWj1c/vDsD2RSCJsgwQeBExzRh0ARlg+KCwUvQhGIokKFWGWtRpqvNLBMETcora3DxrY2emCa28Qif7dR8P6RLy2HNhh3QP+THTXRKZ7lihKn6cxlgfTk6WdPeCec3Zom+Ew2mLv64aYMm7tlONGyRBVdfjZLtWlAhyck2lYFsPoENAPv47GnYum4E/tvbb+3pttSu1PDrGoUjJboU86BX0GTRZLnUQOf1PXTHVGwv7oMIXiJYYoMmHPz98lvTMDTqO0/q8SApc8YFnCwULMHzbrvtNg8w+bsv7obZ+RoMDQ3D6OgKYx1N+esBYFgogIJxTFqTU1DEmIYIjilGhB/LhHsTMdBpE9dWf3NLMssxBa3GHLRqU5DK5GmPuw1m4d1waOEsE9ccbAMlPGkYEvBqIvHmIz03aaaJDZwgw0SDJwicPLRhFxy85CYvdgnaEFCm2NyzRwMnupt763LaY/HKEtuCtlt57DJyiGBnHFxrY5svp2dhe/9R2LFjhyedpYESOc/p7yTLRAZptwGTkydPwte+9jUCYoaHhw1JLnmtqFgmtjxXWCyTqL7mchZwsbdssMSW6kKABIESW6YLv0vlh2D91stJzJRBV6oB6JJGl1qXiCnw+Q6cLIEmPU2vS4kXWgIyDsknP/BncHquAyNDA3D1a19Nl0QGycm9D8HT994LO268EXbcFC57EJeH+z/9KVg3MQnpNWtg/S//ciB5svgm5mkIgmAsktwwynFVAjq1KIWlARPaqAwMQV1or6KhaSifhrnnnoNqtwOVtWth+sQJKFZGoK/iYqu4N9Gz4+eISdJfWUYsl8u2MeiyakUFnjx0Ek6cOE1slRlMM1Kh3zTgUh4ehD70XA45ZED4XjdmUawTvB1KdrVbLSjkcwbzJIx1goP39k0r4LW3XLkU6ySuwZ/n73HSXAZooqyuHvnWs8CaxkK5uQqwTaydF9u2/C+7ZABRnsq9AidO1om4ofujXhvweypNMSqIdRI4zAw5DT4yiV5MW9cxy4c3Ot7h/RgsKPMbGzixM+sqaMdt7LwltGJJm2TomEIbh2iPMNe5YeUqK8pIE5lnbq0BtgnVtRnfJFcchHy5ArWxR2AwMw6Zbh2y6Q4Z5tCExZsPpQHc7kKj2YH5RhvqMATV4kVQKg9AsaQMcwTitZybu5BmYRQFgidIo2Yd2joUSyViniADhftLwopSV7VBE1DgHIIlp2qPU6pMXwbac+hC34Zuu02P3J9bAaOFy+j39ZWNJNGFh5tdoh+ht7zJB18w00Te0jF9GteNaS9xQ2oT2SYi6DsPGwI0oTFNXCXGJp4RoEncvRP97jIoTB2FwlN3ceB3EQCeYpukAfQ7/aa+02wTL7i1B5Sg/rsbMMF9Lwbr5bHUyq3TKpXoiWTXd59g16nXRcSArD5KhkkU6wQN7iTTRSApynQB4LSAMU0aLYBWjESXLgQETaIAVHdh9VAuRtKoxh0CmsjzZUwG9X3kGB7WYVMA03M1ugKCJqT9r+KZ4HfnwzRpzz4HOagTgCuluUyWCbMYWp0UecKmSqNQmjtLQMmKs0+R3Eo+lYZ8mpkqZCpAdh05L/B8rGeuAGgiGRKqjIzmRgO8lkDBYRQdMVi+SwMoCJ5M9a+FucF1GnEJBU0amRy0B31QIOn6PDv1CElyabBEGpLQUERdNJWCJ74OMHe6wEHgKRC8fmd5rp6DwVNME/Zy9+KaCHmu1bvqsGYXMxnjPNZ1GvZi5ratP+P72fowzNQBduy6CQaGVyy000QPVPZ8u4A1TWjGfsyMk2jQZIFrRmQzIOvEcvg5n8pAYynFR1B9Ke5anWadgJNtm0Z7Ak4WBJqch0QXynK97eV/CrlM2S3LRVJ4SWS59BjDI4/H8lLAicH2sgK/I2CyZmcL1u8SDpZqzWADJ0k94aOkuGwgRadFT/g3v/nNNBe85S1voSr+07/7Jtz78CE4PT4La1avgjWrR72q9518dDtd2DoTQZS4GCjIMkHQBBkmRZLfU/FMjADwGjRJYawDDzQxWSYM8LQRMKljIHnlFAjAoEnqsN+0w4Ag+/uwOTcMMOFB0wROFICvY5oQyG8xTfZMFOC9j6CkJc0U4n//b5F55VygvzEXe0GGm3U9h4yZf4XgQhK/efk7lsH1L78EKpWKJ50VF8tESmeFsUA+9rGPwcqVK2H58uVQLpeNYPIu0ESCJ5ptIkEZCZgstH/pOS8paKJjgbVaLcAXAicaPJEyXd10HtZuuVKpfvC6h/3KdHAT+kb9znX7fAZOlkCTuJl46feeSyAYqH0MdMwRBEfOProHfnTPPTC0YQNsu/FGWLZxI9z/6U/DuaNH4cV33AHLN27s+Z7yBA2a9F17LSy/7jrntZICJ1reKp8CKI6MQKkywgTCVFrFGgHvXQdbR8Dk3OSscd/+ch6yk+O0eZqdn4PKWgY7Jk4cZ5kvAziRE4SkA/Pki6wSPO+SLavhFa99ReD5Hn/gYfjBzzasbAAAIABJREFU7v3Qt3EbsWFqJ0/C+NQ45Ao5qKxDzzb3IUETPXL24gWVhHVSV/FOCgUTPAllnXTaFCR+iXVyXl0i8uQDR8e5uoWbiG2QRqo3zaQGaMKGBjGl8n1i2Ca2sd3HCNSGWIImrutFPI13rQ5uInzQo6c4J0q6A40bjYYIFO8vHfwcJAR1As/sefmHWVYlLdZP41wrS/qAKJvAdsLKROx2I+GzqSqKsOH35hXmXS+q1fqNJsBs8qWeg/ybIHASjG9SKA1CYXY/FHLIMkEPMwRNAFqNGRVMtwudNmvN1+oMmqQqHAAewWMMODwyPHxegAk+upwFSL5reprBEyXbVSwow3SSoUEbZnznIThV2wen5hksGS1eRjc8k34KSvUKzDRPQCqbgk7DZLRUiqsp/c6LXwnL8heFzSRJcuRMsyiAiV14sk/E7rVjewVtejmwcsPERWzQpIdSyOZKPaROkNS1+X72e1A8eY8BmHjgiQJKCFDBGCYSOBFSE75et4rYZC1V9K6ZGa7ix/MFS1yP7Koq+Z1X1+qDqHv8qOOa4NTGgVHVdyK+iU6HTpTIPkS2iWSaIHiSveEPYyoEPSfFXER9MYyBFoOuxVZ9gvarRpbHnnrWfTXypjXZZLHAt6vjpgDqDWabFPJZKOZzDFKrY8GgCdbPzGGW5qL4HCjNxXJRaWSZePYhZplkZmcgX2/D8vFnIJdOeWAJfkbvYWzTyL4m26yQ4tLDiLfKkUwTtRbg0haxOdSz+QCKPwfp4LvotYtgAnrzoqFqKtsHk8suNRgkNtOk1l+Bbs6URWRWSnh9I2CSn3mMmCXyZRtzMMvPPtqFk4/l/LgmXlD4PGRQootiLLiCwetS0mAG5pylgXx5LgZOlu/E+IptWHNlLTb4uwsc4XrVxmH/fabVB7PtAXIuGN2wA9ZsujS2lwQTJOh3HnDS+3omNkM/RuAkHDRxtKVoDCXwWOgkcv7gCfbjvC9XKasmZoFA0ke16Z6Ak1jQxFpPnK9E1+bUL0F/dpUI/L5AWS6DZcL9TrNMCDCRTC/6zOwS7It9Kxpw8St8JoQ05C7EqBvGLmFGNrJdWCoIX5dddhns3LmTYpbs2rXLa0MHjozB//iT/wunz7HtZM2aUQMwkY1Nzkc8VmjWdJL5z2y2YQCKBk1K6QzFttJB4Jltopi2av5AjgSDEhj3UIEBxJxgmeJWfYYAE5pXhazYq2EMXp0auzBMEz0R+hMiP7gFnmj2oweaCODkf+xdD/unMLC71QmUjJbpFGNDHA6gw/jKXDzaEIu8pQtwufRlJXjZGzYQuFEqlTwGpQZNXFKUEjDRMU1sQOPLX/4ynDt3jgCTZcuWGezMKLkv/M0lzxUGmMSxunplcUm2id3nNGCi33VweO2UlykOw+oNOzxpNb/pEHpCY4uHoXQBhvqLsHO7D2bGzm8/QwmWQJOfocr8ST0KxiHBAwO1nzwz7UlqhcUfmX32Wfj2XXfBui1b4MSRI7QQXrFxI7zojjsW5RG+8aEPQTaTgRfcdhsMrQ8HCeKAE5TjQnZJaWSEABO9QUGmx+y5cfLQwiFldFWJ5LrqbZYFODXRgAaKKIujMlSGxpkxaKLMVheDuq8jQAMZKl4MkuXoSabR9/CFObJLVhc7sPuzn4Hh9evhRW++PVBuX/nQh2D7DTfAsp3XwDf//m4K6nii1QEt0RVW0HJzryfYXoATPAfBk5kZ9sR1HSjZ5QJPIlknG5fDa19+1RLrZFF6iH+RRNJclBx12Rk04clctU+X8dphbO+VbZLKoLyLOHo14NOsjzIbQlJJGhjE2jqwzLa8CBE4kayT6Jgm4RVEGxoqSmGIln3Esu3ZBeB5WbnSBTyR3PkQ1aUSKGNHXLvqtfwdexeSwIh8xkCVx+WKf6draqONL7UQdq9PfPbr5nWFZzVepTV5GFaNZCGXzUAug5r5adKsRmNAu92AVqMGrWYLGi0M/t6GWmoI8itZSlA/dq3WgFIZDeEJjDGOp3SflSLDEAIztXqNbjY8PGjKdoWUGBnYcNWLkibV/TA+wLG9KlPbYLTELJKDM9+hd/z7wMS/e98TC0XU56rKxTDT5RhcldJqqJRXe++iQpLVnZVqUUCTiCL3rh+6t47YdKtYS9SF26ZEF56lJSB6fXA0ACDTZFEPx9ybevwuKMwdBZLjkmwTEcdEf2+AJp6Oty/JhXlNqfZE+fYty/ynDgavf5MPt7AuEV48dpXJv33rtdE0td1AgyX235ph4gEpFCiVgRPEEZFlQhJdiH1c9hZID0U7+vDYHWxbbASWAMpCC6cXYxHfwwBNtEOE523sgxu8uU+QrxDgRLNNhvrLRnymhYImXS3NleVYAiTPRRJdaJDyJUL7z56EwXOn6CtkleQUqwTZJYTnaRBExi0RkiqcRK/HufkQsCJaov7MU5C/MtC17Rk+xHlaAkPLd9XbLTiXKsLcwBpo5AZY5UXIc+HQPV9xGyjCgJN07RQUz349FjDRBp1jj7ThxCNZL65JjpgmUqKLZX8JcEGoiQyHkofjz78YA5KkgTptqFx+Bkor56FvlRso4WIT5zqYJDqNi2mCbajRycO5ZoWu02w1YeXabQmBkwRt2h51qJ+4BrVFGL17BU4WmA03aOIYP6yvehlhegdP/Lqg2GBCpcE59EQsFHoFTuJAE57rzAlMNwH/PVlckzfd/Pvw+H0TKlZJlmTvOH6J/uwzTHA802NvII6JN95oSR0GDXiPwaCsF8fEjmXSbcC2lzVhcJUa2wTDJAwwsb/XfdaOr2AbazVQcvvtbKPQbBK7t3ziC98HfOEx0N8H27dt8eSZXD0rCsT3xxPtqJC85UoABQPAzx49BqVMhhiHzLrF8U/LkvrSXPQJJaXQuEwAiwqwBQowacz746VoTO9OHYJtKV5L8wQTMSbp3+JYJqpteNd0MEzoN/U9xTZBcItiuHWgqRgne8fL8Hv72DEqliVC9gBHH/EfzPoUTB8czsQFlQyevsjyjRm46W1lCtCO4EahUOgZNAljgtx5550UUB6vOzAwQKCJjJUig8FHyXNFMU1cgIn+zmdTBedG6TRg9z0pySVBSuyDkmkiY5xo5gn+vmbbtYrU53LYVJLsoisN9hfgiu3sRPd8OpZAk+dTbS/Csz595BSgRwAeCJasG2VpqcGBEklsJTkOfv7zMNZowPING0iOCw9klyDL5HyPiWPH4KG7704EmuC9XMAJylshYILvyAIpVSr0N+rIo+wVHqtWIbU2DevWDdJGQh8Hjs/CzHwTCrihy2RIer7RSUG2m4LO7DRk+4foGhjLJFcq0WSEbBYGTpaBZqu4yuGybWvhsu0+CIQB75++j8tv+w03wrING7zTsFwP/uCHcOOvvRV23303bNyyFQ4eOggbLt8F54ZXwdgZoe0vbhZgm+BvHi0++eIDT6tWaxwoPmQhgJJdCJ6gt6BknoSxTtBz7bU371pinZxvJxHnJ5LmovRSn5QXM7YB3o4fYrQWK7aJsHOLa/mW+QBoom6YtAXKvEmjVBLGieHFJMqqWkMvraBuq6wO+7k8Q4ojBkXgWWI3qfre7g0ufRu16I66vvjNFdbdf0aVMCGIYpeHU4vYuHd04w6rf1poSk9QKgvTwqXPdct0oRdtGlq1SchOPQrLRjeRDFUuy5r5mG8GTdCDr0v6vdVaA2bn5qE7fAWgp47uE2zI6pCXdanc33NvjTbl+GB6rVaFyckpYp+gbBcFjXcerJWPYMmp2n5KsXbZFdCebXvACH5HoEkqBVv7boSTc49RegRQVpcug5Mo4VV9HDB+yYqBzVDpWw3IOjl4bg+MV096d0UQ5aJlV1HZ4+dej3jQJKQF6K8T2MFC7NfhXtsCLJHPYwMnuOFOOj7J6yy6NFfIOJB64i4oImgipLkMpokjKDxJUjhAEzYWqae1ABPG05UEhV0frvpJUGdeeYUOAFZLk+nYCm1SIHXMCx3jRLFLJEiiP+vg8MQ2QcOsiGmCoAlJdG2IlpMNA02MucMDUHrpNQtpcUlAEzINUUZiWSbmQ5iZF2wTZMYV8j47Dg00Cznac89BrluHnAJNOJ4JrrdZNhDrTQMmqEWP0irEMFF69DqEOUpxEbNEBPfV04Zukp7MigM20iXvvVugCefFDaTIczHNXKsF080GTPethpm+1TTH6Fc9k4PmoEvCl0vPBZwUzvw7FDvjoQwTW8Mdn3Pfv3VhbowDwpNMl5Do4mDwCDahIZfnSi4b3fn5iYYv470hdjgETPTh8prV5eOVU4/gifZuH28tI+DEMxp12lAsD8OOK+0+2ctAE9Eyidm7kH6XoLUvZK/Vw2PFsUw6na4f1Dx2PRr9PLT8Qnk2p2yXO9MEmKADgbx32PNF1EF1gll0SaW6dC8Nu5UTNLEkuthYHl4ZKMv19lf8BYGRBJKksE9JsAQ91Rcuy+UxvLotZnnpOCYeaMJMk5WX1GD0Uoxvx+taHuPd72G/SXDENtDq3xAgsdkkdov5l3ueIrDk1Gm2q/jB3pE9aLId9bmJQXxxs4WwUU7vexzS1RYUcwUTNLECwGPJeQBXVwWCV2haY+4sdDptJ2CC2Xt3+jBsgznOqd12ovZysiDtfqD/dr3L79SeCbuaEQxeASfvfexi2D81yP6RETqrfos3gZBE50RKcnk1rsrHdyletjEFt/znflizZg309/cTaKKBjaRMEz0HSomuEydOwD/90z/BihUrCDRBVr8NmthsExkY3pbmsgPN6/7k6nt23whjmtisLil1Z8cy0X2Rgr63WhTTxGabaBClPLQKhlZs8OY2f++u45wY/ok0RA89D4GTJdAkwTpmKQnAV77zGHz1O/tg7WiFOtXaVWgk6n3hOH/8OBz9whegunIlTB47Bmte/GJYtWkTnH7gAZh59lnY/PrXk1zXQo/pY8fg8c99Ds612/Ca3/u9RJe5b++zcHaSA6lrOa4BksyqeEwQfFJkhiwfSsG6dUOkn6hfetJ44ugkeR4P9bGXPO4JkaZOHvqkadyFVjMFtXOz0L9mNWRLPsg0Pz5BwMzQ2rUEpsiDwRIdMD64KNvz2c/Bc0ePEONEAycHf7AbDj7wQ9j+khvgqXvuIVBq+cYN8NS998Lrfv8P6PJjZ8Zh35OH1GcGUZygicpMnByAq7CbzRZUazVAdonLoKtZJ6122wBPQlknnTZs37RyiXWSqGVHJ9IsE6r3EGkukyES9DYwjeLSQyE4OkgPCm5rZv74WurLMKmbhMZ6fibdcGn3pjwavWgs/KPDYO8yEulks/Oswx3Mv38h6u3Y+c3CcVZGYASN3ajqAnDyXdQ9/DHCuJxjuA5+5YrZErUrt0Gk8Dan7+X0mnOcFmeX8NsTj698fRHpPKL579l3CPbs57FPHygpNHdyL1QKs1DuG4byYIXiL6FhmTSJm3XaALU6XWg2O1BttKEGg5Bb+QIyDhCo0mp6evh4XQRO8LoUhyTBEVPS/IRosPLaYIdAEzwmp6bo3Yt7otIgAILlgyAIHijFpdklMkuPTHweVpcvh5W57fT1yfl9cKq+n9JvGHkJ9PVX4Fz7KQJK8CCAZPkL6H18/iSBJ/qVzqVhpDgK3WaXQBRko8Qeifp2RCNOaDzy2pVtmLEbnDb8hyxzDNDEkhTEU+zshK2WLhxoIsakqaOQffJTUFTqEB5wYrNMtDSXemcPSyFHYccxQeBEGQh091ON1DNiG98bHS62RYQncBWm/Z38m4YI9QUPF+zRL8ASjbtKqS76rIZyjm2CMU26XiB4zTbJvCRaoisJaKIf1rdrhEl4eSkXWIA9giae8SpRB+U86YdQnQDZJsVCgWS6dM9YMGgyfRgKHgOQ1U7QwEbxTDDW0twsLH/2RxS8F6VVShjEl4z8HKMEgRINltB4ql8aPFGlys3aN/3odPR41u5Hr110k/N+1+1MzFAaSNFp9N+1dhumWi0YL62CqfIqBgG6APP9I9DJRUsxyrV5GGBCRl1kipDMFhtMbePN9KkUPPdIHuZPl0RsE2ScoIGXARMfOGHQZASBklQKKpefVl2fKz243uPSiQJQbNZJ1N/aWHSqsZquSZJgbV7nIcul1DcMqzdeuohxTrhhIIvOd9JYYBeMOW0he60kZLA40MTIVuxaNPgQYVNwp90idmZ1fpYMd/iiNVunC7l8AYrFAqQyBegbEI4f/oIxurQcC0Vci9VnuD0mAU4iQROc86wJ3SnRFQGaIGByxy0fgFJmRAAlCJwgUKLZJgyYIDhpgJIBpp/vPMVjhx/8nfqAB5YgcMJyXO0uAybFShXWXz8XC5ZEgSjUv5TUlgRPNIskjE0iKxHBkgNHz8K9Dx5wACY8Ki8maGI3oAAbxdGGMJ5JanoGsmlkm+cgly8RIxj3AxIo4fpSbUQFgscEjbmJoESvBRJ4oMlCARP5YPIZkgAmep7WTBOsV8UyeWRiAP7g8Sv8Vazq2Apas4rT8a31PEEARc+8QRaXvHjgPLXW3HpDB679xWEYHR0lwESDGwhouGKa2IwQPQ/acyGCJl/96lcJNBkZGaFrSUDGjmfiYprIa7uAGV5WBAFL1yDnmv8028TFNLGZXhrQjGKa6PEYY/ysWH+pkmAPOod604GYF/DjhtVDsHE1KvE8P44l0OT5Uc8LesrvPvAkjE3U4MAzY7BuzUraaAQOj1IcZhIwzzj6hX+EZw8fhkanC5tvuIFe+nju+9+Hh7/7XTL8L5R18vhnPwtzJ07A6VYLXvPe9yZ+7i9954AHmOCGrx8Bk/FxmhxHV5Wh0N8Ho8tw85CBTDbLQadQP1ltqo6NzcLZyRr0lVC32dxe0YK+3YFWG71u2lCdrkJhaIUATXjSQdAEg8kPr2OAxARL/EnG9VAH7rsXDtx3H7z8re+AgY1bKMlXPvwhz3grQZOX3B6MG4MACh4Iopw6fTa03JIGoLQvEABPrAWxB5602iSHo5knLtYJTxrtJdZJ4tbtTuhimdA6Sif3bCRoGGM9azQOG/RRkZbPFYYpG1btgW2ChuZQ1kQvthsjf0xf92U0zLx6pRQR5NMVIJ4NJhpwVFY2oxzVfRJIaIWOol5WzRS2YcJ7XFJSC25hw4CI8Pv6u8X4Eb4XAMVfNIY148D9dBmEUwW8S+k6ieoiH7dkulq1KUhP7YO+Ygb6Bkag3D8MGZLmYmNcu1mDNo7jGMuk0YZqvQPVvsugPMjBZ1EKrtWYC8QrQEYdMk6iPLaTgCX+DCCkG62yoNgnAjyZ6ByAU/P7KH+jpcsZLHE0Amwre8f/AS4aeBn0pSuq2LpwsroPzsFxuHTFfyIQpDLM+sYInOArlUkRaLJ1GIERX0JmvHYKDk3uJdCEmCiKeYIKOltHriKWSuCI7deOFpjUsGLdLNCEpNSUCv/sbdojGn6roWKX2XGYHA0v7DKLHs9EecDKLHSnjkLuyU9BIctB3p1sE8U0IWkuDZqEskz0flrFufIbJ9+WQgUpiUVX404IcEVOca4Cld/Zn72B2mveXiwTyTDRzBIJqOjv8B1jGVFck5YKCN8G6MRIdPUCmvjPLGJlGBJe8SNxZLmpCoqS59Jx+9h4pZnUPdwXk2IBqnrGebPZ6sBAH4LH/CVt+uMzaqToNqvQrJ6DLuA6uwv92Sblr4h/YmD3uVlY9uyPCChBwASBEwRMsM1LsESv0D0WFbVZnzehm2eoPBcmkOOVi1HiNzOPcULAnFonmZ9ZHgXjncy0WjBWXAWTyDjpdGCubwi6WUuu1DW+dDqQm34EytUnyNijPW9tsMQFmkgjqTbozJzKwpnHBqF2ZgCIaaK84NFIuGznOVpfIJvEXme4ZEZ0dnsBTGhOFTFM7L/xt1orC8g0kYYkW9t9dMPFCeW64hujZMr+NAIniaW5qLDN8gjrq3FD+cTEBLWR2dlZSAECWw0jYDyWI8YwgUwOOu025HJ5MoIWi+w8yDKnCQ5rXaNluvDMOOAkFjQJ3F6VpHSuT7FUoOsgWa77J0jazmeXnJ8sl2b/454G/9G7wTDRoAkDJp1u04tZVBiuQX64CvkRlobS73HME+nJjudNHxmk+04cLsGBzt0JKgkAARN8IbsEXyzHtdk6Nwo08ZU9Et0wYSLuzxwbBueu4/fcQ/MHuijhDoDkudJo98lDttBH7wSWqLgmtIRE0AQBk/lJBkzkEQBGAO5M7TP3uecjz8UDJN/RBlBsholOozxFiNWIexwVz+T3Hr8KHp9mQ7gxZnjN2wWfBNu+aw8q3Yn8MwxURpWaG2rB86++rQ6XXreKAsAjqKGBDRfLRAMb+t0Faug5b/fu3fDEE08QaIIB4HEOdYEm9jWlE3UcaBIFSNpN9UKBJlKiS7NPUPp53cU3QKrrt1u+v64ltJ/4Cg7+xy5sGB2GjWueH8DJEmiScEB9PiXbs/8ZeOTpU/TI6Rx7yGKgRHK5Czto0yAlUtwJ/+WDH4BiKg2bbrwBhtZvCAR9n0Mmyhe/SIvgTa9/PfQpACFp+WNAeWSwbL7oIrj0DW9IdNqpBx6A++57EM4OMtiAB4ImeGzdUIb+YoqAEgZMcgyYZDVNPQVHnpuCMxNV6C/nvAlG+oHTgp4CofnASSddgHReS7f4U8fUieOwrDkNO175SsEu4akr7njmgQfh4AO74aKX3AAX3XADnN29GyYfeACO1mqw/sUvhh033gjf/j8fhs0vMcEq+7pY16dOn4H9Tx+ln06fnTSSLBQ4wYvMV6tQrdY9rVbjwikALdmFTUmDJ0ODZdi6HuO9mAcaKZdYJ3GtIvx3IwA8JrONlvi3Mg6QQUEFccWFuVyUmQbqRWKbaC/v0PEmOc/N2+x5RjMtNabGLPXs3q0iQBNMg/FN0AhEhxr3jLg/9u5SLVhR8ZYXTMHtZxhAYGfNO1evjXWm1bMZ16FVTcS4EWKkDjVkJdxEq4IJtqdAXcYHVDWfR88vyeveKz/HQ9lsk7mTj8BIYQ7yuQzJcqGnarFv2PN4o1gmbTb+VRsdmK934HT2ShjsL8JAOQ/tptAmpuDAuJH1vcUxQHypVHaVQmgnldk2a1ICJ/a83IUz6SfgdOMwtKfyMFRcDhvKHHPFNYcjmDPbPg2H5r8Dm/M3QH+WQSAs5VxxEM52nyVprpesvUMZPf3sIsNES3RpaS6bVaLluw6e20uMFDrSiqkywvnSUl7RRtSQBhg/NQbKN4i7db0AnUYQ7Birrsc2WSBosvjxTESGZd9/5POQrx0AdPQn0ARBkXQQPDEBE1+aC79nA4FwzafPYlPlWZpVFSNoYtdNXF25fo+zrAfGW1Hd8jcyaoiBU0p0WYySMMCE2SYKNMGYJiq2STORRFevclRmYXjjiZp3QgeNRD+kImOaaNCEgN6QOSv2NnJhgEbT+QZJHmq2SVLQpN1qQKvZZDZfmzf03LQ5piCDM2nIpduwaewpWNmeNQCTVKeJiLcvw6U9PS2GiSdIZoEn0vBDnwVAoucX3cw0a4Sz1YWuigFHTU9/p07Cv8lEp5xJSPZRvebbbTibKsHY4AaYW7ZRgQJRzKMUpOsnoX/8m17gWtyn2B61tucrl2WQcSI9YefGCnB2X4W84PtH67D8Co7nqA+XYQy/czl0GA43el3kSVL5IIlXflYaaUTC9nO2MQL1NgNKGjhBb1tyVFPBp/F9sYATCZqomzqfM7ZvJEyw2IyTxWKaxA3j4+Pj1PZmZmZov+xJWOsJpNOGTrtOfTqFQd8zBc9+QGMvsqyQzYDpOl0olkrk+Y0Bn2MPYTBOCpwkA03k2l2XpO80QECskgqUefzz//0Z+Nv3fYeBx55luXzjNI8xkmUSDP6OsUw8domIZYKACY6XuUyJ2SwUl0gxWlhPE3JDs5Cl1wzdCT/bR3OyDI3JEtQnilCbzDGrBeXAui34UeczkVWjwRJMdPDICZidqwo5LvvUHz9oInOAQeDHH32MZB0R6MsgIEYsIA4Ij7VCn5GBkitDOpvjGLf1eWhUESREh1rrmeR6TP0WC5rESXTZDlC9sk0UaEJzkWKaPDI1Av/zyRf643uo7UnOAd5sENIGQgCQACNFnh4+ylz3qy247PpRAjYQYNXAiWSaaABFymfZc6Itn/WDH/wADh48SAHgNVhiAzIypkncte3r284Jev4N6zi9gCaaZeKSy5NxTTRIohkmOq4JgSaX3AyAY0WnyerWnhSlCgZv43F6AZR6/gAnS6BJ7Az8/EmAYMmex5+BdLbogSXUJ9C7nAIqJzwi2Cdf++AHSVt4Rl1v1cZNdNHtN94IFSHL9cwXvgAIoGSvvpqM/UmPf/7AByCfycCGLVsSgSYH770Xnr3/fphpt2GmPArd9ZequCIpWNk3DwNlNKDhxJgHpuahLBcyTXgzefjZCRibmCOjmXcIK623UVJsE6TPtlstMr61OylIF7VXL5+9fV0Fzv3rF+GSl95E0mV8RC9R0UsHtWBpMXLffXDw/vtg100vpc197cEHPdAEy/jIfffBM/ffB7f8bjgLBw19qEOrDw2aIIiiP58PcEKsk2oV8N3flPvFh2WDsU7wHdeIyDopFnKwZf1y6C+bAXOxXWJeXnvLlUuxTpJ2EgSvak04PjajzPe+9TzE3q8WgX47lMCJaO6Ugyi2Ca/p/LtYf/r5Qf+eEE1b2c/i7Gk6rZlHtf3wWCfiKmQDjPdkmpnDwKbyWRw5sS7LJaN1wIOV5W2KApkOAQk8+1/gRuoKqibkwtTKZiDXcb878mbWqKsRRjFQZEBZ/ZyifThYEaHAUUz75+oyQat/+daDcPI0SxM2T3wXBkpZyOdxzM9CsW8ICuVh5YGcgmajDk0cm5rMMjnXWgnVLDMmstCA5SMSEHEbPHEzRSyqmJHdrhfnDKDbqUAAxjqPw+nufsgUM7CifQksb18MtWoNavUmFIt5wLgC/uGzfTzQJPcS6M+tpCQYvySD80q3Cz8EZTvyAAAgAElEQVSa/i6BSdeu/wVnKY/PPwcEilRPKtmuq0JjmpCUVw2lvE7B+JwZD2UrxkMRIIp/s4j+FWfBCWkXng+IMuQ4x5sEAwyyTbwYHhFt0HUpkubQjIwexm93UusOtOEBSP/oEeic/Abki3UoZFQQeAmYCIkuBFIQVNEgiTQSuEETR0NW9YHtPCU9b8PqKWn9RdVFYOISJaR/o8WYGq302KljmpDRgO3vNmCiJbp0cHj2xuRA8PqF4Ek6VqLrfEAT8wE125ae0jlGxjWmFBw6dhrm5tU6D68hYvMtCmjizRVsWERnA3wN9LHhMw40QbCkOjtJ3r2eYV7rq3ubed3+MnDR6X2wojVDgXuLKEGFzh3tJmQoeLmS4ZKAiPrMgX1946Q2fup3vIOFB3orGH9dwXOt18QEQOI1P+XN6zdDDZgAtFFkR4EHGIiXXp0OTLdacGTtdTBf9vcJXPfMmNVOEekaAibfcAImcUwTer4Q4ET+pj/Ld/tzXKvj5qrXX+HvLmORPleyT05UV9KqCmWe9Dksa8ZSXZJ10je4DHZc+dIkWQxN47Ou5Pgi4/2d1+WdJy8IOJGNVlw1HDTxOmvklBv1dAiU1Os10sxnz2uUnqJeJBQcVT9Tcy7uW7so3UUMdrV3kO8EfrVJDgrn2GXLl/cMnFQnjnk9OIxxkhw0UfOHfioxd9GTYmwlsd5GWa5fveVDUMgM9SjL5QcSN1asnpOWluXisaDTxVh7LQoAb4MmnW6Dfs+mFWBCxv8MpHCPRVKvDJoE20YXsoMzBKJgT60eXcH9qot7bnU/YMAEX1/Y+7uwa9euQBORYAkCJQiY4OHHL3G0KgXoBH+JZ6gvRg9E0GRq3z7IYhvGvHSaxDjx10MaPMFSw+DvaVord+oaaLIDnVsObCmgWCbvTh/xs7tQia4w4MRmndhsE+tvXNfgHHT38W3w+ee2GXYnc4kWvmCTsnXueoi7kqPcHOPXa/+oAytXrvSkuTRoEsU00WyQKKbJl770JZIOxADwYaCJzTKRDJYoRwU5x0qnBDcbxz1PyrlPzm02u9IFnEiJLhs4QXscgiaDqy+FocoogSb0Mg4lz+4PgcraoySxnyfAyRJoshgj7E/5NU6engR8IbtEM0u8JRR6y7pkuSKfWRrxfK9uPOXLH3g/nfm6P/hDOHv0KDx97z309/hRXNgArNi4EbbdeKOHciJ4MrBuHSy7/noj0Lnr9uNHj1LQ875cDkZf9CLYLqS/ZPqn77kH8uk0AQiz7TbsuAkDBqZgx003wtPPjMNTz4xDX3YeVg8joyQHWQoInBOACRq+UnDo+AScPjcLA32mId+Ik6Dp5bgpwsW8fhHr5P9n7z2g7LquK8Hz68f6lQuhUMgZJMEgkmBCYBAlkSKVLMkWJVLOdrd7zVh2O8hteZZnvEZ2Oy2P3W7P6mCPxyZpimq5JVmB0iiYSMxgAEgKiUiFygkVflX9OOucc899991333/vo0CJpPDIwk8v3nzPvnvvClRqCUhkOn1SXJguBx9+mMCibbfXH+SbgIk849jZs/DUo49Ak1q1hvIEtz7Ifid07kf43FfsCTcvLftWTZuplyDg5MjR0zRYGw4xlI9TJXBwPVeYg1JZGaVZgwYNnqAfCgbxsmlY0tUaYJ1IAGHb+p7LXidxEh4A3NJcauWmCWqoqswrZ/wDngBwEhLE94V7LIku6n8dMX8afEWBJqrzjhHXpFTxAhzGJxWAMJlhBOQ5WBiaTVKrcgAII2fBE/t5JDpNdIuqNEPdA08DLognjxA4v3EdK215lWwAsvI/gv/wQGkKTWtHHrqLogtA8QMnXCY4tBS8nuMOImWd7DuRFcoAhw6fIG+T+YnT0Fo5B5lUAjKpJKTTCIwnIN+Nxnj4fwLK5RINqBEwGZ/PwoX0Njox6mcj44D6r+42yGbCpVTEMwoXJtBk2FqM4ErfelMUqpO1GgwUXobBuVfoXlvTPdCW7YEV2WvQSUtlODNfkMmH58PVWeZgfaY8DMdnvgPXtX0c0rkOSOc7jFX5WM4T8NLU47Cp43rYvOQGR9bynTPzxABPloVIcRlnkGPo+HkGUUS+C0EUZqFYKSMf4wbcXXdM50BwNgIkjWhgWG4EvWvcxqX1qtSl8zNx32RibAgyz34L5jvOkYQRgSYKJCG2ibBOLOCEA8lqNaXBMvEpj5ppb0eVKYBkAN+LBUzM/HM9qv2d+VlHrYOgibSHpvwW7m4DKOxPx6UQ5fmw6TeBk/7JPHTd8jFo6gj347s4ia7oDl0DKA2CJyfPjnigCV7Gl7nKO4nKdNwett69cgGYKSwotkm6LmiCgMn87AWWRtQSKByA9a0holtLwIqps7B+po8Ak0ytwiBJtUwrhEWCy5TiIiBB3S4FMGxQxfIy4eSxCrHL+J07Lx+AQj2ZZpsqRoThfMVgiQeciK48gibIPEHWSX/3ZhhdwoEsXZwpysyrzfMjT0AeJkiWCwM3JlBiskvCpLnCVsC6pETsdAgL+oSVhjC2ifT7cQGT+UoaRhc6fRJeWqZLsfspeESsBp57tXYsJamutk5hU0bXL3MPLbFpt2cGW6axM8bb+1IBJ9GgidFbxaj2CJTMz8/TuCiJCwpRvkirMHDd1L5ApqE09jvpFuozURgI/eJoARwtgmPkmv5TdQPbIGScIICSb2mBzs6YUjAIPs5dAJRe5S3hlOq6aNBEPaJ+sSS6UJbrtQOTBEg0JdKQ1P4lpgG86RUkIJORbroFNhjyet6iAEIElsi/xA+aIGCC32Nrl2rK0uI39k1xgSbGw8jYOwDSeAANATUKNEGpr94bLwD6mYiniQmW4Jnry3FZ9SAENOG2ZhGDvnjVDYbRz2SmQOoiCVpFUab+YqbcBNOlBJwrcBvbkQboytSgMwPQncU4M3rjOvop3b/qYugHTS4WMNHV1ZyAOd7LahDVP/lkvNRvwjR5Zaobfv/orkA6B1NdfROSHQoejZHiFpASmr38Q8fqEtzzmRYNbJhME+z/XJ4mJmBiAhvSTwqIgX4mGJeSc5ryXOZ5TYZJmOxXmG9KHMDETDTp06R/FC8TYVPa4IntayL+Q2GgCYIlApo0t/fA1u076PK4cHpmdhYqaOSn2iCGCL2gg/mLlKm1ve9sqa7LoEmMKv1O3kWkuGywRJ45UpYrkDh1Rlq1Guz/x3+A0TOn4cY774LVu7Bh5m3sDEtBHd+3j96nUC937VooYrhqcBDGSmUCQeqxTkzQZPsnPhEAWY7u2wdH9+6j67SlUrBhzx6fp4rcywsvv04rhxFpJrAkjQwT9jGRBveNvgkYGpuBdtRodjXyKjjMsT9eDcKNHJsUMv24Ctduaodt65fCQnIpNGU9EzwEdvB+t+25XYE6/oQm40vU1AwJ1CBw8swjDxPbBBvvWw2T+K/+4ecZkFGgiev2Md+rAaRZ7sE7Ynh0grT+Xz3eByNjU41XFZwUkmTXPK/d0XIQ3qlIsguNA1XRQvDkqs29l1knjae2PsIvzaXyUwefvTpM5deQ5rIvKcCJPoLe+CW6pMOVY+OxTXDhaypeuKaBoLl9n/qeSF+dQRDTe4JWMFJkLdiuIXCCgJ96ZCNpvKGEL73MixuD/6hYl3f+4D34vnE0vXzvXthLgBP93O4bdAA/FOIP2dsqFeaYvW4ZNe+NtfNlwhw8zAWgaLUClW8MINjlzf2s3hVQpuvgd74E7elpyKSa6A8BE1wpmW7uIBABx43IEJxfWICxQgYmy11Qziz3ASZyxvbWZsC/ehu23UklfWnenw2iOIEVlPxS22DxCAzOvwjVhSr1Qyty10JvHg0cMSlojbxKEwZNuHwDzM+XiM2HBqz4Nzh/BPoLL8JNPb9Mz8yIjkpJBWClW2bh2XNfJ9DED5wEC54AIRPlQejOrSCwJdQM3jh8DP1PAOCkAl7kOZd2r4KuTA90pno8P5RFzJ1FmgID4bG2iP0q5Xmnh5B5btcpLo2fSXi7kH76W5CYOgultmHIpRRogmwSxSixgROR5yLAxDCBF0kKHV2mgqSeLgQ88bFv7Lxy5V29/LQf0ZWY9faR39R4TDcSdSS6BCQhhokFmlQUaILASd9kK+w7JtKuNehaiVKifMElK5dA90oM0PLn7t4lsYrbxe7UCIASDzSJZl1G3yuvDsZ7K5ZQXitBwHI9pgkCJtgWigwXjwv9jBBp53smz8CGmfOQTQD9EbuE5FRkZTCHioVREgBIVDnnttEDUORzWFGX6+uiZfU9XNT4V9US+wEVBa7gb6Qpj+WM2ChKpqtaJcYJ+j+Wa1U417UJRpduDQxF8iPfgFx1jIJFYXrqLuBEP2+DLBMzXez3UWXBluyqxzqJAk+G59phoZpxgiY01yJ2v5prqcVqFazItRoxThoFTgIB27chcGKCJpFdX8TAFAGTqakppcDA82NcTMgeDxJQVfWJPvJ3CIQmsy08xNCsKYBKZYGQaa43PF/GvEKghOqa+g6/zjXnoL3dMI2PKHilwqQBnKDHSS/8+s/fo49qDDSRmu+S6EoQYQ+fn2W5/lUDJcmEkuci4IS9TcQniBkfyPxQjA8DtJWrmVLADCgpHxNUhlBgCXmaiPG7kudilkmGrhcKmihfDq9TV/4FDF0pTybveswuYbYJAie57gVYffMMMYI2Xvde2HL1LXD8jOeNKoBJXXaJmYehoMml6I/qFxaMqYwdPgK1qWlaVDI9X4GZEkD/HKafB2oxq6KJ8pJjFwlogxmARBLW5YvQkTHUWQKgCMB9iWH6o80n3XURA9tG2CYuAEXaS7XQ9qde+Ik6iWTdX11ySPxniQRZ1Kk27FqAnT/ZrYGNuKAJ9oFh8lzSP/793/89yQCaYIktzxXmZ+I6vw3K2GyTqP6S2z01pzX8vUzARN675LlMxkmYGTwCJgKa5DtWwBYCTdS4pVyEUnGe1BUQPOF4kD8U4M24eYyHP7+TgZPLoEmcUvsO3CcKLKHK2qgsV4wQJ3qOjJ4+DdtvvwM27UbQxD10QwAEpbNwQoEgCq64wgZnxYYNsHnXLp+Ul2QPAg1nDxyAhUQCblPMCgZJEgRA4JZSq0q33L7HyUQ5feo0jI6OQmtbqwZMEDihxhZNJZuSMDkzDy/9YACWdrXoSVYQOZHBn6yWUa+0WqYKN29fDjds7abGClfqFEopKLds8pU0vHdk4ux86NM+7xcXu8QuosJWQWkC7JBv/dSnNIh0bN8++MG+vfCh3/2c7zBpC6WbC2ebeANgLicVNtmsVWB4bIoAFNxigyi4Gkgku8o8qbbBE1uyC8+/dmU3rFvlD0LQILxahm0bVlxmnYS0WyLNpQfjsl8YC6QOaIKH+oATVZ19IW4b1IjJNkHQJHCPYW3xpQBO1KSMAzxK/iKi7Ued9rr3qJs3lSJG+oQZg0us2nVpO13NfZwtqSF14K/s3mDWP94OC8B6wBqfx79f6ATc+CFsHx1IwRshDSBroO2YvDvTSB3nJbn7iua3r54YhjcO/yuMnHkFshkGTNDPRAw9cQLV3LUGKtUazM4DjM0moVBKwnyqB2qJNBm/2xvefSaTIuAkjHVCk9dkmmQVXXcZNdUYKLyiDd5xlLqy4zroSV3N5zKCDJJX7AXA4nBsOWxuCTg++R0Cca7q+Sj/YIImAJBGw/fOFjgxfghOTrxIxu8MnNQPvaBcl3iZOD1PrMPts7EfSk2BKIMc+QSAm1a+P1T+q16VFbBEN3lyQSne9R6nzm8UwAhdZOCqMQzOItNkcVv9epj95j8ApBag1DpMTJNM0vAxEXaJAlBElksNGRoHTWzwRHxeogCTqMKuM8tKKVd+mN+53lNETrVf0hZbklwSU+BgtvrzgSZA7QECJgimvty3Eo72r1I1QXyyZCopN4GvUqlq0EXgCbfm3StZemmJAah0E/CyuC0KQIkETZApFEOqMuou+Rz87HhPyDZBia4w0GR+Fk10ETBRPmqa6eQFYuWaLfMX4OqRI5CBKqQNZokAJvRqgCGhwIltAm+BJ9Ikup7VVcwwYK9KmSpuFvvEYKOICa8NnCBgUq5WCTQp1ar0fqK5G86suVUDJ5mpF6F17ogPMIlimZhsE3quRYImco6ockDpYfXlNuvEBaLYK23xMxrAD893+AJKKB3EawS8OZdLtgS/w23HnR+Pc8t6H+cqd0fbxayQN2dbLOPkUoEmOG8dGhoiGdMkLiokKS4FbKoAMiWNkmdkzAQXxqQglclrwETGD7SYv1oiqS5unmW8rCTsqH/FoD22x8hIqdHCluZ8Szy5LgBYmB6CagkX5/HGUl336s94RWdXpIPCwV8NLIjOg59RkuyZJ4/AT7/7jyGbbFuULJe0IQKYSBuKZV08rtBTBEET9C0hwES8TPBzDWWlFECD7JIwpklDoIkBmCjQJL+0BJtvr8BEuQsuVJdRXl1x5ZXQ3t6uGSaxARNKSHffcyn6o9CaKTKQiSY4/O2DNFYemk8xG5yCwQZgIn4wqm+jcTVKl5UWNHN59zL2huGCYZQd9faSgiaqzniF2RjcmL+FACa8sJdnBrjQ9veP7oHXZ+Kx8SLBDqkYkU1i9EAQ97jlZ0qw5cYu7WNigiYIdrCMvvfnMmkX8MQGNR577DFqT2xpLjyveW6Xl4kLkLE9xBplmUiSmX2avBfGSVymCYIqyKKRP2QHYuwR/wQ0QRWFW+/6oC+nquUi1Cool1+FhWIFysQ8kfEs7yqLM5kJy2Vv3TuUcXIZNImsyO+sHeKAJdzGNirLVT94IqmIoAmCIJlEE9z7u/9BsTDMiWUwvXF/3AOBj+mzLOPVsXYtvW7ZczssXc+SCAcffgRm+vqglEjA5p07NasEf0OfE/xbt3MnbCawJrghYDIwMADtHe2EYrMkF2qOM0KNgMmFmQV45nAf6dfnUIZFayxb51MTc2rgCFjgyfQdN6yFndetIv1AabDwdXZ2FkYLGWheslmdiDsQZpzshQ997vfocxzABPcT0ASlZhBwQpbO1t3sDYPpeUBJdAnbxE4NvDqunvUZXAeSzN/J4YCUjI/VhgAKbpEsFGMiFRs8UZJdHW3NBJzgq7lJIP+y10mwnIs0F/7iq7UWmCHZ4pLmMs/K5Zu9ZWiTsi87yfjNOCgO20RAk8B9uiqv4xrOSq6+1M8tATT5niZm8f2bRKc97Fredbwgit6Xxh3ugWKgNTW+cHIuIp7fl97yzBbV3Z8U9h3wfdrlxchw32M508P3DDwx1pNm84BQCr6HjAV7GwMEsi9u5TH+fOTEMCBggj+t6fs/YGVXBp4e2QzpVAJSSVw9hufD8twEqeYumE0sg/FCExRLGMTKQim9FCrFglNADM8v4dEwuS72NkHpmSbtRyW3XW/qMJp5nXY713+IXhOpBGxuey+9b00u84ayIhdCJ2PNdwr6yI1ZFzkx9T1IZdtgS/u7+Tbkd9UIIJDU3cGeLQicnBg9BDevvh+68yvqVTP9W0C2C2W38r2hqlveSTmnEXjB7Y3Jl9gZKJWAHT3vJxZLnM0GS8xj9OopKZJRJ3QMdRLJFFQcAJrvOtZ5F+dn4h5v+b4dG4Tcs9+GufwwpLILmmniMoAnwETJdWGci//UCn0JWnPMwF8+zLJilin1nvxa7ALt2C8qyX2/mw9pJ0PYZ/sYCh6os2IgTuV9QJbLBE3UPgyW1ACHIDh/fPLotTA60271e9y2eZNJ9V7J6XkhdDOQjKCxQCmM5CAzRdr7rkWAKx6A4qWkz9OE8tHMYGyaPLm5RiWYzPyi8YPearBQZFNilPGxt9JCAUoLcxSAZaYSFzAddLUO2HH6XyELVfJJxPLqY5gAStF58lwU0LSluBxgiZbtkmtZq75dZdXs541ipVbNG7lN8wEOLHCZ49/8wAmzTpDDihJd4m8irxeau2FkyRaYbypCx+R3CDCxgRIXs0RYKK7VrlHACRcPr+JejESXDZjgOW3QRL6zV9ea3+Nvk8VmmCrmfQAJ7mMDJ2H+Jvg9ynThX9ytbsDWauPeksCJlYfuHkTaxPBfA4AJzpEpiMyr7XVdVQtg+DPQAoFkSikzGGM/zlv8q0C1XPIZwnP76cl0eWwTJddVKUN7RwfN16MWcOB1yN/EmG+awMlFgyZGHyjP/uDdnyNZLnxwP8Pk4mS5KBmEXaJeielBslzoCcMAiR80QZ2OKo5gmdUislwuea5I0ERM55FdIn/KzwTK0HllGhJbVlHhwZKTaSpRXWxK5iDf0Qtbt2yIW83U+OKHDJo0JeHU8UG69qmjAz5GCQaNFX9KgznaC0YNbmihHSqIEOOY+7W1+QVY06I8wxygyWcSp2BLQi26WizTRCqRpLKUcder+Z2AKKofEl+TL5y/Ar40uN2fZ9GYhpXHjR0Qd+89v5yAdVe3OJkmNmhiAiYCarh8RzD/MPZ34MABDcaYbBMTNLGlucIYLHHkueJWikZAE9vPRD4j00TYJmICL4CJgCbzxVoANKF+tVwkCWrMI/THnC8qP2JDLtRsV6X3uHZrL3S2Ydv8ztkugybvnLys+yQIlgxNzNNfnK0xWa66wy/f5RAEOHfwIHSn0tC78zbo1WbnanWJNZjyDvY4gCf3H4DXlMyWDK6XrltHQAFOktJqwr9x924CVy6c64PX9+9TwMFu5+NPTk7CK6+8Qisj2lrbPEkupBIrrdYLM/PwzOHzsKyrBbLZlEVDNkZOMnTQA50a3H3LJlpZd8eN66jhQtBEgJNCoUCgyVS5DaoUBPJ3Hwcf/kdIJDOw52d/IU7WwTE0e9+/j5gls/39pMFdqFZ8wMnRx78AbavXGGbzwVNjGYhaPWvfqw2cmGcVFoqTgWKtQPMku9yrTmzJriWdLbB21RKfZJcE8pF18pu/+P5YaffjsNPYZAHGLnA74E32g+HrOKCJLxYlwIkO4Puj5HbA3Q7+m0UA96XAsjGYjGxl9HXj5aL57LyCy1shGJdpgleaW0ApOz6b/5zefbgCBt7+9YeL7nPWv57vXvRAmt946U6pHGhv9LERCR74mb7wf+s6hcguOO9Rp6Lnc2I/v/Xk6uligE81BEuG4MhJRYkHgHzhNbgv8UewdlkWXpnaCnv7N9EKRp76V+HCfAamy22Q7VxDut0Y8CumV9KqGwJmY7Arw+S6EACnzQBOwkoCMktwG5w7TJdMZBIYVSPTdvQjqZU5VdDPBL9rTfEfJCwKVsgFDs9/EXqz10Nv7np/k64qZSqZAGxjZTsxdgjw796t8fokOU6YJxNFJdvV6TeMt8sLXuPkOAMmuG1edgN05VbAc+e+AZu6ke3CxvFhWz2wRFcLuain7lb3nLqIGnslkkliW9K4qc5mPt/F+5nUr5j617FBaH7221DID0NagSbINEFpLpefiQeWNACauAAQ4ztkUvnqyGIBE51pRiLbyeHrlBz74e86cMC3h1+FASa4K8pxCbBigib7ju2A0RnU1xeARFonuggXFaUL763OkxaY9/H6Bj6Hbt/0IgbjXAbSY7bj3Su69XHdKAmmWSs1sFkrIolz8swQe5r4GH5eBrE8pj9xGwdPgn5V+MzIds1mmEkqW6VcgoW5aQYAVMBVTJXt69ZKF2Dr4GFYXilC2geYIFDCxu9anstgmmjgxCHD5QNLYgAlkfXc9jYxPkuZI/BEGcTbwAlJQpIpfNUAT/hzoWkBxltneFEXGt2rv3rgST2pEHwWexWspHkYWNIocBLFMvHaY6PeCGPHYI/gfkPzXTBfwVXgfhknvUjNYJ2gJBfux/4mKIvMkl3ob9KIMXzkKve3AXASezztYPdK/gwODkKlUia/T5wbC2AidZYXZ4gsF9Z/gKZUFsjHDdNInduME3ObBNyHqpX9DBKo7w3whD2AcCEI5ymunM7nW6Czq8uTZ9VjeX/75fM3UfeBwMn9d70LtmzouTimiR4Q8LP+5R88Bn/3+b2ULtiGJgmwED+TxchyMdRqy3KxAbwBmqCPSbUELT0LMD2U8jFNPIkukQNTRvAWaGKD/XRNyg83aJLb1g5d2ztpn2xS+dKoAtPc0gHrtt0YPaYyx1MOD00n06uhswZ3JqAEARMLKGGgXnlAol+dUr/wWJOy3s1bRaJBE/LJ4+/XIHCSn3cyTd5SoIkap4ivyRf6r4QvDcYHlP0pGxf+uLjMu/PfpmDtdmaDCMsEXwXYEO8RGzCJAk2QObd///4Ay8SU5xLPMFuu3wRibBZLmI9YI09/MaBJPTN4mssqLxOTaRIGmmDzy96dJb3Oc6FYhrlihaeY0pirMQ418zT4Bbh22zsLOLkMmjRSct+m+6LBO4ImYb4l9mM1JssVEVmzTo6gyejZs9A8OBQETXz7YoelgpiO1djo2XF8/wGYOnsWutaugWKlSqBJKgEkZXXLQw8xeHDgIP2+cdeuukbyCJr84PUfQGdXJzTnmhkoSSbJCKwpyQyTZw+fh1wmBcu6UZbLr7HsKhqM/9Tgfbu2wntu3UxgCVLk8FUaLZLmKhRgZmaGXmebLXRfsUu+9sd/Skb1YcwQvP7JAwfgdSVDloMaSZjNnD8P137iARg+cxqO7t8PH/yd/0C32n/wIPQ/dRB2/MZv1i3VlVBDePMwfydJxrgRwSMEUBA8GR7nV5dnBF5hamoaSiTZFQRPbMkuXCGORvErezo1eGJKVCBwggDKj/uGoMno5Jx/IBfmZ0LJ7g9umOkXiFeRmaOAD0bIRe3oi2dZQfZAzN0CTVQfXD/7HNepdwBf0zNY9O+rdFtCJpDyLDgRn1/ws1PsQD8PIawQlHGvtkGn81mNxLsYtok+p76umRvhA91AvjgSNNALWAkQCJjQOYKaalaIToNmYXN4HWB0T3d1vPbwiWFil/BufBS+7Trzl/DA1pehqzUN3W1p+NzBd1PAbqqYhalihifmuFowtwRqTTmYKyehmOwmMNm7p+g+EPuNNkuuS4Mmqm1LUtDie8QAACAASURBVIA5uJlSXCvy18BMaRjmsqNQmanAlk5kmXA6DhQO08EzpSF9EgRQ8LcVzVfTd62Z5c5rIGiyMXMndDZvVGwU/zPlc2loa/FLSaG/CW43r7mv4SYVwROU+RqbHSCZrc3dDJ7gVREowczB3zFSjeAIbriPZPO3jv8ddDevgJtWu68dByzxtWN44UZAEzlYJVNTKqVWY0WDJlLTkun6vjfuRI0ua7JH4uknoHliGKbaz0EuCdCs5LnC/ExwmIWMEwpymSbwioTgIyJ4sQK+zRAwJJHEVfDGk9jHNVxy1AG+jsQ6Sdhv8j03xV774/A1MaW5wkCToQtL4KmTtxntuloVrdo23beo+ikrmT1YRPUJ6l5MEMQGUviUAqn4z8D13wJiDHCFnxRZK916nIWsFZTJKqZTZHKLt5DtbPNlpNfvW61yKBMwmJlhga6FUhnSySZ9l9j/FRdmoVxkbyAMOGIhJEjfKEAs4VOCVRMnYVNhhLwPiV2iZHHI3tjwMyG1eZHoMoABWSogK+P10oF6YEkIKzQ4dtUhA1XMPKYJ5bgJpihgrB5wgn4mmm2ipLoGmiehkkN2GK/wb8TLxGaamOCIDZxQ1Q5hmLgAtDBQrRGWiW5a9bjMk9zialCDkeISmKtkAiwE/B2D7lrCpMLm4gKcYLBf5ExwLhZXoquhgK3R3pkLRC62qQs77mKkuhYLmuA8GRf4mebHAnKiJ50fLOGESKaRYZLljkWDGfybIt7pRp0X6kn+eW2eL2iIXytTeAryllF2pggtra3Q1cVSh75N2k21INNvDO+BOL/2c/fAVtf8MEqeS/q/GsAze4/Az7/nzyCTzPuM3wk40SbwYsau2HTU5njSZrr8Sz+i7lvAbhyRInjB3qgIlpigCRu/t/ZUYO31NTjyTQ7+e0wT8TVZLGjil+jqvXsZNC/PMvBljOul3iNwsqR3A7S04QKD6M2lbtBQHaxziZNHTlE/d+rYIJDGJqU+S0iSrwz+V0J5SH5fy2cgQaoisphKTq7KsM6wKvm7sgeoOl8C4LYlE07Q5K+bjnh3+aNmmrhAk4GLBU2i8zf+Ht4MT4554M9zTpaJgBsizRUHNDEXEhw5cgSOHTvm9DNxyXOFmcuTt5PVJ4f1uXHToRHQxOVtYpvB29JcwjRZKIGfaWJNN2zgBNugufkysa7NBt03BK8BXPcOAk4ugyZxS+3bcL9GwRJ8xMZkuaIn8HayoU/JiX374crbb4czBw7A7Z/9bUfKGquMxcw2JP2Hnn4ahp9+BmaWL4MVa9cSAwW1f5euXw8TfX2wfc9u2GAYzodlI0pzjY2NQWdnJ6QzLMuFgAmaASeTTfDskfMwMTUHq3s6tN8Gq53wiMqMC8h8/N49V8C9u6/gFU4VNFJiwET+sOHCxgoHofiH78+NVaF1+Ta6TVOKS+S2woATZO+ce+opWLvzNsitXAUHH34YWtIpyK9eDbd96kE637/8xz+Cbbt2w9Y9LNP11J/9KazftQt6b9sZWrovhm2CJ4sDnJgXJRbKMdNM3itbfsmuOuCJarlxBSOCJz1L2zV4InJdl1knAOGgib8+s2yN0hUPKSGuYDkO6AU48QX3I7xNpN7oS4Xo2ka2OmqHyP24wYuQoOM2MYpRwDJdQS1rfQ+BhzNxQhWx5WV4XkpH+LT4T2nlnZlfVkIE88wcmNZfJeR4jEDJ8AdIWBoqwCrSEw37bliXnLKGR2FkrBgajLGvbp2OgBIAQNDEbKTpKQvn4frCX8OetcMAuSWwkOiGQ8Mr4Ik31uizYgAGMcBKNQHJ1pUwU22l903JVECfPc4QwWSdYFDSXL2K73llPm8+sKTlGuhtZoP3F0cfgfbWFTA1MwgIoojxu+jJJmo1mC6h1ECCmSkEpHA6EIgCACvyCkRJ9RDIcjqxFzYk74D21Cq+B6soIsXavzKcE/qJY39LbA+/Mbw7JVCiiz1KAMYLLIUgnxEw8X1u6SVGCQEluKm2SErFt974O0gkE/C+dT/nu1ijYIkcbA/y4+Sl3qeGK2kZWGYae33gBPfjvG7UzyRWi+YFop9+AjLT54hpgibwzSn2NBHQhF6Vn4nJMnGBJrRwUkeWjdi6CwTRTQhq2OOqSwxds/SU3i7FYkRJDjtZwj6b+0tDJm2N6WuiWCXiZ2KDJmQCX6vB/mO7YHxWvEdCWzguvj7U1wI9NBjCBZ13Zf1+zVZxSX0ZTBYPkFdtuWZsm9fyHpbfcX8lK7r52hVIt7MMH2ZRpquN7j3bhYAKbwyuSDC9fkbWC3ThSsW0kujCe9Dm78iaUFI/EoQ1x6ErL5yDzTPnCTARRgl6ULkAE09izlj5bjFP6AnCwJIwoKReAxHsYEPAE057Yjih05QBoJBMipLtIik4ZJygv0mtBkOpaZhqXqgLlITJc0kwR/Ivil1is03isEt8gfmwBSfG92ESXWa9kaCRfDe80A3zFeUH5pNv8sZz5CujfkMmMPflzE7AORiO63pWb2WJLhXMD5MjNn15YvUNb1HgRPImsidx5Bsu8MM5MgMm2K5jPVV1VYF3XJ649cD3JMmVln5OrmoFm41WDo/EwDM3fR7ThAzhhZUn/guaQVSDcpm1+pOpNKxcubJ+FtVqsDAzBJXinNrPazN/3QWcRIEmKq8xyR56z/8Grx4YZR8Tn/E7ynKZ3iJsIC7tI8cR/EundBoEZLmqbMCuTd+D5u/X3Y8swQq88nX24mDQhCW62NekHmii+gzV/3D/gKmP12XAho3gyywNVivDqvf0QPNyluExpfWkP6NzVGvQ3bMOlq/ye7e6MssNmly8CfyJQ8foMicPnWSJLYJJzDRgAEvyhGB4BZLg97V8mv60VKS6aV9bh21LGRUceNzDWwJWN8/BmhZD4UWVl0sKmvhkGozarRm1aoCj6pXKKNHF0/kmTBPscx449LFYTV34TpGtjO/Q6Lkln2/7e5Ow48NtBJyg/4iwTUROy2SBuOS5RE7LBDbw/eHDhwk0Mc8n50SGCb4XpontkxLmZ/JmeZrYfiZY5yTOaC4KcLFNsJ0UlRsxgRfQpLV7JWxFI/g6WSfAiRn3rFSqMDdfEgwysB4Si+EdOxqU6Ftk6XuzDr8MmrxZKfsjPG9c3xLXLcaX5WqsQZRr+UGT/XD1Jz8J3cqfRAZatuRTVNBytq8PXtm7F5B9siyTgUk0OCpXCDjZ9RADBlHbSy++RJTK9rZ2Lc0lje/zr/YTYILG781ZDCjxwJApm7r31Je4/47tcN/tV+kBut1wmdqC2FiJPBeyTfr7+yG7ao/TuwS9TdAc3gROTuzfDycOHICOVApW33YbrNm5E8Q3piObgat/6hM+A3hkm2xDf5M9e+DVLzxGab940IQHB/bWKHAigy1knrx6/DydzpPyqoFPsosu6dc9NSW7kHWSzabJ60TAE9N348eZdYLSGOcG2W9GF+AQP5MwQz7Ja0d8gAdg2uPEzzYJxLOskZJvrkaa5k3ODjyy9ZH4UJ2K34gEFw/+8aThV56eXYgwzpWAGN+UPpNOA9ME3buO74rW5Z13o5/dfa/OOIYEGFSwvN55vSR18F30RMtbwecsK/6H96eHShw1lVUBcwm+ujKUb9q8ZwJLSI5LSXH5ghjqHGf/J2zpGIbmbBJacknIppNkAv/9U0tgeIYDMlWS4apCqVKDSiIHRWRiqEkRDrQbYZvInQtwon1NjEcS4OTFsUd0IUFgpC3do/c6fuE7sKXrvTC9MEhm8Ncv9fo4mWjrnVUwiECTBMp78eq2meoI71KpEZAynx+HZdUroT29Ctpzq73mXCVqGGiCQMizfd/QwAmCIPidbONzgwyMWAUKQRJkipxANolRGZBVgl4n+Jt/86M4z/V/EyZKg7Cp411kSn+xYIl5DbnFOsok7taEVpWxjvWbB5pEtni+e8O9k1//e8hkSjCrQJOAEbwDMBHwhIETDLZwUYgNmviAEV78or0xkMcv26UETXyNqbqAmVw6Y43fpM2VtjIOaKJAbAFNDp7YA+OzyzzWSuDSTj5g8AYD7bUEraQFVKCzKpg+yEWvQpZEUKwGo68SnoOfvWLsr/sfvo70cyyTwwsGvDvxjkt3tigZwxpkOlHC0ABWutrpOcMljRKkjZ3BFbwUkAMoTI2qQKzyRsD2leR6UD+bk61tfgreNfYaIERpepiYxu/EOlGSXVSeDWNqwv0M5okTLLGBkkaAE7vxsDpvaZ/xlf7IT4eBE/+rJ9uFASyS6arW4HxqCsay4vkSZJjE8TIhw26TdaOerx7LJIxtIudxN4zub8NkuhoBTy6UWgH/NGuH5FEd3heKlSCr9FmeC/t0BlCQrX7THUFDeBM8Qb8qGs9WFOPd7LDqPfhbEDhZDGgyOjpKC/8IMCHpKT9gYspzUR1LZSCZzrGDj2DmvnY/sNSQKgXWd1nkpuuLyHSpRU4UJMQ/zEtlEo/BwGKpRPfY27uyrkE8BrcXpj2ZVs3iq9Xg1372vX7GSUzQBH1MXt0/zt4hhiwXv794WS4u1/ic8sqghc+/xJDnWnsDwMYdWRjvX4BXvoYpiP24bQYfBE04CGqMpTV7kSXwBDTBaxPTRQEmAprke5otwEQAFE9iLS5wcilAk0ighMATBJFUOSa+osR0eO6pYax0EqrtuKDJAwXtqk+s9DICcQia+P26VufnWKZLbehl8pkmZLyobTF9DnXJRkdjvzeBE9nXBlMMby3pbz7xwk800qwH9q03+nHsbHwVPtbFX9bdNg93fLJHAyYmcIJskzDQJMx7xGSbPP744z7ZLzyfS57LxTKpZwRvXsPse+MksL1gwARMBCypZwZvxx9NlRvb02Tdth2wZFkE6Ex+xwtkDm+On/AZy+UqyZWXcJAsMUFugqCjNUeMk7f7dhk0ebvnoHH/iwFL8DTxAJPGJu928pIs1MGnYMdv/gZ89fOfh9133w3dt96qOqN6Kwmig5ZPPfoo1AYGYLbC2rUtOGFauYpABpTsqrchyoyNaj6fh0watVpT1Pi+8Ho/TFyYh1w2Dcu6W1VwRun/cuvHExAAuP/Oq+EDd17tMyc0UV9hmuArDvAE8TXZJlNTUzA61wLtK69x3u4b+/fBqf37YdOe22G87xwMnT4Dm3ftgi27Pa8WBE0SAwNQBIA7f+u3fOc5deAA4N+7f/u3yWD+6L598KHf/VzdtLkYiS45oeh8xq1m9oRKQBMEUeQ9gyeySsgPntiSXbg6GvOuJZ8l8KSlOcNG37UaSXX9OHqdBECTetJcDm1ZnbeuTDXHbgo40YMnHRzyj4/MwZWO31ClUqAJDfSCF4tsiVzXU6eJBZjYgT0FLIQ9PzKiikT3dm/eCqzQPcgklijh4WcJU7KjI3zp5ziHnRd0jLkqWQ+4XVFNdV+Rq0fNQsA3YT+PBOECt2jnmZ64cSvLkxH73rzPxCiBGhw5qUABfYFg39J17j9DT2cGWpqTBJxkEDRJJmF4Ng3fOd7JAa0qsgMRNKlCMbkUwAzmI3iu70etakVaCgWH60eFsV3qaEMzw6BE0wi8DoOF16EF0JNEyW3J7avihd4luCFLBN/3NnN/gQbpeTyOQ3L+yZR1Swik0F95mEEUXOoMAB35dZBqyUBP6ipKg9bEUuhZ6gVExwv9miGC+4tJuy8vE0ByWyb4QZ/zvQSqkDH8+Iu0UCHVnoLOdA+MjPQpn5IbrBLjB0zkmijfddW2W2Ft9eoIsDK0Mvl+0GU0guEVOJsBmuBv5QVl7lnnssgyidTI18dHtnSBK1XHBiD9zLeh3DIKtfQ8MU3wL8A00VJcIsnFrz7QhALPBtPEB4yoS+vFI8at0MoSDOwqeccfNWhiNkQSsZakFcN3CrIyB0OYJvSK38k+NWaafOOVnzRyyMwjV/tn/i6JZbWCvnbVbiH95/T6TBNgUaAHN+qq3eV2gD9ywSYOA0nRSRuh2CZ0hGKfyPEUrFPBYlzZrVtyD0jxFhTwNbwr1yDb2arvI6uAFHzlQABAorWF2t1yqQgLhQuaPUGmo7jClzS0OWpJgMnoq9rs3QNK2MfEBEv4tyBgYhvB+9sso2A3ApSE1XNf8MrcSYKIKt2V6bsPQKlV0bKK0glfkSkxkZiHY9nxSIZJFMvEZI/EAUpstgk1BVb6hDFB7aQJA0y4yKqSE+N1soigCXtsedIlZpBWABQTSPGzTXCOWC6VYNt1d0Bb57JALmLQ32YD4hy5UpprDEDRTASrP47XLcXaK9Z41si3yB7FGuMhYIJjIQ2WoHSeAk44IMhAp6zO15JcqvbzQxiLDEOeStopXM1MAIoaw5hlQwAT8TThOTbnbQk950ol6OjscEt1GdcNyHQZv/3n3/+U9ykGaPLMk0fgF97755Buam5AlksF5R0sN26uBcRWPiYEriLYxwyPIGhShLYVVbjxQzymPP78FPQdQlA6DDRhpovi4FEb6+uZnKCJw9OkVobV71sB+eVhoIlZR3lFfDbfDhuvvCm0bAdBE1W+ImqDDyhBuJz8rQyASAMlLMVFMpAKVJenlwU4oiKilsdCtTkFtbwtVe2xg3yxDi3RxTeM+Xnb0gl99wSaJN7wFi0uBjQJAPUyiarzas5l1Xvd1yhA8ief/7C+33rz0VgNlNrJbv/rHxu8qnzzc3+9hFgfApggO0QYIlHyXGFME6wLjz32GJ1HziWgiQmc1GOZmMCJzWSRvtbV54YPIbw+0evnuA6FASZhTBMBT0xpLhs0WX/FTZGgieQBttEEnBjturAM5+aLUFgoKdlBXlyI0QNcxPx2B04ugyaN1Pi36L4Dw5Nk8I5yXBe7xZPlihxqRV5++tw5OPqFxwk0QX+T5IsvwubP/FrsAEIY6wT9S/CvJZkk0ARN0JF5gqZ/2LjsuOtOWFVHpuuZp5+Gjo5OyOWyRMPDhvdU/xScOs96lGj+jiwTDPJoSS7V0SFQ8sG7/CCH3aCJPJcAJyZogg0X/iHTBMGAV199FVbfaAzarFR9/tFHYO5cH7StWwdrd+40mDpAvi4ozdWZyUD7mjXwrgceCOTJ9/7kT2Ddzp2wafdu+Oof/iFs24NeKSzZ5driSXTxoNi1LRY4Mc/KZvLnabJzpm/Y8zsh+Q+PeWKCJ6kmZp0g+0SDJzmU18HpaIKAkx83r5Ojp8dUgMMM0nv1W8ZhjfiZBCP93LkDynVJwXAEJIMTabUzBaVxkCqDv2DpimyRHIdGMdfMq7hKNN1vCHBQJH1l43mNk3mH+O9a4lk8uMZPtnauN/DWI3DzvHUQpXrpw+b15h7eIFvuw5/iIfVbgy46LmdllLXmKHBTMjB05a9XYOQwCjbLSq6ad0+vvjFOYIkjdaVAeRcYeRY2JA8Rw6Qll4JcpolYJmI8/Ep/Hg4P5aFSAWpjEAxDlklTMutbRYaeDXqjkSHrdrM8HQYnaW1zaNva2dEByDwxt+NT34H57DisyF4PK9Lcr8yU2acEWSYrmq8hoIO+R/8SLjK0pTp5Upeb8bS9xRhersEG8d4VBwtHYLD4KmxpuYu+HCoeg4XmaZZVozIC0JVc4QNK5GgGQlaQ3BYySrau3AEbW69zPu+J8UN6P7xnlN5CWa9DM98mI/uOyjICUu7Z8vPG8f4As/xwcvwl8j5p3d4Ke8rhfWVowof8YLZTuEtk+4I7WaBJHLZJfD+TWHcQeBoETTLPfBtKLaMACJqkgXxNbNAkaP5eBzTxOWVbxToMNCGZUVVHaB9LpqvRDDL3dzRd+uew3+R7avqMzsgGTShgZwAlBmiC2OLIzDJ45g2uL/7N6EPlB7OBp+eXKKq3g53LgVWaxjn8ZdRu7awH9zFIPdN5zT6hLFFMFrodD2CRfRhoURItuBCCvmB2CPeDBlgjkInRJ+jzCKCiO0I5rgbJVvQ84GYpmU/RAq5MR16lVQ0yHS1wzchr0F2c8kAT8jFhsMRkmpBkF66CV4wTaoEN43d578s3yZMosMT+PWQc4Du3ax/1nUhzCdNEgBNc7WsHsSYSC3DUAZqEmcCbq1ttmRButrxAZBzwRI6RZ2sEOHEFy1zMEi5SMh4If2XQBJkmHsgnQJyAgWaQyXzvsU1YpqtnzTZYhRJdamOwxPQXc/ffAqDQPRMLpU5b/RYATnxSQlHtrlFmp6emiOVPZQjrG43L2ezalufCCpzKtCignNPDX2Vs4MRbEKGBXZWexDaRZlraGS3ZxXMLYl8oyTWWXWN/E8zX9RuQFVx/CwNO7rvjGrj/TjWnjwGabEt/ApqT3UqWyzR+j5DlUuNDLh6cFtKuCuvPNH8ndgfJciFwUjIM4NnL5IYPZaFrJcq+JuDYs5Nw5gVsB1mWy/M1YXYFsyyiQBPVvmumiYAmfk+TK356o8/PxFWHfXWwUiHgpGfVJmjtWBLIJBs0MQ3Y7XoWDyhR/jEKSPHk0CTlFStWedX652BeO1nuVmwTR7GKAk1MtkkANAlWFLviuAtyGGCi+2ZvAQVnkDfHs98Tc0uB9Nj/fPy5D4RUnuhVRarljqp+gTbT3Z0G29Vr783BLR/pItDEBE6EaSJsk3qG7aYPmPR/zz77LJw/f74u28T0cwrzNXGdW/pgu++1+1WzD5T3rr7MBZzYfiamZJfLT9kGTTZceXMoaOLq3UzgxARdpa+ZWyhCYQ4XviT1Ypp1K7tg/cp43kYxCtAPfZfLoMkPPckv7QURKFkMWCJ3Qys76m4XN3m3T8lB/Ufgrp/+NEycPQsvPbkPPvy5+kwH/zm8Tly+R+ZE6dAhmK1U4Pw8P8cHfuezBJrgX2pgEI4fP0aruDdu2QK9t91K+sCeLBjAC8+/AC2tuPI3R6DJmYFpON0/SR0X0srwjwaKxkQDwRL8bAMmOk2NwZwJmghgYmoLSuOFUl19Q9PQsiboM3LiwH44ffApOn1zL9Pcdj30kC955s/3wdA//zOcmJuDGz/5Kehc4+nzy45nDx6El598EnY++CCBLPhnn8c8aXzQhJp/ZyliejuaJ/sNs107uyZYrrMigIKD4+/uf5lMTfVmrPIwJbsQMEHgBDcCT5a0Qh4jSQCKddK4ofGlrc0/vLPFAk0uws/ErqtUW2lVhMp3GbOZO9rSYPib2s8LSrsO5JNEtkzGoSZgUp8LEJUXXgDK3hPLopZBCEbD1O7+sJgXE5MD1HJv6/jAs+pnC0+F4Lia21D3ZgQq1EozfhYv0OcfEPslx+Sc3vNYGW189N1BYBzuZZq+nlkEaFUjazPj199//jyMTMzRSrzwzbtiqu/LsLFthECTfDYJ2UyTkp3goE25UoMvvLycXpFBtFDNQiXXSytPWVariYM7pvyQWsntBUURPKH1wnxLDgAFz4esk2XoGaCS+I3i9+DC1ABNbG/s8Tw7EDh5o/x92Jh5N7Q2sTfJ4MJhGCoehuvaPkXACt4SG8HX2McEPyuAxZcuTQAEnuAjpBMwXUDGynK9byrDK8Qx8tiaWgaZdMoHmnRnuf/ZvJQ9RxA8QRDj5ORLcM8mD/QgU3dko4yzDJd4lGzuRjYJb0+c+FvY3HU9bFpyA3zr+N8qtsn1CgzygiqyP6bLxNwgPNv/dahVavD+bb9cJ88b+4nz1B/UNmqku9ZYoAlesR7bJL6fSWTLFvpw5YPfhPzkMMy090EaTeAV0wTfp9DwnX22Q/8wCSg4JqwTVRa4HKvLmg1oHdCEvXuMZawm46Sx7PHvbSZPaDvrxoUpI3UAgffhwLVimsQATZ47dbfj7v2tI+1gtdH+viG8HQ6cyWowg49vfGM1wMH+xbt1GxwxA3d8+xLI83ug1JCBQuwTOUKYLPKNPLi6Qq2qw4Les3kgTbWyANVyKSAGhmfftXwClufK2vTdJ8dlGb+LbBeBBgoc4PXE3Ab7+v04YEkUkGKWgnogSgh4ooET5WHCjCb2cPBku2rwSnIEZtPlANMkygzeBk84GTwJNPncyKvXFrtHUXj+equKFwOY4LFD8+xpYrKcTA8Tjg8aUnMUXOdyafqb4OIqnIehRFcQLLGrd/iIMRaA8iMGTi4GNEHtezR/JyaJeJg4WSY8N0bABOXMsG1N6Hbek7MmhlvILNFsoyggiKuYDWNxk3VCeYvsEmTCGUwTLAO4oA7ztLWtLZJtgjk8N3HW2Qtp4CQCNHnwPZ+DVw+MEwiRVGbvbPyebkCWywCPDIlELsNo/a4k5TTDREATBkvwb/2NTbDpppyeeyBocvp55WeigRM2oacxLAEIQdBE9yIaTFdsLfI0MUET9jPBvyt/ZosP7GRg3Q+A2ivlJSay4cqboM0CToKgiV/u6sShozA+MA7jAxNKJj3pYJTEAUrU3EbFDDzwyvDmMQY91eYkVPMW2126OZT8I3ku3kyJLtzFBE3uSwzBfQmRDjbalbC+Jg5Yb/YvJjhCnbjXF4e9Jx8tJQWJ73/v9ZvhtWm1+MqerKlndI9ewset0UwT/7HOTzWATburcPdDa52gCTJQwtgm9SS6sC48jR7Jw8OAYAgCMCbjRDxNXPJfYeeN42liLz6Q8mMCj+b7KHmuKCN4ZJqIRJftaXLTHUFJtqhZCHucFAP+zvJclXIFZucXoFiqaa+ftzNwchk0Wcyk7Ud47KUCS/ARomW5oqpN/ITwQJOfgfa1a+Ern/88sRyuuP32GCexmtBaDU4d2A+nDhyE6+64HV7fvx+SvSsJKEHQxNzGz5yB5x55BGqJJujIpGG6UoGuNWtg465dNCicqdUgl81BNpeF/tE5ONV/QZtRivk7sUzUZAN9SxAsEX1g182bbBPTCB4HdBjsx1dhmQhogq8nzoxA16Y7fadEwOTkgQOwZdduumfcUIZr+5Yt0HnLLXrfoX/+Ekz19UGhpweu+0SQZSI7Htu3D0bPnoWla9eSRNeehx6CTu0tE3yaeBJdergQmpdVNPm7hMCJXOhc/wj84MQ5GBy5QF/NFFDegSM+NusEARPZ5ctIrwAAIABJREFUWprTsHxJC8l24cask7e/7mJUZfJAEwwmYODZq1ve2CuozWqeN9AqWF/4zqk9TtxshDC2iW8lvxd9CjxeZAtFA/hoQ/eodLN/l1WN5vcBmS47lqV3dgAOauZILyEshfC4jJHijgRx3WvUQllP9kFAHBdrpN5AVw8B1Qq6YAqH3YNMvLwz4Dt/mr16egpePTXJgTAa9IfLo6kZOBnAryn8C7TnUwSa5DJJyCDLhIwbWAoFPUyEbVIsVWEBAYZkMySSyDZUK/QQsMGbp8+yDF+hP+YkR5ln6smK/g37EwRgUpDNpohxggCKgCZ4L6s6r4feHAMMJ2a/A4l0E2zKvNuXiC9NPwo9yavJEJ4CEuQFYOivqzkZm8HzBwRYCEypAczWRigA0Zpcro3iO3JroKMZAfca5LMpaG3hNnN8rp/vZZRBkPF55V9SY+BkYmGQmCdd2RU+2S4yizeAEnkAZKc8e/4bcPOq+6BLgJfxF+Gm1ffR+cyN+15PZu2bR/8r/bx5yY2wZemNjVbd0P0D80MVzwhrY9i3wy//Vo9tEg80iWzR6j5v5eA3ITvTRybw2SRLcyHbJB1i/m4DKJcWNMHgBRqrGjV5cYg1n8hMIju5wn6T7yl+KoEEzw+V2CVIjowATY4NXQ0nR66tkwc2Q864IQfTxH6c4AOqx1X9Q/DCvt7WcXiAu+JLQK8N5vvUd2s0zh5jxAuGURCaAphlg7FiyIFxmNoLfhoAi/RHUlc89osffMH7uXXpMCzPFQk0IQN445UAFJttsljApBGgJKwUhHZs5oBAACXlaUKgHQMmnjE8KidWYV+6j4I55irWeu8FLJHAjXzG2w1jlkigw36VY8xXeeywoI8rWYLjPHPcqcqeWeY08OGVublymkATbyxgSHFRtfYM4D3wRIF7yJ5UgWhknGBAB+XXr7jxPU6JruAzRDdcNJ8mQ3OU8eL3epPDjee6ZB2XOlGYVFds0MRI//HxcZqrMstEMUsIQMHgO8+HqQwmUwyYUL3x8pSnYH5EXaegmZSGRLA0cbVqCapqHCMsFF9+kvmxSNWwJDeDLVUolkuQz7dAZ2dnZPLWk+m67/btcP+7r1NdVzDv/9Mf/BP8t89/F1JNGWaZNKU9tokCUJjloczXlRqC3/hdFwqLZcJyiOxnUk+WqwQdvVXY8RGWq5O6feBL/TA9gHJhKYNtEhM00fMQ6ih1nUHRQAZOPMAk15OGdfes1umswREBTgwARX5jHxpcnFSmOojm8L1rt+p+i4A3o9Lg+OrEC26gBFf2kLG9z9xePotkHKWMEdgVXycGjnhwwuiYx/P38tusOyVimwQ3YpqUDNAE5wdGP7K6uQBrWnhx52cSJ2FLosAnsfuai+l7XIAJnjsGWEJMU4NhQsBjrQaPnF0PXzxvs7XsGJyZDuFjVtfoQ2d2IG4g56w/Bv5f/vtmAkdspgmCJgKc2Ebw0n+6ZLQwj5Flsm/fPmhp4QXUpjwXvncBMiZgYvfPrj64Xh/rS02VdzZ4cjGgCbbhti2AyHQJcIIA+c13ftRXsOPOQjzgRNUzVXW4KPMHvP7MXBHKal3j2xU4uQyaRHapb60dLiVYQm1qtaxWw4Y9Z9xqEz+dXvmL/wtWfezj5DOCAfuxM2dgp8WYcHRJga/Q1BwluW775APQmkzB6Fe+ArkP3A9PPfpPsHX3Lthq+HzIwQicIMOlZc0aGuzN9J2HpvZ2WL5zJ2SzGRgcX4Bzw7N64MHm72llaJogg3dkmJiTldCUo0EdD+Rs0MQlzyWm8MdOD8Gyre+h0x7fvx+OHzhAgycETMxnEiku0xj+2T/7UyjWanDtA58kea6wDYGlg488DNt276E82Hn3u2HJLegt494aY5t4DaXrbHEM4sNWJNSbskxNz8K5gRGYmi7AzCybrg2OTsFsgQ2rTPCkpdljneB++VyKwJPWfPbHgnWCRvCF+aIapBurgI1xlsuMr+5wJjD4sQZYApx4sSqveISwTUieyzeIdB2sh1/uwqsmyfFbqLh7epMdNsz1tmKpAiXD38QIDVjKXn6KhS/WR4vevRIfaInN2Iu+dHAEShOVenycOk28hNDm5oqQSiaIjSETC5NVZp8ickWRz6vEVwyMzDQCeDYTpVaDI6cmCTCh1kaZspsGrr4MMScV574MV3SOELsEmWa5dBJSKUXBR7+CShVK5RrMLpThpb5mODq5DMoZ9BBJAIJ4IlmHskNyvXoyduZ9EPPEAI0TTWlIJL2Va+2tORiqHFBsEYA1K2+AZcXtUKhNkDTXls73QGvKM4XHcw8UXiFWyZYO7jNwY4aL2gKNpvfFbGkYjk99l3Zc0YzAiyczmc61UbnpassS0yS4cf6QR8n8IEzMD8DYzAAFVzD/NatkiWKVOMoZgSZ934CbVzNoghN0NHnvyq3QIEuYyfs3j/4X8nBBMGZz16UDTSj9XE8bUk9coAkeHsY2ifYzWfyYq/K1/weymbIHmqSZbWKCJti01JPnunRMExs0waq0+Ge8JKCJdCeKaYIfNWhiAieWPNczp94LEwVmakVtRivGbZUpwxJaqxwn1l/ZZ9S1PnA2CTaG1V3vTGoJuH6g+iCLkOokAfStkWSOGMir1f7cImm4RCS9KpUirVDU96j7BNVfSdAAanBv7wmflwmWTdcfGcCbRvASDgsLTF2KgFVkAXDlpdl5M8hEIdIQY/ix2hwcTo/GAk3MQE3YSldX4CYsmGOOQcLeU7muE+xzjQcaYZuYgaPBuS6DZcJlS8qQZpso8MkL+PKiGXO1OyRSAE0pKBZL0LNmK6w0JLrqZ2k0cGIe7/mgGAAKYQvhbOWoIhX1uws4kfyJbLJUvcP5KHpsCssEfYOIbeIDUBRgklWACR5rMDMkaGbEzkIGJf7BLLYAKEOFiz/oF+WBJHkteUmgiZJD9RgnPN9Gma5Vq8PnwGYaMnAy5ez5P/Mzd6mFdMZ4HxKAPiY/+97PQy7Z6ZTlampKAjFOiNmBgX1ebMMeAAbDQ7WP0hbLeN0rrwxU+CS5DOP3Sq0IOz7SDN2rME7B94ivB780BBf6GcTxJLouHjTBe2AzeL80V3NPBtbdy6CJWU/ls8k68bFNEAyqVDVw0rN6M/SuYeBEQBOU3kJGycTgBcWMYR8YYcoQWKIltwygxGfYzmmty6LOA8U/DAFKAqxECf42NwEyTuytVvEzTZimi9fgnG1Pl2F7xwy9J9AEZn/4niYhIIrNMkHQ5OEza+DxPvYCNuevoW2P7q8DKeM8xDmKscY4/mvLaXin+391BWy7YZnPEF7YICa4ESan5ZLQwnrzV3/1V7B+/XqnRJcwWPD8Ud4mNmBiLl4w+8uwfnOxTBNT3ca0BTCZJgiUyMLtTK4NrryeF69H9hGOHLWBE5dcF1aJUrkCkxcK1PeuX/X2k+q6DJpEjT7eQr9fcsAEBxv2Shjf815M1amXYLxS9JW/+AvI7thBDBMM2CPr4YO/+7t1Dgzex8FHH4Wxs+dg56c+CUvWroGRL3+FBlZLP/JhQEN49DRxgSZ4kZN798GRvXsJtEFZqvPn+2BsbBxGpsrEMpHGjWRTultpRc09u7bBfXdsDzSU5oqtQFehQBOhyyHaK39hoAkOUs9PoqZzJ5x56iCcP3UatlhG7+Z1yMx97z4yu1+5fgO8/oXHYKJSgXs++zuRJRfT/ej+fZRWy8bGYMuvfib0mEsJmuBF3izgBM9tgifyQCiZNDQ6TR9HJ6ZhoViEbJpN4nVXXKsRcIKyXbi9k1knftDEv9pFxlUNgSaBKuoO05NMGwIMMb1NRNrFf3qJdAWLq30bcQ0yg2cyVxlFViUeaJCPhXcHmu1kHK5TxT9H5D0cg07czRIU8Q9orAf2M4bC0ynQVjkfsQZzCyVYWChCPpchSR/XcAplD3HjcJVZlgI3FxiMBRfjWjltgWlSbo68MaEZJuaAPnA++4vCeeid/ip0tqagJYsG8CnIpJsgKSwTXGVVrpGHyVShBOPTZfje8M1Qa8qwtAtKDYncEI0KZVLkYmWFBVdkJSxLdzUl1co1NZkbSX1D50Z+YzNsu/BRmCmPwBuze+H6pQ8GcgpBk8HCYQJNyCDeBAlD4zv8w4mp7zLg0n43gScr8lezqTwG1JMZ8qPoas+FgCb+W2F5rhe12XtXZgUgwwTN38NG4XgMSnfdu+UXNLB3coL9ShAM2bI03Cz0mXNfhfGFAUgkE3Dvhl+KV0lj7hVoR1TwlQM4/pMI88g+dRjbpD5osvgx1/zkJGT2/0/yd7vQdk6bwIsRPBb1pDZ7dwMnDKiwmTa95wru/clneWj/YmL1rVq5SbKmKsjg22+RzyqHu05jfud6j9/RsmWv6SWZJAFP0JxbfaZaKubwVfy+Bs+eeh9MFPzgpbt1dLS01KhHBV5duuFm6+6t6HYGH3w3E7ZHMOHCQRY+YbCb92eCL6kpSK1oO2Zgu4IryA2wxPI6seXCOtIzcFP3GZ80F3qWEOtEASQCoHCZ9ZgnHKyNKclVL08i88tYbeJqY1yskwCjglOYvXQ8AAXL2/MwCDPpcihoYgMlts+J/G4GVcPec5J5wVfzc733MZvWgGyXCzwJCxhNFFvIyyQYRKcKzaCIj20igVz+DdMV+7REU4bKJrIT0Dwc52M77vxY3Efw2rcGjwgCKD884KRR0GRoeIibfC3LxWxcYZng+2Q6B6l0My2UoMZTASa6/JiRswaM4Km1wba4jMoEIg+owDGVjxpUEJku/L6CQX32lMNFchhE7ery/N3wvCP9J/Xq53xrJ7S08+9hjBNcWPp//8FPmyMAev8QyXKhPBSOHxEcSTFI0qRe6b2AFBLcF7aDtEkulomAeyTQBxVkMJAsl+FjIqBJrQgbdiRhyy35QJ098D+GYKofgRSUrhJfk/qgiS7OaqDD8DV3hASaIMuE2CYecIKgyfr71vCczrE6nvPSYIOp97JiXgK6yDppbV8CTaVlMDE0ARMkvYVAHUqJmZJiytzdB5iY7ZUCpgJACQ9aKOVxTKJnVmZf7PLcCVbyig2ckM1XmcqrbGi3qJnRah6zcylLvn8GkGkyy7uafYurn3F95+pPpNJEvVrAie1lgv1NGdvFWg0+sl9UTJwzcHd43RgkO0YYgcR0jk4cA21znocnuerOZrjvZ6/0SXQhmCGexDbjRBghLramxPHwFX1NhoaG6DymRJcpz+WS/4qS6DKvYcYNXaCJ3SeG1R/b10RijTZgYvqZ2KCJME4yzQia3NFgj+bfnYCTMi5SVnELU5VXxhRcDcnrBJknG1YtIfDk7bJdBk3eBjl1qcESeeT6slyLnNAG0tWT1njyT/6EDMw3KCbIVz7/f8L1d94Fa51G7cH7OPL445BOJGDbT/6kvsrpv/kbyK3shZ4Pf5jYJ9PPPQ83/vqv8e+OR0GWBgI2uLVu2ggzTTk4fn6WDSSVdwmyTO7bsw3u3X2FUyPRRI7thk/TUA2miQAmw0/9OcwXy5BcdgPMzRfh/NGDkFt+LWS6t9LKnhee6oNTLx1j4GfXLp/3iqu4Htu3F36wl5+lN5uFlrVr4aqf+qlYJfu5Rx+FkTNnaJXbbQ8+CEvW8soC19aYRJdqGevcRRRwUm+1elTIAS+Lkl19AyPWHSSIeYID6jPnR2C6MA/ZDJvEyzlxhRMCJz1L29+xrJPRyQKMTRbUKi6VRKpT06AJmbC7t2DwxN6vDiEXgRMCGCyFFWugRLElNWgOVmOJdgXvT4dxdMDG9Qz24DhWdYncyZQAQ0N4DL77Nl+gxPvFHhAGx8T+Eu9LfyszRPbEdbOhrbqVnNguLSyUaHCTTaPnh5QF1yQ/GOATIMVjpXB7EKdX8Z7dKENq0nHk5AQxTGTTU05jsobF2DHm5oDvmS/Dls5haM4kmWWSSUI66Rk9VqoMmMwvVGBipgRDxeVwqmkPjAwP0iVpxWCSTYv5C7VajQIGjQAn6njU+SdTey8NRzJPQFO2CXoyV8PAzCts/F4apmtv63b7Lh0ufwGWN22H5U1XQ6JB0ATvBEGTgcJhGFw4Alva7ia/E9J4T6agZ0lb3XKPAMcbcy/TPhvz19GjnJx+EbozvTBW6IebV93PUluOid4LE9+i427sukeFTnmcQGDK2Avw/m3/JrQFOj76Au2D2y1rPgDd+ZWR9bORHcLKql22wkATvJbNNqkvzRWndkQ/wYXTp6Hj1X8l0KScnYKF3CS0oBG8kud6U0ETruZSOfR7vxm8/LyI5/VF5600sU/r2pcjq6GgCftK+P/wEOy2MKjwrVcxiBZnC3vGOCMYPL8zpBBaJ+wGtn6ow+445LT1rmmd0dnQeufx+uIaTabNoJL3EGzm7D2t/91VbUdhWXaWZLmcDBOR5lKm8CZwwiu6jY1W/zrSPu53sbI8JM9rNdg7VIN9SsrefSp3uVi39hx0tJdiMU3qASZm4IaqqmUGL9/VezV/0zU9BqgUR5qLct4ReMXv0MNkcK7TyTzwMRD4JAyeKB8TPJ6kNZNpHdwl2SOU4iQPjCKsWHtFA2wTo42LUyYc+3g+KFw33ozNXDTUKGgyODgYkIIzJbo8wEQ186quaTYFFRT+J0Do8tfKAByrmUPINEHGiQAnKK+mAFiWrfK8TfpPjcPA2Ulobc/SPvm2DP0tW9YCs9MTUJiZhLkZk5msWydA8ITKXWkGWto5gNeqwBR8j6bw2hgeEvBXf/BP8Ld/+D1IJkSOK+2BJYuW5WLo1JPlqijTdwRO2L+kUmUvk86VNbj5ozw+s+vy/i8OwYXzCiTxmcHzIgaXp4kug6pd57SmmuSBJgScsDwXGtM3r8jAxvevU+BKOHDCQDDLctmME5ToEgkhvIepviyU59J0jwhCiXG9n1mi2krN2lHzRVXmTEY87+nJqPp7hXhAiVk/A6AJphBJjSFoYrT/pmwvAOxcyvLhf514JRwsidGWBtoKc2ztek9jHZnkee8FSMYxjck2QcAEfX8/uPddxqWC/Vr4SMHb1z/sd/WNYWcJjk/sqMJn/99bSUYL/1CmS4AS8zXMgySMaYL16JFHHoHu7u5QTxMBTexzR8ll2nXUjBvq9tlaTCF9oq/OkE+sp2Qjijamqo0NnJgLtcXTBJkm8j6bb4erbvDbAjTcJ+Fio/IC+1EFGIdS5AXgBCij30lhAXqXd8KG1UsavtyP4oDLoMmPItUbuOabBZjUl+VaxGQ28GwSkPImAzZocuDhf4SOZAqu/uQnraP994GSUke/+EWSnbraAAUW+vth4MtfhhUf/jDkVq0kMARBk60f/zi0rfa0Nl3Jjr4g588Pw8zG63lVCIEmSbj12tXwix+9UTfCdiPpanDN80uDhq9m4zV77gAMfPUBMkUqLFRgqlCGydkKTM5WoX37g9B91cfgO194CpZdeUMoU8b1HMI46c1moHfnLli9M2gk7zpu/OxZQOCkVKvC1t17YOuePaGls3G2iR411zlnsS7bKQw4iRtycLFO+Ga4XKKMV9/gGIEnKZLJUZtiRPQsbSPw5J3GOokETRZpAl9XDoomswyc+Gq4zSrQA10vX5xBIEdzVQ84aKD5vchdvUGpKdPF8xA/iBJ8ftcYVaWm7Zth72oOtlzwRJ1mXQ5FsGR+ASfwvJIZwRIPMJELRq+OdDFqpN5R7dMTAzeQwmklg3yehiC75Mgbk3qCbbYBXqDFTF9jD3xbOA9LJ74CS9vTimWSJJYJyo7h85IJYqUGC+UqzBTKMD5ThsGOn4BKbhWcOXUCZmdnWMM7mTOVyTitZBWNE2is31ohOIHlgryeajUYST9B5uz58mYyOi8kT1ACIJOkLdPrMVOM/B+qHoHh6qtwTeoTHuMpopGcKY0Q0wQBEzSBx21g7jAMzh+B67uwL65BvrUdutrzofWAwY1DsGXFjbCpnU3hcfvW6b+FTZ3Xk7P2ifFDsLnrBtgsMl3G2V6YeII+3dh5DwFQfs+S/wJblu2Azd0u6a0amKDJpfY18Uq6+9HNWHE90MRmm4SDJpduzDX08suwou9FaEmmoJS9ALOZSWjNAP2llAF8Q0wTWs0fk2nCXau3qXrhBk2okjfexpqHhM/B+bz27/KZmokgaGKyTVzAiZh0xwdNQh6vbmDEa/caTxxMf/EEiTraBXabxxiBD2dimukbHfggzXei7HiMTGd/btwCtuvb216HpenpEHkuZE0x64Sk5pBJIPJc0s+YIB5eP2JlLwWaLyZwZSe30R/vGwLYN+QCa9x5pMIK9GNzbgbWr++jhVtxPE3qyYLYq12pulrAic0ykX3MV7lr1yrZqFJHNc8RGDK/t5km85U0oCyX/p531rJcHFDiOq2DS2oflMDEPlb20YFg5XNXQn/JYgmWr95yEaCJTok4jx26D86teBEZStYZfmSLOqtqAtXioUZAE5TmQq9PKm9JZFJwoB3ZJbSiOp2FVAb9MnicSP22yBwZq4xNwEQHqsPGJbZEr8rPCvpg6vw22SYqcFirwdT4HBx7mRe24P3k8tNUhVtaC77ybZdhe35ZnJuEUmFSs5IQTGlNTELHqusAfUw/9uH3wTNPvgo/994/gmyy/RLIcqky6zJ/J1DIZJgIaFIk8KRaK8E9/2tHKPC5//FhmDyP7SIzTRJKKoz9PxoFTZjB4zOCV8DJ8p29sPwKBm4Y3FL9Twj4KX4memEpAV9VrcKBgd/58RwUx5E9g2UuZUhwUQ4q9iAPSuhfxdK2pYPZOwaf12DC052GACV6FVb9iueBJl4fivUX/2QjoNYA6TFddi1FCTgFmnBh9C4UQBZjRDnshUhhgImqPzZwYhq/03v0nlAsEwRN/uHUEnjsLM8NQsdqks++JAsb14VFBoz9DX8jdy54+153dzf8xC/dqIETYZqYLBPb38TFCLH7xeeeew5GR0e1pwmCMq5zhoEmYZ4prkULdptklh+pU7puKaDEjC+aFgBRoIkAJC7QZMs1u6CjW/K6wY7Hn32AjBMbOAmT68IrIXiybEkHrFxWf4Feg3f1pux+GTR5U5L10pz0TQNMQmW5LmICW/dR/catsuveP/1TWL9zp2aWHNu7lyS6PvC5zxlnCwImKMl1y513wvJb/d4bT/3TP8HayQuw6lf+rT7++3iN226j69TbRsan4Rvfehrm5hcg29ZGUiRLOlvg5z78Lli5vNNH9bMbSJmcmJMOs8GThk1Ak5lDfwHTh/6SVjKjZj6+FuYROKnAZKECF2YrUGy5AlZ94v+LXYCOK7bM63ufpIFAc1MTzFWrNJBYsm4dTSC37NlDg06UI3NtA089Ba88+a9QrNbqyqQRNbfMRmbxt+iOnybTBq3VPvdigRM8XxR4MjA8CdMzs+RpghvSBhEBl0DmxrVL4cbt6+A3f9G90jt+erw19nSBJlzjZBUAGveG512gpbC+qAuaqH2r5O/gB05k4qtTSQ3wzVRzBlrMTlutjPphprQrpQS4QWk4n1F4MNZEtyqTDd2G8Jfebwro8/2uAxAuORffCdR53Kkyv1AiKS5emcnFACWrWprdpod0Zl86BwpArHCod5QlV6BZT7zHYQRMTk6EZqkbNFEPojKndubLsLl9CJqzSQJNiGViGMAjywR9aOaLFbhQqMLEbA1GVv4KXXNsdBSGh85z0jRldJDALKfqR1/g37vh8LpEQXdimwAUayMwmXyK3qdr3fQnoIlIczHbxZ8vJNE1d5hYKStyV3PBiWh6T0x9jxgs1y/xL1Z46cJj0JPeDr357ZDNNcPS7qCZKstqHSJZjk1dQZP3Z899nWS5EChByS7c37XfE8f+O+2Df1rCSSXa8bHn4eTUIbh3wy9b+c5lYrzQD8+c+xosaV1J5faWNR8MLR+L+aHeqAh/w0l92GaDJuHSXJdu7IWgSa8CTXLJJjjffIqYJq1ZIFP4MB8T83uS5BJ5rjDQRFUvaS+8umCmhkh0YdBGFUgfqNLgc4eBIHLJer/Lb/iqAnK8HJ0/CkiCzZpIc7mBE5HnWnHRxeqig811r9hgWupzvVkgC/US3lWUzxIFy9A43rG5xg23dj4FmUQTM01QEghfUbDFYp5geUUwkOW5zGCaEZwyARSz/EpjGRMsCfXOMp4Jx7X7hxKwb0iZDtvPay2gcKZHrUqgybr1Z2ODJnGYJvToEWCJDZ64VsXKPccpz/Y4vh5wYoImeI2BQofyMTF8ciyfCw8w4bGUgCXiHcKLrf1BXVnUViwVCThpXKLLausuukVQB5LPAwde0Uj+kgEoxlgtspWo1WBgYIDKR8DYuCkB6XQzJDM5qjEEmhDD1vON4EA1Vy6vyff7JgYHJ3bQlD/jbVerJfY2sdgmzFzggPuxFwehWEQ2bgLyrQiYsME3gjzSCtkyt7rLsALPCJygv4kE9btTY9qXFIOShYkmSEIGZk53U99fudDeoCyXb7mPBwgp03cG9ZAFxUwOkeXCdNBMk1oJdvxEMyxZzT4mZl2V9/sfH4WJvip7mhBIIhJdjYMmPuaLSHNBGWpdzbD8hiWwfF3WxxDTwIkDQKG4iMU4IYmoisc2wXSefWMF3TeBHhoo8cCPIFCiypy5iAmPbFKywTXP14T7JXM8YqEloZWEfyDQJMdjdtm1Upyluiv+htQGGfeCn6/pLMCO9AWS5woFTGL2QYGm5iIAE1y+4PIzQcAE/w5N5KBcw/fIROFX9DvBRbblag2eul3G5lwGKfLkYJTbyekBXfwUlBvWc6sWwEtgYhRZXjKJGnz87hr1jSilZXqauEAOl2m7K46H333961/XYIyYwAsA4/JMcZnMm32xDcy4FicEhggG8KgXA1jAie2b7AJOkMWFTBMXaIJsk6UrN8Gajdsb772C0359Dg2cqHGW9AtS0/Tzq9+xLW1paaZFjflmjsO9FbfLoMlbMFcGR2cAAZPBMTaNutSbW5YrcijV4G24ARM8yctiqU51AAAgAElEQVSPPQZda9b45Li+9vnPE8th6+1oROS/FzRu3//oo8S82OYwd0fQZEu+BZZ++EP6Hl/6wuN0nusMCS/XA/yPbx+irwuzBejpysD63nZqKO/csQF6l3dQIywaiaaOYVymiTRohZf+AuZf/k+kFYma+SVlNlwsVWEOg3SzGKhDxkkFil23wsqPfLFuep/evx9OH9gPhUqV5Lu61q2Fo3v3Qu+GjbBh1y4aDiDjBocLyCbBjg43BFJwQz8Z3ARI+e4f/0c6F35fj23SuESXahEjSg8xDyolBimsLQw0iXdm/8nckl18JgxuD45MQEsurSVpEDwZGr0AM7Nz0JLPAjJP/vdf/YgyBmywSryFdi/Ml+Dc4AWfjBGXkGjQJNBSOL6o25qoHzluxYaPeguwTdhHIlAmfF94J4wTzGgkG6IhP3W20NVzNSiWymwKb6+kkxvxJZasmOQf/ekoA301ETRBC+fgJZgLrnypVKowP6/YJQleCIzsi3wureUP8F7IZNWVE7apu94t3vXrScoMT8zDd18YFOKLM+tMsMmV/zIg7zjzN9DTmYaW5iTkM0nIZJogJaYNqONbYSB7dr4Kk4UaDCZvgIXOm7SHyeuvHSbQGFfsUZn05bnBNqGJnl0gYoImMAqTTQfpOREw6SzfDCjXla50wZrc7dDRzn5LJnAiqfzS2CMKNFGD3xigCZ4LmSbmhkyTgVkEYLbDpu4boKvbT5sWwIQM2B3sETyXMFDu3fqLdGo0fH+u/xsk03XTSg94RtDk5tUordXrBJueOPVfYXPnjZbROz+xCZqMzfTD+7fZ4EojNT1836iRkat9Ms9mAidB0CTq7I09A/qZDL/8MmyYPU3yXLmmJphJT8JcboKYJnn0Pm5iTxMp+vZ7Bkz8oIleMKlnPI52zweGGPdNQR3WJtebr2xGA3yOxtC98NFOTvOzvMdX7nz41TB8194lhr9JEDipwbGha+GN0et8mVO/ujl+taWjGsvqhvYOL2UXW/6igBbxIZDbFPalB4sQcOJcpcrHSLt+S+cByDYhaIKMEiy7BmCiwBPyV8D1yMI40WbLUk7NoK0N3snniAYzLJgl/aI/Fgr7h5rgwFDQMDh2xlFQuAK9vUehrW2uIdDEDATZMsL1wJIwoCQswBMHLLGfNww8sYES+TyxkAf80yXJLDPaK0GVmBp6caVJistjlPCYShZ5sFk8ly+WCqqqgFIJVqzdtgi2CfXMsbM3dEcC07x6KTJeiwdQohnCXPFq0N9/nhQXkqkkJEmBgYPP6F+SzuToObEfYYNt7jCYdWIabvMTeiCK/hR4dO9pjbG8SgNcXIV9qMwXhDE0OzUOszMTMD87BfMFNKxnoMT7My/j5YtUY284y9fUTKVqGRZmxhi8qgG0pBcgn5wjxQgJSMqrXKF8oQ0qU+1Q7lunQQpmdBjm5Lq9t0ETkx0lslwey4TAEpLkEtCkCB0ra3Drx5llQqnqkNnb/4VRGO+rePdDbJMQjxVzGbjqGlUNUWCVIReGoEkuCbXuZoDmFKy/rhnyHYYagBnoFdBE17Wgt4m5at7zN6lAabwNKhc6+dkwkiFAnJ6jeoMR/kmVP3rPZUGYKIF6abTldm6ozscoPEbpVOOGSnMSqs0KjFEHVIoFwL9EGuuHSkTcHyuKOm5NSxHe0zIOn6md8OYIi2GbXAzTRM3XTLDEZJwQKKLYJkUFnuAr/dVq9Iq/v3ble+HkVe8D9G6R+mOIA7ibN2x3VR+Oh/lGH1pJQVLPawu4kBveeMbZ17aNw7ZlczpWFybRJfG7OEwTPP3LL78MY2Njmm0SxjSx44JRnilmGyV1151Ykq5eu+1imNhtktlOieQdfmd6mZjgSVO6+eJkuYzMCxtF+szhY8h1IXCCUGMmWYPN65bVS5Yf2W+XQZMfWdK7L/xmsUvkam5ZroudOLmeIRwskb1REmt5JgNbDImtY48/TlJavTtv85301IEDcOrAQVi18zYnYIKSXQiavPfTn4bsSk/THH1Njh04AB/47Ge1XrJ9t08+dwxGxmfgqk0r4KrNvfDaa6/RLtlsDj569xUauTaBE2wQsZF0Icjm+QUVLvYfhLnvPqgH7biCESVgygKalKtKQ78KFwplAk8mC1VY6LwlAJygBBdODE/u30+Tx427d5NZ17Y9twN6tBx8+B/hjk//NHSsXRvIGPx97OwZGD1zln4bO3NG70PASQK/Owu3vvvdsMxi8pgnuziJLuoaYtW0KlKx32TgJJx1wveJ4MnMTAHyuZRmnuDEama2AGLufcPV6wk8ebtuoaAJR5idQIVuQ+yHDjQfEeJcNinCAk5stgmuGHRtvsuSvFFj7Vi8Ehm76NYtCshawi1UtsqXJo7004CLZ9jRyNPWS5rC3Dxpe+tAP04UmzOQZOd330b7EYDC2sSykSFdFLfEKb8WTDaJZxK75A3PvyS4p+SgQZEPWb1bG30O1idehNbmJLSIl4nBMsFnQSC7WAZimaAB/NDKf+djEfzg9deobUKAlwLlVFfMuxLgxOVtUqcNJMkvLuNFBZq0wDYoNY1BS2UbTCQPQOvWVsi9dCtksxnoaG+hV5qQ03G8hhIluvrHX4Z3dT8Q2dzOlIfhZOH7sDl/F7SmgobW5G8ydwTu2vCzkMvlIZnKEBCCrBHcUHorDDDB38cLA/Bs39fh5tX3sxG8Ak6QnYIbAi7JfBKefuNf4Kbe+6E75wZNjo8+T74lLL+1IwAjPnH8v9G5UKrrzZLo4nobtrGxMO0TspMJmiTTzcaJGqnBdZsX349nn3wSNgpokkzCdGoCZjIKNEkbEl1KqkszTBSjhIJhOLFVwRgBV0QBgy5mgyd28bbqBQbcfKCJb38jHVyNsiuZ4nxn7mO/V4FTzjjFMsG3YvhuGMJjM6dN4el7BE2ugTdGrqs/qlFBHlfOqVCX/yf97MFEiN1XxS8mkXvWK/N1D3atNCWJoOAiAPZcMP1MgozJmzv2EWiCMlx+XxO/NBdJdKmgLdku62XuDpDETut6q3sbWvlbI6DkwJCLfRadi7yH6mOJiQuwYeMz2lPRnHvY+ukClLiYJq5Vrq5Aa9h3VF3NQGNImrhAlLBxmYtpYgMn4/N5mCwyYGLv7wXROc08GS7+rMERGhvydxJwF8aJgCbocbh4iS6zVkTndf065AdOZF/PBwUaZqHQSvC6Pn/ciaE01/j4OLFMSF0B2+5kE6SzrZBMoc8EA+rELhFAnIY+YnLulRWTdeJr8u3y4wNPBcTwwAxhmwz1oYk7wOjQab4HzSjxABMpq1JefDHpkBZbxq7ULVTLUF6YAZIFQ8k0AFiRn9bMEztIaQIopb61UDm/ERAwIXaHBpLEdtwRoqcgtmf+zjJYzDDhVwM0qbE01/s/0xXJFEPQZOxcuXHQRAbgar7CdYXlY0meqytHgAn5k0CVQJOWzpRTck+zgxTDy/YzMYPAwkARf5PSbArKQ72KacKlx2tfvLIWAEYo7Rkw8W0hQInX4qp3uuPzekBf24NPTUbwfp9HBEzKpQLNDRBw1EcTGMCf1rYU4VfyZ+E+GOJbs/soueGG+hx1UBymiQJMBCSxX3HJqrBMMLbkA02Mz/1LNsAzd/47vfBE1VSoCYIitxTSyHHdtcbMGlySg4wZpRmXcAxM3r3urJNlYnubmBKXAm6E9Y14F08++SS1g8I0weMvhm0SxTKpt/jA7BNdoImAJPWkuRA8sVkm+Hl6ehpuvutjdbuiwI9G+seZwYQBJ365LqnfADJHas4kYFlXM+Rz4WoXjd34pdn7MmhyadLxkpzlTQdMnLJccYp9zMeTFQERux98+GFYZoEmAwcPAspE3fAb/14fjUyJ8089DRt27ST2hGsT0ATBEXOT72/75CfJUJ0aHqNTQcBkWVcrgSWynT59Gqamp6F3aRvcsWNDADSRBtjWKzQnGtTtqusQlfc7D0J15FnqvjGlmW7Mq5oJOKmwJAwyTuaLVZLqujBb1sBJ243/HgZOleE1kt8CyDYlYdPu3bDZ8h45+MjDMHr6NHzoc78XK7MQRMEN0wkBFHzFbd3GjXDtAw/UPcebxTaRi7qAk6iA+MVMUaLAk8GRSQqQihEyDRKV78DsXJGYJ7/1S/fDto1eGYqV+G+RnY6eHg0yTbCQKv3isNu0W4yzJ1+FRLUIs7MFwFVh+bYuaO9aRmBl9zJH2jiUpJhmrxgnVnA9DDShukZ1CgMv/ruKXR5i77i4TCuVcaVH2c+YsBgavicwnkfmMLJSks3HrVyIGsiEqHctFIt0X5pGHjB+j//c2N5hm4av3qZuzP9S96T46DZgYj6tF3D0T65126tX/nqZm+r7MqxvG4HWXBKasynIZZogKQbwqOWLbXI1CbNoAD9dgpFyLxR6/YPJkZERGBsdsWTJrEdR9YcmcubKer2bu8CRr4kFmhSSxyBdW0JACoImqaE1kBxcTWUdgZOOtlaaUGIgQyaIL44i2+RqWJFHia7w7eTs92GmMgzvav+E2sm+ryocn/o+ZDIpuGnVfXBm5hiBJpuX3kAgRZzNlN4y93/2/NeJebJt9c1wbOA5uGcDs1FMPxNzfwFO2BTeX+6f7fsasVfebNBE2prAc5MEiH81uQs8QUN4v5/JJRx3WTeF8lxrzr8EzakUMU0w0HwqexLaMgAtGYA0Mk1swESzSzz5Ll5AzF4R9J4yyfiT65pFJ/Q9Sso5Asl6/wbSw7Wr/Z352X6vG1R+ABqTGcwS+YytWIBlQqBKDUaml8Pzp9/D5db/T0jVcIjDyCrhiLbBecIQQOaH1J3Vb78dECP30e7D2BzYZhh7O9/cjqBJAlJk9O6X5WJJLvnj8BmBgGaATQemdEYZ8TQBVBwpdxGBq8dOZuDcbHCxQXR7KTMEtadimWSzF2Dlqh9o0CSOp4msuLdX3pufub31VuXLZ/N7+ztd3a10aYRtEsYy4Xro78/nyinonxVpSJOBq8APVXmRVcJylX5GibBLhFFi/i4sFAFNUMe/jIzgUhFuvKPBIFJo5i6yNlqME/syjQIomE9h42V97loN5ufnYWx8DFLJlGaapHOtkEQGD9YtDZZ4oAUzET3/Ui8W7AWvucmKSBM9JvbYQANnjtIYf6T/pJLc8jNK5H687sgGSb2wurOp1WNTb5Bamr/AviblBfprSRehLVPUwAmexzZf1mDKVCeUzq0HmF6igSQBT8w8ZCYdy8V5wAT7hhBgQmCJ38cEGSc3fTQPS9fgohl3/T0/lYOJ+RwM7h+A2TcuKNAkBdR6xmGaSP+oQRNeEIVz30pXliS5RK7LBE3k2ex6LHVbFpKar7Y5vMh0CeOkONgLsCALTeoAJWr8GBhDBvpYfy3yehmZIBnfGOkgy90kz6rENMHxjGqzUOaqOAsYG8F9kqmc8QvnU3u6Atd1zsN9MAj31ZA9H9L3uOpIWL2JYppo6oeUbb/hu8hz+UzgXSwTxT5BEKVQqcDBO34FLizfzHNvY1SOLAGznw8b1aHMpmq+vSrZ1GRM4710NS9Ai8QcJ13XPgFblsw6jeBNhohLLaYeaHLq1Ck4f/48xQIFMDGlucz39oJqE5Sx+2K7nzX7Wl8bYcYBFKtS2h2sRy7AxARPhGniAk2mpqZg0/bboGtpTJnZqBhDnUEOAycLankfD5qDcl08PsN5gixEQ1P5DSs731JyXZdBk+jRLLz0g35YsbSN/t6s7c0GTKiTr5QsI+IGJqpRDx4TMMHTIBiCQftdDz2kzzp25jQ89fAjsHnPbrji9tth+OmnYfjpZyB/0w7YGAKY4MFnvvTPdI51H/to4A6/9sd/DNv37IEN4muiGh30MVnWzTIn9rZ371646ZoNcM3WFZqWJ0wTkenChtKcmLgaPBkYFL77aYDR55QRmR84oUCdAk0IOCnXSE+fgRPlc1KowtGJD8F1d3Ja9dwW9GhBwOPQo49CLpGAPRZ4FJVt+Pup/fvhyN69tGuUPBeVozKyQfyG1nGuw/vEm0iwKWLJd9o3AzjBC4RLdgEZxU+jNFcu7bFOyCTem+T/9r/5EGzdEFytHT9NfjR7hoImMZgmY8P9RIkf6X9Dy0aYT4EdN2plio4mAinlUgk2XXE9LFnW64yfmMCJyTapC5rUWzkXr6gtOvHjXqYwV4QaDn6JlSGbtZrG/F6Pc82BvDLdtMPHzgFN/fYdB1yzcwscNURfjf+fvTePkuwq7wS/WHOJ3PfM2nft+14SMhgDEmADxg0I0dOD256ZY+M2hl5s95yZM3PcY9xn7HZPT/u0af/RNiAQdtsGCWSMGVCpSntpK6n2LbMqs7Jyz4yMJWOb833f/e697773Il5kZUlg++mEIivixVvuu+v3+36/Xw2gJZ0IMH6vl2mPzDkESizpB3p4zqTX25L5X2aNqr+dXijAG6cXAGW53A13rweY0CGt4Jy++9wkbMk9AZ3IMmlLQFs6CWlkmZABPN9+pZYg4HpptQQL2TJc7vkoVNs325cJswo0oV4skQr0d8I6jAs3PLc2v/bdib/GxBIonRCH1dhxemVq++g9PZyG5Fof5Femob2yF9rLewhcxCBjSzoF3Z0ZaGtthbgCTqYKb0C2dAl2d7ynbr0+tfID+n5Pp72ffV1VQDbKyaX/j/bDoNTe4XvqskvcE54tvAaLMA23tr7Pdy0i34WAx11bPsQjg0PPt3/03eP/JZBJ8uLlJ2m3nvgIMVKulkSXaa3OrRBo4oIBagFuFWeljPJ3yLZAqYYNnHcFPOWlc+cgceo12FLNqgz9GCwmF6DQMk8SXakEs01IlqsheMLB/nWxTeihmgsUYDCwYtJ+Dcql3tfud/a/3b8dlgl+bfuZeP52gRMETVDKrwbwN0c+4ZGeMbcaNiIo4MQBPEyf5kFgwouJWwt/H3XwCdgx8k/r9iRRvpSxIfwB0ohBzArZx6D8d3U9DWkE/5SfCYKACIogWEJ/qxfWZ1I914bUVlBK32yQTFcTgIm7q3NL3zjdsk7QxFuOwsDp6h6Hvv7JSEwTe01iB2l+UuW5JlfRxySlWSIyVks/gWNwPNGiZbYEFPEwSsRg25HxMn4YLM+FoEkVk9hKazC85Uolutw2cQUtrQFwImeitX0DHxQBTbgc/YlGdIBaDaanpykYR0FAlKdu7SSJLgJGlAyXCTTimGb5mWhmhS3LZQHGEUCT5aVZyC7OwMrSLKAEFzOoOPBMklf0t/IsoYsy5W3M5uVDZcatdwl7Fmq+qvqfUn5JFUeNA+GVMnSkEThBCWmvXA7uGCTblXvtRgJOiLnv66wNWCL1ldjbCEyg/BX6mXgYJizN1b2pBvcqWS4XNEGw5PJqK6STAJmWGJx+JQurU3mIzecgXkBvE4KcFQOGuHiGHWSPJwoskBk8+asgSNDTArU2ZJQww0Teb/ipLl1Wep7kBHupjFTiqgueUFvENZEEhTEYXC5THVyb74bqYp8lzeUd9AyTxwKqGwAlZqZhZ5LJ87fnIZaUpI538GcoT1ZFrVM9Z6lBWclzMestCTin1zGLGMCDQ7ym+RfVk7AntmpVWrsCO/WzUXsxBW6OFwCUSNsWcERM321ZLvwOX0HSXMI6Wa1U4OCD/zMsDu62mHtqECRQluu6h/TidIc0n1Sgie7TGXXlPVX9s5+ELmaReW0AnNTzNqmnFuMmQOO/Dx486AFjbLaJgDD2+9WQ5+Jy4n6HVB3Ue1QTeJHmwncExREw6R3aBjv23eIOVv5/XwFYYh9MgBMNYVtdtyRecBVQwIlSGMG+cKi3DQZ6M42v9W3Y4x9BkzqF/MrRC/Dq8Um9KMZBYqSvnQaLW6/dAiOD3Vf8iNC/5KlDp674OI0O4Jfl2qCFu6LINlrv2teHMlMInPzsb4nxO1/LE7/z7wg0QTpw8aWXYeieu32m7+59Hv2P/w9s+9jHoH3zJl8RoERX9uJFuO0TnE3LwVc0HGOjvaDt3Nlz0NNagpv2jZK3CXa+YjBle5sEUfvs42GntnbpeSj84H+AZCJOBpYYE5IhkRbmaK5lsU4QNMHAXbGEjBMl1UVeJzXo/9DjkNnslS6T8z37ta9CYWIC+rdug5s+5TX1bVQvEDA59cwzUKg29jORY61foos7xKibC5w0Ak2aO7r/Kt48gUyjXODlIXiCE7tMm0ixYHYkMyNwgvQvf+nhnzjgBD1NVgsIpFrhKor2BmuH4r2ePfkGlPMLBIjY1NewZ2praSKAks1mYWjTLth9bXC2ugZOLLYJewb46w0DdxvUj4XcQPTa6h7A/0tkm+ALN3vhZd+Dl2EdIGlCO1gTzLol4J3tuCW1ks2pTDdCAcjHpJ7xu32HCJTghv0Xb+bosthiA9aQgvVNxGoElrxRV47L38Jd8Fb/Wx+/BrWJv4a93bNkAN/egqAQGsAbaYlqLU5sv1yxDIsImJSGITvycV/NyuVWYUIx9OKYSYZSBSWWXbOrJ/YTuGBqhm3CZvAImpwgZkkaBjRo0jF3FxQrM4DMk8G1D6uAh1q0VivQ3dEOPd1dgEHpqfzrcKnwBtzSE84WRPP3U9kfEGDSkRyyHpAJNODznMq/CZdyR+j7vUP3EGjSzIagybnK6/DuzGecn/F5Xph4ghgnbAR/e13QxLBNvL4lp5YOk1n8zrZbCTS5ewv6oxiZzmauN+q+niodCJpYTULWgWR0WvaZXUY9ZzP7oa9J8cUfwebqCnQkWCJkiSS65oltklagCQIntvk7BZtJb5oITMQsEW8TZp1YrAqpKu6720StbpBBRNcQ2L6zdfTlQT+pC5iovkrtIwRkGkmUNJdmmij2CUlzKfAEuz3suxE0eeqNX1AXb+7J3K6///dq+8vSMQz8sJkpdY6qFplB9cN81ewoFnTtzdRAd9+IXgr0DLhfs7e7un4ILSjNRRJd7GnCYAnmTiNrikEU7cNj+5lsFMukURHWACaycfjGGdGzD+hWmyhCDNLiNjj0OmQ6OIPWDfa48lxBPothgIkrw2WCFl5TaWrOtqxNyN/2rdn7h83Z7c+D/r6YZcDEACHcbim/I8nMEq/ZdDjLhBP6WaJL2LphoEm5UoahTXuu0NcktDU2UQOsXdcxzw3yQbFBEyrNIOCE/EwmqZtOpdKQbuuieieBTpyjsLSOJc3lgCYeCSU7gB0YADad9eS5YzB5/qgl/WXM3Iml6QAnXEJW36j/DPrMHZisGK01V+RyAZLnkvUdZXQr4KS/vQAtCRPg5/39ngO47qFx99gQwNQe3/rFyzJhEIJkudC/RdglPtBkDR7+9T7HtyUGFxaTsFxMwlq1FbrbcO7JzNfTh7OQW6wywzVfhthCHmJ5BZ6QuXo4aFJDUEAxKej++nC+K4wTBzR5d5dJgAoAS6SM8N1llvgAFAs8oTVGLAarJ7eYDHW3PyKvE8tPsE4L86xQrMC8fX2ql6GjSF9hPpP1DMpzJaDWntJ9EBaAyHMxK0Ult+GzqNXglr4K9KQZUvgX1ROwBxRoYreJsL+b6TWCABP1mQZMHPN3n5+JACeOj8lquQxvXPNeOHfjBzhmoPol/cgVYCqXK0XsTtF4LmnaKP6e+qYA0ITLXm209FUyryFTRfQ32d2X1VJdAp7YIIpIdLkxPBnr3PFuYmICLl26FCjL5RrCu8cOM4IPO5f9qF3GVj3QpJ40lx2DQcBkcXGRAJPte72efL5qtkFgiX1cZI7UykUDJNcBThLaG4iPMNCdhsEfA+DkH0ETp6YgUHJpdgUuzS4z4uUzfOUf0ABSKcPIADMW1gOivB3sEnOtdtb+OhanQR33OgATPIwXNDHXMvvcc3ABZbrWSnDXIyyrVW9Dg/Nj3/xzuP6f/AJ0b9ni2xVBk7XDr8ANv/Y51rtNpKBSygd6Ztg/PnX0NfipO3dQdpcAJkHaiC4NXjpC6exWX/1PUH7rjyhAx8AJZ+ro0JTSx2aPE8scvmyAk2VknBDrpAZ9HwwGTp743f+L0Gcsr/2PugGq4BJEfxMErkiWqxaNYeLp/ErB4EK08b3RCtQc5e0GTupLdgFgoDnTKkF8ZWJeqwF28F/47Pt+ooCTeqAJhXSszO+p8RMQq6zC0tKSjwIr7aDegI8DNwItqKGJx+gf2QE79wUP2gKcaLZJwERpIwCT6LXQrdUhv4xwQGSbYFYjAsOycGKKvowrJk3H4xEiQT7akxesnl683gQnALlYzRcok4sDCTFIpRLQ3lZfO1SAEq/8Vv0WT0GwwF28n76OgMnpev4lchA7sK8WNjjxUofzXVtuEoZXvg09mQR0tCahFUGTlEhz4eIyDuUqg9UIVKM011T3R6DaxiwTdzt+7Ch/hDIHCcyCVcCJ9ey5/+eFnM8AWx/QW1kENFlMPkt7IKsEDeHTtQHoqTK78HL8W8RAyVT3qQWLosbXqtCSSpBJfFtbO7yW/ToMx68Pleg6tfwDkua6tTcYWJkqHIFLq0dI9qoX/UhiAOO1N+D9Y78SrXtXe6GvyauFv4UdbTfTywU+v3fuT6C6xvdgPEvCTlGD7x7/Yx/bBAGT08uvwPs2/yI8debLsKv7NtjTf3tT19nsznbNDX++0qDVbaOefNnLnGz2vM3sj74m+3LnoQs16VUm/rnW08Q0weELARN6CUCiwBLbHF6AEi3RRQEL7beq2oF1VXaVDvibsi9lYR3aVzYxN71CwESSBWxmCQEmCiCxwRMj04VeCexx8tzpB2B+lc0qXUDEcOICbtSTCYvfi3my/YSd/sHuN4IO6Ukq4B18u9UBWGj/Bt976p/q4oLqpHteHqsjDI7SZCjz2DB570bQJJ6o72eixkSR5vL4mbjBVPs+o0ihRLz0INDECt86RRVez3n+w/3ilm0HPCyTqJ4mnJ3vGmPbwW6/tI8NnHB9UPXIebe/89TYOlnRQeBJEFiCn6HpO3qZ8MblxGTYFMSTLRo8CQJNbJYJJcgpVj+5RWkAACAASURBVJkxfcfj8edczl6mCQatS6Uy3P6gX7mgmf43fN+Ilck9wDqAEzkEAyiY9FX2zcVc4KSQzwPKkKZa2iGNXma0bkXAgg3NjTQX/pvZoS7TxA+akGhPXWmuyXNHYfL8MTofHpN8VGxGifW3qWZXDphIGZkpMtc3lNOk8lJfUGZ3KQepWAkG2pkx4IIl9r7yHZbbwlsDUJ7YaT1RS5JL+4WwLBcxTAJBkzW46+czPlkuBEyQYYKxKARM0knpV2Jw5tWcAU1iHP8gTlARIL5YgHi+CoBJgCoREFpTxCThwUO7vHj9gDTDBMEdBk9ueneP8jNkkwoqB3w0GqT0Su9R2WiAXGXP0+/YJ9EAKQDoNVS43AGwMqDLjyMoiiYbYWRRPYiTX2cAEOlnuGcwMl16/aUk1Lg34kQ2ZJnUqNzk6FUoozzXGspzqWQ+ZPYkEnBzTwV6W8wY/58qr/jbQ1TAxN4vKCPNm3Wnk+JI9gxfCriy5bj031jvA6S5itUqZCsVuNC3HQ6/R9YAZoyy1+n2OG/jUvZoJ34mdtujPkPWtM59eUET5bcaMnzix5tzr8P1N3J9CQJNbKAD26eMZ24igd0FHz9+nBgaYX4mdlJDGCjjyoCFjaP2eV3gJIhlEiYTiOt7kbnDhNXVVY7fQKIVbr6bpWUDt6sAltjnMcCJ6mqs+a/NOOGYrZfFjz4nyDppb8N5wDuz/SNoAgAIlOD26tGL5ikEZRAGzHcEPKE0tRjAyABTFRuBKG8XYILX4pXlamJRGlonVTYSdnTrOJwBTX7LcwYBTUbuvRfw1Wh74bHHoD2RgBssQ3n3N2/+v38EI/feD0N3300LsUo53+iw9H05OwVbh9p0gNhFqm1DKZcmi78vTL0Iy9//LKRTcUgnY5BKximTm7LigoATYZyUlSGxYpys5JXHySoaxVeh9+HHod1inJB3y9e+CtVKBfa9611kCt9oQyP5tw6wHNd6ABOqU1ck0YVHiL54wOeG55PtajNO8DwInrx5gn1f3C27mqeMda78MV7g44IikfyJAk5mF3OAL5tpghNSzvgwoMmZoy8S2CgydS6A6C6uPQsNi0qKAziaTCJwgvTQnsEtsG33jYFlTBPnCi7yVMaO+AZYGS5h9Tx6zWriCFd4UPk5eZuUMIvUHJCBBdE3tq7JztpSH8tH9UCTsLuSrrpYXINisQTk2afYIB2Z1kDjdwOUrKOj19fsl4Kwj/b9F6cAZbkaDya+cJxe1Mo3rp8Kskx2dyHLJA7t6GeCLJMEtlXWd0a2HxrA54sVYplMl4ZheSg8YDIxfh5yOTZ7ZAYUjq8oJaj8auSeMehFCwE8F7PT/Jt1P2QGnwQXNOmt7idfE9wWYgeJgYKgCXXdJBFoShLbTHdHKxTaJ+DSyhG4pT8YFEHQBKufV5qLr44Ak+IRGEldTwwQ9G3C7Qdz/w12dd4JuzvvCqtegZ//YP5PFWjip4EjaHLH0MP0O/ImaR+Du7d8OOT4NfItMabwDIzMF6fgpZnvwB39D8OphZeht2X0qoMmVPbqKhuCJrQfP2eeh6lf1gkwNlXAITujRFfq1OuwtZalYDO+plKTEGvJQybFniYCnIi/CV4lSXbJSyVxMuOEF/112SbmVv3Duw6wWf4voWUQoa9pFjDhBsOlJW/iYxLAMhHwxA+cGNDk0Mn9ML86EMAeckGLMAmZemyTIEkXedj1QRZfoD4APQkK5nt2awSw1K2k3hNSYDZk/Az+WLUXJdd1T9ePSJ4rhfJclqeJ8TNR9dPyMwkFTfQJ1R9uHfT9O3prfPx0K0ysev2Nov/aPFvOcK9BOr0IQyNvRAZN3KzWqKBJFJZJGNuEmnwTfZk7d3eBk3w5BZOrIvfDjRVZJcgusQPbpimrIK1mtdb3NWnENKngWqNSuQoSXXZNWOdk8gqAE26AMRqDcC5P41GVQXwbOLk0NQVVQNP3dkr0Q78uBDLqgibaz4TSTFW+iPSB3PfVA01WFmfhxOsH6Bz0ojmTAWlMUpY6ptOGpfp5XKPsqZXd+dQrej08ILMEvUwMOMLlxMBJR6oIXS1Sdl6WSRBwgr9dmUpD4XWcA6lQvM/8HWW5EDRBGS4ETliOq6KM31GW675f6NEskwsLCbiwhIyrJI1rbakyZNIGnMYyyS6U4cxh9lKjFzs9qWQ4kRVVEAQxnU2AEhlFAgdIUNzIcuE9MGgytKMFRnYgC8WWGWZQSMZaX5kIi0NL5tnAiSXVBTEK+hZnO6G60CczLpWM1LgNBYElOlFNXZxMIwyrxH4+ugTU3EHALoAagiYozyWeNIDyXAiarCqeCU4uqrC9KwE7u3DUEgAb4D+WD3Nr1LJtDqAYBciX7qQecKKeiQZMFGhiAyYi0yWfudJc+WoVkGGCoMkPP/UHlGDGy0ZmW+lnrIcvr5+XACd1QRO6ff4d7++d3HlAE8pXU+sp9UX87Bs0v21fnoXOlXk6TnxzG+x84DpiyYUBJ66Mlj2WBY1pp06dosRP29skzC8lLD4YFCsMGz+DmCZRQRPX1wQVPjDmgqDJtbc9CP2DIWx87xS5+elLg1/Is0SpLmKcUKHzPFj34zpJg9WBXOAE423bRzvfMeDkHzRoQvJbNlCiGz6jmYHdcp2+WgMohOfyhiAK/uSWa7fCyCBPBt9OwMTIckVYiEZpIsIu0T1clB9591memICDX/kzeOg3f1N/ceirXyXWQ1ssBjvvv59ejTb0LNm8fTvcouS37P2FWfLE730J9u7fD3v33x+JZWIfo5qbhqGumI9tYmsaBhk84TEWDv8RrL31x5TVjC8ETzzAiQpCyBhBgxfKdRHjhM3h8VUs1WAFpbq0z0kV0jd9Hgbu/g26VARMqN+5eBGu++QnoWtLfXYOSnEhaLJj/37ylcHtPstbplGZy/dXJtGlesqoJ6OghgFOooAmzZ8h+GIuTM2S50lQQBcn1vg5BbBJNoBNyr7w2Z/5iWCcBIImyo8B7wOz3yfHT0BuaVrL1NnMK5yM4MTD3UymkNHgxEEcsx3whRkbCJ7gIF6Lp+H62x70HwM/qWKAik3K8Vroua/bS0dOEdCBN55/162p9bwYgiZEKPVG3gYWk4cmEbUqFFAuTa5HrBEw64sQDoCWlGSCBZvNWiF0c81W14+ZW6s5ezFYo8kH9mmyyfNDQMEGxaOPIEGTXhWhtCZlr5+e97JL7OfgO5n/IUkwDlkmevFjm9DnJqFv4Vsw0JUkdhgCJ8jISCaRJcJ6w+IphX3sQrYEk50fgUoIywTLZ3YWzeBnPaAJ5Z9VSho44Ym/AoooExMBlrBgmrkvBFcWEofoMXSlr4O5tQPEMkGgBLdc8gRka8dgqPKz/KiUWbCnctYA8q1nIB87F2gIjz4l6Geyp+M90JEy0lwElhSOQE/3KAzFroUMDEJPZxuksb7FAE4vvQJnll6BvX33N+VrcnrxFcDX+7b/oucy5wtT8NL0d+COwYehr32UZLrQ5wSbxO6+26GvzZ7Um8rw4qUnobd1FHb3GHk/YqAM3E6V4PTSYfjArl9qYmS5wl01eyLgOB65AQc0oQHqCjueOpeOEl3ZV56H3aVZSCNoEo/DUmIeci0LxDaxQRNkm4R5m4SyTWSAlVtw3wMGYOzz/O0gSK4rpKep1wHZ3wX97a7eFaNEQBFm3AWwTNQa3maa4H6oHPKtV9mLR292EIQ+5EAlcwL9QXr+RAUZzUE8AINfpMsTDVS/Wj/AYh6TXJ/nhvRdBFc172+8tVn9Swo2tKrXH48xoeCeTmSasKeJ7WciBvDChGLzdzaBjw6aOBXVk/HbXN/AoImVGekZz+pVXmtHq0/vH3gF2jPZyKCJzS4JAkwamdEGZdq6CTHcbZnrbQYwkdIMYpjgd7lSEiZz3TpohgbvCQ2WqACmasc2aMJJP8waYaYJDY4qY119p1klvE8Y04RBkyqsXk5Cfr4FekfZiL53tBd6x/qgb1SCt83VDf/e6+371zsH5r7I3nDOgkF69I6soGR1rUbJYrlCiZgexDJBM3gNmhhvEfEUcbOntbmvZtM1Bk1OvPYMrK7M+QATZpuYYLNm74mJsNyM7obcPtb1M/EPSnqIdiKz5bW8x7POrrMYHB8kmS5kaku99IMnNhMF1z9oxrzwwj6oLfcqY3XLYN0jy4WgCTLSETRh8OThX+9V3i5x8AAmyEpOVaE9xXJ+dvs0wEkuEDThZxUsAyngDnuwCcUUgRQVLI/HYHB7EoZ3GDnCQOCkHtvEAU3cdSOG54lxF4tB9tiWSGCJehp+VokF4si9mWcqII/NPhHwhJnyOqkNwYJUDGrdaPQu/Q3/XkAT1ePA1kwVtmcAkuk2DVbtrq3A5yonSPpUQJNQ8MQ80PqdjcsuUdEK6uO0JBrCXCyPJnJcYgJvy3PZoEm+UiGwBEGT197/azDXt0PJMbOvhr2Z/tjIO3IvbCWpqB+ICbweDzygCcmv+ObGdvOk9dTiZUgtzkLP+FFoScShVfoJJeSGPUF5UwsM37XLl+wpIEo975GwAkfgBNuxnTgaxj4R4ETaZL3xNeh87jhJoG2An4nra2L7K+HfyDARwOSaWx6AviDAxJqeRF/nRx8DfcfEx6zN4esDJ4lUm+9EKHU81Nf+jsh1/YMDTQyrhNklvo1MkE1maDNzfd0JKOkuXoKZLZtbg8nZAnRmWqGzo5Xer+bGIA5mRGxQM1inHJd7j8sT43Dwq1+Fux95BPq2boVDX+HA/32PfhrOPPMMnDnwDLz3N/9N3aIhhsVjj8H9jzwCPZY0l4Al8uMTB5+BEwcPwof+1b+G8lq26eIurUxCd8saZDIZAk/cLHvSe/VovGIAvQbz556H7I9+FboySQOcJJF1EodkUjFOAoATHIuQIllGxokyh18rVwk4QYN4luqqQurGz0Ns9OMEmlx3/wNw+dlDdUGTEwcOwPFnDkA6Fodd998Pl8+dU2XOBvPr2VDn9cq25hcOVaSZ18xktd75mz968NGee+Wk+kJNyUg6AhdpZc4epg0zxdMcCK9VfyKAk7qgCQBcOHsc8isz0N7e7gFNsA0IYGLXf9P/GYq1DPKYMYSACU44MFsDQRN5QbwFBjftgt7+YTqEs35RTB5/Bkrw0/LKivmQ7zqByvrgRzBIsZ76j2wTlOnC4L3Q2FFDmS/Njj6afrtQNNI++HdxjdkqLS0pYo3Y94kG4VKKLakUfSdHKq2VifIugX0EYdLpFC2qaPIVlLnkeSi+f0QfXSxN8ddcOS7dWNWV+oYstzWrKKf1AGgJY03maxN/BTs6ZiBDLJMktKbj1IfjYhw3zK4ql6tQWGM23/xKGWY2Kfq5Ylu5z1dAE+zjzWSOL7aCzCiVvUkfiMQMmahiJl8QcGIFoBIJWEw8R5JcseEVyF6eZDmuGjNLcLuc+BYxTeQzAo7sBYyq37Op78JYx20+iS4ETBA4saW5pnJH4NLaERhpvQFGW6/X59KgiaqWBJzMvgH3bP8oAR1Rtkagyfu2CZjCi60XLn6bAJS7Nn1IASfeinBq8TCcXjxMIMmujlvpEgQ06W8bhRemnoS7xvC30a4vyj3U24eyM+tlBtqLkWrFIzvEw8ZGjVL+q0SJruvy49CSSEBKsU3Ot7FEV0oxTWzwRDNMtJcJgykciDZsEyJQSU9lx+IaASfC3o40qY44Z3V3s/8tf7srdwWyajaJ8jIhjNhmn6j1u2DH2MxE4qJcBfjLl9+rgk5ihCwgiW3+YnfN9o1LZh1/FlneSwcj5Xm7rBOrP1FHduuZnNFfY8IYLFKQToDN9xw9ud50eOyfws9nX4G1l3XczsQi3JB5HdIxlpIToCSh/EzEBF5kucJBEx1ZVScNMIR322MTTXMim4DHz/gX9zK+++80uFdBeSgZrZsFTeqZvzdjBs/F4A1+BYEnsl+zfWgY2+RitgvylRTEMbtUyXBxHZIzeCV1qK0qmrQJatqgiZJQEgDFlv7xfGaM4AU0wbnQ0slersMqOCpATM8ofl7TQArus34wpYlKpgt6PcCJHzThw3HhMoDCgffx8fOQRBP4ZJLeMcHEyHIpM3aKk/jl3pihrno03cTCgROU5JqeOEHHR1YLvzPbxAAmqm+wwRLP3+Z7vierD/QUr7+s/aAJlwnKmeHL3ux6m6xmYbCdGTtusD/oMwl4Yr2aPdILtcld1DeSj0ldWa4S3PmxNhjc2gIXFxNwYZEZIfhM2lIVyKQ4xuSCl2Zawfd85jBKdTGIJIwTRQmyS8u6XSPPpUFJy/x9aHuKWCaSzKbXTrGEwliEOcCDbRADh+brSpJLyswGM0muiQLFNchNZwCWjUSX2+f4wRLr+lUnYsAP06rVxWlmjGH820AK9ikYc2A5Mhjs0v4uApDgO67hRlOr0J0G6EkxIwPLO4HPK5mCeCwBu2or8Kvl4xow8YAn/CD9ydr15ojOek2AEio3AUwELLFAkyDAxDaBR6AETd+z5TKcuukDMH3bh2A1z17AwkzzTLX0sk3W3/qJ6G4GP8EysU3g9XPUTBNZ12HJmDOYIYCP33fgL6AtkYAMMkmwv5D5qcPgyY2koOXaIejp6aHYnasY4/qC2YkHbh2Tf6PnE8YwcF83HhjkcVJPlqte0kEYaGLLcQX9jbEWO0lVJNEHxgK8ZK8yWGJGGH9p4lqdkkWrJcVEDGac0PgTotYw0NMKgz0B866wh7cBn/+DAE0aAiVSkA5gYpdvpHVewAPhQaEMk5dXYHKWzZ/sYxGAcpVAFKyQGwOY4ARJBQ0jrmXD62YN0Ivk1ce+Dtv37wf0HUHgBD1McEOJrtnnnoeBj34EBrZtCz3M+f/+3yF38SJc+7nPWf0u63bam4AmH/ziFyNLc7knLS5dgJbaMgWP8dXWxrJdNKlMsk63vLCjk07rpf/8AOwcSUN3Jgmtim2CrBNknKRQqivBGXF2QirGwIhxomRjSho8QeCkQrr7CJygVNdS18/DidPDcM+nHoEXEIT69KehP6DMBDDZd/8DsPeBB+DkgQNw7MABuC9k/6j9ypWzTdzWEO3MCJzIBL/RL9azJHGPeWFqDi5cYtqnvZGfQblkBUprEE+iFjNnmf+4M05c0IQHcM6LPX/qTcguTtNkAwPN8pJJh00/tRfkNEi6tGuVZYWACb4QPLFBE5Q7wn/vvO5u6O4d9GSncHkrIX3rYTLd/CdzI9CkoEATLC/UHi3lLdBEAjy84GDJNBc04kUrbfhlDECAlUJxjcqG/q0Wl/JdTJl/EDMqhpqvKWhN46KYM/pMoQaXbt3uP+LY8NqpOXjj1IIXbHFOF5MMPt+IKc+cl0AuE0YMX/FwneN/BMM9Kci0Jgg0aWttIYlEZoapPrZUg2yBvUwuJW+HYo8tP2UMJu2aJr4maAZPxW996ekTFdsE5e5IDxxB1cBNLfrjcZhJfAdS0A+l+Bwd2AZI8Ker8eNkED9UVWwTAYpIAscU4mr8BOQTp2F3+z+Brg6TnEHSXACwp+s9MJU/AtNrb5IZ/EjL9coU3tzNUB/6tdmNDogNslJZgbu2fDBC4+PfPnXiy9rsXX6EMlt4rA/sFVaICdKJ6Tv7nPj9SU7NvwynFgyj5PmJb9NhUdrrqbNfJhbK7t6r62si9+EDTewFrtMekC1pezV4CvAqgCco0ZU+/TqMVVYYNInHYTo1CYnWPJnBoxQX4rbibSIyXbY5vHiceAzhLazHhy1KdXG7D/VvPT+70s47qK+JApiobtSW3wplmVgG8AyosDQX7l+oAPz5S/fqvEaWF2DwhAOHLIXCf5t32U8tD1Xzkt9ZNSIAHNF1TrNWzCc8SgYUuofI0zzAwuOP3Q14+wPVcwX0BXw1tql76L7WCdx9xlrOw862C5Amaa4avzAQhf2pCsBoE3hLnksHI/SYJmOqdTP6VjwTC3MvTdTRx0+3wYWmpLn8B+d5E3u5pNILMDj0qo9lgkkqYRmyrseirEnqyXRRaVgASaNs2CtlmejR2wr2UZJZoQ2WKj16jKSv1ZwnSJaLAYwg0EQCtEami8KfFtPEOz/lzHn0mUOGiQ2a5C/2QDmPY7Y3gMojvuX5wFFh6FGslJ2376LbjA6kNFHRdO1sFjjhPsi/qeCm8pTA+7o0eRFKJZahSSLTBJm5lj8OARoCmhAL3Or79HqW+xrdnj1TS/4UZblOHTlkASbsmSLyXNJ38nFM+zV1UB3d7j+cNu0dVv33HwaaYMymVPAmWbpBzI7ECnSlkSFul6HtyWHYJ3aGOO4/92YflMa3MmBSq3gluSyGyY674jB6aycBJiuFOEkTMWBShvZURTEYvPflAiby7zOHCwycqP/CQRM74K1AD6rvVWjvjsGO23A+KffMNYrLwP6M2x/JfDE6Qj6Awq6nNkgJhv7ykvKUsRaPX5ztgtJct6f6+oESuhK5Cuu6+Px2iw36N/+aQSjya5EXMLBF3/VkIJbCUUj6gCqMtlWgKwnQAatQxXWcFcCnqBnOvVJtVLd3V1fhfykf47iPzTbRSShmFLefKldx6xNbDk2VPBezclRx3gWMEiAlyNukXKvBGjITFLsE3y8N7oSTD3+e+sdCkWUjuf/UPTmXs/of1S6toGBLtplH5wdNzDrL1CNp7ybjT87R+cYB6M0uQCaZpHktvjiOZsGBqr/B3xQycVjbmoGRazmeKOCJxO7qASdhoMa5c+c08yuIdSKxQfscAsjImCslEnQOt6+hOlmHZWKzSzDGsra2RnEWBHeQZRJPtcEd97MUsm/zLqOD91nnp4EhAfWh+NJWy2uRgBMty+ZcC/qc7BhjRujbsf29Bk1YfiuEUeKWbh3ARFfusCfSYM5zEQGTy8tqAWGqUdDPNgpEYf1sY6a47sq0AXJc5tx87wSafP3rlLWHwMluR4rr2H/4Q4DbboVr3hXuz4GgCW7bPvYxbfIedo8o0XX9PXfClnua02O3j1fKL0Fp4aQHOEHwBIPIstCws+oRODn73J9C/vhjsH0oBYNdKUiJVBcyTlLscYIv1xiLpCDE46SCMl3COqlCFj1OtFRXhYCT6vDH4PSBZ+Dh3/J6xOD1s+zZebABE5TouuuRRwIBlmbqycaAJjSENHNa2hd9BLCzjbI1f3T/UQ3bxPsdl4FFjcZscjUZxKnEf/k/Ph3lEt+RfZCGPz61ROemNaqa7Jw+/joszl6E/v5+6Ojo8AAmIk2HC3cxJQ2aDMjCVDIhcCB32SYo0yWACb53D2yBsW37fKAJXRetnMyT3Ihn+o4UujopgiYIjOIEsrqG7CmuQ0KZ52fCCxxv/8mTyFpMeb0EhMrUgTy/LJcrsJzNM8tEzXjTyQR0dbZSMBW3hRXOnDMLXXV2jxyCuZ7GGIl3j+n5PHzvxUmTfCtf+x6mMg7Vk7mgp61YnM5FCG28NvsibIu9QoBJR1sK2tpaiOVH1PCY6V+LwjLJlmB6NMToXCLD6lzaDD6Jfb+fgeTpF4kFggtEzKBM1ZXpwmPNJL9DLJLVxHFIVfshXeuHTO0aXQUQMEHghGS7agMqsKQWe07W2UzySchU98JY520EnGRLLM010nYD/Y2Mk9H2G4hh4q1jAKlkAnq7MIPHDijyXn97+k9h7+g9sLvXSGR525L3eb0wgX4lo2TiLht+httdW1jiSALL8n0j4OSp01+m86OUF3qdzOcnCTRBXxOU/rpr1JFOukqN3UzkHYAtgLFVFzThQtjQq1w6fw5Wx8fh2tw4tXFcXK4kF6DQugBpNIN3QBMEUDyAiTBOgtgm6nJ1vMq3wle34nzuyxhr9pYbgSUymOl3WaGp67GAEAJO7H/TwlSFRMNYJjWAMoImJYC/O7YL5lc7PMAJZ4pa4Amh1haAYoMoArQgC80CWDTIIskCuijt8c9tl2EyK1FZLFY2uKcW6tGAP/XUUec7eyxSl2cv/t29zWATCPdQ33Nt5ggMpFcgneD6G6/VAEViyHsHQRIMsnq8TPjztxs0+f3XEWAO26JVcjsRKAw0aWQEb2fK/qSAJvlKC0yXRrjwdAB6/aCJN7DnSnG5Qdpg0KScS0FxatAKBqugq3gY6KQOnoeYYJ8VmtVASg123b6L5rX1gZRo9cTUMsnKbjwTY65g2IbZ/BUtfbu4uAgr2WUCJlGai+RMif3ByZMmSRA/48A4AxsiNaj6Eg/w6+9fTh45BLmVBeNlYrFNfICJlVzI38m9qF4l8r8DwGX8rVWELPVWZjN4CxCRM9p9mg2cyJpH6kNQ8pgEN3E9lLvcCtlXr1HG72WPHBfKc3WPVWHzT/fAxSU0cAeIJdPEViDAJB0GmMjNuOVCnTdcPluCmbMsedwsaDK4Iw5DO1L+gLkOgiogQaLbujkHsL+0YTwzCsgAnuoPgiw15VvByU3yyh7fwm3N6idUp+HlJAigoIEFCzDR4I7rXYL9hAuUMLMEha0owJtpgXimjdZlnYNd0JGswVBhVktt1dZyBJoIIGLekV2B7Lk0vL8yCe+rTknpe3xN1BPxsE2i9AhSdesCJiFsE9sgvlipQA4BE8UwQWmuV37xP1MR4zoJk/3sJAgPmK0fjJosWvCV7nUoUc9NzKsZ6W0sFWLzqIeskwJNvxU/+yZsvnSGvIxFdjaJ/RT57RkgypzTMG4QPOn66b3U30jSs51oYHuCBSUg2L0nlvX4+Dh9hDFA1+ckCDQJSl6o0ylbt+BV7ghjmmB8BcESAUzwHWMssWQr3L7/If+p3iGwRLdZS2o9CnASJNOl++RqGbaPdUHmbTCI/3sHmkRlldjTjHDpjOAqHdqRBXxx7NwsrKxawV1BvC1kvl7HKCDK2HB0JI1luaIFlOs22qsAmMj5vve7X4KBbVvhtk8xw8Tejj99AC4cOgg//W+CJbpQmuv1xx+H2z71KPRt39mw33npsa/B2OZhMoO/kg2Bk7e+/yT0DPdCW1s7jOzeDa2JErS2CSnyCAAAIABJREFUciaveDbIO3ZaOMPIP/M5Ak6GulPEMhGfk5QyiMdAHr7s9agAJxhYRQkZ9DlBma61cg1W85bHyWoFppbvgpWBj8D+Rz+jb2/y2Wdh6tlnoTg8DPseeAD6t24FYpwcOED/RsbJRmxXLtElVxFleuC9YuxoETyptzV/1OCjhbJNUIsWQRNrAMDJkQRT9+4Ygc//03DwbyOewZUc49jZWf65CgyfeOsVmJseh76+Pnph3bZ9TOzJgJ3xaGco6oFMaXCKnq8NmtjeJsgyQdAEaaQ33fOQA5pYLDcdXL2SO/7x+C2CJjgJxQVppbAKQAwQ1QcwgtXgQhE08co90XJJ/cz9NQEm5TItQFByYWSwE7aM9JBxuL3NLxnJvYVl/nthicGURQWqcH1RTB8BVCR6KtmfztW/dmoeXj+9wD91vnOX/EyGkeCDszeej87hlb6UVRMufHCLT/wVbO+cgc62NLS3p6E1hQbwip1DngTcn+aQZZItwUx5BLLDH/VemefCTFCczOBXcwAouxVCG9bAibBNVBurB5yUUwuQG3oVSgslSK71UUExaILyXKYcXIku+YoW81Y/hFJfralBaC3sgp7uTrgMhyBbvEz3iH4mo203eHxN7MiBAU2cJxYDOLN4BM4uHVHsERc48dfbc6XX4NjZFyxWCcALFxVosikYNMGzzucuwguTT5LUFsp12ZuYwj+075fZIH7+ZXho7y/Tu81CudqtHZ+/Dfj4F/TmChqCJrof3rirnnj6adhRnIaO2hoFnSvJIsy2TEIbgiZiBo9sE5Q+Uv+2gRPshnBBiu+abWIBJp5EfvvRh/wdSzAzN3AL+rhRPND93kQQrIJXf7qyXCLFZfmbCJBigynCMqlQMguzTBA0yZcA5hLXQmIbj+/zkzyWzql3bLMLk8JQtRgnCgzR4IoCVXjJrxh/Ar0IS8VmsiiJFS9Ao+5RBypNYfogiXWxWKQ4rYfkAdO93/Ne3Id7H6v8y7oqJ+Bp9zj39j4HLbG4AU2QZULHrEIcgzBXEzQJGqwCKi5Kc30zSJrLs2+j8VyMuXm/3v6Xob19xcM0kUQVd97VyAC+kSE8dzsGaJL2Gfaun3TDOUp4P+Zm0p7NbWKVgHcUNMGMf2acrE0NQzXfoqYVGEyV+iyBYe5oaB6i5jxe4MQbQLYlvnpGeui46JPSN9YLvR6flMb1xFeqkQzidUjW/3PMoq+oxC/1TCcmJiCZSrK3iVqbGuBEMekcWWp/HTJrWjqsYkTjBVwaPw6XL57SgIn4l3AWuig3KD6eBE9DwRIus3AgxctUsQuA6rjG1b0A+1p+0VNWNihCz17V1cHWZUjHSz6Gvb2/myUujHtcE829uB3WFtst0GSNvEw67uuC9GALlQeuKQ1goiS5nPWQO6665SE3M0PACSbU8sBujxS8j9Rt9XcNYEABJi7DxP63PzveC5YwmKl4W0oqT9adVFYqwQBleyhdjIzplURXrQbFmQ4ozZk4mOExGDaMaoyaG8b/tphi/OA0U4TlrLB9K/ktlEsjoIQ/4xZegVimFXq2j0JLeyukO9roGFje6eVZ6FiZp7lRpbCMRg1KKkrVXQXuYxknEin4n2pnYE91Rc+BqLZbz0C30gCZLrtnCJr2NMsyEalRkimuVsE2fUd5rqMP/TrkxvZSjcgX0ffIMn83+LYZ6WnxqQzyBPO2W1BNWGnqQ1UXsN/nGIo8K+tHmgoGEFucgW1Hn4NWBZik0Ocsxl5nHg8zt4dTxyVJMqxbd45Cy2i3Tvp0gRNJPAiTu9RMqGoVLly4QHG/rq4uDcTYHidBY7WbzBA2SrrtqR5YYsccbeAE/UxuvudnvMbvbzdYYroU61axL/Cu4RsBJyxL6FUScstuoDsFrJBw9ba/F6DJ1MwyXJpdBgFMmiku1GTE4BMuaMPNWoOPGDi9UR8Su2Rmpf6lWJRYGvTr7N2ZaYGx4d6GPigbApjYYElghW+mhIMPcPixx2D1wgUYuuceCuLbm4Amtz3yCPRu9Rubz1+cgiN//pfw7i9+MdKFnDrwQ8g+/yzc8GtGyivSD62d0Bfl5MGDlBGBsiwIOsydHyfWTOdAB02Yuod7oHewk36VWyxCYSIHd//65yF38XlY+M4nYPtQEoZ6UmRGzObwMcp+TpHhnh84wb5epLrEsFh8TlYLllTXahXmOz8Kez7+h3RuBEdWXnwRRu+9F8buvZc+mzt/nlgnGwmY4HHfSbYJnf9tBE6C2CY02atiMBoXT2oyqzRnqU3Hk7B7Sy/8xj97d7NV7m3Z34AmcZibmYI3Xj4AAwMD0NvbSxOBIB8fAU5kQhDGNKHng4vQapVYJiLPJQsGyYRAwETMytq6hmDbnpv0QiaoTw4Nur0tJbZxJ5lbXCWfjcpawQua0ClsAEUxgYhhIqCByc4XvMJ3ZWpfBGjyBQQXeVI6MtgFN++zjbabuyc/sBIDAVgWl1kHWiaGOLl/7dQCoOl7vTFOLwJEDsab/McXKElKjUCT3EXYlH0SOttT0NGehraWBDP7lNYQsvgqlRoUS1VYzpVgYaUMl3p+DqpkAB8+o2QsKwazs7P0YoN3y/jXKUYbOJEJMNbnMJmuUnIO8sOvE2jSXbyXGCW49VbvU0fmGYKwTcgQnoIRMnlA40yjiY8SXWtdZ6Bv6WFYgxkotI5DqTZPTBNkmPg3sxTLtKYh027LiXmDpeezJ5S81j+3DhM8g1msTMNzp78Fd23+kPZCeerUl5VvCXuPuEwT6QDIIH7+ZYil47Cr61boazFeJehlsmfoDuhrGYHnLzwBd9Pxx8BmoTRXs5vdm4MZ9qYX8gHBfpFq9ei5hZ3yCgKS9iGRbdJ66nUYKC1DKh4DXGheaDsD7UkGScjbRKS6FGgys9JNwbLRrgXNPEFCFetv2xl9XP08wIndyAOAE5KtIjZms2Xt7B8KluB+3uAX/TIIMMGPlZ+JZp0EmcErWS4ETUoImJQZMClWABJb3wVJBZrUu6O5yRn9NYIrBlgBmJ+aD2SrqLALjwUu0BIJXHElwuwsa9VxaFDG7keku1UPqS444tH/0qsYOrrDtvKE54IGLSdQ1JlcgZu7jpFmOb5SKqMU5bkoSFKtcP28WkwTeWIN6uqz02nAV+Mt/EAStJOGMTz6fZ80l8y7GsmJ1PM2MSwBIyks/W8jsMQflF1/I3YDQgvFDCyiPJcaT215Lmq+AlpYEwUtzyV1TcvGWNJcFjOEstl9ckA204RBk8pqC5SnN5ngqkpwFECcQ64ueOIGZ73G4CpUrOdgHqkgdSwEU9AvpW+Mzea9YEqD2tUQOAnojFW5eXxP1bgzPT1Nc3apcyg5jMK97DVie5l42SYa8NCTNQc4AYDs4jycOfocsVhwPGgMmHiZJfVYJvawaSS9ZJLk9/7wDERWf4XPB5MkZXPrq/1vBEwQOLFZKf56xibONngigU7cd+5YF2TP9mnj95a9LdB+bQfFptAPA68T5bhIkktAb+tmowAmdtmsLkjA0t+GM73+z7xduQJVnLbI7VS+s0FDGZOZhcC+iczAlDZJ4IS0TfFcVP4o2MPLFHfl2CZHfksGd9MqDXCiWGBq3cN7crAWoRDNLBHQxPJsYYZJFdo3D0KqqwM6B9HHCCXV2bPU3pLFHPTNXYRiYRGgUraYJjzeGr+tOPxy7Rz5mtgeHLr/VQeV0uchUgGCIc3f5Ihwj+Ixf3fYJfK9gCX4XlKACb4Ty6RcJvP3czc/DLN3fFifdTXH60cNp1nLJOkXeY6lgDh13arb1sfxSXMhy5bkkjHR2yh26N8pwDS2MANjbz0LHckkMUxwHovzAQ2YSOUOmjdL5VX1i7xbuhIQ3zdI6+m24W4ttRXEMHGTDrBPRAbH0tISJXqObbsGsstzkE6gcgQy85I++X73uO4YXa93l77EBk3wM0lCxX7EZZgI2+TtAkwCljt8SyFfiDSXe98bAZwMos9J79XzOfmJBk0QJBHApPGElfeQgAUazVHmH6LJ0tGL5jT2U5aJK/ddJqvXDuQFTRsvzkQATOwLlkmZeg+einLt27dztC5wQpn3TqcetWxov7cBMMHTIAvi3MFDMLNWJBbE/ke9huR//Tu/QwF+W6ILTd5xe/7xb1KHeccnPxnp1o7+8Psw89yzcP0v/AJ0b8HAWLRt9vx5wBeCJZh9hFsKMz6SLcSS6d+6DYmb5L2CC7k3vvlXcNOnP0NsDgQp0F8E7wG/z0++CLNPfJwYJyO9KQJLWtCYGEET9DlBGjRKdRFqbq6PF/Mc5CPgRMl1YZa0ACdLaA5PwMnHID+xnX7ccecdsGP//fQ3XkvxiSeg8847ofOu9UuUBZXaxoEmVPmiPRhrLwlE4YDrItf2wZo/sv9SwtgmVAYWaEJ3ooATCazuv3kMHvnQHU3f39X+gQuaHH/jeRgcHKSXePe4ZmfiZ1KPaWIvGgQ0sYETWTCg5iZOQHDygdqb7d0jMLJ1rwoE2/qo3pL4+wCcEPhQLVLGt66fOk4lzIag6KsJknvLQX6s5K2Q/VauwvIKMkZ4ETPY2wG3XRe9D1xv/VtYysHpi8vwladOwFqJqd28xUgizL+pa9erM5V5Jjua+J0TjNOIAe1Ji9Lzfwl7+xagrSUJ7S0JaE0niOEn2UjiF5UrVmBxpQSXS8OwMvwxZ4Jnyt19AgjyXZiYYLZNqE8JXzj1DRWje43jaxjbZC02B0upF2jiPVj6MIEjpeQ89JQY+JZaUorNwUL8oDGJlwukrEnRxedyme/4LiRLfbBWnaN/j6R+Cjb1+hMR+PjmTtkE3jWuN70oggWvrvwAelIjsKvjloZ9t+1rMp+bghcuPOEBUcJAE3n86FuCv7t7CwMjuCHDhEzh+26Dc5XXYUf7LbArcys8debLJNuF3iZXbSOkADXYDWhmKTi7xcmlq/ztnKIOv8QNAE4QNMmNT8BAaREGysvENllNLUKxdcEwTeIAb00NQDKWhGNTuyEVb6Vg1k2bz8AtW05ZLBNmmzBQIlIIBjihGupZ8furBUm5IGjitOtIzylsZaYjB1YdtvcVwEQFX2lOpf4WRokLnsjnOO2j+ZdimeTLDJrkSnzFqZs+A/HucO+9Og/X+ooLzQusMMgyN6WYoMj4m+Q27IIoVwyuEADD/Ys30Cg9jvehml7AK7Vh4yB4HMwYtgc2z+/su/dVGr7NLa2TsCtzyQFNVBCK9Mtxtxqg/5ULnmyIPFeUOqrq2e+/cWXZjR5prtQC9A0c/gcHmiysdeh5cxhowv0ot3MdC1OIqPiZ6Yx2CcJG9jRRoMnUFqgVMOjil/WxgRNPBrtm2BoZLx1k9GS6C5hiZeF7ABgVbFaDBPmk1GogPil1gZS6wEnwCohlvK3OUsmNLi4uUCITzfXxhfJcJONahVitqoATW6rLAlIUYMJAr2lE2MwxuHj2refrACYytohnnzGWN+OLCiRbHY6OmcoJNbBg98DBZaCmTb6uuqSYJn4GhRreVf3qThegK51vimkiAVBbnWLhZBcsn+2GeB9A5/5e8i6h+UUsBm1JvySXPff3/+2dF3unEs2shq15sGf8VeFzKyrOCf1kZELzB/obx3tii5g2y6wS1Q4C/C95HU8QnSlTdYzV8QGAAktk+duXI5Mn57SAEjw2gSV1gZIhqreZzSMe+V0SEKOiq5F8LbYJXbsLOWifPQvx/JKSh1Rgvj1Xghr8YvUs7IYcc0rFi0OP6ir+pg5qP6WwJ2ZPfTTTxDJ8x+9tkMT2MilVqx7QRGS5ZoZ2w/kPf9ET717NFz2+MHZumRc0UfMIVTZO3oRjAo9t3MwFaQwkOWO1EpEqjCDJKz+CLYUVaFUJFJREoSQDPdLdDUATrIhkkl5eI/+WQrUCuXIFljaPQHWsH7paGBzqailrHycb4MAyTrV2QP/QGAwMbqJ32Y4feRHyy9Na/gvjJhgjcZkrjZIaeIzzTnZdwMRmltigCYIluG97Zx/09A3BnutVzOntZpeEoijSd7JsddDWCDipJ9MlxyOfk03R1ZnC5+n+b2L//k/+pvbFz76vmd+8o/sKmyQqq8QGSewL14CJmYX57ktMO0XqSkz6PMOwA6ZMzuZgcoYNxDiJq56WqPeUuDsHG7lCeTpKGox4/7GhXgiS66pV0V9hvT4mip5tdzoNKn7jilD/AId//w9gsVSCbKVMwIkADHjcY08/DSjDJWAKAiZCzXriS78L+x/5NPRuYY3LehuWR6Wch0O//wew5d57YItiXri/wfPhhuwRBErsDUGP/m1bCTgb2XNNoBfI4a99DZKpdrjt0X8Khx//BnmSFMtlAixwu+bBB2HLzha4/O2Pw7bBFIz1pSj7WQziiXGSbACcKJ8TDISizwnJyxSRcVKBpVU0iK9CruvjsOmjv68vH+8FGSbvfu97NxwwkZNsnEQXtZpGjzSgnXKGAnW2dQDD5o/sv5S3Tl4gbwh7476E9VBdtgl+lki1U7vctakTvvDZ9zZ9f1fzB+hpkiODtxjMzVyCs8cPE2Ai0lyo12lrdtoskzCmiZ1tZA/24mtiG8KLKTyCJvjCQX/nje+i8bQR8+8nFTiReoiU51x2iSS67IATtwKz4DQZuiYsS2MFjTEcOqJ/65/wbBOBihUCTCiP620DTPB833t+HP72+YngqqsKoIRp26rJ49/Yr8mG/5Y5M9+nOZQ7obRPUl29CMPLT0JPRwo6WhPEMkFWHzL56CCYWYXgM4JJOTaAn+r8CFTaNoU0M18onPY7fuwYvaPBnnVlgcfAwAQnM6jxUAXbTf3mGa2AJi3xIeip3AercBxy6ZMwWDTSVLgPbovxQ5Cq9UMaBvTcU77DDxBYkbLFzFDM6MNzDJY/SGAoyrK1oLGF3rxjdTBooh6W+k02noWX5p+CnR23wK6OW+t2U2j8jqAHepgEgyb2PCl43iCSXLZBPMlxzR+GZHcCdrTfSqAJ+pqcXnoF3r/dZsFsVC9qeZcQAMZlGFxL1DnV7XhAE/5R420DgJOLTz9NYMmmwjR01opQTRZhsW1KgybHLw3AsakxSMc7IJVo42xizHDF+U7XAty4+QSMds1q8ESYJaHAiVSToFW/lFnQYGx/1qhsfN+7qY+m7Dm8wv/TIIl4lthAigOm4PqdwBIFmqwhw0SxTPDz9QMm3nakG2rj2kB7CLgyr9grNrCCLBatV+8wVHzgistg0awTSVawGS4sxyjgphmT1EPzEE54dNLsOh3IlJHKe/8qBGoVA3+ypW0KdndchhYKlCSoDjPLRAWcKPCE14XASdUwoSi7V65LLsxcp55jeuqgtX/Qc3Drq1P/Dk2n4NnLyDZZxyzTMoDHU7dnTkNX9/lA0MQ1gnelPiRAE/R5EMvEzlpvxDShp1Ynuz1i9eX+0s7qV3+fWRnmIUsYnLwgVvubDrNp0ESCtPWYJhWU2UUj+CpUL20FKGbMuVUPb9dpHfTVvb+SCFLrD5uJwncQJPGlPpfxg6POVj53sF9K72g3FQuzUhx5r1DgxF+BSQbJjReoPgCvbOLCOCSTKTaDR1aIAk4ocCwxCjFgRvaJlWXumb8qgB0jGmePPgeF1UXlkcLHNPWS57M8FzYSXdRrWBNkHn/s9izzZXOPppoGfRatpqIRvO1XGSQ/hUcabMtCi5LnkrodhWkissW2cXN+LgW51t2QHsoQaIL30ZZkhgkvCcJl9OSuwlknQeNOlLIIAk7kM/YhUQs2BZao+ZDtLWKBJrQaYZqYWjcLMwyZOOK56IAm1DYrUJzrgcpirwJdVJ+gvUvED0NYJ5xAxM+iwrJbGjBRXiWKUZLZOkp1up2AkuA+nNq0HV9Q8pB4FalUAqprK5C5dAZa1pSviTwv8uGq0nH/x8pZ2Ak5j+8JM3g5CcDuY92rqDcECTjivnNyCJc3yVMhy6JaBTR9F9BE3pFlMj3MgInu8tTcaTXHCgIuk5rmVhq5UX01Savx3RjwW6V7WBnBZIuALBM5Mj4nxTbRNU6pK/Q8/VcwmE5DW8KwTpE5jaCcSLzpRbQUlOcgehJOfV6ZQJMaoI8LypIhgHL69vdCuYhtnjNi2pNr0JEsQkeqCNlSCh6461rYd8Od6ikFoxBzlydhZvI0FHJLxDZZD2gi/aH0JTRKKJaaqHQIUIKJqJh42tLeBR1d/bSfBkqkeURp4uvYJ3SK3mjurkDMeqcMAk4kJIJx4EYyXfT8WpPEOMm0hqtBrOO2IfZL//ZPax9+903w4ffcvJ7fv22/QZCkEVAiUlt4UcgGCNs8gIlu2dFuRetSU2dsAIqVXAmmZnOA74GbTT1XQIp0zib4ZabcAp7oLgU1FKlH5aN7gRNFOcSskfVsLrtENbb1HMr7m/qtBxkZl559DpYrZejbsoUAi/se/TQxMxDEwO8/8r/+754GgkDKs499De5/5NPQEwE0qZQwA6QCp//iL+jSuu+4g0ARXFTNnz8P0+cY1Eirzhzt1YhCWAPY88D9sEeZ1GPdqodwHvyzr0Ai3Q7Du/bAyUMH4Z5PforuaXF8HM4ffAbOnzkLqOfdGr8Iuzv/GrYNJWFzf1ozThBAYeAEzeFZR1apyYjUIy/elbQMepywVBcCJ1VYWWWfk8XVChR67oHhn32c7uvoN75B79d+4hNX/jhDjrCxbBOrkke8YluSpoqME8uY3T3EOpa0nkMEsU1EoouajccUHjUYWcIHXz+OwMn4JQRNkG0HgAbw2cVpAk26u7vJz0RAE2GbuKCJvUinJ0dUW1noGkp6mEQXTgKQaZLNZjXbBFJdsPf6O32+Hr5nZ3eIEevKO7mbe/05vO+VZWhJs9GjwUkc00yZxBNwbjSY0dyDFd6DYzUr2Rww+FCFkYErk+RqptzqASYuABJ2XAR8SiUEh71gCu8fPK5QBvn4X8Ourlloa4lDRlgmKcMywT4UPaIKaxVYRPP30gisDH2smdvjfvXoUS521FiNkBhBwEm5aM6DshR6jsL3sxo7AYW2M5AqowEtQAnmIJaKQa1kEib4VDgrQAPFGNTQlRoXbbV+XYHQB0UCPKXYPJQT87pN9pTugRT0EeMWtV8NcOIt0/q6sFyT8frP5t6E08uvwB39D5H3SNiGPiPICnn/jn9OIMep2Zc9HifiAdUISRDgZM/g7cQmwe17F/4EKoUK7O69Hfb0306eJidnXtJyXU0/3LAfWAElfvgMmtQFTORYqngDPbgaLjIc1LDJG0K2SX58grxJdq+epwy96fazgESiU9ODcGJ6BNLxDKQTGQswEeCEs0Zv3HQMbhw7ymtUdTkSRLf/LX2Y7poDVv6eBU+zA3ITYIn0FLKoF3aJik362CbsXcLACjNMBDQBKFVrWpZrrQlZrvBH1Sgk0uRDdnZ3WSsErKiCmCf2Cj01H8DCV+WAJk2BKxZbRT0rfxDKNYUO0tWPQXcqC7f1noPWRBxaETSx/UtUkInMX8nnBMdFnL1jgKoRaML3qG5VlZz1PIKCZvbjCmivBjRp/rnZ81fqy4lp8opH4sP2krPluRqBJi6IEgSccFfW2NNE9pM7XG/Sipv0IP+eR4muNcXYEVkiLbnFrdlgLQFME2UoLWOfZL7LWtr7b5HqwkAtG6ELaFKb3g5QyDjzDKuXl/mtzEM8QIcly6VkgTjYytCtJ0BIBWl8ArySX5KNL/fNv+djqHcJREMNepGRAjXoGUEQhf9GzxSzmQrM5W0ClN4aa5IClpYWYXU1p4zgUVYUxztjCk/mclWcg/JchOuQ9B+qf9HNLAaXL56EuUtnNGASR6kj278kFDBRvZIHLJGeyoyNLlCyfnYFl3mlVNBztnpsk6H2LLQm2C+w0SvIl8AOhFIGeSwDlfZtUEv2sOl7HcAktE1i8ajlQlAdqNeGg5OS8BmrBBEECxLJwLYobVTqPFdRWQ8aJohpiwx0YFIPAyaYeKjaSSxBbZPX1wya4O+yJzG7HyU++SZN+yI4xjJ057WPYZYIUIK/qAICJXiIjm2b6ZzEugrZ7HPwLv6g+VphCeK1MnTkFqErt8BjEXmf8EiLY9W/Lb2uGSa2RBexThzwxH229UYWkeUStokt0yXskjCwRECTbLkMpz/0BShsusacSvUx2ZysXew+2CSjeJ6zJF9oQISLyzWBx75ElaRJdqVnzXFVdWryMhl961nIJJPQpvxM0okEJVBw4VqTUi406/rlOak+WD3naqUCpVoVChVmm+QrVTi/9w5Ya0lDtcL3WhODUNVrP3DHHnjX3depYwsIE/xUlhdn4Pzxl2hMscfgejJdQWM1Xwe3AZEzRwYgSoNt2ckSywySOJOSt5tZoh9YvVoq3/n9TIJ+1Qg4CfMTdY81uME+JwSa4El+HIGTRvJbUUESuxB9gIl+jlFWrv5HKw382NlpBkxcPlqUOiT7yOpTT+kZraU4maKt+YGTbtqHabaOOW6Uc79DgAleGoIkRx7/BhSrVdh2333U7sWo/Jqfeg98+3d/zyfR9exjj9Fd3RtgIO/eLrI8pk+9RR+ffeYgFCxZGNRCRHZLj/JMWbxwgQo6e/Ei7LzvPnqMu/aLljwQYBKW+Y4gDIIm9z78EXj1mQOw5779sGf/fl/pH3/mGTjxzEH6fG/Ht2DX8CXYPJDWxvDsc4JSXQo4wUmqSZDWkwtc0JcrVcqYRtAEWSd5Ypx4gZMzyz8L3cnUVQVMpO4JOh+lyjXep7lIiiuNRRTccrhBfHNH919tEHAiEy73WhKpVo/3AQZO0ePkx4VxMruYh1k0+q4BvPbiDyGdjJGnSSaToYz0eqCJvXjnfsq7MJPB3pbnciW6cCKAmRJoBo/ACUp0tXWPwOhWNL+Oul3pE416nvXvF3SFCOguLGVpwYl0bypD+b9PKt4sEgl4UNMkyfy1rwwfQy6PZVqkPmN0oBNuugIPk6h3ffrCErFLTl80WtD4W8/I6t5XhIMjcJLLlxSUr+7MAAAgAElEQVQTJWCcFvmd/BT0zn0LBrqSkGlNQHtLklkmSRUQUjKH2F+u5EuwkC3DZKd4mUS4ENqFF3SzMzPsaxJDc4homSyu/xICFyT7SY+2BuhBkoujHFKSQZAYQDk1D+1rewwgAgiIIEgyADPpb0NHbB+0Fdis0bNYoMk2M9/mMt+F6loVUtV+YqC0V3ZDpraXgJOujlZindhPyWsCH1QuJsCWbOkg0OTUzMvw/l3hzI75whS8OPUk+ZIsFC9BrVIj1olsUUET3F9kucQg/vTyYfqsNzUCd29hHebvnvhjIEZKPwMrV7ZZ7BLrQHTNlkRDw3NgjAkZR0FblOnnOlknCJqsjo9TYLm/tASD5SXIpxfhYnkNXjizE9KxDLQkM5pdgveFLBNmnOCzxl/GYKhrFm4cewuGuy5r4ARvhQLXVvVzQRTp0uS240k2ePVtQZ1kaLmEMEu4Kek+RyW08txJ+gnxMaFgjVeqSwMlFmiCrBKU5CqUasQ0iepjUr8+XF3QxD63OyeR7xg8AciuFmH8zCT9vbaofBhjAEX6W8YdDnBKjrewWQzT0QJhFKPP7GPAGc4kl4Cq9CPesrAhlJ8aPkqSHBwsYfBbmCY4YgpoIr4mJB2k5Lo4C8ErEWSqnY7m2i3a/N10W6uBHzhpPC/hgKBfHWB49O8INBFT2bcDNMGbrweeyPd23VoPcNIINNEMJfL/SjUOzuo2j2UpgILja0JMcAlqq+xrZFqoz2zQBKZ3QKzYoQEOc79GUsvzmfzDAVPo2ArgoEu0gRPKeOdOSUMpnv0tGS/PfgKm2MCJOpYN0qiZCrJSsDfccetOukr0TaE5DNa5wFiFGesWFxE0yWrDZMweF5kuBDy4rqDHAx6Lg4Ne4IRqDL1y2XmYOPFSAMPEsNdcE3gbUOEjmWtzmSf8CAy4Yv+b62393tj9FouGQRPOsDeP2AxIUk+3dS35wBJ53jaI4krs2P+2Zbrwb/xdrH0ztPeOaNZ5ZJaJda/mT6ePrVcglrwWM4EUa8Ct57ooDCjiAU2sdsmysfyBBkxENk+BIsR8UkorVLbxpAJNkBGFCaOYSFWG4mwGKks91H44aYUZJB5whAzdGTTR7BIESraNUi1BoMTuu1AaSvfDvvizgJ4BdUi3eYBSYQnQHwjP17E6DwPFZeKx6LEpFod/XXxVsSW9IInModx3U6vD66+GUxWbxAVOGoElAppM3PpBWLzz53wnwvthTxPz/HRV0M/YRjlYjk2zTVTLFPYnrV8Vy0SOg89OHxNjndI/4r4LM7Dl6HPQhqCJ+JuJNBfNv4l6qpp8QEO3J34KNMG6VkZ5rkoFCtUqoDTZhdFdkB8YhkqlyOtrqgdyvBpsHeuHz3yUJe/1DLPBvB3Bk+WFGVhenIWVxRmf5Bf3Tdxvut4pkoCKMRFU4RCQpG9ozGvsbkqOryzKWiK8OoV+U28q3szhwvxMgo5RDzjBJPWoG/qcDG2Qz0nsl/+3x2o8gFbhC599H+zbwRTZd2qrJ7+1HpDEvo9QwOQKa9qkZfou8kCahXIlNVgNbLpzV8eiZqzacmemDfZu71+HLJeh0Hme9YY0uOgHOfSVr9K9lCanCDipxRJw9tAh2Hr/AzB7fpwuzfY7eeJLXyKwwwVNxH8EF1iLExMwcfYMlUlpjaWUkL0yf2EChrZug7s//Yi+ZfQrwQ2N3gXo2OsAHhhccg1f7TJbGh+Ho4//OeTS7YBCRw//y38V2nwwQ+P400/D7Pg4tM/8IVw7Mg1bCDhB7X0GTTBwjawTzTgRBqLqEEk2giYRDJiIz0mhWCG2yRKCJ6tVuLg0Av0fepzu/WpvGyvRZVXwKBfuyBtwc2ZjsTC5ribn0J6rQHkulOny9y2KTm+ZMYu3STyJgUnefpyAk7mlAsws5mgOcOTwM1QHe3p6QkEToZyKTITLNPGUidIPbWQGL6AJekUgcIKLhp03PhjlyVv7XMkTbfJUTexe76pQNnB+MUtl39LCgXdOnnKZJhKqCjqxCWDLmIAgA/qY4OS5M5OGm/dtgkxbFKPaJm7M2vXE2UtwZipLgIn4Tumv7cVZVMBEho+Axd9aqQy5ggAofBbePQbV838F2zsuk48JgiboaYL9KM+rWaIKgWZkmSytlmB+pQyzmz8X+abtUW125rI2g8fFXdStUipq+jd5YhBwwrJheA+XE9+GeDoNmfJeSMEALMYOQU/tPpbhcjb0PFmDWeitKoA+YCGM/d9cx5NQzVdJmisXP0ngTKraR8BJS3xEASeGmVsfNLHqm/KIw7Hxb87+V9jVcxvs7g33EUFfkz1Dt8NcdhJiqTjcOfywVU2UxEPEgpzPTcLzE0+QsTwCJQiSYEV4aN8v0xFemHyC3u8aM8BMxEN7d3PZJXaPQxlutiFR4zPUA/NDCFQB19P4PO4eKNGFi1ZkmyBwUszNwo8u9kCKAJMOAkgQKGFZLlrmq0Uc/00LOwpasXzKJ+74uocdJ4t96cNcEEWvPSnuZWlZ25PZhrflpM+500z1bwkiCHjiAUwsNol8jnFWebEcF0try9/ILEHjdwRMYlseiGT83vBWVJ9l9rs641cYYOJe32vHJjy+jfS9CkQUF5dVyDIG+Df/mzfzt4Ar+B7nApQ6oyVlKN/WA5rYbBddx6z6dkvfBRhtXdOyHJhdihAeef+JLrzHbBc/ZxkVrlo2OOIAKHITuujtAcd+HnZFc5+T+Q5Bk0Mk0RV9Cwtet2fOQE/vhAZObPDElvyIwjSpxzbhIvKyTGS9aQcVw/6W30e94zDABH+P353NjljSXTWlGGHGBpdpYsvFeD1NvAAJf8efacNpS67LBk3iF1B1w9vXcKY536UKEVu33BhMsX/DQVw+kgSSDXii7sj2QaFTe6W6vGwTY3itgRk6AZ5HAto6tArdI93EiN9x63a6GWamWI3BmkdMXJhQTBMcD9jHgYJ7CkCxmUvsD6vAE6vt4T4ImKBkDRvJC+ASDTCJApa4LBO76XvuLWpFtZgmQcwL+aw1WYbh9lVdt6QeBzFObBP4MFNnMXBG9gluqc4xaOnapPpSk5hWt41K3EjfK88t9RP2zMkNKEL+Iy5rOghA4JvkGkxvwX9Lm9GsE7WvC5oQy4P8hA37qxFoUlroNL4kinFAwIkDlGAbyGxDZkoNOrejl6N/nMXLoqRHlZhsVxFpT42qDe5Xyi94kjVTpTz0FZagpVTgNgMAXyi8wsC/5WliM0yor1Z9sk5TsFVqAi6E5zHcQ9iACUlxWUbvrhyX7WmyPLoXLv5ccNzKBk34EZpKYc+1pO5TsJ/uwYBtxApRW40SH2y/RCXXpncQ2Tbu11rPH4OhyVPQnkjQC5MnPNJcwjgJbvQmW0aBytUS+7MgaIIJ2/lKBVbKZbg4thvWxnYQ+KVBG8024Xr+6Efug22bBuVO+L1OuFN/pcoM5btwm52ZhPmZKVicu2SBzQY8weeIviT9g2MQDpL4K0NQX9Wo7jb6PvT26tx3+DGjsUzs34cBJ+gNGizTFXxhg70InEQHWsLuIfYr/+7bNewwSMaoWoE//j8/06gMr8r3QfJbApKwvI1rStrcZdQFTJyOoJkjr6wW4fg5pR8e8sPGQIo8ZBsttfOtbMCT95W1JqHarUkYG+6uaxDvubQgdkmDxt9MmdTtRZwDIbPkxIFn4MYHH4SJ51+AGz/1KA0az3zlz3Rm4M/99m/Tr1ia6zHYQ0wQLgf8zPYg6U4mYfv+/VCsVaF3bAj6LOP3J3/v9+CG+x+AbffdSyAJbqcPHiIZrd6tW8AFS/D7RoAJ7vPGY4/B0sUpAk3u/uQnoX9LmNEuDySCwON1r770BRgsvABbB9MUsMbMaM04UR4nyIrBRaJk1/DEXwEnZBBvPE4Ka6zVjz4nKNWV774b2m/5PLRvFjPh5p5k1L03XqJL1/JIlxAmyVXP5+RKwhQu24QzBnmiG8Q2sUET3AeBk4fftY8Yfu/kNrtUAAROMPPi+BvPkWl2R0eHDzSxfU1cXW02iPRvJosPJRCqEGQEbzNNEDTBF9JP99760+solit5ous4XZ2f1L0SYg5WaMwtFMtQKJaIaUKZdu4EWcd5rOCPPVwQBd9CVaFGgAmCC53tabj5misHTBAUwe342Skad05NLJAB+smzlwCZBngvlJGH145yVQCQVF4fXgqtTy+AS5A+tmTHqOP11ikOwhrpN9yFGCiFMqyVeHKdOfdHMNyThExbkqS5WtIJSCaUoaiSNkSQeTVfhoVsCS4lb4e13nsaPngOPHifKNbTcfSronuOHiijvhu9l5RuLoOqXGa4LcQOQSW9DFCNEdsEmSH1QBMEToYqP8s/DskezPY9D6WFEvRU8F5jUIrPs8l8bI6Akw641mKcAAFswSCbFzChx6QSCkR+C5kkyPAI2tDX5MzKq1AtVQk82dVtABZeYDU/CxeDeARP5vNTJNm1ZwAlul4mma4P7Pylhs83eIdgdolnX5WRGXqCgE7AZ7zr/jhqETSZOnv5tdegvIRBqxjkcmU4fn6RAJN0ogMScQWWIFBCwInSr6fgtQAm3MdIaHyw8zK8e9/faYYJtU8JwKqqKLfvi1vboAnV2yYeUVD5qM/kK5td4gNOBDQR5oklwWWzTAQwQVYv+ZiUASod2yB106NNXGyjXe0bb6YQGh1XZbDXNYb2HuPS7BJcnlv1fmgjX/SYnHFeLrlW8wEpOJ/wgiuKwaLdCLjG0DG17I70Lwys9KTX4M6BWWiLJ0iiqyWegGSIr4nfCJ4iYaZflAWTp77ZgIrcugucRG2Q/HsCTqZNf17vSfH8KNiDMpVegMHB1z2giQAnGwWa8JBhDLzl3/Xe7e/se4vCOGkEmND4t5aBhaKS6FKgAkpty/HdIG0QaGKAA5ttEh00SVy4Rd2aNzjIH0YFU/yBZPm9HUhTeykAxSvfRWdT7BQGWGRvDlVS/VFMFp3Fr/+t9gkAZjBArQEVdYyeEVas6B3php7RPjo+ynuhRFd2dVWBJcj8QdDEK9MljBPu58X3gc288bO5qbOwcPkcgS7CROHnqWT0LIaKfM5xUNsnxbRPGyBxwRLvsOjtU6MOmRITxvVcZY0BEdncOtySKMNIhvvNIKBEPncBE5oHKp+CIL8CTBzD9VIk0ER3Y3b8yDus8hqBx/JAcKRuR2W+NO3Nrt/83AMBTWou4tUj4xLvL74mIstFoInUa2SdxBKKlcJMk3IFvSjKUCmXYeXMkPJDURJcKBVHAwnXe2SU4Na5HX1vG/fhJJ3r5mR4Ep7DjyGSYqX8UiCTuCu/CD2FJdhUycLH104w08QCRmxDeB/jxDOnCp4jcD9gABMES8SzJMi7RHxNFkb2wMroXsiP7fNKcll1Qeo7e5oY/xG7rKhk9P+MNAoK93EbxirH7BMaP3xJZtKX2SdmqXP8Sfv5YzCoQBNknKLHGc4DtJ9JE6AJxYHLrAhUrlVhrcIsEwRNJsd2Q2nLPlhbndGqPS7b5IE798G77hL5MmfiGdKGfOOes58AKfKOX3t8Seq1zYDvNhI4Ca31jZtU0JV5mJXN3FY4cOJdP9ftxmpVAk2G+q4MOCHQRE6EfgC7N3fBb/yz9zRzP+ve12WVbCRIYl9UQ8DEjIhN3UsUwCTogDaIgoMZZRuF6KJ7ukn8h9WR4z+raP5OWVUx2LdzuDFw8mMEmEjZPPGlfw/3vvf9cOrMafrovkc+TUDIoa98hf7dv20bDGzbCicOHNDra1zUIoNiULEokH2C++lHqQzg7fKfePZZuHjuHP3m2DPP0FfX3X8/7EBpsICtkY+J/ASlubKTU7Dn+ltg78//fMM6hGwTezv3zY/DQJGBkzYEThR4glnSxDhJxsjjBF8ucIKan5g9TcCJ8jlB4GTFkupC1kn3Q49fVeCEjNZszf6GpRB1h2jBhHoZlWE+J9GOHH6dz71y0vOlrYnqM4VPpinAaG8/DsAJBp0nLuPCoAqvPfc96O3tJcAEX+3t7YHyXAKa2Iv3sFKyFwa4CMCXTUUPAk0wIL3nlvWOQVf6VKPWy/D9GgEm+EsbNCmulcloE9u3BzTxMDOo81fBAz4DTpU5FmQSCvL5AklzdbSnYfe2QfKtaHZ78um36LhP/uhNSCTbiGWH4wwtYZNpoqDb94gyBtj+fVlqdGkYQKppPygNEDSadAUUokhUyv1QMkUMDe+rsHrhWRguvQwdbcIySVDfKQbwwjJBgIVYJtkyXB771bpFE3yJ5tNjR4/ReIxm8Hox2aiwJdsVafwEnCCow95HuCGYkYufho7YteRxgltP9T5Ix/xME/zucvxbkKnug0xtXyBogkyUxfhBiLfGoT/7kLo6XszguVYTJyBdG6DzdSSHqL4Em8D7ARO5VQTOcEOvkjMrr8Adww9DX6vf3wRBk1OLhyGeisPd2z8M3dUhXVpRgm5hRYtm8CjPhZUSz4vME5QDe2HqCdjVeRuBKNG3CGAJtTkV9I3gZ+Pp8/GZR2Ef+3E67y3Q99H7OpToWjk/Tgv20+eXIJ9PkvF7MoF+SswuIcCEMiIZLNHyXJ7ANt08Xct1o2/ADZuOMFhiASWyUOZguAneyOVKtnFTYEnQAwwAS7hfVC/re85uNZ+Lf4lmlgh4YjFMEDAhlkkZYC2z0YCJKUdza9GfZ736HIldwsMJbzGASzNLMD274u3D5aHq3cJBE/t6JIjk/YxPtracU6eMQWFxCYoLirVCcmC2rCMHW94/tgCtiQQBJy0JDpYQ24SyVV22iZLuUswTPIKWgtBF69O91GUQ+hyiPpYawMHpJBy6HBE0sRjJQc9zZPSHGjRxk1aa1Ua3wZGwv7lb45ttlm0i1x/Uj4cFcYKC0flyCqbyHLSntqzqKDP9pf4F+5mIBJANmgirhL9rzDSp5tohMYdymGrTJtOe2my+tv+yJgzhzBT7vuwZhjWDCAVDLIkvFaQ0AWnp7FTg2QOemMB1Fb1YtWcA95Q2+CL9gZRhS08rZPraIDPQTu2tc7BTASdqfCDmiQBvxsSdnh96BWTnYfLMq+sATGxDeO6kggESqa+6BuonEjQ8Oqmogd2ohq6qZSgXDZAcVF97WovQ0yIeCKaOcd31epzIWigIMJHP3LURHiczdkco04QzjigQxG1W3TTKVknHFk+mDIswal8WXN2989wGfkM+polq0ALwGdAkwA8GQRNIKDBAku6qGjQpzLdAfj5NklzsC1SFju1jkG5JQd+e3dx32GBJnfUGq1IYPxN6zg6bwuoQrK6B/VdkK6wi0wSPo9qVfgIxaMvOwb6VcfhIwYAmNkDigigENGjZUwOy2PMp3UWpuoZQKLInCCjBJDGLTYESVLlKBaZuY+a1K8Ml7Dc/04hLUUATLlfTMcvdGzBb6qBMMHicpmpJpu6WD6DusoQpZ1U6egT8XJNvfh9Gl/LkaZJBpokLmmADiCjPRRJwZGXAoEmRQJMyrJQrMHndfVDtGYLC8hSvZ/Vt2o2mBr/9K7aEWThwEjruBfY6XmzP1KpGC4Gwg8lYEf59vW82HCyx6w1WlnX0Q2HAiSRoNrpTibvfsCt4Ld3o93qEsUET+fCh+3bCBx8Uw5uoh4q2nw2USBBxI5gkofWQaH9ONk/YA4uymLVOdPzcLKyshnsnBF2TZswIFVLpXNczofJcrmnJjMQS4CLDYwzGhrphbNim20rPLeaOAVfVKIAV7dGqvaIfDKVcMIiGbJPS4Zdh9KMfg0Nf+yrsvf8B2KcM2A9+5SsEoHQm0QgyAW2bN8GO+/Z7AJKgyxMDePkOJb+WL1yAC+fOkRHq9nvvDWSW2Meq52Mi+4mfyXBnD9z8yGegczNSQOtvNttE9jzzzY9Df/552D7UQibGrQ7jBH1OMABIWT4cKVWTMpHqYvAEA4j4KpQQOBGpLmSdMHDStunqMU42VqKryV61TtYej/HBPidNnsXzYH1sEzGyk5ZgmcJjYNGfYfHjwTg5Ps7Bijdf+jtimeALARN8tbS00MJdFu2orR2VaYLHlAwrAUwwU8g2PgwCTVC/85rbf6ZRM6rz/ZU81fWftu5ZnS+F2VmpVCGbW6MJPhrCc8tW/bm16pNJp6YY0i48oZLsvFKlDEtLq5BpT8OebQMw1NcZ+WYEKHnq4BkCRjBIkUDpqDganXsPI//kMasK5SIHwqpVHAtjBJ6GlYW0Aexbg6m14ZnnGjRRE2+5KhxTl45+A8bSUwSaoDwXMqZSSZVZR9fGMoYIEqKXyUxpGFZHggHuaCNYjZgmCPAJiyzwdwFzXrkPw86LAXofyTaT+A50tV4P1WKVgBNkg4SBIqtwHFbjyDb5cGDihYAmiUwC2gq7oa3IC0pZHK3BDMl1VdJL0ALDMBy7D67b5ZVolfoVVplsNuaL09+h3WzpLft3T53+MsTTcbh728aBJnh8MohfeJkMKsjLZOB2eOrsl5sETSIAJp5ITJ05VUhhIfgYCTQxzbt+G5briVBpp197DY6/MQGFHAagkWGS8khysYSEGMDzvYk0igk2eReQ140egRvGjmjrCJtVosETC9/hqQvOZQzQa8ezA2/WuTdvqNEsNgUssdklOiMS59lqEYzTfNvk3Zbm0gbw6BtXU7JcJYDkTY9CvHsjZU6DesgrH7ciAyZS0Fb/9NrRC37gm6I0ekTSPBHPQEV11VrmKzNf+1lKAEH6/yCAvYZZwjUBT/icA7MnYU9thozg2zCxIGaAE/E2YfDEC5hQzVXZ6rb0kbVYklHWXKbEeVQd9dXF0HWjd8/fe9305YH1WR0H5WPrbR0d56C376KPbYJtR/zkSM5Fyx2F/90INOFb5gu7UuCkfofF3wYFoOUzlOiyQRP6HONiCS/jxMMykWx2FciVoL8txSUAQT15LgZNlEeY50bcTigoTcIb6lJ36kl0XzeY4mOZSFBYQBgrm59kubhN2kwUDARSAqmEk5WPgNlH9aAkryPHM+wXOV6mv41ubfTaEfLj6xnu5iR/NV5IYh++n379B2wUL21RG78b/xPDLpE2GwaYSP2UB+MHUtymGwqS6Am1U1udx7yWX/RVZ834qdWgNVmB0Q6e/wpIYv9tAydB8lwugOImlSGIkuoYhXTXKD1Pvmz1ruf+nJxEbRzZPPiyZuBU9jiPp8KJ0jrDy8QLREjdoztWZcB/c4IC9+dSl0y5mH1s83fdLpXHSZVkiuO8dielAgOa5OaSgK+e3ZvoljLbNtGcIi1rKEwkI3Waeo7Ycs0s5S03EM4MMPu7czj8BpkmNvjC+6jfAEBfOgYfn34GepF1ZYEirgl8mL8JD8VeAAWvGctNpLjWKhXIVauApu7IoLh060PEmli4/WECzvQ6w1csLJuE5ucafNN9joAmXIH0Hckx9LHUZEIlFHGSH4KrVn2KcaKbPQboJHK72tUA1i69AC2Lz8FQdxzg1Bh0JJLQnkSmCcYCDUvNZwQvnYCmjKn6qfxMEGDE+oTgUrFSoXLC8pq6fj+BJqXiMpQLy9xU6N68jYYluiTw7gdN7D7ebW1RwAj/KNJ8o9XHaDKmHeX6mutBTP2n4kRw1z5Ak7cWBJzEEhHZJmq8u1K2iZdpUl4jbb8PPXg9fOjdNzRXNg32RrDktROXud/eALmtKBdHE4QAk73QgaOJCmb7mIRei9AhbUqad82pf4oGofWAE894p+RdPB20Oi6+jQ31eIGTMHaJGeuiFGeEfSKs3KksvFp08+PjcOQb3yBPExy6Th88CPd86lPQtQWplUCgCQIraOyObJJ9DzzQ0KejvJaFhYkJmBkfB/EtkRvo37KFjl9viwKYyLUd+rOvwC3v+yDsfOBdEcqId3HZJvjZ9LP/N6RP/AfYMYyME/Y4Eaku9jhBg/hg4AQHTmacMOtkrVyD4loFVvKo388G8cg46Xzom9CugJONpPHh9W+8RFdzPWqYRJc8lDCfk+bO4n3ENtuEJsgWUOJhm+Biv7UrsH4g2IQg9Tsl1TUxvQpTl6Zg8uwRAkqCQBNXU9sGTmRB7psgaJNNrzyXm02FwIlIc+F7sRyDXdc3lk2q39iu5KlGbsY8ntXbPeBLYZlwQBJgcTmvZQvIEF4Fb+ysTW+sNkYsdFpTqOwd3Hd2fhkybSkYG+yCHZvZMLze9tTBUyQt9Z2nj5J2uOvbxAFOlOoJCHAqINITESDWhMlGRv8OvJdqqQAVxULDY9qMNB+IEhqY4qw9Bpz5emhxmEjC2tI4tE18HTraEyRViaBzOsXSXLTKVH0jskxQunB+pQSXez4C1TYFcKu5frTRy5Qom8HPkHE7XgdudY9hfSkLBe4zy3QvAiKhRFdrYpSAEjR7x7leprqXGCV846aQBDTBfTM1oY2ba1zOPEv/KKfnoTW3C9ryDJoI2MZZdVUoxWZhqfVlaOlvh57lO2Df8G7ItJkgVaO6JGwT3I/8TUJkul6YeIJktD6w1yubdSVMEzwnepjM56bIYB439DZBVsvJ6Ze0z0n4PUQAS6xgonmMzYMmkVnPcrFWULvuM7A7iJBKePLlo3D25TMkyZWMt2gpLmP6bjFMlK+E8aVwezoTrEPg5MZNbyqZJdUfWiwTHYSVmkcB0KTpNyN6HXEg0JSC/Cmf27dN4QoVs5DQhSSQhgEm4mNC7JMqm7+Tj8n1j0K8ZyMBE7cs5Z7WP2ZFAkvCTqtOf/r8ZZIu9GwaL1EBS1uiy7OWMU/DzdSlx6bWVhi4oToVwNAS0ET6J3zvnz0B/z9zbwJkWXJVCd6/xr5vGZkZkXtm7YVUS2atQsAwgKowBBIICQbrZmymbYZmhMTSPcZY2/TYDIsaU5s1YzbQjNmAASUQiIaSQGJrocq9KkslqUpZmRm5RWRGZGTs64+/j917/br78+fv/fcjMku8zG//x/9v8efP/br7Pfecu3dxghLBI+MEmSbNsk2EBsVgNcsGKROobWGAdqMfx/aex6nZDM5IENgAACAASURBVDFO4rakz2vP3pM6aMWegwlokgQw8SWYdUEUahrbZJk0Y7tDDkmP9NFSsQOWy53aL2kfQznA0uhIDTtlJdqZ+7lhUPC8PBj1b+c4Ecc1OmXTdw9BqmSCTRrPCRyr4/XRht1gYadrVM4UsbOO8dPAhwVqaNYI76vrTYEnJMtF+VTYIgZkkwKME56A2oAL948gGKOvXK9B1xCzTbuGO6FnuBu6R7rhzo1vQqmwyrKq5JRmprR5SZsLJpCnhNESna4ZJkmZJjSzcWxYo34c8ZTrnNzbtl/2iaV+D/Sy9KANprgsE/k7jm0ioIodVIZrpVTLAOS6RpjpTfWC817OeJHJtqhxN2jTtJCmtt/BeXyscXJ/DIy5gUmsum/TNgN90AIsAm3NZn1Rm3QZYCylx6AJB4ca0KQM1UoV0q0HoGvPAQ7SqrHUlwAmuviqrvwrNHMfRjJV9RmnOYjb18eglGvhPvGgSQp6uzvgkWNj0HXnGnTduQ5ds9eopXbPXg+AKHjPbp4T3E++w8/4QrYl5uRABom8VkYOwdaeY7C1+yhsjQbB33QO5/PpII5k2d+a5btw62x9E9lUPBnl+ZbUigeXskATzIFkn8sOHBVgm8FY3uS9fOc89G+9AX2dWUhjYN58O2Tmu4ltgvJcXrYJVYySeVZraH1WNfmT3DXIMinX6pQIHnOaIHAy/dyHaXdcnxY35izQhEZH3axeeOoIvPj0g06JpR7UHUSbFH/X8x4mJ2lkv4KnDF06gV87cpxrPABGmBKrfVh7SMBg4I6auz0tb83+Cbb3iYATBZrgYTsBTjiniQJLxAJilOqn/+X3NWVXfTsLSPLWpTs7zknSbGGaBky09WvcSqJkubRzKU7rOrDQcBo7asOjEyVC59buumzohUGjyiyTXg2c9AUom6E6bHyrTVR745OxrqZxDtkn/9pnPkOgyb7nnoPXX3mFaHgP/fiP610QADn/yh9D5+49BJ6MHzxIuUt6x8P5Qy699jVYuTFBoMlWrUoJ3hGYWZiaInYJ5jPBd0n87t5kkjwmcgxKc61MTcHL/+7/8DIJoirQxzbBfb/9J5+Ekc0/h4MjeWhvzXCOEwRPsmnIZVMUPU3ACUWYqRahcpxQxIECTiQ5fBEZJ4UKrG5UYZmAkyp0/cDnA4yTewme3Fu2SXCwatQYky5EfXJdTdptXRSXbeICnzaIEsU2wZMN9WTgiYfHviPACYImm8VKLNMEGSbysuW53AW5MaOWHIKK7JCcJj7QpFAoEHCyuroKxQrAscdfaPS4E/y+3aea4NSNwJKYpqtBE2Wv1zeKUKnVqV/TJFPNBmRSQAx8+1a0BryUMwUrawXI51LQ09kKjxwJSyO5d/Spz34tOCY7WgbBSY0FVOgT+RK6BUET95r2OQVEwX1sUEXGPpeJQoAJgTIqks6SOFz85h/BeNsdApk72hTLRGlv0/lJwrAGm8UqLK+XYa68C9ZGftS6E/XRHcLsibcuPC8ccGPQZF4tYo2TLDxpDbcnvWDQYDMCJyzThbJZhewNGK69TKBJrjoAJcw/4gNO6gB3M39FAIsLmpTTC7DWdQa6Np6BSnYByrlF6Fp9Ws8bZAHFdVShvDqrfW9CtXUd0gvd8PjeZyjRepLNHjMxl8jE3AU4PPD+UH6T+wGaYF6TVCYFfflRQAkw3JBtksqmEoAmzQEm2r7Rh/cANMHLmCYX/yh8eiTqeARMrl24SpJcuUybkkxAWS7OYcJSXOqdViLMMjEO0fDEVdowLnkHO+/CI7vfgV3d81wzlg/H/izyg6Jvb/uvo6y1u6CmC7j641JPsvAWKS7p2pLLxMlh4uYxEcCkUgPYLANU9rwAmXEOhomq3iT9I7yP7263N14lnfc0ijJGia67C+vBkS0w7rC7RsD+wD3phbk4noJWUM8xVTtzQRNymwQcHebCj176ayXRlQbM75dNIeOEwROMYsXPHIEbwzZRD9DUldVAQ/3LeQ6JH7y558l1PgcCKJMbzuBNEZcc8c9WJHobHHwbOjs3QwnhXdDEletyGSiNmCb3gmUSB5741hj2d7bDeauaVxJdYYkR3A8DPHRntHMmKLBER7rbwEkD0AQBE3TMmnwm0c+k8UrXMkbKWPn9VuZM+pOzo5+ZYh3HHkxdWMO+kU8sfcOJtolrZzFNfMCI7QyVffE7J6eKZrHgLyhTxOUgcABzSgyXoGu0Yjn60dnKckYplBOn8PMotomRobZZK9JTTHcMSoYG56zBXpW4C+vxgusBHeH2FmzHXMejnQVoy1YjmSZc/woIsN7jABQbOMHPrSOPA0puGaYeWw5mBVhAkTZr/MG+72B+wSZGLavBu0wTt92GQBPVPF3WCbE9RZkhEjThoC0faNKx+/2Qbeujm8D8ja2tLeEb0j5nXjeELS3vwL40fj5WRzIf9W/+ni/fhkAT697xOY3vHoCx3YqhYM9f6gAtMxN0vf6v/x2Nae13rgVAEh+Igo7+Uq0Gy0/8EB279MSHFKhmErCLacCArFTWko303IqxD3zrPFby5wBoYgPd+h5V9dJYyn2b1ab5M7VFfAYCaqjapfWeVRfFO+ehdeU8DPfkoIX8XSka85emc5CdC4ImqBhDCeblFQqG0BeRGwJMAs85X2pQUqAJAk4rnf2w9KjyOaBs18YctQtKkcNwr24PQdBEKsDqGREDROS44W129t7J54Xea5hOGuojsWNZsoEu3O+ixKpVP5cDgvbac5qYr3yMk0yeGZBRmwQqynW3K9OV+lf/++frNhtDOs7v/PuPN3UXdxY2YHaBaYrfuDLXKOayqXM3u/O2ARO2FA0vJ7JciUAS39kCi4PwDg1ZJyLLpbqzOYPxruESorurnfKceLfGt9mwHoI7xJ/QZZe4J795+hRMnj4NL/ziL1Fy9+tf+HPYfeIE7D7BclKYAB63Z37yJ2F1agrWzp+Hwu1bMNs/QMyTxVtT9DsCIuiEO/wsR6ojOILnu/qFL8CeEyfodfPMGVh5/XUYOX6cXvaWNI8JHlOcnoZ/+P9+H3rGxuAD//3/1FR9uaDJNZWY/p3XXoPezDl4YOB1Ypx0tgrjJENOUWScIHBi5ziRxQqCJuggrEqek0qdEl1hhPW6xThBqa7MI5+E/qc/HSjzvQBPMCG0GKemKiR252SDRmLnAU2UUNouGFWZ7CrhggbYJq5EF008eOGSzrVCJuuXbmBH+ia89MFH33PghJPBF+HO1ASsL9+Brq4undektbVVgyUY6YiAiUh0uQt3vEeKKpMoFItpEifPhUwTBE0wAfzCwgK09+yCsUP3ium43aca33pjz9rgkiLNRY4MACiUylAsVmjul8sifZlqkgrgLvbMT+YimMME9+vuaIFDY4PQ3tY4MfnE5CL8359/K+iAULccKr5id9jfRwH7NislYFebNAYaVEFt2XSWWSa4aLRkfXCsRpZJ5sYr0NeBCeBZmqsll4FMVi0oFcsEJQsxz9PiehlWRz4KxewolNAzihtN9K0CJhobead3371IMWDkyNEn0z6E2Lu27SSyRolxks2T83ou+zfQCQ9AObNACeFz1UFYTp82Ul3SOOoAm7lLsF67BMM1W2sXQKS58PuN1LsExgzXflgthlSiVqudIckJt3JuGdbr16EIC3B48P2UXL3R5o6bmGcEc5z8wOEgo+TN9a/A4uY0PDnwg9CbQRkW3pqJVrbLQrJcCxfg+NhLsFCYgYn5C5DpzEB1vUrfnZ/+Ehzu991DMrAkqmxmPW5YWI3qiJoajQ/+5M9Jjm+4j8c7dOUNBEwmIJfGxO/tChzhPCYMlKjk7xZQwjJd0inCnSMg30J2HqOQa/Dw7ovw2J5LRq5LP1+JCuMv6NoZlBExW5TZ9HVH5aMzPU4vbk0vtNUZhGVi5zCJSvyO+yDLZKX/BHQc+d5AlTfrfPM/r6g7bXKsUvXegN/WuILVHusbW3B1EkFgK3eJW6TInIj8ALRNc52/8je1OU4ILWZXuxvUugh3tcfAofnLML50lYATdJQ0zTYJeA45EtX0Qcv4x63iI39L4CGp12FyA+C12RQBKBx1HrQBUTJCXV1TMNA/S/KoOP8Stok990oCmDRim9h2bruMk4a2ydohCjCRXTCvCYInvv2orMg4QYeqyEgpgyAsE3LlMx1Fyc64OSZMYni8BoEmhXZIzwkTMx7Mcu810ZQhxEO1k2fbZzRnM/6u4BWaAVOkvdl9U/VWK2pc8UpwrUL9RfVK7egKAizCQglIgLEBgGxHGXoPbhjQXTlPNSNdsVuRuSJOVZeBwoAAPWnnnb8LtFe76qy+HrbVSe2rqWvMaeJTANFrHKhDX2uJXnz7YgctkEkxJcT5L+8+uS47B6QdXJZqG4aWnnFPnSQHTTBg1WaCN+qvB3a1k/RfX2cOrk6vUz5KVKxQN2rGXvXczZslz0Vf+lhh6KtQDnMFShjZvBr1XarKVJp8Gth2WZ6LmSY9h3hcLpbKZBsxJ2Rg83VIDLgKMRzrQIx4D4VV2GjmvNG9HH8Jgib4Dc+hpN+N7R6A8QjQxOaL0fiYzkLrDOf47bnwJXpvneYcqgKSIJNka7fKv6TACXsebeaoaS3LFeM/57ZL8zh5xGZ9FGSauKw4tb961sJORil53hRzjPLsBCdqMg7ipYVd0tuZJf8WBhEiaIKBhOlUDZbfGKBgH2Ga5F2ZLjYK4WYtfZLyHJdJlgtzvyDgtFlDlk4NZlQ+Ezm4VFiCamnDA5rUIZAMns4dgBIjp2ORrceZu1q1aeqvUWeN8riHLuoZW9xzJxvMPCVy6iF0Xov96LuzpOZZHesCJwgMRkp+09pLtWd1nZFtJoVP/Y//7nOBKhIApRFo8o3LCIwA3Fk0YEkS45Lg2e9olxBg0uSDiAJNJEn9u9fvkgN6R5taHMSdg5yola3QLpK0ytyW28JxxcGLYZyId3W2hoGTbXeKqBJHn7ARWGKf8bX/8Bl46IUXYeD4cZg+ewamz56Foz/2EZLp+uJv/AYBJpjwXbbCrVvwd3/wB2QuerI5KEAdDjxzAg4dDzp5zr7yCvTkcvDgRz6ij509dw7w9djP/7z+rhnABA+a/6tX4fS3vgXP/tQnYNfRR5tuEviMrpw+TcddPXmK0G80+keff56AE3jnswScdLVnOMeJME5yachhUkyKTLe0m9WkzQZOJDk8Ogg1cLKBk58apB/+JPQ5wAmWZSfgyb2X6FKDbsLabSTRZZ/Gl+ekWXOB57PZJrRAccAYG8xBiS6fNAXV+3cIOBHQ5Nqlb0K5sESACUp04TuCJrJgF7DEzmviRjRK/Qod3UQJcRJ4X04TBE22trZgeXmZQJPO/j1w4OjjCZ94kt2281T95409U8LLVIrrOloXD0EWBE5KuS5xsmgozX7QxFyoUsGFRxXaWnOwa7AHhppI/P43pybgb89OAdK27c13G7YsFi8C/Daf2YTBMySsFlMEdQC+pTKqbOggocTpwQ1ZJntapqGtJQMdKpcJgss8YUfqfpUkC1GqcGm9DIu1UUgdYmnGcpknURuFIuWBCt1SgnH63Xe/TcchIEp9OGBg4tumzTbBKmMgt0oTv+XseWhJDRNogltv5VkowUIYOFHh2Xczryq2iZLwwsiz1Ck6tq/+HL1T0nhipBxTE0gBToCkDcROcfRiGtbT12Etcxn620bhcN8T9B63uQzNL0/8Zzg8+AQc7n2/Puwfl38fqhtVODz0BBzImz6+HdDEBkz623fTNf7m0u/qayHbZKk4w+UPAD87A0y0jaM12j8z0EQKp/rglTfehasXLhHDhAETSfouzmsBTXC2yIv8pgETijDmpJ34enj3u/D42BUNiKhg2ODfCNa4eU0SoCbKNxrqa/K9XvCrehCwBL+X3CV2DhOR5CIApcb7FKsAay17YfPARyGbTUNXezjQYWfgSZxFTGYtmwkQoapIdlr4xsWpcJsOASc2oGZZBA3i+IPP2N6llDStpY2u26w8tOAXKNE1tnQV2tJpyKHMaRoTwRvwpCm2ib6Eoh5pi23dZBRAkqQO1T1yA7VHA+MZubFWga/N1uDmhgOVRJz/wPhbIaaJndfEzm/izscagSW2s5qaiWLtyGdjTkzhXFvdjO121xZR4MlyqROWSiz5xFVpOXvUZ804cfKYCHBCbn5lAGQ+GgRSDBsaHbL12QOQKjbOA5ekGdhjROygGbJkdLcRbgiPwysBM4V9Osq5p5uhsZS6brVMDqOWps7RrotrUIEnCoxSpbVYJvhNDbr2r0K+EwOBmJkmzBJOCq30GCnHCgInKh9KIO8JG60gcCLf8RMI2mDfd37DF2e73ZhZnKvLes63Lsbv+toYNLEBE2mz8p0AJHGAif0by1FVQQMn9Ry0DT1s1YfcbzxoEqqnGOBkfAjBhwwcG++lwLiAA16BZ1ie2YUNKJdLsLhagtUtbkfrBW4jqrda7cUPmnB98JxbwAkCShRAIp8xLwmBJlgfmIeiUoZUrhuQaVKuVKmMIVmuOP+WSHapRoB9g0ExY585AMSnsxd9YvzFgCbcfwjUpW7Hfc9mmrhDg+1uZkA4OK/0+b71dzHy+7hPNt9u7KhtjJyTCmjCfdoOgAAoFMsEWhkwVZ60OaE9N2MmsfkN/YAcKGHqmftIDYoz56B15XUY7slCHpklGBiscviifwvXcniq5ak8lKbbKKdJSybN4AmyTiW/iRmsgiZXVXa1WgHM+4mACeUzqWES+CpMIWDSMxQ4BgPXi+t3tUQX1wkvCAk0eQrXWXwvSdZ8kS3H+sFj3VWZGo843vNHXDQS2ojrNw0GsQZwCdeTgBbOuaKmWw0uST+HgBMn9UOguVvyXDyAAGwHOHFAEzZOuH36X3wvHD1gWArxIElMT0xy5/don3sWxUcU4Dz1Bjv/yu3ZZcDXe7WJQbejkgJ68K6XR4wnrU14gSJUemSc+BZ/9+Zewr2tGbBEyrBw7hyc/sd/hJf/7b+lrzAXSW1mhtggs3/5X2Dswz8K7Xv2UM4TJLcjqwSTQ+09cRzmr9+AhalJKJeLcOTZ43DsRZZUwH3wPC9+/OOhJO1f+s3fJIkuZKPglsm1J47EmMDznjwFUK3CiZ/+72DosGgcJqvRG6dPE+OlpjSiMbEVyZM9+6w+AeY4qb39WTg4koOu9izJzyB4kseXYpxEAifoBECpLppocIJ4zHOyjlJdm5gYHvOc1CCFwMlTQcaJFGC74Mm9l+hSFi5B1TbtTBDDaxnUxkNUuCDfvnILVtcLbMhpEhbccOKNZcu1dpmkfJ77wf6NA/Z7yTjB5NhTdzeoNBdOfgn6+/s1aNLW1haKckzKNLEjqaKYJjgJl5wmi4uLBJocePA49A8lkwVK0CTULtt5qubsDY9uuAOfy5XmosNSKVhe3aR3cghJBLbPj8MHaB9YOlUnGjSC4/v3NM5j4tYXAidfOXOdmBI01kVVqEq+HgeY8K2ww122hNUSqmhM+mrYGwCVrTXAJNp2IsPFyTcB7p6E8d4SdLRlmWWCCeAzItugcjxV6rCGCeDXyrC5+ycg3RWWdET7uFHgfot0/3BQqInAUk+S3lCea/7u3QDw5Fvg+KvVxJdJPSFwgtFexc4p2Gq7Bi2rhwgs6avzuFBOLcBy7jS0l1VyeHXi5fwZyNUGoKPKoIns1wfPQbbUT98ttH8RWgtHCDTB64mGcT6bI6eGjooTW5hKQzmzBmv1S8w68cht2fflgiaYY+T8rS/q4+jv6S9CfysmNQV4euwlOrwZp5tcTwATSfou36NUF50zk4LF4gzUS/w0MMeJRLxFNXH3+0TlahY0wQW5A6onLU+z+y3OLMC5V09CLtUBLdlOxSzJIC+K2SWUQJr+4iCbQOJ3qkXnkhJ9zE4FckQGABOOoH949yV4bGyCjlbmKgSgoK0juRE7n0lEbhPXkaXdfb4Fp+XrQABEfBb4Tn/bSeBrAMI8QX8AfsZ3BEzW9n9U33sUcMJtt9mn4qtX+xyNT7idOU5S0GR2bhVmF1CjPwpE4LJ6GYWJQBPMZ5OLgNy5QtFxZjNN8Hoo0YV5TXCeLEyTgEwXOk5Ucl0t06UctiQTQnfEayLcqOmQD0S3JvUQ1H1HPYaYSNZAS/B5UiTXht3/1fVvbDAwUFNlIveUkt09VbwGXZ3FQPAKgiEucNIIMIkDUGw7vB3gRO7dZzOjnM1yTBRwcmPDzAFdhzQ9Q1mn05NX0e0S+St1jd8raS5hn3BgUzDHCc1VbzK72W17qsUn6uiNe29kILI6f4znytL+DxbGdbdZkeAKyLZRmLCrz4A0rvPLOI8tsEQAGDtvii3fVa9B69A6tA3jnFaAOBxfDCinpR8pWgQZ/yqAw5vLxAIXVf8z3TAaQDFtMtGjC+2ETala3gJUT7A3H/B3qH8jkmViB5AJMOICJO7fwjixZbryw++PBE3YnJkB1E0Er8tvgSZdrSnAqP6B7lYY7m/X9sUHpPqkxLBsGOxWLBbpfXWTfYczS+idAVgtmEAkW54LfYyaxREDmuA1cU3iA03adr2Pgs1aWx1WfULHb12Bd/RsVL4dKpeHcRLV1wJtAtcN6yhNqvxuKu+S3qdeC4ImehDiPXgYYLAlLWoUQXxB7WgNzZLPEiWdI+4bz8Vjtccl7x4TYJUJUM07FbYQNBHLEQwwC4ygdAs4t7PZqmma65lbFgZgHcp3zsFA8XXyb5H0ps0uSSMjWQBWvoPVyRyU7nRAa1qBJiqQAncjQNaZtdL8D3BeV4dyDfNGM2BSrtehUK3A1OhhKO1/OFR/uNYsby56JLpqMD7aDz/94efNo3UbgmNJIpukb/5q1ZI5Tfyo4j1/gn7gAljbs5IaRmt4eBRowrbL2pIMotbuLnCCflzv5oImaqeDe3ooF2zSLQCa8GScozI/9D3vg6P7R5TUVtLTJXhSSU/V5H73AjAR6RxJ6mr3itX1LXj32p0mS3Vvdhe5Lnx3J/m6fVlJ53W/U4J8tJxI1eHYgV3Q1eGXB9p+SYPPHMES3OJoUlHXEtAEmRYouYXbG//xPxKNbuzAfigMDcONM5zYtmvvXhgYH4OjzxnjtTB5E975h7+F+RvXaJ/B/fth6fbtADBiX1sAFQROHnjxg8pJ17gNoyzXV//wj6BcqQAORz/0q78KmVxHoiq8fOokXD55ksCeVhUN3bNvP3Tu3RsATORkCJxUvsXASU9H1jBONHDCkelexgk5ATjPieQ4QecgMk4wITLmN8E8J6mHPgm9EcCJlKMZAOX+sE1CptVvFy05rEQPRO3kynU1abeDbBNHogsvYRwddeDcJtFG+jsBnFyaZO3eiYtvQbW4QqCJJIS3pSFEHsKXCF4WzPYCVybbcaAJAicrKyuwtLRETmjMZzIwzJHj93Zr9qkmCNBt8pQozUVZhmV9o/SIMU8WRlKh8zqXEDSh5OGpGmC+c2SYDA80jpL01ScmhMdXOo90/OgEtswiiX8iNG1VE+Ymq4bOTY53ZJd4nFNbK9OwWSjA1sYq3L19hSbnnZkNONi9ALu7S8Q2QTA5gxWCLjIlzVUsYy6TCjFN6o/8iucGgiUtl6uwXihDpRrU2/Xd+dzduzA/N6tltXgfZwyxJ8euB1icDWrCj0cT6JpKwcrAP0JljVmtmN9ENgREMFl8R90AJxvZy7CZvQxDRd5PQJOhEv7Ni4mN3CUoVuagXzFPyOmUqkM2G5QtCDhliRGQh9X6JViDy5TjBIGKKNaJnRCe7MkCyme9CU+Pv0R+EQFNEECRZPCJwAmr8hcL03BuEsGYJ+DIYJBVeoWux3Jd56a/CKAUGI+Pvwz97XsSm5PEZfpnCposTM8RYJInSa4uyGDknwJLNGCiwBKW6WKGCUsr+MZaS65FadPjNyyjIU6QKlTrVRjqmoPvf4hzy9igiAugZDI5YwfVk5F9pBv5ZmP2d3Z30ot35TMUkIQWzgiWEGjN7y7DRMATzKc1/9AvhNrJvQVO4ixj9G/bAkt8jzKmFzTMayLHeqJbbZlnX6i8zAtY29yRU5E2R7fPTm2bkUsSXcvXKLKUQBMFnkhuE3ynPH86twnmTlC66gpMMW1RIl4tgEQ52/n24gGjWCPiA0usIYGAamm0IhsiAAkBe9zPSGqX+hfAxdIduA5LAbaJsEt8wEkj8MR2ivocpNxvTb4I2xbuhGUi9eYDSaiKpD40kMSgSRSowuVEmT+R8TLASZhlYslzWUCKOLSrm63ENAk+/WBfZNvk9s/mZjlRe/tXnY3XoqqCvD5TsssqjwnXvTg9CZlTX7nOVPW33Kdy5rINFRekcpTZzJRAjhMGpFoG16BteN3LMrEZKDziMOAuwKZhmDQDmJjaDU8fm3tOUj8ImuDL3dz18ME+zAUVLc8l7SwJ48QFKHB9hABFKd0Lrb1jioEjYJEHKNFmTfYxpR/t49yUh/Z0EUhiv+x+L/1c7EBUTha8L1zbiVoAAij4wv1vL1ZhelHlbtLNzQAmzGywmCYKyKyJXBe1XZTgQyAdmSasVNA6/DhAvqc5hon1ALlJ0+zFRL9bslR614TeaNmNQBMN6uH6w75oHR49tpck840dtHql2hl9j6lU1tgZl/Ai5yQAMgN1qyu7bZRYxYoB7wVNrHFJl0nnPXJAk0KZfEl6P35wllVRV6gDyWkxq4Q3CsajeuH2iM99a+YstC6fh+HeLAW5oeS8j12iTIMKdsEguCqsTrVAba4TWhXjJJ9C5qnKj6RLaCqG2igpC3A+E3why+ROew+sP/4B2zSa+6tVoVxcdSS6eAKJjCEBTaKGe/tZRFpxe10Y2+j8tivJeUOGy/miGb9eyAZGh76EL+vkM/GVK3CXTZprGzjB3E1e/3MEaIKACQInSTcCTVY3UNMPYKtYIsAEt4ePjsMjx/YlPU/YUdDEkTvddaeAiYAlmHyWOzXqTiv9M1W4ixN3YG0jykDevgAAIABJREFUPHg2X3Zs6k22CDTvSCsrYgQYlTBwWYkS9MLNaNgkUVgKYPdwL73uzeaUI4YalfR6//Uzvwn7n30ODij2x8zZszBz7ixpGd/cLBArBCW6bJkuOTdLmhUoUfy7r71G77gN7NtHIMzgvnB7RuDk6tnX4eX/9X/z1q2v3HN/9SpcvXoVqkOc1OuFn/nZQFS07xgBS/A3dEsSTRwAHnjxu+GwAojc4y699hp9hcDJge434OCuHPR3IYUxzQniFesEBxtc1DNN0UTuSqQaJ0LmZMhlxTpZ3zLACemUPvQL0PPkpxo+piRG9v6BJli8xn1nu5G89wo44Ui2YL4U6rWYsyCdoWj5ONAE932vgRMBTS69fQEW707C6OhoADRxNbVttom9wNZ9UZJwKj1fW5rLjp7CCTbmM0FpLgRN8PU9L/9Mw3a4/R0atx85d+yeyU8TKKorzSW2GenPxVKF5bnQia2HCZ788aTTjB3o6ETHUyaF7awOB8cGoaPNkwwxYUV98jNfofO4DA/38DhNZF0l5KBtbkNmZxRYgmeavvFtuH3pJKCjNd/WraLkUZ+e7Whf6yY8NLBENnCkkzWKMWq8ggwSxTJZ6XoGsqMGZDcljC5tqVwlBgpJAXhmOZsbG3DzxjWVb8UGnLwz4mClKAkM7diwEnriWLaSewPKmUXy8tqgCZ5EpLo608egvXKUFllzLa9Ce4mBFCPN9bx+Fusqr8kI5jVRjkQcO9hNF0yqaiQ9aNVDwEkR5mGtfplYJwNdu+Gp0Q+FHrLLNsEdMLcJ5ho5MvwETCy/CU8NfyjAQEkMUABQPpRzU18k2a8jA+FcK4tbM/D6zJfgqZEfIqbJxNLXqe8c6n4/HZNka6Y87PxN3trZkRUeG5KUK+k+DJi8BrlUO+QznZBJZRWrgxkmFHEOkgCeZSQ4SlUxkz0MExq/xDGmHA7s4GXHA76jU6NWx8V1BX76ma9y1J/FHnEBlLRKTCq1x05Jz116lDLcxaq485QfhuVBHPCEo/eDMl3CMEF/ACodzo19FGqde71VjcEpcUFHyVgnjdpKxAJ5m8EgTTRNfc+JJLqUwzrgRLYjdUPgsHEo6qS8boXpv+WBm7oYnL8Me5eukiSHYZoYmS50mqCqJY6bOAe2k8ITiKCBgMAwahqcXCoKPImbFIS8Fz7br5gNJJWkGqIqCvcrBeYRWMKORM65w39/ufjtAGhigyX250aAiY9tQt3OA5LYjlPZR1eDp7HH2U3fuiEODMHfbm7ujgVMhF1CZc+0aKc+933FgiNHH9d9WJrLACnl23uhvtWhu0vgXsQRqntIsI8au+X23UZ9PWxmdDOMNfaR7jLrKPQZ2DKqloNTHx48T9AFGi6JHYWvn50FlsjzkNjj/OAytAyuaharBkrUQMD5tIy8FDtaEdXmcvP+atMMFDNIBJsg75kELImz067ZwiAnUfeIa8Mi0SXjpB4vrXWQACfUFptIDC9rJwws6x7HHK/+BPC6tlSl4d+drSnoaktDf3cLDPayaoD78oGork3Av90cLHIfNsiDazthnuD71ekNuLWAida5VQjLhG2g9D+Vw8QDmtQRFVDsQwFNsv2PQkvXYDCPSZIuIfN3y8YjIIblIjkst2F4z+nrM9xGSxsspWuCB013xEfy6LEx6O5s1d47jZ1z5ah5Nq4hjMSxZxjl5y9MjroleeXYjEzeDeS1QQ+1s3OPhg2g7KV6UMw0YTaYenTqAfJfMv+imSTJaSn4U61Tpc1W1m5Bbf0WDGy9TjkoyXdF/isMhEBGCvuwNFii5p0U5IKqKejHqlRhZboFOpfZj9mSyRBoggHMAZuhbhHtPkrfYz6TUr0GhWoNMPn70os/Zt1LcHEnPmWU6Aq4WxWg96s/9yPBY02lBJ5CEmAjukVp4+c8Wa+nl/dJ2A8Cu/obWeia8kVwnIjcLfhDAtCE+o59VJPDZyPgBOdUUadEpt1IfwRDxbnF1A///B/VSU7HplY3BZo08ZQS1m8zu+0EMHHBEt0oqC7MwjYgy7Wj25WDk7YGczFsELhREmFJIqgkFUx9sepeuIfdL+CEy7cdKa6oZ3z91Cm4cfoUfPCXflnv8ref+Qz0jo3B0x/7WGzTsOtGWCR9e/bA/I0bdJwPPMEF3Ot/9pfQnsnAYz9uJBmiLoQsEwRNul/6EHz19/+A8pmMHH6QnGa+zQZLcJKBusy4oQzXkeeZTWMnhZ+/eZMS1wtggr8j4NObPQ9bb30W9g1lYbg3R9qPrXlMDp+GFpLqUoyTTBg4IZqxThDPwAnmONlUwMky5TipQv3BZMAJlqkReHJ/JLqkhuP7z7YjMtViFem6cQY2qm2gPBfKdOHmTx5Yg3q1BNmWDiX7F08JfC+Bk6nZDdgs4n0D/PWf/79w6NAh6O7uprwmMsmWRKQu24TbcPCZuAsEFzTByCSJSlpdXdWAycNPfPA+sUzspxbffhpa54Y7+FtIlDQXnm6rWIatUoXsdz5vbIlE4ekIJrK34qhFpxG31UPjQzsCTSamFuG3P/d6Y+DEcq5E1agpX6y5Jkc8blqbPGL3m++eg8LaIlTLGxT5gxq92XybHutklLQjVZ/fMwX9rQVA0GNlA6W5KlB92IwpwUsle6A2gGIff/Gdb8WAJnhuVULGJszElvUqzEJSos1UX9pIX4FC/jrUK9UQaILXR+Bkte0MSXW1V4/BRuYSbNQuAUpyIWjSV3sO8sDAvmyz6b/UeU3yWXagC1MgkGuJ5kBW7jYCTjDvSR327k3B67OcnPKpXR8KsU5ctgnu9+XL/5kks/o7RukY/FvkvpoBKTBniY9hYt/jV67/Hhzseh8cGXySQJqrS29CX24XPD1m2DpRLdNExCWc6DUJmvDYwHO5+7WdffVrsDq9DvlsF2RTGOWHjDR81vwuibiJYSIJ3zVgQtbcKppaIilHg5blUonf2RlZI6m3Wr1CgEm1XoHH9l6H7xq7FQuacFSlJamgnT2etZ/VhbBw9tPxASXMLME2zBGfApjQ4l4kuix5LlyU3937Eah0IGAijrzwE2ptyUFbS/y4HQ+eJLE17liKCgDBIK7EbSfJ5ZwK/ca7mNfEAQP1ecSIcTuh/oIvhVIZyQen/xh822KQ2LmFrIdPASaY6yDIRnns8l9boAkHCSGAgs4SYZwEABPFOtGgiZ6n4DrJ0YWzm712Imx/vRZ0XvB5ashcdCJ0BTDBPZhdYlgmNG9Xzv5z5Ruwnilr4MSV53KBk0bgiesopdtvEjiRYxK3RbWjDyyhJiiRy+rdJ89l9rOSTVP1oqwNAyeRLBORFLSAFJ6nApRujRJowpvJpaH/ll/szt0ATOH6ce2p72/pgEk7q6/GXe+nclDHetEcJ6r+k/OiGitr7WfvI8/Tlv7RnmB+DjkEToZWw9JcSg7UyHQxH5btCcvYos3j6pPnYerOPAZTZz4QxTyDZlupMmk1DFZlFols7toX/+5vK1NuE7sNyxpI2qwNlkQBJy4QYTP1cb1U79gH2dZekxeGW6sJjEUVjrY0dLalYN9wECRpaWkJrOWi5PqibIFdNh9gYiexx88i3zU9twqXbq6QukVAlkv6owBLNZ5LBOuJxwg5d7lcgbaxDwTWSEkdxdR0LcAERwFcT5hNgREy7ningE6fkTaL7IUNlOdSa2En0ANb6WMP7ofOdjV3CPzOoyYFjUlgnCoDl9kuIge5mLbob9dGlivQcs1x/q91Dii8qAT24mcjz8Xjv3acK9srsAmyTHhTIKYly1WcOQ+tK+dgqKc5donxXbFqSrGMvqsybKxkoG2tB7prbQS+CtuUWCe6gngeWMaE7+USlGs1WBo7BpXeIaj3DtNeHpNGtgfntOXNpaAvxwJNAs0jYrkQuYqwfnBbVPiJOvPBKFOWcMniNqnA+jTGTOpnHrOP9ycr/1WSQ+8VcJKxcvlw1zdzaN9ImxQ40aBJkMaZlGnSxFNKUltN7rNdwCQKLLEvz3rfdYiU5drRrdsLD99NB09ODljL2JNcVw2TYPko7nxsqFEoxokY9Z0zTur3FCyxa+HVX/s1SoYuEl2YBB6ZJZgIPm6rlHhyg6DD2c99LiDLNXvmDNw9cxauFzYJPHnghRfoHfXvFm/dhm99/vOw/5lnYP+zGMkRvWFSedweev55eOdzfwJHfvyjXtDkyqmTcOnkSTLkh597jnQ5UZbrsRdfhH2KRSNXweeIIM/l117TBlzuXd5x342pM3D31Y/AvqEcjPRmCTChBPHCONEUR4zgCTqy8fqEuBPjhHOc4GuziIwTdiwub9Sg/uAnoTsB40SPSREo9XeSbbIT0ETui1DrGGQ6qoVIUni2TWFHB36XURG26Swz2+K29wo4kWTw+DgvvXMB5qavwfj4OLS3s9atC5zgIh3ZJnYSUvs+4kATGzDZ3NzUgMn9k+Xy1XB42Gy4ZG24Q/yzjJLmEv/N0mqBFpf5nIAm9mKRz80MEylIClL1Ev25U9AEz00yXaev8viBUT8ZznPibj62ia4a5STwj03qHlCCK2uxYmK8jHdvXYLFO9epndXKG1Arb/IEOd9u8ptIFLxy3JHzqVaDw91z0JFZg0xlDZZhN2QOf9zzgJp/qAieIPOkVEYbWiWmCTJODBVeW0cHJbEuL0O8WmTQ/AsZrriL0gVGmvFi599DrViF3tpTkKsOhGyKSQ5/jALUNuqXoCN1DAotV2CoEAYJBDTpST8IWSsRtyxmbQAjZEfRyZ7OwshAF70mFi/AxPybWrKL7q4OsFya55xw1nZ1+eu8IKsBDHTshoWNafoVgRN2uvr7zkC70bVHxgouzo4EkrrzcZIIHj+jHNhiYUaDJF++8rs0IfqBw5jXJHoLttmEE7x/ZqAJAiYr02vQQpJcOQWSKIYJBdkIeCLsEn43z90DmKhISGKViByX9RkluXC+jIAJMU3qDKD8zDOvk/ybiVjnuhc/IoE2FiutEVPDnWrIE1LdXgEj4kzFKXNKgyWS30RLdpFD2rBOlvqfgcLgcatx2LInwTazM+Akib3hfXY8j0lyKdVn7Tskia5FnEtbJ1BSv9YTNKCJNncq7wEX3pxSPXBxKIbGBrsPWd4OnD7Z9ujA1Fno21oCymWCjO0UUHQqASco2UVsE4IBNdsE2xT/HQTn8DJuZLa+XylDgHVi11C4j+hfozwp2NYsaS7cTZxS8lneRZbLBlEul2dhMrWsQRMBSXyMk2YBExcsiWKY2M/CB3TfD6YJNyXLrSTgrfpK50qg7x3gJAHLBAeeykYLlG7jOKMcfdLuQ1KFrvNetSCLIcoGTs4jrSJirtnI4AXMTtLOzAcF2IzOUNbY+SWgiTIOuq51R1cf7OcSNiQEmgwsEXBiJ4Dn9mblOHGYE5I0nqYFEsAmg4apXvO8Irxs/uptVI/hcb+0Gc5j6wInrdkK7OkuqvGRmU3Sdu21kHz2MU1cIMWV6UIQYqPaAa2948YuWioiPLam4MXHOIcd5qNsbW0Nrd8ELLFBE262SuIoAjz1lS8K5LHLjgFzKPX8+S9fgPllDPpVslyNQBNknigGrD5ftouSwPvtbXCctv/ieXXYPa1BE/0TUhUx31smYk5q9x41b1KTdgRNtA20QBFpcY89sJ9yT1Iwkm2/qPLxmrjWUr5BHzDiSmKG+iXfMQY3oWShfwvXgT335meD+8SBJsQDM2WVU1JeEcvmqaBuZJeU756DkewstLemOW+JYpcgyCIKKXHsEpaYr0OhVIXNYg0KxTpsdb8PMsPHIbcyD51Tl6F1dZ4YpQKeSFFmdx+BrUoJar2DUFNASahtOOaL1kPVMlRKGKi3aeydAuV/9X/+EV9cRKDKI1cQ1g/BfaKOMDYryTmje4EaG+JK6bmAp8U0ukToQj5fWNxJIkx6ousK4wT7gS3TRWtsx/y7o8Gjh4NBhr4Lpj78i39RL63PhRbjwwM98MFnH4spZOTjS3RjO91pO4AJgiWkdxaj2y7lEomu899kloJ321EVKOMYOrHTjdD5GpBz4AkHNsKqk6DMnIrPEZoeOMAJSg1gnpOmNjLckkQUly73fkOWBQIMkhD+i7/x63SRl37l30Q/CiXNhTsIsHHCA7IgkwPPvzI5CUOHH4CjL343gSeYmB3zpew+cVwnhncvdvkkJ5U/8ZMfgzunz8Dq1BQ880u/qBLIs3MRwRIEQHDDXCmozYz3gpsNBNG+r70Gc4pZks5k4aiS6bKBErcMCJzc+cuPwL7hLOzqzbFMV97IdaE2JNEdieroACfkTGS0noATJdfFwAnnOMFXoec4DL78+aYfrD2RvL+giRQtegJ8LyRQRK6r0TTbraizX7/Ck2efDAtNSGrkVCStz5jcJnJeZO2gvbufyeEJNFku6onA6f/6KvR2t0NfX18AMEGgxH7Jot1daEtbkMUBTvhJl9dimFDywNVVcnAP7n3oPWCYuE/KPNnYZ9xsA4joOVHSXAKarG0WiQKdQwYArfiCjjtf8t16tUg09XsBmmCxbeAEp8YYsSSMEH1bDtskPMEJRkPp3qrAEjOvjq/Y2alLsHTnGmQscK60NqvlHvJtTM+mKb69SCVWXZWT/lUr0FpfgdaRx2F034OeJ7Ozh4sAys3J2zA9fRvSSt7T+/gjwGXJ/8I3glJHDJyIQ2+p55+gXq4TewQTvdPvGERhRc7YwMlG6hKksinIpweht8jJ4+0NJboq6UUYybxIX2/V5/TPeG6U3sKNHRcc8V2scwSd+gEqmTUCaHTl2xcgfwtKEBpAGPOfUGL2rRmoV+oEmuC4iMAG5kiRDfOcJN60YzN4BN47Oa2EJGPth/Jchz2AC91vTABKfJnwer7gleij7hfT5MobF+HahauQz3RANo3RdyrROzFNrGTv9t+RgAk9fRZeoP8KMAkkfq9RDhMM4KnWy4Ztgp/rFfj+hy/DaM86zUM5GbdxOjJBAecoag5py3hFNC0qkb3gDDBIJJ+BzSphlglhdTFSXav9z8D6EAbLWJpe9uI/4KjjwiUBTrhd2e0gua2R/JKJ+4O7Y6NLxaxdDGjinNSpE2UQ2FEUcEgZvXONkFk22tvXBDiha9jeIHMjg3OXYM/ShJLncmW6FGiigBNsa5jaijL1KOCEItbrSvZHtbcwcEJPTW7NaLwRkh3zNAL1GfaKSBCN/CK5S7hNK4aJfFbsEsM6AUpe+9XKJS/TxAVObNDEF03ufsftNJzDxP5O9rHf3c9J2qovSl+Ocx3Nk4U9Vh4NzlEmbYP9riahsNQjPXEE7LUskpHgYnkgPodxZAMU1zJQnuYcesx8kwcdBJPteQt/tveTu+B5G/2ybTDFPneSWg02zIC0ZtThXueY+dJmXPpNhZVsXl9D9rTO01aA1vFpXa9Uv0p/R0tzqToXlolcm0knLNnFzBPsu3Y9++1rGCxpZAzjK6lcWPEqK7htua+1RGwTaYs2WKL7uZLlasQ0iQJQFhcXoXPvCd1WA20sBfDweDsM9bUTYCKgCQIn+EI74QKqzTDO4gAfl2Xi+xuPf+2Ny3BlciXQd1mK0OqTNSPXhQAy+pu8oElC/xvt5gFMsE3V0Ifms93U+IK5/riVKL+dNDLrWAZNVFvygCYvPP0wHc25ieVsDFCG/AD2nFLJp4Zu1x4m1WVF/tu5ZauBR7jA7XOpNqosLB1b2CqpRPC8I4Em5E80lpD6tZye+nkGtqbPQevKecUuEUUUycOL6S+NrVTmnH1U8lK+KmKXIGCyhcBJHSr9T0Fu+EndL8lmUABOClJLdyG1NAv1vhECSah91STwPNzXdY04H0Tdp7guaySe12A7/qkPPw/79igHe0Q7jGye4emBQycyZbTXgknO12i0CJ6jccHlaTc6b+h3p0+5tjLJ+bY5daZT+4CTADHEGSTkWknYJgSaYK4Mg6aZ2/mJl1k+KKaZJbn3e75Ps4AJgiX2Ij5pgd65MpUsj0lC4+2vx4jVv3KKiIOEjg3JcaFc11ZQRkMbdr6af7pgCtzd2UY5TkJazQFUWxlGMeS84rUml0lrNNl+l0++BhMnT8GR55+n15lX/hg65+Zhz4kT0P/0096TiDSXsExOfOxj3rwncvDi7Ttw5fQ5wOTxA+Oc82Tt9i2YPHMWPvDpcG4POu8rn4PHX3wR9j5zAk794R/SqZ77qZ+CbEs3gSkTp04RFRDzrrSkUjB5+jQslSsBsATZJLhdP3WSxpdDKpH90Rc/YHQqG1QTAifT/wUZJ1kY7WfgJMQ4yXLUHSeIN60AjZdNd2TGCSP4LnAy8FLzwAkWXQzk/ZXoim7dVAbSjt52x9RPgAbcSil2vew+LmGb+CS6qNQ0oWBHWxK2Ce431JOBmbvL9w042dyqwOSsTVVmxkkOtmjCLZJc8m4DJ27EktSHvWgQwERAEwRMMJcJRiH1jR77DgAmYh8bLKi2u95yGkVImstaUEv33CpWSKILE5mjfr5tvSWHiW7TJGFQg1StTKDJwR3Kc9nFRZkulOuSRUUm3wmu5JK036iJDWkEqw2jnmxmSVxEqhxzZ/JdWJi5SoAdRiOlM+xgLW8ucG4g7Du5thDbBCe1FKFb5RwLJAtXrhB48tizP+yxrDt/wLduTcPUrdsA6Tw5Zw2t3WfIHd6+prOrfXXyVv67kL8BhewN6K09A3kYCpywVL+rqePrqYtQhgXtv8/VnAl9CqCUmrcWNXK9YBkNWFKHlpQVdYOJXWFAdZoUdHV1QWd7Hvpb2dm0uDVNuUv6WzhR/GDXvhDb5PzUFynPCO7z9NhL8JUbvweHlIxW3JB3Zd4kd4/cT0BGynsyQ8ngEZDpb9sNmDger3u47wkqm7vFsaIajyH/PEATBEyuXpigxO+5jAAmApZYoAklg5dIXwZSxBIG6yWY+F0cliyfoSQ0EDARSS6HZfLwntvw+N5ZxXjluEQGTnidLTlUMFiE3Yxmc51ePoaJOE0VeUnnL5FE73hFm1VCzgo3zwkArBFgguCieA14USxOz0Cd2LIPTQAneA6+p3hbI4nURVdc28mmItIjHqfcSMIpkZHosh+MtuiBL7GcLOUnWuY2aBKce9I+kXURCFW1FMlMoR+7/DeBnCbCLpE8JxnK82WAEgJMNMvEsE3YOW6crrHgCd2tdU+RRsjrDeGoXWIeKxETebfmysIuoSxBagzBcQRrFSW6EDR5q3ITNrMVmou5TBM3IbwvmjxKjscOeGnEMtkO28TnMLG/s8ESqmnV4TGniQ2SNAJM7HPaOU7icpngc9m4MQD1YptZ06r2Ke5AI+UmreS9B1OS2hBy6nkiauPG18BvltMz+pgYV5oDnmYHFiE3uGhYDJLzwAOUaJkpxUJhi2mkp3jcYfDE1EfQrjYCqRuZUl9sS7lgmCZxoB+CJv3t5YZsEzcZfCMAxWal4LqpmOohtgnXgamfPQM5ODreq8ESGzRxVQF89qGRHbDXc3E5WWxJMfyMc3D7/exb1+DtqxiorRg5as7OgYb4HTq5JQ8RRodnNWjSMvwYZNv6Gk/LVOPVLdUDMOA6olbmfM7u3EdZfCUNZ4EndgNyxtLSJgYcBef37PTmTUAT8V9KW+NE6Zjwnjc6RvvaeI7mdTp7hhvOl8prr6g4LbvyHN82HxcLmthQihnbBQCVm6hu3oHK7HkYyd2B1jyDJZy/JE3rWz+7BNmY6J/i3CXopxLf1GaxDoViDUp9T0Fm2PgAdVlxzE9nAgFneC/Y7ug9RhK3EWiC/Z+CgBVoj4EXnxDQpDHu4Gta+jmbH/0nYlxK5NAim6rnh6hWLd/HTwRN20k4YYw9rWHeJSqotVNoxtzEcl2AE1QTUg077BO0+nNS4IRAE0RbEU13Nz9o0mQlNltLDfZvBjDZLliCRbh1Zwlu3VFGMMk9bLtaog9kWS4l8eMBTKRYJNelok99o0kkcEITFzTKKTh2cBd0dbb5Iy7dIipHj6UcmKSGmtrnr3/91wOgScvsXdj/7LNe0EQSwOMFvvSbvwkDY2PgY5lIARiN544kzBMGT8ahOHMHDj73XEimC9krC5NT8KFfYV38v/o//y/KZ7J0ewauvf51kgBAGS4020uTU1C4fQvGn30Wxp99jmS3+nI5mD93Fq5ubtJ1hvbtg8Mqp4mUCx0ISTcETm79BQInGdgzkKfk8Dg4iVQX/o2DlAxQskjER8mTNB6UmHHCcl2FYhXWCiLVxYyT/g9tDzjB+6iixBUi/Pd1i2jd202c6huXiKpZaUpXnNgmCSS6krJN2OnONNH7xTh592Z4DLj0zhtQL60RcIKauDj5toETkelyF9tYTlkM2PlMJI8J6fPW69A9fPg7Bphoe+BzZjUxOCdp3o2kufAcCJggcEJa7VkBHXAyaDs2lTG+j6AJlgUTw9csQD4EnAiV31RioBoEDAzIcMkir0GFzdy8CAszE5DL5SGHLJMM597AqKRqkfOaSIQdSmLhQkHaW2ABqoATYTn17zroYZvs/EGvrq7Bty9eosg0oQOTw6vKEXPhTVZwEnXp7KHkxXAsr2TXYDV/oWETo2jMapkdkml2zuXKA3o6kEMApF6nRctK7SK0poegOxVk3rSmhrT8kgtsSaSnZh+k0jA6PEAyXbIhcwQTvuP70eETcHQkKHWJoAl6zhc3pkmWa6l8B/pyo3AkJkG7DZjYElzBCrFzI/AvX1a5T5Bdgsnjz898EQ73PBFKBh8PmMhV4iZ32wBNYqLeGj5ozw4MmFyGXLoD8pl2lcNESXFRsl3+jHM9AUzspO8EgHpWz+zkRScAZQfhaFBJ/I5MZ5ThqrEcF0tzVaAGFXhg9BY8smdWJd/GR84RwpyM2wZOMGggp6yvHZ3NN+ld0FOUOP8m7BFhkxgAhReZPpAEv9tqHYNi+17YJLDE3mh2pKLRLYjDMRF230jKOMGrRIHFmoVAcxaRM3PtkgQuqe/jvH/2odtcl1ydnIPBMYh2AAAgAElEQVSNgpN7Jwoh10/L2sGKQtW9KPLe1B5iFo3GR2g5gxJdPQWU6BI5LsM40RJdETJdqDAm1abE6XS+BAPcSf26HU19r5jC3n4aqmv+gh2AFmii2rYGUVSbdmW5ECwRwKRar8H1yjzMZldp/mXnNPFJddmyqY2iyxuxTHxAiduWkwRCyBhttwf3sw2gTBYYkOchlOsymmFiGCU8RqVIXlQ7eh2WCT4T3G/1dg6qK32aHWIYFrZ8m9gmCRR0+qIOH/SBKXZ+JOkf25X5IisSanqM8fD3CAJpUCEKpE005bGof4ltiJ0qnouZ2zsF2fYt49yPk+bSYAnXjw2Y0MmkC5L6BsqTS1XI8wj+rf/y2sqkTkOg+aYdANcIOIlim9igQyOgRH73gROrpdYQaIJ5TF74rr1Uzy7LBO2DvGxbEAWc2OwTd9xygRMpnwAjjQATnIuXy2WYuDEDb707A8sbCmRSIAmfn+fNcm4vaGJMgtcUWxbDYnXYu2JgVZlZ296mEGzLJCNqK9R4jmHQxKAVuIvd1QQ0oV2Q5YJt2JICs09JQInj84sDTvBYkiNC6W/JK0/BDL7qCX6p/5LxV4BXleAdz2CYJlyzfG8q2TteO20c+1vT56Ft7cI22CUMcoiEPLNLMH9Jjdgl1f6nID96XN2fuQfOFYb3n/WCJgS2+lQ/rKoxQ4x9XmaniESXlpiq1+GFp4/Bi08/GAneRVoXqePAY/HvrcsUNddLbJfdYjY40Po5bNEjulvMKZuV5nKvsFPgBO9e8nF64ScP6yROpiv14U9/oY4TutKG6vC6xCn44LOPAsp0KUsQaZzeqx+SAiY7AUvwXjCh88WrM0qyrImWmcCQR9eVY8hqFY6WjwFLAkMAyZFgHgYreStZUomX4cRu5CQgup9MLfks+PfukT7YPcKSJ5F9WrFM5Pf7BZwsnT8HS+fPw8Gf+9fENEGmB86SXvrlXwkVT1gmkvz9Q78clfBXpEMU8midicGTr8Ho4hKU6nXoeOopGFP5TYRlgrJcCHjgvhf/5E+hjIuzTBYOfeD7CNBhWbHX4OjzL8DEyZNw+Pnn4cpJZpYMjo8To+WIkuDytQM7IXySPoXAyeQXPgL7BjOwdzAH+VyGGScInmTTkM8xso9yXcI44eeuHNqo6030Rx6oMDl8sVRjxgnlOanCZs/T0PdD2wNOaOKHE5PvFHDSYKBMUsf2PijXBQnPiWyTqRmOivdu9aqOxE7KNrGBk0//i++DowdGmr2F2P3DoAnbJGScFNcXaLGOE3IBT4RtIot2siPWAIQTaQFM5B0nzAiY4DGdgwe/44BJyI4lWlA2X+0EmigAnBe59qLQ1Nsy5jVJp0iii5boFDUkY4P0Xr4+5dypl4mJ8egxTGB877YrN+fhP/3xKY5aVBvKdOU60MHAG7I3I6tL8hUg4yQieXxUaSe+dRLKhVVmmVCycnxxdHy1tE6LWLud5USmS3lTOTG1ioZXEl3Y7vpGDsCu8Qecy96bB3723BsB0EQuIqBJFIDidTap2TJHSdVhq/U2bKav8Ckx5019ENprR62/kQHCYzpui/A1KGXuQr4+AD1FlnKg50VjQRqm2/8SOtaPQE/6Ie8jiJrkEnAskk0A0NneCof3s2NLxcfRJ2R5IOtkuPcIyWGJBNfr01+CerVOf2PeEdl+8Jg/1wgCJlfX3oSnR1+C/lYj42UKHQZL5DcEb7AcP3Dsf4DzU68SkHN46Alim8iWDDCRvaPmgd9Z0AQBk4kLlyCX6oCWbIcCRlg+lZO+pwEzQJCzROZ+miVsRf2j3TYrRx1Vx0mVlVyGC5hYYAnJc9Ur0N+xDC8cvaoYJgKU1A1goh6ZACgZ1N+2/HMqsDjQLqVY+B4CShxwhIETTBzL+0rekrXBZ8iBsDUclqzTFwvI//DzjsQJLNZJM8AJnVONkXZQRVCOK8gO9nZSKZ0tAWRXZJPLFvcaXomuyMqwx6eQObCqNwoQUuwCq/0pbVnWWrOu2765AIenzukk8JzPRAEnyKxGMIWkudScV8lzCQdGJOIYJBG2SRiwC61rXCDKk6/OjeAVhxWzTBASYTuJDn0fYMIycizVhcwSAU0QMKlgkFO9Dm+krjVkmjRKCi9OUQnGcEGTRmwTuw27n6PbqvklCcsE95naQnkuGVuCgAl9qypYR6yrORGDqMqtR1JdPFdyHb6F1RQUpvpVlDc+FRfUMK3EZkcZVpK0Gxl7mwBTlA2Q1TnXzs7AFJMDqdGcJmLV7vbvOLAhoX1pOXpJ58yidhYrzWXGoyjQREpuS3ZxG9SjeqAJRoF5bg1FOQexGRFoYuUjstue+9lmm7x9chHmbhZgaLwVBscwl0UdBve26LlpI+DEB5jgOgoljVt3PWnlCkvBkw8MwK7BrgBggvNnd43mAiU2+ywux4ldqXEsExs8cRkmvjXgn335Aiyuod/KlswzgAkxCVIZltis1aBj3weCJibOWethfQTuA/1lEmwcOo9pEQIO0DoGQQ6cR3muS6CJba+soaunqwMefXB/oOzVasXkXBBbphpzWsl225cROcLw5Ij9WpxT0ZXNa2QLwsEpDDLw2kOs79ZWmfxEsvEoxi5oDsQBKEyfA9i8BSMt89CWzyh2ifI/aR+UzH8sOVUrgJfZJQiSYL5dDORFdsnTkB2xFGZUpejxVIE8tFbWdlWNsWL3k4Am3JnNPSpwFr9Aia4AaPKUAk08A15kkwyAEfaB/iN0UXx2OKH9NaNn4+vph+3cUyxw0qAc3B3CuX2TzBPcfSKnnw1OxjJrmIObcwZF+yzMLyP97YAv35b6kU/9GfUylOcix47ebNCkiSfkv4z17fbOlQQw2SlYIoW8eHWaEsBzH7JAiGae9LZuU5kBlYQoKWBCxaLnnSaNRunc2rjrthAsFBk9SyfUC5y49+HKiegYnWYqJ9m+1377P0H5u76LjPPlUyfJIL7w8Y9Dz96xwAkwAXxSWS5kmPhyA/AJ61C4dRuWzp2Dm9eu0TeDJ07Awq0p+ozsFcxrguBIbyYDe557Dg698AJMv/4NeOufvkr75FIpem2qAQZlvwb2MWCSZGuGbSLnu/H5j8Bg8TyMDSqpLmKcZChRfB5pkSrPCToeRaoAHytN2nBSSHlOWKYL85yEgJPup6Hl8U9B255g5HCj+zGLGtQO9dFgG52hmd/DpvBeSXTZpWgGOEG2SZREF7Zl1nNnY54ktwmWQxLD4+d7DZygPBfKdJnNdP75uzMw8c45cmQj60QSxOOkXKKYyAxRdAu2pzBgglFG+H3v8D4Y3nO4mYd73/c1Egz3/lK2NFcAMLHlQdTEyIAmWaP3HwGaYFtMp6r3BTTBWpiYXITf/tw5kNw+UjO59j6dk4eSDvqqTMB+BbKjA9cR+I+s6LfPvArZXI5BE4tlwomj07C1OqM0snlaj+M+LhgCC68a2rYayXThe6lUhlKpCI8+YydHb7ygSNoakGmyuroeTHDvHMzRcyI7wIsbkVcwu6oyqSh/AsbSWSjkbhBwksqnoF6qU86SjupRyNVZMgtZBPa2lDkF5cwCZKt90F4+BG2pISDFN5Qkyl2CpcLbMJ79scjbY9sdHPxNsnrz/chgDzFOfNsbd/4WlosLgDlNUI5LQBP8TMCKAk6Oj70USOSO5xKGyZHhINARqKeYaHsfaDLQtRueGn2J66vJPCR8Xd+k7jsHmixMz8G5V08yYJLpUCCJYmVpZomdy4RZxcpV7OmO3PZ4cc4sE4n8NOAJApIVZpdYTBMETPo6luGZQxMGMAkAJLxYIcaJxTbB+Q7OSezv3LYUAEok2txK4i7ACE65apj8XYElm0PP0OfSSAxQ4l5MtXvbWcv9S22elRveU1LgRCS4aCFJYyWzS4JbUtAkdJguqR0xn9SG2futb27BtSk3kM5fEWSjdF9kR7PZLCcEsU8MuKud5/5wWEVLCucLQuBk18IV6NlagpwAJgokiZLpkrYXBEu4lNrlbTuybSAvao1DzgDjWLJ9dLZDh6L/JWpX+bQUh8uwpixZLsMwQTZXnQATBFG2alWYSM1ANV9ryDSxc82JM3R9Ng/doxU61geUNAJLfGziZhgnPrCE7I0FfsjfDJpgIAg71+z94o5hMMqwxai9ZXJK9kekfzioYm2xBLXSEKzfXYV0KgfZdAu94zwD/9WRmqShNbYCBjxhO+oDU0zfMwwVHnMsUIZHIed8ZkIYAFMCsoDSgq3AG64QKy+t1f8C7bjxfCcAp9jja6THKtITCKm2TciPTTUhzSWJyPl5B5gm6vr2PJ39FyLZJY45VXOeuUHju1ftzBnnUQId113sABQfjTM3smzY8jfuwPVzS4EAE2Mn+LiBvcwI6N+Tg77d+LkOvaNZzc6PAiZw/UQSx5ZE176RNnj82GhAlstVA7hXTBO7f7qJ6l2WiUhy2eCJME0wiGlzcxOWl5fhrUszcGNmU881dH4TJdVFIDNa6Xw35SbUW6yPzdgN2d/dvVbGpPSq3XindiZXV+BnyesbyDuSgtKGyN/agAtfvburAx5zQBO0Te4YKOwSmZ+6xYpim+D6J+DXEpuZcPDX12HHEDPWrLGtsFUmH5HpIdLPGDRBwIRzl+Qhn8sSYEK5dVGOC/1OGKstETFKnpLVToLskq2yAkyEXTLwNOR3HQ/PvR2VYy1pmmaZM/FtstQbqoTEO2Ttvq3biwWaINsEc5LK9sKTR5lp4tkir+R9Jv69A8V1bVn8rQRKFN415mDPT9bsLXyniU6VRNY0YSONC2JqcAqS2A8EoMaI5ar6jgJOUj/yqc/rWw+yTVLw8NFxeORY0EEdLlvSocg+somnTpTT6CQ+eNZ7BZbguVCW6/YsDnjKPFgT4+SPVtuWpg/BA0R/L7Swp4dp6ptZI+H6J8aJluuyg0DD9c6TJLKUemkQYJzYhzgsE/vm7gfj5PaZM/DmP30VHnrhRZibnITh5SWoPPYYHFV5QPD6Is319p8yG+KRH/9oZJ1jpLQrFxPc2dzsmT9+BeZv3NCD2uD+/bB06xbtjnj+6L590LZ3L1w6cw5Qs1+GE1ziIdOkH5kl+5IBJYF6VI7BZhvOtT/9CAxsnYPxoTzJdGnGCQEnqCnJgxfKdQlwQm2NJtsMnDAtksGTrXIV1jY5z8kyJojfrEHH9/9pYuDEHdxJnoB0Ie8N6pzEDpnIq2ZrM35/mqgTeh2/Edtk2opQsHZHBgrnWeL6SMo2oWdWKWobcS+Bk/nlLZhfEXArPFwu3J2Bty/8E0UvIXAimrnIPJEkg/bEWSbIyCxBLd6RvUdg/PCjjartPfs9ZDljnLA7KRRRsctbil0SZpnYEYZbxTJslarQ0pJXzs2AAQ5MHhGQS6dqkEln4NFje3ZSxMhjMbfJb79yjn6ndl+t0HumpYPynKA9pQj2wIaeUTtfAv/IgBEujKMBlLXlObj57lkCTEi7HSOoVD4TslvpFJQ2F7n/Wc8LpTg0cKKACcxpghrJlNukwovNvl0HLImu7cxd/FUleU2S5k4T+S6sFDNBdsqjopNFGqCcXoTN7BXAd2Rs4JCNoEln/QHIk/wWl43f6rCcPU3ACW5D8CLka/1kg1eqb8NK/SKMZ6JBE3ne7t36glceO7YXcGy12SZy3Gp1jQASzCmCpk4AFPz9K1d/D7K9WdgHjwUkukhOa/ZLcLj3/QFmiG5FCfvply//LjFdJpYu8LXbEbx5eZuAianZUFtvEoBJEgDUqDMzYPIaASaY+D1DrBLFyiLJVcUykQTw+B0l3VRON0/TN0ABOinYCacTwKtcJiLDFZDkIpZJFZ46eBkGOzfoCgSCKIcdf64L6TkAnFDfprI6+6uRkaPvzUsAEgyE1GAJRaEyw6RACd2bBErsyhbQRD/u4JzZD56wXWtrydHLt9lgiQ1IGsDBfiA7AU3cq7tOxOQ2L2leExOkJesTa42iimOAOPktmVeHViVKo929M5Tq6t1iqS4BT3JpzmnCDBR+idqXtH73b5vdRNrsBnqyPsu47ZRCIqQDllfZYcv5pB3/CjwhNgQbWXrHWaBhljBIItJc9LlWgys9B2ApvQyta2/F5jRx85tMfyMPc9/qgWwaQZMa7PquDegaLXmBE7p3qQNPcnj3d7s2kkh0JWWZ4HkN0yQMrHDVqZFOR6mj5I0k60VnumLjYmBHOq+CxBik3NwswKEnMICC91+9u0jP4fbbE3RLawSkZCGbboUMcAALS1mjU47pTz5mStC+SlsyeSeUOKGeC9n1KYJgBhiwAZJwu2SJRdXWFCOY51h2C3b7u0YfnGCXsF1oKrDAY1bSCJrsvcXzXi3LpaS3QjlNsG653DbLRH1jmNnm1kz9C/isGF0hIK/RYBrxu7i+A6CJ6rN2+7M/z17fgtm/v2UJG8lsTMYRW98//FvfbgZOekcz0DOCbY1ZF93DyJ7k/CA4j92qd0Jr337obs/AD77wgJblsvNPSkCbvNuSfUmkuVxZPh+46QNOotgmEkiH5UfQBNeHyJpB4ORbV2bh+h0BThj05Pxp7JciXkO+x4AmsS7EMGAij9g+zJYftsw37ypzTJsB4rQTmmPJ2JSKBk3wmj3dHfDYAxbTBIHZTI4kzFUPZvhe5Tax+55dZh/bBEFhnn87mwMsxHWDQHXifEqxyuWYTQJN7ABy7vCl2dehevcs7OrNkt8JAZN8NsPqJiF2iUgoSu4SDK7koAAfuyQ3ctwOSQgWP+bedE9TEoz3AzQZH+2Hn/5wOOd3ZLO0fgjuEz6C5wXW7drrndh2H6qicIOIagSe8/ov1bhRBdqrmk8nn3U2NtaBcyU5se7DAuBEzOndS6dScHBPD3S2Bef0AdDEsE24JA8fHYNHjjXv+G1828mffBxgci/BEiyzC5jwYGiiiRrfV/I2Gn0uiRix5bSStAynw+AEgpzUytDJrN1zKpvyKp+7OlvhgYOjwc7rYZnIVe8naDKybz/MT07C+x44BmuDgwHQBNlRk6dPUgL3Rz76UegZ88vUNAZMgpZqcXIKzr3yCi1cOJEgt9lDhw7C3I2bsGv/fli7dQvm6jxwIlCCGzJLdrpth22C10TgpK9wDvYJcKLAE2acMHAiUl0kd6MKSos2RZEUeiTmOUHGyXoBpboqJNW1vMHASWsCxok3IoIc/oYJtdN6Ch/vOh1ZS/p+bUT7awACTc3Mw9Ttu6EikOMZQRM6nqPJk7JN8GT3AzhpBJrgQL4wN0P3gs6FpYVZWFmaIwf31iZrbeNzxwTvkrtk3+FHaP8jDz1JLIH7tTVvIY3lCpRp+yeKvLWwNJdaWsv6VTspgHKabJXrJLVnAG27rGbsxLExDfcXNMEr28CJjIkI+mEidpTGCrJNRDIJAQ7/8+a1sR88QdBk8tI5aMm3QEaxmEi/HUEYFSFbLa4DsgvtR4W1ksl3UD+yo/Q4IXwNqqilXClD/8hBGBk/5sas7LhZCmiCIFJyZwM/S3KYVWWhx4tE3swCm6j3agxayZ+DcoaBk1x1AMqpBWjJD0F7+Sj9zY4HPsdK7hQUU/P0d1f9AegGjo6aLH8euutHoBuwLvybj22CZXIXVMMDXbBrsMdIDVhPhsfdPEwsXoCJeZbkenovMktGScJrpv9d6CoMwvva/1v6DQGTc7e+CEccKS0uYbQcl+8OUJaLzrk1Q/JemCD+Bx/4Vzt81u7cFcsk+YeSzWvvBWjy17/zBcim2iCf6YRMCtkaApKY5O8kzaXz1nF0eVACxlSFACbaMaJk2DiSl8ETBB9xASrJ32t1zmeCfz/x0pPQPzrA0aIrN/nEK1MAa5PsBFubwtjtMNMEE3dngqAJsVFU0ULAiCW5RbghMkmGnyF70hSjJKYV6HavHDY+hpHll1RnYseoC5zQs1bSEFH9yRRF+i1LETa1NTVuKQdsgB0Svtrs/CrMLqwFf9DXCdsobl/BcuM3dpti26b6SbLuwuFcEQFiw/NXYPfSBLG7s6k0v2NOMIuBQnNdlc9E3blmPcldaBe4FZnPrKzA04l+JErCLsAoIWd+FUXt6DhxhuC7qRP+3geYmHwmdZjOdsGNsRMMzl3/fzS715fbZPKbRVi/m4GNu63QkukkFlou0wrpdJZtRToDI4+vwfDjK5EASSPWCVljy5mTBDChOrBCaH1OWNmnWGuBuyXOsSWb/ZkjoXH6rPIsKRTKsEwUo1PJdKazrZQjACOS0WE7fOA4tHUrhiT5geip6Gvhc0cgBbdbGkhZhlQqCxlQrBScsytHJxkicfqHZL6MfJcGBujMPJ5JmxTQREvMOMwUl80l8yibreayX/gqMtFU17S/C9yxAwxaNsj0g+SGJtM/H0gCz3M+DtrTQIrMVZTEjwuauMwScyt68sw1qf6kuYm1JqPvo+yM4xj3dW5sFwKamD6s+rPVNmevl+Du9RLA4gbAEiq2cHuyer5icOqzRAAr7rnlDJj/kc/YPlCFlt4SpDvG4Gf/5XNaNhkBE1uOy/7sAqn0HCzGmfwt/dpmorn1EmB0K8BSwBP33WaZCGiC/U+AE3xH0ARfd+bX4Nr0Ost1CcuEQGVm8+aHHoNMa2/081RWVj/uBo5gyo1oN466M7902AlRzYjyGKbSUFqfV1UlOT/4TzzOBU1wnUAthOYHwtTkRszjHc/VTGsxT8G2gxQoo3I6htpvc8OsqQlKY8eSkrL5QJOtmfPQvvY6DHZhzpwU5EjdJMuS8CF2CbddCm6xkr0jYLJVYnZJAdklud0AQ8ch2ynSjDbfxbrDSN+91Fkd6khjSaVik8CbsSVc0xIkKPtsrc3qAvhAk8jpjPVDcB//ESFSjLZTPgvl/y585pjJVoN+Em5XEeX2FMVuQ8lHjsb3GTiXe+IIVhFZEpLWEx978D585etoy8GhvcGUFQ1AE2SajDe+g23t0XjGHAWY3GuwBIsveUy8A+d2HK+Nby98KVkYBB76dk4kp2aDUa8qNDsRcGI039AAPv6AYhrFsEzM1e5lt+Czvvrrv6ZOn4IHX3gB3j11Uuc1QcN+99olOPu5z8GR556Do889522JduJ3d4fC7duwefs2LJfLsDg5CXcxd4racHDioYvRcFwOyjCCkWyHnn8OMrkOeOAD372tHhB1ULO5TezzIHDSs3EO9g8rxgkCJ5IgvgnghBLEV2pQKtdgjYATThC/slGDNgROdsdLdUWBJljW+5vnJNgGGyUA2+mDo8j7GL1MZJtM3jaDbfB6dcDFHNRZEiuVacbheu+BkySgiVtfohWN3y/O36HJI24Ld6fh6ENP6IlYlNMjsg/s9MFEHp/ARiXYJWnxIlkm1kIvENmZzsDSaoEATmZwRNt/tO2YZBkXRI8evT9ME7lPFzjB72lChIuZjgGKdApF+EVECFNb14NGEDyZvv4OrMzdZJZJFifgimmiGHjoAEOwsrzJ8ge0WlbRuuTQaOmwJA7QwV/VTBMETVrae+DgwyjXcw8fsrqXM2dfJ9BGksE3biPq2VoLJGagWNGISm5EwBiZhG7mJqCQm4C20hHKXbKRvkzgSbY6AJ3wALRlhql+MI/J3crXoFifo+J0px+EnsxDcAu+AN31B6EHHlQMojAL0Nhwuw0q6r4DFj96dDfrKutkmVy/AprgZ0wEj8nfseoPEYvk/Vqm6/j4y8RCOaeAjuNjjoxaQnaJXecTyxdg4u4FaiYI0twb0IRavnUZGzSxrx7db3cKmpx99WuwOr3OgEma5WRo8UwvI8dFn5VTzyetI6UNAiZKkku5ehkwwWeOclwImpR10ncBTA6+/wAceuKIvnlqN56FS311knpdbWUS6qsseVpfm4IMOh8lUTzJOCgZLzXfIqaJYpbIRYrDJ8gZqIES3T6cZ9O4E4b2MKCJ+6yDuxobpo0ZFR5Zvq35DOckjLHffJS/nRAbz3Ge7GRIa1wNynVrOWq9eU208VbOCdtBqZxbPDbwfYUSb2pJEuXNjFzgmoB5vYuKVnfrbWh+AvYsTpCjRsATBk4MeMLty+IGaHDEBDDI87Td2DYLxTwPG9ZWZAVVwQIy4p+Uy4SYDEFWiTxxCsdTY1cUywS/36pW4c0jP6icwSnI33kVcqU7XomutbkavPP3ZcilOyCfxjxHnZTrCFkTxNpUoAnbCgZaO0aKNHa3j2zSC++/fRdLdUeBJ/Zv7udGbS0JcLJVzRNowm1JRZxTxTGDhAMKlFta5TDRbCbFnudcMhypj/MUZHPjd+39+6F/VAULyEOXczr90Z0lCJCC7/J5/e4ay3ulcP6eoXpGuyu6/xoE0R5/08JcZorqhcnBFO0AUue0WEL2HGdbYIolpWezV9znq8vs/IBJ4DMdBZPTxMpnQu1KGCgCHtGJPEngA3mb+CIGCBK7Zb7nnAxoey1VA+l0jeYRHnuEY16liA52y1pbLKe718uAL9iqQHpmVfV3uSC/G8EmOzjG/sXaT7VF82v4HNhMf+x/eRieeP6IN8+kyzJJCprEzRPk8YYZXgagTAqa2MAJqhAsLS0RcILsk79/Y1azTBigocUxtAw/BpkWT85d3e6c7AsRUzD52oAmBqAINOGEoAkGZFUwgLLCkv64bqEiy5jggCbIDJF1MtY3A0QS3BwGTQLtTlqTugn0hULMOkuPPY2MsjMTqVejQZPizOtQmz8Pu3oz5FvKIWBCMvA5yCpFEwbd+KI8HWRpYpKCV6omxC4pcrL3QrEO5f6nIbfrhMIbJdQgAjRR5w3dlnaKI1sJx1+s33Ls3ZvHHG4wnA+D+y/aAG4zOBTX4Fd/7sPB5hJ1Feu0wSuEr2d1fXM2WuMmeIBWewvuHXOw56dEl7KDGWKKRrJp1iB6L1fdPIMMljbu/Cx1LQFu3IB8pAj3HCTTNdCh7zIAmuC3LNHFh2ESeEwGf3+2+EfjA0zuB1gi92bnMXHvt2m2SaJWZ11FJc0VCxMtYdT0iemUGjrV2vcAACAASURBVDixBwFv65LYZgOcYLLXBw+NktxKw0002hvumHyHSycxufpJapPPfeITcPqVP4ZnPvaTlJAd7+v0H/4+nQzzjURtK7NLkL5zh36eK5VgdWoKsrOzULDohgiaoGFHM8vPgd/QXtG16gCD+xhAxPwk8jnb0p38ZprYc7tsE7wEAidd6+fgwDDKRfDA1oIJ4pFxkkPGSQpyWmtSJts8uInuPjrukG2Ccl3FMjJOLKmujSq0/jfxwEkcaMJt8n4miDeN+35JdNmPshFwghJd+HI3kd3ZLtuE6vEeSnVhPhPMa2KP0NrixExAdaSb7dQIdCOOanrvtx0M0Ts4NNA2GklzqUhDmmSqAX15ZRMyNPm0k8Cbs8qEnEETgJ7ONjgwNnjfq9cHnLAufxVy7QOQJbk5s0XnjlK2NdQhUnBn8jKBJrTo84AmEgFHeU3EQOsFLEAK5cKynGyTXsQ0YXkuBE3ybd1w6JHnd1ZXvr6QAohKBh99MWuQ8YA4GkBBBwBS8BUgIVI/5cwSIOskV2OJLnSSr9UvEkDSkhqCnsyD9I7bVPnPdTEQOEGpptXURRir/2igeBxdZQCUoB1Xk0xaBbEzXTZkm4wMdFnAielAyKjDtoCgSSqTgr62Ubi69CaxP/paRwHzj2C+EZIcA4B7AZjgeQg0mb1A5zw8+CRMzL9xD5gmcsdWI9BAUZyP3Oy/E9AEAZOV6VXIZ7ogm8Yk6sb5aYMmqMkvkigczWxHNQdtia3TLiCJLc1FuYFU0nfJY4J/4+uAA5jo2lFyMaEubn2B0YuFYhlyW4aJ2TLHUoDZzduhbrM1xMlAS0Ooca3al+iLi+YS7kAGcgcGXDtjJQt53KITf+PfNaOkVoW21hy0tXokM0J35T+3gCb27sFIc+uXHdxqvCFMwTcv3XbylQQQ76DcKkXbh8csUzyONNfO7gDrJKKOUzwntZ2kzMIJ7t+xuQiHb50PME1yCjhBFzbLdIlDlp2uAs7RMEIV4QNVzLeBanai1O3SiJMfgUabUSJNU4ASAU2Ia2wlfkc5Llue6509T8NGWz9OmqmUmaU3oGX16zSncpkm3/7HEmzOtRBggqAqAibZTF4xTJiRRi8CUIyEHzurTS30P3oXBh5lhiLVTMS7tJ+kTBOqg4Rsk6nCKPcry5NkAyZyLg1MEbgiEjAM7gtoQgFwmRxkWvph97FnQ7i3ie6R8sUkjPV0GpuVgo7DpeklC0hhwIrzjvHsTexxoNXpfFPS5qzE6B7AhW0ORqlzgQSAYaDPgQCbBlM4+ZTdd+Uqpr+oioiwta1HLzeZz0TdhZTffVcXprZm2fjg/UuZFNiGfUYDuwkNpeMsjwJN7l6vwNx1yQFZh9TMBqS2jIPWDTqxgRN2ZovVCDJSBBA07mKzH9uQOrzvewfhEz//Aer/dsJ3Gyyx803iZ2GTJJHmiurXUYCJsE98jBOXbYKAics22djY0IyTq9PrcPXWqpLTY0CmddcTyQGTBm4yGrFxXUYgR0SbsGyO1IWctlpBabEyHVopsZx1FXPeWHlv0H+TyWShpbWdnvL4niHYt2eYwVvMsaRsKo5lZKeUbTfuJ2OPfbeDdYLnEVmuyFsOrMPjR3sZn+jdB5rUqlCcPg9ta2/AQBdKcIkvKQXZLCZ+Rxajsj3s0eaAG5L7MmBJpVZjdgkCJpjovfdpyIycCDBdTJ1LAFn4Dr3xFipoE4PlCGC3AamI2w+eJ3idpKBJo/q365aL4T/CH0OS0G55zxo3dw1XSIOuEzog1s+nWGhqcAocm/yO3EsmL6F7DQ7y9LC4E4AnNnASAk2qpUIgIfxPvLxDB0NkP42+eRcwuZ9gCRbPJ8sVLLadZK2x4UmMCtpgiXVabUC3UXf2xMY+nBbqyDqxo+JjgBPp1HOLa3BgfBgePLS78Y1zSEAo4rjxgfF7CNvk5X/zb+Grv/VbsP+ZZ2D/s8/CxNf+Ad752j/BiY99jIANZIqgjBdu+BlfgA4bjP5RCaoHcqxPN1c2kxs8Fpd6mIcEjTzlIqkDJXBvtN0v0GQnbBMs8+yZ3wL49mfhwHAe2luYbYLRjwScEOMEBzqV58Qa6GTR4UYElCp1kupaRbbJJkp1VQEe+gXoefJTzRlSu51j5Op9SRD/3oImNASqfA8+ua7VjSK8ffFquJ4wr0leIdjCNmlSpgtPWi1v6knXTnOcvHtzpWnQhO6fnGSY1F4h+dZkjdryTpxYjTqhb1ROdEyDnbY/susTu9JcxvmgLLViGaQzJgJia6sMpWoVshFAE1tZBsPfS9AESxwFnCAI2tI5pPL0yL35c265tW5X8+zUZViem2wImpQ2F6COCxdxWIozBv12KJGFeaaUBrTIAlTKFegd2Q+j+x7afuuImbPduj0Nt27PNMibZS4tS+UkUjy4sMrk2/Vcm4FKDDJLw1z9FBRhHoYzHyCQpAhzsFL5NoEnrdkh6E49SPsi40Q2BE1wQRGfDL5GrB4TxGHNg0QexZrsINsEN8M44ScrbBMBTZ7a/SHKcXJ19euwsMTO8ZY9LVBZq8D3j/6sKmJzUlxRDxTzmvS37YYjg0/CuVt/Bcf3/nAo6fyOG4MNmtgni2grlN8rhp0YVZ4rb1yEqxcmKIdJLo3zGk5YTPVNUlyKcWKzS2IAEx63lMNfcpjoHA0sy4W5SjCPCctzlXUS+BpU4MD79gcYJoFbj2CbYIsoV5C1WtQuc83MkvpSC248n4AnlfY9TsSaxzhbkn9Njzf2syLyGgOD7iYJR0XOh4pKEY3s3bVmHgmBE38jYZtg36NdOdbYcZ/H1auTc7BRsPO3SX4GpgRJfQTqyZEW0+5bW3IkIK/h1IF4DqzbxyhVGzSSSHX7upggfnThKuc5IdZJGrIp0FJdmm2inLEq2D2YncJJnG3KHule00UQP1u1WqagINJSF416bB6qXkgmigK0VASulQTeBkyQZXK15yDMDx7la1hS0a3XfycEmExfrMKdd7IKMGGWSS7TRvmOEHB3WSaGlYbOcX6e4ibH9r33e25EMk7IzjttL0mf8wEmATtkRfDPlQZgq9rCbmLdRKzE8CJfqdg67CCTqPcgYILfoxTQwSc+DJksnjNmo05NrtVtDA11aMvnoK0tD5h3CrcrFy7S++L0AieaR3mvVJ6eidjwQJ4UC7wy9WwALZGsMow+G1yhI6xnafGmAowNRxaMTi/X4M84RzDwolSFnNv6mz7ax/JvbccmuByN8pkkZZoIOGSx4bh+lD2MCGmm+QvJtDWRT9PxXpYKy4F+vrFUg5tfN3YxtVWFzMyG1WLUuBpwvrvgiA0gmnFYdfYQY0X22HWgDf71Zz6o8/6JDJf9jswSGzRJwjRpBIxKBUgfk34rcrg2cCJgpQ2Y4H7IJJFcl7ZEF4IoKysrBJzgsX/x1Qnuy7U6ZLrGoKXfMFndTunL89Go41IgCOaZjNose0P3CQDFrU0oFQtGYk41PvRXUuAkvmhPwy5EsLS1o1uDJgjc8no4uDZCJ3+QbaICDCLKR8Eyjh2Lc9wntWSyH/szjLT50vVTUJk9CyPILpHAW/QhoXQyJnwnwETyEtnsEs6XixLJrF5Sh0KxGmCX5JFdYltbq7B2YBaPHebHKNCEgCiVe7NRPpPwOYI1heM4KxnwMy2uc4CPyzSJq3vdbwLPMnxEwFQE9k3miIg4o78FeQqctI2E+p8f6WF7q3zC1hChD9/uXTXq277feZ6uQJMovwqVNzhG2GV87AgHIIZAExzl7ITw9w80CXQTfZ82YHK/wRK8aJwsl135iXMjJGl5HqMZvJY0tiTNw1ntNTiEWCe2ozoWOOH6QafvA4d2NQZOVOex9RiT3EGjfYRt8uzHPwE3zpyGhclJ2H/8OIEmHIWmEprTO58NZQEIhceBBaPM1EXGDuyH7rExKNXqcPR5FxBM8vBMaVn2y9C2Gt1Hs7/vhG2C10LgpPb2Z+HASA46WplxQgniFeMEwROMFuDk8JynghbCFp0SZckoQXylDqVKDda3EDjBxPAs1VV/8JPQ7QAnjVgmbj3cvzwn3Li346Bq9lnJ/lF5Ts6+NUEOyPAmEl2c24QjURos6jxnGerJwMxdntj/zr//xHaLD+/eNIuDgIVOMMgS2CtIvtofe+f9YZkkG3K3XRFy4A4vU0VavzhiApFzyk4p4Nz2PyBoUixXSaLLt2HVfqdAEyxPFHCCAFFr96gGTpqRZLOr+d0Lf8csE/UKJrDkxURli/OayMYOBBXZVKtBtrWHQJOuyiSU0EkLo+Q0GT/2NHT1onRVk1uCoQFBk6lbtwPAUdxVXPmO2BJhZFk2H6AXi8MSx6FVuAQrtW9Dd+ohkt/CrVi/C6twkQCVfJWZSCLThYwPrK9ueAB60tEgkl7mo9MB5w7o8FeROSlZTKiCC9sE/xTgZLHADM/V2iosbszAUukOHOp9H0ll4bZY4PdMdwaynVkYKz0CRwae3BlTQFdkCiSvyf0BTZSFjAJN7AdqLwRJPiReMsBtCwyYXCGHKDpCcUZDkeIKMKFFtGKX4PeiHx+Uf6EnY4BGtUqjJaFa4OB8ipO/80snfkfABKos0VUvxwImyrJZiyZzNwXFLlE1x24uyg3QwNBaP8fvqz1rdFFic0YBC4HFuaf3UTvnSOLAgl3GNpTUCCyyXMdhPQFwEmVYmgk+spyk9xhE8eY1sfoXBX27t2CBI9Li6N35XrtAIr0F8Q4SBk7C7ebg1Dno21pmeS4t08VsE3ED43yXIq+l5akxWn6XWzQOWXMn7hXpPpQkEDlp1AId551yj7wPO18o8pZ6GYMnddRdB3wBVCGlEsDXYLGlDyb2skPJoOW8qE8VbkNu+U3IlWdJnhMFIq68hkBROzNMMgiadCj5Ps5jIvlMmJ0mIKuqAYvlIA6i1uF1GPs+DkLzyfb4+lUccOKuCxoxTlYrXYAvFzDRjjSV6J2bj4AlBjSxnbnovB3c9yS0dQ1ArjWBOoAykzxGJxj8A7a+DpgTNJe1pEDU7wKkLE7Pw8IMgypL08ualcLsH34+xkGocqLYYIoNStt5Uagd87xRwBUDhRnAMwCPBBq5C6aYcxmswgA45rbDYEr7sauaaRKVz0SAOgRopLym3OYeAt9ZoInd/Q0bLWjL5XtifklEv8fch76yDJsLmsxdr8L8dXEq14FAkzubgVPY7db8EHADW2OL7OEAKwoQtJ3FH/3FB+CJFw7p+XGzoIkwToS17b7b/d1XTVFsEzuXoIAmNvPEzmkibBObcYJ5MBE0QamuU9+YBpSLTuW7Kfk7Su/6bP12ABPKcyEKAFHtQHd5fh7ILilsrpr2TDaRcyRxEAwqZ+B8QD0/K08SgqOHDozBoQPjLN3rBBXI8Ie+OWPqeWyLsjwsy4X5GeyWFXEzei0ed7NmVNPjmQJNVidPQ3bhLAx0oVwyAiSsVIKfUS6ZE77j89F4ESuWCLtE+ZCYXVJldknfccgMI2PYU/7APUXNAQyQEertaQRN+LlwnUbPLRuBJv8/eW8aZNlxnQee+9baq7qqu3rfF3SDJEAA3Q2AJECIEkWCBClRwEi2qdGYDi22pbFkSaNxWLYV9o/5YdlUjKTRiPSEZgkppLG1BQEuGlLmCHuDWAiSABrdjUbva1V17fX2O3HOyZOZN2/e5b2qbgKcSxaq+r275M3lZOb5zvcdzjmjZDYBoFVfBMz9je2OieB3bl2fPDskto2/VROwh9TyG6vhHan+Bs/hy8ljHqNTXvymEkjrzhH2dXbLiF2JtdYqfTC6jpCVSYG9Jf4o4b4+dRo8VdgmXtDEJIQHuJWgiQAmxXJfuuOhyzVMWgc49urpXP0jt0RXVtkS2CVuIbqa3HO9gWWcaMKwJvgU4GR+qQbzCzXATIqf+dF7kp/kjPg80bN5i20kukw/x+RsWEcbd+2k28ycP0/GC538OBgwmgiReMlzMr59O7FR0o+sxnPM800GTVbLNsHSInDS+u7vwK7JMgz3K+DEkutCxyxqUqL2vQ2cYGXSxIeJV5VMF8p1oQ7lUq1NjJNZynPShg4CJ/cYxkm3oAmW8+bIdSnQxIMg5+17vZznk+u6eG2OJLpiwAlu3BHcw6PHpPB8aZsYJ3gc2LURfu0f/UgvRYdzVxcBZbronnq28d/KHS3ieCO2iXy5JiyTNZo1e6qRXGsW750NBVzZLQc04fEt2vXmFq1WGxZXGlBxNt1YpeLy1KBJAWB08NbIc9kvicDJ154+SQAKH7gRwY1DywAnPipsRhvge129cBLmps5BCSnuOhk8ArtKckjlNWksy7Nl+PBCeqgwBwcHT0MTKkQDX6p34GpzE1yvj8Pu2+/vHjTJOS3Mzy/Aa28cvzmgCTmAMV+KWvCpetQLzaAAc+FxmO+8QWyTydKH5QwCTeY7yDyZgqAaQKFcgNLSOqi1r0N/eZKSw1dDv7ybvcUX71Wtc5XkCFAupgYo58rWohHMwNBIH9yoXYZOHfVjTXkLBU4IjwfmLkEnCcp0VScrcO36Bbh+/Tx9VugvwuH1nyB2yOoOdjp/9eQf0m0e3v+P4WtvfQGObv7UGjJNlJXMA5pYL0Mb7S5AEwRMTr10AiqFASgXBoysjkjsEIBicpkIsy8vYCLaviS4ppJXRwATlOKinCYsyTW2eRQOP8JSWcmHBCyYaEWU46rVm4qVYYyZbQcj9yNjJ1bP2OFk0CRlnhAWiuUAjg1rBRhxd1Z5FFTftstFm0GJokvY4dkuiL6+MgwkSnUlGZduQBO3FaxrVwmiLC7V4PR5GePWc8inI6A+z0qRdZ/t2FSX+YKpBFQwncLfo3j/5WlflVzavWpS5TkRiS6MiEUQBe9AMIHkOJFcOrY0kuBuVvy8/WS7SjmiFSOio2smYmkJGw/X0Qos0aAJfcZAimGcYEJ4hCYDmO1bB29uvVdFJLMDnZ3hJhIS6656+XEoNa7A288HUJseiMhylQtVzTDhfCYiyRXNfWTLcrFF45xEXNYObP/hczCwkSOs8chimPiAk24BE3wO5jWZamJ0J48RjoswFCUqIUXJxQETcdpK9Hv/uh06jwnuCzPZJpEOxXXRzSoUHYojQ1G50jRriWBKFEhBea8SFIMqM4SUlBr3A2SJmn4Qka6LKD3YLBMRpIuDKUYqzAZMVDvrvCY2KMLQovQFXS8WqFMYWIH+nVe8+Uw0+0QYMTR3xQESGwSJgybyfK7VyJxgNZQ7Vwi4mYt1Yvk0Wo0l2qPKceblFizPautFH5fPmCAeHkfmvwlWTfdr/l7mgmRg5X0fGYb/7tcfAgQgfGCJmwgeAVX5cWW57ETwui0Txnhk/rPYYDK+3PFmAygCnGjGd6tF8lw+ma7l5WUCTl747ll48+wN6Ju8k5K/+0ETm4GWNrr0BKRPwn243Z6xqzXQwH+sLM0zKGKztchGovUOWNLWymGlLJW2o1vWFWHfobtgaGTcsSzqnzr5OgIvQp9SayincAXMY6fW0jG7mlQNXQAnAprMn3kG6peegY2jJaiWJW+JYpYgWCLJ3okxp2Q3KXcJzmOYm7FDvqM6sUsw2TsCJiG0198H5Y2YuyQa1e/zN0SZJskvZ9cD7jvQPuKaNQs0oVEXWYJF12MR0CREOTbOa9INaOKBE/zdLXGfmT7zJEAwaSbH3wdzDCHfKfR8T+P5fdgWlTcZJdKPWUsABctDM5cKKqOHpFStDzzZND7gMk34DjZogjlNMLfJzTu4ttHhggsZ1L/u+cjp3JD7p+Ux8XaOrITwac/PCZbIc+MoXc+1ErlQFvztZt1E4GPnpaZ3X4AdVeevzJBh2TA+BA8cUVRxtzjxcLM1leR58+mn4cTTTxHlPgwARsImwKZNMHWeI6GqSv9/x/33kyNycs9tOUCS2Et0VcnICHApkl3dIMfJq2Wb4CMQOGm8ioyTEowMlJhtolgnmOOEGCeKaonBC8I4iQEnRK+1gBNim7QJPOkc/BUYvudXoxvnHO9nn3KzgJNbkdckPhw6EFrMkovXF+Di1Vlo1RaiE5Yt0UVDkDffmLSy22MtgBNOBs+05W5BE95rc+Ivlnvw6Efmeqlutqe5brj6k3ookkhz0aXWYpsDblmP3Gw+TRHx65n5ZaiW0UEuMIlaS9tbq1YNioUCbc5vRU4TXyX+/p8eM8BJEGhpT2KcVAYsx1r+Jrhy9jjMTp2nZPColUsOnyI7hVmXnqUjVuaYpUB9VTFNtvVdgG3Vi8SOCwtVaIYVWGl0YLnWhgvLE7DzA7+QvyBdrifwxs8d6zYZvGyQ8hULA0oih0p8KKMVgREET7DfIOOkGhgwBFkmyDxplKchbIaUQwQZJ/izof0hvXkQNgo+pxZOcY8LkKUybQe/cr2jrEAb4al19O+JoS0w2F/R+UkmhrYDbvIQKDmz+CYxTI5uf0S/ArblzPIlOHb+y3Dvzk/Bi1NfgbAVEmiCyeIx70n3B/cRuu/FL9Hl9279NLxw+XHYO3oPSXWt6eFILeS5d15ZSgRMTr50nJ2hBUzojOwS5JSI49PkJRDZBxofElNvPFoR5yNv6pVzVLNL2ElKgIkNlODmM2zSZ6ObRuAIAiaZzni14Q87sLzSoNwlGgNR9lAmmDhoYgElTmUmR7InG2j7bjSktWNIRXNL1Labb9PaDcoGEOvGfhLanXhVKIee5TbDHCd+4CTZyKw+8MiUNImVkaevvvrGhfhaXiLDvbvOCNSqHZpJ75MHOOHtRUpdxSQXApicOskJ4hXjBPcOxDCxQRNca0U+s1gV4hhW/VVqE38TWOICJTwR6VLSetZiluA7oDMJ34ICkiyGPH+O449/XttyFJYHbCCb5Rg5SpnHLUYaY39snH4Frvw/bxpZruIQVEr9So4LHe8ql0kkjwkzsMRhLs5lASWYbcYMNJTo65tcgt0/yqxBHkLR8ZY0LtmZ5jiirH/bUetyb/nsemM9NMKqlQPHdIGI7bJYJuys5XxmCKigPStWR2Dz/vsj3rHugRO2mHlZJ/gOA7nzGvlH4czlKbJVJ7/1Op0wfWmKgRSoYgwjsYgQAsQ1kQmesAANNQdoNocLZCrQ00AlhhLNPQMRRcVy0WPBPscMDLF4sp4d2HkVSkN13ceISaL6G9siCyRJA01UN9MsFOsdLFOeGzQxfYyTxaeCJymgyRvfjDNFy2c4H2TMSmV/oDsAn+pewODA5O4K/OJvf0Ctiw0Tm9fJmEODJbnyJIF32SYyppOAUbuHZjFNbADFlxjeluhyc5vgvxcWFogV/n9+4wpUx3Yrg8MMrAiw1M363LFXEnSbOP9pbDaERn2Zc5fofa26ypJYJQUXWkcwEGCmKwZ0t0/2Q6UEMLZ+K0xuUe/k2WNH2CaKSWK/JknNW3sAl2mTWiURSUz3zeVKHnBzZ56B4vQzsG6oyFKXLruEtvfMhkEWI766zofbAcqFi3swwy7BRO/3QWnT/Vw/FGhgAmoivd56iXygidUrBIihpuDgJIa7U6AF71dqJArTxLIFKNGF937w6EF44OghfxeKvENk9HjPT8cP0te28Rsm9ALPx90MIV/B/csy2Vd0IYeYOBDNF6sFUKS/aXk8+5ldgCcO08RcKRJd7zmwA957W1aEfo43TrFOAUWUdi9Jk/upnp6RncfE0xUtTdnYt0m9r0uwxJ7U47z33G9MJ6bta2lBjw4PK3LJ4Nps6HkCLcD1mXmoN9iZ65XpShzxq4mWi78rynKdeOYZmD57BtqtFZiw2CP7P/hBfUGxPBCRMclfa92ZEH5ONPI3/7PynbkWbBN8EgIntW9jjpMSjA6WVI4TkyBeGCdCudTAiULiUVMatSlJl7LdIW1KZCTME9uE85y0D/4KDN71z/O9WMJZRKlc8zwnGJklCftWVbyuLnbznLzwvfOcuN0CU7BcOq8JrRxYpgv7VUCbou4OOzF8L4wTAU30SMg//zooi0lsnv4GPaAR3VVJ8tk3+dGJ0lw0JzibUass+Ccy/BAQeaeDJli5v/9nx+DUOWZ9sAQCj7W+kS1QqvYmX/jd578CfX19agPIkfQ2cIKTW6u+QHRpXA8Pl+ZhtDgPOwYu8QJe2SuojEIdQROihYfQ3vBB6Nv2YHYP6m4q0Pd7/Y03YX5xmWn4eY9MB7S5EUl02RHe9rVW5Nb14BmoB1MkvTXcORgpCYEnlDB+CoJSAJ1mh35TInZrnVstbNC7PwZfuJP2ATvzKjAecTqQHE27Ce/dvynyPJbqKsPphe/BXHsGjmz8hP4e32WmdgVeOPe4BlMw94kc4wObYd/EPV2wQ8ya4+TUi3BtywmY/8487NtwGE5df5ESwr9bQBOMPj72OAaKYFJnBkxs+RbJYWLARMU28QImNLmozbwLmLBzlJwd0OYIPWQuYvL30OQxQamqex45DOObJ7h5Uvst95XlWgOWVzhZaqLPmzbeuI6KbtxNJyJvceyZFiSQOdL8+2L1qS1P45xoHGv8hWy/I78ll0nifMLXYmL4OHCSbGh6B03SJzbt4M5pd0iia8oO9pAk0SnPUV/RPkLVXNb7kOlJ8R6QFG/E3kXrzgBDplyDy9OwXxLEBxwda0ATdtwKaMK/bVCF+7jcjZxi5ETh+c11xUhp8DcxSDCaOSIdHAdMbAYKml+87sL4Prg6gRr++sk8dhW7gKSiLQfY+f/t/4YS2ogCS3JVi0Msy1VAwETymcSTv7uAiVgIAUvISijQhORswjbs+ugVGN5sHMZ5wRMZoDaA4vvbdsheamw3LmiJbrf6iC/KXZy04rjFf2/YcxT6hyZifSuXTFfMsijbmR6kquxdskxXpsFKYFDhnICA3cyl6wSi4O8AAXQoQxHZnJqVIrp5avRxpI6MRBXFo6B1D5gSG7NuknpbEiwCogVQGqjB4K4pCmxh6SfFJPGAJjpvShLTRMy+ZqXImJD3UtOCDd5G1tLptjCTeaL6XbtVyAhHzQAAIABJREFUA3S005w2G8LZV6IOX/y8dKVGMl3ReSuzpf2cFGda2LCrBJ/+5e2wY8cOWhMLUOL+bYMmNssE/86S5RKZLilxEhAq446Hop1HSIBWZBso4JKYB/y3/Ligic04kTwnyDZ57s0VODO/ThEvbNCkC4ZJwhyXCZqod8M8JhhgbAMmJEuLNljPcShdi3OCOIvFkqpZIghg52Q/VEsAhXI/7Dpwp385ZLFNKI7Zkt+S7oCyXDpvqAZnop0lcUWhvkhecYQwd/ZZqF96FjaOFqFCQAmQDBeCJjh3MrvEWnkhq0MBJpS7BCW5iF3Cid4Nu+R+qG5mwIRrBwOuoj6ZSLl0Wc2nSUsDGsNqXiA2gVJvQDtJhZM+4MgJSzmSYzHUuhh9pVbhUBYa5aHzgCbxuk74JHW/6bdh/kvyO2x63OJG2jCp7m5moLK3NnL4cgxIJ5LxnouS7mMli08ETYRtclNAE3tSI9qp0aa1ddCzFtl5piPfOZTH5JSJUs17n1SJLrcHShSHJEbO+xB7yu1Gf7OL9keT1aEkuhwxFV1vmBfhtgCYW1ih3CZiOQ7u3QyH9loRoKkw6doCJ1hmjOBOyjHTO2CiTWjulroVoAkWZi3YJngfBE6WX/k87J4sw9gQJ/Si5PAo11UqALJOSLOSNCplwasmOcsRSTlOBDipt2GeGCcMnLQO/DIM3h1PDp+7UmmxwtHLuSjUOW9sR4HkvGTNTpM8J996DR26DApFZbpUXhO9ouidbUJjGu+v9FG7BU4QCEOJLm0F8s7BrrNJbdHsBR6/Xo7ZbbU1fwsekVXEuDSX2qBSsjylE03ljG7+5BOMzEZ6M0aWSnQjVnHEUdOuU5Th5slRmJzIodOdVehVfG+Ak4AAbWnr/rFtkciovI/43rGvkmRgpVJl6UCMrhewSTkUEDBB4ASPrZWLsHPgMss8KH8BLuI7UISwOAi1RpsW8SjVVdz3WSiNsKxj7FjlSpKSwV+6etNAE0wkqR3MEW1k1TMs4GQ+eBMWKydguH0wBpzge19vPwm1znUYLRyicOv54A0Y6RyE0SCa40Siet26kvWQcX7xpnHjxDBMjg+y5KIqD9qBM0tvOqAJAqs8Fr725hcJHNm3/h44NfUSnJp+if49s3KJ2CnjQ5th3/g9GbJd0bXGsXNfgsE9A1C9Mkb3QaM2PsBJ4df0uAlMEwFMSsEA5SdgZ5hK9K407yViSktzqZwmZEOciFwBJGJRopK/RBykIsOlflPydyXLdfiRI7Buc1Regk26z+AGBJhgDhPJN5BW52aNYzuKxdpFNgzOLJJt7JOdCLR1V6Yqmj+K9cnVZlw81G7R7BdSa+BkHIKfEwdOkg1Ob/uf7Ppw2yGLhRIDTSy7k8z8URQO7B6afSGBAsk9IQ04SW9HmXIUu1Wz5wEQONk8fQrGVJ4TbCMKR1BOXA2aqK4s8l3sZg5wQUU3R7DETNk8n5t1EgMi9KNYJAKayL+ZXWJymuDJ+Bm6WS+O76Pt1dWJfVEhKGGBuVG5qr/NvfxdWHrllAJWhwg0wZxHCK6izjwBrfI7YjcILoowYG1ZLgZL2DmIYAn9EHDSgv7JFTjw8JxuRF8fcD9LYpskASf1sArTJM0VrWP6N3vIrKTvCvClRPDGOYsnTuw+Av3DirFjSVrhHXphm5iem0+yq1uZLrm/zIvuSCHJN89+m+W9GEjBA6W+OOF8lZyIRVASOhZ0Qr1bd2hXykvGB/cRPpdHhPqXMv3OZwHA4M5pqAw3df4HLRcpSeEFALGTzX+fQBOp38R8Jx7QBAETluaKHgiaFGpudHWaizrJDsaveehzI3DH/Ttg3bp1UK1WM4ETFzAR0CQLOKG21UzM+Fzirh/w/LRE8DZ4KUnhETTBv9OSwmN+k6dfX4LXrijpasqNiYFIONaT5w/LKKWelAWakPBWswm15QUG/6jPKptPijOyG1PqChgwRMafQTMpIuU9CUPYuWkQ+soAKL28eechGBxGMMizaaZ5hu2tnv8VQO4FTORp1q1SqyeFbTJ39hnKXbJuiHPdkmx7IdT+oKKwS0wlQ4hJ11GOiwJq09kldoNQVTm2LFJu9Q+pI2Xy+W31HseWalSfIxMYA3AovoF9nNRStCnUq+AoUJm8sKDr0Z9iP19AkweOHoQHfUyTxLbwPyi7P3vGobd3J7yI5+M8QyhtANn1YXUHc4kCU10Jthwjt6tTugFQbGYTsqPM0YXzHAN3fvxX/4vsGiKFxQ7Xqs1Dz6BJjrU7Us1SF91swalcawmmvHHqEswvctRAt4fXWe/2wB7ZJW5ZJEdArIw56lau8Z9qQBOisEXYJtrc67aZW6wxaKKPED7z0bsiAyStHnvb/PnvSBJE2ikXPQdzQ6xOLqs7U1Kq3hpH5VqxTbC2EDhZfOnzJNU1MVKmaAJOEF+kBPFEw6QE8enAiUySxDipt2HBkupqHvhnMHjX6oATnqxqawacJI6lbg1Aj+djVMWFqzdIoovfzQJO7Lwm+OUq2Sb6/j0CJ5gM3jgD4i/sHSWyyKGIZU4WjUtMkjOxnSyUmFfl8egWUO7C7vXYTGt2WQdzLuHClyYvkSIQSS5+jNmw6n0pfw4AzRY6+ZsEFvjciGi3g7D5jgFNsNwCnNhsE1zAcnJ4R1Yqo6YX5qbg6vkTECoJMpIkIiDXSHQhMEh5TcIQbht4Eyb6lugcCYTCYYQa8SjT1YYqUcUxCSHaq767fzNagogHrPdu0G0yeKsj5H4oyp5FIqik1whapGVEA8pncj14Ggb6N8JQ8zadEJ76WQhwrvUXBJogIwUTyc913tD/lgIlgde8cFabRFn5886RgBP8oVPQkdVuwqmZV2ABluDebT9m1n1qffeNa38Eewbvoh88Tt14iXKjHNn8CMlsIYhC4MmgYp7Ecp7EgzMQNMEDgZJTUy/C+OAW8paiVNeaHoTURZ3uWffPYlN+5Qt/CSXoo6TOGDXO/V4lf7ecn5T8nWyEcWplAiba4agiQxVwght1SvxOgIlhmHSgBYc/iYAJS7B5DwstwNwlBJZYB80HlnSR+YonDmJWKukhawUacU644IyrV6/7a1bli7yRXT61sdb5StR33MedGc+D5dih/2sFnNhOysxXWqNghCQWyneOX+QiaMcpO41S92/kT7WcrCIlmOElYAsS9+6Qwy6NHUPNpBKlqzWGjWzsvXAMxmo3KKdJRJLLyXWi4ARmlHRaLAnphHvo97b6ND5eZLfw71arYYEoIeu8oy46/Q7hEgElIUytvy06VsQxJFIvyqa6faB26Spc//LfQVlJ91VLQ8xI00nfGTRB8ITth5XLRDsBzaKKmSUqulZsAkaIE2hi2GfouJ+8cx623a0SF6uCZe7lFaCkx6nVD2xnLH4/1ZokaS4Ze+ZUKSMNTO2wRWapDZjg/YY37IWxzZacNN7E6XurA06oBBH2mdtGWI5uZbqSABNqmy4CKSXpPEo84sGslBIBKQzCc7/AdrMZYTaYwjZZnMZqHStgogdMKQ80YXjPrFqH8b0lCTz/Gb1Xd0wTAXnIEBlzJOWRyrcx9i7sYox1YvUVm2nyxjfjLBN8dHG2AcW5uGxXtu22kcHIrKn/8di/HYc9e/bAwMAAVCoVzTSxGSdujhM3n4mdw8QFT9i0G3ueNpZjgRcetokvpwl+Zuc1EdAEf/tynOC5/+s3FEsVQU7FasiszxwMylYdpdSSDnbVI8sEZbmo3yqAmde7au5Tl0suZl4qSN8wMwae/Z5do/TunXYbRtdvhfHJ7frhGjyxlhntdiMCmuCeueDsoSKrEseu5fFkySXzZzF3ybMwOVqCCuUuYcAEfwpBCASWEHBkDpQ+DAslAkvQ9mIgbb0p7BLeZ7Un7oXqFqMA4/Zse60VK6/4E4S9Q3MT2/zYZKmC5JgBin0Y5cKiecbYxnmud+ak+M3joAmWoTZ/FbJAk3gbeD7J01CODfNfknAjz8e5Hpk6OmQe4Dsl+4NMYAOedbPdN7H7Rzosrw/0IQzIyHs6d0gocCJogvdCiS7MZ4J5TWLHKmsgF2CSZh17BFNIluvKjUy7m2hOfRJdepdnEvv2/ADbMKXJgeV8QBZoQp1eAydqAysglTwjADh/OVpnB/dsZLZJNkxKd1kr4CSJZULRNOWBnLWSPFl2c4NbBZpgmdaKbYL3QuBk/sXPw84NJZgcKxHLBIETYpyoHCepwAlRbnmiJLkupGI2EDhRUl1LbVgeOQojD//nbqrTe+5a5jnpZsOx6oJ7bkDJ4C9e099IfpOYRBcPSnIA9JLbRB7QK+PkjbMM7CRSLz3vRjZENvkYemIlipWNONoKbY/sjY1Oho56/SYCIM5SuRmtcnPuGZPmUrkIbHucBppgqVCiKw6aKGVtAU0KAWze8P1nmkgtusAJbXQwSWb/GFQGUpyuCc1w6nvPEHBCTh9i6TA9XDbfmNdkfeEibB+4rEDfgmLJ8Q05Cgrlp4ag0Qk0cNIc/yCUt+SQ6eqye3SbDF7fPsdGT87FzVNU35m/oag2GrdGWxn/icDJ0sBJaBSnYd3i/ZQons4PMWfJdbjWfhJGS7fDKBwy/1ZACt+OI+7dtQQ/y9ElVo6pjRNDGjSRcp+cfhneXvwefOLAL5paVe/90o2vwLrKZg2a4Al/8/Z/orwm+9bdQ+cTeDLzEsysXKZcJ0a2y++8/erxP4R7d3yaQBP8G19gfGjLOwM0wSg4JxGmVMrzjz8Jc5cXoFIYghIBJuzslGTA+rcFmHAUpERDRnYLbMrVhlEco5LovGMBJpLs3QAnLehAE/bcvQf23XMgO4AhQHZJHDCR9yKgNzKt6IWzzvFkb8AIdLc3Wzb47t1IWveLjdvo1i4S4S6OSJVsnDbYketTxcCtgWHO881zfEu+c5RxkrSNzcPSXuVGLMO+idNT5zVx7FTmul4h2Nw3LWDR48C2i4I1om2Z9QVJdKlIdW/RtWMEpbxMzjA5d+P0Sdgy81aiJBe1PPZTZJVoMEWcvdzU8rnu144El0hy1Vt1ciohQIJAyXz/OCz2j1OukuUBJXFnvYRI5LkLLz9oHcLVJ/4rtK8sEmiCklzIMkGJJmaYlDgXWEryd9sNFmeZqNwgFsOkrZgmyD6bvANBEyVT5pm7fE7XbqS5rrR2WFtL4zCjbqPAHWGwcTQ7/nCwDjpnca2xcd998S7isE3whJhMV9cBFBmSXWEHhof6oVyyo1v9Ay+N9ZXEMskYwpGvETjBAwEVW94LE22XApT3KpODGOcbAoT0GFK9JSLLJeswvCPboZHd81AZbntBE5F81vlJZL4iB5YEFsV/890FfJHXWXvQRI9nXO9QX1JrG1pOtaBZXySGyblX/Fr9xdlm76CJeriZCcxfKM310Z+fgN27dxNg4jJNfMCJyzQhprZeP/M62vdDdW2NZ/tvd/za4ImPbeLKcrmgCYIICJbYjBMBUESm6yvHLpNEF+0ds+Squ1hDJ4MmxhG8vDjHGwgFmnAQnAHuZeYl0ERWDKrZAsxNiizdoAQQlOA9u8c0YITvve+9H9DjMjL7K3+aTiqvziqVB2Pb8diqwQ4qUF963PTmuSEAAiaVG8/D6CAyEgOokNKICpotSr6vaK/kXFEBeidIDaGpcpcgUIJs/sbYYShtPIpUPh0g6doomdt1rjhn8te+BAyCSHwXcxEp5xAAzHN+DDSJ6DX4LabLhpQHa8a8roaQZKG3ru+Dn/6Ms4e0Kjy2hnQeq5cqKQac9112YEPSyZ41ZL6Pck4f3t1fCmCCt7X6jcqVaJiKOR/bw2lJPm8faGJmLvtB6eBJKmgiEl0/9ekP9VD05EtWDZiklSYFTOlVlisynl0gg3o1J+dc9eFp7bVw9EZvyx1Z5LmkzLhhlk7OGwPrfQKAa9MLOq8JXtMtaJIZlZaz8pAa5x5rA5hEB3lWcfiZven1Z93b9/1ask3w/kvnn4MLf/UY7FxfhE3ryiTNxYwTlunCn7KePDHiwIrycTQsJc8JTpgLK0qqa6kNSwicfPydA5ywJnSSg6KXVun+mhe+c1ZLZwnbhNkYARRKTjR+2Oo5t4ke1z1IdZ29ukj5avKAJhItYtYTCtG3ksBHvkuJlEsDVGhyIzvbI0ul+6bq+QpXmgvLLFKH3YAmSyscqSoTO001GEGDTj3Ubg1btNB9J4EmWFYETk6euU5J+GhuVE7IXoGTy2ePw41rZ6FU5ITwLEfEyeCbtQUYaZyArdXLGvhFu8XACg93kkDphFCojEKt2WHgpNaB5voPQuUmACeYDB4jWDMdipF1Wn7nJ+Y1QVYlL/KNPeN6tu7j2DtkkSwU34SR8CCMBIf0YtxlmGAulGvwFFRhPUyGmCCeY+H8oEncplK5SKYrCpwgaPLWjW/DI+/5ZfPmar12avZlZpZs+qT+DgESZJwgaILSXHIg6wQlvPA4dOA+2FV4f2ysUhL4c1/SoMnfnP0ihE1OaP/xvb/Q89j2XtgL0yQBNDn2+JMwe3meABPKSwBs80yUOOrXC3iIttAAiP41luVwlKg9AsE44TQ7ahXDBHOYiDwXMk3CFuy+ezcBJiKHk1ZxyEhutdDJkLBt6Uh/tedgNUhddjb5Jhg0Ydtv1qOyiUxzCHBvTZ7rddR2AnBlGBVqXZi1bEAE0rOEpJqIYFjcB/EY0Y7UpJtngSb5bcZqO/zV6QW4NiNrb/PcTBvHmwkvgMH1FY/+l7JSb3EjaOnfkow64a3sa6xcDHL24MJFGF66BMONZVrXDtSWFaOE9Io1q4TXvIZlYjNOaL2GUsEKEMGxJAwS/I0/zVYDrlNuEoixSfQ7aqYe2tGEcRProyHMvvRdWHz5JLNMigyalIt9DJhQLpO05O9RWS7uthbLhKS52C6INBcBqQSgtKDRrsHGOxZg+928bpVjrZgmjbAPZtqTunuw7THgvQFLuOQuYIJ9hvKYoCyXO7Q84z3CNpHXyRrvnq4nig1iefStwpCit3G8px4JeUzoLa2gpNWMZd/rIYCCvVwkvvD+knS+FGCAhupLUICQ7Jwl5SV/BwFUBlswtmeJfCHM+DXrNIrVZ2REg54GCEkBTZT97BU04ct7s5PY31EmGg+UMUdHKQImPmkuPGctQBNf2yJo8thv7IGxsTHK84egiQAlSUwTSQqPvwUwyQOaZI1nlxHGAXE+qbxoHhMBUIRp4spzCVhis07w7+ferMGLp3kvSrJLvrVFF2AJj6W2zk8Tr28jmrWyNE95f5mloHKN6sAUdSWqNypFBwWpQ9BehkIHlQbYrnaCPsrzhwBDG/tRqw0j45t1QnjLF28VB+0ag9LFUr+ltBPN55JophLjPPgKyV0yOVKMsUuKlsoIMTcFyAlZhotYfUGJ5Lii7JIQ2uOHobLpKM/5GuSKjz8pt+Q14T2GFNpytuvPkldznLskus6gupNy0xunrwftfmDWHAyQYRn5fnrWTgZN1CnxWHLPajXHHGNb25TVrK8bxz7L8TjTqVMnGb6T936RD6Nn6DW35ejpzTLnnwHN/R2mCfYIR+kkXhY/eKJAk+SiI9tkLUGTmwqYpNTlwlID3njripm0aRz11mQ6AgEp4JKwKX87ZjzX7WjGaHXzCPvc6Fvy/W3QhD5Ri2SuFhW1aN1kbhHzmhhJs/XrBuCBwwdyM034VlmbwPQ3TJLmWl0ek4i5zF3Ftxo0wb4a1eHLXdTEExE4OfcXj8HODUXYbAMnPsYJUTUTgBNJEN9ihyQCJ/NLbZhdahFwMvyx1QMna5Hn5Pst0YUN8cbpqzA3j8mrOVrJyHQ5eU3UmFwt2wRv024ua1r/Iz/0PvjUD92R2nmuz9YAE8L7Dr3YQYesMEusE03kiDhK4ndhp6rQnJMtlXzjA1P0d+9AlkpEmotycagIQ8fXk5dpwpbTirx1QJN9OydhsL+6eoOwhnfQwImlzYt9p1fg5Mq5N+H6pbcovwlF0KrElpjTBIGT9cXLsGPgOgMnZY6WEuAEuxs6taBQhU6hSonhKUFhLYQWAidb15Zx8vobx2FhcQUw/4h7JK44uliLkEa9oupHo5B5fo2sIBzgZB6Ow3xwHCrtCZgsPKB1yjVwohgnWO5rwVMUHD7cvg0q4Xqv6yEpzxuP8Q7ccWCLroKTCHZMvwyfep8l3WiBJm/Nvgwf2/WzkSoT4OTje38+VpcInlwaY+mRrYvvgX1jBlgR0OThg/+Yvj81i0DLi+8Y0AQjV92AGJRReeulk4ph0qdz+OhocRUBLLlMtFa8cvPGnZZJid8lYStL74hDFBO/Y9QkgiUoz7WbGCbs9E0DTZBdgj/2tjRWFuXrTgxcsEETtQGW5zLwoPJAqV7o3wCmbwvN3NUm53j2IbkW1ZXisE+dGeVL9cLiCneBE3XayDBGoCcHXPlBid72Ldnvm3wGgib4o7wTdCJHKsfZHJG7ZIEm9skaQDF1R8wBFUFL/cuOpk0qrgOa8Pxp1RmWe/E0JbktBpgjog19K0t0RmVlCSrLi7RH68fPFDiif6v3lrfGXsSyWyG0iLGPAAlLQl0f3+P1LMj+0c8gcduWHZLmCKF2+Spce+LvoBwMkHwfgSbIMgkw31WRAROdz0QkudRvDxvNZpkwWMJ2Accq2QQFluDvFkpitpdh053LsONuUyp3vOdlmvjYJzPtjYDACQEiqk/wHjUqzcXOWiX/aCWentx7L/Rh4nd7KOq/8U5xO0HASdlaQ+X3MPGdBTRVfdQHnGTJdK2VLFfSsIiYIM9JbpuxvFcAJ198nc5mcIXlvRBIKWJADEGH7FysDHZgfB+yo3kdkh80ict2aXCFB69mmrDdUR86Lhw9xmO+ru7tpZ1vAudqlFWau3wjkWWCJcoHmnRflgf/4SAc/vBeAkxs0CQpGbwLmNjACbWLYpzkZZu4XSWvPFcS0wQ/t6W5fICJMFAwt8kXvsEygFHQRI2wLtbN2gQkgiZRZ/DS3IwGhUMMUJPADc22UmBzB9c+PBdioFihNS+bNbI0GCvyntt2KdCEc7nEQBPH3rBta1NuRAyQ4kOVzzo30UylgCYImFRmnoPhgSKUCkaOiyTZBTCRIUbzLzKvMPAMiTeYg6tACiMid4zBss11R6CI7BI1V3FbybrGD5rQ/NdGRpfkjvNZLgMS+d6V5qpWk/sGhowhs4dATiOTx9flB0180wYq3NigCbZPfeEq/OYv/US80LJc9E5AVktmzDHyNTOukw7PN/k+sm7YrU2KjpNIySLPjhfEVh3RzaL+6LYUiVXi/SKqvsDzCCXpiZ2d9Unw47/656lNh2yTxx42m9HuCho9Gzt0DzZuNY/U177x1lVYWPI5AlUVycTMtZn6TBrsKimnbcy8F/X0wqZJ1srRa94Itf6M3p8xxSy1ITkI3BpwQRO87jM/cmfXbcMLs96Gh0+aa/V5TOxXyL9SLhSrq8yf0nXVsf7sWjCarEcjcHLmzxVwMl4iiRvMb8LOR8U6KbETEpPDiyNSpiCO8mIJHGachFBHqa4VI9W1NHwEBh3g5PVL87wICEO4fetY7spYbZ6TtWBu5S6s58SLV+fgwpUZjlxRoAPaWARPihUPc2kN2CZYDEmYjX9nASdpoAkuoKjB1RGdI0UPm4xoZqS9LAy1DkNqAKnfZuhPPV9HpL5uIUtFgyaSuFzs3WpAExwq7DVS0S+4UO9AsVCAvTs3vONAE+wBCJycePtqJBoV+0uvwMnC7BRNzYtz07A0P0Obv+XFGVicPg/9Q2Nw1+CLZKPEduEmgDeGKjkvDjkNnLRVfpMOtDd8CKprCJxgXpOLl67GQJPUWS/nOkHmT8prQkfUqaYluiLTWjTwoh5OEXCCxwgcJEYJ3heZKPgzWXwQ+kjCK4Sr7ScBz99QeACqQRw4YWeW3wGN43vj+CDJdOF5p2ZeJobIJw79IhRLykGl5Hsk+fvHD8TBkRfOP06yWiLTxa9mAjBevPFluH71vE7yjnJcL1x+nM46uvlT9Pvk1IsMmgCAACmrseORa3tgmrigCQImp146AZXCIJQLAwYwAeP0lLwmBjSR4BZ/MIo4Q6mJdK4CYZfgZpgjyVFuh52jDJrg32ObRuDIp4y8TVJeG5Hj8q2cqK+K/9ve6Pv6C0Um8oZX2lf6t/T5eMRwLJVqrEkj7maV3D1NUtY+38wt6i/tvI47tv19SV5erXgjXkvzpJHhvkTpnjho0tvaebV9Hdvg1TcveNrH7Xv2forHKf0/0rZiujy9RuY4q67J8YSSWcpGpgInboinR06MnDQrU1BsXlfJbiUK3vQwfAYCIeWlJXLcl2odGGywDv7A8nSsOhEoWR6Mym6FOgKZmQI8Dv3SPtEbRt3bLtvm6hNfh5Yty1UcghLmcyRJLjf5u5H1i4Ks8kQFPJBMn8oLokATGyxh6b42NFrLBJoMbFyBOz4Rz0maxTbxgSRin+T3THsTNIDzmWDb437VsE3sv9nZhnUr8kAjk/uieUzopk5zJbQByXRlIQu+gYSAiRnq3M5YZjMUlClLlulK29ethSyXGom69In22msoTKWYPCmv0ysvzl2HvkHsYyUY28KBfVGWCbJN+Ok0TTo5TZiFxt9HmCjadNjsFC6HDZqYf7vAqDuiurObkZmFFPtacPLpax6WibEZ+UATtyWyLfNDnxuGox/ZT+wSAU4wf0kS28THMhHgRICSNOBESpQGfCYBJ0m5TGymSR7QBIEFlOhC0OSp1xbh9csV9rlRkJwEB+X319i13Gk1Ik51NTh53BqzSHsM9lGwRJcPNNHfq+sQNAma88rNzeKiQ5Um7Nw4BM3KRmhj/pZWC7bsup2SwetnRhYqvDbj4Ci0g1ah1BYw+omnD3lAE0z03rj8LGxAdonKXYt5S3CfxDlseazqKVPdA9uC2PptBk4a7YBkuJYbHaiVtwBMHIHi0FaTMyTCMrH7u9qrKAYO20n2gyS3ZDpotKblAAAgAElEQVRogm3JCwz2K7r5THzmP3vEiTk3NqPVXI6BJsg8+xc//7H47dTL+N+JP40zURJvk+Iv9Twh86Pu7GBSqbzvlv9DP3PSKlqv7MDEtqW1BMsD68NSQ/FdF68pNf/kAU0ePLIPJteP5ulriecwYNJNg/VmEH0FwOTL6KxMPpKeJZO0QkylkhFR1r3eurar98uqTnPftXD08puoAZsAmvB+RSVT8hTvvJML5oF79sD6dZzstZsjk9LvmwM8CeDXFjDpzrz+oIAm+NYInJz+L4/BjvUF2La+bOU4KWq5LppcMUG8BzihDSYFDWCOEwZPUAZn0ZLqWhw+AqX3/nN44vJO+ItXp0jvkg/ktzbh0MY+kkjACNDbNw/BoS1ob0K4fZtH+7mNSWp7S7j3/ZboWliqw+unLqmJUy0YOm1o1eYTQBNFC0Z90CxN1zQLR9E1y/qMNODEB5qwjIvRF42NFhUFyLE32HToBItH0PrnVY6qSV1JJAIqyXOK2oslz0k3gaUi0lw2wGlHwNmlzcM00dFgBJrI5hwpw+980AQr/vf/9Hk4eW7KonhzDygPjEGlX20aEh1JvhVg/LPa3GXqc82FCzBy/a+gv8z5mSporxRDjvsrU8sL1TFoKFYcLf7rbSjf5SSG72ZCc85F0OTCxcsxUH1tQBMVcU8RaMxk4bUI14sXNKGT4ozV6/A05TtB4AR/8JgLj8N85w3YUXpUO/gQSJkPj5Ok12iBz5ODx3qy7CHajPft30ynp4EmyAx54cITcHTrIwR+2Ad+962rX7bym8RBAjwHgZGZlUt0fVDi2hbQBP+mvCYAWrJrFU3sXIo76u7kWW3QhAGTN1VCZ5RiYDkuN5eJAU0YkBbhoKR1tdGFVoEyKn8JS/EgWMJyOwiSUOJ3Ak1aMEqAyb3RdnbGaLOFTC3UI0/Y8MowtYOR1B2T2EmamUUOSBktGD3IG2J2i/UAlOj+zwWI5Enx+FRj/YL01FUZIrtdWjFndCPxpvLvyJyk5SNCGCXGSTznQXSt3M3+aQ17t2qLK1PzcHUag13wkLIoB5ZrwyPztWiNq3a1q8zeKPv2T4rdg5cIcJJa4ymgiSSKpbHXWoFi/TKBJjJHsENX+ohK6k4Rtii1FUJnaG+kUvuXp+jfJj+J3T4hkENHARHdt4basVm2He+BLJPrTzzpJH/vN5JcCjRBtgnJJOVI/s7ghIooFsCE8pdEE8C32nUCTAg0mazB+z9pmBk+G2R/lgWW0LgMQ5jpbIJmWFUAjhqtilHiMk8ETBFHbRXzmOy/31/VEaekA1ypZkN7W8LAJbsTZDWcxTBxT+WuaO3jw5DWJK5MF9VTgu9grWW5pIy+MZTsn0m2Oy8/+edK/qnITlfaH1rAiXLE5gFNqBoEZPX9JrNjqR2ohpKqi7LJ4g2XxxEXBUt4XEgbXHlzAa6d8jPw8WlR0CTP06SM6Xb9Z//nXVqaS5gmmNvEBk58SeARGHHlubIkuriKxe8VL1eaPJcNmBBDUIGZLmDiSwYvzBJJCI+OegRM5Of/eAr3kyhVagdW6N1m1ig13yMA1nZBE+UXs+6C+/FGvU5gAYWmUCJ0MRQW86nT5L2rYjjQLepTtE7h1UEAw5Um7F83C8ulLdAobSCmSQQ0cQaj5DMplfsxma21L1bltM5P81Pb3yFgUr3xPAz3Y/BrAcoImghYgnskHLfWtC6kTwyGJSk1lbu23gpgpQGwUm9DbfQwVLfcF5Hvoje2WCYxP6kqlC4b+iIxWDuxBZNBE5xfeamo1t7kcygqKa14m+btJNZKTV/CuXVbeq+F79UbaGLWF3mDd/xB5r69secNxThmpOXLWzeJIy6xAaNfRP6F87qP8e2YnW4saXI3Etl4qzYzQBNrOERuG/zYr/wZ9nL6MMmZvX/bILz3th3569XBxogytSaAgr0ByVcclJQ6fvpqyslZmx51qR2pTEnScl6Xr5gJZ4mRXL1EF3cAdT8LNInvX4z2mztlXpvx5DXZs6mHN+xeposnOqZp0rusSeJ3t+j525QlwaITeA8V0fUlN4NtgoUQ4GTbRAG2I3BCjBOVIF4zTtAJqRyRKmeAuA1IAgdlunCTicnBWiHpXSJw8gdnPwq1whD8efNnAAoVAHT2xRhHDJ7QD1Ir8Yf+rsO/euQQ3L5t3LS9ol/2ApysFXOr64azLjj26tv6X8I4YZmuejyvCZ6JOU9oQxKX+8lfDl7820ydJOAE85mcvcL65RosoX+Yp8UmP1XOyD7R0Yz0llXfyGhqp5FRffdInlr8mxH9acpepReWCt6OopgwSoion8pW9cg0Wak3CISkMf8uBU2wBr761Bvw1SeR2RCdNXtlnLh9AOW5cAGLR/PK8zC2/C2d3wSdFMSQo06CjiHc3VYBCn3QaLU1xbxW3g7lAz+dfzhlnPk85jXBTY/MV1l3zrE+slma5EBXEl08TvHF1HI/lshaPdwDnBhA5CCMKEBkuvQsdBohTBZMLjuS9YLjdM5IxwAn9FS0Tynrocl1gzA5MaRBE2R6lMqKKaOYJgSanHsC7tv/aRgrbor5ojHnCcp37R25C/ZPHEmsTQFPbjQvw3h1M+wbP6xBmGPnvwQzS5feUaAJAybHoRQMQLU4qIESAU5Y4oR/GEjBLQRrxeMRzfVhqk36QzRpMqZ9N/I7yDAxoAkDJp2wCYcfOQrjW+xghSibSeS4EhvBs4xyHXI+4ETLb/BOmN+PXzJr9PD+0zqNNmMOyM9TWP41njVJ61Fsk2cyC2VuYJ1qvZesx9VvH3DC9dYdIJe/XNlnuu327ePnreA341xz2RDK52nVW3YS7DQCuhvZbKJL7TnW8gxoTyoHGFB/EMRKgJXFt9lxVMIoW5wjov5ykXXsYDBQB6BWGINin1mH6v4kXYo6h9o/Ifhg6apn17TvDNHSN9+d/U9/CuVgkBhpLMvFuY9shgnKJtmga5yZxvcTDXmMwDQsE5PHBBkOJNWHATcdlOVaIcCkiT/hCjz0j4aUDYqOz2QQ14w9F0TBf98IETDpU5JbPJ+J/BavK33yXIo51wlhct99nMfEd9hrV3KEOnZAbWR0fhPZ2GQ2nGGUuGwT+Te9q7JPmJOuv68M/X1Kcictj0mSUymzTNETkqynzxL62y7Z/p549e9geX6ac80RSFfQeec0m0EBzgKKMEhkHM8SPLRa0ITnC6usCcX2OeEiclx63jDzniSDfv3rS8oPYd+ca7J4AxPBcx4KHhj+MZ09m5mLMZ/J3/uX+zXDJA9oYieBd4ETrHubZWL/TU9NAUzkbdLkuWywRP5Gp7sNoOQBTZBlIkyT6elp+MbxCszWERx298BdzOiqw7ebmG/EZkdH74GASam9QIyKeovVPXj9ZYMmHSh2lijfBctLlSAsIshRgrC5CIXOim58BE1uG5+FRiuAhYE7CITY/74P6u9tnJ+dyCEExQoUSxUVgCgjVfyBpl95VzPqQ/yFUlzNy8/Ces0uQbBEEr1b854VpCK+HAwWwB8MjKk3WrDcCKGGoElpM3TGD0MwsAXK5ZIDmuByReZ6E+RnXlbmHvUJEXlaXYMmVO9YV5aPIYAirRXj+Uy6M5hqFxW5SEAT+ZAlyzrwkx+9DXZuRVa+deQAKCy3RyzwJt6mrsXwtLq1Zo69rdUfuqsJ92zV/3w3SVhWZ45OvV5KuEHMnOeznrGSW3tfezvh5jVJqh/7qcGn/9mfeNpIQBQ+9cHDewFzWLhHnuKvHWCS1dz+Sk+W5cL75dhAqU2LoQWaaE47wjOrdL1/L4vwHGVNfYhKEUuKSEaey74rTwq4UFcyXc79RKJL1pOUDL4n0IQXBd0wj1xprrXLY+JYu5wN9YMGmshrn/7Pj8Ho0jHYsUEBJ5gcXkl1IZCC+ts46ZpkYbw2pC2OAk5oom2H8Dvnfgx+b+GfAtQXAFCXE8ES/I05HrTl8kwIuNkU4KS5CFBfhEffvx4ePbqbiilXULRsq56zxWSSjieE6u4Gqz/7/OUpuHQN9cH5oEUXsmda9QQgjnOAoFOpV+DEBovs/DBJwMnrb89EabP2pjMyZGQhZydyU3tEGzSJrhLSLZXSc9XmOXsf5L9fr+wUu5MllFQnpLfBdIqGVYte6x69Mk0QNGk02xQtxptuh2kSdKAYvHPlueyqQ+DkKwo4sT9fC+DEBk2o2qeeh8EFBE6KLDGonGLi8KRNSqEKYbEKjSbmN0G2SQca6+6H0hbM85HDwZdhBhA0Caxk8JlrpRyOYTeoxUh0GTtipAsSCkgOnGikLcpvXes8RfJbI8FB+n2h/df0NzNLuPQImiyU3oThzm0aODHDOjlHhAuafPzAz0G5OqzIA6Zmvnb8i3Bwz72wq6JkP50lD4ImJ6+/CA8f4DwlScdM/TK8cOFLsK6ymUASZJ7sX38YppcvkUTXvTs+HWOzrM6q98Y0mb5wBY49/hQUFWBiHJ1OHgLcsCNQgpt3vW4ysidiavTWWgFofsAEgUNO+C6ACf+7CR1oweFPHnEAE5qhNLPaC5goh2DWcjoSeU63dfpMJBk8S3sxw0P7HM2cKR/KJ6obYeJWt3/LKSlbvqTBogaW87VyvmeO6chldmdWYIMGccx3o5gcHpNt6MMAZKvro71d7a7Rr0zNATJObAA38c5q/g1DdtQleBH58tyVqRLR+vQtHHuB/RsdMtxcHtZr4waUWrNQwfVsSeXssxyHeDuSnw2B1rMrjRCKo1G2iXRDcXbZ0aOrB00EDOcquvrEN6B5eR4qBc5lgnlMSgWV/J2kudBuYD4TAU2iQKt2VKsGE/vATj+O+CXnpsMwwTUNAiYIlhBo0lmBVrgCdz48AOObRW/fOFzt/oD9xAXUvIAJMkyAAROxN7RPpZgh+q8fTAlDqA6OQ9/QOIxtvi25kzt9g4F+M7zt7leqqIA42dj47koX2CBdws0s28jvE2I6dRimcZ6uvnEzZLnsV/F5FLoFTS6deQ2unj9u2CWUBF4xTZSzmdnScWkuYdjkAU3YRBhGjlyjzX9kj9D9hkHL5ll2xWYKyT7z+tttuHJ8zgqIMsYrWGlD6SoyUczzo2bNON39HTUO5xx6qA8+/jMHItJcmAgemSZpSeCFYbIapknajLFaeS47Ebwvp4nNMpmZmYEX327DmfnxGGiS6ZT1dPgoaGJWBbj/DuvzUA6QIdiGIGzDbKOfGS7Sh9U6rNiapWbWoAn6Pgp9AAicoG1pTGsXB4ImB8dvQDsEWICNEIzsg+1736dLJl1OS3ZTQHCf4tWKXTE2MGsMo1mqzZ2HuTPPwhhcgP4q+2yIXYJS6wXMXYLjFCXHTA9l4Nwke8c5D4P2kFWyXG/BSrMAnfGjEE5wugZk4WD/QplosobEyHUC5Mn+WaNAGR3bHSDMmnh/E9+CsdP8nA6EyOKM+JGwORRoovKZ9OIxZXMdHbVynw7mNdHNEZLE2099/A7YsdmRl19L0MStP59TJG2gOtNU1qnp3yeMtpSKTh2ftk/JkqtPLIPXrOdbOEaCpW2/UA62iV0e8pB7QRPrrPVj/fDQvSmLkZRavnWAib8QmPjdn8dE9aSsHhRhl0Q1+k17u4n6sm7a7ffKcORKXJk6zdGX5HdToInb11nygQ+J4rcXlvNOMni0sJ/56Pu7fSHr/HzAiZsA/uYAJjn7hCp9qTqyivde3aU3i20ipULgZHiRgRNhmyBwgj8YuV0pc6QCJVsmf5GZZnB/89tnfxw+f/GnFFCCYAn/kPwGRooIy0Q5H0xtyGyjeiZGhCBo0kDgZAEevWMdPHpkJ/djPXm1afLKpxXNF62F3N1qWvDClRuAkoG6LBS1wPJZhRImwPQcoquKUfI9HD6GDY5xBGt8wMnrp6eMD8ye3Oxna3kRpdUdWRChrEqGoyQLttbgScxScSmc+TLf9KkuTTzZ/4X+NO0hFI3EycUuPPV1etD2Bz/q0LpNBdobP3soyCPSQBNktBQK4bsGNMG3Pnl2ilgnJ89iglFzrAVwsjJ3OXLPwvQxGFx4QQMnuFnADQLaK9p+oEO2PIhZYVRi+A4s1zpQX3cUyps/SLZqNeDJhQsX4eLla3yfPOM1AzTxOSnx3iLRRbZEOcsFXElcy/qAk2AK5gvHoda4DhsKHyIf43T5ORis7yPpLrlnLZyC652nLUBF6jOZbeIDTZBpEiAYaL03gib7Ju+BfeNODj16EV4r/O2NP4LdfXfBnv67EmsVJbqOnf0SgSOFvgKcab0KVy6dZXvRAUoYH82PkqeB0s9xI5ayNmzTF6/B83/9t1AM+ilinOR0lJSOGyWu2SbKaURCCpbsle3bsxkmIrvDiZ0lX4FEjyugRAAUaCYAJmzbRY6riSH3Pod17iq0pGhcWTcHgOY6zDF6rOj+yPTklslbbnslb9lm9Vzes0rEv+UBtYJ+pP6zS2r3Cj6br2WHiEy4xDjBCE51RlJwEbap7fTI3QQ5T0x6LrJNqOweICJyaw2a4Lnx/BfuuTmLRachmBFb85H0Csu2shSXcuT7bKtqymDhNDuSyImk2CbqfHYiBTR20IFEMl2VLRAIg1A5wZPGw1qCJtHk74NQxQTwpQGd9D2S/B3tCDms8yV/Z/tgGGjMMEF2Cec5kuTvDJgwy2TbHQC738+BlOxQdNzDnjr3gSX42RxspsTvTMjgPIfiwDMACrWqsmMhjG3cTwDP+Bbjm8iyuRGmtMyVqtPJyKb3KSiZrsQOqZ5kG14zmGXY8m8plDpX7HOlXISR4XggqjzyZslyxUyi80G3oAle/sqTf6FluVD6h/oeSkNJwnGVGJ7n8OS8JsyitFko2gJGmCnc56Tgpt9FIohzbg6SlAdswITGhySWDkN47euLlupFtN+XrtQgqHMwgLHwdiVb5fUZQGcS+cQ/3QgH7p6MJIFHtkkSaGKzTGzAxM5p4mOaJI3jNJvMYzT+I6ySPEwTBE9saS47l4kAJ8g0QeDkmxd2QwGVKvSYzRzxpvjWqS2Vm8oeoMguKbQWAJekKBGOQAD2p1qrBLU2Bnri3CA5ZQModBahELZA8lYJwNsJ+snXEbaWodCp0T22Di3B1uElmrOabYDGyPthywFLRlDZPfFLIIMc85lE3k4CYZxX9tUAgiWYuwTZJTi3oc/GluLSrEoHMEHfDaqEEMNESayjfDEGlbXHj0Df1g9BvdmEep3n2E67DcUSzjHcaUNiMZWjbF7X6e8CCmTulfR3rLMp32fEr8BqDjhHoJ2OrKiCUmJAeFo/tr9TYmwRz4Q8gxmrvK7A3836Mvz9T7wfdm6bjN4+L2iiCx9vxchXOQLqEt8vR1ny1U33gIl3nKYNWfH35CmQZSeTLGqkXV2VBQFOugRNyE6mgSbvZsCE85iwY9J/pLReClhiOkJ0qMXo6XkaPvc5a8E2UVvQBNBEnDK2M9qNxsHiosPXPnrNayL3yNx4AZIOVjSdcu3zmETbMU+TsDSYJ2l3novX4JybDZpgERE4GVx4HnZuqEBfJYD+ikkOrxknFLWgIhYUcIKAyX+49FkAdP5jpDX+RtAEwRKS5UKHj8kRpKtD5GVETJMSjiPjpAZhYwWgsUDgyaPvHYFHD2+LuVLaLaTc5kmyKQ7+LhZca9Bm9i1w0n/hu+ciEbG8MG8QiJEMnLR6ZJtYwK7jOBLWyScfeg986ofu0MV87TTrdadJcsnXmnGnFzfi7mIAwW8z81cqRhoynTqPG009zzup5nhmL+wUSnwnuqoAr//JF2H+3Gl6GIImOx78UX5wl4ngETSpN9pQQq178vJLyHVAC8diEJIUwh23bcvxYu+cU373j5+KACfYqgicoCZ5r0d9aZoX09YxePWvoFS7GEkMLwAv9SSc58tDnIOp0ebkhsQ4QeDkfnb09QieCGhSKJVzEVqzJIh886Qr0UXjUY1vcvSmVabYWessXBbPd45z/pLiQTLT8503YTg8ACOAzinK6EyJ4RE4QUYKSniRyzdFossHmuA8jtF0tiF/4dzjEBQDOLL1EafkyikXApxeeQXerr0COzp3wP6Jw943PDnzIpy69mIk4ftM7RK8cOlxaoujWz8F433RvCm99ju5Lo3m7WuHr/zhn0PQKZLMDsrrMDDCEeL6bxXVyAlIuQ5SARNxOFq/eUNqABNM5kzJ3lUuE5TjQgfp7rt3w7579nurYWmlBiu1plLpdmgf9HI9zKXa4c5OUjGOccnTZChCBz+oeT+zFM7cJ8wzX2RwdDPOZUBnkCWAxibdAQ6ygBM3n4qGTUgyyNx9w7jJFZhnjbza/uu7Pgk00WwTroBkYMt6IZGISi1nVuU5F9O6QNk8XjtZ0jjq3LQE29Rz6zeg3LphJLo0m4sbAzkYxDZRjJNlYIkuv8qA3j2p/tJaHcBoJcxFlgkmf2dZLmGZSPJ3YZioJPBayk+k/Sw9flUvEZaJBk2MNBflO1IMtEZLyXIhYKJYJh/8LEoJGrBE/s5SD3CdrHOwRTFMlFNGRTvLeSKDUhlANskE9A/jj0hwZcSZpxgEu/1c0BMvK5aq9BM/0vwGjil0QRXrZgjEDQ1UjEyX9R0HNSYzN7sZ61lDyn2bXkCTS2deh2vINhGJLgWcGOc8s+VMtL4BRlbPNiEjpGxxtGa8WvikoKf2iR4Q3XxkakYH5akvkW1y9dSyWm/Ku/CzC7MN+uHDLYHZAOQFVP7JH9wGyCyRBPDyOymnic0wSWKbSFu4yeDZnGf1GFPHLtukm5wmScngEUCxWSb4NwIm+PPKtc0w35Jg1a44JpGO0aovaSuIfzSXrkMlaDCgRzlsWupvgGUETVoVzg9l5+dp16AQrgAlfldBWDQXoduiMsp2v7kABWjB1qFF2Da8RGAC5n4N+7fA+KEftyuSQGu8BoOgglIlyjKRM3XeUOtS681qs+dJjgvZJRTgmotdwnsGnN9IIYTyd3VItlgY+LDhPujfgjnu8E07gHlZ8ei0OxHQBKXJOKeiZVVoaWf1qVWCJiTlhfO8CsIwT+Ik8BKokLkWTLDsKrOLNuT2fUgNhIATXAuH0Ficht/8pZ/wThFZzzfLZv+Z0U/zj8lIYbQ/ppsZw3du74AJ3q0r37jOAZdVg1Y5cwAoXnBcmeO8El34xKH+UjJoshrABDfWq4nSXG0Tcx6TK93fhsASI02WtFlJas68TtvuC8bWuPf7O6PHwzSRd7WHp8h02eW9rvKayHpwdRJdammREbHWQqaBigBClsnNO/IN1O83aILvXyje/HwqCJz0zz0POyfLMKCYJiR5o+S67AgGdEZ+/swj8B+ufo4BE6SXIiuCwBNkmmAeAaZu2jRrbkueSSXKjLXI2wo0aQIgINKqAWAic5Tqeu8QPHr35hhwghNarjwnPSfnXJueN7+wDK+fvGDdzIAa7cZSOtsEOlAomVwJeUoUsRsJUcJYb5988KAGTgg0cdY++lkWw4QnRZMgXk+vlIMjys7LU9Yk/xsvMqyE8QnriOTlRRxMIZuSq1DqpBigot5PEsgGAPPPfhOmnv0mbPjJfwjn/uyPoN5uw5Hf/PfK0EWfl4dpUqu3jG6sDZq0G0hGhkIxeNeBJlgZX3nyDWKdyIHtazNOumoX3PhYeU3sJh05+/vELhGJQYqyUgAv9SmV3wRp6LRRqHdgqd6Gzo7HoDjEYBTR87sET+bnF+CN4yegUK7m8ymnbFbTpHBciS4eJpw8O2s2o+5kOYJl7CJwslA6AdVwAirtcZgP34SR4Db64R4cQAOmKWk8HizpNZEoizRQLcKe7evh1PRL8NbsK/CxvT9ronmt90bprJnaZTi67VOREF13I48J309dT5bZOnbuS1QuZJrggefjceoG/75326dhvP/WgSauiXn+8SfhxsUbUIY+KAZlkjOJsExQjEtJVbEcl3I6qdwWUh9RF62ZQzjq0YAltCmmZO+c+F3LcdFnrVTAZHmlDksr9Qg4oCCOeP9yv7CdhpbtkvqQ97D7oE4GzyPPa511vpIEuCbR8WNLr3Rh9+37RYETZdapmP6yug5ZGp8GfqIb2FHNUixMCj82IpH8tz6nSZbzjHKb2HWYsYZnR10O2cMuDX+7hY4MdjBriSxVLnHIpjV1pzZDEl0iW4KvwaAlF4THDjNb0KlUa4YAQywT6z/MqFwV08QCTGZf+g4svHzC5DEpDkG5yNHIcYaJDbyynJ9ec6sCazYHSV4xywSBU/yb2SViJ9rQbNd08ndkmbQ6K3DwIwUYmRTJGnGGi+M6CqRIHdkOVh5DAAKYEAtOMYeM4zWE0U37qPzjW0wOLVPnPFtFbaDTIhkToKyLXTPFY9QAJ+Y5WTOqpo757ZYE/QQFckziDD0+NgA41u3jZstyuYXLBk7SB6Ut0WUng9dMEwoqkn6RxjZR32WxTcjc2gnho/Y3iXEiAQRp9sDuXzz+FcvEmjuuvd0CBE7aKDtNR7R+SmeM9LKwa+LneQAVdSs1kmDDrjL8N7+xNwaYIIiCP24i+KRcJq5EF9o2FzDxscWy6ikJNBGGiZsIHv8t+U3cvCbCNkGQRHKZCHhigyZzzaFca9uksrOiA0qooVthDoLWApQojpPd5WHYZBaDnrgLsNDsg1aIMlTCquOGChozEITowJeFiJK3KvRDiEGiLQZWkGmybZh9WGjrEA8tbToKI9s4N5+sKXCdh4FEbG9863e2k/Yh/9K5S4aLUEI1ECfRu+R1jOAXam5DVgnloxV2iQog66y/F6qb77P8M2wZCTShObFD/Qilvmg8qnwzMdBEjVcqtwc04TqIBzyIKKv0M5LbJMCEgwHU7fQYXC1oInsbviHXbAQ0wb5DLCWWWazNXYZ//ct/L97VcrA7ugNN4jYma2x66zrXRb6TbiFooh6vpeq6LbPfzWPtc525jJRycqxLVTn2bh32gybvZsAE3y1dlsvTCmRJkHrHlZc1gaQtnfwRSN22vP98oVUjyrwAACAASURBVIZ1fzcHNKEoIhOVbztl3OWR64R2JbrWAjSRKErvcEVD1Vq5SYnf3SfmWBRr8Ob7xzThPipU0e57QzdXIHBSnX0ediFwUmWJLpbsUvkCyixt8HtnH4bPX/sZgL51BJSgnr+wTUiaCydUHF+aaWL3NOmf+Js196mvyw/mLUHgBDUlCTxZgUMTIfybh/fEXiVvnpO1iuTqpi7lXGTAnb94TV9q24xOs8YyZkkH5TZBcDdvUnhHPjBFWgXr7pMPHoJHHnoPvPaWYpq4jqkYYCKRwiIzYi2M0kCThKGWZwRSfSGo5nuXhP1d+rYvPtNm+m4wmlPYJaqtFs6ehvNPfx3wt7xHOQhg14c/Bhsf+JEEpgkviFy/G/4bmSYR0ET3iQDCTkNL473bmCbyGijX9bt//KQZBw5wIl9ktkUKaBIuXYCBK3/JdqtSpM0ESgty1L5aFCvgBB0ZGF3FGr4dKLznVyKjsFvw5Nlnn4Vy/0g+0ISNunfUp0WauxJdeAMBTejvFAOlHU5uQEYYQj2YhqnCs1BpMfunHk7DhuCDUAFJEM7g07XOM1CHKZL0qoTrvK5jAU1mli/Dty5/mUATPMp9I5F3RtDk1I2X4eP7f9709IQ6QfktPAQYsV/zq8f/EPatNywUvC/JHRcD2Dt2D+wf9zNUerHluo/mXHgTYHJpFqqFIQg6OB1y3oECGIYJMYgo4t2NFLcckurB0r7iAHQjyAk+ISeoyO00CSiRfCa7796VyDBZrjVgZaVBG/0sJ7rBS3hUxc5PAuBlFKr1qJn7PGNhNYFDzryVt6197+0FTtLGrxqH0RWPWZMT48XsoqloeG5/fwUG+6vZMlh5XybneVltjbeJsE30ICC3UoINkwCKHNY8xykUcaqi8Vmqix9rb7bzgCZ0EUp0FYF033FKJwevYnZp2RUFmqB8SS0Yg4KTED760vwCDJrkYz/7Kg2fzbJc34RSMACVAjNMqsVBBzCRfCYGfE1K/s5zgkjqiCSX5DFhO4GgKpa91WkawEQlf+9fX4NDD1VSWSY+1ok4UpfCddAIq8QusQESkRAcWM9st9GN+6mcyGrHtsA9hg2RiGPR59zSdZkJmqj9hoN12CBKBecoB+h0wRo9jyb0/jgowQ4/lDwslQIYGewDlOvi/nvrWCZ2n7PLGB//2QMSJbpsWS5KCl+0GSYJbBMriE6CiDjiPyrTJf9m2+jmNtEGSL+SLBsMqySn8VOtLWdzZLlh/Ug9XTvdhKunMCk8Mw34UHDHjRoUkW2iv1CfW+fI+T6ZMXnHzfv64dFf35MKmiBwIj/vZtBEZLlcwAT/jfJcN27cgG+e381zYc61ltemKtCkXZ+HYnuepKW4vzFgEgijn1rTqGIsN4tQ66DUrlqD4QXNJSh0lq32V8zHDkCrMMBsiHYNDq27DKPVBrNYlLQkynRNHv0lmh9wfYUHMdvEB+kFTdwARYD67HmYJXYJM+orRc5bgrlnOXeJChKzAv6YZI5ACUAbgfJ2CI2WYttTfscQgg33wcC2+1X5EODlPowlxaTwjQbOEQY04VwmAmR4Fnt6QDp7Epm3O+0oQ8VqPM2UbiODKxp8IU9CwITeKzWpfLINMLJcck4UKKC8K9hW6ItSuXQbS9M3BTTxT1vZNjjydjmAm3wWcXWAicxp+Z4VPatn4MSYYm1x7cAsd43KgH6+wCQvaII0Z8xhMjkx2v17fp8ZJljgbFku57ViUlzZnTPbsXdz8pz01okcwERFZNnR52kSAy7bxAVN8D4/8dFkffH8ncif30SkuW5eHhO7hNkti2cXilUoeKnb+d92Lc68FWwTLOfV5/4jNF79Hdi9sQToAJP8JhK9/YXzH4Pfm/pvAQYnAVCrntglLM9lcpmULNAkssbkf2jvD3VQ0hVF0ITAE9STRbBEAycrBJzcPlGAf/3wrlhVUkLLjDwnSVq2a9EuWfdAUHdubl6fZo/FDkanlPqS6fm0Cc/PNomx01JAEynQJx44ALu3b4w0C/+DG8keJTwZWVtXe7IWOZmECsk32pJrU2uhurIrSZd0DahYFwiuooEgtRFy7nnit/8VNMMQ1u/eByvtNsyceQu2PPBR2PbgR3sCTVaQaVLiKCdzBBAiPZwo4+9Opom8C+c5eZ3ynUg/SstxkjY7u3lNdH1dfx4GFr4F/cKQK6Petmhrc7cu9I1GNg8ImqyUtkBx92Ox3pQXPPne974LyzUEOXOyAj0AQRrLBAvmk+iyC5wHNOGhjZsC5USyLkIZrjpMQ1DGPhfCNvi0dlBSWwQBMVEWyydgqHMARjoH4va43Yb33bYFEDR54cITgIng8ShVByN1c2rmJTgH34GPjH+Ovs9y3n71jT+E/ZuOUI4SOWaWLwEyTTD5O/59YOsRQLmucCWE8cEtcO92Zp+s9UFrqAxpi5MvvgGnXjoB5cIglDEaEaUYSWZAASf6bwssoTxz7Iz2M0yE/s7Rb9KGaJfxfzp6XMtxIbsEGZktGN00Akc+hbIL8YMAk1qDIxsT30uMIrWWuomnx6k5wXZGxjsJ970AGbSKkUDnK4dV7yxrfpI3+jGjE6T1Px9wkqfPSk0xRuIbnfyZ1CYCJ0MDmOcse1+yVn06a9zJc759HCVGnXGaINcldizX5jTlVY2meFS+yAZOeDWigjlyyM2E9Rkot2YJTNdMRGu+xyGATUXR0Z0QVqAb0MQ45rttHxzLlPz9yjxUApHlGoJSoQLFAkpxcdJ3ZpvYyd+V/SDQNVqZNsvEl8dEWCYIrKIsl5v8ffMDozA0IW0eQBmW+bWU89sGTOTZCJBgzpJW0K9z0TCDJ4TywDiUByegMjhBv3XYth4aXPk4Xw9W7cTp9nulSPWkTIBpAY5iq3CfVypV9JrXB5CkgSjR1XLcOdNostN9eLAKgwNV6Hgk5rrtN7b9yHttOmiSfcfLZ1+Hq+dsiS6VDF5YkrnZJtGcJ/xkD4Ci+pz1S70qI9DM5su7+uEZwne0KX+Cvcdhu33t7SZcP9MkiS6WhbWgk9kaFGZZwkgHREXst82SsSEXu08HcM/DE/Chz2yN5TPx5TTx5TJJk+daK6aJYQEIsxWd8fx3HqaJJIRHpokAJj6mydtXVkiei1gGqwBNWis3oLV8Dcpq/Y8sdA5awCA8e05h57zM0/h7pVmCeodzstI17RYEnRUohnULUuC5ohWWKTE89sODQ2dgXX+dgtywTxLbpANQ3ngUhrYepmegLwclazUIkNh7DdsEwZLW5edg/QizPQgsQdAE57Ei73EEFJK+jWXD5+M8ptklJMWF8sQhdNYfhb7N9+s1nyRpj4EmTQRNOKca5TXROVgEGlJPNKiGLMSiI03ckykBMdSXFHhJbFVhgVoDdrWgCQbNm8P4OQQs0fWn5LkaK3PEOrkZTBOvJaJJJucacM0AE2fdrCsh76xi1WgOv5P3rr3Idbk3wrHacXNuWnbXlldPeTWU5tq7dSTKNHm3AyZdyXL1AJZ012duAnBC60cfjS2tE6eDJj6njDs0XeBE8prQwnLVyeBN2d2ySAL4m5vHxK67fG5cBnByOsK6ty+5r7hVbBMsEAIntW8zcDLYV4R+YpsU4Hu1/fALb/9LgMGNAP0TzDBBrfoi/pRN8nesLwkWs3LBur4Wsq0iHS7ACYImGGXQQrAEpboYNMFIj0cPFOCxe/cmLHiT85x8P0GTF75zhhMLKielq/nYadchwIR3SVGKmD+Aki1ms016AU1+5ac/AM1ONMmaDzDRCTup9s1MbUYRbxLzjaq83V6k3Ow1TjTniWVRYjf1LjtS1iKRrxQt2I0Os9cyr//734RiEMD6ahUurKxQ9977D34WRnftU44F297J3+lME8xp8oMKmkgN2HJd2F/yJId3m82X10T1TChMOcBJiQEniTIjdlyhSpq+jSZLdSFwUhs9CsWNSFGPH1ngyflz5+DilWucuyPPIOgBNMFS+SS68q5VdB2qxSnnDorWLOY4Weo7BZ1mByqtCVgffEBXhhR5vnACFgsnYKi5X8l4qVMocrbjBU2wXuzgA0zg/u2Vv4G7Rx6GdeXNmQYBZbdOL7xM7BEETrQM19SLhmlSADg18yJAGwgwQTDlZhxZoAkCJidfOg5lcn4OcGQTbrojeUyULJfSa2amSR7ABLsXa2IzcBJN7EySO5jHBCPIVeJ3BkyOeqsCwZJlTPYpGtqWI5ycBdg/End20u4e/2dSxbNnQqkjIIuySGAJry97j9SPruy630lmgQfpwIkw2TIGfiJwwrGPeDWyTQYJOLn5R9Y72yUgtsn1WU+Unr3A4yu6Ak3ogvi72uwSX00IcILP4i5l56BJrjtcTxZql3WyXGKbiOSmuoxlVUJoo1R9K4T2YJzlbJ7AhY/Lc+WZBMxdbrz4Kiy8fJxAVsllUin1W5JcwjBRuUwykr/zKGP7oKN3McBIfqwE8K1OHRqtZWKaSPL37R++EzYdPUA2a3lhClYWp6mwKwv8myyVmhBMe0tUM2aH4WN88wGaZ/smkE2ClS3vLEiV1VYWkI853PpK7BCM7hV7A02oPnLYl0KpAqVSNQKcGOemMYUCtER7muUGTYhmrdWbJKmDZJPBvjKUFeuk19Ge07UWu306cJJ+V1eiS1gnvMaSn9XlNuE+ZgEobFis9zAywfwhv1E3Nk1uJuMDAxvMnazAsRDgzCs1WJptQ6vO0kvmCKDw9g0nowmXU9g0fK4t0eWAJwHA3R9D0GQbDAwMRNgmtjwXskwQHJHfvpwmLKGEjm2uf/e3tE+3dcV1lJ0I3gZPbHkuO68JAiXy48tpcuZqbdWgCSZ7DxrTEGAeEp3PgBO/87pX2iQgaWmCOGhNxVt1nF8abczp18egSQuZKXUoIWhCzaec7cR46EATKhCUB+HgxgYMN05CkaZFPgfnk1YboIIyXdvv5T2CZqSmwH1hCLNnnqXcJZOjmGu2QGA/SqUja62MMmMK/Nd7G3VfeYc2yaQZdskysetDCCaRXfIBExxJASsig8j9U5ZqC0s1zZCpVJANK2Vee9AEgWRWvPGzTKjVCiUCnF1fijMwE/7JbW0OYQwxu8Q+KAipvgDNlTnYvnkMfubRj0TvGXe3xp6p7axUpnPGqkCTHM/PVyfc2lnL/Lz36q1drBYhCfje9wLcjpw30ByWzUX1Fh7+iUcMNHm3Ayb4puiMzDwcsITqKS+Cp26eb+krBjTf2ZnlVhbLToic6xrp9lYxbPTUm2DWc2NbpkvymshpB3dPwqG92U6OPOW1y4MsE9xA3zpWR762eqeAJlift4ptgs9C4GT5lc/DrskSDPeX4ETzAPzahf+BAZPBjRBUBhVgUoVd9Rc4IqRQgl3LT6sdlVnjnhn5MJwZeSg+4dAKRdlHIlUg66RJUblAMl0s0RVifhNMDH+oHx67azKxa6XlOfl+SHQJsEtjUFE+vYXHRQi+eyJw0sqR28QD3GYg/jjOf/VnPgyNjq3z6AEqyCchG2EeN1defZmszaY77qZ/h6GVID3P4I+cYxageS/lBTzLdkXBDvcO8Zkxca6k9ZREbqr7RHKb2JshgItPfR0uPvUNOPTZX4DX/uQLMLl7P+z/LMsRSW4CKY0NvrgTNv5b5LnioAlGOdVp8zM81Ad7t2/IW0Xv6PN6AU50XaZJdKmTEDgZWvyWkhZkCjsCXOwIxgD3KgTFPnLo1DHySgEn9bGjUNp4f2LdUcL4Ujmm2X/u7Ntw6co0FDC/U56ad9YhZl2SfrVPoov6mxIESJvV9J2VXUCnenylHBLbBOW68OthOKCBEem3+IyF4E1YCE5w4vgQ85/wbtMGTb515cvwsT08HjDppQv4fO3kF2HfxD2JSd7daqT8JgiSbDhMOVPIqwlASeDxu7fmXyaGzL5198B+S7IrT3N0c04aaMKAyRsEmJSLA5QzARkmWC/EI1HJ35l1onKYqFwmvFGU1jQl4mlS7LINmGAko8jutDhHgc0y6TShA2340Z/7mPf1UK+62Wanqt4hu9HqWTspGky6+dOr0fI+2rJyfJH0znzrsqQHyYbN79T0X5V3T5AEnNjMIFUT0cazDVdsTo7OX+jAWTc8uGpnalZ/zvvOch+s11ePn0uQNrAldKzNaZ68Jnbd0DrDSHFlvQMtmUQeThwIKslupEs5NwqXLkE5qBFwgo5eO0KXHWdoxwIdobuSQ6LLv77L15drl67ClSf+FsrBAIEmKMlVLQ1ZDBPJZ6KSwOdM/o72mHKIEAsN5bhsaS7OcYQ2IwKYdFZgaOc43Pk5Tl7MUizROYmBk5AAFAJTQtCgCiVvH1qvkrizvONSvQOtjiykrN+6kaSebLATPZctGKgUlVyX2bun1mrKl2lsE7uLlPuGE7se1gRuVdKYDbyv9c/jKNOF7VAsMKtmgGT5KlldPbU8vV6szXHMJ5K9ghGJLkoILxKTJD9pAScCogj4oeW5BBCx5rskma7I1GD1k5y+nCQ7Fw9ea0adpsK0V4+89nadGCco2dPpOGyTGysQ3FjRbW7kxRxwRDeUBE7Z9RzAf/8HdxBo0t/fr8ETAU3K5TKBIUk/NljCrHTz4zLC7H/n6TtSVzZoIgyTJJaJDzxBWS5kmSQxTWq1GktzneiH2XofB551GbCKYEnYnCfpKlRyCFDiWvzkKr+vrDcizn/aTzLoiwnciXFYHoFidQQaK0vQbKxAu90ipkkJBDhh/wXlieqEUF23C+587wHoXPwGwNIFYpvIAhvtMMambPngr2n2DC+dki3J7JlnoHn5WZjA3CUixUXsEgTGFFPSiVkw7BLOQ0K5SyLskvugfyvvb0Qm1Fa1IcUyO0diCICgCfWBoAAImtgO9oi5NQZFL4O83yfkNWFJrIaSHPazTKjGCkXotDBBey9HVJqJg44S5L9JlW0KWo3ldyxo0lsduPW2doAJ96vVl6o3pSXV7awAGi9wovddycAJSnMN9ZeZafKDAJjkymOyCnaJ3aWymz96xlp0GI19KHmefKZBdg3Rs2Ux72OZ2OuRyDurRIH42c3JayJPMzIUmMvk5iZ+jxuKPPVaqrLO7TvhuFlsk+ULz+nXW774rPn7wnNQv/QcDFQDeK22HwJM8l6owJ7WyxH5IVlz285giauR7/52y28B/kQOCQ60gRNasSBwgmwTzGmCoMkSACbia63An/60n2ki900CTr4fbBOxU2mgCUl0lTnZeyJwkoNt4o2iy5i82s1l+LXP/YgFmiQAJryaNLEITiCvPCYfldr/jF7Hlw2e+O6RH1CRpJW4WHO2vAnACQImCJxgN0aH/KHP/jyM7tyjL7aBk15BE2rXTpM2QSNDfbDnBwQ0wbY6efY6JYhHuS6cvfIwTvQ4bzUA2Sax7T12L+UxHXr7d0nrl/KblJnSLg4yfF6pb4wcY7ixQOAE2Sb401h3FMqbkoETmjc94Mlzzz0PxeoQFTHT7ZAImqRfnQia4EZHRcoljSXew6l1QoCbqqTNAgMn85036XcEOCHQie+B+U2mC8/DcFsBKwo02bN9AuowAzZogmOhZDmjcD3y1RNfyA2aICDSaXQINMHKxTwmM0uXqBz7Jw6TTBeG941XN3tzn/RqX7w2JUGeSwATykmAuQjQmUQMkiIB4sgm4cTT5jc7WFiWKwkwoRonsxkFTIRlwtHjNmjS5FwFYQvu+eRhGN8iuWnM26zUm1BvIBDO0g38jGh+Ev/0Ya13IyBInhqOQhkI8CCYxpOf/o91I3cU5ViNd7lhyw8ecFlozCRs171rbG952O0qh143sccCyuUSjA1zYvibdeR/b9U8YUi5Ta5OzUcCzyzMTAUc2KBJsvPYfS9k1XcX2MKeMHLe6bw6/OzUABS0e7GE8MJCVGsTJWvC0iYBAeqFkbR1Jwa9xCNVzTum99srj38dmpfnmGWCgElxEErFPs0yKZIclzBMspO/s5kXsCTKROM8Jm2d68iX/P19n3sExnZt4+InOi59dkAcUua7Ournc+CwAl/Eg5nUs9kWKQ8m2c1qKYCqy8hICn5cA9AE2SaUc8A6jFuJ+1iyqzNdMx2L12o2GDhBTR2ULSsVCTjplnWSucbIMB6rAU1Iouv8ccs5L0EAssZS4InNPnGlt2gu5NrkSHmz0LZZJhI5zN0x/tbd2jJftbQxSE8OBzARe794ow0InixMrbB6gB3NfBqBRDOHm5vpnbBl76PAofSoI5/YCA89tlsDJwie4A8CJ2mgiQ2Y5E0EL3WZVXc+wMQFT/JIdAnTRACTNKbJ/3tygEETCm7C9YHd5skDHAGTYmtes8pD9B8g7ZjYsip3qhq9Ej3F47qgwBIEmYFAk6DCgImaUDgpuTrqc2fYnKl1AOUpwbVTdQx++Ed+GObPvwC1S89T0nkBTuiUoAyVLR+Eke1HLSZb3JIgWELskhFW+EBwn/Iz4g8xiYCkJfWYUTCGYZewJJdm0St2SWHjfTCgABOeI2iytJg3/JkLmmBek1qjSWu1colVV7gVHGf7KkATDZio9rADqqMtzutlbI/s1aA70qNzD8/ZmF/Ff+DZjeVpaNWXbj1owgM02YJ3T6ZOvJcXMum+ci3zuYqL7VL2KNdF60ir6mLAiZN/1/ZbyuPv3DfOluKRX/zfw9v3boL33rYjuTGSvnkH5DDBomXmMVkjsETPn5k15e8gPYMnzu3yS3T5QROhjacmmPW8o8h0uaDJ+rFBeODwvsxayX8CT2i8OLcj3vPfobcz8w3sdxJogu/pY5ss2aDHBQN6iDFYsb5fufScticu2KGNi+Uklnu4IIj3XNdQOc7n08Mfhq9v+S04NfQQz7r2jxAt0J8gwImwTRpLECJoUl+AR/c24bH741r6UVvbhsgimBYI7HC6lYcGTXBhQnlX/M9HiS7MbcJ7xQTGSZjGNkmRB0x6pmL0GNAkGcxglomxL/ZbSLQKTTCRqCC1rLoJVe69JSWITXZo+ZZP+jPSzuUNP/d32cZYVznAiYyL5/+n/5FO2rxnP+z++8Iy4eskiSVHdsm91L2dsdJst2FxqU4OM7ufCmhSVEyTHyTQRGpEWCfYrsVSH/SN5mMyunlNqEqtxWRz/gIMX/9LLS+IwAlGbJGMBNpSlOkq9tEGAyPuKSJLASftHY9CYWhbJvhhgyfPPP13UB4wDupUp4a1II5vXNPdIUkSXbTZSQFO3LvGJWXiq57rnWcJOKkWJqASTkAfTEAlUO+I0XPhFEyXjkElHIf1LZY2E9AEc5oc3fYIjA9sJqAAy00yZ+rdJR9JGisE5bbQJBJYgnIvKn8JgSbLl+hHCUijuDQBJjdLlsvYi7hjbPrSdTj2+FNQgj6olAYxnTEnfVcgiQZNEETBKFCSqjFME/YX2RIexjUvEdLGEWpkdxgc4cTvbWSWIHiiAZN7vIAJvsfM3LKSxlIMQrUG0z3Aa2TdxanyR1gf53NvYBB5nd6fmcV4A3XlKufobtbdedld7tyRBpzEWSfq6sh7OW4AnZyWDRj2j/4+Tgx/M44sR5nvmVKvLtvEajk16ZncGgIIpr1DhFmS2wscdX4wcKJmXLlHVpLtxdOsC0/OJ9RrjzIZOIIayWwMqjcK61ITwtMaKVVSwr8QQpbJ1Se+SSyTSnGIQBOU9JM8Jua35DExNkWCMqJWg11Z7Ng0yd+JaaJ+2ioBfKtdh0Z7hWW5VPJ3ZJnc9bmf0EtzXg75cgtY76OdZVHQpN7qKMBEwqGlcbIaWkVRsVcPUKoLc5x4jy7BkzwSXfgcAU7EOWg/21t6GgjZgIkAes0mAsYqaFDZhm5ZJ1m1mMd26KaL1GP2nb0SXVYuE1emC4NV9Bxn/S05I2LAibaXUSCf+6O/fL3YNbK4GG2uJZS51oy5dvcx/O8bV2bg6tsrsDzL5Qtu1ACQcaJdyXGwJA6qRCW7tuwbhH/wL96nmSYCmkhekzSmiQuW5GGa2HXpqzsXMOF6MXlM7L99OU3kM5HpEqZJmjwXMk3++nvssKTySVBFbCVu7A+xf+rzUA4aDCSo+RQDEkW9gdRTbECA9gkqG46y8yR0UahCacBm8zN7mvKuqqO5Mgth/YYOrhPQBOvjwQfuh+roVpg/dwwal5/nfIq0Ny7AdHsTwWwbb/84BaqMrlsfY5ogYIK5S8aHea/CuUsYOImyS8wYoHZQkmIox4Xs+RrmaVT7mXC9xS6xjALNEU4QiIrbiMiy1psImiBjB4PPbNDEgU2MMVGDyAkvsacMJ68JM0x4Hic/oN+dybln1FzbnWshumYQwIT6tFUnkfUrsjCXZ6DdrCWCJlll0N/TH/GzY59ECpNghxPqJo+9d89JFLvMerGEh/Fr9nhx0j27lOvKBE2kjznPE5+OSHOR/fmNz381fDcDJql5TNYYLJH6TG/+jG976TyRW/LCNymyLdrmfugRHSMeF2Dk0qQlksh0SV4TWWCsTTJ4UwR2tq7tQMs2INnPQ+NdLA9m3+oWnrFy6Rhc+KufNIsK1Xgy4CPbEhv88J5nO3PFYWxAWntt6t6fF1xqYaNXONGYELlGPpWynRr+MPwve/+rpPngpuec57zGoZ82JYVnaa4lCBsMmsDiZfjTnzuSWeO+BPHdRTJmPiL1BNdW4cSbdJCmOybFVfOqFzhJYZukbgQTbBCyTPBg0AQj3vwjUDbfumz2S6iFp+mMaw96ekdpytD1MU8SAzZsKa5IX7Yj3qwXdoGTAODCU1+H+XOn4cCHPw6VbdsosXEUjOTFGjrq7dHijq3/P4MmWC+9ACeNpWmg5J3uYfWP5pXnYXT5BYrYwh/SA1bOCmwRAiuLVQZOMCpWGCelLRDsMonhs9wIuLm7ePEKXJ6azzW32lFEXYEmFGhVNhH6dvdUnYo2cZ7DfYfk6Ojo9Zj8HaW4lPuADEU1WE8aBsOwHxrBDNQLLNMy3N4LB7cfhAbMUCJ4GzQhR5TSc8biETsEamV8HgAAIABJREFUIJEZgoAJJowPWyExSwRcEZkuujgIKOn7jdolyneCrJO0Izj5KrHCijPX6H3a45PQGd/I5g3rbWJT6vXyTDsIRQCTIlQVw0QAE5X4HTeBnRACjEYkPV0FlujE7/G8CtICGjBxHKHMELEYJsQ0MaDJ7rt3w7579nvfBVkmKzWRN+BewSwTPj2TYRKbA+LMqqzVVau2ACVkZVGgTJR5kVKI1LbpBjDhrhOVashueFU/JN+Uvi5PvbfHuU7zg9KMRwcL1t/ATQBOenEs2vWKbJNr0wu6qsjJYVec0kIhR6JiUfnqlcASCr91tKuzDC3dLN5uPO+7hcHbq0AKp0Oi06vUvgGlIhAbkZ1txokpjihOoguwHIxBsc8489x3ygZNaGTFquLMF/8YkJnGslxDxDIpon0viCSXLc2l7Ilet8STv8tYZkkuZpmwhB/KQgnDBH83vcnfH/y3/yTStvKPVOBEXkuPJ/5gboWD4Yw+jvX6ZnNgPtTOIBW5rRknHRjpT8kraS+mMgyP2NPssR4qZqR0SL5x5F8qNRMxW3GNl2BPdJEcIK/RbFF+E1Ph+VknuYZJ9kuyqY0BEfnu7kp0Ue5FJc+VJNNF9icmxWUzNDhXiTBQ2E7zi+jRKf9eI/AkkgDe8b/weJKKVCsgZKCho16tPRdu1OHq2WVYmm0BrLQAbixBYQXnU2SQYvsKoyZiKB2/DL/UT/767XDgzo3ENhGpLgRNkGmSR6LLlenC+nYTwXOdGpWPpDnBBk20XVFzlM0uEfAkCTgR0ARZJgicJIEm+PnJCwvw9NtG3cPIA0bc2boikV1SaC0QoEA7LQWA4wntBu9xDWCC86qR4aJzOgEna8emVXJc0WETMsvEWRTVZt/mWYiKpfx0IcC9d2yH4e33ktT46We+CE3ogwYMQru83trjs2wi1svA0CiMjE3AcDAD82efgcnRAlSRFS+ACbJLigWao9z8W1hkrnuWFEPAxGaXNCpbIRzYBoMix+XYA8wL4s5JPtAEn7OwjPsslOfCoD4XDAk1u58HqqwpnQdaY0sAfW6flmKO4JjB9aBpa9ec4/fCkM9aYyrajCoE21kbLMkyj+3mEp3fWJ5dI9BErK15cuwd4i8cL+Y7mWWiTWVm62RVf+R76S95Zibt57NOjl6XHKCP5+3dxtJc1JX/ry+/1v2bvEMYJvgCXlkuCyxxJ4OuWiXh5OQKy1eVXW3kvBN2HtBErzZjb5HHUZzUEYVtYuc1wXM/dM8eWL8uWfe1q3on7c0yaRnf2iO7/d6JoAnWEbJNbnzrP8Lstz6vIuO55rxsEA9woud6hwniA0n0uapxIotZabCIwzneir617Vc3/hv42qbfMvk7dUJ4zOFA2dNYpgvBBpLnWlTAyTw8ui/MZJtIKWy5rlvJNukGNLElunSEhU8GxAucpLBMaI6O93PaQCs6+hf+3Wfhe6eueyFLZh3/f+y9eZBm13Ufdr699559wywAZjDAAMRKAAQogYsshRYXyTIik7STOHISxU6Vq1Jx5Q+5zDj5OxUtdpIqK1WuSGKiKFVKKmVZpGSZTEiCAEFiJThYZsEya/fM9N7fvqTOOffce+599y1fdwOGRHyoxnR/77377nruued3fueYgUkoSr6XCStb7D29lU90NeYv0dRX8SYbhh9ydQtD3ekzPN+VB5yYu4KN2doI7HqR++SQEn/upx00we7CcF3/7OvfpblYhHGChtdeIjFn0jZVwsTwa8/DRKMME7UKUd3pkGWMZBhSawQVkxjeASet+cehfMBPDJ81uy9dugQLS00oVXSMck7ynPgImym6XjLeUgA0ibFNYiUWDSkjIoTAE3gTSuSWjZEaOazBsIPGMcccvHfPX4NuaRnO33rRZ5rUGl7OMgRFllrX4PHbvuR1j4Al5YkKnJx7hH6IUQIAt8y/mEh+qXmNwnvJNWSZ2I+WHedegWqpBI0LP+aVLYc6udkcmgmIwMPsnoOcCwABlD0H2aikwZTAo/i5f/UdWLm6Rgmc0eDJ4bd8z3DOvYQ/JmeSGJUJQLESh2okVQ8BE5K4mJcA/6M42oZVIonf8W/ow50P3w4nUwCTfn8Aa5sdJe954Bg0kaTa4WzNEMTBpSIimzxD+10CTdBZgBmCGXO+oPPROLr2VgETO2UEOKGNz3xLE8X1XTRcl7cn25EmwxZfwjBubGjGotn7fOcYJ9sFTbCOr7xxiT1kY3qflWccpgedCPRHHEJSzyW56gOZxqL7vgVOzPbtZIGwUN3iwhBdlf4yefJag5QNr8NrUNgm6Lnb6w9hOCMhupLvzwdNkitj5YVXYe0Fl/wd85jUKhMUistnmIyb/N1nmfjJ3znvUS+S/P3+//jzLixXBOKxofQ8IWuShLFgtQsB2TmbXY6D7x1SwrFhiezJbfF+LQmgNhpBozJKhugKZ4EB7LI9XbP0ZX+MypU6lGtq7WUIt3IkSoLcjvmgaT4FOn1/gOFhRiZMl+mGgqyT3GUSXSFpX0bi0RZ4nkN0vcl5gSxggud5nRBeHAQ0MOkDJ7Q3EmjML5UzZhHgRO/nBaocvUXOQv42w5XRgImw6ukK6gz9ro1oIHvPxkoXNld6sHF9HQZLq7BxfRNKUIEyIOBZhbJhoDKY4gtQlKlPfOEo/Nyv3pUATep1DN/m8poUSQYvgMlWQRNupvSDnwR+3JwmCBCEOU0QJNGJ4Bk02YBn3lEh0T2WmyiZPIyYbwLZJcwSFIYJb8L4N4ZVsjouyiGb6J2BE2ZnAIzKDYD6XCSfrmk7gWP+iuu1lmHYWbGijc+aAA/tuwIr9fvg1moLZIyqtUkoVdhZRj4MynM+uUbvOuyrLsCemTB3iWaX+A6uPrtkBP3hENqdEbQwP2NnBKP9yC55wkM3tPji/cqxZ1y9uB8p05o682+0WFYJaEJzQ+8DdK8aH6O/JBacqgSBJSaPiZSnWSb+O0Q2YBJ4DI2X42YtC1cmxkhCaCbbnCY3+p01dqzqteFnHjoBn/rEff6tBcALlhX6MX8TSWwp4Rfh+bDAO4vKwR0Py+U1s8hJoGhN+T7nwMtlp+2Bnm4Z2GfsGyUCQKQKp4qDJrGDPR/wPgyfaFiu94ldYgVIZsOLT4rCh7mUxRUTbonVmyJF8jzipJzUCTgawOr6JqARWD7bTgavBAF6EuAc207in63Nz/zxK1d8I8/W3rPzT4nBF/ONrL/wm9C5ZkJufUAgCAmsbLtestHB/QiafOPgP+WNGYfCMkwU2wSZJiavCfQ2YIQG0t4mPH17qzBoghUR4CQBmthTzc6PUQjwam+m8G0IGFoaspqWMSCRdICyiQNvldqMuRwxOCFII+wUBE1+fP5GogPsAYGokWbTUnfJdSt2xgBNorXNX46pg5T1KI+5Ak/UZqkNSDQ9ExtsHDhxcz8JgBh7sjoPyQGRF43spyFAmQuaVMowO/1XK6dJ2oD+s69/B9569yaxEibm0kN14aEV85okJ29E/Nx8DqbXn4fJBnpyVchYhnGByQ8Qjfm1KWKbDDC/SU+o7QNoz38CMBZw7BOKwNXVFXjzwiUCfNhYhKW72emBJ9sATbAusfxfej4LcJJlXBkPNHHtWB+9CWultwg0IfmKoAn2I4IofTYik84zBDhw4Bj01wdw135mgBzcY5LGAwCBI7deINBEwBDJWUI358gEDMOFP/hMGJZr+NbLaKaAiQuvcfxntbxtP4lBQMs1PCQZr3UMFkBeiEbOks+6AVGQkVLee5iSvl98Z5MAk2q5rgATzmUiIbokRj97eHIOEz7c+4CJNNsaK7w8Jio/gQFMKPm7DcnVgzsyABMse22zTQZg54XnGyLijMOs/SW5N+Ttpgh24seBJlh+gQ0gAzwprGNb0Gx7Zkc5cHK4HXE5Ny33inZj7Pol6YFgmYji6mluxl7ZNTM1dr6DqLzaqkND0O/ENrm5bkfMKzZ4BzImZDMsnOQ9dWjkQvwGfDV63drq6tvC+Nj49/oF8uhF5qGNEW+AdJqRRg7IvtAu74Jyw7BNgnZmgyZsyNNz3CV/nybZQblMqpgHyQAmlmkiMkRA2BB01bPK5Z5jg5xJ/G7ymBB4MuxDf4gskyaH5Rrij5/8XUpMrEjyWo8wPqwe7UCTdn9IiY/JPTqpWEWmJz/rrWMDNOOAcoiugkxmbbOIOg0F7KZQwVXzhoCTIL9JWHlxFvJGOOg8fb6V2YDlIHDCdj3zUmVlS8t1sj3JlaLJqNdHnTwij62v3IDzP/4OIGCE4WNdSC705I0DJxKmy7FJXPgtAZljYIkYwqUaIesEv98SIIxOCMYIG+5kScDEOIopvQH3Mj1nraMDLUWeBOvXcL8bwcb1Ddhc2CT51FxsEphCgIoBU4SZ8hv/8rOJhPACmhTNbRKG59LAifSV1T0y9oU80CQrnwleQ7BEfjRokpYM/rm3OvDmDZXPKxIacNBZA+itM2Pc2CKEyC/nONRtETThEeOwtSxfWL+TbVuSvcd1FmZCcj4Tf9VhaX0FnKCNbrbegd2TfVgb7YdqtQbVaoWYxdX6ZIIlxXvLCKrtK3Bs8lrALmE2PIP5krvEzU4B82lfInYJJ3tvdofQaxyF6qEnoDZ7W0IxsyKJ2p8MZW1Fj+1Ew0Irlyn/HeY2wTbRGk5gAYEJvgBoMhh0AXNss86JwCmzWFL3HxqDsnWwztQYLWhi2EWp+RtTRh71615zZ0ATr7P8WifaEH6h1+ZfFsBEFlq8a7f9rWYpuf1AzRsVSo++Tdh18Ls4toGhuU4dVUy33//XZwucTMzLM5CYbbd6zAJCr22icBnPDk0zHLPY3NvTO6t4N+qXZB7svCKDhZUZosvcm1Klot71WYrYytqaD5rceRDO3FkgjEXYw+HmTEq4NgCn5HPIHamt3JA/hmiY8vM0bOU9788zOrdJ99qzsPKnv8ryQVl/g7O7rUhsrMcCQVImy7jK/D98kL0zoqAJ7ukEmnQoATz0WjDqbgJ01+HeiRvwtb/x0Fgdi0oNUqotCq2Hf9yKF3jz86++4zZ/ouVnJzrVeU3Ug0lvkIBtkhujOTg0apYJvicGmsgjaSyTGGAiky89gZtpVf6yy+xdeXx9o5W8j8aR79jYbJmM4AAzU+ity97/et3wUnGDr5aO2msjwEkQpksXI0q8FCvvsG8Ro2mwkaeBJkihLsGAvBEP7ZuHg/uUF1aBefiX9RYM1/Wn3309Fzhpr16Lm1sj82x64f+CSusKhelq1JHyjukwhlCf2kX7kMQFRs9iPCSg1xYmhu/s+gRUUoATGnvVyc//6BXK3WE/gdHIHfZjxlQ9WhlCqQDbhFZChpGZrmcmL3ZrSQ413lwqAazDWxS2Cyocs7namqdQXeT6R/EO+FOqGcebEQB63ZVNfHoCWABg8vZJ+rd5vmnzkei8JHunjtB1+Q5ZJs9f+Vewe+II4O+n9nBYrsGbL9OBrnbhx9AolaCKzhhmidO6lB9ypUv6WUmN8V/6MYCJhG/AJwhQEWCFCJEMqqx2J+D11dsJJHFMEwFO2MtR8po44xCPsR5pfrfkl/ITv9swOyaHiWWajHqUx2T+0Bw89sXHU5d8rz+AdWSZUKeYRpo8OCSvooeyDIG9hUOcsEywkgKauLmapsSGTUrelzfXvZW1Q45gCeAkY/l6rJPIuuRzTKiU8BtqlQrsmtt+YvgtGRVTZMirb1ym1spUspM4UCRJH8jLLxKbsQnxJ1+ky0V5tQecBAuMc4SxtyklhB8sU8x4ZB5KXhN5A3sjSygVgNagAeUZlkVhw5OyVBZYbIUDSPJ3BkxmoF6dIdC1ggZUNELTv+nJ32POjMlcJhi+D4ETZJeYBPDIMjF5TAQ06Q9b4CV/N+MRW43RMF1yowgRANjsDKCPYV/JmhmzWsTFlDfdSGYyQw9lZ2aIrkRxEhZMXbCGUyPh9cvsoCfrJbm4ojXGM6zZZ1JxXzKQcsJhPStkIg0GQxW+VTrf9b7OdfI+HFUcqGkK910MshV2HaLLgSbpYbrYH93sezpMl+dE4idUT3NS8p1Q/NFJlXVBcxAwCUOga7CE9yYZKTmsmlMGslJ7HTb8Kgc2nrb8kBjHLZiC4f6Mwby5iADKCJoLTWje4FBSrRst+PQv3Qu/+NWHbW4TyWkiIbo0yyTMcxKG5wpZJh6wlem447chbEteeC4JyRXmM9F5TXRSeGScINPkT14awq2mswmRcVNYXAh4dDHZ+wb7JCHbWc5igcOogCaixxlRwvKcxqBE7BKb7D2xuGXQ00ETfKSz/DaUS4bZV6rA7tmGZQRh39cwBCmJIh2ijaVApb8CJ6pv0t6D7HcG8BkwoVwoJFtcxex+ZMJxMbuEzymtDgAceAImj37ShQ4N5rr8KeGtQkcVum6FFL8Y/yxXa9Bu98YETZiFntqtxDDpGPDGSAU8K6lHkk+Lc7VZW/EtxIuuwePPdqZxPhKaS7rjE/cd3AGmSURvDSsVab8G1MdsRmqTd5JlEq1TztlznLGI3RsDTozATYZ8xQsRFSRm2906aPIhBUwo6aoIUBWTcbsDkLr2ohe2N22zBIlszYl1tFXQBA/EBRHWLGUMhc6la8qjdzSEX/mFh4t1e4Y1XlgmuqAPJkxXsTH8MIMmYXih5ku/Ca2Xf8sbk8JASDD4749inpwu//ChATNMJLQ1Dgvub5QMPgKaUH6TJpzZ1YP/5nNHi80/dRcBJ722USqCx3ew0SHIS4pzDmhCtfG8zUz9zIHLr+0QkAVF5rW8zSm4rlkmWGYImvjeVcwy0atFAyakVOlNPkyEWWyZUdPWkM222aXQMevrm8ZwyB6BziPK9YKe2zNTHEJhBsOYlPDfOtB3oQEHD2wVjBfuPBY1yGj31sQGq9giUoUU4GQ4GLCHkT2AunGlr8xBURLPyztTQZNhH8qjAZQRNNk/Dwf3/nSAJtgvGK7rd77+XajUGjAxZ4xVwbItGqJLHquf+x2YRNCkCtCoAR1SGlO7oFKrCRmADlWYGJ6BkyFsdobQP8qJ4VM/JtzS2bNnodVX3rg0EXzhwvMgHo9ezfCMd+XnNcF3ykE9rSCRS+kvstYCXo/hxzQLQ3atV84TUFIf7qZ1Nz1Rp/BZ/OEb984egX0zJ2B1cIvCcnH+qhGUJ8pw59RDFGpL3++iV+gFWSLABMESBE1Gt67DYxOPQfX8q1Avl+mH4qkzj8N6IupRSLOPhS3kQ+SItqIsAIVCemFy9c4kXG0dhM3+PCd7l0Tw0pDh0ISEcwY9PTPk/c5bFbkuJiyGl8MEPcYZKOFE8D2YOzQPj30xO9cXsUx6KpQaC1cOzRXleqQfemUq2DsMEJU+l/iKsEzw99rULu/2qANA7h5iDtB5+6DMrG0CJlIdN4eMdz/lOIl8pGON8Ke9LAqa4JqWa/4MxXduN7/JVgATnv7xAVi4tQ4LmL8pNDyrPRc9dFHnYgN/dpLsNNniyQMlS6JdrRYTAyfG5OEtMuM9TNdGAMg2MXmusPs5FwOXzgYXZq9QQvj+EPrTEqJL10BCf8T6KjljMCzX6gtnoVYyDJMKhuWaDJK/V0xeE9QliiV/ZyBYwr6gjDBME8MwGYwG0B+0E8nfj376frj9s59wjVYRt+L97Bsy7T2m3zg0F66H8UCTxFQTSyfqbaMhTKGjA1oTC3645+POCTYCQxG5Qd7iMdAyPqfF0GbnUCzUrmoD54LAMF1q4tkZyDcK66ReK8i2KdhHoTXJ9lkCyo8XqEN0aYO8Z6znYTB7sWOgCHuEwxFqPV9AFVm48rfUIfyb9/pwHsbFMd/H+yoaxDnUD33nLV/ZV4wTg7nB3iI5lHC92TBdfr4MHzhB5pcGUfy/JR9IY89puPfEFDxyR82G6JKcJiHbJC9EV14yeBqWFOAkZM9o8Ef/LvVm9gMzS3QC+BA0QaBEfhAk0cAJ/v3735f5LQcoZC1VYYCMnt4aMcRJl7PhuERe68ErQb/bJAYR11VCcTFghblLyo35nBVixh/XLq1fX4eXt2GYLsyPhblRoDIBh/fg+RJD1JWhVp+CchUjqUh+L/VKw664u/I8J3un3CXMeLSsR5mXsg9RHhQGfZANz+ySEWCi98aRJ80c5pBfgfiw2rs1Nkfknj/9TXuRQVau0N632ezkMk2Y1+PCi7q1ZfQjDAtG7UHQxICN+IQJTxqS/vQgISsL2ZKyUFNVQwtYsnGJ9fjCApFsNZLzVWT5V37xEcpr4n0KOA35705WIvGN+sJqDqQzjtWEzMa+74BJXKAWH4CCd/LaDtJXmO/81WoKDLeICM6hQ3ORfCzENPkQASZYaQxzs9HseaFNOMxJtFsKdnex2+LrbIzVl/KaxEEkslmHj2aG6EpR/FAQDftOKchqdWZvlgAWb65Cu4NwNkvwpx49mZ3XpMD4IPU52c4Pgm1SbAw/zKAJ9pv2mm+9/JvQFtAkGMyiK6XAkBVbOJG7YlP0Tw+ZEF0mwgUBKKmgSRNGmNit14R7J5fga79071h1kY0CN2rZrL0CinZSgbfqUIJOcfYV9LCYWF4TT+HQCVMN2ySMF55aNatEuFwmeO/p2w/CP/p7P2/Dc3kACIW18rfXTMCEXj6eYeTytRukCVy+vmTDkwkoTjHTMZkp5joajYgtgh8HkNRherqhVFk3gLF5zDYrVD4QcKpyQmZjQAv3EmPfst1pnw1V5wA4kedKMOSkoFbvN4c87iLxs2MjmTnuZYImMCAl/PD+eTjwUwSaYHchcIKMk4tX16PASRI00QeG5KLuXPs+zK4/S8AJMU6qFZia329p8HKw1YnhWx2mvo/O/JdqiRkdJAA/Lr33LuU1cZOHxzj8sOdZltDJuGYuxUN0+UalLOAkHzRxloQs0ETQJk4Yf56ae3L3w7Bn8jBcXH0ZVoYLcOfcQ5SbBEOdVKq8lhFUWWpfg/NLL8JfP/WfFpCs/AwmmJfPk1cn4HC3BnXKI+IDJbK2bOgGSfQcbP/uT3NQNoXzgcd9h78Js8T71xyAu8Mh9EYjeHP9LmgO5plxYnKYUFHDAf5lpoMfBEXq4AATNoDSIZfyZxhPcUr4znkJMJkzgyZ9+IX/7HOZ/YcsEwSkbVgutUxQ0jJsoj+pnWRvsncUBEw0ywQLSYImdJx2lbCnxqxDbwHHAVNifL2Nv/H7PSMdKcnhI8OAr1BtEfZFsMFwzhuLtguA4ubfVoGT7ZyV0kCT6zfXYHFpg5tgjduolJY4qavKUWgd3cbRD7xh0X/ozvT7OmynB5zQrT6wRWurfQuqgxXy8g1DdNETxtBJCeFHAC2Yh3IkIbwLz6XrmjxncFiuv6Dk78Iy4eTvzCwRhokwThxzzYTlInki73B9YWUFMWMw/rwfmgsB1gGF5WpBb+BCc02f2AMP/tovJ9ac5KtJ7FvifVwx3uC6iarpqy00NI4LmoiJSgSwePaPoOqF5wruS5F8fu8rm4GxZMXntllvwYGlXK1DxQvTldR1da2cPNfn2ZTOQgbjAAH1IMSUMZSZTFPUSmRMC2u60IaZeVPyoMg1FHeDjP1AXXrpu39MjkjsGa9AkRLvKiG7QXQfcViidqcAJ1Qbb75rXyijV6tmpIYWi4h5cWRLA0tItFkrrtKAFGAi4o/yHwQME77mcoHgDcIy0cwTDLGE67UydRjqc7fRG7/8+NCG6JqcnLSJ4AU4QcAkZJxolgkyUMR4n+x/DVxlhzWLMWakTWmhuUKWCf4tSeAFJNHAiYAnl2724N+c1eH/eNCGvRaUhxte7hLRo9ywytoqs25kGEACmBDYgH/U56DamM+xoSuNEEE1Ad9FLAVrqr18EbrDBuX7OGJAk2qtAdX6hAVMYnsw9uP+ymU4OnEtCBEpmivPOWbGAAEmjl0yglZvBLDvEzB19JO2ZrQPSf0CVcrmEzPyLxQN9mvaVljqYM45rLuAJhjxAH8SRnxlKxDghNdDaNRmVQjZWQxc00sSFLzkzok3Ymgul5Mkeo9htdJ7jSxKaW6qZNSgCc2/fhe++sXH4PiRvcl9MkcI+++Oao5+CRH113TS9sW9VUODnot3dqH3ZT5axCGh0Fuyb0I2LXvgsS4qzldRzV5sMjTvkiG6HrrLhF81r8wHTT5kgAkaH68urn+g7JKIvFEjto3ZFYx7DA3OwhITwkeXF5MKRmAUBU1oDqXNzRLA2kYLVlY5FjXW8547DsKZk0G8+TGs7h5rKNE37zdwUmwcq40Pl1f3zXdfpJ7ad+IR3muIuuqMZCu/d8zK1/FNATsgvcKVktHNeOkbuaBJF0bojdDD8FxNGCHTBHOanOzBv//o8UIVDo195H1Ch/pIQrAd6jSdz0QfzCThYFrFoyG6ZMXpjYEMcP3cWMv2PWbzClkmGjQJDw6e8sVL3vM29wAWs1mlxYmUeqxtNJlRst6ENQyfhSZFOnzzRJmZmoCZ6QlbbWSOTE/Vbb4j6kujDEXlVYT9wetET8yh8QJnDxoL0iRYKU4gWshDb7hSZAiclAAwf02thvkN7HJkBc57xpRK+RZKYEGTqu9JiMol0r9/WkET6TIM1/Vnz12E2uRuqNQ4nBN+knlNjNDxZA/3tfWyuvEsTK39kICTSZxjs7spfjDH4VbexZQA2MQL7gygVT0CpTu+4oMdgcxYXVmGty5edmEdY0wT892WQRPTdmJNifGKdwT+fzCX00L4bRs0kVcao6nIVARO1svnaVmf2vMwlOpluLj2MsyPDsKpfR+Hg7vv8kTg81f+Nf39+G1f8L7Xf4xuLcDg3CvwwuQlWJ4cwt3LdTjUqcJt3XrAJtGeiC7QiDXemEL19GD1SR2UtbhIHGI4HJcYPzQLpYfzZTQEBE+uto7AYve4CdVlPMWGHL8+8ItVXoD4MgFLnBcVJ31H0IQBEwJLJAn8qA8f/8LHYY8+0EV6kVkm6R6T/iOpJzd7m72jIGCCD/baa55HcAia8DBlQPKPAAAgAElEQVRwH3ifVD2CL6QZ9sNu8NfFeJs9GRAic4e/EpmTD5zg7JH9xIZY0gUbw6ljpJg2mtdsJTH8VkGTrH5FlgmyTWSTwybYBK0KMGF5ZGKpGBmVmyfTG5ri4xRrpwAnogeGpWGIrnL3ls1tguo07cjmRpqN6OE7ZKMVeveW5pNskxEyW7DdCXnvT14My9W9tmLzmGBorlq5wYCJCcclSeCJqUa5IgzTxHjwhuGTOJyfYZiQo4limFAoP5YdPWSZ6FwmoxaEyd8Tnr4RnYeMYhSGMGA9qM5t94bQ6Zv4OQVYAP5ck87PAk3cfpe2aUSNZeL1LWtZOyPptRwptIK5CUybhT0lo0t2xlA6UvX1OSP7QIR7iq+rejug/QNZJ8imrm2bdRJZW4ZlxNneYp9kG8698h1ort8yTkAM/Nr91oajNYCKynUiTBPLOAlYD3o9pwMn/jwITRBZ+VlcaC4nw52TvpPp9qp1Pgvv5zBdGP5Z70eewxzKBwuiMBsAZQaHixpAqToDjX33UN/hffceGsDHT9YJOIkxTSRUlw7PlQeajJvXRAMm0i5hlGjgRJglmmGiWScCmqSxTARIeeHtIbx21YEmg846DLvr0GgoHc/OrXBtUMxaGBHTpQ/9XhuQ9S9gN9RmoWzsOTIn0lejWskWNOF5FntmbXWJZP+uqRLsnatBpVqDWmOKHOdo3lr2olpvBmQ4VLsMxyauKnaJOauQw4xx0qFciwCd3gDaXQZLhvs+AY3DzC6Rj7DnbB21GqciVoTOj0qDYSFGwszUu8LjgaBJm5JUgQVNvOeICW0iU6gzul9B/ov0WcMyoZdR5AefSpHoZ6pXJTefCbNbGTCxH8PUSBFoia8lNBfVtd+FTz58Bzz1mMvFyIucH8uQ6O56bEDSnk1VvYvrQWntVJqkf0teI1IKzH3sfQBN0t5pc4Yp0IRXbPDR04IYTk6HCUNz0fOZTJMPGWCCsZfffMeEhPqAmCW6e+ODkztNiq5Lu+Kcsphddj5o4i9hMabvCGhCCURbsLrWNEpgAJqMAZZIB8VYJl7/51Cax+vo8O78ccTFVKlNb+81O/T0rfdeAvwRRWXv8Ydh/+0cykSzTTb/7G/BYOHZHXpr/obgjVdKl3pfBxsCgibflGTwOhE8heZC1woEODo+aNJegX/y2b1w3+GZzHbGPKO1kTAKnGx/X6I6hflMpKJ5oAndp0/rQQs5NqfZ+oboAYNJrB3IkNohRmEK3y+gyavn/ETwFJ87EIa6PxOAiVV43CYkz1+9fpNKuoL/jkYwPT0FaPiRhKLIHEHPOdKJ1AamX6+HhQzfFHJQeY3KYSuyQbpn5Tc0WmHSOTZEoPuS5FXKYpyIocuyR4IK2utmCMswcICMGldjM1WGM2PkLpVgea1J8ev1h0ETzKeKTJO5nzqmie4LznNylpLDa+CkvXrVzFffdOFsmezJp1Wo0o3nYGr9eZiabMDs3G6o18rm4GKAEwx9T8ayEXRtYvghtHc9AeWDP+PPtEBu/OD5F1xekyhowgaJnQdNqNRIuXw4j4k3PwlqRIJ4YEJEyEuhA/Zuls/9p4/AhaWX4PzSS1QnZJ2UGyVY7lyH03t+VoXicuyRU3sf8b6XshAw6T/357AxDfCDI224b6UBD62hAYtHFA/BEtvahptgP2cLVvJ9IYJq3qDYJPadqivY2IFf+McOOtSqZPHoBdjVwEn7KNzsncDacRgsPChq8FRer8ACfpcJK2CSOYvRk8JxIVhik7/3CgEmlmVCctrNAm4SHjC1gSz11BbMeXO4L3gwClkmGHKjOpHcw22dYgMR7oeGH1MENOF5sb0NXuwJbiZEKknGMLcOrNFUyx/MXUKF4Vo1jEcRXWKklhjoCkSSKbhrtnhi+K0CJtTGjLHdaHbg4qWbVl8Rr21iiIbepWHYTiujUsbDfj3eeKW1lcNUuXkdljpavwjV8oh+mG3iku/K2pe9AIGTDiaED9gmFjRJkzEAwGG5fmJYJjOU+L1eQeOaACYOOEHPfQ7vx/PDeufbOez2OtJrURIRu8RPAM8yA/OLdIhlkpf8PTQGkZlQ2/rUGqRE1lpnU/eRgQ9BE8u49awViY2G51owMuQohLcOYZpykMl1GcuU+WEuZ5/hHVMkCdTGn6QzYX3KgGosM+VOf62Ijq6TLYd1Vw+rSzh+3jxOOUDhIzrXSWTnzvkqb+3lhUFzFcMQXdfffZ1yMoWshkRODTJUhSG6ZL35YbpiOlIInuAIZIHhaaaJrNBcaewSlok86k6cSPhMZEQ44ETkp2aaeL8bmWTDcu29B6oTczyfRgD3HOrZEF2NBrIYECSr2X9j+U12GjTRe0CsHSFYEgNNJAm8ME2EVaIZJ/jdDy/04cdX0IGO904ETEr9dcrtgY5BOGeS7BI9xZFhMuAw2COAXrcN/QGycDGnXhIwSe7huiw3t0lnsx/DvlBLt9frwub6Mp3Pdk0B7J2rQ70xTcAJ2uCEPcaRE0ywA5FPoxHMltfg3pk37J4jzomSXxHPHwRY4Bmkw4BJaf+TxC7xnaFY70gRFzbxu1NjfRln/7KVZJaJ2CNioInsO+zdb2SeFc0WfXXdZ65hAnjRkVAP5Dql1MeqWMyHzgrNxTqIsFe0fCuuR2iWCUUlGfTgN/7Bl5KyNHOP4du9PvW/ifxlXqG6we+R4m1IE/wfWFguO2bxfXScvWqsEizLyHeITvSc+kLsUFinMDQX7T+poMmHDDDByr75zk1Yb/ZsfLzxTLjjDEvqeggujDV8xStgKZ355UdDdCUew13CGU52CjTp9PpwY2ndJI9l4+2v/HvMeBj7EySAT13kgcfa2O9JfSC/rz8soMnSpZcBf7TSgsrJ8Qe/ANO7jnhsk84rvwmdV/28Jpl9ltINeb2TdpYON4mwHP3cuZlPw/9017fYwUAYnBKeC2Uebn79LowwyR4yTfpNGHU2AVq34J98djfcd1RRJVUjoxuD7Ecmt4iV6THGyTb3Jp3PJDQ65OU1yQrRJdswI+oj6hcEDyqYaC7vg95M/XagZLnwXB5oQofu9LBcTumyNVJeFyXYbHFyNwSlkFmCZWF+AwRLSAnLUAo0ayq/SQ488YasAICCcpTCCGjgpMQKoufdRrumqwn/6qglnloWGHoY6FDP6nqpEF1SHL53ea1Fsav1R0ATTgT/0w2aYL9IuK5Ly1ULnHCILmFBesLAsZS8XuXBalz9Y2j0F2Fubg8lhq9XMRYxx7XHcaGcwRjLHg1l5OU1NInhn4TKIQWcBDLj9TfOwWa7z28MjLXaeLtd0ASL95LOmzZGkwQnPGr55m2DJrJG8MCm2HsP3H2b7fHztwx4gthBpQSlUQ32z54ggGTPFLNVz996Ac7fehFC4IQBk38Ds9UKnN/dg9d2deA/vLSblqUGSvBv+rH5TBxIQvdaFo6bCCG7Dq+IeNJ7lxzqvGvG7m2OinQ47484PFdPgSdXCDi5nfRY7OuEwdZwS+SwjJOOQ+0w0wTzEFhWibBLMJ8J9OHOh2+Hkx/3WTsxuRljmbj20Sl5DHaHBvazdlu/JiHLJA00oTEQoCBTPzF5WIqANuEazNtcUq5LT+l5Ep5LrLfnANd/0ADxeLRGUnPd7EXsxc7feXKCvpOZxr/u3zOb24rtACZuHOKvIdDkvRsuhCbX2oa8dGES5DySNMKKt35ENG8J4EoLgSJt0cCJiC261lmGan8Fqij7yxha08kRftYA6KhHDQBaJQ7R5Y1uoFu6NrkV/87vfh0qpUmoUy4TBk0q5VoQkqtI8ndnZdeyQkATDM9FP4qdFkv+/tR/9/eTg6sAZF+vipzAcWjLGL7FjG0g3FJDdNnO5wei4JxhL8pb5ydSgN00RCfqyRsTKDxnuQ7iWJF+AqpUJ6ASOCrJ3VqKkp5unY8iSm8EQ6H92Mg+O5cT4tmv29ZYJxmHHHspDzRR4D6M4OXv/LECTFQieAWQhICK/tuyTbR+rRCPhENTBA1Jrv/YbstTnvSeNIeQ0InChuNiye85UMhZydzTN3qonNfpfsMosXKIctjwD4Xlmj4CjXnOl6e3sy8/PqBk8DGmCYIoGJ4LwZO8ZPC6nwXEkj3GOpkEfa3XZBrwEwNNYqG5QqaJzmWC4Mnb19vwF29wXko8pw47a1CFrs1bgqCJzjXl7xeoqJeYvTDAcKUczqrX3oRRbdYmendr1M2J9FVurlDOG6PH08jbE6CV/b1eB5obqzT3kWlyYM801JCRRs54bh3EGE+y1nF+PLn7Rza8mwZMMHcJhgduE7vkCZg4IqG4fFautQvozjHN0OGLRJcNBb9vu2GWCTrkyvfDATqP9aHX7zPTxAsDZnQTTRbR7A4lGCWXCT1h7M6xOvl7K98r54tw3MjJUxh9JC/DdV/cqIMsk0G3Zc9Ff+eXP+mH5ZKOK5BjxO9Tlh2R4fGHIrJVxHSJ5Mad/Y3SHt2N6Qsgs7CxHiuin6u3jVV2YhIbdr6xYVldOtYaMyXEIQVvKQ6afAgBE2KZvLvklLHw8DHujBnj/vigbWsoC71de6elPRBlmySqZjwvjODYKdAE94vL15d5Y0dPx0Ef/ubnJHFroSbam2IJ4GMlWMrVeMUXuDt/PD8MoMmFZ39PIfguNqrEEr33M79ObRW2SeeV34Luq78VT9qrhH3qhhlciMm7cCNIbGAxoW83GLe5/s+nvwUXZj6TAE1o7yPwZACAwAB6evRNeK7WMoMmP38I7j261zNAFTHf0OaKYIzaQ2l9eKyFAtMn45a00FyybqJhwXR5GUwTvo3j2xOYRJ9SLtuE4uFjHwYmuyTTJOmtkvCwDsfXepigQaFHcoHPu+T7CFDiWN36ExFZQQiPAmOgxjBkn+SBKHg/G0aY3cIbJ/6N4TAwvqorgX5TBVq1WTZdqWokNBgaYRwzxXjReff7361utKEqTBOjaGKfoo6KiurBvbM/1UwTPSt+5+vfAQFOeu11kMOqvcd6fEfVRePxX4bZS78LjcY05zepl6GGMXtNmC4BTsjbC5MvdgeUGL7ZGUJ395NQTQFOLl++Ahjzn5enmPPlT2eMyDdq5ij7NH/DEF08YRNlkzE++ckFTUjkSB+m7JtYTQ2alErwwOkj6mXcDgRFkHkyfeccDFZKMOwNYc/EYXjsMIflEuDk8WNfJGYKfhAwmVm9CbPVKvzBsRV4aG0CHiaWiQq9pRO/K/YJ9bzOIZQjVlzr/DljvejM83KfHPbwX/zBQzCCJsg4wX8xTBf+rPTn4N32Q0T11yNqe1VCH2rABExILgJKMMwE5y/h5O89uOPhO+Dko6dyfYmIZbLRNi6OsoNIQ6TmnvAKbtLD6Andwlr5YNCBUQ9Dlyi5msI0kbel6cN0JlZvzmeZjJ//ME071EZR20nWy9J5QdIejXVMJIcPNpJQwSLQHvNtsczw1zCabNy8LJLfJF++pC+IvH7FM8DLZ98JHA38PA/UX4blmsYi9YAWu9cWN3LoFuj2xupvjX+BZBr1W1BqX7MhujDpuOgHJP5MO3A4iXnYH8Jw5mQcNOEJGnxKwGG5lqBWnra5TGqViWjyd2GYcHiXkGUihYsu7bNMHFgiwAmG5eoQw4RYJvgzaoGX/N1tmlF5YtdDUnjRkzZqQNBuDtGFT+vcJsmxTejuHmg6hIkKQMOGospYncGl5J1Z5z7Zp/28N/5A8vzG/CaYmyulO+gRYrKrqRDuLaFntX5PIkyXTEKvMq5ErMd4rJN8vcLwNKMCgvRtlR8I23r14qtw49rbnNdEG4tVjhNhS4lTijPms/6dB5zQHYXAElftNBkoobR4sBKjY8S7O69a0Jo3ffOYmbnRpPASDlZkIJ/fNdBA9o3qDEwd4Pycqmj6+97DHKILmSaaZaITwuP3WblNssfD7TExUCoGnOg8JmF7wiTwEqKr3+/b5O8hw2RzcxO++VoFbm7WYNBZs+wSigZgADTOzRKGAuT1ymdNBkwwhCKFTUV/y1HZAibStyFwkS4NzJVc0GQEHJoLw66W4La9DZibm+FcMiZ0uuT40edAx2RyYV5ny6twZuZNAnywHb3BEDoUiosZJqX9T6jcJVb7MHPXMOlDQ77pG81I0ed5vbj9uVeyuUwo5BaBjAMGTQZDqCZymhgg0QNNcEI7OSOyEFkmdFYwjiLsLJTDNKGH46CJB5iwBInopcX1ie7mTQuYYA4TBE3iQjBX9R6faZK7fxVvR2JsY9p61nYYb3Vhnd+pFNkv2UIVUsaDzzKOacRzShywoj1HNh/Wr2KhuWi/CZkmaLz+sH2wAW++ewsQOIl6wL3PFY4P4o4NbWbtaYAzkTmX5Mbtsski2WOb6zwOaEKTJKOGlxdWjKcFI/BnTh6Ee05q40iBwSnIMpGS3h/gJH88y5VG8ZwRBZq9lVuEZcJ7ShI0OfHgF2F6t882WfsDk9fEdqB7c1qrwyln7xPdIai8vl9vtkaV9KawXNfvPj/zafgXd3+bARO8oENzye8UmqtLwAkyTUadNQADmvzv/8nDVCM2YuSPpVQfDfr0wmCSI63a+2xtb6IitguakAJm4ojGm8axs9kDhgGUPLYJAiYM1vgN++Jn74cvffYBYKaJSlhoOiNUsMJxlw3q2sItGAz6cGDvrMmZV6H5qvMtREfJzi9kffiebVsZAg88CexTdnzJA4YnnXgvaeAElTNOaqmM24Fg5KIDEMR9ZV7FIQdQv7SPJ/Ka8BU5B66st6BardjDAtnd+h1in6AhDQ/GJ4/t34oo+Sv5DIbr+tYry8Q4aa1etW2keRkwK8hLTMXXlrU16q3BzML/DZMNkxi+ViHjGTOReBvluNPmIEOHmAEBJ4PjX4byjMmtpObbe+++DYvLbTPwYozxvcdp5HPDWmasAnNpHNCE9pFgJhQCTXgDSpe1bB1lmWTaFANNsJil1jW4PP06NCeasHluk5gno/4IHj/KQMnzl/6EKCSY30QDJq/Od+CVuRb8vSt7DMtEQBMXSkezSSSVrQvhFfNA8zvDMxJYGeh6TH4j9dx4mIbfDTCkG4aHQNaJYpws9+ZgoXkYmsNdVLJ9zhgIJdQB/8txziWHictfwsDJ7Y8gw+QU1zBn+0PApNdX4aLsxJe2mwL0XIyV6V1P9kmagLHhDrzM0szyi4Xnsk1K1YWDd+d4suXmz0ipeGq32pjJebo6zhEXTtPff7Q1NfIm8vLEnFiyyJ1FzQSpoHHPym+SL1uyt4Q00ESzZV9541IuaGJnGe27aQZpF8YpKwdB3iYmbc4DfMjwpwoj8bV+0YImvGczSMU6JqsMWC6CJvjTLu2Ckg7RpZkm+IAS3Zz8/d9CrTRNoAkmfq8jy8Q4lMi/CJZIXhMyzmvQxBboQJMkywRlhiSAR3AVw3J185O/20EqePqVThFNB0OIUTIYf79CdmYHVW7ae0URknv434DT7CzH5uDgJ4DPEngmHIwaV781Rc4JWTAIO9XIpzYxa+dQ0B0mfGwm5z19Kpt2y1nKyvjwJUr4S61RT8RQt9m5Tgpo1nSL01t4++e1q8ESaUS/vUFnksUrFwk4SQdNGHQiQz7pV9poHwFOpBoRXSlNvhWRexyayzEBvZlhncD8/dFtMyoUEXdMwDxhnR1BGbHnuOTvQxgMmMlPeUxqszC5/0zAtHLjc8/BHjxyJ4fkSgvPFYbp0iG6dCL4tDGhLhYWfIY+KvaHtOTvGgzSbBP8PQaaINsEAZMfXhjA64uT0N+8CdUSs0skCh/JXxIdnNfJfViXJ5lM+TYw6gL26QhG1Vko1aZoDPSHRbI/99Mlgll9io3E37gSZHWvry2ToyDqM8cOTMPsFOan4lyzZWFZRZyYONSUca+g+TCCw7XLMF1eg/pwjcJx4RnjSnMvnHzy7ybMgrruHJKMdinXZLNfsQ4SUxPl/eoRqwqaPCNKt8L6IWiCex+Bnt7bIqAJTyzvxRQ6EscKr+EZW40Hi70UvZIGj/OZ2DuITYAMk3AUY/KtgMwjW2kHus0l2yGpLBPT+LwdxdXVlyXxv5K6fLz8Ym1JviMoLa/yKTvU2I8F4zP28+k7pbni6+EeaOIJAJcfzSuS5EsVZiercOpoMoe1BU3QS6JSZTocfighFlGcsrwscmu/rRs4qTULxh++dmlbZW314YIq41aLL/acig8Ye8AL0RWpMG2AItQCpLxIBbKW5I3lDeh0ORkUTs67b98LZ06NB5oUZZl4833Hw3TlL91Kbcol8y3Sce/TPee//79yfwegyeT8Ibj9IRdrEdkmFJ7rFQ7PFbbQ6OJeLfV33ibs7738jLfx6piuwTnH3/us94wUiTL0d+/5Flw0LBM+kTJwQuKHmCbIMkGZ1GPQpNuEURtZJktwZlcfvvalM/nWosh4eACimuiJ/Cbj7Uv2TVmhuXgMUVnn9ZP5yWKbkLJAJ1EDhGB+jipgUug0eTHsoQGX1Ub9caDJIg+DF4vdn0X+ocFRg68uLMGg3yPABFklGoiPrjLzJf/D/yeFONeAnNdpfusSuU9U09nGi7GjORQT/YsOBCphHwEnyrvJniNNNfhvLtTrVeW0Peh1oTHB+2zifu0Bbwog0KSCpl9zcqAx7nKekxIayWpw8tiB/I74KboDw3X9i//nHHSbhgVpYrpz7gjKdsEHLOkT6XfzRXVyHvoLz8PM+g9gqlGCiVqF8ptUI8AJHhg4MbxjnJTu+69db6uJ8PyPXiGPVM00CQ24+Qf8DEGkLuFeFX4SxmKl2+l1iQb5bEcNXbIzGCReKEZDc1C689hewHxF/Em2Y224AVdmzsIqLELzXJNu2V0/RCG7Xlj+Btx+vQL336zDTKUKlVIJfu/YMhzq1eALi7O0Zs0q4bVrgEc28zgQRdgoUgO9Bln8xA1bdq8yIkrDRZp1IvdJ2B+KMkmgCf/0DfOEwRMMsdCBt5sPwKYBTgSI8oyfFjDRYbl6hmHSh7lDc/DYlx7zuz9FnbEsk5h7QagQpO05oVyOgBRZ2hQl1UTWqGf0HRE7MgxzI41yh80QmHBv4upn63G8vra2mes62HORdz7KK5eNY1xHXU/znDyeaIPci8AJxkU3xiLatHhCul9HUeAkX67kbxChMSIWWvTCe4uAYbrY4cHshV5+HPUePN+RZ7DO86DrwYb17dQdn80DTOSNYsi0c66NIbqWoVotUe4MMniRksXjx/oRA6KD4RBagwkoT/PZR+aiDuWC3SF1WfiTv4DetVWolWegXmHQpFrmvG4WODFJ4DG/SZHk7zz9OZQf5zFBeaESwJtQfuMkf09DYLNXmZHwOHbi7KOGFUNbNrtYTwWqKGXKHy+tHI6ghKFdq71ATmTUxgNmw9YUaUX6utCJ37H6wjaJ7YNkEDcX4m8Nv43LEtTHnd0xLR6MK0tKSWed5MksvV3zvQLmp/XMABNu0/mCP5jf4Z03XwwYJwgA+rlMdMgo+d05EDlHImtYFbEpHaL1+THPDhyaK2nr0mccf3sxpxUBVKzQcIBJeD7qd9ZIXuCTEoYLDc8aXJjYdwaqCL7RvI3PlL/12CAVNBEgJRamqwhgosdAmhSTv9r2IOySkGUyThL4drtNgMk7Cx349uslGHVXAaMSi4OLMJFQ9mKeHJoX1sFboGwTMrHfI8CBABMKxzVL52INmpgSkks1dbmb8TagiV5hbqT425XlGwRu45pD0AQjAliWiQ5N56gmdqid3mfqT2HchlAfrkC5vwqdbh9udXfDY099IQqa0F5qzuymxtwiU2GUQ44lrhsr89l9p+dv7DxOZx9hmhgHR62N+T4u3OMaNKF1QCwTzJfKTJYA4zF191pi7nH5THgfxnZx3gpPszJAWnJYc+SeYcP2WivFWCbmxXk7ir2e/CVR99gX8fILynBv/wlKyqt4yrrYymNF9bHUpZh1IaFbGxtWShfR15oZbspGHfuuY3MwM5m0oZW+/mcXRhosCetDwgaNlR8keCLGDXM4QIbJG28vbqkPt/NQMeVmO28Y49kM4MQL0RWptPbYdh4Vxd+dtSQxNvbaBob54c/pE3vgzEkOo1HoMybLRMrcebZJ/vL/sIAmyDbRSeBFgZGcJtJHqNSvff1E3CPBNFe3OsEW8TYCf1Olv4Iy5Hm5JmWnfW/kFbwz92n4XwzLhOpu8pmQyKEfjIGAgEmfARNUXFABba8ANJfgzO4+fO1vPFBouoU3pYEmVLcwv8l4exO9Kg80oeYGHjBJGdx3AEhkmhKQpBAs9jIZQqU+He0TjBGLCkbMviSgySvnFtVmIsUrlch4rcgkwLKuXL8FVxduwYE9s3DwwB4vBFei2t7cCa+65PFbGtSchxg8YcOwHVIyaJiE8OL1Rs41vGnyGYy94DRbRp31xURkbXLedFHASQUTwhtjgvXo4uK9MvD5lTVkmjiPTDb598iIgkNOoMnxj0CT2JD/j3/0Irx58Sob3SIGYDvr5PBtvqjP7KPiRovfh8mV52CyzowTAk7w0GNCddGhwHgZdw1wgp5grdoRKN/xVa6SmgTP/eB5qDYQSGTDbcyAm28gzBBC2mgQCdGVBZoocU75MvKMz7q/Ex5t9qJQo9m4kweaoCd9pT4Bq7AAb176ISy1r0FlsgKDJnpglqBcL8O912rw0Ook/Hi+BS/PteELN+fgtm7NAiOpwEk0dFe2oLD7l1M67IFM73EhgKKfI0aSCdMlwIkFTxA06XehNxjA1c5xuNk9YYI4ufwl2HFs+DRhuEzSdw7J1Yf5Q7PwaAiY6MEMmuhYJuog6olf9UfgFagEIZcaeAFmGwX5EWLL9Da9MA3CD00DTRJ7hwXy/Ss8Jll63PhhuezQG1amc1AaXxmgmWCVIayn1NUIfvzTdmJi9pnuZ8CEmJAInNvmCnDCay1MDJ8vV3LWgh5rA0LHwoou3FyFBQxDqBK9pzJ7dBhoY6RIGgpNeK8xjaBb1RtC4KQkbOMJukMAACAASURBVJOqYxqijCEdgn44Xj6t6f4Ieo3DUKpOOtBk2IeHjxljzmgIV9HP5+oCvPZHz0CtNEV5TBA0qVcmg+TvmPAdwZKs5O96DrIU4rMAAyXyLzPUBgSy9jEsV5D8/bZPfwxu/+zjrsvS5IHq1PzTktn+EORLgKx8bbMzgD4ah+31NIDL6GmjIUyVWpgJCioT82M4Sbl+csulaAv8mYT9K/u2zGtdUsWE6fL2R3I+LfI+fU+GfEnI3QDoN5sTjntFsbXjrBN/DrmtLqW+6vbYHXhm6nc2Estvc22ZGCfNjZVEuK5sForoSk6ZkukSgid8h1aCklIgNTRXGFmAN7hwmwu+c6G4vC03Jd/JwCSFjwEmCIZVZzGPyTGPpRKTY2cO9eGh2zl3SV6ILslvImyTMDRXrO+pH3OYJiFokgaYpCWCx5Bc8tNqtSxg8q2zAOXBOuURRIAUP/S7G34LWpfKdWUgxxwmIxj0MWxpH4alBpTrs1Cq1HkMFWjidt3kGktfpWYumCTw7j6ecTwTWL9YvrVAcvu2A1MwM4lAOIb33RrThIEHZCMxO6fb60FjYgbuuf+JBKSGMj4TMKGcSsIOC2eW7/Qq05/aRXu5HwoNW0t5YnqG6ZEIA2acCpR+EmOqYXhavBPZ8Z7MDKrHU8EURv+YPTgHMKGnUgc1LmO1bbGzgRE3+JPJMjHVy5PyXncoGWPlbnJYMvuFLxbXRc0s9t+SV+mYEBpj9000qdBemPLSrK8jgAmvfT/8vhQR7TWxs5dL8MhptgOEn9If/tvLhbrsgwJPNLtEKouACYfm+mA/8Y4p1F3vT0WNAI0VLpS7xABrg5F4IqlEVkUrmrYsGTQRr3WAPXN1eOrR/ESkduLqpIFFK2Pu21ngJH9cq40kVWvMKu/Y7QiaaOBk7/GHYf/tfj6ZzT//KvQXnvM21wQwovchm9COqyn7lPRM7Nnwmt3bWJOwdFk60FF8UcZBvn3kv6Vr3z32T12fSGFiW7CASd8wTBA06QD0kGWyCoCgSWsZnn5wDzz9iTvH7ltS/PRaiExyDzgpvjfZukhorqxDU5qXk24Qrm/yrIlMU2QeuAHjkaOQXhG2CdFXDUgTq5MFTd5adEC5oQxTyeJZ5RlREDC5CVcW10hJPHU7g6bRFRXMt3DQsFg6jMYYG9ERFov32MPPdbQAikn4Oerb5JUSe1byA7HibkIAVVyy03GBE2ThNBqszOsy5Qs5+GEXeKCJAW8qJQR32MAwPVX/CDRJGfpvPHMevvG9c/5MVJPSm59ou8G5V6lBbRINMmZ0Fp+ByVUBTipQr5agYhgn7DlsjGZEVR8S4wSBk/auJ6F80CSGN1P0ytVrcG1xRYEmsUTIRYSM3GOErG6/LIcEaMIXnNEgFkqIvbfGBU1kHSWGwQtbBJR/5+A+SVadbCeCJuVaw9YRw3adv/kChe/iaC7MDvrrCzPwzf3r9Lpfv4J5rNCgyQYTmwhefk8BS8gUk2GI5X0secTAb9yeZ64rmSYACnvj8r0hcIJsEwFQev0udDE29GgIV9rHYBGBE/IWEOOnyWOCoIlO+p4FmATCV+qLLJN10tUS24UaOr0qtAEqGK+Ug0+eFjXAvZtAOT2HucICmmAZcjWsjR2X4ICkxyt1J4gwHtJWm2OSoMGzyJrM33885yY7v0xrZSnrV0Uc1cR4YfcNyncVJMQ2YyOJ4bcLmHBVeSRQNmTlYLOgCXkCc72ywqElwkF74Ik//7YaVi1/ZPw7OAY+h2zFhPC1/grUUO4bsJxDxbDwp9BXwyGFKME+asIuOLB3Bg7PDeHxO4GMmmJo1+Fs0GB48ScYKx3g2rk2LF7sQxnKsHSpbJkmlMfEgiYmjwly6BTIICuZQ7tgffA3ztNnk79T/iPOgRQmf58+vhse+LVfch2QWMDJFZ23xr3exJBiIdtEFYAhZ7oDMfpz7Et/zXO7GmXWcesldOAEGJUbUKm5yBj5Y8xzyZY9huFGR9zguc9MbgwPI+tQQo3h2NQm3DkR5wbmw/FFspZwuuZSu4LyJgBPwkHEd6PMJ9Fi9hRkKKMHfKNehbrNCZPfe1YGmHwkiT3EfCFhudJKfPuNF6GFwInxuNdG+yzwhOVIuGc4vE3nLQi39dTwfqa4GNvfda2bjRbvtsZbpR/Yc5EbaV2G6AP9ziax8L08JmjUq83A9MH7eJ6ocSXGBIY1RqZbqUy/4wK477YhPHSikhumCxknkt9EM01C8CRkmOg9I9w/9BlQy7QY4ySW00SH5mo2mwSY4M+fv9yE1RaPKZ29aMyNnurtiywlxNCO+zMBJoMBhYSGKid719obOX6biA68+uJrLF22kYeUzUvE89uVofuo1dyAdnsT7jo6T33P/c7jx2HFGIB3RBMbYJMEFG497CxjdECU5biWkdWBkQomZ+Du+5/0lhid6xOAiFNMeZwywnKF4II988s+7vcX6bUaNPGed2G+QpuR9Ds9LywTcp5IgjKeZDR94gRpyTjzs0NCTB7RmKSR8YLxs8+jnDTyejDoQb+F6QeAEr//B7/8ybhNQ708b2/UzYhZSLK23+yy8/cMJcl88ZxX6Ygw38IjXIqdklsuIVmbFLDEDss4oIl5aGYSmSYcNjn8FAZNXAWMB0uRkDLRV8a/jIEleOdHLJOgvwIPb3+xJydimBdgK0wTfEfakkS6IIboktUwFmiyRZaJJySNEjvGVEu5NX8Rf5hAk7z29q8/B2t/bryd7cZh1Ai3l47FFiFl1IAeshmxomTytBtHBgJGRgDvTj9FM+e9uc9anu0zApLEJpSOXEF2I2SY9JGKYXKZdAAwLizmMiHAZAWefmAenn78jrzuiF63SeDlasok9xLD5+9N3ruef/Ud3isyDmmxMBdxaS1avroqobnUhiS7k+QsQWOUfJhlYg5xkTr9o1/7eTh9x0F45a0FBZDwWLiYq+79l67ehCsLq6QMzs5MwZ3HIui8nm9R1EerD8lcJuMObvoQaSOMX6rIRQxzxnFzjWcphRBwSQetsUq8fSkOqy8g+S1aKXbvkgNdtTTAeA7u0G0BFMc2YdCkSTlN9KdaRtBEbLojeOCeIGfRuB32V/R+BE2++cx5Y4BOas8xiY8sIg80AYDJq/8nlJuXiG0yUWfghA9BPMYiAzHsCAInLQOcdHY9CRVMDG+m3aX33oWFJQw7JcmR4zM138hJx0kzakErVJEuRFf8cOe7YPFREv8fJlIsNj38MF0UFkcOceawlgeaoPc85qLROsvgrVehee1VOLenB4sTfQ5uTZUcwRdvzsPRTs0CJjwcCjhRgIk9hGsvygIeWtqExwce9w1VQ0ZBvjfTjEPkJIETAkvIM31IUSd76JmLPyMM1zWCy62jsNA9aj3GiVGCBk/6FxObMsNkMOrBx7/wCOw5spdrEFiKYtsNOrf0+0EIg6xTmpVjwTzN2ssyJgvOKwzNxRuinsO8eVUbMwAIRuvtzfxuVA93hQ632iwSQ+lV44KwXOHKcyCJ3kiD8hN7bLGVIXd5YXTdl2pzMG2wS1vPMBlmFfbK7juGmWkSLpEJRuU3yZcn+e1AA0IWWCIlOKYJh9iMsen021JzaEpIRe9mP6l8Zq1ljm6RocIyfQTDzhJU+itQr5QoPCMbG7XRDdfzEE7sBahUKvDQqXmYmJggsISXJT9D8lCF08VraAgj7+Fu10uKjN8tXkRjdwnefqYGq5eRrZGW/J0nJbNMmP3Cobkkj4nIjgFQWK4g+fupr/w1OHSP0p9z5UGKM0zqYLD+ZEPKBeXjn5jkGPuwj7/Q3yOol1kPm6hgngnlwGWAoeGwBNXJcZ3YTEjOTF3chSQPw5NjGyhkq2H0WB0vaBOGGMRw51Rv8y4f8As7OdzLk3u7f34IpKEnB5NazXDAfSsGd56XmFuvBBMNdsSq16pQr7Oeib+HH+/9MeAEQ9RhWC48X6R8SB6UK7Bw+RzcuHLBAic2p4kKXZTGgJCifZmm9RtPYHg1SRMF+aG57Ax0ZyIlv0OAhf+Ws7Zjo2AfDvp96Hc3XB6TAbLARlDbczdY+4KpKIUcVUwhO7Lm/LZvZgg/f1/JAicYmksSxOu8JsI2Qfkksmin8pnkgSaxvCYi8xAwEdDkxfMbcH6R5ar4+cq5is86shfy3Kc/S1UK68SAyZDAqPLkflp7YWQcnJsUXcFy+X0NILlqIqcDDzRh/SU6p0ol2Fy+Anfsr1Ay6VZpl2Ga8HjaPSGhfxr92ySvtnsQ6k24hvsImvRg/+ETcOT4aSNfVAqF2Dnb2Au1U7XfMt8mZAq1eq1zYHT9Jc9LThMR0FpbkuHS7+IThguLTCH8sNiIM6jYGiScl6eJkaNa3HlD3mflwxigiQDisrS7rRULtP3jf8Bh7yOzwsmYzHfxbUo0REvL2n4z313oLBNpQXahqbJ8i4/tPGiSA5jweS1e2yxTHuYymZ2Kh7cfGzTRvbgT7JM0sETe8++CZZI+IbY8VVIn31gXvNf7RgpmXfj1I8GROExLwrPImxMnU3dP1gSTZPB4d7/Xgqc/92ihZm0ll0lEmzMxkQu9MuOmHJFEBp14uKPtvvn9eH71m1+B3nXDMtHCXP3Om5hig5guQMCDkqiZAw2BIqgUjwAmjzwJN5bQy3cEtz/wOar6Hz/3Fry763MA9Wm4NP2zAHhgqDQAMH4/Ji9F6iVujMKzlckUs/uJboRgGG2MJiQXsiMQMOm3HMPk/jl4+rETW+4+mwRel5Ay0W1i+KyFENSkSGgu2sZyvDflHpujRE1VG5orth9Sjg6MK83CX7NM+O/knBfQ5OU3r5v46+L757xHpJmXrq/A1cVVmkPTUw04eVwlJI8pcEH/xM6ummWy5YEd80FWzp237rDXpLhw2cCJMZyQ8dwkiVdzg3+NACfmK7T9ouGd7tKsmiBE12oKaMLjx4P+4EegSXTEv/G9t+Cb379or+n8PJHlQvdV61NQqUs+EDegldf/e5isVyhUV6NWhlq1DJxWJgROhtChxPCctLGz+0moGuBkdWUZ3jj3DpWf6X2daegLjc1BS/QcJLYJM5rk4xkbUoxHZHTbQs4wd7DlOe1AE9ZN8kAT6n80nBujDAIm02//BBqYILxUgqU9I3ip3qRj15FOHR7bmLJ5TDymSQQskXVmjrqyOnPTJjnvUu5BD0SJACjOCxMlCOtoJtokM07wgG8MgwiUEGBCoMkIMNABGgyXujNwbvMMh9QRkERYJiNO/P7ILz4Euw/v9ue98Wqg+NA6XwCCM4plYqV+oE8mF1FSf8wKf2UPrCmHS59lkoRGKo0Zzytd9BM9w72nKBa2+qSeOF077PNymPJPsYku8A7rme+KiiCvcqkhjq2BPwBNqOFhnH0HHIhRiR1YkBnBxmmWLbjmeF+enhzHI99vBxonSE8q+MF8JhcvSShldDZwIE+0CB2iy9wgMsp5x6qBVWG/Uquk5doWQRPqegE5TIiuGjIMDdtk1+QI5idHsG++Ckf2TRFQMjk5SZ7FImtCw6QGTUJjI3pJ65A1+vfz3ynDu89Osi7H/tf+vLIsEw2aIFiCOU3QKNuPJn+vHJqF01/9Rdg9r841WVYb89bxTsG8P9pzvtZdA7afZTN1Vk2+i6ClAkjT/gQwqmAOpPHmNhlNLSvAeWdTXP1grel2OsBEOkHtBJFzDOY3YUBQMTqtjqnCBBqgs+DykhWSfnvUSMQtGQzYuCz5tvA7BE7whzc3f2QJRCFApWITyVtAJQBOUEbEwnKZxWAAVKdjI3CyeOW8MiInk8GHCeKl0TEQOAsYjl/jNsdYJqYzbB/bPV2+8VglVIrqutAuYxwnDBMN39frtCgpvAAKmMekPuW8mmNbkr/PuT0BgZOPHQU4urdGgIkkiNeJ4gVAyQuDZs8hOaG5pBskAXzIMJG/NWAiv+O1TqdDYIkAJu8tbMCz59kfhvc0Nq37otuAJUPUqsxULdXYLoEyrjxJ7BKZx7SWVQEaNImxTJIyLfINygjjCMR7bEwSco6uI3Nt+Njkjwlo71TmoF4pw+X2YVjrz1mw0IEu2iBinG0ClkkfWTQIuPX7cPLMx2Fmbq9Jem7mQuy8LfYccSyOGvWDc70GYL291qwXJXk80ISXgdWP46AJSt+yccxCR1h0gjKJa4J9wYGONCHszoMAJ/4gAKv1Q7s0RUIalompVoq8dDIg1LM0y+SpR0/DU4/dzVMrS1BvEzSJlp3ol6wKpBunXDFjFRh92Xj7vyrCe/WWSzFLHOdSgTJSQJMsMx4CnXcdk2gTyS7YFmhiJ+oW857kASZY/gedAD57GAoMUtac3s61lBWlDZ+hJ1jIMnFKgjoEhbMnpYlZk0wngy8MmuwAy8TpMI5St/Uuzh5b9oL9ywGabL7827D54m9b5UKUDNzIyGiDnl2E1ptwWQYMwb6bPuZonzNHPwmLS2tw49YaTB99Es6ev2pDy1jlBEZws9mF11dHcHP6JEB1AkoEmCBwgqAJAiaYvBRBE/yRBN+BQUY0RawkxfGSkFxdAIwjOkDApA3QWSfQ5On7ZuDpx7bnYT8OaELKdd8kbC8InBQJzeXW5BaSwWuWScqOLsojGk81y4Tfm3wIQZMjB3fBufduGSXIakPeFoVzgUImmoMgAiaU5Nkqb/H1lOHkR15A2rNq62u5wJMmb1aYaJYTyg2Nx1xB4ISmMofS0PYMDZx4U8YcDphAwqnJFb5ifufvNpsYltJGzKWGIdOEx4/7+CPQJD7ef/rdN+DPnjVML7mFuO9pvidALBPOWeMv8s7VZ2B69fsw1agQ46RRL0MNEzxSJDmhgaNRYgTIOMGwI60Oh+oaHP8ylGePUw1+8MOXGBjI+KQbAHSdkkZnKtIDTepe/h15Jdc3fb+TePjj5DVxzVHquWWaxECToLKmAArRVa3DaGkRpl74NgEmFfSKLZUIOEHvyyoZWjnZe1Y4rpBdYsPeJYkZKVzayME5OJzybGJhKr/zfsuGFMPPs6wT2n/tD0B/0IPeEI2a+vsRLPdm4L3mAVjtTjKzBFkmJo/J7Q8dh5OPuHCU0dksVTeGg7XNLvT7ypBgm+Yfp9g0oTzpteUiy0PbjJ88H05vZpk0uexEuCuuA66LWOJork/yw571JpdHYqjUFzhfCoIk+i1+z6Qs2IJHAi+fSawoDZx4lbAzzPawBlwFOKFwJTI3DXiC4UBwNDkJ9HjGZe3JmcWSjTXl1Tcv2brSnpjlBRmAJjHZlwBPjBE+Wm44R7cBmsic67duQaW3AqcODsnAfPJg2YIkCJZoZklWuKEs0ESDKDHw5PLrbXj5/5Dzh8qBI3lMUNIYlgmF5TJ5TAR4pbBc/SYxTXrDJvRGLdj3+U/CobvvyABNUnS4zN1LXaSF6xxHykHcem3U1HMM9dTSoMNOJSoXnDsiGMNipQGVqmNRZ1ULjZ3kNIQ3CUCSsXad+NRApN+2kQkd5K0Pa1AfGtakzxKO1tEaqVVY2kgoQfesRmkCyZjGOjGdh/9QDh4FnuCa42TV5g1GR5Jlyw6ZsqT5JgrtVSpBo1YjhkqvvQGxaF/CLom1e2PtFrz9+vPJHCckvxxDy/PMp7XvtzlNXyrCsItH3uDGetMjApSYbd/e6dliRB8QfdMAsAIe9EyYrvrcUZjY5Z9jZZ5LnyW3thBIH8Fn7h7CbXtxLOr0IwCKznmCgK5mvsV+J60sBTTRYDYtI1pTxjHE/K7BkRhogrINk74LYPLuwgY8d44BEqoPVUA4z9IDjiEm85d1KzTAV2BUnoCy5O+0IWF9JQ9BE7GPhQ5LxaQcgyEmdpapWOTJUhlqvevwqcMXAUH2Rr1CTlaYlxLX1zubB+G95hHrGIQF4Z6hgTl0WCVZTmG5OKcdhh3r9fswOTUHp+97nOqCzk3hRPVmLuG1vC8woBF+zN1yIZAdPgs0Apogs76PoVZ5zLQ9wTobqZeSjmJAE2aZMEM2Pt9FmeHiKbyaArYFNDHTxTaMtxwBgRPdE3QA50UJARMsAxPAYzg3CcuVuhZ1iR9S0CRVjy2ouwZNzNpm068F70o/gecXL855Rcxw2pFPl5wFL506Op/KMqH5VjSnSX5TTLKlAknji4Al+L5/F6G5sufRFmZZkY4rck+WgmfD7Ti2SYxlQps8oeWDlFNodkXSJhp61K9tcjJ43Jz+5uf83BqxUneEZaIK3n5+k+yxLVcalnJdZLg+6HtWfvRbtLksPf/bnDdkBDBxmJOFIeChDygIhuBHAyT4NzJIFm9xrHj8XRgl1nimqMIxkPc7K9Nws7SbgRJkmJh/ETRh8IRBE1ZaIl6sogFQrhEESjRggrlMmGXy9H1T8PSjR7fdxV4SeCktQxLb/CZFpDUAFAVN8NV5yeBtY5VC4LFMaHHHu4QMS5WKzWViFYBQWwEABE02WujJwR4hom3pon9y7gqgR6ko3XccPUCASeSowa/KUSa4Gqg4C6A2xtCqQ3XuU+YgGsZPxedstxrFDIeYQw2wQi/5TZKhuhzbgJgpONe14VoVHgInaAwmz1Vzj72u2CabLQOajBwV3IImJu76R6BJfOSjoImZ82mGwDTQhNbowjMwsfwsTDbKxDhBwwF6kmnghNgEGOvXJIZvdYfQrN4GcPtXaF5cuXodrt9kGZv2yfKM9J+JACd6EqEnaU1YM+7JwqCJWZe568q7QczmkgTeiIDhgPPveOH7koIUQZPS2jJMvvD/QgMTaKJBxwAm8jv+Sz7XEo7LrF8XB5vXFO0ylsUlMbJ1ZQsKcq996gjisTblAMrHAWKXGOCEQnWZ3CZ4DUETnCfELlFMEwFT6HsDrDxz4x7LNkHw5MRDxwgwyT10BHtBs92DVhuBeT7husOleD1zXO2EF6YVjPmacRpggt3HLBMTfzoCmmDptRTQJG3+UY0ImAuTmEpdTYsotKQCggpM6NSDZmZl0gtO5DOJ3YqWBodauTs8D3g/RJUYmbSXp91yDAMS18D87FShHAaUz8icE6QC2wFNJKxUprwjj3z+ZBk6HXhib/bvj1NXC4x2/BaRDnfO3YSTu5YIHNE/wiwRPUgAk9Cj2wuxo0J0aQ/t2O/IPsHQXRKW5cJLK/Cj/23SzREblkuH5mJjGgMnGMrPhOUKkr9PP3wHzD9yH0w0anD4gGKsecs8vuaLnoJpOov8MBOVw1sZKaSM326OjUjvQtCEDOdBCBzyqTKyFZd+ReUPsfPVACQ8j43RUFj1WknOPFNjzgQOJ5VcB6FCmyyI2jMaQXVCcnhtcRrK/mXq4Qy+KcCJZ/jU75T9SXo/CZ5gsmoET5TgYWcAkw/FrFDl900rls4uAxOWS/KkNOoNm7cP7xKGCo3HcAhlw8jCaxfO/gBaG8sJ8IT1aRfOyHnm+zp3rGeLACZ4DxljI7mjHBspuw9D2UgyiuadME74XwcuoH7IrIFRqQIzhz7mVT9yJIuAN/58k3V25nCf8pykMU50bpMswCQNNPF6wmsTgycCosSAE53HBEETyWPyvTf6sNriTO84o2MYN693/h/bNkr0LqjPQ6k+w0ZvZaW346kKw1wyMn8lL6Vd14kJpPvXscJ8J8uI8CB29QAenH0NDs20YKJWgUa9ZJyrnK750vJJWOsh40RyfqkV54FrvPYwdCHOF8xpcuc9D8Ps3K5gTvDz3vl73LBcgdzwIj6wspgwLwzHBU3ojF8mFjv2pTjIhNu2z+ZmwIRC6KkBs2CLGjs5R6vOCH/115o46PoSj/7qmgTwmPz9hITAzWKamOmQtTfaa8lf0uupCszcd80YhVM5VY8tuolH+iYmbzO/S3lX7hkm0RjH4ivqCzNWEni0iU5W4HRKLhOpzo6CJp5QjbBPioIlUs4HHZorfx7l3zH2hCryQIHXht5YMZYJCVYyCvrJk7QwyqpOHmhC6Hi/C596/DTs252tLIZhQ4p0Q949Wwkp4knijBeg8Sk1/nJexd7H64vP/RaVTsAI/ftE9G2JZIwKJHEASeRRUSgzPZ/cc9+5WYWbFQzwjEyTKpSQbeKBJmhUFo8qy8c1BQjLhENzEWgy6DLDBNkm3XU4M9eEr/3y/dvuUVovaWEndgg4KZLPRBqyNdDEJICXQrIOgWQMSTncqd78u7/yJMVtrtcltID/1HtXb8LVhRUoY3xcKMGdxw9SCBA2XCWV+bSB4sNBoJyqA+q2BxgLsGwSFQ7BKzg50CxDuF4EnAx7NBcLAyf4HDGruGz7f/Mq/Uak6KMRRit7YgST5wQ0oRwAJp1DFRPBl/jQi/c9eGZ7jKsd6esPYSEJ0CSY/jEvlMaM5OSJC4HRAiaGf5ZCdSHjpF4rk/dxCJxgmCVODI85TobQmn8CSgd/BjivScszxoRd5x/48wz72ngiE849g/GdQ5AwHzTBtazYqFn0sNT1xMYRK5qGQ5iequWCJrB8E2Z+/AOoE1jCoEkVQ4gY8IT+1YAJMU6cl2KMXZI8jKs+zevecHC8OaSOJCqXCZ/vDXiiGScqVJcFSIYD6PWRRcJMEwZLhhY0ubi+B97emCO2CQImdz4yRv4uVVcfNAm9aJNGTNtsFeZAP6XBFXlNFDQxh+RBr0XiPtbddN5D0GRqV6bRPHUvIZ2WvSqpuph8OXKq4vcUG3DPADGubIvsw6k6tyqb+y/6sLd36/XsgSYlxzbRRg5OQFsBSQyf1pxYnPBxARMs+8KlRcOQZIAnjzknenURQyepDcoQLqH8UllxRU/XkU7BvkXA5J796zA3N0fht2LMkhhYEguFE2Oa+AbVpPERryN4gkZHDGtz48YNeOZflmD1ErIhjTEWJI8JAiUqATwx2JLJ3ysHZ2D+F56Aer3GoMn+MOFpsKcEfVPgOGq9h5OsAJPfJARM9B6Duk1nVYVHdRVg2So/IxiWqpZN6Qxr6Wuc8/2IhUutcvt+c40Ak2RuD7eh6YVLQsfrJRvGB5mSwlT+wwAAIABJREFUNtznuIIk435xACKd2RgjCw1MmJTeB08c68T0oZdcWjJC0CqkyqHMIIO0dU5AIeuDTdIKBFSwX5ChO2GYbwKmcLiuCyb8neQOUvkfVDgwnlPOiUiY2qRve/tVkuSm5yPZK8LcvJH93U1NM1/sPfK3+5fnJs1SDywRBwpigBkmweTeu6Bcm/SnVKij6ikQzlGjZ2jmxD2Hel6CeB2uC1knkgxe/6tBkhAwSZPJMYZJDDhBuaUBE2GaIGjy2rsdeGdJ8jpq3YDnnsuhaVi7Zt1T+PDqLJQRMPFAULYf2PVt5iSzXE2uHWvHkDNeLMiP0RS0jMI3SaQJnvnB5CIPOOgtvQmfv/sWs9EljK+lcLHcwkgfS51pOLtxOgESaXBN2CbICkMd8Y67HoTZ+d1RwMT2l1uatDZNR8ZZJnau+vKV1pGcxUVUhvsoRSqJMU1YQMs0tqKW6sVyigFW3AcYNEoDTQgsMX3ulhyypdnxNibuQpaJ6g63zjx2ib9XYJn4XkwAH7JMYmWF+0GWCA7ERsIeE31WfZkp3s35I1yv7pmiBcX3nCJbS+pulfLwOKCJOCHQO8ZwlI0B4mnaAb4Dw3Kl5TKR9r1voIm8gPKemESgRZVifHanWCYyXnlHpWKTothdGarO1i4Vfu2IEVzmOkbf9X6AJpwMfp0phQiaPHYa9u1JB02yKLtb6yCzN0SodsXLy+7kDytoUrR9N5c34MYy5mrQLJK8p1l58OdScl6F6/rs6gheb05SjhOoTBDLhFgnxDTBf03IBqP8uo0HwRIMj4TJ35ERpfOZtOFM+Trcs6sC9951G9x31215lc+8vlXQBAvljTykSPuvk3wmRY0OackIE41QiiAmtvM+qVMYvb7xXn2DUUyDw95v/P3Pw9IqssaSOUxW15vw+vkrFIYKlZaD++bhwD4X+5FKN54ysc6X69GBsUljtzWsNlzY+GG+TH8EoAlOfxqbYZ9DAZnDm/SB3cCN17vzmKoQu8fs8d5Or1dQpTSgOP5eiC7FNGm2u8b4XOLcySOMQz2kujBoMoIHz3Dop48+fg8gaII5TayCHVkfIXDCoEm2tlC/9EdQaV8mtgkBJ5jfxAAnZKzENTAECrnEwMkAmt0htOefhPXJj8Hrb54jBgizLbPkaZ7WotsrJmtfo0QAj8ONuc/YoIlZ1/nzS9WX5ICTT5Jz7YG7j+iaJIqs/ejbMN1qUyguBkpA/c4gCuUDMkYTDZKETBMT+E5tX6Z+iW4t2s9pFg11NFHgiSSC1//q37F3+kM0iHYdYDLE3CbIRmHg5Ea7AS/e2gfzh2bgkc8/kj8E+g5VXcxpsrbBrDUaTnMfH0b4IOpklXXLNkvBoLXxo7d9Lm37GXSb5F1L5WfYY2uTxnibbbPVE1mgbdOgfEWZNZrs8fZ7aLwu9zrXPire2tllOdBJTsDqfrVPJ0BQPXC47rQBUxVRr9Vg966kXp6WVJWXfX6fhq3yQZOs5O08DpQo3My/cXqb5pTpl9QcUVsATSScye6JJvzMsRsEmODP7Owshb7BjxgdtTd8GtNEdAbpyxA8ycsNoI2Ra2trcOvWLXj5T9vw7rMTxjCrQBMVmgvD+fX6yeTvez73KFT274YqsgpKZbjz+CGzNgOWgTcYbs0UmRGs68WZQ5bBId7NkTk2HCDbpGv8q3jFSngWvJ0MauTdjhGB55xksh7T2khkfi8wl7lumGA64xNe9Nh4RnpYh4ERRSiQxPDjzO/YveZE5l2y1SFUWrzXUQ+Q3/W4yqNJJycdtotYJ+oxGU+W4WJoHkG/vQ7IeCedgvSZtHBkGT1qEtEvL1yE5soVk89GwnNhWCMM4+M7PvnGfSNHRAf3NjJub0zmM2CSPMf508SMp+tkFvHaM18YpQosobwxlo0hYZKYhYzyBcNyTe4+YRmYun/dCOlhljlsFlYEMOErI8A8J/ebPCdhjpMYaKJlmYyv/jf8Hf/Ok1mSoykETAQ0uXKjBS9eqkXYJQ4w4S5mwATDiVOXElgypxhQoq7zyuDwyqavEqCJtmUkz8JC4Ys6XOC42Tx/+GywEktlGLZuwK7hu/Cp0wMCTOpVYUrxDMQncPwxfG+3P4R3Nw/CYl/rw8JO9kOeIcNkz4Hb4Lbjp3juRSaIp7MQoGHO+1lhuSh0nPtIGTbigxaheh813wtogmtBJ3h3oLTSM3nRcLiw4cCCMkmRjDZMwyzxmNym5fSAikih6iV1CLU73cpkRJokaCKhuUKWidf3oXAuGporbQATEEryi7w9iWZkAPRxNYMnMwsKGxYtIX5T7NtMsV+sIsjas20YAzDhKZeU7ymWcZierOayTGgl70h4rphi6i0ys1jGSCj4xts3YH3ToMPFhyhxZ0w0jjm25vZiA7yNqu7IbHWTJF7fVNCkYPPSjpuXF5YLgybvB8vE7iNbBk6yO+AvG2hyA3ORLG0C/7tu4kf6xrOYMpSbGbfgBD97qw2vr1cYOKnNmBwnDJxQYngBTMgzCHccEzYOFROKHYrAifwM4ExlEc7srrEhzngyoOckgicH9poEcAXrRsJUJXVLPFbAhkaJ4TPuGyc0F9cHc7ikMMB0Ba0i2Iu5aER7wCkKSWkYbipPf+5R2LcHKc/+VouK0FkTlgtZJgSY7A0BE62AGS1XtrvIgdXVBg9FsYMdzdDs4ZGDoYB7KWNSYEhZvQjAJXouDTiJgh3OMMsGlaphvJiCArvtcNAlOj2/Rx3tzAGQQRM8CpEFgkGT0pCYDai04henThzkfDIffbweKAKaiEqI8xvBBQzPlQea4DMTb/0PZFRA0GSiXjEHJDboC3CCdhNknGBi+LbJb9Le/ST88L0GxTsXQJqcCLTyH4LJhcc1DgpEQ3SllEkzig43keTPWUan0MMzDOth/s4CTWo//BbUVm7ARGMaqpVqNCyXhOayAKYKw4WtF+AE+9Y5+KnVb38tKChS1QJ9otSdyYd8Xpkm9r4KzSXJ4OkAjcwSZJoM+gSSWKYJHqzN393hCH44OgOPfP7hwrPA3hjU/dZq0+4ZMs4m7oXx3EXvPfEmDuaSILZBLcR0kNZN5OXZNblMcsAQDzTJ00czjeFu74l1mhSdnRA2rwIZCyhxqThoQnsQ70R+KcYgR1/ahOB8i+xRtGdHRICMEd47NdmAmWlOKp4FlsjLtwKaLNxchYVba2ZOkUBMYZsIaCIhW8ed4uLNjTqhGAyCdV0QNCE9SIV12jPZgZ85fisBmFQqmLuME9zjD/6tgZPwdwFMyNCsHEqKAic6LwAaIvEH8wEgcHLh5RV4+5k6LL2HMfHDPCYD6A870JWwXCaXycT9R2D2wdMUIx/rjh8BTaT3LQBl2Qzs1ZsMDeVgPl8Cmr/MxIutMwHy0+YXMnyRbcJvHjJoEoAsFKqHYnQhKMFgVuqnwHIWwCSy+oK1GHmL6OVkQPRDU+Lk3CngJM2ekbtOPTCF9UjfW9uVzIZdPI+NONcJbqTei3ncB902IIMQP7Qe0DkjDONjwpVSGepD40bPubJxP+w2V2F94Ww0zwk7JJk8Nwl9SRsMHQuF5WNkr0edvo9OBPFPHDgJJLMHivCO74Mlim1CZwveB8r1WZg9/AC9GOuAZ4DEecurlul8Owaps8Abps+c7lOeE53fJJRfMRCF+izSv94aV+G4NKgrrDjJy5QGmnzrjXrgMe7GiE47rKBYsISmS90AJtSXHJaTPnp4hWlCACJfGFESdcyhkQYKuxCliX1X3mJBEx5n78XInmivAGy+B5+8owW37SlR4ndcO1wFrgeeBRAw6fWZgY45624NfedPydMm4Br2X2NyBu7+2ONGo1Sj4E0L94fOY5KUZWYOm/6V0uyM0snfVfkWKA3kaLuL4e180MTm90uoMAiIdL0w3OGRAq8L+0tfo6LEAI5n6oQ8SneGkVvjIfx92YD3YmiusVgmppPztpjk8vWfSDwf9l+qtOIpaWdlIpSaKiivkpF3bOERLiXnwUymiWLs6SoVVOfsI0VBE7zvrmO7clkmtJozQZM8MCRrEH0J6xohOTUynt1plkn4qnALLTYpit1VtEsK3Zf3Suvh4jYOR2OKe8J/EKDJmZOH4cwpH0G37d3BBPBpfZj0qi/S29mdXW2Mb5gv8taduMcCIwCcrB3VRGOs9biPFKYhzTgdWyV5EzC79mcX1+D1lYEBThA8wZ8JZpxI/go6rOKh13gNIrBKYbk68Kv1P4CNzTacmKrC4t6vshymjdPFMMUabgU8iSaB96RzdttIMQmp3eoRBE3WNvhAUeRTGDQxu1E0FF10uFhx39hswcyUPlgahVIh8d3eAH79K5+GRk152tFmPCKGyfpmC8qlKhw8sCsJmKhN0qhlXFPtJWA6wqumObyNA9a5WLA5STYL2kX1+DBTz32jbawJxgkZTpg1Jc+Ikiy6MpmMTGxsYyKySr6UXS0PLLiCb9bPNlvsUak9m8olTEgLlMwT3/cRaBJfYQSaPHOe5Y2an9G7yTGzCjWKkZ4ycdSD3dX3YPLKH3F+k0YZGtUK1KolYpww05ONPOJZhsBJqzOEZmcAb1c+BQtNSQYvVk58juczz6mtfpKuONEQXSnF81kqBTSRZ8KTjtZDbLliOHKrHfflNNCkagATZJjUqg2o1yaiYbmEaULGSAWSuBBdYe6SiBV5XM077Ku00406FeUDJ5wkngxFvY7LcWLAEgJQkKk0GkL35MegdBcbWcb6BPUU0EQbb93CcF6YzhRq5BqVw9/ir7I67CEt43wkLBNrOwj7Tl6Ga68hayKjlWOPnXmhmrO6CrEwY7mnvbxBCA+7nrdbuk6l+9X1tnqZakPIrLD9K04oSdOOLQiB3qkJdF7JBytyjbGRvhgfNIkz7rK7OTA4CLNN9Al5OJgvzIZnYyn9azxfKQwnGdj430/fPYSTtzmGCYa2kfA2eYbHEDih1aOM6iF4kpULIARNxAiJeQHW19cpXNdzv1+G5fdKJo/JAJBhMhj2IZb8ff+Xf5adQPoImqAeDnDHUQlJqaRBBvOHWOPUKDQKGjaDYk0qMUhx62NGa46Zz89S35vx045Do34LkyFBCcPOiQiiQTIrlPIboBdJyOTg/Ez2k3OM0WCJPJP5SOyi9vBlKoxeuPT7doATT+46/xkzYFs4p1nhLfmtdBJ69Nhn3QWN4MjysLlOSAZhToke9NsbzBKTfCsCrCW8ncdxwwbotlahuXwJ+p21BHhiJp7NZ8a+Uk5fyzP2u3UYO7/5O5vHJqF5Z0429I9xjjC6OTFIg6TvDhh1IbtwPe++4ylPtHFOGBdqOTmasf7TM8IsClOqfv7M4QE8fKJiE8Tnya401kmaDNOyS2RTDCgREOXm2hDevlmBtY7ouBos4T5mHZTXNmIjo5oDS6ilGjBhqW0cyuSc5DMkMfoJnd0SoEkamB+IDiLjojMnli92Nal3CQYI7nZvwp7aCnzmniExzzHXIQPmKONGFjDpDzhcb7M9gI32EK4O7oJe2bE/5cyAoDb249TMPBw5dgrmdu2Rljoh7Y23mZsEzEnuuDgEJICUnoRWHIRhucxNcq4NVX8BTbwzkxpD3ZM0VzTLRE1bl7dEnRe0CFdnYJI3gXhPZZra80yaQ6p/1huY0FxjsUz0nuStbP8PvS8mBjGmQ4d6ZEbZ6aBJ8X0wVvwWdpZY06I1NzM2en8YAYJuGpNlwiI7n2mC75qZKsYyoWr84beuuH4Z+0CSNYrqWrDShKKVFof2yuIaXF1cLVh4/La8wQ4Pfvkvyysxv4Tx7ogYbtLGR69GLzyO20Tk3aKgJupSsHlp5iQMz9VqtylPRBZostMJ4OOr0Q8NUqzf0zsAhXQFDf4foo/kITl7/oqqFVOyvSReLDnsPZJ8K7spvOFHE+SN2QcHL/xX0N59HyUCfKnzAJTrkxTHtVSbgO+t3AvQawLg4ajfgSdnX4NHp8+SsvCV3d+AhZUuLKwM4CeNr8CNvX+b3szCFOOWimLgjkfjgCfbBU2oLoN+ND/QuKG5RLhngTC628kLPOb1HZnCMoYMmnDuEf4IaOJkxNJqE37jP/+8R//F3r18fQmuXl8ixfTwwb2FARO3kQehAIJ66mSb0enlxW8uYtJOmaQFQBSaF0wWcGvGdRcZVVCBtp7uBYETpIaULaPAeMvZkRhCterYBh5o0u5yrmNlrrSgSZ8PtB+BJvHx9kCTAvsbxh6v1qcKh6TpXH0GplefhakGh+miGMaYGN4cmEReYcLE3oAZJwiavLE4AdcnP+PLbZZuBJyE4bTGFLmJ0JzREF0phUo3iRHRv82Z030wXi0WpYu4nCZGPR4N4YHThxPtLp9/Depv/8QyS2oVzKk0lQjLJeG6NGBCYInKcUIgpa1OAJik6U9F9d5cmWsaT/84xgmCI2RAMewSSRJPntIwgl6vzYdqPFyr3CYYnqs3GEL75H0AOwCaUF6TVsfWxQ2EoSioPEzcEl9gyuirWZA5NYVl4glSvQ51QWmgiQq5UmAJF1gqJmyKNwt1XPOdeYtZzvxPLNGwOvXrftWSnnQdPQR2/jHApS/R72b8xNgXbneaWbJ/t9FnTb6TmNFhK4AJVmOj2YGLlxY9hknUqEHRhDjURpbRIzmo8TGipM4YDrrftvlzKK67AkrymPj4rnuPjODJMxyOC38QLMEkyjonQJrxMRauKys8VxjmJgRQYqCJ5DdptVqAPysrK/DqN1tw/nslGFA4bARM2o5lMmxCb9iC2c/eA/UDu+ieKjlPsR5yeP885TaRT6J3xzHekNjgmUcz1DoAcN4P6X+S2agTVdMZsgRqDTqcLyy0mAibzxhXS7Vpdjwxn6KgSQwwkTWYKkzSRITdR4zDgLdf8ENbBU7CV3oyOIsBmrbPZ4o53JXcGI5GJRiM0LGHQ2Xhp981rMXI3ok5lHwnKM88xjVKe7/CB1auvgb99pqX54RBD1M3oyizj4rb64uAKJIAPh6qUc0eDyjhijMYYkJuKcewkD2m78MnKxNzMDF/HCyj0s5VPP6u2z5Jrr/M0VelxLv1nkN9eOh4mYATLbfyZJiEG+Ql7e8mWm7F8pYgSIL3YB6mN64gQ64P7y1nsUscYMIMMgZMAAET5bAqYV79aS394/eTZatQPhM3p2PtSVvrRpUzoIlitwh7ZNCFaucaDLub8NSdLTiyuwRVE66Xw0UhYIIObsgyMYBJZwCb7SFc7+yH9dIhG/IZ69CYmoPpmXkY9Htw9MRpj3XqtU6rmrKYqN9cHpPkMnMMHt1eWZ1hWC73PjyXoPxO5n9pd3qBK40PfMliJ923j+EWtYzmUOdi9wgTwHt1zABNGEEN2HCyKtSeEx9jf153Wyvws4/cAU89dndiMWWKzHFwYXVGSo6D+macfVe/X+1DakNM3c4y5/7YT3niKH8LTexdybCRUkjRY5p7abKspAmI7ynKMiHZ8YffvrqDp4TxdmgOkZNEAH/42uWMXbXYKO58o3ayRDd0guBmtarQm/EmczjzDzt0wRYfBU0KvYCLSANN0Kt+ZX0jGzT5AFgm0tA4FW9rvfxhA02QTcKMEvPxFMlQYdVCmGPeZrFNnFKaLryKrUC+68l3vghPnJ6G6ckKzExWYbJRgYlamRQLqjYlRmPaaqc3oPj/6JG9vNGDxZUeXF/pw0/qX4Eb+/5O8FoT8sJ6GI4HnkiCsdS2pE30sBaRsFpbAU2w2CLJ4OOhttI2KjeGeaBJt9eHuZkp+I9+5ZNcmGGY4Lp+/cJVWveH9u+Cg/vZ48WuM3Ov+9vT5vyzkQ5PoeZuwmBiE7hnJZFV03+cCanvjYwxK3DmKKWum/MZd00COOGQHXmME5zweLBnJoIcSrlCtQqyRtjzU9t8W208fGgZjmGHmGnS7w/oEHvq9o/Cc8WmwLl3b8I//8PnmGlSYI/D0Fx5YUPC9wwXnoGJFUwMX6bk8PVaibzMMOwEjo0cnFHGIXAi8u1bV05BZZ5jFIcfdizwQ3aNPcUDDTMZoosp9Ym1bL6IgyZBLVQIBF8gGEOxVYjNsWw0hDuP7lGh5EpQWlqE+o++5YXiqpYwUeysn/zd5DiR8Fv477YBk/G1cCX40k40Wv4JcDIi/0TyIlT/4pzAb8irEMNYUVguB5z0RkPoIdtkOIT+L7LTwFgfVUV8d6vdAZQnMiz6UEzl2lCHslwKboIpldK5TEiu6fqYvd8CBhHQJB6feaweyLlZ5iX+WxQKGv/9DjwMn+X3h6CJvyb1PNMxGDCrj/tY0MQ2Rev8bEjRZ61dMxNQqylGWwQ82UnQhPfG5HxySeDTGdA2XAfuu0aQW7YIhkkVYEqBU9Y47zn/5G8CGjCZmZkhoERAEwROYuG5dC6TrLwmXE8Vskf9rsESCXejARP8XULfaLYJhupC4AT/feFP1uCt7w6hP+gyy2TQpJ/esAmlfXXY9XMP2gljzV/oCBOAJlTP+FQNxXzGYtBry3fckocorEu5ArWJ9PyXg86acVAJDLcBaAJlDHk5oern66GJipZMOKmUFqTOlKwppI1V5PGt9Tb3IDpnZCaZH6dO4wAmWv5mjZyXK9EZWpnxbNiHxjib1h0+cKJBCDW3JJYgr+BojTaX3oPWymWb14TkpejOCYZJMjl8GoCSd9byamNAEgeYaOCEx5jWLCMpVuerNGah0pijnDvVyXkMGJpoo7yHwnTF2CZ0Q9A3ZCBO9ldiP5cnRwD7Z4bwc2fQOasaTQafliA+ZJ7otSt5S7DtkqtkY2MDvvf/LRE4eu1aF6buPmjy0QTAZ7A8RU8WwGRUrkMJw3FVJpQTXyzMpbQ6Nn9Y/8YQctaRYAydz5ZI0cPD/DclOq9XOtcZkOmswq8+NoRaAJhgexAwQeeXDjJMDGAy3PcJ6E2fpu5cW7lF/x674x4zd0xeFrvdB4GMEqKNb7R5TMyUScxhN3hROR5jcPCNEn4ruX/HQRPmJGv9YUiROfpW7hFoiSV7id59AeX63+wlmskmF9VZ2vP2RMBKABPRiWJ7mpoPWCfMZ/KP/4svSbO9JzK1h6KgiZ5UQX22s+cmxIEY1+yYZwj8yKXMtuYVlfNwOC+1TEk9qG+BZSJyWVc3nME4R2amaoVymUg57z9okrOph6wTDs11Y1ugybYGPHVC5JXqD4fbrPX3eWXEX17oKcrl4Z5PA062C5qQ0hKppgZN9u2egU89fnfirg+EZaLeOh5wkt7LHxbQhMGSa6aFTEn1DM4e/TRlIuNBBWn5kY8uaydYJviKJ97+Ijxx9xQBJtMTFQoLQR7ZqaAJhrEZeKDJ2fpXYDECmvB+7pRW/nNgN+s05gkpaEXyKxW0GYWhtcYNzSVDkavIk1FANADiDPujGExhyzJptqmfXN4Lp0XIwQ5ZJscP74G//UtPWMAEC//BKxdI1Z+ZmoA7TqBXjFP8Q33eqnYJpU5AGFbA/n/23jTIsuM6Eztvrb26u3pHd2PpRmMlAQIEwE1cRZCSKHosUltoRPm/LY9i7FHE/LT/2D/sCNvj3w6PPZalsWPCMQ7b0oRH0lAmRRLQQpAEQWJprN3ovau7a3u742yZJ/Nm3nvfq2pAYuAiCtX13r15cz158nznfMduZrHRJJlIsuY4uE2talNPTn7xkHHJ/mJeZHlI0RME/Ec9cXJBr0kFTuyhjqWlPsK/2XjUpLw+XCb+QsylzeEr7jP8YjAYAdKm2QghBE3Q6IGGFDQeHzu8j34+uMIeQNDkn/2v3wGiE6mxiVrQhGVJjYfwvkvfhoWbDJxQfpOOTwyvwIkeBjkx/Bi+d+EQ3GjcA435gyzDAgOAGDNpruwCPDFlFim6WAbktJM8aOKNy+pJF/S6rn3SR7T/fD/ed2J/ATSZ++s/p6gSTf6Ov+dMXpMWSFJ4pD4TSq5KwEQbljokT3FwrrWmCiiEFYBsdLLRJhhNwgAKGlqYlx+9v4djzG3CPN4UZYLUXGMBTmaJNnFjgf8YE2BCoImIYT8q8i/jfLGLeD7elrE96I1sLh0SZyszywvB5DbSc0kERb2VV2t0Km9KH+L2qAZB5LevSkQglHVG4qHiPdNdtHQZNHE7uUaeuE6WpzK50hbnO7C0kMgDYcCTuvIv1cE/+OnbzHXu9jObhNfstY0GMCUmV1y9ThUoCXScTF+WDvAUugMaFr/69BJFlywtLQWAiQInmsckl1A5l9MkrqMFT1LRJnHEieYzUa9u/N3v9wkwUdAEKbve+NEt+Ob/uOEBEwRNJtuw+oWHoXv4AFUDn5vrKsVWA/avLsKB1cWUGA/nnLkjuzoook5yCgWRUumBQB0VdUDM8dUsnEvQMLkDMO4xcJKJNkEZiv3ZmrM59lJKqOhbkuy9bN7k2ydP5TBWNWhLZCEr08V9EA3pU1/aJLPGZymjXLKpYVrAksQLRgOkkpqQ8T1XFukGufNoKHArm8DAyduBR34eOCnmNgmiUNSYKnR87uVWJ4iiS/SMVEzu7s8yCmrO7z9FfbJ44B4vrumcVoymC/ZfNK4P+zBBamqFhgudaw4MkW5a2Mvl7fp5AzfdZhMePtqHIysT6N/chnvuXSqAwHXAE+wPlDWbm5sU5fbmuR24cqkBVy5O4OK7SA84IHrA8WQApz9/F1O4JRRNtyoElEK9hxzEiI5rJdBOqadTtFx2UzR6NO+L/FICpOrkC41moupJTOGIjgeuN1lf33iD5NJksAmHlwfwxUcmTM8rdxJggo4wQ3YIRWfQzZ0R9LonYOXhX+e3UUWlnkRTLmd6A5jobe7+aGxpvlA+rvhZvTGI4SioEgSKRBTG8XxiXT8HmoQdx1NT5QeX5OnRcL+XRO+mYXxXKLNdHYwsddEwerulm/cPGACJI1BMN5t1KfuB9H8QZRJ0uh+qrLC6w6BJucxOYKi7NDtXva+sH8oEeqFcJ2vT6SS0rFmObKHTgoy1qZx+P02UCT7+voMm2gZqffffAAAgAElEQVQFT35y7vKuE8DPPOBlo22+SwMiVQ/PVqt6T6mS6uuQPvCMHX9sUNt6L3GPpNTfXn8Il65ep8NyEjR5D6NMbNuSuR+SQ5XvhGaBM7dqrPf++wAwEcOrfQtvJlXjr5tEHI1S9ALcE9BkMoGPvfFV+EQKNMEkaUz3yQlwRbFAg6IFTS5JpEkRNCEtymy0JvGb8iOLQI7Bk70GTUgpMEkFn/vBG7UNrnYMSbEgL6/iCnMAYHwQCfrAjL85rG2UgCY4AL3+ABA0eeDeY/AbX+GEc3i99OoFymOyvDQPp08dBqT5cfI6+kcpYKLYljliqVLrcu8Y6VJp56i8IVx/dW8nmekSYJdHm5ASWQc4oV02DZyQQVyUPpw/C/PzGdDEJuXGtTqmBKl4UMO9CD1FPwBNijKXQJM/+DY0kAKkxh7XXT6UNF7WMR7On//foLH1FkWbIFUX8hrjAYqoRcgxEHnAmdu4NxzDS5cW4dztwzDqrEFjTqK3xGidjLyaFTxRo2WzE9F+2WMl953tIg7zT3UaHwnDXBDmPj33ZECTI2tLcPSgz+fSev5Pobt+1YEmGGWC4KHmNVFKLs5lItElEonGhjRaYGHS9xxgUkfzju+pCZwVwzfsKYrBEYorwcOto+li3ngGVAAGo4FLCI97okaZYF6T3ulHYTItRVdkZB4MR3B7Y8eb4M0hUzQDA97VlZppXQcBk1QUeaCzOJtBA5rtefIU3+VZbybFK57l3uzhuehrF2wLo3UfOjNpOTFowrM4fwXACS1dySXhHjT7ldB0lOm+nXYL9q94z/zUm0vlXpJyjEtBPeYFBE0sGILypNFkUASfFXBG510hCqVy3dWYnwmP9LJx/IXH2/DgPQdgfh6jcDpEZ2OpuTDKpConQAo0YRVAQCHTrjjqpIyaK4400WgTpL9R0ER/v/njW/DCn96Ad169QVEmc48ehaUP32vEOU9SqlHDgyYq1YtSPzRmxTqgN9YZwwdvL9GV0WvlrvYcepZ7HVMfHu3cpH2UqKEiAYGvIVAa/9dEGcJ0XwzcFEcbHSjqUMFl1QXbruT2qDRk9t0hcIKPYd6yVncGymd9p+RMqy2X5MayZcX6r2f+SDWPczniWtZk8n5Akn2WAk6CG2soZsAJ4m9dfNFFusRAiHNAykahiKTByDOiVeZ8gCp/iv0YUnBpBAnTRqEdZUS/t68twPyBBTh45hGZd4mSRFbGDmHccp6n2gsjpOlSzYvmmlTSjDvf4Pst9S9XhnWNMWNx+a/egOF6D44dn4NWswVHjzfh8DHMydeEI8dRb8VE5uwIpv/GvxEoOf/WEK5dZseel380L7mU0OEDo2UxMh7/zcDJmS8gaJJa99wE1olkDTc6FF3SaM0VoqAxUqEYXWP1TpY99IntM6RmdIw2deYajx/dqbcTaMK5rvhqwmT7IjQnO9CEMYz7tymK5/g+72inTlLIoIFOb1t9AUw6J2H5oV/zRckYc67hCsDE1MmOOebSsXlMbNVdHp54dgagjLCPFMS8+SBwqPF91CN6rvDScdVOZNsujsOQ6LhCBM0tgTRookZ1qX8YoWccMbSqFF3ic7pwX4Tzz00PeUb35uMHWvBbX306HBvTtNLZs0vQJFm2nd5RH8d/JuV6DtivKqvi++zXFcsr3cZU9Fj0hpmiTIq0uOEsYMe1aaNMSLzccXquSuXXd9CtzR146dWLwcY97fjVF4vFkjVpE39TQymfqnKz1azWU/YA44RH+kkU/k6oaP1rvcQ3Ntczb124zIbEyRi+/gtG+NAZDylH6iYhn6pjS2+uH22S7wSkNpklnHovWhFGl3hP9aBsl5CxKGWjwE73GB9OMhB8FFo5dTvMmv/Y61+Fjz+0CCsaaTLXhrkucv970AQPPIMINFnfGMCldfxheq4kaEI7olHySREO5xgl/nQeKhN49OwJePj0sXROkLihU4gAPkwMYFZqLmoKeYWisTIS76QwikKVPIQIeGSHXyJwsFwETZYDr1LS1Fxrr63fJr7VM3cfhd/8Cq9bymNy6QasLM1zolAy8LOi7F4TKFn+j5QSxS/jb/j/mPuhQxEXbDyw0RRaNTWJlszAKcaoSqpzPYamZ+4wcELLuQWNFvdruzGCFq5LVRJcpInnqZ2QwXgMrcYHoEmVXNor0ITmbA09pvHif+XymyhwwjRdbDRT4w6utQs3W/D8pZMUuj/uHOCIE9onUX6l90mXdHXK/VoPKSFFlxZiTcS+R6cBTXhNh3tPyD3tvztycAmOrlnQ5M9gbv2KiTQR0KTV5mgTpOVCWYH96BK/8+EUlz7W3p/JjXYdgx85wKQOkGInWrnVyd9JTfYnKaYKCOm5KNEpfc6RKBxtwjRdCJogWDIYY7QJ/3v4C1NQdCW98idwfX3L2wJiQU6CxyFOVcsr+30qyiR1szWUI2jSFnqdaaf3zBU1DxbfGUdhpT3GC++OCso5n4gJnT0gFTyqaEgYcaKz3xiJnA6hOlFJTyJly1rRaJvmjOeKafSHiwKh97ExyX6Gf7/21mXY3EIOcyvLtE/FszVYe+nsAtVjW6IAmPJT1GC0QjlhGPzCRzrw0L1rMDc35yJMlJpLf5flA1CwJM4DoPlM4nbofpKKOMmBJzbKxP7bRpsgTRf+IJjyP/zTHwEcRlquDwdyCekAsS3ac/v3LblIE9XNwvoGip4x7hlDZaGBuSN0KF94ffh5ihEn+GOv2tEmEAIRds+m86fLr1I9q2rLoLQlKMGe5OWH7pVYn3YVcBKq6sYZu2YNY3mUaLqLDKpx7mPHrjAyloustw6rnVdshIs5L0g7br37I3rbsLfh32qikCpzm1DCdqbgpVpngBPaqwkY0d98jhxtz8N4Zw5G2x0YbrUIMBhN+nDmy49RecVR8TRFpMEoeKp3R0d2dJ7CaJOUV7/bLOhF4ZtS5/xAw8M/jCy+de4K3D53HVqNNrSaSNnVoX8TmNdowaGjGCUIsHZkDAePDOH6ZWaneOXFBaYg07mCkYIT7CfOpYRACf1MEDwZwPEnD8LiWgjOk1FdosMYXMBk78sUXaJzKZhNpMuws0kgyNwfdm3JoMrNSM1Ftht3xqxe+3H3kvOHc6YDGG1dgjb0CGAaDzbgyFIfvviIwWoM5fhgiHlMOIcJ/syf/TXo7jvlay5tC8azgpYrmGc0T41TXeCrY8/b5qnIwG9puXwfe5lPIigCTfS+HGjCfYh3TWDY32bbhpuQZnSDuoSLgVXocGYHMtzaQmgKFAGTcE2a9xpAAduGcu3Xv/QI3HOCz2GpxVwqcX9GQJOau0p6EVU8nPq6TN/Ul0x7RHPDFzn2BP4W8t20USa0Z/xdAk1eOncJkJ4LpWisTNUTdbUcSjNF4cG8tSfJr2eaUYmHak1gYxyNF3tg6FGHBfKyCIVs3b51kzjzAEaa7Oz0SNB97Ree8ne9T1EmKvnqLMyymUMctJhv4D28ECy5cn0DMOE7XTmvOQeYRJK+oCyHHyC4QAcJSVZm2z9zlAnvckEvPfO6RJostmEZ6bnmWjDXbZWCJjtKz3VzABdvVIEm/tCl9S4CJ8ozy4e88agPhw+sEIBy5GBJmPyUBnlUDH78ynlAqrpZrhRoEoB+CW8P/x5ytxPzpe7gPBYXr96EYwfTvNGYy+TajQ3odtukMPzmV56Bmxvb8DLmMWk04L5Th5nGQ0BPN7pepwo8RGKZ5XV7+40kssUILkv3lQVPvOSpHJLKG8KRCTdSPFAhVYi9p5ymS2/Fgz0FMFMUPB7Q9VBmgJ/gcEeLmt9F8rFFNCUL83M+MgWpNIYjGAwwma16UeFTE2iIsQGfP354/weRJokF50CTVj7ZrJtZrQ4gPVfZ9KkCTnrnvwWLSNM1x/lNGBxG7z2O5MOxUjomBE7+9UtHodGaJyP5eOEkNNoLBKIVPLGC6TgjZRfOsfYclx/I6OlBk1wf2Wiz4p7L6//I2iIcdbKoAZ1/80fQbTYoMbGl58J/LyysBnlNOJ8J15dBE2EJpwpJrfTLqM8K0yOricetK9HCUgCK/UytA+pNqqCJjTRRqi4FTkaeposiTYSii4CTOhRd7p1pjQZBfcyFRDtFSphrguhZNjB5pizKJGe8Rmqu99IxJdqNqObFkc5LA4oUKdG9nTaWicjQkskgEaVS5c/SlwdOBDRRI1yGhqtMr923PA/dDu47AnygwU49OzNgSN1pcenqTbh0daOQx8QtO5MQVnbCZM6Tuu8r9FhmfRN4LUCJ6otP3NeBzz5+kCJLNLokBkzifCZxxEkZLVcWsLE53lQO0NlXvdnZUKs/NqeJRprob5vbBP+N9Dn/6r9/ETbuPUnJ390lOrrajPA3JoE/Lvf4NWANW1wnpcJNjUmwdsomMD3Mc5evoqdpDJygTjYebFIetxxFlxphJxJtYiNNcsney+ZWrbO3W+RxSTlqK9+HWj7uyS2MhK1TGcl1jLmhcs5wybFJNMb3jzVURiBYfIZ0NEUhUKuCk9ZWrh2o5xf2yyJAovOCbi0IQa9Tq5zqb63TGzEXwWD7Jj2DyeP1KtJ4MTWzBUv431w2yoQRrrkRRyhAb4l+KB705hp9hhEVCBAoUDCGEZz+0qOZtvscJ6wDGkozc162647opIimy1x6gzP22p5OzwbuQpMgm5Qm1h9vvnYZbr92hc4qLQFMCDwR4ATPZdx3qbySfu9DcAcd3tD5gyi5TJQJRp3sv28JDp5h2jxtrjoPKWAC7WVozlnAxO6OPheXb3HhlOnmlu1HBDsQNME1pmNboLROzNd4mk7GfVc+Rr21x5xnCaNMRoPb8MWHxnB0n3d+IKcXjDAZMhUvUnJt9sbQPRMBJuRgHC+y0LUwVtFcP0qPjkfG2TCIHgl8dgLtJtD70GnPLLSgjw0QYEETW+Mq0GQ03HG5eqpBE9M6AdX8JzKbSW9Q0FbmSQyYhMUkRjgULMTWEEeZhB3t529SwPKHZXtGcRzDu5PPWtFcsT9MtV9lytpVGRUP574uUu5FlZsxysStd1Ockyqit88SZUI7xR0FTWp4Z9oueu6Hb8nsky6eFh0um1il37HRKtXRMxcZPDjbdKx+ynq/RTXNKFYamoq+jZUrvaTxqUPd+s1bcPP2ZgE0eb+iTGwDKxdnicgj/tnqwdibqQJASd5d7pLo8BccwAqASeVuYZTtBrRaltNauIhFcZyqMUHfhB319Lmvwicf4pwmywstTgTfbUG7hWG/vNNopAmGsW73x0CgySYngsdIkx91SiJNqMkGOBmPONokcWhWBWU0QOMAP3N4bbUcPCmzoiY66cevvA03b21O1X16M0erqLLMicwCJa9OpFagiPFYlIEmCFJjkngETX7uqbPw4bMn4CfnGDA5c+owLC50AaMbKAeHUXxdnXVhqMi2LY+VuMCTGYNX0Iib8KqvBE9o66I3VQ5P5Q2+wuxRhNQhttzqaBOtyHiwC+CEogxaMIe54IWiAquuoIk7X1HdEDRBhZtZWu76ADRJrjcFTaBZTcmBfV4Fmvh1mt8MRhe/BXM3viMRJy3O34SJ4fFHZBLKu9FwBC9d3Qcv3zjAkQV4glw5a2RXxcQluqoKgCXqlUarK/Qntv5p0IRzQxV5Zqv8wdUYQ5FjhW6awNJ8G06fYm+uyfVLMP9X/w46Api4vCby91x3CdqtNtF1aZQJZnJQwMTjI7sBTKYQECmFKQecqEHdLVy/1+FHOAfwP04GL7lNhKZrOBrAECNMTCJ4puj6EEzOGq/xeNZXACZ4+/ZO3yWDLxgh8INdgia5KJOc4VibUBc0saM1q0o2/XNVc8To4cF8CJOh2uEyJmOJNGFrWNWbeA/GPYoNz7xn4fuLa9UmUOfFiBSBrF9gAtbFBc5rolFQMyktmYcQNLl8dcPoYdJHYrSzXs+8j6cTxU9dp0ykFMsjHXnfy8f2N+E3Pns4AEti4AQBEwuapCi6NKIk9Zvap+CWmR+paBONPImTwKfouTTaBJMwW5ouBU2+9a0L8OpIPGfl/bjvtDDKW3Q5BU2Q3tPV0UTg1DIyTj1I+IDJjRckHufCfJ4T1jvH/U1oAOe+Kaj26rVOeTS6RPOHMpXpT6d3dptaPkQP8L6ZX8mxQ2glcBKXP+1h1Bg/HeiaKjNhwLVDG+ZDLVKl8cAl2k2iR6IYZT9kaaT3+mfqgEF2S42VDPzu+iuX4Pb5dzETGrQXhtBa6DFYMLfNALHLMSKSR15PjAT9ZWj0OBK2efuoRFSMJSIUwQGMBMV8HR40wWbc8+xDyVXgIiTIzot9IPPeNIKHIuy3odB0BSpHgCXoABZ7zEs5A5jI2GjE1c7123DluXMcYYLASQOj/jHKhKNNULf0oEmxfjqH8WxI1EvaLwSacLQJzpd99y0SaKKqiQVMJgiWuOgStwuYfuRcHSGMwDtgcJm9j3dQ/h6poBDEsZR/lcwjhYgBiUzC6JGdm9AarZMTFP6MB1uU1/K3Pu7fqoAJOkWhLWNrZwQbvTHA4U/A0slPcLU1ciYLmHAbU2YV+1lM6RU8FZzHzVPBmbyalsvNJeOwaeuAieDji8aY8pb0yRFQrwJoEtTR3cVdRA6g0l2yCMhxWeWLcxbxNpIqivCwnn694Tz/tZ8/C3fbKJPUNEuu8MBnNHeHH0vXrHAOJ/eccNiyZZuA9vw9Nb6Zet8LByj5hqoyq+yys0aZ8DLzOnGww8hEnCXKBMv9OwOaIDUX5jNJxLUWjYeJ4akanPyc8YAJdzSWNHtp6ffMVl7lUyW8wl5Q2ZWHGwCH7lO0SeULynqt+N2N9XXnZf+Zpx+AQ2sr4kVd5KmtsYb36BaVzFXcefnOeK9AkzKwhBarlSBJwCSS9MkmoYuE89cNubFlqy7Qt1VsFuHX4UufPvfL8ImHlpiea4EjTfKgCXpmIHDiE8HXAk14l/Vea5iANBOKT3RdyKupG7IoMLmk8bWsGKYDvvf91xxF3SwTmKgI3KHV9GVplIl5k9DAWK/A1966RABI6nr3CnvNdLst+OQT98PavkXY3NqhHCaLi5gLArmimVrP6Plcx10AJuQsQp7vJZR9tcATbVUNEKXCIuVAk8LZryzaxBz+KCkgjp9EnBB/NtfPebzRH95jUmvt7puMYH6RaVPwO/R6Q8U07nuYDMTjvkFeopjX5IMr7AEHmtQwnmA0If5ov1f1ZVnUyfjSt2F+/Tuw2G1StAkCJ20ETYiqCzm1x8iEDC9dXoafrh+iA8JoDDBqzENjxScQrQEJshGppmEI12uRDiS9KFKgSRVgEsrUFGjCesdjD9zF8uP6JVj4629CR5LAaz4TjTjptpEqZ96AJmzsc1EmruoZWq6Uxh18VsdEXWPzs4dfA1z48DCWluogoBomU3OFgAnTdI0pv8mA8ppwMvhKiq7gvXnVzoEmvkqhvivepcVWY62r+6sQZaL5nCoWVA40qXrjLCrsLM/UabtrooAYnvYm1XhfCwuXcHtr1BA9qnsbnF9ALjJq4tMSOZIfQy6/3cK8Jgia1HhflUCMvudIk9teZ9VzFc6HwFmHH+R1vVf0vWyg9UBJ3D4GnBAw+fXPHHJ0XGVRJrlIk1yEiQVPqH1G7liwhMZLokxSOU7KIk0saIL/jmm6MEnz//68eraLpiH1sKAJ1uHeEweNPjfdfPDmvarVGk8iHu8yVgnNc1JN0cVRC2hra86tkv4/KzvAdK2XNhljGI9veV9UAidREeQgUzSlVq5K61Ue6+v+YQPuZhpPxn/N64BJxTPWLHocz6ZaON6nR/D4DJt8Vw3YpOCMFXbD1rUNuPDcmwwANBAUQBCAzzCNDjI3yPl3Tpzb8EjcX4FGH6MdfAJrpaBiUJmBAUtFxdRcQwKxj3z0BCyuFVkL2EivXYC6mso4M8AJah8XbWL7yE4pkadxFwa34zjZq9GEZpsdJRE0ufzcawSWYKQJRZwQYKKgCY4hR5lwdFdUFtFlTWCC50Ki5sL+8fRcmAQegZO5/U2468kjDjRB2lHCQQI6Lt0DYmptC3TzPUmISCa5BUzw3hHSQiH4FeVJygInZp7ypiQrbjSEwdYN6I7XiUEA8+s1YASj/m348IkxPHaSx1dzFg5GmCd0BFs7Y9jojWBy6BOwKIAJJ2xX+kzTp3LA0zYE42r+0H/SXlGg5QobwH+FD/vPcC62grWpPayPBXNJnTSCCTWBnZ7NtwkwGg3IIUPlOkVrqYjUAnUuxf1t6qugiW2DA00SgEkArCXL9ZFAYRMm8Kkn7oFPPn4y5eMVtTYjbutScwXDEa7cgiiMPijdk2q8v2qjmGnPi6ZX6h1V5ZaCJruIMtH5p3VyeLPYzGeNMiGx8Hcl0sRRc+UUeOX+ywZBVk2L9PfkjVJQaKuGepp3zVZW5VM1wZ3gQESCVkGTyIt9miZlVMKtrU24cp1DYxU0eX+jTMJVXU7Tle5x3FgoYV/lgEzZgdHtDjDJKKP1AJPiJhm8xni6+LBljbDSnUZDtPHvTKMr+8LtjvDUa18h0GR1sUVexovz9UATzGmCkSYXqyJN3CEQPV44eTHNcQmFjkeFlA2iqAvbxwfWMRTAkynOgUjL9dIr5+mVrCxUdlRh0uDhMLmR1DIohB6varTJgSZEzbW+RRQdCJw8fOY4HDu0AkcOrcLRg6t8mCels1vwlAiU18SmzWLcz4NA6Zb7Y+7qshXEBpCiN21GqtPHlUMX3YBeSQ2z//ilqAYH/zb6RAER+yY8I6LRCsuiROB4WOPnlFpCnw3+Fg96nLuLC3MMVNUETTDvzNl7j+5OAP0MPj0NaNJe2OcOV5XzRvqqzNjYeftfQnP7bQJOECTudoSmi/Jy8AK4tNGC77x7iqIOmDsbYNQ95PKb1JjBxjiBXmMsy7OXHHyYpsuukGKLi6CJAu31ZJrjWY6V/8kQTp88CMuLczD+3r+FpVvX86BJB+mDkMJPk8AzeIlHa/ZMDxZheLAvBUwSI1w16Mlmmw+F8of7PqRHdIinfKy5TSxoEkabTCi3SX80MnlNBDh55gsAa2atR2CJjn1ulGwyeG/MMXfvAjQpRJkYA22VeEHQBGXlVJeM2Sw2/3qzOK5N1SSJet96ybpK5t4se4zOn0xHkAdyowmj/lYJKBA/jO+0ZnLWE1DPOJTIazLVGLibQyVgY6sH596+wkBIoGs1oCGGO/segjFq6Tj52qlOR63V/s4OWQN+5RP74d5ji5VRJkjVlUsCnwJNMK8JSSbSQVV38BWpC5rENF0IjMQUXRY4wYgTTQaP0SYImvybF/pw5bZ/Nz6PkSYUpYQ5AIUcjvLWuavuPFdpF8/pus/TqFdScStd16h3k2lxGDUPLhaDaMRtAbSXOCH8bIt8tsfcu2x0WXk/1AJOTCv5FdM1inV4Pdul104QUZopHqmWSP+m78WITiLF6sa+vUrno3X25y1HqpmsTA3IRPxqUxVlosNtAU0QKGHghPN2YP05UpUpibSOrEZo3UPQRKMCGBQQ0MTm8JAciIc+ejwNmqCR3K6shI6W3r8mMB6gp76h6fJVxBNmYSYE74kBE2xiu8OEptLWt/7k+9I3Gm2ioAn2WRVoIvMK80EIEIAAEtGXOYquAcztb8GxJw7T2kTHIKTiajgqLj+dnezXRiRYZpJzw50JlRpOZhzWo79F56gYNKFVFJ/P7RJxtgOO4Bzs3IZW713qExSd6PykUSY///AEjiARyQRgOJ7AcDiG3mAMWz3OYzI+9HFYOPFJiQhloIkvIxvkrOyableGGVQ7vqRf68SJWWWCrdg/ZQFUylEqdTB3qEAvzC2m3ovlmQdNPMWnUH0KS4Y9I9WNNGEqSN8J2mcNZLsoAUycdEyIBpaDxn4wmcAnHjtJxX3qI/fS2akwv6JyspK3BmhhtgdpWFhaoey675ZGT7crRHvnbApfra2oql5qj85VIWMOrVHjMMqbZ67/bNYoE1q5fxdAExdlQu0q7+YUSlw1MPkBCQETpwLOcgrLDuNstavohcp+CuSuIvGUccsLjgCprjEN7S0pdXA07FECabwUNEGD6/t3FXsxD5yke/xOgyZVYIn2nQNNshEmemdilxVjmTVc+8McepOox5dE45gDfmwcn3YsP/raV+CTGGmy2IJlAU3mOi3otBP0XMQBOoLt3ggUNHGRJoe/4V/t+FYj4Y9zm+ipRgw8kG4fea/g987AlabPwA328NoyPHL/XZzzpOYZ8KVXz8Ot25zPhEEY72VRq9/QeEq84tFzOn5VhSRABZzvr715MRlpcm19E5ASjXjNxyM4eewAfO6ZB6jNDLhQzISjiwrPXl7LjFdOqJzxAd26tOj9SKNgBrWqdSKec0njs1LefVE1jOgpZUETjghxK5D/bQqxf9sElDT+ApxQYljyeuRyyoETvGMsnq8sN/GxzW08OOlclYLGA2E8aMAHoEl67O80aOIkbkZfmPvpf00sNAsCnHRawIcuoRjBx/6PHx+FZmeBvdRovTVh1NbE8FUzNhJNSn0Ta5rmbzzcoIHarruUsTIGTSR7iDxWqZ34Q2ms/I+HcPTgMhw9tArj5/4Ulm9eK9JzSeRJq9GE+YUV6i/27uOk7/pbV5Rbk7bd2T6I+rS6i6NNJp5rAlQHc8Ceoor/Vmou+u0iTdiLkni+6fcE+ujhiMCJRJsMJmPYsRRdGcCE5E+JNL2+vknfy1k9uttQiARlJA770TuG/U23t/Ihu7507y6YvAv1dgJ312wadq0zX6ImVRPG1CYA0py0MJEdxR4qZgXA8ZjAcOc2G56QpsiBSyZ6upYTFb+PjBLiPIX0m/gz/VVtKfjhy+xAEpzpUB+j/TDUy8h8PgNo4oCSQPdJxMQFw8Yc5r/26UMuj0lZlImCJriXxz/TRpqERiQ/HmXRJjTuo5H7SSWER8AEP7c0XTdv3oRvv3gTXnpXHKNozDFiAJ2KZNlTvzSBQJNAr66a58uj7bAAACAASURBVH7GhMam3HNl5UlUUMkkROCEzizjHu+fohw5zRK7kgxfbZKdrV1QKs8qT0hfjgDCqnUVAydtzJ+p61uWmDHnVxXn17e5sxw0Eb0y02iZoS7vERWr0QcVByN1atCiq4ATfVdZI8vaYpvw2h//iKNMCDRpMWgyHjMYYAAB0chFkZLZJEZodTqjKBP8T86VHFEheU0QKJiM4MhTJ4ugCe3tYcfG1NF+D45aLc9pwnvX1a44A4Yl9nsnAc3rmwgkqnLQaMBbf/K3vo9MbhOi50IZTcASwUyJSBP/ftJbTK6XMLfJAO7+3AneAkzuEtOMMMm4HisjUCM7N0z/2nvIqQDLwLZkbFDO/oUPugOajQTiaM7m1jtUx5ZQ7FKUSe82HFmdAIImWAWk5RpihAlSjPc4j0mvewKWH/qNBGAiwkvHwpjrC8tQ+8NMD3LI1P0uSpTuHWFc4W7MtX/wTE/UvnL5d+qZP6X20A4dSBX8A1kQkILLUYFqPmqtl9oeZeJNJpaGU03Z9n1FecRrniPq8QkbveIntKoaoU0nFcV46tg+OHV0FT75+Clh0kAaR+NwlpCFpXtCtSpUcDqNtc/cuBfHKDE2Nd6fk6kz73XR9JqpfBcIkZf4sc2l1gbo5ppvHUn2PYgyoZV7x0CTKYAHF2VCA1FjGJWCRqZijScKfR1HmATLtrZHc50hnKV2FQe6KevnPJti0CTOmVCnOeaeWA22oAl6rT9y9lS19+uU75zu9nTfp9HN9L3olUuJxGYbxmx164IltEjNhl59sDQVVWUgcRi1kSvWw9Md6lySSlGO6qxLs61qLZ587SvwqQcXYWUJE8G3fSL4NtPVYL+6nCYCmthE8AiavNj9h3DZgiYlk0AVIRKQ6ukZGA2Nh4ZTGkyEhlULJhMCEB45e5wiUKoujDKxSeDRO6l2dISALJwMPgZN6tBWpNuAdf7+i6/D4w+dDKqvUSY4BsjPinlNvv7lJwkoYjEsqgoeNshb1D9uDy6pzV4/80kPwznJ09KHildsmemvp6LuskVYGCQsmr3jQ3+a0PZaLym8gi2kSCKnbgY44bVN//dGAKECWFpGwzZ/ngNN+CzTgNUPIk2Sc0RBEwQiUt5m9qHusvW0rY2TuiJSUSf9m2/B3Dv/kvKbzHUA5jsNAotxvSlw8pNr++Gn1/bT8kJxhb6/FHHSWTMRJ1OuEAueROABcTwjHUPg7c1rQj0vef37nCY8C+PdPr8h4jeBJ59d/gY0gT/5Q1hqt02kCcoiTgivFF1zc0tCr0FkERE1l0Miy6NMXB/sEjDRYdD2xIbqOJqA7rOnXj7dBKCJyFoFS+gALqDJEIGTYR8oIfx4RL97Bw7B8OmfL9WTq1QVBU1Y0FtiAzEamQO1lfr87/jgLAff8QgQNNHvbX4E/xQfflNXFjRxVtHy3beqzbmnZ3suZwC2Ez2/H8d9amVHnBQeI0uIhgtztbUwahEP92Gtw9xDufdy3zvKKpmr9UGT6U/mBJoEeiOGCaCns3fU0b5g0CQlZ4ojp+1N5VwSQVZizuWxQ9DkNz57pACaaDJ4pONCsMTmM8FoEwVJFDypAk28XE21g8exCjCxieAVPImBEwVN8DcmgceIEwRNrly5An/0XTWykcmJp4+uK9E/jh/aB3O4SXGF2Ru/pptnCJrU0VVzfVG+GtFohlGaLdF7VM9CiiA2ejUdDdC4iblNpj+3zSYPzIoOgNIyoMg8Y3Iy4th0FoTmyW4dNQ6gASDnig8KKXS80kcFX2i1cfzJ2Z4d0dxuRvk5ysbZzgg2khb1I41cDatUGWkSe9Wbx+20ZtDER5qQ8X88YdCTvOx9gnN1ZHKLwr1DkriTw9KYEsAzFRXTcrlE8JMRLJ9ehkP3nwpEO52c43NzggGheLT2snY8lGiTwj4YgiZubPxpIgj0x7XRbMv6linx7nd/CqNbA8lnwtE4HJWjOU2UniuRI9REMJHuStE3mM9Efo8H0kdDOPnFs1HuErODBUZ00Ueic7NIyfQWHoAmcqdGmWBf4J4p+TgTk58NqYW57KXA6NZb0Bxvka0CdVO8dYyAzKhHgMnhFQZMMPF7bziCHQRMeiPodU7Awtlfdef/JLAs+qGVOe7fkSByKqel90oAJn4eWF3E6njUKVNFmeie4HU3LhvPtzs723Recc7sGvFn5Y9OZ7UpKNW3SpSwqlHuMbFDaP5GjdyKIkc4OiWeKUVpjkDJpx4/FUT88N5hgMHEJlC6L9RQjcJxLZZW+CQz/slFUPF+7MEUtfLMe90UD5b3W1XKhCwLZFoW2L3AnM0sYIK37CbKhNSj9xs0CaJMWIOs7BB/EFUkv84zvtgqhTCrjNeoWawCTP1IVQBuLY+yqBYu0iTBETmNYTdqTHB8Rm+M0YCMxviDoMmjD947S/P38Jn0vEhHm6TvRZ578vyZboqVtgGTvP/4tXdrtXM6wESLFPWxwnMvjjaJFTz1tFF6hZRhUN+YOh5gLc6e/6fw5Xteg9VFzGnCoAnS1XQQNJFDGRqR2EuDI00YNBnClZt9oueaCjRxYaG0k8t+77mTORFgNJgsVUu5vbHtCJ48evZEctwsNZdVYCsTz4nMc4eSWUGTEiCVQROstx8ljTJBZXAwQEMqwG//ex+DE0cPSPJD2h44yiRQauSP8Bf3idm8ywATKrkWaJLq6mimzQyecPvspfRu8Vz2tgMPbgTz3tluzZMSpeKAE0y+SoqfMytGOe2YKINAmwbAXAcP/RhOj6AJRh/prOJ3YNg+Gd6bH4AmOUFaFzTRJPC2nHrmjuKbYxmJieE7174NC90GRZxgjpNOywMnP748D6/cOsbLZ9IQ0ATpmYASw1dd2XoShUmRsksNIK0O7muWzsuXxEYOzj+SBkyCVVOoonPS0Ig5Kz8ENDnS3Ibmc38Gy5hkWXOaCGCCUSUKmrQ7c9BBxwWk6BLQRH+bxZQHTQLDX7g+i31bwxgu8jqrp1rgxJ6UdP2KjHTUXBWgyRCjTQgwGUMPc50gcPKl3yidFlWqyq2NHRgOEZrJgSYaHZga5zRowrlMEHT2h0+9U7QRKSz8S99QCprYDbWk5VXtzj0663Mpz0v3DtEnassR0UFID0Faxt4tBkuQQonWsaUuSxy6o/2fwBdrULJ6vg7BZAKddgv2rS4kuqaGJaBCOCE91+ZWz9+F+qjSVVF7/Azhf+WTwVcCJW5D1pLKK/fVp1fg/pOrAWiigAmCJfhvC5xURZmQY4TQccW0XCnwwctIP04KnjDdjUShyb8RLNFk8CngxIImStN1+/ZtAk3+/McDePMS5lqLQBPXRQ3KiTbf7YTRYS5C3dONJXY88wyWX3vGB0WFERpli3xExssWUg3RFodGUdnHVLai6t/sAnnWT7m4p7y9uPcZSj7ui3r94TyiEZAQSmgrP9nwlb5CnYNbYLeespWAz8YRIYEiL7qmbnt+maVAE997YT/mah4CJ1HNk9V2anDYysJfr/0/P+L8HBhlggmkETDBM0fDJDmXiJk8aKLOYyaniYAmTNUlCc9j0MRFqsT2LBrcAHBKm7vCwxUl1B4ami6OOy+C5znAhPJH4nrxSeh7O5tw+/WrsP32LclrwtRclBCeInM4GpBllweY/KAYuSVONpoMnui5MBG85DU58rH7YR4ZG4wGwAOWkPfjkKGhdE4EnedhCRdloqCJTSAu+wztNmi8Fye1cLLxW0cbF6Axuk0grQImGKHpokwewuhwBkz6Q0z8zpRc+DN35uvQWT3hwnmD9ShgpI5isV9sL5uaEY2v0H6XAiaBBDCqKtbCMIvEI1K25RuHBk7wzjRcPYw0USfPAmAidhXXQAVANM9W+EJe2zyvw3Uu3oXGkdeOV7yGQtnDfylYwj3j1xftHTbKKLEBZPeEcJmWidmoPQn9LX46uqVsX6oyme8JaDLjxlj6WEWkCe0a9bbPQt9bG77VhXeTy8Ttfe83aHL+0k04f/km16dq9PmmZAeVGXTtA7wRlHvD1FbgSpdJuq6Vj1SCJnV5/aNtQPOZRH1cy6ibqXRwfI5Bk/tPwKMP3F2nuXfwnvySLQIn6Xv3EjSZBixxC1Q2q0q++rgXa1AdxNEmfg1lVBWypPGBztUvXFyhlGs04f53fh++fPerU4Mm65tDuLzeB6LnmiLShFadJEizY8wJ+BrMEaubr10L7oRSDp5gxMlnP/ZAYc7mQBMWa/mIk/g7UuJIIcE+VgNU1c5R7tXqQROuNlJyYS4TrhsemiZE0fWrX/4onDh2gPsHv6RwWC8r49D4YMUkARMjAyOFbHbQpDDR3d7BwNOMuzs+Sf3OqEbQ4zPSdGkZDNRhjhM+tGWBE0r2iUYysqDB4tIy1WO7N4AREQLLnKCohAHndmgyPdcDH+Q0KaxJBE3+uz/4NnUbRQvm9rFWBzoL+4Jvq1Zc2aYVGytH734L5m78JUWcIGBMieHbHOGFYMD/+cp9osijetd0CSVHzQWAxTBCLPXeQl0jD2EyuMpnCpogZUHYJ3Ep7AUU0nLlWu3XnD/4aDh0dDAaD2FpsQunl0bQev7PYbnVyoAmuFYAOp05aCtoosCJnKGSoEkdWq5ih9XQQRIyNqWv5qJN7KkZo0lkH8WPKaeN0HLFkSboxTgYC3AyGlOOk537HoXJ/R/K1rlKAsbJ4FlKq2whN2I6XIeXLdWa83C/HQOCJgz4eu7rNLziZZgtvxI0MVtJ6dqrMZLxLVX9lSxSHxJZzRLbX0oBOq0c4cgSTFas+QfRcYFpKdKXH4vY2Yu/4dwl1ijrsQqu8aE1jGrcPUgS1++HP33HfCRRJvpJdA5LgSZZoCR1hsFyg7XvR2Pf6iqsrnCk8Oq+VcC/P7L2OiwtLWVBEwRO4kiTOLpEgZIUYGIBlKzUVGc20UfjiBONMMHPY8CkKuIEabo2Nzfh8uXL8JPzQ7i0sw9Z3mBzawu2tndga4fBrK1t/N2A/SuLsH91sVjVBOjsjalechDgZWbpLGtKcxGWLWGkr22Me9CZX4F2dz4CE9mEoD+NbnV0+J7IgsK6t62vG3mj5w5eh47hQNewvMMfU1KGt5ylTZ6KrVCWqjvV6WLUcvnJjAzO21AiXUDLJbGfkmJiOJfHKiNNAjNR5l0AcP6756B3o+eiJwBz+QiIQpEmhLjpnLX50bj/9QTMEfcKmoyD6BILmqye3gdr9x8Pzr8kd12/mjOzAOB5c1csixuyJ3Bh/nReLD2g5TKbkqPmQjBgOIR+bws237wO22/dZrCkyVRmro+or8pAE093g+lTsK0KmnDECQInnAx+9f4jsP8Bdjb0alAaIMd8o3bK2BYXpqjRtezMRypLt81QdCbqv/hJ2vYXAidc0mj7OrSG69DAcxblMcFnOcoEZdCHTk7gkbswT8sEBsMJASZbOwyadE5/DTqrordbcEPXQGKuW/XQttOOMNNypSIq4u3b9IaZy+yUIFSNQWfaOZ+RvmKHUsBEbSv9PoJjMiPdbysQ/YrWcxE7VOYAE7unyISxeZkS1cuDJhOKKvnURzCyRCefkTCo6ra8MwrHYxRlVHYvc+OY27H8Sq0ySxTeEQ5h2ZZYaTZPgSaz7M9VbUhuISU1Tzuv+wf2CjSxbC+7jTLB2r3vkSbP/fAt30szgia0HjIopB2zOoCJlrUb45tpUOlkn3aS1ab6iQtWzwezIQWCecZokzLQ5MihA/CZZx6auv1790C1WPA0SPl728iNq1d1kdnqf/P5l+HK9Y2pmucS1VUl+HWlJrhHS95oQZNC7o+ymtI6ZY0syXdqnj3z1j+BL93DoInmNCmLNOlpTpPdgCZmPrsxdkZDr5RRNbPeCzkgYgKffeYBOGw8Z7CYmJorniqFxHMlYAoqZU7+JKlSosEpiTLZ2NyBi5evw5m7Pf0QAiYInKC3MQ7j0kKX5OevfvlJOHGUqYLof2SskSgd7ix+ccK+oqLb5cex9yeeIaoFo7BMtTBKbuZ9YMy5Saa0WDFo4g939vHwvDcdTRcWWQBOjOHXObqI9xhRfjQaMD/XJaVuZwcPHwyW68rD8pCqQo0zTz56z1514c9MObsBTWga7KIndB6qRju+9G2YR+BknkETAk5anNfpL98+DNd7K5JTFb3fOGkm5TnprAHMHSytiatnGZ2KUK7wAZGpNkLgJGqt8QIqp80JJR3LDj1ECdBnDwBCgfeh5nXonHuRQRP0HNZoE5PPBD9D4KQ7v8I5TQQ0wc9koYozr6m76wNrKDKjOStgUib07OjkQBMnPnlfYaCED3BVoAnSdA1GSNMlkSb7kaLrC9k5UaWmpEETLQ6TKaeS9dpSDWiCCVAH246Ozcr//PpRKSaj2GxDJ8izEzUtRl/K5P+Ma7aqz5LFykPOcdTcNC1oEoAl4uCEjjKej93qI6a2Ot9l0w487GiOIfBpjRq6h+Nv5mNHii7UAfbywgiTc+9cdZ62BQqUFEUXJRUWalIXpTbFyCBVJQIkq6skuxUgidu10NyEhw5cgeXl5QJoolEmFjSpkwS+LNKEVQo/iUNQXSiARG6kokxS9FwWNEklh8doE0wGf/XqVQJO/vbKXaQTuXx5RjxubffhzN2H4dihVXj7Xc5J+fa713y3ZfcVY/ik3AfhxSNXfxd1RpSyfQxn7WATWhih2FmAVjeMkiKbIjlOARBFV4mzRGq+l842/TLXpORZAm+u2wfK5y89156j+gdAgnhip8osSOhIMBV2amNvybXbOZn57YFHNeuUl4A9gool+sJEHFSBJlzldG3dp5MJnP/e69C7sUORE56aC6NOEDDBaBOOetNIWo220cONSEyhKeZ1Q8ngXaQJ5zJBUAC/a+0HOPnMg4EBMxUBRH3XbJcYOhOHKzTWI03XsB+BMFpL1YZiHU7VJEPNVQBNbjnQhKm5EDyRnCZB/pfEWkZdEkcDHSVMBM5ohNRcGBmHvwewcoZBEz8+6fnjzshBF5SsyARogmVQAni5yDHI7TX5degiOGBCgElzsE7nqyYMXUQ/RpmQQ8NkAp9/aAwHl1EvmxA7xhZFmIxgfOgZWDzxcX57DJgYeWjnue0XK5N8yyXCRIVbnLJct3R+qS8iAExQYvioClt24rGCaEQgDM/HfH7wOgTaEQg0MW0NzLjB53mFKc1yIoI8u+KlmwsiYUJACeUskcuLjYg60NjWyGRgImrykiYwhaS2EfvWGqBGoohwGEveUR1roC1WQGgKjSp87wwPlj3COnL+jgo1oKJPJLjA7ZcAexFlQlLwjkSa1AI/AKan5qoeNWesiLq0LmCiy7Bu5Ep+5Krrmno2/1S5N3n5DOJvNaQu+V7xzi8tJ/GlOz5LpElvMIQr128DgSZPPzhtcXt4f43+d4ah/L17AZrMEmFCizNBr5LvoOkAk1CSo/HVU7mU9VyhTtqHmTV/GkGTu1+FfZrTZD5Pz9VXeq6+oee6MX2kCW12iWgT+jyXnD2g5/JKQVEOTOCR+zFfT0jT9b2/fTXcoFP7oFljZdEn4yFSKahVvcpTrVwuxKAJrk8ETcggOxpTlAIbTybwe/8Bc+WTIoxwiXDBBqp5BjAJ8iFQ5VPKm++UOwWa2G5nTy/unzpeCygfWZ7tXbSJlMY9gpzISKtlEuE6wIQOuFjPCUWPkCMcACwsLhF9GiqnOg6o/OBhFu/h3BgN+AA0SUvG3/0v/jVNRaTgyh30MZoQf+KrrqkjuZ8ScCtGEClo/NofwsLgPCzON2G+06ToLow2eWV9P7xyfY299B01lgdOhpjfpAQ44bldv7bM48z3t+fUGzd8HuuCCR7DK/YOLO4UfDgxR7KIomsyZmDyngsvwMH+rSCnCQEnQtGFJrgQNOHIE58E3lj9bNstaGLBFW1I0Mw6fcbSMCvcU/ueBU78ac0bkBUwwd/i8DMqiTRB0GRIFF0YcVJO0VVD64HBcAS3N3aM951toR5sLXVbJM8NrdIEE1QPtth9IpqDWFJ5D/MduBfsFWgS1zQtFdKf1um7wpPeW8DMER+tauClZF8MereJ7oPRcIkuUXlV6ixj56W8RQ6IfAbiPBZeP9fqcbQwX7zXL85XgSZhz6RVvfCeS1dv0TkAx5eiWREdtmsBv0HqT9HVSM8y/PJ1Vubq6oqPIFldhX0HDrgxKHseQZNHDl6rHWmSA03qRJo4sROvjYJ3bkjHpdElCqKURZqkQBPMeYLACYImSNH1g3cXYXPQ9WMfRc8+89h98PRj9wXT+60LV+nv7/zNq7RfeCBFlEDRWXgvEc0pSCafMonkRyaMhkrfh0Ai5fcZ9+i17e4CYJJ4e2HXMs8+QNPtb9WSoHT9x1+mqpd13KzS4YPaGwdQjDiRiFBj/OG7df+rWCm5ALLKKBOOJND9Olq6pWwdBeCj0Hcqr2y7JfeJyKXcaOXsMrHecf2VS7D+2nWm5ppQVjuhn2LQRBOcO8dEd0CojjRB2UqggMlr0t7fhBNPM52qNjdH847Ga9TzildmsGSdaX4Tfx6LM2WkQZOAmguTd29t0v4wWN+G9R9eNPRcHG3CieAl0kSouUqTwQvYje3VXC8UZSLRJiv3H4F9ZzlXJuniCcDNnofD/SWzKiPnFL2LqblQvyV0ipwOwvfl1wuCPIOt69AdrYszGjrfjSifCT6FZaND4+GVCXz2wRGgzyE6eW5J4vfRwWdgYUrAxM2XqJlGg/aRovJhCKK6bnV7utvpXSGiZxWiTDIvteoE2Q0x0TsydJjIKel/zI2KUdIxQKRz1A+Tn7XurGLV6uDMwLoQs5rk5XbQPJlcCJbgD/WrLd90tH7sI5CkD+mLUI/Nvt6NRVZSeVlQpw1u0MLySvckHfGKm/4+giZOHFdv28k7vC7hO2cvokxohryfoEmQAD6e5emuqN2FFhGdDjDRBTQbDZavYJ3pntw2022cMvl7UIgItSDMNrqhKlQq1/G6BRESPR4BGmWvrm+RceNrX36q9njt/Y31+r/MeK3csq5u9YoMmnLnAZMKsCQGA8xO4vOlNNijkZQzG1Lsm1IJ4GTAk9NvYqTJK7BvqQNL8y1YnG/DfLcJ3TYawXj2aE4TBU0w1HWdcpoM4NL6AH6I9FyHvjHVFAmUMPFeVNCQqbpKrujwwwd6o8ZMRvBrv/SMK6CMmsu+RetURYnHyeCHkqCu6lBULqdi0OT2Zg9ub/UoygSNJagQ6oHj937nC96ugdRcotyW0nIphVhBifAfpJZNox0rs2auTTXS1TfHXv8pWyrdM8YcDnoVgZP60SZs3KUrovpywAlF8aihQd8poIlEmuA8WVpcgMGIKdXwUm7r8WjEVF5C8fQBaJKeB3VAk/bCvmSi+DqGu8xmLXQ4XIIenjExfPetP4KFuSYsdBE8Zjl4Y6cD3714ynk/ynbNEScj5E2WxPAJ4KRusl5bTzoACUieizZJgyZ2Pyj2jj/EWFkZRpuoEeaRc9+ExWaTQBOOMmlCu+lzmaCEbhEHORA9V6czPwVo4teeW4SyFsPxKhthGoXc8PrPa4EmvHJVuGoUAvaMRpzk6LmGCG4jaDJBsAQP6kNAECVH0VVXRcGcVu5KeXaS7Lf9E51ASRhOiJaLPURjeVln9XCZDJpUUOnw62pfU9walJncq1Kvzp3mxcDlqCikdC7Xl44UIiPMWSL7AxsoR5TPwEeXlDfXr31DKSoc7QhmUdJve6mhXvIj2DPSYaLo2rsL85lgBAPPC5xLfv5TT0T5b9ybReeIZ8/JE2x040iSxFyh/F4e6Cubfafm3oCj+1qVkSaY0wQBE/0d5zWhyDek3EzkM7F5TWiOvw+gSb/fB81r8tI7Q7i0JTRs0tm+Sg04eXQ//PvPPhEuMSsXxFv77Xev0j1vX7gK71y4TsMbRKX4gfTGylJA348UO7hIonruNDMtWgEV17iHHvLoNMLyA4ETB8KZaBPKbTJFtEmVkaywQsxE8+eEuBSy4E6xuDT6iNcv7dGYn2WqMox4j6tjAJhCe80HaETms0qx6mUU57GsK/occIS0hNaabaiOU0YaWIjBFAVNMHrCUXNRgnOlneJk2A40ofnmhbW2wdNzYdTeiCNOxgIOGNBkOOnDmS9/OIo0CfsOy2R8EeVhgv4yu/n4uYORDr5/vfk8RSuk/W6pubCRO9sbvNc0GnD5L85J8vcOUXMxaMIJ4UmuUR/x74JjjtImkaMPR+H4RPBI0TUgYKm9fx6OfvxBAUwSa8FGwMk2WZhD8RSMQETWmccw7m97KlpZO8W5mlqLrMs0tt+h3HktDMogm9uI7BTYX9T3kwl87sERHFgcQX8AsCV5TEZrT8P8XdNFmGiTYlXCaM8MoBItl7s7L6PNN75MXi+aE82WXSaQ9HkF6vzbQzQCQROkKDOL2M3PQrvsByYKLoy85AmA+RSLayR4Df8hZTJYoukAZPZEKqvTv+lBdtZxHRuIFS+HqvaDvJ5pZnCJMlomf2Up5IcpB4hHTwT2mymc6wovnkGpLnvEM/0k9hcrj6fYOf2aCinx9yrKhKr1foEmdyLKpChXaZsqKKx1xiDnJVDn2alOd6bA/AKlLaHeqwudoIoAhvjFnqOBKJTD73SvKYAmQ8yXsE3C7P0DTabrq5wRe7egyW4AEw4prVK0jSJTAo7kRlR5XZvk8efLCigepop28XNNQbj73vwn8OW7BTRZ8KCJJkPGJ1Kgyc2NIVwW0ARzmlyaEjShDSeKNtEk8A3UiOpeBkBRYxce7B4+e5dLCl9FzWVf5QCRkvfzPUidpeOfmQcF77NioRcv34CNzW1Hz3Xh8i0YIL9vo0G0HE7vaEzg977BoAkqMc0W54CYBjDxm3xKiQrr1og9gKqm+sxHRv/eGDzRb9gex6CJ36s92mGrZg0NdK/5kv7p/jbHmDhHCh68kF6rxQc3LQfXDBkBXEJZgDbO1WYbBgY0oX5W0IQMNx9EmuSWkwNNMLonSKbscCLS1gAAIABJREFUn8iBJsFw1pUXpPDjYSuc0HwwmMDO+W/BgslvgsBJp92EPz53mryxVebzOhSKrjHu3QCjhRPQaPuImOr9oVhpmueGhg69LjGakrzB1WCpYHaGztOWGtDOOGFi11wRNFncXod7330Bllot+rGgCf6bIkwMaIKJ4NsCmtRLAr8b0KSGrmXVi1lAEwHhU6AJgSd4+AcgcMSCJvS3JIbvnX4UxmeKeU3qaj550ESkfoGiKzqBkiFhKLlMikbhagOflseH1/bcUpJPuvaym1JDtv0Ubz18akitHb/DFdRxazx1RoRwNJRrHY0vKPcdYDJiihc0+tYFTHjP4Jcq4MKemUpvJeMozlaRNJK9XbCMyRj2GjTBfCasX3ISewJqNbeKOoAR0GET3COl1j6KHsH6ZgGSxNgECV0rdIWHl35CgInSc83NISjLyd/xJ0XNheAJGhH1dwyY7AU9F+snYcSJUnPlKLowoiRHz4WgCeY1uXnzJlF0/c3FI+LqrR7fXgNi0ORJq/HJ3DKyPDiTqPGTcyC9fYHpvL7z1z+l3wiu+Et1HKZEKrucju2qxmBYPE8mSGE77om+xDdj1KQFToj9A/VM0WXrypKkDK0SrNgsl8MidfN00Sa8rmm3JkXA5das24gSURXTfKcMdxpl4r6LbkpGCwR1kwcShfuPEjkETNRSbPOg5/z/ZH6mB+YaRZpcowiTxhhzUiAgwLRTnNOkBDRxtljufwWXcV9mmi4ETpiei/KayO/7nn3Emq2ZxiiqHv3p1pFBacx4hUMcrpfRsMeylE9qcmtuTbH85fO9v7Y2bnIke6MJl//iVWg2NMKEc5p44IRzv9QDTRhU4nwmSFuGCcIFOBkP4dQvfrRAfaQ1SlNXVyw450Ssul6TI17FQVKfZnq+uH+K/YXPNncucFRSc0JyhfJQytMYZYJ9f3hlDJ++HyP/J7A9mBAl107nLlh64OvcnCQlFw16TKol94dTxLea/4XOcR6Ji2K4giWWP3PzWlWSTtfrWUnC6umY6eASNkMLcqCTNLJWcNv1l43WktfQRzpntVe1y0yrlZqUcuPlL62DRpX83BN3SzfxU1ZMhP/m7znKhE/++oB9H+ddyVw50eZuL9YhVVJCNBZuq1+H9J3Bp/hHpU2xrNNLvpv2MUP/nHp0N9WkmRZRf+1VlAnNnfcLNJkuyqRCgOYGjDanVmki5uy6qGGQLFnSM82u7LQvi1GrepMucMnzkA5vlUUulCJVRcbfs77Iht7+CODqDc7d8bUvfXTaovbo/unnS2pzCJPxTXcqR2qCbz7/yvTtMVzPKaOYHz8R+LuYG6QQUaI08SoNLMCsLO3qmkzg3jf+E/jSqZcp0mQZQZM5jjRBQyFS0+AVgCaDEWz3xnBzcwBX1gdwcX1AieBnAk2i3CaoBMiOyXQRtS9RssQjBpPV5UCT8o2e0e9akSZBZFlGKa4RfWZBk15/CBevYuK/BrTbmFehHSgX/+h3Ps8OoWSI79wxwASnLNIO1Jpf5WdsN4I1b6P7k+AJja0HleWYX4gUCSNHBPIwL6d/OpttaLwN6kjzYMiHEn0A6VQENFHwBAcEjTh9qZquf46K8TlNPvqhD3KapJZzHdCku+zz/aT2ttpiwgEmZhIED7NBbHTxL6Fz7duUGH6h24S5bhOef/co3BztL/j2Ezc75Thhuq7Jylmn+E4z57UaCg6OsTDyRZ+QUanVXoAW7QUMwtF3NUATvwC9jAz7S0Ak1UPGA1DQZLndpmiTtqHlYkquEDTBz7rzq3SQLQVNYpDZdVC4DmUTiIZVD3Q1RtsK+SrQhASO/E9+q0fyTKAJ5jcZ9mGw/3Ayr0ldzefWxg7RdLl5EZ2uinlNzA1y+Br1NyUHRZjjKd2/+X5ttueh1WGayKTHbMWQ1G1zXEzqudyaSlFipJCVOCoV32nBEisZOLGr5BdqY1Lr+s4cziFEcgSZ4z8105njnMUgipZ1kR88PZcWOrA4HxrXaqyE5C2Uz+TtK0w3iXRKVucxFoyV5UXYd4DzNa2uLNMPGb0T+TFK6zJFlMkc3IYzyxdgZWUlG2mioImNMlGwJI42sWBJDJzQOJSc/t1ebsCSWUCTGDhBWi78UdAEc5tcu3YNXjjfhY3BnLMVxQ4g/9E3vhBGVDvZxXOEdRtOpiyEp7LUzaoxi0qjUt65cJUiU/B6B3OliCE2ZcAJ1o84bKXWBeX9E9DE57gCaGKek84CGdD0Z9qE8HWMWcn56KL0c5Kl7o6t4JkE/9PLJoZKs55ATMrFhId+qjR2MLN0PPauOhQ2sWXRGBKDF3r9V+vL8zLdV24rrTj7bF/bgAvPv4XKE7QQOtEIiqbmNUFNQp1Uino8b+setCIjMv0IaGKAE6Shwr6659mHnKE1cLqNu4L0dgMW26YG2yyRJPs9Wkr33v+kvanbVXJSpGhpB/0dGA569OSNH5yH4a2hoehS0MT0kzpQFGSZ0s8yBSODJgIkIWBCwBIng/egSVjN3Fk4baeSZ3FwyO4ufSN9RvlG9Bb5nQZN4vk1gfHmBWiOtzlysMF5wCbjPjs3IDUqUWiO4TNnR7BvgW0UmPh9p3sCFs4KYCI5wmS5mobOBpgQvbTksjTui77cVIRwAafzdhw/tfIaE4LzaqNw9hLTEvekALpEz+XZPnnNFOa7OGckQBM7zpro3jqOFSa1gC8/98Qp2pQ+9YREl7h2i5yJ1NUwygSnjuo6vrJhr5QwuKTaF1TUyLoS5bRqnynVa1Njn5AARt3y386KSMyoaOf2oTx94S49ZKPItb2MMiHJseegSU0jbpAAnvanshGZZbSKXkwpRDunfqhnaIV6kvl6+vpmn6hhGM3W0QqOLGgSvrksZCr3HgJNMEkUoId6B965yMkEP/PUA3BorYJ2YbYOrnhqhv43BnYtvODdU7PYWQETNuSrkhTtfqLA2twRu+06poJQ5Y03iSC3ya6AQ67dPef+MXzp7pdh/4ygidJzzQKakFgx0SbjASZYl4sO2jMAJ+Tlj56hY/jVX/woTEvNpa8vk0Xs5WWjwhIHiJpy4dU33iXZiongL1/fAAROEKzqdjD8GpVdrtHJYwfga89+hOmfUKFQSg3qxMhhynqDBQpEqKmklotu4mwk28VV9/xZsv9a8IRDoIULNwgYcfCJnTqm4mVJ4fM0XQy+NCjHifu3izTx0SZoQG63WwSasNchv5rnB3pE8QH2gfuOSn6aXfTpz+CjVaAJHio7C/uyLZ9imkmEic76vPkVvWaHF/4Cute+RcDJ/FwL3t44COduH3a5bJycoMgDiTjBg2ljESZLJ/1crEXZ4Y0wBNpQpEm4OtHDnfY7dDJRMM7kRKAXZjujvJc4v4LO2wEcuvEGHL3xJhBogvQ3El2iv2PQBP+eu2OgCVas5sbuBiWaLkUeArnBCkezdsU5ZWbQZDSE7Sc/C7CGnuP+mqYVWzt92N7h/DIkT4KHGSJwzhR8R/AioqsYaMJVkZGFaVBv9XjQhN/zXgEnVSuVa1OvV+uAJdqBpC8LYIJ7bbMtkb4l8lejw5xeYL0ko+diGxy9TwaYwRVjUZaRRdDEJoMvNVqV1XM8JMBkYwPnRoOcI/BCQGR5aR4mwwEcP8ZACV7qmOTqLFEF9WYOlzFNlMkReBkOr0AlaIKUXErLpTlNYuBkGnquXJfFwEmcCN7mNInzmsRgCUacKGBiQROMNsGfF9/qweXtFZbjHCAiYAj39u/+ttCzip5BM59uitYAcuNHUYmR+Aiay995+adRKO9cuAbvXGQQ5R1MQE80Pzw3C9ElCUMPUnThx+xg4l+JwEmzvUCvpL1ztwnh64mAiNo49VC984Y1JrlSiGKnJbnXKioU6OR2KGLgNJqV+hxRLfm9oSgC0+wdxVqZPa9UjpIFXCrDpZSdczkCp8xmNIGta5tw4bnXOcqEKLkwf5zSTnEieKWeoveF3lDOa11lJYEm+B+BAgieoLHYR5tgne5+1udwdWOYGQvUs/xley6WfPy3y0sgE12poqoiOlPUdP3eNsBwE7qtMVz4m2swuj2g6BJMAs/J4JWiS/qJ3plmvqB2UlQAe3cjcEJgiUSZ4L/x58jHzsL8wdVwwsW0XDoDcrZAL7CicnDpcW41vbRHsf15fYL7drhxHlqTbWgRYIJRSSjzMI8H57jkKJMdmhP/4CN9B5hs9sbQPfOr0FllfdztmaGqlBb9sXknqvlkLLRcwegXp4yTra7vwtcVo0wSq1Rkrs5ZjTKJKx7KeAYU+31JBO9EfCLKJFiqCvTJvJaxxvHDDH8EyOfEm3z+qSdOws8JFZeVj7YvbBksK4JVFFJzhduTb3bKaTgrWyM5W2XSjk8diTaXSvkaoIntGxGq4V4+LXhSdx+MJk7ysZJIkxLMPL2W4vdRtJl/615GmdBe8X6AJgVqLpY4mQ6ZZaSKgAkXzkpDHUCkzj1ZaVhraAtyv/jUbo3WVnibiRQeiML+VVqlaZqgoAmSzKLQe+fiDerrv0+gCU/BkAdvVtDkm8+/DFeuc7RN5aXznl3MvVeqKnK6Gc5IM5d9P3rzUnJkUdIk+Vtho9zlHETQ5NlTL8OBZc5pgj/z3VY60mQ4psRqGmmi9Fw/7MwWaWLHlBQBC5qQ9JsGOPHKLHuADOHh+4/BqeNrgPRceqWkVQ4gSUU3cbUaFAocXpEppCY4raDJyWP7aU5iDgy8FuYwkkQPzw145rF74WOP3UtRJuyF4bUD36bodFpQIEJtMdkX8uGuQZOyhTWFxUVvRQWZlGSjSIgpsBhtEkS51ow2oYENjzjqUUfACU9WaDQ4eoTAEEkIT94/TUzi6nsUDyWU0wQNU00ETY59AJok5oSCJimaAhqSCtBEhq2GGBcaKrozPwGJgk3oEpqv/wE0N9+EhbkWbI3m4IUbZyTSKDIhTHCkhaILI046awAmv0nuUEiGUlJ5cN7okUI5ksN8B2SQ6Sw6Oh28Hw0EeBxWYK6sE7yCLuWaCCqluKC6jIdw77s/gJWd9QJo4qi5okgTfD9TdM3tXaQJeSuK9bBydKMbYsE2BWjixkKSwXvghKN+MH8JeW3m6LmEsmvro58GOHA4qFjhkFTSru2dPmwZ0CQExqtBEwRMlBddRJcYLm2f1hPE7bllQ7/DrSBAWepfr5Spoa/SUa8LlnDbQ2MkRpZYr1f7IjIOIBUXGfsVMCnKDAIaic5KwPxYrmQ6JQWY8PvZIO2Mb6rv8sZDW8uRtaVCn9QBT3zUywgevO8YfP8nbwNGm+zbvwYHDgqwJ2ufEvVGBlSkB9wVaOIcf7Sl+aE91ngFDhnQBKm5lJLLUnPFUSYIoKSiTHKRJtTjNY0SGl1if8dgSV16Lhtlgv9WwAR/Y36Tv7pwMABNbI/9yrNPwF1HDyQ7z88DXpdkjCtL+h6qglJmOQk7gykN+O73X4Pzl24W6xH1J0abNEY9wm98tAnLH8pzMoe0kwycNLvTOe8VdNc6ZoggH2TqAQsOpOdobHeIZbpLDC/rNjvTC7o5edoU17d+YqpblstE50shR0+qItG+WC1TQ6EWAydWFuXlEjcEQZPz30HqKYkyUTDAUXRxpAmdAYWEyU6vQqQJAiYEJrFMpoTnJtoE59yhJ4/BwhoDA6lcML6L8V9sK/EXrSrJWaioZh5kI5ouOiOW7I4xNZfK/8EGtCdbpNddf/0WrL+OERZKzcW5TZjGTPO/KGhS3KcoKkGolHBvC0ETD56snDkK+x/wzj7URzH1k6NwiiaTRqZxx4b7h3SqpebiHY1lFNFAZxYJ3jPavg7N4Q0CTFoEwOK5i9eK0lNhlAme+Q8uTeDpe3pEyYWASee+r0FnH0c6BPMxtfZsHSoBE3z3UJw6E6smKL/szM1OsOG8MzNO8xUZuVUXMFHxQ/RcCnzQiyxQyu/Sj/kPAU0EaOMzgQFM3APRoE0AMLqEaLgS7/AfyTkn3n+kEjwvImqusNrmxak8PqZNyXml56wYFQlvrtpfSrebwvxK3x30uwq3lN2opp5S03+o0Cup2pXZmetWJ7OsA7my11EmJAHfD9DkzlJz5QCTcDXWAQdmy2tSR7sqDnfxqfAglpsgpZ9bwVETNGG5Zg1A1W8m0ASNeEIvoKDJp596AA6/55Ems/W/ttJu5LOAJlnApLDZYz1ZUXLKUyQtVJnbFQ9hZviUlos9upi7NBsSvQvg5J7X/jF8EUGTlQ4sUyL4FiVBTtJzEWgyhu3eiOm5bjI9125AE1ZoxsTjrzlNbJdQtEktKW08I+TwgdyyHzp7gqJNsnt9hHoHw5HxtMGxoMitHEVXzSgTfJeCJivLczAYSmLJZoOpuchuyO36lWc/AieO7pMoE1Ezg82Zvcvc6oqVErujZs7GHh9sOg/Uaumyh3dkDU0NMhBjkmoyBOor6UAVXnaqxN5pdK88YL9zpcS5TSTahGUuv9/nNOGxUYP1YDSmg40erNioxkkKPwBN8nOkCjRBGY8/ZVeV0ZbXqS6IcsAEZQ2PI1+tF/9LGvOluTb8xaUHKQpM55ED7aR05A6m3CYYLVIBnOC9zovZHptcYkkfVaV1wTxGRGdAh1Sk1UEDL7eLPXqrPExzOgtpCEyXMh7A4RtvwvGbbxNoskD0XJwEnvOYFOm5ONoK8w7sEWjiBNGMssWqGKlDiPvMClAFsNAxgw/CeNjU35oIHseWksPjgT6R02SA9FzjMfSe/fWC0QGNF9mNKGoqUnMhRZe7Up5r4mEaF4r5lCjKJCEfI2lZq4ND0ISkoTzn11LVGrRP1Xpp9qaciaH4wDRgiZPxSsfV7BBg64BzXGtEjWFBEvvOBBhVCZwUb2DgRIyndp5OIJPXRI0QoV6NejICJGfvYeDuwdPH6G+8/sP/7H8hQ2R74YDf5+VxNPThjzUFqZ5NtZ020sRSc8k7cnOlM74JJ7uvEy2X0nMpaJLKZZJKBD9tTpM6c3Ea0CQVbaIRJzFggvRcSM2FgMnGxgb9funKCmwMOi7ShOsnOuCXnoATRw+ERi5pAM11I1/o5OLODdrKiIe+oCOaVZo5pqmhB4GT733/taJuHgMnkhCeTi9WAcNWoNG3swDQ6LwH0SbikGkFamHwy0GTlKNmYPiS8kLgRF8SdnbWnlAwuIWV1FwmbqSS41QjUTIVkJKliQLtR/EZmDzPM+Uk66byCuCV//sFaDnQBOmm4giKPGjCRlgtCw29TDPKkSaS8FxymWiu2INPHoVFC5qYteV7WUuNQRO30PytmXOpUuONKCl8Hoh01FxyfqfWjPrQGq5Di5regKvnEDTZ8pEmDjxp0/rmiByOMuEzTSRdNeqnwdGTGoWjESZKz7Vy/xHYf9aDJgVHQjcvVYiL9ht5+xdscmJ0T0WZVIEmg+3r0BowYIJmAD5LSffTeYxpuSjKZAzwsXv7sNgZwsbOCCYHn4H5Ex/nM3GgD/LzGfHG31XIxdGQqfHQNlEoJ7l+U9EdMWDia+X6kHKRhKAMAUWRfSGoQ7QW+30BTXQaJtZqqCILfZeqqiMPmOSmMoElQWRJsb3+HX79B5JRBCnFMbvzV5XM1E3FzPkK+emd0+4saJKSiPF2E+wdZaCJ274rtOyySV2i6KQey9mYgy28jvLkVptOKJxfnnZ4r6NMSFt6r0GTOx1l4rnqklMo1hBKo06mB01mm1Xpvb/oFVJ7DiWktgUDvBKSrm8dQKlQFwnTxM8VNHn4zHF4+MxdU1V79zfPNgZOwJpoE/SAK7YzX8NvPocRJqLI+AIz0jPKGZJQkNQTZvd9EpbAtFydgNagivZr1siruwk0+SmsLWNOkzaBJhhp0m2josIGQpfTJAGaXFofwg86vzVTThM7puNRj41VZJgI50jdxPDexiDKxngEnTbAsUNM7xPPvDp0gHF0k4IYmiPIj5xuaKQllnsYmeFW0GTe8JUjYEJRDHJYxnr/o9/+HHs5tZhOQxvDbYoAk8L31cqH3cBRmVXajr2e21OXJ+tOxwrlpAdOGOUIVIng75pRJiVgCfcu/2883JHEi95AzYkYATY2d2BxkT2BafZZ0ATpuU5/EGmSGnsHmggVTHxPWRJ4vbdMlQwBEzeaxW1DgecANGlAf/1NaL3xL2Bpvg2Xh8fhrdv7ZQ6YuaWKOnnN+vwmCJw05j3Vja5n8koONGZfHTX0epqfsKqdOb/nSbyBzDk+qGjOEzZScc8ECnwKRDBe7fheBE1OGNAEDRsIFpWBJphvpdtd3F2kCRn+THvrWOJTkyo4JCf0jSlAE4LbcExlbCmiKAJNhpMxJ4XXKJN9B2H89OclN5Olcaw4rdvGNwA4Gbyn3/F5CuTgaR069ETbAEr+zvIyIR9lv6gDImrXFkETO6veK+Akowsnxn83YAntfQSWtDwFDu45FTu6rZ0F4cv2uxjydwa2hgCqkTPM4nw3oOiKy/7lzz1Kc+6Bew87gCS+5+U3LsF/+8//LdPhIKWe0HNZ5Wi4c8ubahCMbc0RTRfvg+gd3KlFOki3E1VUuJDLQJNTc284wATBkxg0UVquGDBRii4bbVJFz1VXF3HgNq578mT3yeDL6Lk0Abz+VkouC54gaKKACYImP71+AG7tKC9XOEOeefw+eOax+7jasTe0m4AqG/Am1OGZzrG44Zk9x/1T94sgI4p860fNbiH/6k+e5/Nk4K3i79VoE+/7ZEcfZSlGky5As7sMTYyknOIKWlV5rKwDmqh+kJqh3skhrmJqS00DJ5HHuy1IvcortggXZaLPJtudOA+UVLrUwJcqv3AWjvSMaC4WXi0Ax6v/1/c93RRFTWA0BToIcgQF/gSRJjo8bv7LXBeg2YImPreJ5u4YwfLpZTh0/ym3flOLwqtlaLyNcliFh6RgR1AnLNtdo8EOOQNypGDUkdg+YxymbyPABPfvzRs9ePdvrlEy+DZFmGBS+BY9Sz/TgCZEKy1ROPjbUXQNYOX+o7D/7AkWLTEVuuq3rGCW5rpMgSapKBPeG/KRJv2t69Ae3iCQhGm5PGBCNgmMgplMYGfzCiBV1oGFETxxEqNMxjA6+DTM3/VxJyctmCxTJytlqgATzCPo7AYyP11hrp8SMz4e/kLyd8ktyAMQ0VVxedMCJvjMcDiCoThj2p3B7R8JTI8BeHUUZHAoBZggWPJpiiyx9gjfCUU13NTA9pWZXxwhqevOlJBz9LQML9n+DwRt0ukgvCMav/LtM7y5UIcKvZUUSwv6VGxkZQ7ElXtgetqnHsuCJlOfyaiBfokYJ+U7EWVCcuW9Bk0KUSYlSPm0Afc+7Co1eCUjnuFXe99Ak1149scC1uk+UShklRF8euDE9y8CB73+AP4+gia6qeOBqNUt0hW480EUOfLjVy/Aj199t8pqIcORUAwCYaWePFNLkOxmrV9ghAknR9OqsGtFHSqBqjlT2MrHI7j73H9K9FxrGGmSBU0AhqMxRULsYKRJXyJN1gewF6AJKQSjHisjCpzYytag6Qq9SXCuY0LeISx0G0XQJBNBkhscpuDg9ZMHTehbAUzCjaJs0L//4utwYHURWm1WTLAIBE3w8K/XXUf3w9eefZzY5Ik6yGzMCqYF0jO3cZewL9j+I2ODnYOVs/YO3BApB6qossKMURxqjCwaBsNHd5fTxC1DAk0w8SDyuvL650gTnhO3N3dgYWGODjI0+wxogt+jp+/K0i7zxNyBbn6/i9wL0ERWXqEpRcAkfaeVmzZnlCp7/fPfhO6N78K14VF4Z/MAeQES7YubHObQMOEIBIwkwVzu44UTAG1vDMIDnobLJ7UgMZ7kQJOWGDAJxJMMjyGNhPimiQwg4FsWRORnHLye+wAj/oakxD/+xrdgtd2GeaJF8KAJHl4p2oSiToRjWqJP5uZXykETFqA23IvrYE9d8aFg2i02ViN3GWmSzmvCNF0IS4zGBjCRKJPNfQcBnv4CN42igYyDzRQHG4w2uXnbRJuktBfpT/qFc2/UFzklhqwYEPaKhZRW3cFp0MQNXGQ8qpYo9bug3p16lzNMyZiX0XApB5LScbmljNSXCJIk+s24RWQbOQtg4ozasv/TUAZnHt64FxdC0ARBErx++XMfqu50ueO/+ef/L7z6xmXAPDWcWyJ0wsDb0NDN9KMCYk4ALEVXQwGUyrcmDI8l4NOBwY9gbWmcBU0sYFIHNFFqrjgBvO7dldWXG6YFTVAua3SJBUzifCY20gQBk4s3BvDqzUPAhjkE6spAEwuFyFo3ctRroE0y/mapl0K7lO8S9VBPdJIV1/g15sj83vfPwflL697DxDm7DGEy2CLjJ34Utoi9mqmu7QVozR8sGqorBslVv0pUWG9+V2bqIbM/mftSdFPkxKQ0hYmicsAJ7wu244sRoLnm0DlJ65Vtc41E8AWP80xhdT6mfC7idV9dOdaPRwM4/93XoHej55LAU6SJo+dC8ETzmvCYMGiri9L7jGt0ngdNJKeJJIVHcGAyGcLS6WU4KKBJkW5eVohpr/d4DxU9BkiK1Fx2jXFE0AjGA96/vYxnAIXBeT4r0PcCmOAx0J/pGrBxbRsufZ9BE8xpgtRcQUQOgkziPJGNNJE+w/fi2YmpywRMEuCks38Bjn78IaHH957gvDilgDKDrbYy0rcw6jUVZUK3Ux8U6blGg21obl+g15KzDuUxwY7xw085WYY96G+tk6791KkezLWHMDzwNMxZwITeo7Tqu4swwSgdzPmlo8kGfu1cGcekvPLJ1/nrMMrE5xS0B/TdRZjQPj7GnCZ8TuZ55g0DXmeKK8zvZWYFzmESi5tPCw1X8LkruvgOb0KWWsR7jmwoPNWUmsvUV/6ZEkX8mcg7/+rkKPydjzKhdlZtZNK01Fqs+WhxxIvdlcqdHcjfTA/7yaIOcOH5wgYH3IkoE5oNewqaVAxIMcqkbBZON0IzAyZmcGKgYFoj8bQgTywsnFisO7FzEyvuuoQRt07b6iZpFi71AAAgAElEQVSFJ6XZgDJ/30ET7VaibXE5cOTTBKCFYMmPX7tYAzDJeFEkARMW1nt1adLzFoar2ytK6Fj1vjrzhmUzRnUM4Z7Xf59zmghosjTXosTHYaRJETS5tTkAymlyYwg/7PwWXDz0jaqqlX6PVFqee7sYbVKZ3yTQN2jbh1u3N2Ew6MPjD50yB40wPLC60rrRc52c9zaGgpMXUXQ5A1m9uRGAJugbSNRcmLPESRt45rF7KJ8JNNusxOhBM6HQWKfCQFGiQU9LwDg8lyNNDHBX3Ul7e0dCIbDyqwCcOKOwr0YlcGIs3tb4bUeNy7BeEhiWPTK0XHzAwZ+dHlOHzS0IkEvri3OwoKEZga+7juzf2376GSjNgiaOrsC0q06kSUoS1wVMYi9APCinovpGl/4S5m58F56/eoYPckIXkAJOiMoJD6ijCaCT12T1LLVIvZLL9g1noLOyxUxKotWZZ/53PBQRXRCFtEdekSo/DNiLoAkZrpKHX86lojrF4fU34eHNizDXagEey1Eu4RvKQJN2uwud9rynYdF6J72QJYIiJSZnBU4SelVyidhIE2PkQUCLhSQTJJGRQfqZI0wAkKyAI0/4RyNM9O/t0Qi2P/o5aJgk8AFwMp3aDAycRPSS1jAlHosq2TlXhzf8ubHOeAcnNrCCXtNZsHJLXx5DCPx3vV2vShOv7qTiUHvD42jnNtF25K8G6RpI60EXRWFLdK8+VNYQOt2nS48pIXN3Mfem+VbKJMDEbf7G+xQm8OQjp+DxB++CB+49Qj+zXAiavPbmNWh25ilqNQWaYLmj/iZ780qFUB9QZ547AZqgvD4+/F5AzWUjTTqdDiV+twngU8DJnYo00egS+1vzmLAxkvMpWHoumwg+Bkw06sTSc6EDEoImJNudRzNNUJpwHGlyb7B44pgQFm1mdVBekxLQJLo9WFfGmBXPtdQR+Lvff5XAE5I5xqA4QQBujMbxmKJLziFqK2otQXeZ2z/NFTc5LfMZuA7lRk7ORAbxIBeKLz0ATYqF041MbZfem+kRQo1QSbDlpltPQBqB8OW9wzS9KQGVfknhnFAYbFO34HwdAUycbKLW0KHB+/z3zhFooiAAgyaar4PnLQMCU4AmQtHFeU1Gkgye85ssnl7iSBNxNol73PerOGLh+9V5rdCsyBgYDKCPLBn2Te5UM3AEyJg9udG/AZ2G5mzk8UP9rjeZg/P/7hzTczU6JreJz2vinLgkB0w4AN74TnKK+kSjTRA4GTgA5e5fespHUWAhJqokBRoWZUKRfQXzlOLZXi/bjaxrIxWuP1cjYNLYOk/6Jv1I4nemH+OLtLTRAHpbN2A06JNz0mfv34Sd9l2w8MDX/U3urfxk2cysijDBZ8dEy4UaoFzaP/JBuvwYMOEIGxzfXESPgdjoRQqi2/4O5bT/y36+0+NonFjmWfU3LJPvHOHZg4KKQsAEo0o+/STmiAnbFPadNzJ4PSYEbQp97fYZpkZOtSYn81T2a13LpY9IugoRVdwD4xVVIuJSNLrR7bZfUnR6tQSomYPJxTVFIanu2BVoooMVoyzGzn2nokxIbL2XoEkyyiQpbeptjH5cww2iOJ5TlGcSxdc1ECekaO0pVajZFPkKsi+JC814vldF0tSNNsHoBQ4T5YtBkyEcOrAEn3n6wdp9sfsbpxjnMrlEfJIYouqNy7nbKcLktUs1lLkqwKTovVPMqDB9D6lSxrlLxChui3GepHXNETLbw9CLQsU0vPVuBE1Ovgxrq5jThOm5KKdJh72LyUBNHqxj6EukyQ5Fmgzhys0+R5q0dweasFcOHgjw8CCHm5HxdjEbhFNiw90+3DdEsUfQZHNrG04dPwBHkaJrygiTgtyI1n4hGXzhQFE+H5DSCem55ufasCxRCAiYoLKoF64YjDLBBKAaZUL+bUbhDjZhebBwEMqGt8ZLg5N0ogHbdfv003rGJ7KWqAD0VfMczWEFg2P+/hlpurDiSeCE5g4qoZjcXbwmTUJ4BE2GoyEsLiBHd4sNr6M+0ww0gcbvA9CkOC2qQJO6RpTA/hjkMAmEaaEC8R6bA03QYDi6+C249OaLcGEbo00i4MSc6OiAhcAJ5TiZwLCzBqPOAZ9/pMS0XAmaiHceGjs50kQP6Lx/lUUkals190lsR1fqO+wkpOg6s3EBVtrINY5tbTJ4kos0AaBE8LVAE7s3pQCc5GcVIiWp+Sc+jPdFPXWR7Rz/8KAJ5TRRai45KBLDs+Q1iUETzGWyORrB4KnPB6AJ1hxpVeiaQQVS4ISrKnWUfzL9ERfNEQL9kjkgN5JslANxoa+1gn5FdRaY3rJ4BSZ+JznraCr4lvjpqg5Kdh0ZHSfUdowERNAo18U0/9H7Fw1FRh8m6imhhKA65aJz4q7RRkQ7ZZlDrsNKYsAk3ngmE9ovjh/ZB8cP74Pjh5ZoLj7z4bthbd90NEZaPaXmaiFgggZBBU0SHcZzacfNLZdPCceN6MvySZCd3pCg5io20+ebWhq9AyeWbycjTcqiTBQ8IRnVwnMB7rksC8uiTeoqKTnAxIIl+m+MLLHACYIjCJ5Y0EQBE4w02d7edvRcf/tWBzZH8+y1Px6T8cpPEwZNPvbYfT5PgkZzROPHc8wYy2hf4PFKryHfE7nvU5EqKUPWOxevUa4TpOwisKDR5ITYo544GsQzQKOqeM9sza8BOo7hmbXuZUR4/hE9VwR35CSFAQOSz3FP8tNmIVOHFKVfOXCiVHxSYsn+EFBzle0jcmbMjqp51v8zU6A5XBQAOfcClQUUclI6bLR7SQ7LADQRai4GTTTB+bSgCYMCCJgwMIA5PDjZOX6+cnofHLj/eAI0kSrbutNQojOKtCfonhgwCVeWBWXwDMAJ4c1lEsBT1En/OrQbmC9RaNUmDcmX1oHG/Bq8+cd/LbRcnAyeKboYNEGqLq/3pfU/0ikptwdSC2oyeKTnGnDUCf4eD+HULz7pJERgMK9C6aRpVdRc8QxLgSbjjfPQmOyIzslOhC7QxUV1TWDQ34L+5g2iTV2dG8Ej963Bwtmv85q081tSPaVBRNE4ytaDnJsxApuj/+w4on2kRK5G4AI/KQBObEe068y8ohIwofbyw7Zu/T7vQ3GfB2s4aDf/EQMm+CkBJRP5rUCvjnnc38Yz0zRJ6iH1jPtbB63BDmspmVQFmmi0SV4smj4qkZ2Fr6IPysSuVrxKpgZztHAIK31DXrZGEU9198543vBEss46vqTqQDNT9xgwofMV2vT4njsVZUIr7L0ETZ774Vumr6UDkmM4xcCKp0t+EKcoy9aONoCER3r2RTO+JyivGEY7zeR098YLMeaQFBFYC92niVhy4cGh1Qk2bkyMjUlGDx1Yhs88/cBMTZjtodnGgNexjjUrZhTWWaGgXbm+Ad98/hUr3jPVLuHpzIAW2JLdgCYWLKGFTl4tKY8kcc9KeNNXjYGfP2G/MyUFgxN3n/t9SgR/0NBzTQ2aUKTJ73B1aipYtu4KmtDjYgRP5TahfmqleGZ9abo14sH09m3khAfY6fXgqQ+jh960eYjCfqNQfJPEKgRNYtlQbTryoEkHlpeQM7wBXaLmCj1j/uN/+FnAJMIMEobJ/oIaBiI71ExyKy8cLr6LPElrGEXo3qpJWPv78pIIsDCXAids6MXv7mx+E5Y/TNPWaLAK7mm6gDzCB4MRdLsdaLWRQm1CIfd0T7NBCVw/AE2KkyEATQQ41rvQOJc32IZlOcxiF4AJlkjAZMrwgWui2YLBy/8z4L7y7vaaUI4IRZtdDHLQIuM6JoYfT2DQ2g/j7pqrdHHvCA9TNKeNx44amHVd4v6HkWfOh0vupX0kq92yh5j2Fd4WALRocEB6Lrk+8sa34PBcl/mkgWm5ECwiWi6JOqHv8HP0qm21odNdIu9A9xZFGLVQOcCHizmx9nNtSBmbUzIme8pSSWiFpSSuVEDCJHtngISIy/g3erJKEnjK9SU/CKDsjMawgf335d8s1AiNNjQZZrz6gyFsbfeJcpL61nkQet1l0LuVjJKqfqWCKWZWOsPbBMJIk6IUDo/rKpmr34p3RJpJ5UPufjrYAYEk+A9OusuXnSIKjuB6QkOa3b8xvyKvd/8c6XVusckXtpJO0KTERC6HTMZabVEjKfepD99HncL6Cr5Y6DJGbPw7c+oQnL1nem98bAmCJv/sf/pzijLBklGGUKSJWQpB3yFwMtJoHICO5hAkh6Uqo3Y++i0nq7vjW3Ci+wYcOHAAVldXKeoEc5rEgEkccaL5TPS3giUWPHF0mmIErUvRZam5FDxJ5TWxkSYKmiBYooCJ/kagxOY20UgTHJ8/foGFc4so09DpAiP/PA3pyWP74VeeRcNmtG5SDjFimaFf7gzuJ3JBHwzVxfQ6zFB2eVHrC3n74nV4Tii7UHed9DdcpEm8PzG9Ek/3SYPz57TnVmoDJ9LUctlRAn6kH8SIbr/+ivckQBMaGD4ZBlISjdvIipC4UobmVPJw51hWtMwVSzWyO/1S/rQ4B9KnhGrnVJImXooWzg5huSiTsczrr1yC9VevMhAgYImCAUjTxfRcHggIovjcnGfQCWNCOZJCgQGW95wUnkGT1v4mnEB7hxujkt1HNoIq0CS1ohxoQtHmIxgNOVLUbzScN4uu3g1oN/oCDiBYqhGsHWjMsb548Xsvw+DGNsncNu5ZBDApuCTJ4GnMM04z2CcU3cD1oT6h/XBIfUO5TUZ9OPLx+2H+YOggUbRBpQVFElQto+YisRRGmgw3zkNzsgNtyV+C5yaaVeLEIKdTGued25dhOECwZwKPHNmBQ4/+A2ivniwAJvI4nZ/T689/WhhLBUyIlqufAJxTydy1vGKEia66gmrqlZrgHZWAiRF8diYTYBIzsEi1eDx9njyVA95xlan2FCTBuz+jeUuCMowMMfoDOx2FsiXeH2z7fRPQWZPXRHJNpUVTAJJxBE/u4m+q9oqyfTEpM+3rakSZBHVIzckZ7GeRcMn2QHnPmG8ToEkCAwmLi+udaJvqMncyyoTW+3sFmtSn5spPy8KgVAImldOwdAIoxVC9WTJFvVU4xAVPbXRN1CxRjUKYnizvWqBJBXCkHjs20kRBE3zv17/8VL3u25O7phsD7hd8sTE2CGDC1Qk97m0VMZrmm8+/mhtJ+bw8qRkfNoqbrbZiFtAkBku4GWoQT3VyCJroHXWN1bHCG6+ZU+c40uQgRprYnCaZSJPeYAzbvRHc2hzCZY00saCJVnAK4W95xaeKNslupBM6mCpogsrV8cMrcPRwzmO2ejtxPLMG4GTlX+ZmQTZUj5CCJt1uG/YtL5DijKCJ60IAOHEED8qPs4JJoFpYrtG3gudC7THtYZgCTOj4MwVoUiYWqnuA13DlpRFC5lb/T6ZayQEn4fKdPb8JHbQQoMbliNEmREExcd5hCJj0hyNoTCawsLRMAB1HmrCMOnHsA9AkNc57BZrwTEp7yOheYd+fNAS4JPDFOYmRJrj+MDF849y/gKuDNbiwxcAJj7HMZGNUxbVE0SYYqWeAk/7OJgFruH+wgcy/T+vF+Z1EtgTV8XseJ86Vw4BZzOx5mODctveIMRaLbmGSFuMBqv10z7svwOnJDnQIGMHcJpjHRAAUynXCgImCJjjPKa+J9XRV0MQKm3hPzQIkNWRDalJVAibUWiMUFTRhxwwaN/mNYAgtfWBjhv08pujaGo5gc98aNJ/5+UKtsMxgTCuFHt8Q64BI1YUArf+cdRgE8MdjzLk0rYYQ3283VUzU2mIDpsaFFMbKoghhWanRqzrUlnWLPkvRP9tMv8V0ZL5U2pON84XbSwUw0TpZwCSuU4yZBHVKAB1OvkjhQbsrVF4CSRoATz92WgZcx13yu8nLyaA8GcGZE/vg/rtnA02QmuvceQTWkK6pGjTBVw96N13zXbRJDdAklQDeFZQFtgFOjP8K1tbW6AeBk263mwVNECTRKJNUIvg6OU3KI/O8bI2jTWwCeBtxouCJAiYWOLEJ4BU40UiTC1d34AcX5sUnRnLXITgrORG0nr/7219wIVrsuuEtVmmDD8sz5t8P94TgfvNH6ZQV2Rrfkzqr4q3fe+Ec/VBC+HEfmi3eS+KLjXyMK7fmVulrBPcKdMUJAVFlCGNBmqLnkn2gpEy73P1tMi/og0jKucpUAydZMEKH1OxjFKmoNGFVx+iaoEnQ+kQnVoMlxkkuiG7RnB9hRfUvjAjE6/orF2H91WtMOWWpuehvm9PEAzJu+7GgCe3lCphgPhM0GvNvoukCpunq7O/C8afuM3unr19yLWikSaG/eWyTrbMGR7khoOgixz+J1BtsQHuyKdFwDGqgvoi5Q6G7RpGA0L8Bt16/Cjdfx/s0pwn/xkgTBy45gCk1JycCGnBOE+4fSQSPgMm4D6NRD458/EGYP8hrj9qX1KOKgqIAmMgtNgF8aspi+xgWmcBo5wY0BzeCCG5yvjFRn7SvI23ZcABbNy+RTr3cHcGTn/qlLGDCoxQ6Gvr2xSvafROoh6kE7NJB4rgUC5CYvopbT1EUcZ+6jolymEhkiy25OEetHOI7FTBJjZ8DTNyZQQcaaSWR6UMAE4wuISque5yebFdKGvRQ945ItXYiQvfSqM9V1qEDF1G1zQ6a5MZZZvOuAZPimjej47dh7dR4UgRtc7mwClOnSrgni40+nP7cZN+aCkbIgiYpGZG62bC83MkoE1pnf/hnF8oiy+r0oErA0ntDaq4yDarmoN5hwEQbQxQtLCFK2lezzlEJoZBikb3rK1GEDVvSBa7vqQWc5KJNJMpEw2G1TAVNsD1f+9JHd92kegXU6zsPlOj94XO00TqlOw+aYIQJegTnx2x3gAktzjoGX+0cTR6diCZJ0nK5ThWtIeP5X0c8WuU3zsOBoMkXT/4UDq52YXmhBUvzbZjvck6TVqtIz+VAk60hXFlneq4XUqCJn8CV04MPBGZbrog2yYdNu5fCzVsb5OWnIMy+lXm4+66DlXXxN0TzzvJ7CnBCioYkry/Os+qRuXj5Bly4fAMW5rqwujwfgCb69hNH9sHXvvQEK9B7CZiQzLTd4ZU2NI4kadCm6L2yW9M9U9JfllatAJzIAUaBk0REViVw4oxdYeFhjTxowtEmbKRXj1X0AEfgBL+Yn+ty8lXMaSIe+asrC/Dgfcf2qAd/doopA03QOzPnoVnoAZIfOU/+aCTFg7RQRgl43TaeoltvfRPmrv1/8OrGCdgYLlBieJ4HCeBkArAzbMDOsAnDSRtGk9hDm4lU0PMQ5XR3fpmAFI40wVwLcS3NnoeGBoxqksvqCjFwEkYdFlV2okEg/mTPP40UXQ9uXqC8Juj9R5EmjqILDzkeOFEABfOatG1eExUyVUDJXgAnZTpg8J094chhLpfPRCNNKL+JUHMJqGLpuZCaa2M4hN7pR6B5/4eDQQsOJKk8WInlXKb3IXCCkSd8sR6DUSbJaLvaOoqdaL7GCC605yRPk9VJ+NWiA6lRwraUy0tBKsXmpnXDwqcY1bNzW4ASLsXpM2QM4vUftMREl2h5cYRJSpomd6PSLT2KMsmouwSSANM1YvRhspPQEZToSUM+erx3/1IbnvnwqZk2gN/9z/+IDNF4YfWqIk3wPow0UXqZVoujAKAOaJKLRCkBTPB9SNF1anWTok3wZ35+HuJ8Jrkk8BY4sdEmPiKUZaf90Y5MRT9QPxmPXRthokBJDJgQoIce1qMR6Z85ai4LmmAS+O++MoL1bU+1h/oXGpPV29iBJt/4glv3Hvf18gz/FRj66SuhTcqcIdxULTv2xxKt4E1cnPD6akwQj8DJW2++YaIzTRJl7eco2gRfWQc40ffkF4WPAs/UsvCoNzCmSjVnlSxoEkoiWm/trssL9P+z9+Y/nl3Xndj5brVXd3V1N7ubbJLNVaQW7qQkZ7RRkkewgQBelCDxDCYzkx/tBEEm+QucCRAEQWYcZPxTgEw8HtuwPQNYI8mG7ViLRxJpSZTETWKTFMneqqurqqu6tu8enO3ec++79733rWo2JUVPalbV9/vefXc999zzOedzeG5l9JWokgzE+X250gwRABi62qUdyTFOuYanYgcyPWwe9/Q6aTprWi9IO9dowNqPLsPG+VWJNMEIipaJOmkyICAGb9ZOTDJ4806JU2LghIAHBQY4wgSjKSjiY9yHuz/7gYDiMuqdwjGuyP7gN4FwmHiOBWOqEceYr1P1KqHmGiNgMtohhxX1kCcq1+EYxlPH+Lwn92y8eR023tyhnCaYDN6BTA448RE5uWTwRM9FfcOROEzLxRRdg2GXfh554BQsPch7i7cZxJtecQIFM0VFEZbd33V7TXKPFdBksLcGrcF1kg1MBcuOSAXARPqzv78D+zsbMBgCPProI3DbvU8nI0yCDykXqHB1RebC4jj6J9HZGPspISAYjinscwYw0b1Dade4Y31RRvAGOiICfgIsFuan+0D0VlOxwWAEA0zwIu+JZV0h4kMcedhplc8wH3vybvg4giUGlAwjRyJAyFTQzYOiP5IzNuSiTChfq8hSK121eSnVPrVvcZhwes5W7RNFfTMc9YxKJ/2dAVGjiePqkDvvTOBsHM/JuH6T2CeD+Se0z7b8ZHVzdU1GmbA++25HmdCuS6BJuP9mdq6Kj0sGI4wyibo++LN02vgK1AJMkuJg4rYxT6MXFOkCatY7NcFV7B9iMrtiM9U4NGiSiTbBKBPakIVDVOvxkwaaFIESOxC+09jbPjQ6pTxqywGTCrCENsJMUt1ofpQKJWt/xfWQKTNPy2VeRgpEniu22jzPCrrmMbHNuPON/xE+fcercOKogCbTbZcIPgBNRiPo9UcQgCYSafI9ymki9FxlKzizhgqgiYnm2LqxC4tziaTkWb5ZrsDa+kaYI2U8gkcemsTYYOZdYiOm/qTk9cYjPGh79ahcWb0Ol1YQNGnDkYXZJDXXr3zmEbjj9HEycKRXReBsGCIhmTwmolOZ4kIFrI5338SC2k7nyoejvsuAJn5bLAInQQk3Ib8Jy2iJMHEUXWIob3BEwV4XD4OsfM7MzDrQpCWUIES58vMr6IF/8Xt/C6+9dY0/I5Dfz/O6SeD1sJpycJGCg7meNUjXBE2wsN7Fr8Du5b+D17Zu54NeSyJO9E0NgK19PAgA7AymvYE5pyzLQRXn0cz8EjSRhtBQAfoGeGPEaDiC9ow3aBfbhQdQ3stSBppYQlHViIKO9am5/evw8NWX4AjSbklkCUabcGSJJOoU2i7NdeLympChznSGW6yKUCbkY0nf6PxILp8q3SwLmFDP8P+NDknJ3zXiBCOFlJpLQBOKOJF7iJ5rNILdIeYzGcDo6WcL+UxCFRopMkKqwUCuV7VFbuaIE/YORMOqBbu039V4GuopdNSPujG1V8mxAylBphdqSi0BSnQcyfuVr7wGXq6b8yHTgyVMI4Fz1FOMJgtH4AGNAWLwoFaLwUrzlwT9XqNHyvAnMmonmqK5rG4/tUQgiR7m4qVRcGCgdchF8hj3ad58+JG7D5TT5DWk5vq9rzs9lPoDaYM6szZYIdHEsQByFFgJbaToMpz86YmRoOaqAEu0HKToOjv9FkWaIGgyPz+fBE1yFF2pRPBVoEkymlwjKsxPBVByUSYKoEwKmmDb/+Lb67A9YIpWXS80Ps0WDPr7LuL9t/7hp02MoPXqlcln5mBoVBLgRKhXUuOWdYIu3By+ROmkUivZldlswttvvQ3PfecluHxtRyJ1fZJvfIVGmyhFl9s9UAbNLKZFv35aadEKddywsPDhcB/NG42zhhlnGXObnlveCpxURZnYZhFLhESZWMNkVignDYdmrwsejCaMOJRMZDFJnTNcEnEF1LkfCeSWvXbn2hZcfg6BNB9pYum50CmDI6QoHbzQTwlYP25Q7ineHkhK8hlXI0xcThOf1wS/v/MzmMPVty7ZTvOhvt93WTgfdH8SSR1EEujcp3OigCaUK3KwC63RDrQFMNG5PxiMYWQBk/EuOdKtvb4BG28gvR3ScjFwgpE4lPtF87+I80QeNNG9BO0Aku9lNIAB5lwZIWgygMUHTsPSg2cNYOLnr29/Yu0n1mBVlAmV3JwKIkxsnkAec79msS9pHxyPKcqEHCI7S/DZXw4Tv8fAgJOl/EKZL8nWeF1Qvqb5ZMAL95ShKQwjKgVQcPNRg1yENsrKBSOc7RwkernDAiZuTZh2hpsBr0XUjSjvyRg+/sQ5Akx8G3WVxHRb70ISeBIRIcOGrGz3I7m36OAG8iwVVSTzqEKoBV8n7q3cYmznJYSzPp+NMmFhlhXriWVWeS+v4GpblH0r0wv6T+JzNcrbbImZM5yeed7tKBNqrwNNUvKrVpc5CZC9u16USfVg0gtuIWDCc8yCJqlpVbPeUe+EC+jgXNRBsZmqFA/RZUpcehjjic4GKOEILAFNPv7Ug3BiOa2QTjK9qu+N26TUW2XjY7UXzmNSvEKPlq889yNY3cBcFqly84AJbhw5WpOcsAo4VlM1KwFLeK2U0XKZAitAE72zTDQSl2nCWIOgybN3vAonETSZacHcTBtmpxORJjcDNHEdGY5NYPDhjiGDM14I8CFl1XS7CBpRNETCWIHGpM3NzUIOk9uWF2pSdIX1y+X3wAMAe2Gm51r5mmgAgiaYOHN+pgNLR+YK1Fz4PIImZ8+cDMDC3ObuVUyV+emahfty9BQm40RDSnxV77vVIiBzR1XRdCiyXnkWkJT54qaWRv/EyXwPCJw4o5+CJuL+pBRdqiNgHRE0oWsMMDc7TXsTHnrwMIDfq5fxgTvqZ/DBmwGa2L2vqLPZ2aVJ09MdmQOwcf1j8uT46l/6Cqy89SLlN4kTw29127CLSX1FznO90uproLBSHpQRtDuz0JlCuhb8Vs3fUobIPLwPI00oL4Eu+YLSbfe8SK6ZBvF5DvtnQDRcen3gza/B8akOgSZM05WKNiE2bQGP2jA1Ncf89aUrFFIAACAASURBVM5VUIESLfUQwMmka6AKMJH1qiHp2A8OMInzmZgk8ASaoGfoeAy98Qh2kJprOIDm5/6LQg3j3SEFtNeJKI4LVuCkv78tiTgiSRrIyXAdOOCkYuvCw2x7JgGauOesjoZzKFUH3rudcTpYpCX63xjpobagt7POYpX0l2p93oIlbsZF+UvcejGdWtyHFPjz8FNq+sWrWuX8U0S5xfWlEnQpe7Iznz/FLA3O54ZOGZh41oNs9995Au6/++SkK4Duf+3ta/A7v/d1Lyci0MQf6G3x/ClStxC9Ej7TmiZveYo4yVwFaq6agIkWdyd8JwBNMNpEQRIbdWLpufD7skTwOeAkmJemPboe7c8q0MTmNUGjnkabxEngbSL4/f19eOfqDvzdm+wJTnOQcnuIbz2B3pyLAK9f/cUnDPgmFbZewfJ8YX7T3OPE1izr04NX6tEbPCIF6Ltz+U7Mu/q7a9DoXoNv/3AVnnt5VfZGXh1sSFJveIDmlKcJojvQONyZhWaUID4lhgotEyNmvtm+M1KOB8WesjpzQnuNFPTYxIT7tc2llOpWN37m7B7rCbl6sXE4rVWH7TMlaqRlLQnr3xzPJdVzsM1KaeyN1SNQmnDcb3fXbjBoQhEUSDUl4AkBAQgK4NzHiBMLnnh1yANIJCUlpwlHHKIeM7QRJ3L2PfvpB9yiSS6B+EMH/vCSsbI+Br7U8SI1J4c9ZL1ApaELndEetNqeQpVyow3HMGzOQ3NqATAKpSOACY7izvo+XPrONe4f/F+UDJ4puljPS4ImUvOgj1yUyb6LOJlanoXbPvJwNANKQMNC2ICfF0ybWb5b4z7X2r9MeyCekzTShAETflrnF+eTwwTwXdi7cY0Ak+Nn7oEnnnjChIUYQ78XjS7ChB2Io7nr/izm4kjScsVyzlHhoozGwn2dOUgqlrdhGEawpnF6CB1jsu/MYrPPBREmCcCEyoomJUVj9btw1+1H4R/9p0zRb28xEpG/U3FvOjBe+zYXU7EskZlx/xOWH9KOW+mqFUut1dw+5mWPb1XZnpfv69xciSSv3wrtrCtuQ/IiH42XKifu+aKUP+gnZeBJMA+jyCoLmuj+kdxdYnTFb2IU3XYrokzwlSFoQp8csMtKECyfAD6amtHmX/nm2oBJlTitfJO5gcMxw1XvRmtCFSCxSIzCNUmtkvcmd2mf/DrTiAy3ZPiGmIdOo0yop9WQKI8gtcPVNd7UPvbUA3DyFoEm1RFBca/5Dmu2i0YrvtuDJi+fvwwvv37lEICJRpgUByo1dDk+ZFJeMpEltoVpECgxc2qCJvpkQc2hhHTs3Wo9jrH+Z1//Hwg0OXFkChZn64Em+z3OabK62YeV633ASJPLdSJNEk1DxUkBEh1Prid7PCNo0u0N4MQxzBPhw+xdWzUxvBmgza0tUq4Ks6l2tIkd7TwFHIV8SwhysWllgpoV3Nd+fAk2rt+A40sLMDvTKYImY4Df/AcfpwRpNsIqpZTXVjQKE9kEV8t3E0WaHHQ/qhCmtlg0RqjXkSz54Gm+1z9B8k689G05lTRdphinYGgSwgg0cRRdyp7XaMD2blciTZC2aAztThs65E2GCj/AQ/eehsX5nBw79O7yU1mAB0148lk5P7VQzd1f8IopzEczLypykuVoEnOgCU2XN34PLqxsweW9Y3Lwa0B/2ITrvVkB4UPwIDZd86DpomRwjf6NxtBst2E6ZbCWiYzrAi9cr26/oUNdcbci7uiMTd3LE3w3e+cjCIT7g1J0tRtNmHLRJgieCJWCSRKPn7VbSM81BWjQVP9QYx1LRJ8kBEhVxEndmV4TMLG0GkGUiYAmRGthksO7SBMBTfZHQ6Lm2l86Aa1MPpOwyji+bBjXHCp1mxTft7FxHfb3d9XcWhSPQV/6vYwMtDHAEReOxow25hXIyKzSk2iA2EjJgTTmee8MJGzUxQudOwZ7W9DbZbAkXCPlPZUFTAyNXbrIcM3gX/lpqO3gZ57+0H204p4W6q3iIMgSl0OlQjDSfN8gKRYBCuRtt21fPjoPT3/oroNOE/iX/+brcF4j+rQ6JtLESyD7Cvm0AZQzZ4zACVLoTM2XgCYmymRCsETfjBRddx3dJeAEk8EjaGJzm+SAkziviVJ0HTbSxAIncRL4mJ5Lk8Bbeq4cRRcmhUfQ5JXXr8AP1zTfnh0JmoUEiitFmoImdtcIthBrtItXjk5qiXwNn4skVJkpwD6YpXExs9cYlXprP4SpNsDK+i5886VVuLCKDm4CFDlTKUYRFIE5LAZlkdVPa5kozL6fPoKL9py1kRQNx76c6LvcGV/3ZZH5lDcwdUY0TmBYlEaZ6HhbBy4Wv7pGVaoUWQn4mTAcxAIOoXczA1flV0KOJyW1Omyw97faIVjHYd3ljS+/KKAJJ4NXQMDl65DzPYMBPnKR+0MnVgiacMQJOwm6/B1jPv8uP3YbzC0jIJdpZdx0ASN4JYopP2MTIgfehPjEj0bDLox7e9AGjTDxZQ0w+XtjHhoCmLRHu6J/cWGoe5z/qwtMz6V9hKAS/W7zmmANPe2d22dca1G/1L5BCkGOMEFqLvzZWZ6BUx95yLQgdbjzLXQAXCwralBzDft70O6tASZ7DyK1jT7gItgEMMF+2t+6BoNxA5rzt8MTTzwOx5aE4tItBVM/JyQlys6eEYNxkvVvPuPIzoiWKwUMa1SXRiTKO8kw7jzq7OLQdxX1DYpqyeVeMrqWfbIAmETr3IoIFbQIaA36e/DJpx+AT33k/a5yrtwIhA+Apgxo4nowxfRn9osCaIVDg0C4aVRhNDKMGaZLAnHF25w62ZrSSsRa4at4TpcJxKB++ZeoDMneQeVUyd4K0Vzj6xR4Yt8az3vakszAZU0+2SgTpua6FVEm2PwiaEKf1uiZhFBIPXVxZRMuXtVkf7mZUmcgUVmO+bpz9axTXv02MmiS46LBd03+Pi8EJn82WfNcMZZ6xgiXcPjq1cEBJybKhITmewiasHJUNHZXj65vc5jHpPgkCsg8YFIeXULLqQD2FTe0XH0tcFIXLKF3ItVYCeVW8L4JQRN9VsVETMulHjL4/rOv/zP4FEaamJwms9NNmGq3wpwmoxH0B2NAwKQAmnT+S7h8vAY9V6ITmTouTVeiYMrFlQ0yNi/OT2uMsS8pQdN1be1aMsxxv9uHu84cq4g2CcfeeUvFdRdKl+FgrxDRYiqXaLGfjxY0wfahtw2tV3lKk8Aj3yeGYdvvbo6SEaknZMNqlnqRVq9bc8ek+1SmcDWMB8UVbHLhyw4MnEgxgWJBVC8DSvLO3kOkRUCjQT4t4uU1JtAEL/SMQ+VnbroN7TYDsQia4HgiTcvPL98DhwFNCtGVBUNnfcCkTCaXgSY03j/4n+DCzjGKOBmMm7DZm6O1zJ5/4uHrqlI0wBjMRHBhBk6Ggx50pmYpz0lhPyDjMhseODeB9/x2e659iOauejfyureHahYuApqoYafRgFObb8M92xdhutGETrNBwEku2gQP8AiaEKCCMqsUOLEL+F0ATuoCJupIIJRbZNARQwWuWQZMOBE8ASfuO0wMDzBAj9nBELaHA+gfO1kATdKam/Cfy75XT7tLS43+/hZsYY4TTA4vBwNjPsuIGmv0Z4pBf6gIx4JzCkSgSdUJM5ysPLVcpF96UyCwA0bQ39uEwT7mZ9GrXu/QQc9QcenTWeNkMD+iOlEHSpQJn3SD6/aTS3BGZPnZU8dhjGs9rqYdBFOGo2agz/yIccQ8tgG55g09gpSLgMny0bkDbx1f+tqr8KWvveIaQ6+fADTBF9O4YCQqRpIhUJvQXzXKBNsTODpMUHOk6Lpr9h2i58Jk8NPT00Fuk7qgiVJ11Ykyqcpp4sBsBbUlItBSdSFQUgaaWPAEAROMOMFE8H/53etM4RhFFHKXqdxGz4shPPPovfDMo/c4JTGYdu4P4+0s/W5OUz7aJNgf0gMU4wiFk5F8UErRJc3AH72dVWj212Gq1aDzxcXVXfijv34jaA++czRuQGtagSTXE9QfCJoocJJuf9SW9wI0sc4LgSHUdVh5vjY5X8Q5KONR8kNu7By5c2Vs9FUZFxiTo/MPiCOh3SNIeCT0GK1cFOnCcqIh9NBMocU7TgNe//KLmZwmAgaUgCbeq9+CJixHFSzh/CYDGIoT1fJjJ/OgSW5fs3atLLAmzi7JbWsMGGmCeTs6bTz3ZwCTYQ9a/euARwa9R6NQfvz/XnD9xBRdHJVDuilFmqBuh+Xqz1i/4zg2IhsdjRgoGfYILKH+EeDkrl/mqAO+8qBJDjDBp5Saq2znHm2+Du2pGZ/DhHLq+Twm9KyhSMVIHIzs3d3egOb8GTh2bAmeePwJV1MeFv9G/6eL33P7VSgzojOwOGyGTgtqXjTlu9ALnzxdv6U9PknXKXpfLJ5Qp7wJgAmtB3KEsfX0L0NbBeaEQ2YPBEs+9dH3Z/cR2ys2SiUFenDPe7lm+9eOS/JZst8gFbGvZ2FEJgBN7LsVLI6mRmGjyy37Gttjov/Ss55EpnMKSO+1bMIuWzWZ5w74cRA15+RWmJeJZ1O8JyReWOLohraTWxVlQlIroOeydZ3EIFUSZeKpuRKD5XfkimGZBDAJhdsBxzt4jHmOyyi0jEJR44W+2TeJlqusyQFokl8wdekb8PBoo0zo1SWgycP3nQH8dzMvH1Fy0P7z/ZDKYxLXFQGTV964Kh8HYjN5sLNCAOknwgNTOAZVIsyFxdaILNF618pjEqz18pwmpWNHSb5S48BinECT24WeixLBtzgRfKcFbTL8scF3GIMmmAgeI002+pQI/qCgCVJQFHkcZds00SY3dvYJNCFPfVrOZmTEQIn9sLuzC7t7u1luyOqE8NEGER9AzNeYiwWBnYJHihuQWEiHAB6CJmsbW3Dy2CIcXfSUWPqKX/3MI5QwVkHDojhObLFedykqB0HTItVEvvtpBE1oo6TWpoGTGGzxf4vaEAMwMXASgyZ0kCPB6hOANxqAc5TwTTrAAK2jTrvlQswRMLn9tp+DJnZixqCJznXkfu7MhkaTQInN5PGiWRABFFn+8GiF5CL/kEojS6eBhqDrb0HjjX8Nz609CDtDpKZicIJFR2iUTuuWHGGiGjgH1DFoghEn7enZMOIkijTBtxSBk6KXHC8RTwvBzbenFY004QgI7csn3vlbmGu1CTDBf5oU3kabYFwJRZggqCLJ4slbtNWiv/3SjH73m2J6G5s06iQFlgTNjASkeL3ip0rLpb8TaJJIAO+iUcYAGGWC1FwImjSe+XR5PhPtb/VKpKSsB9WR2PtfPdAVOKnvUVWAzEz/e4FIBkqkiXN11+9KjGYyq2KZ7IETXhcu38h4CAj+HAQsoaEVwCTQ/HJrVm8qPT+FcwTl9hkFSkR+K9CEB34LQTn5EyuOgdFRwHfyQB7wkKnjl7bH9zjch7Rcd1VH3ZXpgQqaULVY9eOokQ4CMcawFBSiSgF/yBEwXaLoak/NpZ3kxKt9kuNpqt53Nb5LkSZHjx51oAmCJ5amS+m5NDG8RppQlBtR32IydTYi6k8FUHic8lHE1E26Tg1QkqLosrRcms8kFWmSijjBz/7kGxz1z5dF2/TPMTtZwRie/tDdDJoYmSbDWaBgcWNt5pK+w9F02c7PHHZS5oNA8zSeyTlTg7ExQu/ayzA91YZ2iyl5cBy+8YMV+I8/uMpOA2T8Axg3Z6CFDANqZHZ15f7ozBwpmphSbagBmpSer6mD7YyOorO1fmqDyMj0gvEpQxmoY0ve7iX7Q7Gp5cLNG7r1Pp05fjIxtY3Mw5KzRHHN+trQWDujseoRmPSNk3E7Gp9GA17/0g+CnCY2egL1B4ycoHXKAqug53NZOdAEARoEoTXiZABz5+bh+H131Js3elfsDJyY5HlqLml//zq0RpijRHPMjWGIkarNeWh0FijnSau/QWvCgyoAFIXSXICr37kAvY09yWeCTnSe0oz0LMe4kQNNnHYJQ0pujtElHI0zHHOkyWjchzt/qRo0CdZKNAmVfSEjSmishtuXoAl96HRQX+T5Rv6CQZSJ6F6YUw7pywYj6Pd70Ad0EJqFJx5/nEB1ltNGGKqsc3PXz3GmRTLrWOV7tOcN+xFLRRBNp6vYW/JRB3Arr0DHFQrqWAbgc+g06phA4oVl2mb7FPcczDHrL9nDzdwk8BmdOmnv3ofhoO8Ak2c/+n53Lg16L1jz/EcAdtjyg6b5B109yyJW5FkCTKLoumBzk/uSYr047AFspk4diekRjXjU6fGcLgo72+2RLEnPfJ6FApamyjOPvRfAiR8zC5oU25LV63LnNLFv36ooE9q5sqCJ7Gtl4+l1jPRA+gTwie/tzC99yXsLmPCi9pyv5f1BIqqyy3iR1bu3srDEwrbPcHSICr983WqDJsijL7lM9D02+RpNmwbAO5c36OubBZocHigJeoX/oISTqTwm/t7V9RvwlefPCzjiti7Pp1qQh/4e9d4Pb/FjUDVTUOCrElRrHkjno8Iz0XXASJN8knIvPM6+/t/DJ8+8CrctdWBhtg1zMy2YLQFNur0h7CE91+4Argk91wtIz3XASJM0aKK9w0a8brcH1zb4YHl8aZ4OXHTxCYsvAU4wlwl68OUSamG0ydOP5BJyhyMeRJnEGykBtUgDhQpPZKB0g2u3mGLE07d/cJ6S+Z46fiSgbdJXURL4LGgiCk08kXJeGUH9o2ftd+i5VMJXXnveHtZqYl5k+zcGQPQ2C4TY7ieFdDwM4ZQD5DfBcXaUXGoEpmgTlqc4V/b2ezAcjshojlHyg14flpc4UTcaYI/Mz8D77j1duwv//3DjQUCTmIoy7icLmtQFTMryS+F6qKJb7F78Cnz//AZc30eaCQRM6BToDBA0R2KDmJ3jzkjnDyroCYjOIO3OHEy5hO+a6JBzn9irPW1ykxFVhB5kEspvgw8r3uAryrJSTAy9TDvXvQy3r78FU0TR1fBJ4QUc4eTwTeh0pskvFX/XnCa4PypVVwCcuC3IIpY1hEasnJd4frq+iXVZ/Vt0PAZGFCDxCYmpB1NRJnIv0nTtDhE0GcAu8nNXgSYJnZLoKQ8AnODeM+jtBuPPOU5w3Gr0Y5VwkYMsJoEvjyDXOV4s0B4U3Y4uHr8okweYiwWAAJNQL6/SvGT7l0TvcWsRcKWEu/biytS4eAN98oOsI+hP+yCZtXHO42x3qdYEIhKbd/A6C+Ly4YK9roUylfUMfQLfj3OC++DY0Tl4+oMHp+Wy9f5v/vm/84YSB5qgs4Y/pnuJoHUK+02jTTpzxxLzQmlQanZ1yWgsIEXX0h4sLS050CSm6YqTwSt4YoGSSaJNgukSASY0ahJdEv+0oAn+jkCI5jRBXVT/1t81xwl+/vL5K/DSyqwbb/W29qcUCXoSQ/Yzj9wNH370Xn+KLeilbqXRLzLdQlFo8jS4e+K1Yv6OxWfB91S3GXaVTZ6wbT162yvQ7K/BdAcNv3jM41n39soO/McfrMA7Kzt8pm9OE0DH+6ihu5E3oFwiakq71guiw7Mc5KRKqfx1A+GFh2rPzlGzxCk1MRoivPgH1j3pkIGOapQvMX+F7fF/EUVT7CEswJ9/eY19141rDbGps43EmMSY2UEXMFViswWEGsOlb70B3Y0ugQGUx8TQTyGoyw4oHjShPosjYwxogjs5JYMP8plIMvjxEObOzcLx+86GczQ5MUQeS/RGARn3q4t7WqN4iosFGv1N6DSHpBMxEMZAQH/UgcbMMreou0JOisw2gF5a7Kg4aC4QqHL5m69AfwNBlw60Gx2yO/g+U4ouCwJ7bdNVlQLkRwyaUDQORpjIPwKX+nDyww/AzHHNJ1TcMIO1kui3fJQJC4bB9iVojbrQajWh3ZliStsMYIIOQ3huGgwwcT1AfzwN40YTji0tcS6THGAiQi2h9XrwMwOYYIRJ3EaexkafNkKTZok6zKqDZfDicBFZgzh+Uw2YFFYy6f29geYE9mvTgkdIf4ZAiV7DPueuwQiTZz/6AS8d4jUeU03FdFu+06P8MP5GuwRUVprHzMqxVJ6BWIycuar3lFDO6gDJvpET/PJQarisxCt9vAY1F0uSEsDEzKfiaNeVvYe9T+rnnBGTqyf9ktIoE8xl0oYH77x1zqLloAnvINVXZlM/fJTJpIBJNDuqa17rDseRWUN58UszvRTcIq9dVo0qlqy6uqAJC52K1W8FuKnWuwWa3FygpCj2qmi5CDB57kcskhxPb5qOK4wuQUVM85fkxWNZb1sqrlxuk9TMmIiWyxVAmdJqTDRzi8ljkqyHCLo7zjNoclJAk/npFieC7zShTW5gfGjTSBMFTW5opMn1PrzQ/g24fPwfTlY/ubsQBhuXIrQVF1c8v/nttxkPdAVOGkBG691d5UjOj14+2iR8hjwV2G2q0DZUMJXCQ719ix2gz6Xn5PPf/xEZ2ZG2aXbGJHMWMfmb/+ATVCSuA02maE/LJbpZUBV7dvHyr3igpu+IVicP6tXZbrjSB5oOyYcKHJv2Lnv2S71YokQoAs88F+7zoeHP2rhU3cHxFt2e30IHOVJ73aFur8ugifNgJWPoCBYX5pw3VMB7f/O66Ke2pBg0USo6pIDBfwVxUBJhovd6T0nxaqzTO+SNnJ73dUCTjbUr8Par34T9YQd2uswr7bzRHWBiPFZRrugkNPs6HqYdLcEQ84swXc/80dukFTI78QAegSZxtAk4A3UsC/nvOMqSaDMwpwl+STk3+D6i6Nq5CB1D0YW/Exe15DZBuoh2CwEjThbP0Sa8eqqBEyMwJo0sKUo6/0mZgHSHZjZglNFyKagS0nMB9EZD2BuOYHc0hC6CW7kk8IHeVtyXyHFgwmvQ20mC9bt7Pdjd71UIYGMQL31vg5LA4zypf8XtUwMazy2cEf3uDZoXBwVLsC6WjkvrRjt1RVRYrh1PfvBu+urJD7IXfx0OZ3KYEWN2qlz3lXQJ6eG0H/m9yO81Gr3I4CU+cuzI7E0DTLB+//L/+Rt47Z2NKNIkBE3idlgjPtYVk8eivtOcmoP2FDsEKB2gTQB/2O0fKbrunrtAkSYIlth/lp5LgRMbZaJAif2pe7ICKiz/wkgTMswHnrpyGowiTSwlVwyYaKSJAiUpwEQjTvBdX/jmCuwSNZdYX1Lzyaig6ETzK599jIdJ742WnG+CMVnJPe6TKOIwqS2bD2NRWvCGrYg2sTpod3sFYG8VptA5q41e89a7fgxf//4KfOPFFVavOzYhvCaQkxwdMlnRWSAPnJSDJpWAtTacQGTdJxjY9Ff1bE/1lz6fklm4J+SdsVJGRD/AgYc1r1Cpu+of1XYE529RW/C7jjJHFPmMEnCrcyiONYLN3GceNOGcJpwMHp0RmXpKk5wrcMbT3gJYXl9iucmgCUU8OJou1KEYJEDQZPm+s75Vua4wuhlFSFp7QbQYXJSJ+9z3RQPpthp9isJFRwGMHkbVagAdaEwf53r01qHTGATBTBSF4kAVgI0fXYAbr68IqGRym+B5jcAlTQbPoItSCMvo84RpcmQj1UNBJQeacLTJ4v2nYOnBOzL6A89/nVKpqYH5MsIu9fcP9jag2d+g6BKKEkTQJAGY4DojXQv7aYggzwi64xln47nnnnvg3nvuSUeY6HTPzVt3po/X0Jj7xjpACkVeABInZCJHS6CtIH5p2FdGGtON/D7JNZt5NAaos4AJ7c0cVYKAib0QMMF2/eNf/xjcc+cpP3xxW+I9Iooyoa4VQW7lOXf55KCJ1ReK8iasXGqZxnVwc93JPJV3efmcGzLtv1JJWVgK6bvx05980ESWtaWGjeZkthdLQZPBLctlotWtBk14F8lfGUN7aZRJIGnzRdNhaqJDbo3NuqQpJY2UaJNJqA6wLsX68EKcpJwaFS5pNgvpdF0KcrQGaIJJA2NP3AJoAgDvXOFIE0yw/fGnH6zRCFlU2jc3u49cDbiz6tByIWCyus7eiqQkFKhHCj5Rifwltul+oEpnasHAJnWuWAsT03K5qk0OmtBmXDJfFOhB0OQTp32kCdJzlYIm/SHsdUdwY7fvEsEfFDThfCa5KA3D6zoawNb2DtzYZmXA0XSZnW1vfx/29va9l0hJ29Fz5fEPxN6b4YgXk2WFQjYATdAYklwPqsAWAa/tnT14+bW3STnEg/DsNBtstRYun0kSNInVL3/mTi3ksCuiZyPFCdddGWhSJigqj46VN6RLrwua+K0wepEAJ8p57zbX4LYEcOLs0w0Ka2aghPdbzmXCewUbXwB6/SH0+nj48dy8+P3ivHiSNqJkwbWl7s/ujTnQpD17tDAPqyJMbC+RAQwVwJpzrkw2V4EmeLB7+/z3YXvtLUpYvNtvweYu6hA8XxyoLpMnNqayzuHXJR1M6eA4koPVCKbnjoYRYA3kCC/KzjjaRL0gizNI9yzvQODyKqghFKMgMHnq0Xm476W/JGouymuC4Al6CjYaQAQajQZMdaYNYII2EfYOPRBwwht6Uj8LBzSzSwcfRwLO9DX+Sn0sXqIeHGG9IchlYnKdoNcjRpnsjYYUabKHe9jybcV8Jsk9KKFz1o6UFh0sEWVix7cecFJPppBBEulJdB1VqvBGhyJqUD9HmU8bje49SeorSYf1EXpH+QtSYIkojGQ4rYoI01ZTThL5h7+7ixej+dNmivG30exGN3m63QiZQN7wcRmTOZM+FiS959dYYJWKMofWpz5wJ0Wa3KwLc5p88WuvuuZRpDR66pcwaXNzfHYSAk7QA77RBIxC8vmTvNdoTZFb2ay7my8QBYsCJprbRGm6EDxJUXTFoIml57I0XSxmpIWR7l5FzZUDTlKgiY0wsRRdV69ehW+/3YadHlJvhfE+uc6549QS/OpnHw9WCYM94RPlwAk6erDcT9HFhGtBprh+6N4TPSmfq/EstYrt0tq9+iIlhJ/utKHVYopkxiVY7qLR+I/+6g24cG2QzrFHG6vXq3EejymErgAAIABJREFU2wTxQShO0qtcgdESeTPyThecoycy1ruOKp/xBW098co49xJFmVTI2sROIqtVI01YbAdAIAus8rXnxrJyicoN2sKoH9QxhNQZq6tgJC7nOVk/vwKbr6+z4R8ppwg4YQYHBgOUTlSjTVKgia4dnDsIjjBo4vKaEEjAuTvmzy3CsftMtHeqK4wsIPkW2xXMGqDejJN3UwR6E2C4C+3hDuXuwbmJ49Db3wbMzzGeWmZnuN46tGEQ+EQSYDJGUAWjUPhC0GTr9SuUDB4BJU4Ir7+bfhK9yzpyOlmGq53YEbifmJ6rD0OhMMM+Wrj/tixo4p1k0/MC+3zQ1+jXsGMHuxvQUMAEo0taTei00RnQRjuzHkx6F9KSIWAyGsFoahm6/SE0x316MVJzLbkE8HavLj8Hc615joa1w35BXZvLp++xEhR/bO5NqJJ0g9DI+V4Jb4zfhffVAUxiCkSc1xhhgvnTbJlBVInJW0RRRf19uOeO4/CPf/3jIi/NTpNa5zUotbhPYpCkGGVY2IOi/gsimAt1MeOaEVeRqhaNqzohsA0mdxWKjvfR7JOpuZaTq3bfSBRYeGeFfC6r02G+MyBhXEy2B8tsnuMxzM82b2mUCa3wUnou27Jcqw4SZUKronzgJgdMiqLqMOMbP8sHfu9VUr9sbKcVvAcpo+RtVfrJBKAJD0tJgSYBvDU0loEmJ5cX4WNPPVDaXe9OREnqldy2SQET9uplTwt7FThkCwnfw7vzf5lvSjySqe65dVjxXOV8nSBnSjktF79J+2r5yr+Gv7/wh3BKI00MaIL89OJg5SNN+kPY745gS0CTq9f78N0DRpowaJLysg09ANk4OIaLV9bcWrXACVJc3bjBeUzUOFEmv5CiC3nK8QDqL7uji9IbDIrZ+ISaizuymDPIPxbnD/DfVIEmzyB39SPnqBmYjJcuo6wHUqDkkFMXMNHi6fCWSySZmaSHMpJUPSw5B+JXB48VbFZRofInzQ1raJ6ApgsNX97AIgc3PpE6ii4ETfoEmrAnJH69s7sHx47Ow1SHvbUfuu9MQMVWue5/xm+oC5pMApjIoqwNmLg9JzPvkb+/7NrZ68KPX/5bGPd3CDRB7+et3RFc32HQRr21WVwkDKx6/pDFStEmROHDoDIeltqdKCF8BjRJRZukdQYvQZwBjXQon4RadYiZqTbcv/oizN1YF+CEc5tgtAkBJ5jnpDXlIk802oSPKxFwggdM3SSpK6Q/XLek127lMig7/eh3ke7EESYjpubSnCZCx4W3FpK/oxefcGx3CTAZEXAyGI8Daq68jpbX3Sah6cpFmdg+IuBkD8GJKgFb3rNEz4WRh7XOcUqTy1FK+giCJeiByotBQldJz2PDWfGyB2bzO+UuKeoLSTquqFAESBgoORbkleKDt5sg7in1qBRrtuf51xqjbuTqHs9hiRZBACSg4DKViuj6CGfX6LHxGO698zjlMrmZ14/evAK/82+/cQDQRHczXxuk6SKKLlrCocPS4Wacf8fi6CLceXQXZmdnC8CJylkbaWLpueJ8JhYsyQEntq9zoIkFS5SmS6NNNBF8HGWiQIn+7Ha7sL+/D8//cAvW+sdg2GNnoJgkDWclm7jEMDsew6/9/SfhjtPH6EP/vf4WnX+MvujUR7kV6056ivOgDxd49KhXP62aHAsFs4+lxAWvNe7l7vZVaOxfhU67AQR+Se4ZBvlZzqJx+cdXduDbb6Lu7yPN/TgJ6ij7dgCcBDKf/7B1ytF2esot7zipz4WgiS2xyigX9UaicyiqQvR82pPIEat69aduYX1DjKNk/NX5oUVWFCxf5+4qfu7LD2qs5RjAhOSqRHhhPOr661fh+utrApZg1BEDAgcFTajvEDgh0ERymjjQZAjNo2O43do7bGMKwKmfA87AW1gYxQTwDjAZMWBC+lWrQ0BAr9eFYQsdEaaQqwralOfE9xreg/MeZkMa3721LVh57ocEmoSAie8rTQbPDl3RnBSgRFlZmMKM870gaMI0XX1YvP82OJqINKkCTLAFCJh4J2Dfpt7OBnSGG1Qn9DNA/bCFEWbo5CC3sWwQOlTMYYLJ6gcjGHWOQWt2Gbo3MPJsRNRcj7sE8H7wVLaUzWxe87o2tH4stDR/kLchRjKjsCY4hwj3sz3nJ+Ro8JFGtJRHmMSACVYSARMEc2hFU57igUSXcC9a8A7l2HCwD5/68MPwqY88JPJAJ5qUHrcp+Fvab+qufez2Kne/f9A21elQkTmZ7zHUXEaURiMq7UrLQVsfM5p+RrlqpXOXFeZKYvJk51NiPqRraexGOXEeveRW5jSJN0Z7/rPVTe9wgQGl0DqUBQ/ceRQW5yZMR1C97ZXeUR804XlYvDJG9ud+8Ha5x0Gpl/qkESaxynLIXkk286CgiV9ujJ7euigT6hU6VJWJ+rCxZaCJTQBvPdZi+iCcJlfXtwCplnKgya0DSiJxVyOPCSZ+x38sez31kQ9LLvZnMeF7fk6WjUZdeq1YZ6n7XFbw1qXnqqDl4i7zggJBk1+c/0M4dawDi5rTZLoF0+0m8Y560GQM/cGIPD4QNLmxh4nge7ByvQ+v9z4IPzz7v068qFGoFkPQixsceinhfMRIky2KNuERQuBkZrrNgIlulcZbpKxCIUWX7oA68qlN1veZizIRmcsKTOz1LWHomUogaPLij96isUCDThxp8quffZQ+L4ImkTIn0zg1Z52S6HvH75GFjZpvOghoEjfx0EYTW8CEoInfBovGV/yEueT9WIXr1EeS+HIEGEPQxMkbFT16jOZok15vCL2BB01QRUVADw8KR5CiCwDOnjpGgN3PL+6BAmgi8n9qwRgMM3Mg24eqTU8wEcvkcxloglEmu7v7cOG1bznQRKli3ryCHtlhdJLMHPPDHE4C0IS9zpUDG+s3M8+JL+ki0MQDHLYvAuDEASG53rIyT2g0REpYoOphWIO5d16FTrNFeU04vwlSODYIMGmTZygdH4l+gczh0vYYOKEEr6Zfin0SrL4Jl0p8ypPHU4CJRJrgEwygsOFSI0xiWi405GGESX88IlquveEAugYwqaZPLdfz6gAnqVwmuQ66GcBJZ1ZllRyQUgdLBTKUDk6OIv0YLHEV9V6AdQB60hOsp7IZS1q3RCeJFbOVa7h8JE8J5ZbtJxYR8TPpntR7vd7EdLCecoEpGslL1kWdmrq4syULpGDPMZ62HB03JFquJz9w54Tzvt7tv/nbfxxQzbSmFyrPH2x+DYUpnynQg5odOpotPBNin9y8Cym6zs1fpJwmCpzYaJOYpkvlbo6eK04Gr/RcBQOjExliEDX0XGXUXPidjTRJ5TNBsATBkxdeeQcudDnaedDbjkAQLxGZNnAMDYxIPrMMv/aLwuVP89f3tfP8pcllDDXunkhvpCgAjTYprAzZAeJ3aMfo/QeINjF13l99ETqtBgEnSNXDxl41nCI1DxpPxzBon4QXzm/Ct144n5lc3oCJsqA9I5RetLzD87z2ggPFHMVlubOk2SV937gBKANNMop2oiVK0+USwNcwC6Ru4fmM0UeeYjP0sC8pOLN9+hGPK44P5NrP8sxBNa4TRQ5ipMkb12Dz9WtCy2UiJxztFAPrBAiI8CzScyngKE4QQU4TyWci9FztpTacetLktKTqJ+pP646jhem1GG0ZrSXeQjgaVyeFAiYtBUxINnZgNG5KjpJF3qn6CJjscCJ0ddoQwMRFoZiu9qAJgkoIMkoyeAMwsTzjfakKNKEoBAKXGDDh/CZ9aB+bgVNoZA9kiOyTZdPGRZmENyEg3Ni7zFHILSDHGgJPWq0gktzRo6KORbRcQxg1pqE5fztFavZ20WES4PHHNAG8fw/vz+VWNK+bWdBEABNsPzpvGn0gaIX8Yd/oABOaPwqahG1PloF9jpG28a4by/JgwbHtBXVUjBzBi/KV2GdMtFMAmHxUxzINmAT1iPNzRH2q/ezgfdcvvoPsWlBZy+vE7lVCd2fXXaKPXRdk5p2vT1i2W4ymzJSeWSg2+qBkuifmW+7un3DQJG6zcZqLJX1BSlY4ZM3PNG55lAnJ6tqRJtrCuGUJ8IOpuVYyCkg0wws9l8sHkS/OTeKqWw7xvUNZI57vSYrkMm4iaFK66qRXbhZoYqJMVCLrQTOVc2FVQBObCP7WAyV2dLizqvKYeMBEFAOzcFEwFlFa5FRXTu7qASm7Y1LgwznUCj/rJHMxvLc+PRcqGFVXDjTBRPBKz1UKmvSQnuvwoAkbGGyPZzwC6NA6gBs7+wScWC8xrDPSbbkNVtdTxVAHCeGjg5UeOgpjIB8gVRNPVn9HuMYUyMsfpra2d4meCw/yZ04eLYAmv/UbnxAPwzFRaEwaZWK9PIqrLHMYvkmgSW7+Hcig4g4vxVKD8swfeiQLnpDvCTiJ6NQKwEmhLDx787qyxt6YogupuTDaJKDngjFcW9+Ce86epHl7x+nlKMKparX+bH8fgya4bJESqDMreYtuAWBC41oio8tAk00EccdjePOFL8P0zDS020oZ0wJMLXFpHWndbIRJDOaZoxipHuJJJoY6PGAxncIY5o9oXpNy0ARpd1odjY7RBO9Ve58ajfyhkvQHkc/3330KFr72p0zP1WwyRRf+3mrDVBu5qT1VF4EnlNckBE6wHyjXCQIstYCTSMgml0KiXfajSP/Fr/SAzgAJG0YRKKkETIBBk/2h0HKNRtC8/4PQuO+DNRdpxRgQLUV5fpM6USa2MocFTngd6pz1QpQjRBEo0L3Xt43BEqZNDQ1S0SlcDbwigFP7A9OJpHXyGOB/6pH76JVPfeheow8ol77xxJwILFFvfwZGsJWanNgDCeOAgiuYtcHaj7rE0nVpL4+H8ATSch25ebRcdj588WuvwJe++qr7qDXNeUnKrhRognsf5TYh0ITXtFg1g6icqrKrvj/X+l4hp4ml64ojTVCfIoOcRC7EeU1SwInu67YucaSJgiUaXRJHmdhoExtpYqm5EDDBf0jL9d3Vu8hQyV7OPaGs88Y/6nOap+gMyHLUR5mYPYO3DLosZQoPAq8oLwKNGUstThXASfi8vCowgEXWMK2OiTQL+tXUt4fRJt2rBJy02hytSKCJ1HlIoAnAoDELnaP3wIUr6/Ct776WjDqxUTpIUU0J4jFHWQyakLxHEJbeoh1XNQ0NPOKp6rxSfnNAE5qHTaRMM1fJloFf6ZuDU5Tm5onOVm6O5FpbsZXqY+Hsy7Qd60DUy76P3XMEMHNt1l9fha03NnyEiSaCJ/1AcnUICKARNCmaNB1PjjTRvCYYRSE0XQoMjPtw12celqaUjJvk3/JdlTKMs/6gF2o84+EutIY70KYIE/6m0Zrm3BzNBWhOLUJ/+woDJniPwv2Y8HyIkRVC25UYox9/8TkGSyjahIET/lv0KdSuBMwvsG4Q1aqCwChTuF+QogvBEk0Kjw6Bd/7y08EE5OiL8iXCUSah7qKAiYswkaTv+DeC7GqX4Xqx4wrlMcHE7wKY4L2ba5cB2auXjmoC+Jz8S9ex4MwiTADsIz2EIZ7nVR7ao3FRtMm3XrbyLMb9z4cLFbpKyqa5eUDAZNDjxO6ubCu6tHysC+XM6cMnP/wwPPvRh3nvaKIzlF+9pqnp8uTT2HScL2PSfCasL6TkXDSy0f4Vjq9tR1I2BeI94YxbIWdLp3wMMCWn3uSASaWMrtypKm6oWMe5SJO41JyjibtvPIb7zy7e8igTkrcTgyb0lFQ9Ey3CCeAZsUxeuSiTUnqjssGqGKnDTgSnYEqiqpIomZJGG+oro1Adpm5VzRZj8KSvSHk02igTp6cIalgKmtx7iihjbnqEzUSN4o6qouV6+fwlePn8lSC6xC5Sx5MjH3K46mQJ1HNDdtB8JMQbPQG1VrrbxJBVgexW5THRsmPQ5LNzfwCnj03BwpyAJlMtmO6kI03QKLxnQBOk53ph+/3wlSP/MyxMNWBhukX/6lwUsUHh4xr9kldi6V5MHLjCuXhwDfT7XfJunp/FRJp8saFvRF5q6AVddlG0yRnjvW3mTfE5PYBiiKwohxY0cYZ4m/Q9//5LK2vw9qVVUrbuPeu96rE3bD4TbKcHTbivYmUjNWdTMiJWuFyfmcYGvNB1BvGQ91QBKc5bLnFjDjSh+cSzKqydiSYtA04snZJMKgLtSFVWA5+lXRKKLjSc7O1jsl8+MPGRaASbW3uwOD8FRxZm6R/J259f1AOloMmkgAkLAO7ZqokV9T9GZ6Qu3D/Umzr+Hmm58IC3e2MNrr75bUfNxTz7LPc3tgewfgOjlCLDsxaGBMVysR1HjUYcOTsa4IGW9Zq6oAkW56NNhCqpUicScGU05rwQjt6DjeKYd+nE839GnoIdAU0w4mS6Mw1TCNJQ0lahXlBKrixwApzoFfdGs6b8mHnjfO1lkjqpRp+pgUO1OzawyIFdjI42ygQBEjTXU4SJACyY8B1zmGAuk/F9HyTQpN6V0SzwY7WcqOdqBiSYJMrE1ukwwImPNFFeeuSQivY/yenhIkuSekpwgpU1quMcGiHoy1T0pspe5HJvdeB2itpDEJp/alemxsPvhzLP6R3iJaxemhVR5uLP7vKmoHcq5QOh/jB5rKQC1DrbF2b/8eJJjGsEoIzh3B3H4N6zkiC43sSa6C6i6Pr9b7hn6oMmoVB1oAnSeRLgXKRqSDufhNW1OWhYV+fFwDIIYHF4AU60VyjaJE4Ij59Zmq5cpAkZ6QyIYiNMctEmTGNzsEiTmJ6r1+sRWKL/nntrDnb7HTbek6Gry4Y7tw+ozJbeEF3iv/1Hn6E72FgUyhP9M+aa91EHDpXzXrK0YJgmJb09iL5pXhUbqgpOapYTP2Nrte/qYrQJRpogcNLC/CZ8diADKtJ0DdHzfAyj+XPQmmKAD6m6UuBJqB03oDU1B832jDvbMoV3ximyypgUTNsYqsgpG+lInLIFS+ccNILXpkTk0sLqs94ZfsHrqrSZ0Ze5e43Gkla0CLRBakJDcaYPGcAE67e3sQNXnn8bWi3MieaTwFNSeMlropETHjTxssi1SCKy2AGCmQkYFMAoCok2kZ93fvp9pQqiNxzacS2CJpYOiejqRz1o9tehLQwNPC7oyNmCgQAm4/4NaHTXoNnAHDl84TwnOqrGPIEquevNL37LgyWa24RAE+krAk0orjfIFUL1wGhNkRseWOJ+YWouBJj65LRx5y89FcmishnLZXMuk1BQDHcuQXO0z5HHBjChGrY7ZJvROlEUxQjXO57dR9CYOwON9iyxAmxvXoFOqwWPP45RJj5K38qi7FxNCTaK6GQtkKK6TMR26oysn9H+HyV81+/UxpNSQ7VfNEokuCfosrD/RoM9smP0u4ZJwyx2136Jzhsj+D40gAmJd8lvZBqW7Df53srQODqk4LjpnpkMNEH5pg4ofqLFcsxImcTgpsYplIPFOllbYHqc/DyvIydDOZhaI5ODJrb/y1ddzW9LG1Isoy5o4iRwxia5MNMkaq734joYaKItOkiUiQjWQmMPDJgUt/R3oyOd54goupO+I61MsWA90FXnsZsFmiSiTLTOjG6HAJlSHW3e2AUbaXKgdt6UhzhUPGe4wlesrt+Arzz3WhEwiee4IP4/CYAJHkg0qfaENryoV6tBkzp5TLTQGDT5jIAmi7MtmJ9p+0Tw5C3DSSaRa1XpuRQ0uUb0XAP43s4H4Qtz/wsfTkYDOL3QgNNH0kZI2zCN2GCf5ArFzFB0IeDb73UdPc30VBump5iiA+d2t9unA1gbz18JGai0VRgC/MT7zwYvzh/0eQRjai63zsjIgzRNti35UX/97StwbX2TjKn3Cne5iow7Th2FX/nMY1Q0ebG0EBRKbKeBouObkYoysYqSbXCswLWmZquG4l3/3vZaGWjiNm43sX3VrFHKfRrZYgPgpCy/iSSWJLsQW8I8KOKeQ47gMezuS8J4SciI47a7tw+dThuWFmdpPT3zyD3veh/+tLygDDSxh5la7TkgYEJyGr1SE1cONMGD3c7uvhxOG3Dp1b8mUaO8+gqaoLEOQZO1rV4GOMG9z6ZVYGMRexgz/zHyc6NhcnbeJwYto+fSZnBSeElmSd6C5UqJiyzB21DfQw81odfAZPCnNt+GqbdfoVwmFG3SQnAdQRPJbUIgCecw0Z8ameWjTnTtMHBCEScmIiUEuybdNcNDp5PNCkTJB6TVkXGFjeYaZUL7nIAjMWCCf+M/Tfw+uPcDEwAmLMmTF/V1ZG/IGPcmjTKx7zsIcIJzDqOs2NPU0E/qQUnmE4ElSDGURCpLTrzBgQsNPVzjQu4p05BnHn8Yzt5+ikASuVv2Sf4rnjGBR3ktIaLJ2DWPBHvo0kX7e4sMTeo4YYER9kH3QBD/xp/FZ0sPzBPRBz12z7sMmGjzf+u3/9jlsqgDmvhmBVCP603VcXUAsI/ochRmsuYl4puBkuoDkvbZ8f6LcHS6WwBOEDTBf5amq4yaq4qey+rFCpjQCJIHNMtjG2GSijaJARPNX6K0XN95owcbo9MwGmAOPpnB4yEMervsYmEolVRPxXqdPX0Mfu1zT4bdJtFxXs653yI6FNHj3YgxUOynpwAnOl2DdSJ6ZyxajdUq1iG5mGJiYF87P/y9navQ7K5ytAkZVxEwYC9kMqRKtEmvdQKmF02kJQABJ88Zyq5wRvFfKMMQOKE5x14J6ZlXMR3DryOBnfXQiHT2qndQLpMByQJyXqpeIoHss/Iw8UXuIz/a6e2zIDVLq6VRLpY6NADPTN81GrC3vg2XETShqAmMWNXoiTxoQuOqUVR+EblICguacH4TjTjhJOhnP12Sw1UddQrGQOsMp+tWQCEBTBoEmKD+I5If9YlGG0bNRWhMLQIatVv9dWhAH0AYIQgYHI1g0JyHZicPmOAbL3/zFehv7HKkiUaZaA4YjcoR+iumhdUNVfOuyPxH2lfN/eIoujghPEadnPzwgzBz/IiPxqqYh8NBl6LlbFTRYNsDJryuNeqY9zraMwiA4GgdijCRPCaggAnqYv196O9twtISRpk8biRY8DozR/0eXHAcFGCN97OGJGM39HGBgLLLj2WGBUziLsHo03GCbkpL4YhxQ+UWyVorlUb9PRgP9pmeEJEkI6rddI9kOYE/wx78k1//GJw7e5K/VcAkeFc+n4lvU1F203e6X0WVSMn6XFQK1ysCTZJyx70sKQbN9pParQJR6Iv30SaFKR19UDrlC84AqbtDTTRZXuLDaMcoyN7SD2ruF2VlBDS4FW8vnM7M/L//joX3JMqEpteBIk3CZRY0vTLKhBZH1Ps/4YCJEyrqMTYhRVf5wYo3momvGo+wQTDOhVDvTXZDCKJMYmGMnhaDrlcVx+zhsHkD80Psw8P3nyHg5L27uKPIIyhzEWDy/PnQIO2keNTRFNY7eYRJ1G2uJgeNMOG9AT3wQkBgUjMQbzJkVkpzr8p6jUNjc30Zh9VhTpPJQJMR7PeGhp4LQZMPwReO/O8ONEGF8PQ8wOkj+QRQpECgMbCmS7h6id3Y2YON61swHNhQ4DEwcNKGbndAeSTmZxG0KRoK/bppEG/qqeMLAV1SPjKJvaeCfjaDyaBVvOjzo43UXNiWFGhi85kw8JYHTVJiJhtlUqYYEAUEJqP0UTvvnUzwb1bDuWAVySoFvWz+4F+jMYgcYi1wkqPpYq85pN3i1wcUXY5ihclaKIJTE13K+RANKWvXb8B9d932c9AkGsEvfu1V+OJXfxiAgujdzvRSNTZRv/n7kicVsiWgCR7uAqOgvGVzG41eniLy+sp52Fn7MbTRW7bdJvCEjXT4rwHrN3qwvpWnTvSHAH/AJSM+giZkSGnB7OKyl5fkLWcMuomVwdEmXga7JLeZhR3INjoliiF7PAIETZaXFmDua38CCHMgNdcMAiZIzyVUXRht0nLUXCzZiZLL5TbxB2f9jrm52cgagCeFpVswh6dbYQ9gCbDERfI4ai4GSqoAEzzY70vi9+7SCWg+/eyE4jEzlzMfxzRdB40ysZUk4AQ542rsubQ3NxqAieBTV1/ot1yC98JNJWvXpTSJDpYmcXpQxybA0489BM88hvzcXga7pZ+qoBhIU/dQcJcyxNhnUydpY+NDT9HRsCu9F+e/EshECnf7leSq1kiUcFpzDodzty/T1xhhUkl7MOGsS93+xa++Al/6GlN03QzQBOcI6rqpK161HJFST0Db2473fwBLM/1CUngFTpSm6yCgie7p+lP1p4NEm1jQBIESC5r8+MouvNW9l3QJTNLLc2GM2wgM9ra8N7igVDSFJcrk1z/3FJw9vSSe2aany4ATvM3bnqIzhAFOhNbH3R6sAzHjWLlqyuVfi4qlM/5URJsgRRfsr0KnDc7gTEB6E8FJNaZycuzW8gcKUyyOOglron81aH6iY0SB/ipqS255lWsiqfnsn/B7e1i6DK/7UPOX8TxsUn5BTipZKqSiryUPR4zrOJChosHBfCn2hunRxMgLWOByBhbnjivRLO43/vwlAUsQDFDghKm58J9NcK6yoxw08fRTmhQeAQH8HTtz+bHbYHZZ8t4EXcvUbWpsjlvvwGD6Qg3pIvf2LvP8FXYDdTQcTS1Do8OACUehMKiC9JV4jwImeE/VtfHaRbhxHvODYD9xQnh0PHEUXWL3UMc/t5dIRKXEMPM5liI7JArH5TXp02cL95+CpQfPSk6cqloVE8APdjeg0d8gpgdK/I7RLy6HnZzKKAl8w61xiubFPCadY9CcQfYHpsPcXLsC020Iokyc6adwQvAryp6B3e8ONNX8Y/ncInb1sluDX+MpWUB2A+dMEq6xOoCJOjaP+3tUzmDAETfR9JSZp59yTTAa/e4zR+CffP7j3gShNqPAnBsCJkEtbYRgwgRcAEHk4eDcYrclM0hhxEqemsvXJ9xsUv1t50BROoabjn2eI1wieZ14QVbeF+RjcjaE4zbBpuL2zaplV748Tz+bAAAgAElEQVQhVT2d/X4S0IT2qURJC3MdeOBstTw7cCUrHqwJmggtVWGoijxuz/3grfJX3lTAJBQe71YnORHiwuyrvSp9XVJ9l6opztIJZmqNW5VK6CD94jaCiigTCtnDpI1GSfnJAU24k8rymASASeAele41TKY3KSVXdpaWGNOqxgyVc0s9YO+vd2Q0T1SAJnVpuaivowMrgSazfwCnl6dgwUSaID0X87LGkSYCmrhE8AP43u4j8IUjv8OgAYEHA/KkOT0/htOL6cM0Ga8KydPLexUNSbt7e7BydT1x4ximOm1Kxj072xZqLt3hUmucR2EwHMAT7+ekq+V0EmWgCXshpWjwcgaqF15+A3o9Bn7iSJMiaMJRO6mzUyxm6kaZFMSTgiZ4UDvUZK1aGZN9b6MNcraWHGhCY8ojW2iT/aQKOEmBJjxfxOONDqio5ANsK2hivItRTbu6vgVLCzOwfGyRQOrF+TxIPFkP/XTfnQJNpuaOA/KS174KOkvtJ2Xd52V1CjRhWi70OncoGly7+CrsbbxDOU0wyoSpRhg00UPjjy5sJ0Hi8OAhCcnlgDfCg+RwAFNzR6ElfeIMBuo5l23uODB6c8RAXjEpAO90BmXry+zMFNEgNTdXofPWKzB7YwOmO1MUZcKRJ0zbhYAKgSQCTlJaUrKTcq2TeU6IjqTtVqmuTXfQTizhssANZ/SUftEWkxFUJCkeR5GioS5g0tcokyPL0Hz6U8UeT3im+psyfV6iI7LB1jvU1IkyqQMrlQEnvB/75MGYE6Ad5bzAqBIcKDT6eMOV7Y6oUWa+FZtrDBGkN+ia8p8//dj74OnHkU4ltS2FBnhLwaUlpPbMwpaQ2gyj9yFgMh5y8nMHiMg9/u/4O2NqscngpXLnbj8GS0dm4djirMNULDf6ZFKs/t1f+OsX4M+/8SY9QJRHVQopyQEtXwxImnSYHC1mWOfObNCp4pFGpuzFqaLm+2/BbVOrMDc3R/80OTxSdClNVwya1KHm4r3ceKHKnM2BJnHEieYzwZ8ImmAeEwuWOFquq+dIiaMcJuJpjrnS0KimUddsDLJnTYwyWYbPf+4pJ7tEhHkRmAVOfMQHgYQ6z/U8EeQd4chCvXw9jBQz64S/93enddN60SZ7qy/CFCaER4Oy5HnA/QCN1xi9y4mhx9DrnITpBfGijqb7xctr8Kdffi6zLfi8MLR+8WyG+VOUNrnirF59lK8JmgR9xg3wXTgCzBNl36WJ4ctAk7Df2YlC3BWSEjNsSyyrozpFJbjp44SBhctYFofOYxaYM4VFi/uNL7/oQBMEtggQkFwdnNeEHU84Yk81egFoEpEmuKtTJAUlf9dE8AqaABx77GQSNKG6x8I9qLbSB0r8IEUvAUB3DdqNfgEwGcA0tOZP83azfxlaTdEF8dzZ2yNZgREmjU7aMcG/mvt240dvw9b5KwKWMGjCTieS10T6SqNMnH5KIAnPNpvXxAFKFImDEc0cabJ4/yk48sDtlZHJVKKj5uLyETBp9jFHjQAmaEMRfdDuD+jQg1XC9T3ANT4IARNq+2gE29evQKfdhGefZScVK3eKc1nmhJHfbkbrZ1IIOaXYyI9Ytsnb6gAmPMASiRQKRolmCde1Xc9IwUV526g+7GFRBZiwRs4VJjqup+6HT1HCdx2yWC+K5LS01YhvI4v40/iYkIscsWPgwSmVa4mySqi5vDwMByMlf6NudktF3hgYS8LnE04baTEYST/582ZFmfjGRnVPfJH5KF3Bw316M0CTB+48Aphr+L26DGiSA0bKquY3cxSgF1euw8Wrm+VtsavlUBEmfqHeqs6zFFtVXpWudhU8xsW610gUX61lsWCaMAm8rYsKqDiawbVb2oXKOCUH/wkFTarymHz1+ddhdeNGuFumJhRx8+JCTScTr5qDhSE7BGBiabnqrc6K2pWAJpPQcuFbUqDJp2f/AM4cADRx9Fy7j8KfHf0/eKcVr3wCTkZDOD03gtOLcY4TVK5FSagaGPP99s4N2Nvbh24PD6Wh17Z67SBN19xMW3iM/agWDYYsG7Gsu84swakTRyrAtkZIzUWdyf9RkC7Ok8FVLx6our0BvHL+7QA00ZrecWoJfuUzj7J8ICXK09bFB9OkMpEwiqYUDK8w4W9q/EXvNjZWc9OqrCkTDN4Bbw1Ak3R3FnvZVFuPWMHrtbnmwxxwQkzzlCcHDYpqANZx96AJFzmCG9td4RUWjnvScMdwfWsHZqc7cOLYAtxx+hgZoH9+AcSgyY3dLpw4dXf9uXdIwIRGsiQJfIs4+738YlquruPwt4bjN1/4EtHFUKRJC4ETDkNXWhikNbywulccdsoJoQcMPdjyvMGD/2DQh5n5JQeayOyThOZlysaYomTIY1WuMr0oCZrIwRgNavffc9odRmZf+gbM3NiA2ZYHTdoEoPAh2YElBJQkgBORL+rD55LDu89D6VkHECCZaXqX5Z76V/K3+BljR/UBk4FEmewiL/iTn4DGctpw5/o4rogd8UA22VYVZa1GV+K4DHue17qO3CibFRY4UccFlHGhrMS8Em0HujmwhEATqWu8IWUqlqsLcZpjnxrnCd1LCSx5zIAlya2IV5/ntc/Y4VMV8EsuqrU7dlPZuC8Me9vO2zkYysjApkChmi1pNrpIRN8AzFuCgIn/TuY62QU9vUudcT7oPb/5239MVGOVoIntO6of5i4K9TnMHcHLNg2cZLUIBZKMV6y2J6d6zPd/DCc7IXCCAIrSdMUJ4K38jX+3QMmkoEmKrgs/w/wlCJjEtFzfvrgI+8De7aPePkWaYJ40kkV4RtNzKP4tOgNrYWP4/OeeJOCE41KMcIkMOKF3tZ8Z1rQdbpdiZHRjZ0CTlB4Z2rIiw1TR8mQNWGldletI0SbdVQJOMDk24mk01dpT4o3PkSa9/himThajTbhL+A3feuE1+Jah7OKv7Jnd6+sBeFKQZX7WFuvuQuWkk/O7k9ezRTZlDHR0RreGXS1ZI12DguzYyu+Sv5S1eeq9QDTo5+ZEFIoO+aJcm3CQscxCc7fI8tDaGoEmmUWtoImj5kKwnqKCEAxAeaPMEQrY2nqo97wBBAQ0oSTfNp8JgSgDOP746QJo4mmAy848Ug+NlsNpgIAJ9IlaTrucKOXGHQZMUCYKqIKRuAxecj7OHpplZgzlalKYeyMvgiab5y9zXhMCTDocaWLzvyiYrXYQAWBToAm2mcCSIdOXIWDCkSYn4ej9d9RyEuYE8Ozc0dtZg87wOs0/VJk1zx2Ld9Ov6GDWniZKLoq0GY5g1F5yESbaDYP9bRj2dmBp6Sg8/sQT/HFynuo8xLMaOwYF0W8GHMa2uhxkrr+La13iiDKOIamBUrni1wRT61pGDF2rGB2CThi4B4RCFfsCacqsIst6bFGej/pd+OSHH4RPfcQAJom9tBLwCPpUpHZW1lfRe1mgPC6LAeuoOQmAI3x5cu8oFGKLyUeacC8a4CRReJkMxHHIylAtO5oeyfLK3lvi2JYUETfxQw8c1y80kJiNBkWZvKegye//1TulY1jetHADePXNq+UJ4FnDcIoAG6EPcx2i6gd4raXZqvKq5KZi/Q5Sx4rnahZ5GNBEZQYaRdQQgpugHXGlE8qCJjv772FOk+o8Jl95/jW4tiHGArdzJDqX+Nf9QW7SSJPUcJUZ0qqmZoqWK/dMmYrm93RRgmOlk6I1EptySQVToMmzCJocm4LFOZ/TJBlpMhxBt+cjTa5t9mHleh++t/sofGHpXwkPvyQA1IiTCDhRjyE2UtdcKADkvbe5uemUoa0bJjkahjlLWXMz0zDdQc2UfImDnggNhr7n2+0GvP++M6XUGORdGPe1epeoLpRKXpsBTV54+XWnkGGkida0AJqIJ1HQkqTiqN0ZtbmmcoFP0SGFIrVqzcqqZXBTvo+jkSI7lV8i9m1R9UNjoNveCiPjgJMovwmCf5gKmo5sUnaOogsNkjgX+Zwg94/HZGjf2t6FB86dIn7yn4MmPA4xaLKyvgd33X3PTyxogrRcnGgzNCDgXxd/9A0Y9m6YaBNMBs9ekvpzbasP61s9tYe5Wet5gdXQIJRRCJr0urBwjD0W/cWuwxmGdr5NjEUIhCpwUqYXuUgDXRkqZ4hGdAQP3Is0nmxYw/I6b70Mc++8CjOtFsxIxAnSdilNlwIiuGYIOMEHo6gT+kijUGKqLv6S3lcmkeJdJDAeckcwWCKyEH9SPpOKHCZID4OASU+Svw8qABOSoZE35GGFIOpwROVh6AG5zHyPVO2qWBbSdO1iTh6pr5bGfcQtaXVmyAMe33+4S6mrXO/QYChFpy2bI0sejmd6ock8xgRpF6uWBHWqWsDl2NIQqMIk3apbKijinCVs3zlwROa4vk6ajHP87tuPwd23I8We8VMIyuC1oJz4VTU+zPdK0TURaEI0KxhLFs49B5roeq1LSRvnjnfOQeXrfa73JpxoX3URJzbqBIFqjTapA5goWOI82DUng5wPU9EmMWBCVDdDBLcHDjSxid9fX5uBa4NTNFyoYyBHP00LEuEjGA98Eng1ynCEN8/G/+6/+nTB0GOBQjtnJwVO8H6lLFFa49J8JOZl7khmZKybk05HrRdtsr/6EkxRQnih8xHDFkacsDc69t0Yup0TMD2voHWRbgbfT5Rd3ztPP9O5SsP8FMwKYCJPjCQoULnodyR+dB2kQZOCzm7En/aTlk9RbHHfyk2413pqqJR+7886KhVToIn/rGSHyNCpxQLYSkudq7FDRmAQVtkQC60xwKXn34DeRs8lNGcQoAMtBIxcpAlHeZDsiXQvnq8ePBkBgiNM/4xgADoEcMJz/jl7bg6O32dyWWpUZyS3ivJV7Awy7mPU9UY7REGlNGqU+3M0hsbsGdKREFTpYBSKRLKRrEC9YtSBYaOKCjn0it9b24SVb74qUTgMmlBuE6HpIioziqRibYtkWgE0YbsXO2QIqOTouTjSpL00C7d9GB0WyjUJG2UyRFqp3UvUTqXkchHHEWBCVULQhPIV4WhNQXP+9uB94+EQervrpHc+9vhjcOyYOJkl56fozNpWO3BuXmDgShEwKZ6rkS4R+60k/0ViDlPuUaFmYzlfBEwwTwl9Jz8PApioLquAybMfedidATQqJtwPgs5IR+rEQEAMxjvFyJw2YhuEjXbMUn39hIAmWHeNqoymeOmMj9ucXB9FsDqppyVe5D6awC52GB0w9ezNAE0ef+C9dQhtHBw0CQdva2cfXn3jKvVTqU1MDyOHBkzcSrvZ45otbzLQpC4tV3JqyYdlM7+62RiafdCLlN1mK0Sqo6O0Jq1OgSbo7b66vg0P3Xf6PcppMi6l5frq8+dhdWOHu8dLk2J3ScLa8IvJok3iUTwUYFJCy1U21qVm6kykCY3rJJdJTq2PIT3Xxzr/Fu46OQWLs22Yn23BLOUHSdBzIWjSH8F+dwjbRM8loMkegia/KwoaKmMKnGA0yZCSw9+/NIbFGc+vj5QEdS8ETLa2tgLPajRC40GVIkxkk0ElkbydOw2Ybqd71Cv21kw0htMnjlK0Se7icF4zUyLAhKYpKqKFMSnWY2dvH1764dvuVfdIInj8wFFzcYHoblfkC8/yRBflUXiwjZeTv5/0CKIsEKDcVPu9hFDqgia0r9nBK9Q/iaRkgZNAz6ccWSWgiRzkcLx297t0yGdDsIIsY9je7VIOG8wNcc/ZE++RzK274m7dfRY0wT5aWd+F9z/8cD3Q5CZEmdC8qRlpgrRc6EWYAkywnNULr8Dm1TdgZmbaJYSnRPJE08WGGpxXmNsEk8P7rc0bllSH0WiI4XAA07OLQZSJjg6CN5p80oVVB55r3sO2PeM5ZnPASQ40oXqOBnD2zDLMzmLkDXuB4saMwMnsOz8k0ATBk2lMEI80FBpdoqYO9R5WP1j92+Y7UeCW8pJ502wd+RNKMlYZrOzT7x2tgVBzUbJhijpBr0eERvlv+29vOIT9ex6C5n0ZL2ezXFLy9jCradDfqwQt8v3jv9H5YcPvEeDd2UfnBfZhZ4Ob7BHjEUV1zkzn85Kl26WockEiu9uZjoIj9/R66tEH4OlHH+Q/YycYVydee76gcqOOX6eJg6w8SqBLIm0AGoHQkKlrlqpl0A7/a0jB5VotVnF8hsESPEj6erjfbHfJw0jj8m5ff/bXL8BffONNjjTJDxUvItV1XKND2ISMuiYvEfPx1cjlF7fdNJoMfiUH1c5wE07DKwFVF4InmBQegZM4ys8mgY8TwvPYhmeGKmouilTDhMpo9BPARKm5LGCyttOE89t3OjoupHBFqjftyuEA1x97alNXS39rV6CDxec/94Sc80xCd2fAKYISRdCYC09GnDgvbKGtwogBqU3KdhM5RteONsnZgfTz/g7nNkHgBI2P5Ljv5lGLDc0YbdI6DlOGoqtM3l64vAp/+ufPZ5aSjreRkTQPkCoS9WCev17C2POCCiQVCoFQ8uIp9WYqMJRHfLYQKsaCYY4L4RxvYY34L4nut1USxwZ9fdiGCpmZBU3CftKyyb48wlqE3vFUt+i8VOgOqQqCJt2NbpAEXmmnKJqCZInoT7xYpQe5TtbhBP9yieAJJEGqLqbm0hwes+dmA9DEnTEqnMUIMEYnVTznCWCiCc6xHgTuDccwnlqGZnsWYLQvoIrSXHPS8/6QQRXaY7IU1Vb++Unx4y9+K6LnwmiTFn2GMpg0LwS3ybGnQRRX1CxZ/6MjK+LYMYbR3gwBJ4PdKYpoHo450mQ07sPZzz1VCZpolAm2o7F7id7DSd8tRatBxl3UbwPGjQ5HmYyLgAnWdX9vGwb7W3DyxHF4XBPAZwETA5oFk54lno8uUQYsnTdmRoogYfFradisVpRY0Eauam6+GDBBxwuMKuE1ITM2EqQ4L3qIDJvP3Uo1vxAYOOjBJz/8EDz70YfcGhsjyINCsxB96DsklpVF/VgkfyQiCpEqIoaC20w/5CJbCPhVwNF2ZUHmmZJzto6iKAwjQMIiwoGjaE4FFQtfpaS2E71h18SytKiJZ6Vt3MdBf1TI6HwND/0NOQZP6DTrdVn+7WcGNOEE8MjJ669C3/wUAyY6qwOFsSQhfNoDZZI5Zyd22QotWYMTgCYFrw0cKxNdoW+xy9bx5Cboud5b0ORmAiaWKkDHoT5oUhB7qBgl+rXWzIjzy9R6yKzH3P025FI3nbr0VmaRb+90YXF+NlCGlq/83/Cxzu/DXSenKaRufqYFc9MtmJ5qFXOaKGjSG8L2LoMmVzf78AJGmiz/LtGhs2bAXj4MmOC/PpyZw/wmEppJ4EL9CJm1tTXXM6g04IW0Wvv7fQeY4GcImLDX0wim2kCJ4ePLGwzDQ9DpE0fKQZMADGFvntRVzGtS3Eg3NnfgtTcvuseToIlqNDFokjlUqTIW7L00FmEt/Z9eG2FFsQHN9gzPffJESmzcpil1DJkTTv/i7eIRFX9hbFfhfhZsbuFTXN+o1rGnqzyiESe6dPBQ25CcJXpgUwMaex+r9xvOyx70+gywsLGJNWX8efnqdZid6cCdZ5bhmUfuOXT3/CwUYEGT829dhbN33gVHjy5VK24V83OSvkEjSe5qC/UMhs2jkZlmkU6MWIEaj+GtV74O4/4uTE1hAnnk4+bEhy4ZpjyDoMnGDZaButJ0zanBDg1y0/NLSc9zrMNoOGKvwsjBxVO9IKjM8tLSdB0MNBnC8jFOBq+er2poxxwnM29jxEkTZpstmG4xcIJTX4FD97vYmWwUCq9nTyqiVF0uliezTgPxllTBvJnQHhCR+Z2SDMs/NFchYEIAigFN8O/uaAS7594HjRqAiavPIc88eHAhfvFBl5J8asRQvTltJLxGW5ZQ0O7s9WBvnzm33Y6IkXWT0Na6dZDaFWzJzIHuIzYb8NSjD8LTjz4QrAOdr9Sf4j16+P1GjFBFS0TggE10XN0btHZd9IF2vEtma6LMZG7aVuJzd51B+i2Au88ci86gFjhxWeL9zoRRWZEBv964T34XUnS1p8VRJNnBoUe+CD9Z1f59BdBE1rMFTrLjV7K2naxNHOIJuG004HjvBVia6TnwZGZmxoEmCp6UASYpii6Vvzr/LIBio0wsWGITwCs1F3720tpJ2B3OmhwmQwea4Brj3CbeWKV6hc6n/+yXniZ9AXNbkRwQMMrKMzUap/aSQEZGhmy3hZIxky2rZNii809JhEgsa82aCkSf01XLgR18VXdn1YEmnEuRoxOJqoycA1pkkEanheYxpqNxV0InJjkjQMS/+4tvw8WVjeQCCQ2k/hYGTzrJM3bw3kD2Bdp19D6zAqL9YUS5kuTKGAk5MTzmwQsftiC4P/0Wzyb8nVjPc6JioigTLoTVW3Zeiy93hkgZ4cz96+dXYPONdYoqYZDEUE5JpL1GTqheze9Ogya0ruKcJhhtIpEmc+cW4dh9HLnrabmwz0o2bqGqR31r1N2C1nCbqOR0j9DcHOPOMjRa09AYdaE93iUQQSNxSL8YjmE0dZwcRvGsqLmNwr5LACaykN/84jcdNRfSdPlE8JrXxDvoYPeMFhDMaABM70BjZidgEYj1TQRPsD96Oy1Y/hA6iIyhPXs8N1ug371B3w23L0FjuEf9QaCJyWnnqTyVGhX1rCaMGm0YDIbQPHJv2O98GCXABCM9XZRJDjARG18od/gvdDhyuoZ93s7HSHapPBCJzG2PpwUhhU5qu/5BvZWAdKRbxDzC+KiAJfj7CMuhsgxdIEY7TwCYjPr78E8//wlAmwGDlbJT0L5QzCGUAzBiNci2Nw+M16DmUjEmhfiyfJRJoUsL8jvcYFKr0u5/RnQmhWjheRm7FCNNVgKU1dHNgJqgSUpW2lX2XkWauDyKFUpZQiKoHEQb4nuZBJ72hZsRaWKjTFIS0MqQRuOwlFzFKZyVuu/CF0FeE3bXTLzlMFEmZe0r1TrCetAEzRuOk0ZL3uWlHNQqi8qRO/iS4VqMMjnQZGMbPvbUA8Szf+su5srOUb999fnXYFUpuZx0LY4hPV+CiLJALFGCvHj1Iu89BExs/xdEr/Xac8n2SnLrZPoFQRNUNRfnfVgwgiZ/r/37cNdt0xxpMtOCWQRNOi3otFXhYy+a/nAEvf4I9hA02RuA0nO9gJEmx36Xm0DVYu8niupAWhGch6M+PHZ6ctAEI0ww0kQvBU3w742tHY0+JmWwTXHSSvsxgCMLIUDkVi7JBb91q8B/5H3I41q86NDsqLnygAk1n2jHQg7laOHD1bVN+PE7HPWHnrxnbjvqbvmt3/gEe0lr/dDrzY7/TY4yYR2VTZrW+CEdmQZPMpP18IatqO8nBE3w6aAOBZCnCJoUnpEq8GGG6Q4D0CSm6JIi1TN+v9eHXn9gjMV6UB3DlVXMJzaGB8+dhmce/Tlogl2toMn27j4gaPLQ+x6Ao0sV4b11lMq6k7Eid5WCJmhcRs8452MtkUSeJsWdiODSC38Io6mTQsnFyT+t4U5n6ZsrKI/tQccngUeZ0+rMwtTsQiJ6jdcsHtAIkKPoxlhv8/XRVeW8ykU5jsET9nrU50L3e9Srlo/OwfLyETqoM9AhIDWatTZXYf77XyfgZLrJdF1tbLd6cVOCeG658xPNRJ9wXgc0WiHdBF8xJZCXFEWCMnug8r2gh3beH1BCO9BEDq4xYELJ3+9+H4zve39yX4g/jA+itR4yN1GeAwEVeA9Ar8JJokmZdoNld5GeMr25AUWb7O33Yb/bp30OHSaikA6hZfNG/uq22QWI+2eYu+SpR+4nwMTubX7c0CFIeez9m8pMfsFyD8/cEhkW17goIAZIxzXsurXq9oYILOE9U+elqZ+AJUuLM3AUk7trAcluUyO1BVG4228VRde/+Nd/A29c3mNHiaA7NPFyYpSNLuLWpuZdcGtVfwkjTjK4jOumqjnlo084f6HqLcvd78LSTNclh2+32wSc6M9U5ImCJfYnDVcNei4ES1KACeqpNtrkh9dPwU6fdW0FNnCNkyNRA8BGmYRt555CsARBE3qeBILo1NZb1xlzvFXHT381chnjsjOcC7EdHZHtOcmPWZgXwE/6OtEmrkwjjK18TJ3M9lZfpmTweO5AVV51KlbXmzCCJkebtE/A9MKJ9HSR9hDLgjkuI2jy3PffgEsxeKKLOdKxtXDOe4KRlXFeRtkqM6AJj7mTIMW66nDRmBoZX2JCQKAQ6cr0YllvR1tFTg40qVhhuXdrGyPDIa0Voq5NP+jOMLVAk7Uw0kTydKA9ipwoJIH0RKAJgjkurwmCJhhFMYDG0THc/tSD4hyGa7Eiss/k9h31t6EdAyYChgybC9CcWoTxYAc6jR7pPyyjxjCU/B2jDgMmND/QMaLPEQjusg6SCY+3y998Cfobe9JXnNvEAyctaBy9xutmdhca08jUIVHvGZtASOfHdrEAJB6PoDVzjAz07bnj0JnlHCytmSXASJP+1kVojfcJLFFaLhclbOYNmfcpOg+ZIRowghbA7GloEBBoLlq/Q+jtrMPS0SMcZVICmITxsYr1joPokuB5Vlz5hYHs9A4C/HE02aOlE9xjNs8hUqkOu5yryoDh+kLsA8fiJXpnf8BUsQUYxghMtHvcdXoR/uvPf4Jr5xwb8SamCy5EmZhmuNrEzQr6VloV60+JPSYqOhHFGJZlo0yCZ5NdbWRaaqPQnoq+CyRh2fC5NkfRpWXisTAH44rVBEwKjU9YKeucbytE+YG+dqCJUXBrFOScCAHI8fpnAjRJRZmEggonAHotKp99XYtDrkczM73GABz2ljqgyURedNkK5VZzzbZHoEkWJGEJWaxFRdJFpeaixxOgCX5+YeX6rQdNKBoj7dlbCzCJqBvy8yWONin2YfDJYRK/o4xp4SHu5tEqhMbfsNxUbo066wY94Nev78KZk2ik59YjaPKftH4f7kbQZC4ETdDjCw1+OP0saLLfG8KNGDTBSBPtUNLl2YDTQG8vnCRwFh0AACAASURBVH+jPpye6cHpozMFA0qu7jFg4pQFQBqkPiVSJ8MhRpkIBY67Z9QnWpz5WTy0JsbeAKo4bmjsRq/QFEWXp+YqB0zo3YW8JrEsHcOlq+tw4RJHz1jQJM5ngrVGBdvNq4wicJgoE3tgUG7ywnjkIk9yA1cAK+rMzsQ9GdAE77S6b/zkpMBJbrdT4ATHFCNNlO7FBxqYPA0CphBo0hu4fCZ8Bw7cGBC03N7dI2/9jz35ACwuRAeGA3bTT/NjCpqcf2uFKMyeeeqJIh2dbWBdhbKuClMi94laqzNDiSoxB4TjiY4ilqw+0dx9G06u/wkMGvPwzv5pWO/Oe8AEaavM4XW/P4aV6+LYIIcmPJyiMR/BGqTlosNmIqrQgibUPeiJip6x7uI5Zy/cd4Ok8GJg1/pj9F9A8xWJzZmpJpw9eypoPVFWoPFEgJPZ73+dksMTXRcZO9j4RWZ4F00iieE1EsXo6ByfwkZpNJaQcTQGQ6MJr9UMDk229XLgwX4lTVdAEzrEJwATpebaO3ochk9+vPbykiGsfb/eiIbUOEKR6lkzysSPWexIUaGLmoPgxSsbZPRAb1G+pNfF6DNxo9wDYlgTpwMESzCyhJax0D5xv4nXpKkyUWMdNOrXVhjnYJk/EwKQBJj0oIF6hPaAbDLUE3bDoXksFZX1jLoDU3Dlr5TdiouVOa+PEs3JzdMlczX6D3/zIvzFt97xfUzVsGBV5txhZghVPwuayDwSvTgrkid0bGSvezxDeI/s+d7rcLJ9hYCTqampAmCiwInmPCkDTXg6Fg2I+JmNKMn9juDJhRsLsNr1XtoxaIJ0RpailpYDmzjd/NMoEyvSuV6e2s7KHD9aXJL728z9QlSK7jvhYYj2kwIcbdeQMwqqfsO1TAMqsWQOtyb9tru9Co0gITzvE7STkTG1CUNoUkL4zvEo2sRMcpSbscFS++n5778Oz//gTX+306mNbp8RmxTVSdRdAqDofc7Q7T4IllyyOPmQz+mh3C5TcTTvINsL/HN2rPW8wPFDyaxPRZFQEzDxYr0cMNE1pLpB4YWmUzjS5Bo0NXICgQDKZeIBE9IFcD8waz6INJE1y04oEmki+Uw4lwnnM8Fok+ZRgDNP3ufXUYmDJTkRK0iJdI29NWi3OYJY20iJ35vz0Jw6AiOk7RrvQWdqyhnHUcdAHVJBFTv5Bl2hIKdtwFPjJWX2GABBk946RrBglEkHOrMDaM/1oDXXhebsvqMZJEMmnr+zm47BBaIJl5Z92Keoi4YOxyiH546clAgTjZIMja4uchqptDFaDAPmFu5MAiYoBfd2NqA56sLjjz8OS0tLqdM7OWSmAJPhkB0/Aplp/9C1qnKPvrOAiRMI2Y286KbDuhrmM0Q7SXrsNCoE+8j3fbevUVr8XOFp1FGHA/jkM/fDsx/1zjvafp4zHjGxz+eiTIL3xKBJJAcKZZiHw/3FyHjzhT5fiIa3nVTo8lRZYa/afU+/CXaZsmE0bVTHi2TfR3UMx8b+ldZsMjOhMMipMc9OvnftCw4w8GfZ+kqZlTHvdRJ4Ws03I9LkuR8If37QKT4Kw3sq4vCFE8B3SF0rROX0e9eGXTexwPsioui6OYBJjTaWGnckEVeWz1K6KFtGOsqExT9fSs1FNS0DTZ58AE4s36pIkzwt11ef/5FEmJh5Frd/okN0GUVXtEEdFjA5YB6TOguBD9X+AM3hxKh1TLIe/ZuurN6AhblpWJznUG8ETX6h9ftw7rZpWJhrw4KJNCkDTTSnydXrfcBIkz9D0ESXBenyrK6TAiOgCfS24bGzCxKNkd1SqJjd3V3Y29srdBGqHuT1PUCOWuSUZk8ajTLRSmjY8/RUR2i6oveJR5o1huz3evDMh84V3sllVQMmLH/ivCYJ0GRlHS5cLoImzzxyDp750N3cjSSrMaVJCJqkei0FuJYqFWyxCuYQGSI6Ra+fsDMOGKGXmKp1Zq+b69GepHXKLYEcaOLlY/T2MvqfYR+QPiEwpKnxV41dhqJrSDROyIUva4AMg6ylbe/sO9Dk0YfO/jwZvESa/NGXv0dRJouLC/Dw+x7MgyY3GzChs12ejlFBE8xlwnKm6IHNoIZflXOX/hCONy/D0fkOzM60YH1vloDnF68tw7W9uQJ3/ubuGDZ3mQ8cDWnYxM70PEzN8J7M5Qs1i1mMBdBE9gnS5ZwRoCgtLHCi1EdaLFLAqImF5QcbZQZ9BqAH/R68/313F/OoOU9MNtPMfP+rMH9jnaJOplCuCOUQUZWhWdbkK9HcJ7pjeAM17yDkZdpiI5WuwdzOEU8PbgPnK8HfGTRBb0fqafEGxGxFQs1lcpn0jh6H3gSAiW59NYJbqS3kcU7ASEiZK1XOfqdjlQdK3B2FfSz+QPuLc5Cx9zt6Pe7u9SmqVJkfXJvqCG3zEo4u4Tn01CP3MVjiG+A9JO0zriP59SEQyDdOWA1ZR/psOHscHRfR3JlcOka269xU0JxqZsCSuwQsqVOveM9yoIluydLAW0HR9cM3r8D/+UfflUiTYmQP95jpr8AL2o9FDJoEY6RgExk8M5d8Uaf/eAL4/Bu2xHlKEM/AiQVJcr/ncpvwGgxBE40siSNMNLoE71ewBMGU9cFtYWMpJ/MY0EiK7cR5F1IrFWPp/tk//VwIXFhDkMtFooCjf5060WQNaOYLlZEFb26k6RLvcDcLiiq0TJHoPCWrNDBiSSF+/Zv6mp7ax2iTdoMiTpjSUr4kcBtldZPAE8xtgtEm8V5A+QucM0A4BNYA+O//8jsu6sR/XsxzkqplIXF8TWe5oK50/oiiTHS1lR+NWCZGhn7brxY0qSUxDwKY6Dk0AsriFV7HcLi3vg2X/+4tQ8uFERQWNGHZhECKRrc6mWzhQdnfFTThBPB4RpScJgKctI924LbHJRG8G7u4pjgXTA4GpFDDpO44LznzO61nBkwwwoQjgpv9dQJMFPTGuYXJzgcNjkKJ59Nw0KPnimOWkJVjgNXvfQ9G+5vQnh/C1Lw6Z3lbBwJ7zjGHJnYsv6NyZfL7iOkw8iwLoAh4gn3d7szA7PwRmJqa4XRW4kTD2wfrVvgaBkxGRE/WmjtZhAiQi68BcH31HThz6iSBJtEOxKOdAExGAwTEwqjcUB/UflBbiraYAZNAgpWsvxAwYeGEtrbh/g3qdxzrwiXz0p0hpeWoa3mQJYJipA64T3zymQfg2V942Awl67AsZn17CpEmRiiwnBdxrRUM/pYeiGV8VRlOrhtpb/cXMmLIWirMfi/bw3FOl2X71bYnag43NG5r9LB/g8kTllhydgIW9jN3/wSgSWJuFT6qe87N1bf258XBDuzjNWyMMSj7MwGaXLiyDuhFlrtCagfbiTkVVhWZ3PcVO37tAT3YjbEhIKSgOKDRL1mVmu1UD7pI/NNhMscbXbVoMlEmJEPVcGvQ9p8M0CRPy8WACXpcGO+6WMOcCDCR/SSrzEZbHx2WE+HXdabgIfOY1HuFGI1o3ENArM7z9h6MNJnqtAU04UiTX2j+G7j7lNBzzUpOkw7nNMlFmuzsDWF1swcrBJo8Bl9Y/le8T5FDPp4Q2dOFQBPJawKDHjx2pl0JmuQBE6AIEzTi6dUfDIMoE1ULHFdsowFHCCAKt+W0cWsMp44vBtEmTM01zOYwSfV/aAizcnIMmEvorYurcH1zmx61kSZxEvgANMkoAXpArq1QiBJTBMeVM7nOjLoJcrQGkEKHSvSWyoEmKvASVc4BJ/x5ETTJFzWGIXqDucTVfCcdDuhXf7BHBYJBE8x9ocngnVCG/mAAaxvb9OynPvwQ3HG6goaqzlD8lN+DkSa/83tfpXxrd9x+hv5h1F56y62559a2vpUngafDVHMK9jDKJEiGrOIk1Jdwrh778f8GSwttODLX5rxQhtP60o0peGl1Gdb2GTzhQ/cQtvYAeo1F+hujS+KLI93Cw1gSNJEHiU4k0we5aBN8FL0wKaIq5fGGu3OzBffffUqMUurxzAdjBpT48InUju3v/g1Mb65Rcvg2gSUNwCAGAkIURKHl43OZOFoHgdzV3kpep0Qh5OO2gj5K1BnrQf8UKBFO6RA0EUBFE8E70ARg74m/B3AMD/b1rtQhLvVkKqokbIvUuxCxyLQVPDgl1JyusNxa8RNj5doW7W23HS86zfT7Q9pr8WBfeSXmmtJxPf3IA4BJ3qXiJnEp1o8dEUrVXav3VTfJVDU+EPJX6rmOvyNn+niwL/lLcP7qziC7BCXUpacKUYaYs4TylsjXto8qxU8E0nvKP78z4VpA3evdvn7rn/97n9ck+TJjXnDGJX8j1jDlcOFqbpugnuKp99R3bDSRMcWcK53hBpyBV4KE8BY0QcouBEtSkSc8P7jCzjsaDZ6DQUDHhdHNvV4PMHfJhe0l6O7vwsboVMIqJQ3VaAmkCurt0fp1Tm20DIrjjNRc//kvP+NCN4ztSvRsK6dDLnv1ieHoLbf03O/qZON/UosjyeENsUkwOjaWiwAsGoBMzIssPlsnUz36tU+5Ta45ii4CTpwsl9xT0IFh5zi0xfCq5SlIW6TFUenjUQl8Bqm6MOqkaB9J5PKJ5iwNG+UqQ+qucqroeLprfYtUvmlSCfu85uDgqPBor5aCeR+uY8vJT9lgTgZFcc5I3YPKZLfzgE+td1Pm7vo2XAlAE4w0wbwmTMtlo0zIXiV0RHGkiUYrMmjC+glHmHA+kyElhOd/Zz91vxicDSrn6sn0f25uUoTJOrQaYwbymi2hmmLApNFBwKRH93TaLWh3hH6LAJMxDBvz0AgAE7/eqK59yX+ROJT2d9dgsLcOw73rMOxuBPmuVCfFBOAKlKj8UjuQtsEaN7XrdV3pBhwAJ8bqbOVFCKKw0V91rMWjJ2B6mmkpWRywXKJcLtgP6KzSPgrN2ROJCFLJEzIewM71FXjm6acSUSYWMPEbb13AhJKlE6Dje6A+YMK9Fcs3lOODvU1o4ZxA24yJxInHwC6DGDAJJLC8RAGTT//Cw2EEH4FGxcikgpw2gtbqp+GewHqYkyWmgfYZ13b5vrivmP3DliH0wfGZO+jHuEy7FxU2lFiW+14NdrBCmab3CyBx6EBaEFel1FwTACbhNuvXSWGDyDQ6JUcP9Fm6fLaVR9TyJSpoKortvU4CT1LhMJEmkwEmiRGt7dNlgZR3e8CrZknRoKfebjcvyiRW9WKNKuwDFrXRZ+Q9GvVVFViirymhLMA5bqm5aFSTkSYNuLCyQTQxtyTSJEPLRYDJOhol6fiVkoDOs6xq5OPvbeidLZhGYzxibnaX+BqFhRyRS0CpwjtuMi1Xsg0C/pDhCBqUBL3TsqF09XuGKYJ6Ltpk6q3/Cz47+wdwTkETTAQ/wzlNYtAEQ4y7/REgPdfOvgFNdh+DLxz/XY6MIMBETzkKmghwAgCPnRyGB8ao6mWACQIOSDGmBwfWy9g4HV4c0qrTyYMmIuOiQ0C4Dsdgc5uQl3cNxN2+PzwM/X/svQmQXtl1Hnb+tVd0N7obwKBnBjsGsw83zAwpejhDSiJFUotFaqGkqGIpScWRKRWTWC4pKadS5cR2KbGlkpWKLUuyE1mkRGoPSUkxI5GUbHKGnKE4C0BiAMwKoAE0Gr33v6fOOffce+59977//d0NEKT8qmbQ//+/d99dzz33fOd8R9dNgybMN6tBkw//2DsMDQHXE/vTRn8kvMEGjjKhimZ3QuZL1vQ+RebUDoAn+jVBtSTHgjVcRaokhtXMuskpN1qeMtrQnDLdxJFDTZ5nFOHFc1ymhOPv5e/RkwojoVA117+J/L905Tr1/1vuPwD3HJ0r0snf0vf8zp/+NYEmONcxn8nErl1x0KTo3jignZG58eNUOLgekEKLvbqMEcmesUM9pwSltVdgz+LHYWqsRhF7tVoZKsYSiz4S6L3fMLLz1es16DVX4frtfwfGp/bB2RfPwOoqA6nhpZPa8vI1hj2T0yT2DB6kU3nDUtEmSM9lJGSmSDKMlqswt3cCRobRKOAOnmhEbDSaMDkxAq1WG8ZG2ODQffE5qJ8/TVRdeKgnc4cBGfFvbIZEn3jgiQFNLFBJxnUDnGQkfaS/FFBCh3YjSyUBPNFymb3D/mvuw6FeHxAwsX2Wo/oWAUt038seMhhQIn3hxsaJe1+3mr+6lARMdI9a8KRVbB+kpMDdNhAN14PHLUoRNchI9GZICRFMQqHp8g7Fehfzt9h8eWnuZcCkQV7DTPtisRELzultH+fngTnkcy8RjWf0UvUoKoY8oEbtQbQ2bgZF12efh3//pfk+ewz3vPOG9m8vx6JUE+PDZUR6pyhoIuC1VCH8DAC19iJM9l6F8eq6zW2Ca17nOIkBJxJ5QtOP+PcZMEGABKOeV1ZW4OpqCRowAZulSdgsTQBRGhrGAJtjIjzWmeYiHVev3cxEmcT6AwETBE6sJ5Kz9zsZHYk20fqg+9usvii9ln80FUM373jspOUbz7jjM0Yz9UUoBvN0VHoPORBwuZ3mGrSXXyaP/mrV7RfyUsoNQe2u2YTwbOvh/BWhWTMK+AT5Bp766jn4kqbsMkKzH92ybieBJ6ncJ5E9KxuRHu9n/1E2GtNaJEo83mf1WMg63RZoogVfZE+TeR6bF7a+dkxjBfitItDkqZdsng4GSkwyeAFNhEKJ8p0hSOUAbre3cCQprV1yuBLQBEEUjETgiBOs/9wTR3wvfStPcD/wHSh7jQWoQhPKGDFu6oHzsNWrQnkYc+v0ADYu0Xm5UqnSuFBkRZdpu0q1rCMMjxrrlK2G0/sIJFm/Bu2NRQJJyCpCMk79h1GRke+dSKSwNnY4K3h2tcCIBksiwInIRg2eoJwUZ+X68BiMjU8ZIIVBBFyvKCLbpTqUR/eTo4SvmxoBid1I1Fyb8MQT7wwtZmbuuwgRiirDiL1wfXlf8Af2FdRUdRJhYm4ObQLewuIP4XsQMGmtX4cqjrc9F5i9g4DFuEJIgIn9LYiKMI84wOTeTM4gfNYBhqaiuTqUk/9R2S1SJFmGD75ny1CaWbj3Wb3B3/MjQ5SB7WXcguHNyDv53dMPI8Nq74sNS8rBOlNO+PA3C2gSn4u6b7OgSdyhg/eYeLu/qUGT5dVNOPXihXC+uT2NvBFDY0GqY4seAdzrigrrZAW38YMHjkgYLAmp/hNnsNfKiipSruM0JGGgQZOiBiGerfmJy1QCeCskYqBJqQRXrq3Aww8cvvGgybYBE5mng87DLEUXGSEy/O8MomQ3OQWiSN+rCcJRWluMUMmZaJm1I6CJBXO4XpubG+SRNciVBU1+A759+KNw+DaMNKnA2HCVEsEPo5c0RpoYRQOVnxhogvRcz2Ckycy/4mqg1UmWmo00YdBkvNqCo1Oc98NeaunEABP5WQAT3kjVWJH3WkZtIgVZrqEaen0r73W5XwS/97yONtkaKODnNVHaFABFmpx68VVoNjnpsoAmmM/k+7/9Ie46OQwLaJJQALYCmOgDqp43lAR+q9FWisZhkLnY714GrLjxNyXaxMwDu6JoajFowtYDSh/tIkyU8sDGLz7Jraw2iGpJDGJuPWNeE6To2oSZqXF47zse6NcF3/K//9wvfhr+8ssv0hLGfCZCveI1fKD9cbAuS+XXwlIwnwkCxBg9ZHUlnByZ+vCMGXn9ox41VxXBAty6jMchHpY2mh1AasPVjQ68tjkHoyc+ZKKVyvDXX3kmWnmm8VAyMwqa8CHcXV3kNiLjQ+yqDrmDvKUzwUNoovsQQMJ5vHvXMOXkkUM/HpjRuDVcrwUUiVxQ58xXoXr2eRiqlBU1F0ed4NGfok4CAEUiSqQ1AlJSMli132bryoc73oI4Xwl9FtDEGBIkCbzc66i6etA8fDd0jhRL/C5dZesRVCiPgsuf3/xJHsex5mjFInqlLokmZy7IP39lCVbXNii6ZGwknlsuNgWQom59HWlE4l554n385gcOwVseQC9erIoNx/ONDnY/E4/uyEiqr/DPFE3XICcWGu9OCzqNZfIY5gTDbBhm0MToe7LjmAmIIAkCgja5e96ONCBw4s6eOj8WL+WbkdcEKbp+5befJlmXvli22CiM4EZsciwfmt5H/UciiebNzf202Zi+TbI5xzhYbV+j1+O/CKhgOxBAGS2vwvDwMP1dq9UswILRfwiQrK2twebmJlzvzVH5S3A7zxXMgYOyBEFm65nJNSfQEHtL62wCmjQ36XdO/mzoV/OiTKzRMjR6sWDzgUjTwwpIoSrYeqDTh5IxSmi5NSRt4G/INGdooFLRJlpEyVMRddzc5q9WuS9cw43Fl6GCeSEQNCEveiNOzNZLND+9MrTqe2FofA8byGksRI76wsPKVddFyreaH7twCaNOwkTx+REnfr3FqQLpJBOJ4+X9Rg4NkstE5pbub4zIxXfpcWYxFstjEllZgYxlsabuCwfGJH7nuaEneCgQnBFc5oS9IyGwz/3pc5zDBCNMypzcnD9XyItfcplQzKqh56PqMgm0GXgHmlDOIKLmUvlMKOIEdZwegyZWXzLPq4TvUt/e5gJUSy0DmPAC6vbK0IYalAgwAZB7MB8Y71NlBkx6eI/La+R6yclTAng6DKQiYLL62lOGli4ASkLgRH22Y6a2fo7QjwjqmJC33ReuT2WzEnkT3Gsj8khH5R+Jrmt80gBHXcph0gYGTEiqeLZHV0tcw0vXLsL+fbPwhje+SdVUwEKj33XYMcOLpFNr2+9npa7buc02NKMtxXokUL3SgAnOTZu8xvQNg0jZCF3WP7oUfSSSyltG5uuDc1PwxMPH4fCdTGGm5akS20ZGGyHfLxdJuNa95WtWabA23XvjEYtSAd072aMayyJta/ZeE5NBHnCXHZ6wD+xaVT2SJ57ix8lEtMkNjDIxI5eYf65jEiKzQEhD6snUKxn89ORGQq+K2fdvhSTwtCdsLdKkRIDJ8mo2J0DMYBwKmXiX8ha1netmASlx0KQAzUChxgXuOoWe0TeZjZ2UvMEmNZXS54DQo8Ryweb3DQVN4nlMOMJkNQiRdXsJtzXMIzH4/LPeccbDRBLpRXWHHO8Avl+BKAgEUTLKnbuS68PQGni/m8iczUaDok6KXgKa4P2YEL7+ym/Au4Z+Cw7vG4ZdoxUYN6DJUL0MNTR0JUCT9c0OXF5qAuc0QdDkV43ybsiH2f2LwUGi6GrDeKUNR3cHoImpeKvZAkz87m+A/EkDJvb3MAJEzXkGE5zikgFN4oNP37qE8JM0/zxjZcFOznqROfXMgSZsBNWgyd/+9ofouxhoEhvhwUATFZocKWx7oIkbtVidCnZb5jaJNNFeZbGy2OCV/cXf/P3f8ySJNvZwcmwcK+XbYxKxWi9h4z0vhreV1U1WFMmAyU/KMRYBk/8Emrix+OB/+5swf2URxsc5n0kGNBlkjxx8e4AUaEL7RgWpuZg3Ws1wbyJZM+vaKzB95XeImmsXUnPV8LDPa47oCTo9ipLDCL3VzTYgveG1PT8ElYkDxrJVJiMdRpzELp2jzEWaYLSqlphST/ySjzIcoZEFTmLRJjTXIy+nKBPj1bp7chSmJ0fp8Ce5esbHhnINvAKcEE2Xii6hKBND3YVdHEafyLKW/sfWScRJ7PAYA0okqsRFlDC1AY4Jnl1bUzPQnpqF3tHBgBLdTVQX1XF9o0oimxwZW41jT4y2JSndMsIvrQsgYJKi4yoqozV40jN0aWiYesv9Bym6JH45qyfPTNdhlGjXfE4tdTl0b9dBxdJxURSWizCx88v0pSx3zFVycP80rSQBxMNdJCpygi/TYskvl9/hkjfT2rgJFF3/zf/8UagOTTJwErUkSTSvloOuJ/DbGGhit+VoB8SBk1wRHokqkVoMOjdwHSB4UesuURH1zpL9u4WZojGvXu0A6Z4YIeh0AvwLk7gH/PnagEvnCNc/5IWMnufNNdInKQraaAi+dY7f8sPvewtFmWSMZUbQaNlHUj5jMFPESPa3rGHMrsNe1sgu5RqUiFdoaFSLyTG1tgNfpGBv8YEgXVRz9Qr0Nq9CvVoCTB8h0YksNUrkvY6sge1uGeqz9wHmhbCXBpPoSxfFws8n+sH0LVF2ffU8XLjsKM2T0VEBrK2pftABCffYcF6S/MvkPbQiMLr/ct+bzFzBGCBwgkZoD0wpApqkxtI6kgWSnM5Ckh3M9GPSmsfz2J8vZiJqFcU1G87/6bMWNLFRJgSccIQpuVzQfiNAlpHhGdDE9K8BTWid24gTTgSPtZ96wyyM7J5wNYgBJs0VqHTXgFKqmTVNSd0xv90o50TpIpVcqc26HkVQ1Fiv6FWhNBQDTPiV7LzGHSigycqrT0IXKbhkbyL7h0RbORCFThSGti5pMwiN9p7xMzJw5qtkpJr8buWN/cLqLRzhw9+3210YHp0AqAxR9H1p/LBdLQ408aV9u7EKm2vX4eRb3gJTuyWaU3IGGr1NIvt0lJ2Motes7DoXh2M/SiOY5ywkvCuETCTCBPte8u053I4dOl0kCReFRaLzFdF3yTeuC+07D81Nwd/5wNuUOHPRZTZ/iX5OlaWrnQE8wme8z3kyUUnNzHv1Gk/tL8pmpta7amDwp944425DRlRnBi7s18hQRuSSKiYWbZIETfK0usicis6rxH10r21Nzk2pn1KCOb8ocUbOtCwDnDgHH13iNzVowoAJJ5rUl5+/JNaBRTt7C9aJxHjdCCBFDp9W+BHH5VZBk+2CJNmGJ5WmvssjnQBeHh0cNDkEs9Ox8NG+lSl0Q2zO+YAJFqPmk0zBDGAirxt07pkwVVTACtAPacUwr4FkbBPPRBG2BUNhvTVZ5BmTgDjjba+AEzyM1Wv9o17QcId5TfDChPBDF34LvncXRpoMc6TJSBVGhyqQAU0wiWW7C02k52ohBVHby2nyxzO/ys2iUwFpCAyaoMEZ/+424baRNuwbQ2XRcLObjsAEmhYwCTapGGDCe4q8yBQSnNAkH4b0tU/R5XNX2/EQdjSz0wAAIABJREFUha/TpXwTe6dHtwZsJhL84ntSoInkM5G2EeaExogqe4CGknkQwIRlrBxk4jK+UkOO5J26thahE77dAlZmyVsDdXBjxm6ofvekhT2wuT6I7T+6PKTUQCOJBU3IAELhi2w0NgcgeQbX6PLaJh/wzJ5DnnHmuI70RdeuY16TEnzPu94AE+N5Hr47NR63Zjmf+vzX4dd//8k0aDIIYBJsI4VaTEbJOCVdpToEm80uUQt43oyxuQclqC78FcxufoESwI8hNVcVQRO+mTzt2kJr2IaVjQ5cbs9B6ciHMtWcvzQP8/MXzfdu9qZBE5yD2hLBFjo29BrTXCSyEl/gR5ug57QzBGopgYCJGI4wAnH/3gnKfYLJ4dEbfmS4P61f79o8lJ78jAVJMuCJiTrBvta5T3jtcAullTrCk3aBIKJEQGf8jcARYIqIFu5hSLlz+B76rnz0vkLTpN9NcogrDJYYga6BEnlHXDeUg2d2kvvSPC7bEaRFwGRsuBbNX9KvfeHvSNmF4Emz2YI3PXCIabjM+NBsxPFQ3uFGSLpNTBlyPe740Nkn3PgSee2iMl5XGg3WLZO/BI1QFfFcdtGBUv+DRMEFhopLFSJ18/Yi/RLJe6LGSFUsV2tVVDMMtPPdtEZuBkXXXzwLn/7LM1CuDieBk3CfDGcaystoFIh0UfYk7kWv2AmU45qXD4yEDlb5sxoBE6HVyts6MK8P06HwRbor0UBlL/udYTfwpiB6vLc3gaLP7DwXCe130t//L97toEXfhuQbU4JoE7tcsPwgAJtllDLEBMfajH6p7geTFJ47wPSD9IdUPfhe3yhlx4xd7jtXA/xr48opqFfAUgQzdshaFDaDPPk7PWhVZ2FofK/vOxBQ6Uh3q9aHjLwekIsfMOrEp+yKR534/RbmTOD+IqDfACi0J+E+G7NHZAx0MuccWJE16AKww5NjDSkUaRLOq3AR6IaJgd/OH1XRzBR2Cz0DmgRzRX88p0CTCkaYID0XRQIycMI50zRowhVGQMWPNOFJyrlM2GnP5jXptaFjqPSm3jDjQJNIoupucwWqCJjQxOP+R8wIAZNefQbK1RHotfgeynNCsroGXSgTI0OvPg2lylC+EFK/rlz8CjQXz1nAhMvE9hlwXxyzTISJlRgR+wEfUZS9K3GPPxxuTB1gKudsmYekbRk56ANnlt7LnMvxLozSq43shvL4QShVXV8waJK1VawvX6Eo5jfaKBM+Z2FbOkTFhZTbhnos6NnYXNPf8ZpwaziqKUW+1DIDXymACf5dqVZ9cNw43Vp5p+QtAiboOEXVVyi3lomPP3wEnnjkhMr7ZsB3q/cIgJSNfMkA2moz0u/w9qgAuI+D9LyeomV4wKibF25oHBifovYM9xO/Q28uaMLzQykqqT2NGpjW6AabW3ERMbjzafStheUPb/cM+GVVNf2N/6u2ldwKSeBpZAaNNOE8Jsib7l/9AROlERXq6txjQKESUjfxvN16+R5oIkLcS8ieVz3ZPLY/CWNvkYkpdAYDdVS/XBsRai4aVYw+Uf3J3Sv0XDcQNInQcm0PMCk+L5j+rMvcr0UjQkRIildPYnCSPPgDgCgDgYVo9EomteexRGP85sY6oNdvv+vSlRV7y32dP4CH4TfhSAia1MpQq6pIEwFNyPjnQJPLSy14Zv0NQKCJ06mQzNSE0HYAUNnpNAg02TuepdNCwAQjTcIL29RALvWMMJNkhFrz1+vVJKdT4EwKNOHNIljrpRLsmxmHvbu3DiT4FF2uAdimZ547a40hEmlik8Ab7YSqROtnKH5AjxiUtWIj0twDTEKXRKlWqWzBmX5zZ7Dftwee+JRENs4rWoW8LUPMyLEdpS9oglQaQr1lxI86FrKMseuejXBrm01SkIXKS/QwE6gMmNcEv3vkDUfh+MG9g3Xpt9Ddf+8ffxIuXVkk0OTEXZzPxIs0+QaBJgiu43+r6w2T3DzUBVzkEA9HCUYvfMxQcyG9YRWIqkGSvXd70ERqrgZTcyHwfGHqB6C664Ay1ohhvASXLl2E+UuXvJEm7+TAcJumlDSJIhXYKnkhtHElTArveU8r4zAaZfBC2gGkbrzztilbt5EhpLWJ54QJpyoCJ70zz0Jp8bJHzRUDUMgIEdB36bWKh2707OQIEhedh+CIBUhwzzKfe0fugdL0HigNkNy9yFIj42sOSK7LEM7gvNx6HNnG1H79dOCshpr9BsESzF9y+I7pgei4+rX9ve+4H9760GE49+pluLa0QRzlFgAR1ESaQHsZl6gP7fQzJdXNvi28T54t4viiS0MDZbexbD12JYeJ611GLBAsmdoVUnBlZnAsMCB+UpE9IdGR1qHbcK3LcItuLntM0bXVb7z6/f73/tHv0S0EnNSHM9aK2D6phy0Fmth+jh7n8MvAUJHKbZITZWLbVuQeOg8JRZZI73TvaNAEHYBQDkepRnRnEJOnVobNO5srgEmLCQ3LTHDuIIww+eH3ncwBTbxVZNZOjD7FN2Kxbmi+84vgdWn0Tc/TXO6zTjeukRkjmlbF9UrPGJ6MHMio7r4QaKxegVLjqskTIRRd3EfYWgJN2j3o1nZDeXSfT1kdeKFLXZM0MqJzm/ZKTTDqBIETF3XiAycRsWX0BdXB6iaywVTq8ej1TP9JPynAJDZudEwoE3Ci10F8RodC2E1DNuYGF31h3H303JFzBM0LDaD4BsdgtpgG+e/ge0pw8alz0FjcMAngayanCUfJ4tmX9vsIaEJySUXH8BirnCZddJhF4ITzmXSQnqvXgeGDwzB99A6nb6rGa8AEj92cLweghYBJbTeBIb32BlS7q6TniWzslTjKpFuLAyY6ukT3AtJyrb32BbLTcO44AUt4vmkART+XjjJxsmcgO4M5C4fUazEQxcuBEqXu4k2/0diE3vA+qE9iRDVPF5unUzUGz3pLCxfhrY+cNFEmDJhgFBlRbRv5NDAlF00v3mdkr4mt29ghW0lLqqkGTKzjhUgk40iny5Y+QhCNz4PiURIshV4PHj95BB5/5C5PRmMWQHJ+MpS0ks/IghiBvJLuDAGkjKy2z/EYyRr26m5ljb+3eCIojGLMyCcBTRAsYpDM6/vUnmEakjr+6fbYNtu55CPPMZkWHX9xMKPDvpOT/r3yaUDAJNPwqCj0HHTpjKCcXX2pqT+lWpN+IvWLPk/GgZN4u0V3/aYETVzi9wANotwLcW5rvwO3MgBbBzfigxdVRQodIp3QMCi7EWQ0Z5OgyY0FSbzpreifBgdNthZlQm1PgCZI3/bQiTtuWKSJz10JkAVMaBdxXST7CnrX5UZgxOec9RwTD288yBO/bAGjTjDtwmgIqSQba/pHdPAGaQxh5v5BFRj7TuF0zZODBjhB5aNfnhMNmhxY/hi8c/QTcHT/MIyPVABD7CjSpAhosmzoudbfAH80rSNNmJrLAieYE6K9CcemyzBa9UGQrQAmvPuyB4p32V2WBzOV1yRqAOBTI80VkhXdFjx419YTdRcFTaYmRuH+u+YAQRMnrgyPaQI0KRplYsN5rRKSkO83DDQR5YAV4IEuGt8AMFMeubGyMiIjMDIPCpqQ1zdGmiRAEz4EIXWHiUQx91nQhDw+2buI/OWNMfTa9TVottrw0N13woN3c5j/37QLo0w+9ZdnKMfL2ZcvZEGTQedLsJUU6c+YLMdDKtLUoGcY5jPJ+nTxi8R8Q3+vvQIzV5maa3ykBnVMAB9Qc222OrC+yblMMNJkad8PKdBE7YJmEoeJ4fngjoq02i4VXYb7Fg8qJlmsrHvVGZybxO2HApxg2SJP9TqhvbNkDm/Qgzv2TtrIkqJRJrGxQACFZPTCPIFLcG2eQZLFy1AlD1KMOHHJ4yX3idgbKYKkVIZOqQJt9EQ0AAl6glJ00PQegN17oHxMRZNsZU4lJhKCJZh3pK9UM/tUGihxYNkgEcjZ92a/KU7HlaPD25/4j/c+dh/9p6/FpTU4S+DJOnnb8lnD0MPZw6jRh9SZlu0g2cTgGY9H9TIB//qv7x4gHVe3s8nRTRRthREmvmp58PYZAkwGu0w+ivAh01fZ3tRRKP5DSNfBXspoGDTLW06hFG1ycyi6fun/+nM48wpTEqFRi6i6rI0glVHM3SJAc3Rfli+zJ3F7u84ZFd2nB9C5+yXw1lEm/U6vCJzjwBD4RoAJGzTlyhMpOhq609qgaCeM0OsJn75x6OOyuCY//P6TcOdtMh/NAIT0W8o9lw1IvnmPP5rvMucatX+oygtoEi+L0M3MbpIxXgVrOxZtoueHvN6V4yqLf21itEm1ZKJNTHS4uQXXTauNkQM96I0ehMrQuKkjV0JKsiWGtF2ZSBv1btftVF0ET/74M0+bqouRPJY3RG4xiczsJHGtljNJhrpLjZPuhewZR42flovCpIAPJyn9fGRELW83n70BMlqOOWe5WaaVEDm0Z8/x/qzMTB9jB2dj9utPvgjNRZTVJgG8JILHsy9SdBFwQtnPlP7CcoloIg3q44MmOqeJiTihZPBtAk1mjh/0DKRYQwRMkJKrSiYINiijswhGNXXKY1Cu76J7arDpAyZ0CqhuCTBZv/hlttF0Ox5gwnuCA1BISgSHnLhNAXueJ3j091Do6bkXAcc0iOL9bR2SeWwdVaBZg6hTQhfarTZ0hvZCnahoY6BJDzZWr8Ou0RqcPGkA4xAwyU4ffqcn3wKZ5/WVWZMJCiZv2kdWgwZMUCcWJ1ZNm+eLWv6EeQxRRoUgue2rXhcef8theOLRe7yIDgIZPLtVJMokkFPcH5FahLLFPpeVeVZkec+4F4Xdrde4/2o5IfEdmIuI6M4jHe1LfTfQfksCuRf86JURlaX55bpHnCzhOR2bGWmtIVXn8KCQaXNmjMT2IUoly0lZaV61dujDVkETef2b7hJKvR2q0BaLKRxpggZwl/hdOhoPCv2pE4LpuNWqbvG5uLjqV5jbDGIT2AiYwKhKFF2BYbXfe3bq95hX6ED5EvpFmeACp4TF2SsPNHnXW1FY7/yVBEw0krslwIRFsDdrDE+pjC15Pap53xc0iUq6iFE+h84l2oNBKK31lbeu5/2ObFxqKplv6p3Ly6tQq5WTdF1Iz4U0XXghaPIEgiaYCH60yjlNhiswbEATWWdopCJ6LhVpcnW5BfOU0+Qh+KPdKtKE1pn5Dz17MKltewOOTVdhtOY6e3lpCZCaK7zQMwM9/DJXoDBqeoVgQtDHQUATtoy78UCD2L6ZXbBvVnhvB1sjKQMYRpo8/dxZmwNAQJNYPhPyug9DvMPDn6kW9aqexxnl0E8op1uDPLyD7RP5fZFUHEiRT//qj2EcNOHVH183fMQRJU2VljJmaTAkvF2SwBNoot6oqVRsNRgkFFvX+kaLeHxpTvU67CFHhzr2IEegYGW9QTmFvuPbtp5LYbAZeWvdjVEmeAlocvLNJvFjQW/huOwbrI2xiEHxmN5otAk4iU21cP4NvfpRmKlchImxKowNVaFaRdCE64JFtNodjs7bbMPKegcuteagdixLzWVrb+SQTgxfHDTx/NCyHSJ0IWjYJpFXIe9yEh9KX5IjD3qw2oMhgAeaDBJlMtjIAGhQpXftsnv82jyDKSaKp42HMWNQLR9/gO6rHH+Q6oxza2zU6L/KgWbQusj9nMAZ03Nhkna+4qqD0R0QdPVexr2aiiIplssk9V73Joku2TuzC/ZOj5t3apmZp3fEYUICS95xX6LBXCcCT165DNeW14nbPetcEuhtZNRxDjK2BcFmlunjkKbL3KBL9+i40NGlwolf8X+HECQplbYAlkSWkzJ8e3JBVSbT20EUCsoZ5KgXoJXryU/dLNDkU587BZ/+/Cm7PVeHx8Hmm8mJmpGxyQNNTLcnAqdc7ySBk0H3hD73txtrvCb6CAIcF3SAoDwI6O1MujgbMr0pmmPLEOAE85kQNZd5Mydll97Df0sUZfIj7z/plZ2KjohRvFgDlucBzIZy3/DpGu6XYxoSgDD0fNTr1adtsfLQMwCZD0nqqXAQnJ7aXLsCYHKbiLe97WqkW2y3iS6pVdkDQ+OzDEaZueoBMqZioQc9fW2rZ3vPk3Fa9nzpq+fgy8+dNyNYNn0SmUSh944qpKP2DpqDlHPMz30iNckDTLJ7D4KvNeMk6Ga2J1OVB7Wtde4iKHsUdg4GN09rXV632Q25v0N6gtw/b1178SIsnb0K5VLNJIMXai6k6vJBE9bHtRGR5aWjUZVIE44y8fKaCGhyeBRmjrnoB+rPThPKzQUC6TiCBXGMDkUJtBVgQqAK5vukZCdsqO5CDbqVXVCqD0Z1vvLakwCtZc5910KnAweUyN8ukl30Bxk0rU+IUwJ2snMmjJ6V4iYz2xY9o8OIEp53BhQROaHAEw0GsM2L+6fT6UCzV4ehPQ8wIG8vtNV1YGN1Ed78hgcoyoRyvLSbvoyN6FpJwCSci569JWh8oFz4H/kT7hcov2m9kg1Ixp2jwLJHWvNcG5O+u/xWLOV1/3XhP/++k3D4DpPwncpnkDDUwoQ23qtfKFMTEXbS1b5+ZWF1M+6+HPMdVxIyPIw0Cda3kqjccm2T8PaIrDTTwLc3HzON4S9ccVuLNHH7OdOjIsgTmwv9tIaMrho0LapdR+agPnN5M7ZQ9ElkTyrwVWij9t/b3/H8mw40+eJXzqpuQY/potEl0SlZoItTt/RTRfOKjk65wnXRqDoJGfLyc4ppJg9C4ZK3d2OcRiOeEDv5pn6eVglqLlqzRuGXsuVQtrS6Ad9+A0CTcO7ZCJPAMJ2JMknmMYn1CiamYwoue4k3SggUZsCLoLzEtNOCizZMBGPyaLJ4V7Wba/9ZE9wbja7BTVpHiRVYIyWA5ZUNGvcYXZdOBk+gyQhGmjBognz8o0NVGK6XyfhHXsCGG94DTTbbcHWpRYngn0HQZEpAEwWYYKQA8ve2GzBW68HR6Yqh7OrB+vo6bGxsZLooCphE+wWHPghdNwqs+DNI0j/ZVSV/RNb7RkVxGZnB/P49ePDE7f2HMXGHNq7JLcsr6/D8mVc90OQnP/g2mNvLyUd1EniCB3TYfcSTxO7Jdlr4hxF5rz4chxKfDMURjtmiDS8wI7MLrh94Eos0ofVloUdXJkV0KDEQVtz8ljVexQEYMa4xJZJKAq+pQxSQYs+imPCw1AMfNBGqHXwX9xQa0a9dXyFZ8mPf+2jRbv6WuU+iTLBBaNi+fG0Z7r7rLm7foAYy3SsDqh6hPLdRJt0ebAhoGykzPIhOnvsFijKZGK0B5vzIUHO1urBuqLk2Gl24PMPUXJnLvov/WF1dtYnhdxI0oW42CeJxjyODJ4EjbiVLbgWJGpC6Hj8wa6uNObG+UZcGVSp75qA82z8qUEB2bqeKRu7TCPFMjzm5WO3ScKU7fUQLnf4Tc7Aok7A8N24aMEHQv/jlH3HxOYkoCSNLUmVKCedeuUzgSQ/T92LOIIzwIBltPJ210dmsd+/QGgOjgkN2CuRH4KnTWDZgAxq2XML3g7dPAzopIA3XTl223tQ+vX6CMUrtQaRb8b6Pt3CeIC/khAx0N+P68P/ye85QVQKojUyxNSIHNMF64S2Y94jy/CWuQLSpu/x+Erod/W3hyG5vL0jkoAiouWLbB+7PeG2ih3QL6XzaJkJJkk+nwNJ443FskYLHRV9xcnLUFUR1wT780HefhAO3TXvGmihdll4fligBS1Br2Nm5zNc+RCMv8YAEAqJlRO1j3Ch6j6IiMk1Vt/vvl66whlVbjN9JGTDF1bOxwgnhMXIeDdk6ITwasykCoMuOCZWpu7lJZOw268Vz8E70jW1bIP90/9ku6cHrlxfhy0jZNX89X1eJgQiYW1XlDfOnK+c9EQeA8OyZ9lS2Hc2RBegAVeN1aKWRVtBFBlNf5UkVBEz0+YoEQVCmKTjS1mAWBQsmPKP0YOHMRVg6t5CNNKGcJphg3QAnxoaQAU1MewQ4oXwm9B/nNhFaLk4K34bRwxOw++h+N7c7TSgZwITOvOTjhLRKXWiXxggMQVCl1LoGVaLPYhsbrk8SF/VpikIZ5Cy0fvUMdFZedtFr6GDYbRFwkgVMOBKRLjOGVE2zl2oYxVH7mNtjw2wLCyd6ALB60Wi4Nt39ueCJ5H0y52l0IsP+bDabMLTvDVAZRq90LgtBCYzseeTkG6mPady8CZyVtyFgwrMzHslgOy40OAeDlR27ngeYYJUQMBGGAaEKQ4dSpmM0OfRIFLM8lnbI6pHPh+Ym4R0nj8HhO2bNFmsYTFJOkWEerQxg4jtLxfvPPcS1ZQiHulo1Pvts+JxZNoGACSNNPImKSe505Exm2vkVSK2jsG5K+jmJF7ZFz/8UeK9kPC8xBK6CB/u4WUTrrNdPStxG6puR/+pZp0vhX/3PFnlS3mthYE9z7+mvfyJDzV13DnLeKFqrwe8rFGnCid+dAdLjFx7onYOI/LyCtzqQO/V+FGI6qsQtrcET7AzUgZmbU4AJCypjYO77iq1Tc9F7LCckv0iMxjcENAmSzjJgwii9T7ml5gjtKMUTOTJY4s+VMLrE69I80KTPlBPhRUBQnmG5HzDTd4xlE1MhtSZBXV+gJqGqoUyIASchaPL4yCfgGIImI1UYG2HQhBLBh6BJxySCb2IkCCaCN6DJOoIm/8qQywto4nKZjNd6cGymxgpsu7UjgIlbP3oAS3SQwvcgdQwrzc7TY3SkTgma/Su7toRXHg1g24o2ISU4oCMzoAkfAEtkxPnJD74V5vZOGQWLD9K8JNBDVkUK9o0yiQMm3FfxiY7fbgU02RlJnY48ScpGERumAgJw6DH1dp8+YErME8uCJpEk8Fph0WcYXr1MjbS+3iAPI/psokv4XkPV1SvBpauc1+Thh47AXYf2FZIO3yo3SZQJtgdBk41mD26f28+GQ9oHCtIfhh0yoNoRGvkcL3+PIvEw9wjvW+4fPvy4F5XWX4HZhY/D1BhSc1VJZrLHOLETkidso9mhKBOk5rq20obWPT8bH8rIxJX8JkwZyN7OcsVAY55lOatTHXS4rxmQx6Tw2sGE5irteU5hxsiSO/YxuFuvVaBeK0L5enNmrU4OH3tjrt4n9CMBmCIUXKkWcCJ3deKMCaPMw3FjOuWTiSUHjrw8e5gDSvSOuUvGRupw5E4HbPXvfVea/FUkqiQs1zsgmx81eMKRJ0LF5fqAqVWQON6b2ZkZHB6W6ZlATiAdF3LNEyc8UVvy/D10+zQcun2mf1ck7kgd1OO3mz0tM8x5GxF6NDvgn6jpyHDGz9ysaBOk6Hrx1UWT34KdhKpIe6TlXWI+CuCc18nx5ZEV2hh1Y6WsMoIPKN69KCapV5gAXte3bcASdNzBJjcbTUPJxXeJIdPK38wf2dYzGNqEVmPVmfTQgESN8UGTf/BfYQJ4AShc4T2831wZ+hUlz52KJ/SuoTHMN35xtIt5odQu9B6Wn41JimhWpC76X1UP9UgGsFE2V9WmsN+csXH9yikCTWoVjC7EOWkSQWOCb6JiLBFw0qrMQH2c5Z5O+Eyf9QJWRjOpsvs5kGLmBv9xLgBznXDUSeLcGonqQMAkTdPIfcC0PJgfKjBURbb0zFdmAlSGxkJx6jrYAtfZuapuYl1AOZx6gIkeYL0oVYUyu4p8EfGUxj659uIlC5pg4vcKgj9E1YVgCctxoehykd+hMU8OBax3C3BiE8EjYEq5TdpQngTYf/IEz5d2A0rNa6S3WcAac+YgYFIehVINARO8Z9GAd+R1QjYL1PE6lXGoDPP+UvRchCDq5vwzFjBB2cIUXe00YOI5avnS0EVY+dSs2uZSRH6G0VheJFosooTRVG67+R3P4CLbSG+lc3gPupjbA8eg3YHyrjthaPcRem59+So8cO9dMLN7IgOYZOd42McS/5QATHhRmcWl5ktQcEyn0hEmXIyMOep9SNuWosMipTAATMw3PYDHHz4Gj588xrMF17vSgWK6O69FFbUcMfyn9wUl47U8s+CpkXnh2rX36od8IFZLS19HktNusHmIvpaRE9nBSK2jmC7myZqoDFKyriBo4kfGWOGVJzQVoJytfVIupOahpp/vs3B57RdZ3bnVjzohFy37mwo0cXlMRC6ohIz5fRT5tajIL1rwIAO5Q+82gpuWKwlv/+qntBRtWZH78gAT3mQKgib9qLlyokzoPegxbS5eXzwuSBX09jej8N65S9NypQET2oLUS4sBJpnIElJYfSquVEuiFF0DTLmSCcX1yw+SWG6nG2PagfGwEbBm8JwoaLBrwfLKGkWcoKELLzQIIkUXXkeu/xp82+in4dgcgyaY16QfaNIwVDMEmiy14CtrD8EfTv6fBjRBQAvpDBA0acJ4FQETpIIpUcjt2upKNMIE67K85mhPqHKJCBPbzaTXB9yP5MnfZGWUtjG3Sw7Vq4CJ190VByMxykQUFbx3q9EmsbwmEmmiQZN/+FPflclngsoT0mNo0CQ/l0kOYKL6QE9RmXLVWv+E9wMslS2sgix4EpeN2VqQATtuh+R65NmqNO2WPys4NN8kgXcGHFVcJNJE6rK2vgligKEpLMniCRTgOi1iXpN2G95830G491h/L/ktdOot+ciZVxbgl/7dF2zdEDSpDY3B+Dga57B/2Ktwy9cAKocGTRy9jJtjDJwwvVr24u+GX/sYzFQuwORYjXJBsac4ix1KSE4J4LuUAH51swOvbszB2N0Jaq4IaILvEOAk9FKNgya5kIk1YlkDvXFyII518hTn6FxscujNPz05CjOTKCtKMD6a9irf8tht88E84KSos4xHwRUBU0SnDL05A1FT6BCjpRnJmgJXTA7PX7lOgAnScW0lukRe+11CwYVfFBT43oE1Un+k7Dr36hW4dn2Vp5yNSDBGDkOFII96szd2oFRneAewlih/CXQwIT1Hxx45sIfW7SBgSb/gxwLDo24J9jRvH8rKE/JWNRUQeYMRJihPbhZoIhRdNPzYz6Qe1TiKighVAAAgAElEQVRfhLlS4hVvr9YxgictgOOgSXbl0DcIPFMFsnvBACLe20vCBPDSJtyrCSiRquDQdVqw2WxagFySM9t52md92LMfGmkx/xEloEbDl86HZQz80IMDmAD+/cjnH9BpqbVojVSB4UfmrTN4+nuABlM8VTAATeyrQuDEM0SpaJOwD5RTj/eTsXTFjjjyXXbtcRuaK1eh17gK9SoQkMj6FDvN4YiR0bpbggY6OOw6DPU6RkyaobQ0Oq4TTVXoBvtu3XD53muzPkZw58jPmOvk4uUlQ+fkn2mVIzePPZ4r+ggRDVZw4njMQRbXh7JlmYphfpNaEAVqbxYDcqoiCDhE9HF9u34xDwj/GvaZfEnfp84nbFTfuLYKl556mYASZFao2H+ZpktAE6HOYZUsNBbii9zcZ5lqcpngvwY0wcix6lQN9r6Fjfa9jQWolloOMEHdDWnfOmUoERjShd7GZQLuDJ5rHNsqRNtVGZ62ziX9xhffh4AJ5jGpVJCazUWV4N9I0WXpfI2hXmw2bLpxcyzUSykCAs/d+h41bh4TS0RS27pLdFgGENEggTj3yXow/5o8JgJU8lRi0ERoupCqC4GV8vidUJs4AEsLF+Dd73psS4CJ7DdZeSMblsx3M1ciA+R/xZ9am6v0H14cRIK2JgbjUouYZYsPbtj9gn7DhO/H4PGHjxoBpfLjJhwiuUjMrWiu7FIrkMfEB8sFpOHoGBwbXxb4MtK9MOxj/mz+7/0ooElQWbFjZuSE/0VqDel6ZcVRngxSdxcGTXDIRe6qKOmI2IzRPoa3JeVCVGYacRo43NoycxSgoiBHpBkR0KS4fROTwCNTza1w5UaaeICJNbBmEysWb0gRkV+8NHdnETV3B96tABOWUTFjHG+sN/rqB5hYGRh4j2br1T/KhAR1Tjk6MoNGwniw7TRoomm5PvfUGbhyjTedrPF7AMBEENeIFyZ5LxbN2RNGggwwBcrVuuJ157oPDmD0mXGxXd9Emqi4XPNu9pgYpA5Xry0Rv7sAJ5gMfqh1Ce5tfRzuq/4FHJ8bVqBJBYbqFajhgd3MFcppYiJNBDTBnCZEz7X+EPzh+P9hwBJUKtoEmozXugyYmI2/2dyEpevXo+tvDfNAyME1OmeC/pM9MgOaMH8qeRl1u+ydZpRIBEwQODGTMki0Zr5WHt2yhrcabRKjXHn14lV47eICgzqlEtx/fA5+4gNvZXjHaAUcaYIbNVJeCCe/Pg64vuBuED7f+BzLizIhD1GT00A/PcDy2EFRagy2dBhGMIwpS8SIG3tRUdAkugPlgCZ4JJck8DHQxD+8yIxiAGd9o0n5f/DARg49ZITuWYoarMvq+iasrTdgZLgOH3zPm3ewD2/tohAwQeBELgRNds/us/Q0Nw00UfmpnJd0dtavrrs8Yb68LQGsvQK7L3MCeExiOYQJ4A2NCNE2dDlihai51jHapAMLe37QUXPJpNSvTQAnmBh+efm65zocpSfsp9sYrzVvlhjdsTrEnn647pBuJ4xwlCTw20kAf6NnZwo46Qea5EWV2GhBu9dwK/zZkjiNRRoczjKKbOyrB2a1VgFL8BWDASauBscP7oHjB/fCd2G+ErkKCn99aE6OqylLgyeoSyBAR7pbSNsQbvNBXcIDfrfTgF5rkwwaAi4cuXMPHL4TecLT184CJLlvcmCI3JbZjPgL9tB1l+gICJyI3naj1w9SdOlpQOze1WFKDp+svvmh0gc0wdviwElkdya9DY3k6Ikbb3WRU6WOBAijTGJgCY0DUrxRLgPUQdhwgGNgp2JifYhDHkWX8oiSFzvqEt02gyauMViIMy79yPsfJuDEyhVruDRt98SLz6Pv6qXAEv28Z0/yjf6hP43fRi4vY6xS0Yfeb/Y9gWTwDEOB1JSP3j3cC1L2xpXTNiE861HsKIW/45Lp9krkoLDQmLTG2ZHRcRgbnzBUXc6wL2VmZLDreC5b95nXf/yjfv7C5etE2XXxCkYP6+gHN0MlX1WeaI3ZK6gyGG2B4IkCEGPlkJ5J95ehhPt3EKXOMynrZKQkDgNCkbN2dO4nKJ68ugn6mnCAE6c3B5ogSFKDCgI/+B9FmhiKLpOzhpPBC2CipQDPVjLQm6biORDPEhhdQhEn5u9OtwV3fse90NtEwASjOzg6mJxdMMoEqgA1Tmzc27xGoAoG/7h7ADqlIQJV5PxUcNuE5Ve/AJUugyNhDhPM58H5k7g+mq5Q9M8YWMJj6M5P1Pwcp8PYb1pH8iJMkuCJk0N8PzO8WNouGYuuGRMEOpEqjWQr/tsGqI7C5P774Y0P3mufs0tRi/0c9cqfb8FeYaNM8CCW3TFIhgT0WgiWSA4TibBiO0i6EixX4oCJPPb4yaMMmGDklHYGyAFMCBzW6zGsQpE8JkrZsZG9VF1qfRY0icnrzHtVBIuSl3qz9qnc2A6YjVQMVk2/cc7eHtsg46egQmW7F7iIRfwunDvpPS7UVpJyIdkWs5oj9PNh2SLSs98beTZABEp4nuzPcOPe+k0BmujE70zHJahYMVUy2vn9Dtzxhwp+m1evottNzqsCwETu/EZEmxQFTFjOsnEwefWLMqEykNohXcZNAU0ULddOACbOUJGNFhoILJGO3SJoQsonKcI4f7N1KTj5829L7PocDuoSpcYEIytHxUCU5dV1S9d1Zf4i3Fk/D6PNl+FNrd9g0ERymmAi+DzQpNWFtY02WNBk7QH4w/F/wScYE2UyXu9S4nea470uNBsbsLS0JLuB15StAiZStt8vBjSxOY3YU5y91MowMY4eWGkgkqnszIZolBUCTQbih3c1CvOahKDJu99+L3zn2+8x/aRCevEARLlGeGyTUSYGMKF7orMsnQCeVAEFmuyAFN6R5YAt4XwiKqFh0nBSLNIk9njqUMHqsQNNLB2TelVf0ATpVkhbZoo49qtmP1PU41fXG4ARKQiaPPHoCZiZct68O9SJt1wxYZQJyS70KqxzpBMdgylv1DZ0mKKPKtCEabnivK14uMOk8PqSA3vl6l/B7OYXKMqEqLmQQsTkIyBqrk4XNomaqwMrGx243N4PpSMf8hdq1IAqK9H/8czXT8PqyhI/T16FkZxOeboEecmlV3m5NgroIEBenZWs1xCDJnUYGaqSEfFWvWLASQo0SYElKaBEt9k3JBWXnv6dGIHZKETNpZ/TgMmRO2ZgrFB+GVeCzVdiwJJcw0Mw0PpYmTsHIl1ybWkNzr96BRYw8oQOsWWac86rLzDaaa93MhCot/fQwN2giFILmBzYCwiaeONUfGhu2JQWo5K8IMRLSbskByHeya2BzOzrSIV3M4ATHW3CdeWaauAkJWK3Dpq493hyls60yttxq+AJey4ArnVLwYWcTkF5ROmDRkucV5S8mEEOknVmT7Lmd21YUowBbF4x+iMlfue/ERDrdFoetaO09cDcDPzIdz/sMSPIPAj1usz3oeHF6q7uSTOl6HXOoCl9LiuK+8g+ZcrN0vUYLUbt0RlP5cge44EQweKMLU/rQITRJqtXARpXaX8tQRfKCJyYgUC7X7dXJgeF680x6ELVAieVahUmd8/iCNqxlndl6yyVEt2fP/t9Z+4JAS1DdfOlZ8/B08+/pIATA4qZXCYOuomIGS//qvtd9w3vyy7vSViK3eMQXCCsRQEnVqXIUZB6xpM+KDi6N3g6mp0srs9sGen3iYOGPHTuz57L5jSxwAlTdFEURiHQxKw7nPGWlgspu9oGOOnA3NtnoAptS6eK9cAl34Ea9Agw6UF3cwFqBJg4Ulacc61eFUrDezhJfaVud6XcMUYqqqtnoLv6SibCBMETmm/dFjGDxACTNFhicptQTsXs3NqKPi1zyTd8q4gFK2f4XENAFQEmAiq6CBT+zQEnmN8EcxK1O21otnuwb/coHLz7JOyaOajmD0tS+cLNQb+H8/QWKsF2SNnsr/wEHs8kD4lebZqSy0CQZiziB2xpL/eBqbLpJqo9yacuIGDyxKN3Z6Po8wATmg8GhDJlhbJyIFounS9SlqxQzIpos0JPuj6IUvFFoO0UJ0+NzNOSQIooAJqkjidaDnvbR/AeX4pnBVlKFXTj6MteoWTLHquCiP5Ewan3heXF98D881pkF+GvAhlQNPpEnycHAUzwlbdKEnhq/m995tVMf6YBk0iPJXs29kNyiAcqJf/mOGK3rRckABOW3zc32mQQwITr14eiqx9VSZ8oE3qHygFCvb/TkSYKMHnhxYtw6uwls3ijpko71DEaliwFl5sZWwJL1MSyhrGC0xwNeMiLrb3DdpzeLbnrG8oy61FTZIVwf+eBKMura9BoNGF39yyMV1ZhpPkSPNRwoMk4JoJH0KRW4ZwmKtKk02HP6U0ETTY7cHWpyZEmq/fDH47+c0PP1YXbxgBu2+VCyrvdFly9ckXtRqxo4TUwYEITWm9s4frmz6SYUfI5NngiHy4qpmhcqqa4+IO8AXqs0TC1lcTHIUXXqRdfg+vLazbS5Hvf9SA8dvI41ZFDmLlt5DUmoElKsZK5ketBEf/RnqGQO7hotFaRKbide5TGhHNGG3hTdvTtRJrkgSZIp0EeXwSUGDkWAU3oF/M/qSNFmhjQBN9BHsSUTNaQc5hyLl1dglqtQhRdfxPymoRRJrQuq3U2mrLkIu9CkbdbOewVdayhfEEmZ0clpLII5rDQdOmvsW4jr/82zFQuwuRoFUaGKpSwmc6+xlsRD4QbTc5lgvQhFyc/CJWJSAJ47335qM/KyhJcfO0VWF1Zth6hcrjjYkwuHelRC7o6BTzlZYjyrlIbgdrIZAa4knwmt3KUiTc+OLaWnsXf8D0KLvVQEaBEv8OJq4IKhXlYjxdFIyJo0ueSN2CEGuYvQcC1eHSJq5/NV6Lb7TUqVRG2CLiSBjslhnfbyJMlA570TH4d7cXu7fO0K3p7P3oOIwUoe+sCnHzgMExNjPXryhv2u9/GVP8YfUU2CzG0yNzwjKcMsOM8QzUM24nAyY0ELDOgiTEIk3SuDkOlNpwUsWULPufLMLdneivWHxdt4NHAid1vs8OY99bG5jq0W0hdY/RHfTMatsRJwhRLntA9BOOYIs1f9zy22bOeWh0dDYSyMZo8qyNWoR/9nkcBgRPSObxpLu9xb3fGI/UuvU484MM8b8ok5i9XAHlei+nH20PEe1l0UVn13vJzdEu6SKlpjLJENz089oSkklwm39VYvQrdDQRNACqlDgGkopehntzo1qHRqcBGd9jTn/E3BP9HR8ehPjTqO5onPad9ByWvuwLhb9tg1jJW9yImin/uPFy6vGSAthInf9de6Jmp6xJJhz+lZArnO6yrPU4GmSNN5KI1aT/nRZmEid/tVAwmn/kYRpmo13v9krM1OmplXpPn/uxZE1VSc/RclACeI07ioEm2xxiMN5RQZMzGtYx5KDjiBPNq4B23f9suSuouTUEwBB1durVpQFtDr7lMESFoApAzgNzTq0+zPMQofXMOE5GSarLQctVqtUyECYk149iJUQ5hhInvpOWEl6fLeU5mSsAFsi6lV0cd86w80cZzA4gYuxub2Ez0Fzbe7GEC0Ar1ZEjTRTlO2psw1rlA5939Jx6D/Sfe4QtoZXD3EMwQwwg6nd/JDSfXIk9GxleZACZ8q7GlKAcGb/lbQUcNjgImaIR+RwossXI+vUDYHmAcB60sVssx2EsyQLDWl0hmZnO6yJg4ue06NgaYR/cnu78wtaQTBe6D9Kl1ArXN0AOTdh+P7TGx9ygx5A/ygFEmtpwA6JHWhftXRqSbL5Kj6zc7+vigtuRUHbTClgegCGhSFGTR77vlQRNJ/O5HmEgT8hXWZMeqqZ5/z0792g+TL/ieHMDEyTXfsMqbQ85uXvDVGdHbx5MzsTJUXobwjv7UXP2iTGjxJ0AT/O3kA4e22Fr3mOQx8QAT/Dlj6dSbvR9BkQeWUFGDUHGlWkQ6Yx8PWfEoI65Rnf/CiEtDX7LtTstId38+WoR7INAkMn8iIMry/GnYV7tEgMhI4yW4b+PX4a7bkZ6rQh7TPmhCvW887xA06cImUs4IaLLUgqdX7oM/rP9TuG28DOP1EowPOy9lFPzXFxeg1Wq5ypn1h/RwmCTZXkU9zHVXCY+rW+y0tkPQhBWGEoyODMHIcHZc3Tpx0Q3aE4pBE0dRUXT8k6CJSSz63/3EO2Fu727noSMACbFz8YEn6iWt50WeQpBw3ZAuLFfQy34bOSSKdkTefRnlD5VFBBncIf9mgSYiodjjFL1RVdpve+Z0By1XL/ddCJpwwAknARUPMnzP/NXrUK1W4fDtM/DoGw3P7U705y1YRizKBKuJ3sk6Spby+BSUA9H7Cqo/HNFSNjz8/TqsBM1WmwBjuUprr8LM1Y/D5HiNIvSImosO4E5WNoSaa6MNK+tdWNr3g9sGTUROrSwtwoVXz8PqOtI8GC9FmmhZvSZJ+8EhK+qUxM9XR3cbZwHXL6PDdbh97ySMjo4UNtoyAPaNuyTiRORnLKpkUKDE22Zs04roktoDz/VJkSgTKX1wOi5XrxhY0kcFMZXkMvq2MHFDv+cQPMHrxVfm4drimqFWMbnqvJwEeh7xcR5zpCFdz+zUOJx88LA/Gv1evMVp6Yot8ILcW1wOE1mDOENstInZa2juGipPWa43OurEUnRpOWzakgecoGc7O2BsBTTBAVHng1guE4/6KP0a/fYW5itpd6HdXDVGV5XIHLuWokCy9HiYiwpnWTXIZeiMWDK4IkPdhOp1hWKH2yRRRhg9G9Plfu6/fh+vMROVKgvOrrzQwGIsSPbrQP9zXuJm5Zobo/dbhxzXa3Q6juhkfr3YOSs0HunPGaNbZD2Ypkhsjrcq+Td+aO3yaaiWulCt9GxkAGpm+I4rjRlbDzY0mp4jahuMWu7AxNQM1IaGPfqslCHVpykKnbTUOEsBCliUJl6cX4QvP/8ygSiYyyRPhoaGUbvHZHvDl1o4f3GdIHii10awTtARgtHX1JqJ5zHx6qzHLifKhCqoQKSUmBUDnS72vAVNMKcJAgsMmCBVl04Ez45SJudR5gUSrc+0RmjMx29oHhiKro4BJ2cfqML4bszDxNMMHZ269d0ApRp0mytQ6a4aUMUY34miGu+ZBjw34dqumihpf3fKthoBk5XXnoSRkRELjgg1l4Alos8SXWcPo9IckMLdGgdL6PvQpmVuVacXV6mYeA7Wpr/+QxouE7Em4iWSx4Qp7By4EgIn3S6vy1arCZNwwdoH3vQ9/2M2wsQ6GPiVFDklrJZ275TbBJ1XDgpZEcTfZAET1oVlbKJr0jhkEzajZayhBn/ikbvg8UdOJM/XeZSx1DYdSZ4BeX2YWeSoV08tnyKACd5L1F9KEOpyMvRaqnC7N2lAKiMHs1Eqkp9JP2+LjewPVgal9g4fpUnL2b6gSezl7CQkjpmsivFg6700KeMK/pBoNrclldckVXaR7y1lvS8I+F3F85jIq26lJPAkJ8NIE8ljQl4GUeNCQatBtHPzhq/IaNzkeyLcm6lmhRECOx0xYA2sW+jCJJ/1DlBz2YVnBCPbWnmO7BobhruP3LatQZM8Jv0BE5rO9C4LCFhAJ017tSNgiWphMuwsoO8So1qsc7yw4q32XnjaCMqxhsRtgSbZynU2r8Po2ldJGazVyjDceAnuXvt1OKFBkyFDz0WRJjxuuMGjwuiBJsscafL1xn3w/Nw/j2rki4tXodV0eQGkRo1GCxA0MRNisF60SpExRHnKBakbVB4CJ502Hlhwt0PPYw7vxrwmQxGPTZ+ai0qw9doaaML1QOOOXBJpgp/HRurwUz/6GIMmRlthLyne4Qk0IfKRQKgEClBK5Ghe2rCD5ZlvKGgSA3QwAXu3zfk/hPPb5ASJTZKdjjQRPRsNrCwmzbFDO+nlJIHHJxg0YZkmXhs9BGFUkm38fm1tE9Y2GjA9NQbve/zBwdbAN9ndsSgTlHFM6SIXKmzFQZO8LpCxU0V7t6N8r9YQsClCM8VyZmOzRTIFr6FXfxumTQL4seEq1KolqBgPWBx6ouZqCDVXGy4256B2rE8C+ECupdpHXn1oBGhtwsrydbh08QKsrLJRMHRU8BxEwj0nYxgzByg00laHoKIigKYnR2DvzDhgXqidvnAsil5FgBjN5S6gs0eTaBKTEpXkoJcRS67rUtI3rofru4tEmcj9gwEm/FRIwZXaA+j7pN6a2X2yPZZ32B2kf3sASN+FSePxv6tL64auzwf1yRyDhppOE+46vA+OHdyXbcIW9HCpaoEWu1Zt6z3G4kCncVUkGpTMcZ0iTgk0wd+N/oxgs8lzciOiTj79uVPwqc+fovfG1FRMDB9bhw404bo+f+3j1Ki9I/dR1fcM3+uL48wSEUsf7gNxuRz9PrLUKF9Jm40AaAzotjdNW/yy2anFp1/E8W+1OpZCh5aHxwjgAwz6ExnISa6I8VaNK9E0+e86cPsM/Oh3P2pvwpwLBAUoq4xRDf05HkQfayOOr/fhJ/EA9usk5fK3fpvEq1vK9bYKy6MfJPc2N9tn+hm09P2i/wbyAt+7trZCFF21UgOqZYChSoeiSrDO6x309NdAGBeKz1GkuU1A3YU9++Y41hf3/ODdvlx2AlH3qy8m1RhFQBMp/8vPnYOnn3vJRYUGNosUYBK+KypGVRs48sTkPQnWDn4fcwDkMh2oV2h/yAVM/EiWhL+WiURgPUr3+4WnzkHresNRdJlk8AyeVOgsREBDLmgi5yf20qecJgScoIHY5TXBuxA0Gds9ymfbbg865XEo18ehs7kEle4azTULZJh7KArF0HFhn6OehGVRFIycVyKDJXlMMPk7yXNzFtVGefmbKbpansFe6uFsfs5Jy4YjGvpwDyjJMQcK6Jg7t/yF7yK5LCDC9MP80dFLMobDwImswZCmq9npwS5YIHCq2WxSrhOJNhEDtVt/6AjpZguyXuSoLPReAXXT48IlOMBEOisLmGTeJeCsAUy4ucwac2huBn7iA28DyHFGzANMWH75USbhPqxbr/cHT3KRWOf9LpRjcl8YzeAByUpIZt+v3mTeowckBbhwXVQ/y+TrC2pkZ6mR9PxDsPd4dxcqOxxhp/vwOgmuSBNy5af+URWWnMPm/hsCmoRNIeWS9aRBabmwqFsaNEHA5MLlFTpIpE85fxNAk7hHZX/h76boTkabbAcwYQEZo+jqH2XSLwG8lUc60sTQLeFvDJrggXOLc8bQcg0CmFghTnXKyRFikkAWTvQeHfysGBOkm/VFMYj67Wfalnzv+20BJ9kdOCORrTFvh0GT8uLTMNRbhlq5BJVqCYYaL8OJ1X9DoMnEaAXGMNLEgCb1GGjSZp5+ijQxoMmZxn3wXAQ0WVtbhbXV5czIUIQJ5QlgL8qBLt131qNJeUuoOUWgiTmk6miKWpXHFqkubGJ4Q83lK/rGqNbrwYMn7hiomnonzwVNfuQxmNuHoIk70IryiR5ivnIVHFKNspDaeFOgiVagJJ/EFhq39UcSYImVV8Yzz5dLpJZ677QmpGAKeR/FDhOpbczpgHXg/CTwOvpEpq8Gb0LQhMbQUH1ZjzBMGL/WYNBkchyOH977LUvRVSzKhATyjoAmUYkSfEmgACU3LiB/lIxaW2cqpcnz/ztMjVVhYqwKw/UqgdBki7HUXJgLpQOrG23YaHTh8vQPZKNMZDqnjIf0JjqRZGYvGvoQNBGjy8rKMlx8/RVYW10jLnM0JEV1HDlhRS0abIwW2aX76I59k7B7sniUydaFw849KRE2ZNAw+RG2BJREqhQHTfLnUiini0SZXLpyHeavci4wBNmP3Dmb00H8BgRLjh/iBO95V3gQzt7rHUtTP2fn5qBDmHPgvXZ9Bc68PI9xmbC4vMmGCFL/u3Dszt1w/NC+qGG/aBX6AiT9TrVFXxSbQ7K8ZcWJ7oKOAx2XVJaOtGT8YPmi9616vQJDKbrRLdbt058/BZ/63OmsV6Wqbww4EdDkysYLcHnjBXhh8RNQHsW1V4LqZBUml47hMMK9Ex8kiaZBFFdVNGrn694p+ogWJW4H6BBYIlcJOq0NL5qfdXs0ErRsTkm9nimfSRcoyiR7NkutcZSdTOmp5xTpEzK/TVJq7dn7Y9/7KBzY7yIlqIsl4sSuC9/qo06xmcBCD2zRxhldlhnHcGr7BjNXcbkv9juOlaejZtaykSEpQ5FumuxNStNrNhuwtHjNfMMAosUY6e8ezxdTjo4yIY3RACdItzY5NQ3VGuZP4vyGWg/WfeGqEcg/bxg0sOXPibCfPvnnz8ClK8sWtKOZKXRdYhw1HsX87hBQiAihVH/izMbIDEXdhUWi82GWhpfrHXMgTe4NVhcKK5Cl/kqBJrEoE6zHhafOWtCEIkwENEFwAttEoIlJJp2MNEmAJrj2KOJEcpq0YexAD/Yc2s2J3wkw2QXdxjKUOysUzSSmEmwpOgx2ymMEqvBVgpLJ/+bOJeZEYnOg8p2Yx6S9/BIMDSHAwjSLYXSJBk/wd0lEHoIqzvHUOb+yjEFaVqmas+hGI0367Auxc6Nb4249W2onM9A2skTAE6Hp0uCJyW2CYBbmipkoX6MoEwRN8L/xmYNw/G0/DgyK8BqzZ2O1/yS3ZQPeMOAvJ8SI0dusxhRggo8iNaN6pes1yd2C+7HN48LAEeYteeejd6cBHQOI5A2ByC0Ralk57X+TkcsiDE0OoNRatnLdkz2uZnoeePJRC07ZJmJRJtF9RmjCglYlgA21JXhdpvdAH6yJ9Gxf0CTsYSMXlQ7RZ8lkfs6bn/rm5H3mpljeykHrMsj9RVkedJm3UhJ4kswSaYJ5TE6fu9wHMGFhvvWr3xBuveSde3JwwETerZWDnQJNPOP5FrsvCprsUJQJya0bBJqgUaUYYCLz0hjJrWEmPit2OrqE38KDI8aTpHBALxCkGCgwllsCTjLlZl/keQzvIGjSuvxl2FVehmq1REa+arUC9Y2X4Pjqb6qIoLsAACAASURBVHCkyaih51KRJkznrCJN2l2i1MKcJgvLTZi/3gIHmli/fMgFTAwlV1+DRWx6SHeRmDOyzvPK8IE45K9VDipUIuYekPFHT83R4Rol38t6fxie1m4XHrr7zgFFmNrWux0bZvnUX5+xUQhoiPzQ+0/C7SFoYgCUSnVEHcDjgImb2WH18hPAc++VoUyG45twJd3O/C3LAgzhPkZD7cv+WxU0WV7FBLAmOSNVG+utPUxR2+4AUocsXl+F6d3jBJh8I/OanP3iF+GlL34R2macRspleOzDH96RiRGNMsH0rMM6/4AcOLcfaZKLQfDIEK1CxjhnDQIRHcr8hsaXzcVzsOfqx2FqnBPA1yPUXEJhiKDJtZU2NO/52RT+Eenj/joceU+TMdAZWPC71eVluHTxdUAQhcA9TAbrRaapNcQIobqMd5ucVGgvrNN/9xy77YZEmezIBIsUwnIEecyxvSzHCTxBb9yEF/sgdeFlgv/rP1ZSrn/w7J/LRAMm/fOX9Agsea9J7N6vLUmjmH3QGEdSBSX0owJqk19izoE2poRdW1qHF19ZgN0Tw3DsoEr4PsCLo3rHAM/369u839Pqn/uFaEYoJxtHoJDhzEYtutK1DhOLnN1OPX/6f/0DNRNUrdWftZEp7xW4rk6v/zG8sPy70Gv2oFQvwWzlHtgzei+8sPAJXoPVEvTaPZj6Nn52+BQ7o9wz9gH6d8/w/QoUSq8tDZwQBZcBTNwTxvCBSaBbG4H/BRrROtCjZzzzC9UBIxS4x/Vo5a1zlpsSTZrpdzPHsQTMbyF6JuYxQdBEbFzhcxh1Ik4Wvuzg5tjvEsb8OM2UP/s9g1swOZ2Mi79LIlQ4mk/koVHTvMYYWWLKj60BbxTUfUjt225hn2EEjhfuqxYCgmDuHR5wYii6cD0NDY/C6PiEQR4xjMAYRcN226YEMlD1c8aZydQm6Ab6Fim6Pvnnf+07iAWe6qox6lhj3i8ULTZvBBto5cr0pzFgkvOfAk+ywIlJ/J7RAzJqAb8qBZjY/dSvSdwvw3nQh/VePDsPS+cWvEgTpObCKBPJaYKGbN6/JdIiuy7Z2MtGd1xDQtNFeU0EOOl1YG7kNTi6qwFrw6PQKw9BY3wGNitdwDNvi+YJ9wOCKp3SGJTqu1yfY+RJr2SBkKysZQ9/pOVaff1LlpZLAybcpUyHI7JcEsJjZByCZyLnbNS7NNeLdmcvcRkfr0eiTol9Njs9t4JBtGvLRHtSuzUVl+k0G3WigRNZiybSd7q+DFVgsESAE/z3/u/6H5ReFYnYy3Y2f6Oj70y7OUognCPcQARM2k2kB3Ugk6DQNuonlGMI+lhHZ3aw43eXDGByIt90ZKP04o0Q+cHR5LZZ3rzTT2p5w10gmw3bOLyRTsgMiWbwZZf/8uxeo2Wj2GF0fd3z/myLgCZ9QY1sX3mSOU8WKqeFsBTXXinAzZNMnVNzLvF9coX1qWumjltJ+TBgXe0+QvLG2caKFnNLgibFARMSw0XbGrmvjzDdRsk78ijH/BUrKnJbCJRsl6JrJwATO2G9EPECUSbYE0T50v9KgSZzeyfh9n1y8Bls3qDx4dTZeZf0naZevAxUWDlyIveEvDN5S6LdwWCNU7ZyDmNiZCo6zQbJcZIpM/YSEz4u7dgh0KSxeA4mOy9DpcJgSa1SgXKlBLW1c3B0+dfh7jsMaDJscprUMRF8iTxu8kATpue6H56b+2dUY1RSEDBZxQiTQOHCCBOXF8Dw6BZdz6Y/qEjLyegG2278OhleuUIHYAz71Rd6K2FCY7pMHYdrpQhX/40FTQ7fMQ0ffPebHGgiy8MoVmVMMmh6Nbq2cpWN+I96xt0U0KQgWOLJwXBZqOXK1BV8w40CTXQSeAsDRpLAa5EnB3qs0xKCJupQw3RjnB9F1gipt70ezF9ZhNndu6gxN4uiCwGSF7/wBfjzX/5laKGnJobYGu72lTaDO9/7kY/sCGgSizIhNmqUPx5gx32TppHov8+5OaHujSAouHdVi4KFIn/13nb2N2EKXofJsSqMIDVXpQwVFpPkodzS1FzrbXh1Yw5G7zbUXLo+RpZlWxbfn7xHMblpc93zEhXqFzTMIW0XyuH5+cvWs9bygKszov9uTQkglEGcB+rEsQOUf+dWv3AfIO+sHOqt7YIneSItr3+0WMuLMtFgCZaXD5j0CCgRKq4i45M6SGfmQqqwmG5d5MX6nohBwP2cr3wVq3+6Qs4AUFDJG6BtA5eorRHmPXKYx8gJpKkkw5nsP2TgVNQsRujh15jrxEbODlDn2K2f+tzzgDRdzis/ctovV6E2xJ7XV9tfg89d/icUVQIVgHtGPgALpdPQ3ejC43P/E92DdF2nN3+P/t43eT/M7XsQXn/1K3CleYqAFLy6m12i89ozeh/9u3f0vuSZFikQLQ2mbYQBS8xnBJYx0teUrsI+AmcNawjrkZezT3vWHzABk7PM68vIZCDKqC5SxpYIMMEoE7xS84ZpWgQ8wfuMhTuI0HDPB9ReQcE8t/hLmWfE3iXrMRxmJezs/R5gQ4k1opQr7n632GPttO+2nWfq1wO4evmS8aI3Zzixb6g6h7lVuM+E4ob1LIoe6nRgdu+cM66KAT6iKse8rF1XhA5JEWNbUCYmh3/mhVfsCmcwP7by/C+1tzzdrQyhmrrF7XksKOiz6JuKugvPFOyUZxK/l/qfE9g3IFRcWA5Fv5dWxvYJRaUc/rx49pIFTTjSBGnF8F8fNBE9JhVxJrq1gCZM04XgSYdBlBJHnBwYfR3ummwSOI1wCs6RtgGoVmbnAP/D39oRwAT7mCOVE1cPoLVxDVZeY8AEablSgAmWUCYZ7wAUyqlINiEHDrEqak89ClzmOW5HKLDDDGLZ8SBVLQs8pQfBKEqvznIE/8kBToRqiv9Fh4AeYHpABE2GKw1alxo0mT70Nth7/DEjo5zsyJeTwa+2D0KaRy7PB0wCZzwzFm5kze/oh2NYYcQOwWDJCYouyaufdFSefiDyUjPXePcHgIuWx06eszxmW1fgHhLZwnn8mKnDl+8JmW3FhRp76WtvqOLPY79lKJHzokwinar3uu1HmcgL/FXij1P/FSQ9HaXykokUDH7eXLCP0D6Rw8iTlkAD/yLzjqgeB2CAuZWSwNMWiZEmp89fhZU1pIUo0s39BzhX0g/c1TfpgW0CJt4ktMKepP0WGiCGu4QU2kqJtFmb8kho9+Fap2RTPj9ucv9ORJr4oAlNt0I1Rw+WU+eu9AVMaBEa5Y29etNW3hsSXWKVRr9dSb5k7ZVbeFooQ1O/3suUGXtJCJoU4dzPf3FncxFGVp5hsKRagWqFwRAUjNX1c3BkCUGTIZgYqbpE8H1Ak/VGB64uNeHyEkaaPADP7v9nBjBZIWOdJJWSmjFgIvPVWaAdHUy/znMHOzqYBxuRCHwKU0YPK6QwNGuEk8K7vqZ2ozuRHB4NNVfW6LAzoAlWFQ/uq2sb8LVzF6gfkBps/+wu+MH3vgXm9jJwyecoXiNYWwZNeJyi0zG5nPpHmWCBxHVMiVtvwDUgWGKHk6i5AjnkgSas5LhDgk8LELGRU9Gx72Oh63ifSwLvIqe0k6NWKEJ6LgZNGs7IZbxLaQQtkOKs1itrGwRk4rp8/03Ia/Lyk0/Ck7/yK/CFz3/e9oueW9/5Mz8Dxx55BI4+6njWtzM7UlEm5fpwEOmxfdAkunt5XzJwjmAN8mQPdnFBndVXYOS1jxI1FyaAH65XaPxQJOGUR69EzPuE8hGjTIjGcNYkgJeOLrbNkjzVY+ODJj2icLCRJiTDOuzJHOgF8/OXYH4eKY7MgcokVrWFGzscryvxnHOLZny0DscP7SV5dMPkxWCDkbmb9huKLCl+wNgqeHIjo0xCwARzaY2NMq2Hvt77Ds4P8T4TWTIIkOMfxGMd3ycGdAuHP+8tOftW3jToX+/8SZRU6QbpvC2eGKK9nNcgI0vQkKdhALff8K4mrBh0T4mjaJGuaydynZx5aR4++dnn4MxLCLzymYQBHM4JQbK0OgzXui/B5y//U6+Je0bu5SNMuQTv2PsPvd9eWP4EvDj8R/TdxNWjcB9SF45wPqbXD/+/9P3pP+P9CS8ET0pDJbhv4gfJfjBdv9vkKzGNNo49+MkZkrvQbbc5ysRcwVZA39IJULw5rXwWndtExqcnDj+L8tbkTbCFRgZcihG61p//u+9jXS/cDyLvc1EnAnYYo5W8J4g2kbY5HddVyHmL657xdUYqXTnx2PLUH64Gbk5wiU5+SDn2+0jb9D3u5x40Gw24jtRc5AHLBmOrs3lUdWxw9iNMsqAJnjV2TU5DrTbkaihUXRmZ5jrU6wsZYK+/qXKeidJvN4/Z08+9DM+8cN4ZKDODn+0c+436yZrHSz0oyeTRznUiDGRuy1h2O1Cu1qE6PGGpO2Pnr6hYykSZcJv9y69/RqxqRgAlR4dWr8HI2jW4NN+Ci5e6lpZL6LkQNMFcdxxlwjoczYSkQ6ExzptIkwxoAkjV1YFj41fg7sl16BhQrY3nRHRGQdnb68HGyDhcPPhGKNVchAl1Za8Ha+vrMDE1nV3lqguWX3sKyp01E42C9K0G8AijSwLAhKRaqUROMV6ESRBdYl8utjFl6IzrwnmKp6m4N8/879z6YsAkAyKmgBOKzvBzm9RLLZgeWrFOjQicSMQJ/n3i2/+Bb/LPM6yHi407kBedZ0fj9sQAE7rVbCfOPuReivKX9wlzIxVVgifeeje885ETeWJfRF82N6maPZ4M1CCGvicT9aNkuq3BYIAJz2cDmiTGPpQH/s5jzihFnjU2Dg80uRWiTGSuhONhP7vzOn/lryOvP6QfYqCD10dZ0ZH5xvQNOU2Yq+DRsUDhEdGlHMCJwlTJm7wCbznQ5Bc++nwP85gUM+5vt0sjGs2Wun9nH9IRIn1bWKAJPk1X8UO2SL/MwbzAO/v1iEfRVcCgQwkHCwI+qUgTzGeCeU38q08PYwj++as+YCKblCnItoU2GOEojkvHGwWW5CGlMdCEDe2BIa3guBai6SpYFh9KtZV4+6BJb+EZGC2vkEe0ACbEDYveMmvn4cj1X4O77xyCXQY0GRuWRPDpSBMCTWxOkwfgudt/EdZXVw1gor1Q0MOrC+ubJioq2EzY46pY52SiTPQmJAKf5ht7RHNi9y4lb9agCS6bGmb5MxdFFpg6oLHBGR24HWNDVThqks32W8ciI8I1hZ7FRUETbmcZKEm76a9MD2V1XG/LT3WpLaeHoMxQX/7wYu21C7//7bl6Oxt+vUsvhbB0GvOdB0067U2nQCvPRqmKjIk6m1rqCPxtaQUjTQyFBg4EGbGNxzC1QUrqwvpGgwBMjHw6fvjGU3QhaPLHP/ET8NLGBiUuJyoYAPiOn/5pePfP/Ez/8RvgjuJRJq5PthNpkgZN3C8856vk9TfYZUCTS5+HidX/SKAJUnOhHGEAmv0DMKGo5HxC0GS+tR/g8IeK+iPY2ZGViFmIr91Y9UCTDuY4yThSGBC214G1tTWYv3yZ/mVUFvMNMFe4dWAWBd2eIgGOH5iBcTTcl9lIeqsAJxRVIvngCu4hsTEfFDzZLmgSizJZXd+E+StLgP/ilYouQbBEgBJpyyBNDw/Afn+4X5M7cvBDsZ1b9of47pj3rW1j5o/iq7dvHfWm6Fe1+EuK3Jk8NEdqaNRljKRgei7xBOV7rYFHPqHHuDMpU8TJTkWdIHjyi//2M6aFRlbY9pbhk4s/S7lKkKnk3t0fhL0j98Lzi58AzG2CFwIomL+EIkhGTDL4EsDX2r8PX33pY/ae+2d+yESWcOGX15+nf59f+B3oVQEWWqcoEgWv2fF7YbZ+L8zU7oHpGhqtTGSc6koEJxBEzl7G6Y3AYqVIeXq37eVkREAGMElMtHDNoYy+c/9upuYKrzwjkqFtMwQxcR80cbyReSyOQfhZ64zq++XrC7C2sgjNjVXYXOcchOhJXh8eh1a7DaPjUzA+Mc2Ucb0e7J65je7xpYUGTgIKMP9mRyGj2k5leeujB4sLV6HVbAIgOEDDYUATu51bjcwaSS0tkDHq6mTw+PfwyBiMjk2Y+ssLcf+ueO2R+mjR4P7mv+xnAyKGULOWy1Lev/7Yvyed20WyaK0lO4EioklcPrn3vEdYpyGjpJ7LetyRnnhozCQwd3PcN4jrSenAKJ5wSjGQ11tHBb/+4b4k/PwIkgytLZC0mrn8IkVZoC56ZnkcXlyZYNCkVAOi5qIk8Jqii3OaOEqrmNanQRNMVG6iTCjixOQ0gQ5M1a/DO/etUhciSNLptvlfShrfo79b3S5cPPIobI6ZiDDjnNIpVWBoSNlOgqHbWDgLzaWXDC0X1jdLxaWpuTRFlz3ztRtE/+TmPpfhjQ6Bhc6G5f2a8BZP9JgviYK16OYaU0fKCrBjbCMV7C80XbAfCWAxuUwk2mRmeBVqJYzywbM5/4fRJhJxMvfGH4Sx6YPeHM+sjkDW2QZYwESAPbcAkI7LUXLxfNYzWqI6ZV2x/JDcpgKYGLDk0ROBzIpsNWaN5rmh+LLP5RXU7Q2pwzNrixV6RT0bjzKJblEEGoaUfwFobPcTaaOTnbr+nmSM7GUsPhwdnQXmI10X7gmZPcebo/ECou2NWU5zywpBEyU3tRCOvSyIwsmI7MSUoftk2uaw2fS1h+eUH/5knUdMoUWAk1stCTyNzEd+6Qs5alTY7O12YWqKDdDzO3xrKvdItKUFq6/LHMQz0fPEDGXHNtvtQJMC1FwDRJnQ4ktEmsRBEycQYk06fX4BTp1Dr1V1iWE3TGhPjq2MWIaG8a2DJXmDrACa3PFQQpuaa/KYZKRI8UHNBU4KzkuqSmjM6xdxlKiiKFfN6y/Brs7LTCGD1FyY4M54RuMhu7J2Dg5f/9dw/4ERGB3GnCYVGB1CD+qy5eonLyoMXe70oIWJ4FucCH5huQWXrzfh680H4MmJf0SACSkhSonDQ//6pkQPeGqArbnn7UQH2XijKLrA0moFUxBBr0CB5AMzF0bACboQmYspuliKxA7WHHWCHpVdGBuubRs0wYPyysoqnHnpImw2WjAzNQrjI/VspIkNwcVxGjIenhFpl+uhEf/Rtt78wQbkfsbjAntKEatdkWIIvNJyxf2dftyfLP6hIed5AjVi/YrzpOkdVKgUi804ahR3JuHvhKIrBZp4npJUaI8PCu0OUatg4ua7Du8rLnS2eOdv/viPwzN/9VdQK5XgnR/+MGB0yY24ikeZmA7eBj1XEcBEokxwpLYKmpTO/xZMlZCaqwYjQxi1h6AJixk6ZLd7lAB+bbMNm60uXJj4YDYBfEpmR0SfVtfD+dpGei4DkqBHtdBz6eJZFvsHIg2e8BkGD1tCveUOmLI87jowC2OjdS72GwycOKDEnigKO4/0m+NFwZNBQZNwO0PKIH0VoeOKgSUkQQbQLbxbM8+5L5JFBj8UfrWaUtkxyC8l3LP6jaE39/vdnNIz+jkjDdLppg7RV0UaF44ROnuEI8PUKGjYRpqUHulzQjdKjjBmTycHkHqVo2p34PrkXzwLn/rss2pTLcFT8Ouw0D4HnRU2LD227+csMPK7L/1ncO/0B+DKxilYHPo6/b67cRf9e9/sD8CeoXtJxCBt1wtrv0vf7xm+D+6b/AHYO4y0XACtFuYr4aj6hcYpmvBfW/l9+m2hcRpKNfYofnT3z8Hs0D2ubj0wxjH+iuQcGUO7RHlGl+iaoXFREKksDmPKR0Ma02YQ1VZyHkU63ejHP/LdJ+HgHBtiXUXS61lPFTkr2pkRqHtOPpm2C0BiCllcmAcEStZXl6DVYE94pA/Shlsxbgq9rSRqFqMmAilCe/umt72bK24SskuPx+SNfMf/ZqM5pMfw99WVZVhbXTYJuVUOC29TZE9ncoQzRlRpP/mrkLGWxwudtzA6oFYfsvfaapAhj53mYtRcDnDyhRl98nKjqNUazItOuwFPP3sevnL6tcADPn3ooSKicjcuVBFeIlOxnLv9bqbC0OmBaLqIWcG0OSLTeM2I4dmsodDpzaufGdUg2tMmfu924fCzf0LjgSAJxouQw4n5vNCow19ennY5TYiaC4GTLYImdJbi6BHObYL/tS1N1/TQMrxr/wp1r1BIYaQwQgIEnqAxGQAanQ5c2XMMru89TvOjubkOIxPTyXUvtFwIqtTrGMnPUSbW2UpFmvBYGbBLGZPpLIuUf52W95ysDwee7Bw1l1t7asLZaWbGVpKGK4GUAU5oTujoEte/2M9IODE7sgYjlYYHmqCskWiTXXechNmjb/eB3kCchnLO/SxWX6OYmzkaAiY+zbOc8QwIRYCPAktETpeQjusupuPKdlNW4KeAHXNnuL49qiw7IP1AaN5DdIRMTPZGRImIam5rMNYeyO7JESu9XTS8J47ch3BrDEGTXOfOyL7q3hyC7NmuTwEyLNfU8EXlqy4vK5/5keD7SH0zc7LoaUXt6YWcss2LCphZIh1lpoHOn2KXEJ8LU+XeoqDJf8wdCr8HttNlySWV7OQb/UNRQINaPUAvsUw3CVQNEt6/LQkapgHfm/ceMoAUSACPLq09L7Fwfu0taBLkghgUNEFKrtPnrwRTTjaZIGJHAyaB9IoDJtvtSKOURMIxY72jo00yyXLtZtV/Vug7osJtgGZlokxIWg124JXwZXy0vbEIo6tfYbCE/mMDn/Cn4j2V1bNw6PqvwQMHtw6afHH5YfjKGBteRUGm9xNgUoBCziDpvKEmDgOW29uE3comoSOE6HBk1rWlauHy8MCko00ENGGO1XgdUaHHJM+TY/UBQJPYgKMC3IYLl67CpSuLFjQZGapRIniPnks8X4RCx/qYGqVIhZLGp1Yxai4a+/rIYBM8vLvI3B5gS+p1gnFQz+YX4yoSA01SBvVc0MQYTsR+YsvwQuSlQwwXsdEuNGjC+UzoWGZAFdFG+CCBh4uNzQYl2cbP733HA9sbk4JPY14TrMmRRx4p+MRgt6WiTPCllSGdAN71If611UiTIqCJRFaRv2pfsDBsbwm6Ky/DyIWPGWquGgxhAngCoBlUxgN3A6m5NtuwutGBlY0OLO75AahO3Kk8P/2ahup42I5wiek5K6AJe1Q3PV5rmnERwES3KhN5YowHej9EXPmhE3N+ZyBwUq4FOWkGmx+D3J0BSuz+PGiUcLG35oEnvsdfMeHmxrAHKOP0fnP25XkbXYK10xEmxw/ugeOH9mQiS2zzi8hfc3PqEM0/6xom+qjvwTL9XLqa+Q2wvw7QTr81xdqi77KHcvqj/4v735Gec85gEClFfYXeukTTpY3jRnCIToMGbPIWNWZOvL9a5QTdw3XMvVS3zudIBbnViym7niXKrq9vfgbOj3yWAJNj1XfCmc3PwD1T3wf3Tn4/XNk8BZ+b/8fw2G0/D3uG7iY99mrrBXhh4ffgyuZpqIxzHWbr98C94x+AvUMPwPNLvwPPL32cvt9TvheOjn0PzNQxisStM22zXdg8DU92fgHa19uUYP746PfBiYnv5xlNCeA5ags7gXyjNe8/fp/wxI6bCMzMkPMiJX4PoljMmKT0MuThevubj1KV+N/snUXwOJ6aAgY4OkW9XjyordeDM6f+muh5L756FoaHhwkowX8FLAnzLWjQhHKCmNyAApro5M0jY1Nw8Pj9HIFiwAtpWyh3wha7ZZZN+LyysgRrK0vGwSEETSw/lwVNXLQEQK23Bq1eFZCVF88kHfy724XZvfu5101FpJ+43020jNqUQzEQBarkjJaJ8nGrDB2zOKId4OnnX4KvnL6gogYGBU1s5TPLmH8xWoJQj5m76OjQ7UCpMsT5OPCMXmWjfuxijdXpq3FamhzroymU6tTtwr5zX4DRtUWoIj1yuQwVBBNQHzQAytVGFf58fjdFknBOEwRMapwInu5FYE+oAR09F/WeB9RIThtc9QyaYLRAxwAn9HevDbP1NXjX/kUqk+iXLHiCbiYoc4FynRAdV6cD87NH4fqeo4aaazYpQpGWq9tchuEAjNSRJfhwmMdEgyo0igj2dJCW348w8aNNHFOD0DiHo5nHuhE2Qus3YX4TAYp5+fj0XEYkKeq5EDhxY1Ivt2HPyFoGMME9TPKbtNttOPzYR1h8R3o6tnfKWrX9oLz8PcAE54OsCa9sicrG390ao3VQKsHhO2Yof8nhO2ZvCGBCvWqjeNziybhNqA6x6z2we8V0p+i+ZCmgmKJLxlY6Pi6/Xe+F75ES8p83QOGA1FyuLv6Dee1KLdKwXXJffO9OgSaq9PiDkflb8Mygxzgn0iQphKLzO/9uG2kit4kNRDHwhLW/1ZLAk6z8yC/9zQRNigImelYWm448IwaLNrnxgAnXySVvS05vUgKLU3NRuRJpEoAmJx8w4Y/Rl/m9iUnfT7+0YO+0dY1xiOOCR4UtSLadH12SI3X6SQbNbxo9CGXLFtAkSsuVL0Fza+MBJwM2KWrIKwiaaLBEKlie//+gXmVKLgJMTISJ9lIpr55zoMlQBXZhpMmwiTSpIkUUK8460qRhIk2uLrfgy5f3w9NrD8Olie/zokwwIfLahqHk6jt+KYouswVbz0AHmLAnleHYFv1CRTrpKBN5PXot2v3A5DXpkqdgYqDosNiBvdPjcOIIUxL0v2Jl8Vp6/cIlC5rM7Zkg76P//ie/M8vFjAp1xXh227wGWs0Lwu9VpbSXnK5rqCSw132WK79/+wrZkgaiIzIC2afmKgyYSCCbqI+qBfq8FzYswddJBk0Cr/EBOXyq5kRAE+FWFoBFQBO207R5BMlgg1GEplLW+7MHeEBA48XuyVF49KHDhYbgVr8pjDKRw3c2ATz3s5VZ5cFz7BQBTHT+ni2DJmf/HUxSAvgajGEC+KrkhjLUXJgAvolRJpjPpAOvN26D6tEfoqZlD64us3O2/vob76jgRUehUVAourQBjw+Phnc65W6lJtDaqqPtIu58c6GMmJoYMs1ObwAAIABJREFUg6MH9mSnmwFOsF8ztJY7MDmFpi9D10dtI/PGDrwlv4gYeJL1bszXOv3R49xWODZhdMnYSB2O3MmGGEzsju0LabjC2hYxsMozqUPiVgATGoJ+vW9uiN+X/3R4EO/3qmgbYw8VOtiGB/K+Lc2vXkq18J7yb+L161rF3vLypT7A+3MPQVs0OvEdfpmSA4CDvvlXzKuGF0Y5yt/4LBrX+10/9S9/Dj55+qNQ2VWBo53H4Xj9XfDJ6z8Pd+96P9wz+bfhauMUfP7K/wZ/a8/fh1kETQLT7JXWaTi9+gcAnQqBKLPfMQtTG8dg/5l3wQuLvwsLzdP0zNyhh+Bw530w3T3hGbu/vvL78PWVP4CZobsp4mR25B64unEK3jf3b+ncgbLRRhDvAFjCYsfJHZK3oUe9yE3VefREtwN/6+Rd0Ot04DH8l37X+pxbLPbbbHC+LVWvDzQAC9d+uMa/9sLTcP7M8wSOyH8CltRqvM9qsET+lrYKWCL/CtWVUOlI9An+u7S0BPe/5XHYPWsAdjNfM9M/YSjT0SHS0ObSy7Cwirowz0e3hzq9zIEdvBaGYB2GSusEMlIS7w5Aq9ODzdI0VCpVmNw97an7XE2Vg8UmKnbOano9DgKayNYrecZEXmN/fuqzX4XL19Zzl5kvB/hWb+4Enas/OrADaae5LUQzRGAbQG1k0kTbcFRKfA/HPg2TvbsqZ+uXkPa9Lkxc+jrMXj5LYAmCJgiUEHiCgAmBJqgal+H/Pj8NJagyNRcCJzbKhKNNOCpWnJTwKRf5bSWmAhQJNCFaOUwCj8AVR5t0ui3YM7QB33HbggFLOBpJVjj9az4LaI3AycLQLnjt0Nt8aq5gFK+d+TPA9VWv1731laHjikSZeNEo6OzXwrwmGjT2/0Yjewr7HQQsiU1EB0IG9q/AuJ5Zu3Y9CQjBoD+DAj3YM7oO9TKOhaPmitF0jdz2RthzjBPC6yvlbIDfxwCTVnON8v+ZRcAgq11NQm9m6qrAEn6A57+NLnGLUK3HSO8NGGFCxRJgEugCgZKnP/KdOsKEKxfuA3ZdZDrSyRRtME9FMLqjhNu79F7kvd1tafatuu4ok74RUSaZvsiRobE14Q2/TKS42MufHzK3YlMnU56JbE1VaIDvc08rAUuMq6Iw+NgVYd/4n0CT/kehAYZnq7dKkvWCzycmbBEARZTgFAWYiJQkgJOzWArWPnNbHvch3TxglAkLY1SWmBtZ77D5oAkLZLw0YGKNGLkdrAATmlNlSjotocDxvtlqZyqqLdIe8ioWqJVo+OmXCHsL1cogtgUnw1ZAkxhYgq9rXX4axspLxLlPoAnSchnufasy9HpQRnquxV+DBw6NwOgQ03OhQZDouRA0Mc/gBif0XAKaPHnxNvjqtTm42NgL52rf5aJMMFeCzwgT3SJiHjOhome7XxvR0fOoXM0m/SWhz4fIWPRIGG2C/ZKKMuEdj0ET9Ni8bc8UHL49kvjPG9vUZOHKf+3F87C6ht6PPZie4CiPn/0v32OVcznQ9PAQYY3HkgxalW0Pnir6xGzRuYoItclsfIOCJoOsgyLCN1gTmkJQL+F+RXnUzRnjSHaTl9emDhS9Dhs1i4MmzgMyBE2Y87zDIpcGBpUPPs7ygUwGkg+yRw/Mwl2Hbjw9V0FxtOXbklEmuBNkEsC7fYZpDIQmqtjr04CJK9fRconk21qkSeWFf0JRJhNjVRipMzUX2SMkATxRc7VhdbMDm80uXJz4fqjswigTmU75s1kbhdL7GM8jnFutzRWKMCE5pb2ePc+kdOSZ7WGj/CN4cvHi67C2zvRROG8nxobg6J17DJVHEPVo8kftVG6kXKBEKnuTABM9+zR44kea6Lmb0mqc4KR9qd3MACYSXYJgCQMl/YXtTgMmamvINmQLB8s4VpffrtRhv58k6NtbhQ61KUrLQg/3q2Lmd7+tao7oO61xirnhiZ7U/M5P6Khb/kZKEkO3yAq377FOl7JYkHGrJ4AKJ0JHQAWBFZntX3rlKfjhX/5hqIxV4D0Hfwjgwv302xdWfxWmq0fgxOh74Fr3ZfgP1/8FfPeeX8y0PZSClza+BpWpKly8/a/gpS8+Tffvrh6jf9f3vgrl4TKMvn4Qjo68B3ZXjsHZzT+BF9f+Hzg6/B641n4RFjsvwsNTH4EzK38M1fE6vKn8d2lvtY5RtuZBdIkYPfTvtn9dX1O/asAEz1NBdLL0O7UNx4rodTo2sgTBEt8eV2AtRG6JrRGmn3KewliF//DZT0OrsQ6jo6M2qgSBEw2WCEiigRMx7GrARIMmGjjBv9HhQ8CTy5cvw2133gVHTrxBzcVg/zEN8Jvm7sHv2+sL0N1YgDJ0YK1dg43OEJNE2fOrAIfK9IkAf2XBAiBonKW8FF0GTZqdCoxMHYJqveaBb7JmrFw3xk6iq9T5BG29tTw3k8WLNFGrkCh+ukA5rIwKSE/3enDxyhL8yeeeSzoc8H1ZsaINmuGvRsPkr1VEOtt9K3w2+v/ZexNoy67iPLjuvW+e+r2e1GoNPalbaqGhW/OEhECAgfxJ7GVj42A0MghwAE+JE2f9XivxMvYfO8gYCSI0gIPBibGz4sQxYDASCAskdbckJKGpWy211PP05vfu9K+q2rV37X32Pufc1y3RAl9ovffOPWefPdauXV99VaZcDZrQ7RngJB8wsdXLFdpco57x/XD6Cw9TlQQokZ8IntQqVQJR8I13PT9mc5jUiGWCwInLa5IFTbIOKdbYj3wRk4OExsGE52piP6AzXN8MvA1BkzbO41nT3XzeigEo2OaJRgP2943C0ZM3wtxQ1pnEhebqpbWGc1aDkRngJEgK7wAhHkMEZ9lJNsE2iTitHitY4uSdm4Q2Cor1WZH9xvw0E8vqJUFSeGauAcw32rBujBPA5/1DRlvv8k2wZO2V3jTPA0y4j6pG9vPeyIAJgpPsuOZEvrEzGtaJyhqm8GzWd18VwCRc3wL0qdaGumYoE3CPYbhRPh0AJub9dvkqg3k0PKGMu5XsTvZqOZUEXLznBdyKn4fSss+XrQkRacHgrPTkK3kiKyNyPR0heD5/C8/X4vWzYcjDSCU6IhGkGh65rkdAM8m8W41hIwTW8fKJlgSeZMBPF9Pk+AAmesCLjG4S7zSmoRyvPBWl5zAKfImjGHtoASwTEhIR0AQTwGN4rqLPk8/tYYaJEqrRMFK2IN+Qi8onAib5nwLpk3w4zE3SWSirahcqNQXPLKRqMcS2oAeSfRqpn/NGidd97vAOGGntpFBcaNhDcAAPynS3zT/DSgyBJkfugvN0eK6+GhkFdZJjHzRpwbb9K2DLvpPJQDgx04JHu6/n7ahSIXCl048+lHreNuLZT8x5BkuUjqBew+1pteZNAvh4HTy2CTSt43+0vgSaNKCvtwf6+3sBvYGRdYI/459Uu1kKPfP8TpiYnIbe7hoM9vOaiIEmgLGGrTKklBN16vbfxGEFIqmDsl1lHsQQPIWAYUbDKJrEnY66GkqVd6k0aOLngFeFSSP5UmwPiB0s8D6dBD7GNNFzU17IS8p5PxLThD4c+s2CJiaRqfX2FaMY6fMtuPT8NbBkNBa6auH9+uN4sjOWiR6h4wCa2MF2o+7CcpneoINqZ3tFa+JFGNyNobm6YWigyzL4cCwpjEPThOZC0GSmAYcnmzBzxq9lJqCrXpFmYr6POAKIgaw+c5iNeXQANaFirP5gni/weAvnB+ZGmZychP0HDsPs7CysO22JJ+8YQMBY6Kb/DHCimTydzLlSQAktJTJldFL08b+X2LOq7UnpIq/2D7G79+yDPfsOe/VCwOTGn7tMsUqK23h8ABNfuCffGnxRXDtjn8j0fv6T7vBeftgK65Jzg39wzt6YcV4qfJnafsq0PVJeWKfwFnT6cDPL4vr5oUIM2MKevryMUKSgd7eYnsPqpppKuVQqFbjsP51L4bDu/JV74cLVF8HOlw/B5/7ifgrPdbjyAlzWdwuF7sK/Y6CJvK/RaEIdE92rChxpb6dV/vzs1+Fw83mo9lbJO5myM2P9G1y7DUvfBYvqa+Gho5+Gan8VLqh9mJwdHp66Hdb2vg3W9b6dDcHm7GH3+7Bx4ukg+7VZ074xgVl79H5iojo2nl5FGIaTmHqVCrzxwnX0BIEl/lLjgVOAWGzG09sK54ieDcbQ227B009soTBcIyMjMDw8TMmo0etdDLghWJICTdjQyaG5QuBEGzyJhd5oAIZ7ROBkyYo1BJyYHrPt12s8NseonJlD0Jo9RIBJpdKGerMKh2Z7HcPAeCDQPJYuqlSgu9KEoepRtz5MSDucssjAQuCk2rcMeoaYzaf7l3YWuWD3S1QuTZ5ENRY2nJc38Bwyyl1yYX4wj4msO/devnnrkzth21O7osBJbPyzgInpARWGSM8ImvOmIGsuNtdQJ6p19XlTzAEnJkxZbGKaa/H5GY4qz5+Vz/8AhmZMWC5hmGB4LvM7hukiPAwqsHumC7YeHoC9s/02n4lmm4iTIDPnXC4QXVXLfBDQxMtpwrlNlvdMEWiyeWwKmhQ6jfUnCudmZUEEQGm3YbrZhCP1OuxZ/8YMcIKgydQrW1SeIHE89HOaxEJzZc69BnhtNWYTbBM/QkMeWFIWSPHAYTWcGCYMI4XY3nGLxoJMsgJYVTNOYQI4m6TwtUoTThmejsoUCjFpwBT8HWXKKZd/VK1pX97Zv/S0M2sB50cUMKHxRYAZZZocDs06knLMvPLAkkAeJ9WBMgyTiGzPsEzCUH/h+zOACd/g6xBuVWTqG/ERoTC4viBz5al1waVmQZOkvBeZoTcACYUYyJjife84huYKOiU6pqIwabkXGb9QVCbnR2zszcPEkooNFOkdKhRx0dExR24XfUXhG1M30VnPZyFfuGGsqMjX/PufGtAkn+0R6ffcWRkfp9hkcGwTPz52YfKdBbw/f/aw9yvFPU19jhU0UXHcy4AmTz63GxA08QxMAVuFxGfID0UmABpWOvQazu2fsL/L1CNHkqHBmOsXGUjPfX2Ba75D4CQZY18Z94rAEtzIGrOHoX9iKyXYw/Ax7A3NsWPdOAnAAFCZ3A5rj94F563uh8G+KmBiJ0wInweabNt/Mjx28GQOQ0OhaFqwrft91FF4ri9eGrwSxasGn0BqNiUsDjcnQ2HOeKBnXsLe1xTbXwyIkaHTbJNKAWjCjJWmBU2kOARO8J//yWu1D5osHR3kwzUA/Ov3vYWStbKyYICsrl4vGSV5i9Ld7mQWe5v4RnJCciftPF3FVLowCXzxILrmH+smbrzBeFKULzZFS+euMqfqDkATVKRdEngLgzimgPJ21E1OgSYEmBCQyGPHz2BoNXWoQO+rOobnqsK7rmGP3dfzZ+EsEx78Tpgm3rTLzEGRMRiGrs+fWgsATdrb/xxG4RVimejQXFgwyjzM3zRLCeBRHjZg5/TJ0L+BQ3OVntN2QqfMmeLxzIXWp9kA30S2CcmTbI6PTgzsVFZ9hmQe7h/o7XfGKcOwa8+h6JTEPYtABPJSZeeIMkBsaaBE3noiACZy+DfejMycFeAtnHyetKZWIFiCoIl8rrpwLWw+61R49zsuCPbLYsFbdkwT5y9TBfdt/LCYHfLimnUOmMT2piL5V1iPnBuyfeJfyY6cq03qQFtU39j3qTEMw2vq/tFsk2QTM8aNoP7GEI7Ps16ojB/hTIy85M77bofPP3gH3P6Ld8OFqy6yhWMopH//5f8I33r5L+HNtd+FHY1vw+HWi3Dp8K0qRA3rfPUGGsScrGJVXtfDqTqH28/DjuY34ND88/QuAU0W95wBlZ4qHJx8hvKjvLn2h/T987Nfg+1zX4e1vW+HdX1vIw97kk8BSE67sXW6SCswfrjdSB4Tk1yeIwC0KLn7qlOWqDBcyrhve0sGCbWD+EgWrnEswkN2uPAD+16Gxx/5DoEl+G9oaMiGCcIQoAiQHAtoEgNPJBcBGjwJcN+/H0aWnBoFTmgMzX/ClhPDZO4Q1IglJGBaGw5M98B8C8Fqk2PDtlt+qcBgdQK6q3VrysOyua7M0iKWfBOg1r8Ueg1DwKuHJf2aETFsIdICTbJ0W3cZNWmAzePiDO7YSARM2ClTrUHbdr649Ymd8OiPfOBE6qXlhpNLAnZGBj94D4MmbLxmL+K2MXpVAPV/TAYffhhoTDmFBe1wHZJA+NoUluukA9sVw6RKUQ8kRJfkNWEQhMvH/CW7Z7ph2+ER2Ds/wMwTG6YLncPwDpXTJOqpja02TBPDMjl3ZD/1w6bRw94cREcpznvC4yfmfv7bhOwy36HUwgTx860WHK3X4cBJZ8H4yRttx2A+E6hPqNBcPmiimSSkP4mRP0gOj50h37XqLoybZ2tRLBN7XaaFmQulwZJQDqlJS2A5fe8XLuCIW9MaKPHPOMKsX9w3C0M9DQuOpMBYkSm1xW+gEF1FDBMagALAhGS06Mi2OYp1qRyUXkvABKuuw+JSfwYbgC9DYk5fHQAmCfkbgiaefPb0ivhe7elOMVBGKTOcJybruBaTfVrushIQkUNKkBXtnSmdM6kbFthSQhmaq58GX8bvDRaxBR5zS04HJ8hI+fQFOZuVAU6G+7tgw2nDHZT+2tz6UwGavBaASUY58BaZxIwzy74o8U7B3F3I1CABQkijS2btlUO7eWcJ4OV5yzSxOUYAhofymSZPPPsKPPncy3zoEKWxJFCBSlcZ40npfgr7O1IP3jMLrLdWkTAHKQ817WRQy1mJOwnTlQuaBEa+7NvdldbBLdAPR4ld0h3kMRFTHCkq5KDchsrk83DG+D0Emgz0VQEFIYbp6uutkTc1Gs+M7k0Hj2+8tAF2Tw1BvdEiA+EUJjyeZdAkBpg4YMQoxEpRzGw2RrHX2z+zS4IY29GhwpBgDU6cF8uzo15GbBOzlrpMvOTYXEyBJnhvFjjJmz8CmrwIE5NTsHrlGIxPcgicDGiCSRBrGEJAax0Rw0aBUsIWAVbKY0pCFDTpZAlIh5VbCrlLnbwobEgsvrWo2KKlznOdGxQrKyorSoEmDHroc7sxz/O1CgAyTfB3SgIvvU/PUMBsbqAxXuGveKhf/BOSzyTFMsEOyUsAL6NeFjTxxjQzwO5CrWcgOwc6BE2aEzuh96WvwOgQh+bqw9BcZHxi/R1ZJvONFszMMWAyjey7k98DtaHTYL6BCUh9b+rCCa4PdGblxPaS+Zkj9G2rjsYZBmH9Q3UOgC2bQbAyJal8Xy+GxajC7f+BEyv/r29uhb/55rbsOiaDJ4ffxJCCla743t8xUMKLJBlGKFegvEpfhgdZF7ZL709OiOJvew+Mw74D45RjAcfopCXD8O53bIZ3/8xmEha+yC0WwEUHQt308NDrvivx1lKHO1ciyjA0ZcVbUHC1uNkyG/JHNqec5IFYlZgMjWseNqeDhc0uVYFkNVVuBecf4d+NskZAeNvZ1qPcbC1hb3n1z84QMVhm+yh778X/8Rx4/9Ufhluu/rDfD22AO++/He5++LNw82l/Cl996T/T9xfW3g+gnKcoob2RU1bMFez2z8993QAhbwMEUfBz2IAo1YEqLOlfD5saH7T1IeBk/mtw0cBHbJgvC+xmRs/UIqJQeIAJGtwCZxxKHk16JLcJWSVXX5JllmTH2ylvsblANSqYL6mx2vr9bxHwrQGTrq4uypmGYIkGTjSAYo25xlgrLBP9MwynI57hYuDEnxiqa3p6Go4cOQJzdYALrni7c/hJzkOA+aO7oNKaYQYU7mW2A7iv9k/1QB2BE8kJp+ZMd3sG+muz9B0G53EEC+McRmG6TH6TRhsGTzrbrRALlhh90daR5wXJfJtQ3Rmz6DYZBA804Yu0jxrHqCRoYt59719+x7A3nd6SkfMBmyQjwSPyWkATBAS4weYmDM1b64FaT4TVTN7E+XnK4vtKdib3TOyHtTsfIc48huDiBPAql4lJBC/yB/cP/LB84Crvme2Dv9tzsgFNMEE8s39wpFnXCaJNmGae1DsJe+YG4LzhvXQO2LTogMsdaYYOa4zj22ygox2HLqOsEho8sWCJm0t4D4rhOiaIbzRhz/INFjhB0KTanMqE5grXV/g3tdvmajGJss01cgRs1rP2DTOuGcDE8d6dtEsdqDLzRgseM5cx9KusATsxzW7InajWk4BMrLvJORZ/Ts214ezlzDKJsddiAEr30nNh0emXm3YEsz6ccmbSNOanOYeJDjkljjdu0zFl8hqXueQle5feK5DF0vik/qDt/BGB76LdyDLNayfSRB2zzQ1wHDSJ7S+eacEWwMCqDQMV2hc6AU0ict6XZ4b3psBoLU4z+J2qYxFgEm+b7iWlABSNq5WXcZAoo0rEoePEy8s4F6tHjW0s9s7ktSIjSuRBZrRwxxQBJz8BoMkCeijTadEl1tE4dXrzjwMw0XUk2wEtDueVkDudX5UucjHWo6CJCKEOE8BbmS/huRRosvKkRXDKSaPR4UKGyRPPvmw3FTJkBUBF1OiIylgXU6mP2ye2MUYOOIWAiZHK7HlmEsiFxni39ZeufsyIoetSBjih+2NWYAoHEk/KaRP9qZo2x7dD//xOA5hUKPG7gB5WBApggspik0GT9RP3wnlr+mGwl5kmg31x0EQAE8ltgsZBCc+1tft650tP9V6YPBIaoqOKR04DmdFhxcexTPIXKbJNUFHGdZ4LmphDcV9fD/T3SdJ0o9hXKrBstB8wvIpRdRJzxvXDlsd+RGG5kGkioMkHfvFqWDTcbzyfMF4aezAvCDSxmodrv/XoCAwrtR7OqbKAKc/PLGx4o31k85moMnOLT4XlUqXr421Z0ASZIcwO4fa5ZJpykONDmgZN3LJV4bkmZ9ne25rnMkwFuFzn2cTeVwDz83W46sIzXvehuUKWiZZR8QTw4UQqzzSxYxqdKGaNKuaDd1uHoElrcicM7f4LGB3qhqE+TJqcBZMxz5OwTPY3V0Lfhvfa2YhMIvSu9j4drB+tyMpkwnlanx1nuWc8Wr1wFZGDS5lNDY09lXYd+nq7Yf2qpfCJ9/mJOPPAEyy/1t1PBhlk9ywMKBGZRKfxMlV+ze4JQRN5MekUOmSZqbkAJtgPSxd1w0lLh+GdV59Nobiyx5Lith4fwMRuEmnRHzvYF/VyBMRPbS62+OIml9uicsqJGw0Co0TePIuuozI6SdntlcvSnrSxcZY3clL44P3B3q783TNDkOkPbfDSY5ywtnz+/tvh89+5A26+5la45SoDnJh7t+x8CH71r26BT//CXXD3P94BO3YdgM1wAxnc8FzgPuWFnwZM1vW+zRbx8NQdcKSynZgni/vOgAu6P0h7K8vACjw89Rm696LBj6jXsj7N97gGisHMa744zpnbMHxPxYT5ofESgzgAXHPxBrjmEknwLvIrZ/ypz9MsE35SDDVxQZ4dR4Adz/4QDu7daQETzKmA/4pAk1gy+BhYoo2aGjBBA6iE00F2IoZ1xFBd+O/QoUNw9gWYIN6Egg6aU5/mcFwYSphDxhkHGsvmMEbsdhvG57pgutFrusafQ0PVI1CjsHP6KGUMuJLfpMl5GZu1ARhYvEYZdB39RZYWVZPYJhLSDp1leG4RvOINgEm0biRqq9ngXBR6K1O/S9kiibdhmK4nXwQMF63XSGIJxqWVqlBGugkK4OAr6qSefp2jkecktdGcR11exazw92V4tqY9kwdh9Y4fGIaJD5hgWC4ESGisNHCiwBIGRozejYycI2Pw6PgyDzRZ0TcNK3qn4aS+KTi5lxN9h5IFa8b97aQiXVMAdX1+JoddwnOIwnaZZ5BpgsBJvdWG+XYL5lttONg/BvvXXw2Hn/uGCs3F+UzwH9XNgCJlQ3PJMyhrXIgunn9stzJ5aoOGe7aBkmBJOMJigpc8bJp95PYftQ6kP81P/x7es+bmW7Bh2UwGMImBJfrasgsREHdzzJ97eslUoGFymFj5bNYF95dCo6UQxe5+82Ub4NrLzvK7Qk3t6Hq0cyv5rat55Baai8pQLXlXpBIyd+2e0AFgIvIls3qjupoCTSJbTlIn8frHPRg2tTRokugjHWXD65ugcYRxp1O2JcciLmsF3CkHmqRnQPYok3tvVtzyzqJDdCXuKbxcoHr5Z8184OTM00dheKCzHKSF9TsON3TANCmviKbrtZChXHgrf9yAias5o+IcGqugD16FLhKWidQnE6JLZFELDb2dfzymiSkrDppU4L6HniXPSCGq4rIh0ESF9soAFESXRa23RGL1Tqof9rWqQ1hMGdCkAgKYsJaRAiS47PLzoHBKkCKhwhEEql2GZaKNegEAFQNLsLYYlmtgksNyUeJ3ZJmYsFwWkDEKDR68OUFiCyoT2+Gs6Xvh/NV9BJZY0KQHk3864+Dfv7QB9kwPG4+tNjFNBDSh8Fy9N5kh0RbiTgZbHkcPIgGKgp7NsRqR94plmRSOCMzPzdAQU4iKxLyiddhuw/DQAB085SNzzYEmee8LQZMeOGX5COw/NEHFhaBJpeaMCyFwwm/xtbi0cqLutjc59gmBJsXdlB3A47HN6FIlNFdZwEQdrFKzyxnUzW/iZaQeiMkLTALPBxEjH/iHAVFk5eWAJhUO0zQ1g55rePhHAMa/X+85WC00qONafedPQGiu2770j/Dsiy6Ukwad0Igel7d6QpUDTUoBJmioC8NyuQXcGbC/A0NzvQyLBruhv7fL5HriwkSOSmiuiekGHOi7HIZW+WADsk2Q4YY/44CjtMqe5oLkvv5iRdC3MYv7NEbmqkO72eC5KkYP/AMfKXFoRsOQ3FbDsCjtBu0dMdBEuvDp7Xvgb765FZ7escdfhsgo6pKxNgaYzEL1K+WvRZPwuohKtoCt5VgeSQEmXKYB6Uy+l6mZOjFMpqbnYPniQVg62kNMundejYnelZez7fViQXxCAyZmW8q2IudKcZPD3S47fOVVNPNsGA87pwB3/o9PG80K6XBiUdH21ZGQpP7OgTrNAAAgAElEQVQWz6Wra5TbhG1n/vqOPSd1My+NttiU49dL71R+Ay//5Dlw8xW3EtsknJdX/MG5cPOVt8Kf/eguuGbZz8Hp81cTeIJyCYETJ9143aCOY1aPbSb+fbjxPCBggnlNMEcJ/qNuaLeJdXL0ikeg9vgy2H/oaajUKrBu4G2wun2dqmgFHjn/92Dx1kthbdfb3fjTa/1zSiacaRBpgOUrJmR2wDe2Q8ASr4uDscr+6UJz2crmGnniE1H3I46BBkwGBwcJLFkIaKKZ4QKcpHKahEwTzEGAoAn+Q7YJgiYYrmtiYgJWnH4mrD3zfG8uE2CC4bgoWbYBOySuvjK+Yvv4zNKGifkumGtmgZNqew6GupCpwsZp9tkyOjCd7ZldT/lNGm2o9i+H3uHlHvvAGiw9A7uEuMLyEHQzAIm3kAQ0adM+jOcGvV/4QEzIaOF1sO2pF2HbUzuJrZmZT3r5pcBptXh11ZznuLsqJ4OunmEDZprvLChk9mc6G8XzkdrSEkJjxfMPwuKZI9AVMEw44Tsmf3eACQXbkmNjAJYQEGrE3O5ZzHUyACf3z8DJfRyySmRH3rFE2os/LX7E0BexgYhpIvMtYJpIjhMOccascAnRhb8LaFJvNWG62YIdQ0NQHxjwQuBpUJJmEbF5fCBFs0wkNJfoRfizMTepmDVsQFX2ftMX+YeodBYrsyyDzYH6h5wLUWRq46iAJbK+DMBoJ66EhOM1iP2GDOxVY3UY7OG1kZIpMQAFFm2EZWe80d8Gw42M+miK+omiSKg1w0xAmeOiF/sz5s2XnfljAUw0G4aBvWCd2j95zsSXm3oqTwcwIjGrA8gKkfzHnpj2AEetcOi6uBI0QOkGIQaakARQ9q1Y27zeKNE2OfbEbBteuzNzXQtZ58WCt6WidQRiOShAT0D/q2z/5zzqTeRs+OX0kx18o5ZCzMk7JVtXLhuElUs5ksOJ9PmJBU3sZl62tzuZaWXLDFYWeqrnfl6VOrgNVN7NtF7zMnnnAkNzkZw05WmD+1nrTgLMa+I+DJjsPzjhKHrmVFbtwhinTrHx+ohom2zkxp9WfJswY1YohiGTAgZFip1iDeg5gAm/O9+a68KMSYcWgSbSysigFwncyCRK5chxFGOVWFdrQxLHN2diImDSc3Qr5TDpFsAEk7+bA4Scr0khMQcQNO7O4+FhcjucPfMFOH8NgyYUnsvkNBHQ5Jsvb4B908P20EHhaJoGNJkxOU0saGIq2qHRSwyqqJyFaDeVGF177iIebPGfA/vyNqI2NOtIn28VgybQhuFBB5qELKJzzlhRALDxvMQE8M9ufxHWnrqEQK0MaMK7s0m2x3VfENvEdomnxvj9V6mSR3jHjLDjCJhYEzFRgp0xougVRdPKe17fHAAnMXlB3lwkTPg/8rsPfJQDTXAuoqJuDz7hdFRGgbGRAbhs05rSu9aJeOOxs0xMmKeAsh22NR8wsYPHjEf0Ko50VuikkNefGJqrf5cJzTXQDT0UmouNPLjCSBbWWzBtQnNNzjRh+pT3QM+iVdFiiXXSDFgnkVqmGIqUMJJyLTWgMcfAqxj17AtNKAU1meNNbAN0d/Pe3d3Nh2I8JCN4iJ+Pv++NsGHVstzplgJP0GsWGSfukFW0srE/EWhMKFkxdmnYbwmGa5FuUGY95YMmbt7tPcDJiHEfQ2YJjtUZp47Cx6+/NpL8OQTK8vasMrWUfUPdmzgpFmyntoBSKm/CczEj8uRCqUILt/xkh0SNAhmdLVGJQO3O63WeqiUbEw6JfTYRqikWftOUEWObpLwrvaAdRUYH05yiufH5734G7rof2SYfJoDE+XADXPkH58FNV94K/+1Hd8H1mz8AN1zwAfjWgz+Cf/jHH5FTFYX+IWDXNMaq404+bJ/DvCTfgLHaOrhwEMs3rt7QJhDlkZnPwRs2/HOYeWEGttf5vonBnbC6/RYPOHnlpO/AUy/9DaytvQ3W1N7Ke7GSI5SXSFjnwuxQgAmF7Gk1yKjKtWMD4DWXnEnMkjLz25021NokXc9/OiX2fB0wPhsPH9wHzz35ECV+7+vrI7AEE7/LTwzJVRSeSwy7JLtMH4nMy0sEr4ETAU0wRBcCJwiY6H+nrtnIeU7aQAnf23OHaThwCOj0Y3RBXhp8VmEjqgmvRZFDWtDsWQ6NdhXq87xP4bsQCBvsmoOu9jSdezzGiSoLQRM+vwDUBhg4seGFhHWl1p70gV2uNHfDSApszEQ9lozMofFThQCjplnAkw24PEcq8Hf3bYO9Byasc0lKssTnSkSOkPE4BIqdzOJk8HwOaJtQvjzDBKaQM0ksJ5Cs32wth3c/A6sP7SANmkJymbBcApjQ+BiGiQAmwizBUql3LViiIFXj3BECJU5nT0trB1wZ9pEAKDifMHSmnBwD8ISD1UjILnN+NkwTZJw0KL8J5zihf+0W7B8YhCPDQ5Sns1ozOVh0zhL1u6w3DZrs3TkNQ2M9lumO3zkdT8JlM9g8NIZRQGTU7C9eRxRrXmlZhKH+BGSOMkw068pjmzhgBft+dnYOzlqRBkxiYImE8UIAdtUbPx5hCTimS7M+TfpwG4WGkdUy0zHSH13Vst/AKG+57Ex48+VnZXfx0ntlev8PjuJeJ9taKpZJqGO6dV4SMHFLW/WAem1StzFaAslbDF0eaDU5uohvpnQvCHvFtcW9yzFDzfsiXcmXshXP07rSe6k3NWzHxPUdpzkdE2iS0TvTMir8JtOOgrDz5UvOk5MuPJe+KyZD/gk0iS+z4zEOmTJ+/IBJdpmQp0ER06Tz81Fx/2VChXBcQStARV4sMDQXiZxW02wRbuo70KQCBw5PwhPP7Yb9hyYDgzUa/WrAoEkgkQUlNnFFi5kbpgQbXzXI3ZIjEDLG3ZB9IZthAohhSr4LcyUU/nymSUaEZbsgLoOTY66Nw3JTLEklfUfeV12lYrrX9z0Cg9VxTvxOcYvBhuVCxVUfQmxSxIYBTaZ2wHlzDjQRpgkmgkfQ5NuvnAn7Zodp33KAiw+aYE6TR3uEaWJaVmTdVr0k8ablUsZgWLDuWOFCY59miqUfQvo8HpTwkIefri4dAs2tESwTPwKahMY3rOfysUFYviRMCp/dbgQ0Oe/MU0nO7NpzGJYtHoZ3XH0OnLR0hPOW19Bw6R/I3KFHju1qHSa8zrSCYu/W3YFJm3F+1XrKASedat05Ui8sygOIcxzj7XopqIszqkduFOBEh96SNYwyt2mMIx5oosETWpiOfeLp4XyYEaaJBk10TZxxy3hgTc3CtZed+boPzfW333kG/va7z7LoCixC1Z4yLJOSoEnhXKx4CcmjoIm4tZbYzxvPfcmyTFA2dmOepxq3EOUhhvuYnW8y626mAXvqK2FoowvNFVsKxDppNMjr1X3M+sZ9MKH129w/Jl+OgCboBc35c3QCSePFpQyUmKMEmXU4QgKWhPXrFDSR52PgSRY4SQsGlnMlBiRHtpT+qmMAxgja3D0NQ0Q2EcGi/Xb96uUkWzesXg7vvHqjdyp0rRTrWX7NO+kWrwfTfxT5IFCFSo1GybBceQaEsPXJ9xbpAZlujB22cwpJGhX8gkOvybLzjvUw34tR97L9XhXo19ZV0MoOvET5H+KCMQb2xd6j2+DGyr1d1+OuB+6Au+67HW5+461wM4Xoct/+zo5fp6L+4at/D59+912w6TSXLP7uv/wuvLBrP1S6MYSv0rmo+uzRjyyS7fPfgHXDb4c1cJ3JF8LlH2puhy0zn4O1PW8l5gkCKFsanyNAZKyyFh6Z+yyMwTq4cOBDtk5YFv67sP9DBK7wBuXyIFDOPAPuChhNw4QhcShcJxqR+P0IlCBgEvvkLDV7e2rm5QEmNKrJNcY9//RjDwK05iksEIIlGjBB4CQPNCE9MEhI7c0FCySwd3heXpMQNJmbm7OgCbJNEEC55u2/AM2ZQwDNGXZYqrBjCUlCyRFDvzsHL8pH0mpDtXcxdA8sluBEtl/Ik5wc9gCm9z4BqM5L2TTcyiDObJMWYLRMZJz0ja0FyXsmIKhaoh7ooBkjvud9FVoCmNjx4tGWtUZhcs3c0wZ8DZrs2X8Y/u6+RzmPaJXbk5GNecLRoDFu/fJepAtStSLHEmSFUrWQUeJRF3x5Egs/yQ30K4Rhuc544SHHMDGACbIrQqDEhugy4++DJWapGhAvA5RExV1KOVR1NGuJxhhzk5CzHZ8H+RoGapdQXOaaAcGYdcL5TIhxgiGuTZiuugFMEDjB3w8MDcHR4RHOs2PWF+VAC8CT6fEGTB1hlvC+ndMcsYPT3JuzGSe9x7Mt6nl2Npt+X3vhIAyNoXNQBDAxoYqiAqvgIhZP8hAdaCjcdpdiT5lZpCYXH63EIO4zTdCRaNXoHAz3I2OMbVupvCb6ugCyeG1o7TtgYPHpvizFM7zJXUKs65C1YHolu2S4r5Bdgv8yodH96ZLsqTxHGrcGI2tYLmVyrrh7Xdeq0P3BWjZulcFD/GdUTOQ4t1g5Zc4f4X4Wlhe2T8uVcL+Kskzogby2BZpR7pg4PTqUd7arvU3NH5NMX8meJ7eJXEzI3jyRnPPa3BUY1QmUjVTeWXgc7nDxp5y7ebTUp1KB4YFuOPP0RR2+4dW/PZdpkvGgy1Guylc1OQXKF5EWM9l4vEWlHtfqpAuzuURSxvvjWg/XaN/rVTYjA5rIO4+BZUICNAma9BNg8u0fsLHLowqSssKcadwwrdwgBZW9J9h6aNQZPAR1YCiPSXoPTCPhLYepAlpazntFAc1OM5/hk/S6Dzyfw3jIttwCD2nZymwbDVgWfa8AJmZM8pbI3OHtMNLaSXRnCsll8piwbcyIOYnFigcRE5YLvaORaYLeWpdN/z6cv7YPhnprMDRgcpr01OCBfRvhAAImZk/SoAmG9qIY/mQsbME2DZqUnAchWGLbGSQkKxIRlJATAQ6zdrVHTOzZVgOVT1bg8B+DJuH2g33F9w1TuINI7EZTz3PWI9sk9eFyETR5Zc9eWHfaMlqPu/YcgqWLh+HaS8+E1acsobMHgpPhZvlqsE3owGfGKBc4Oc47cqw4HYqw6HVF08o+n7jRGpXxoB6MtxwQ+GDL//FYIjaEUQw0ERmownOhxyGtcQERrDCnslm5a8Pk9CzNgSWjkaScRRP/BPr+o7//f5wo1H2LXoWlQnMVgyZF4y9072RYLlND8i4OC0vs75UnPgljg5wAvr+nC7oQNDG4JoXmMgngp2YbMDPfgsPLfjHJMgmHax7DmZhcJ3QwVkmF5V4+iwqQYipJbEHHNOG403NmC3cNwRBbNQwrWEEAnOVXkRpDxkL0LgSwSeA7mWYheFLFvDKGqRor5zUFSzppCOlNDKqfuXal/X3DmpO5H9V3tJc0G3DmWvNdvKG294vGQD9+fAATf+RTB2rvvWX6qiRgYt9e0PCyh8+watnnsidsj3GRKKDMuKQAk+JxcqWHTg16rfsGTrfevXtId8nmNiGPSK8R6p1hARlZEGl9+Hp1y0e+dBNsffEhuOmqWwk8kc9X9n0R/uypz8PRh47Cn7z7Lth82oVeb+946QB86/s/ghf3iEe9TRrBgMnc1wkQWdNzXWCQrcCWmc/S3nkBgSIARxA0mf8crOl+K6zteiuBKMhQwQ8CJ1LdHfNY7jfguuH/Lxh51yByWNHTBvOXGD3xmkvWJ8ES3a2kU4jhUCsz2WH06pGeO+5BW7UAZ3155zMwfmi3BUtSoEleEvgw54Ivf9w8izFOYkwTZH4I2wS9xDXbZMmSJbBm9Spml+jcdGRIRRO0CYNEZxUGS3CfrfaNQc8A68km0rxn6OYU8ACzE/sBZvfRHk0sFvMO3kdViCVim7ShVRuAwSVrXdgma/g1+CYJLzmXc8/I+0mPZm8nyitmE67TI2agTP4cPcYWNFHGOXZua8PWJ16AR5/cyWyTSD7L3Lmi55mwTHzR74X/wa+6+xYZXQjrK+HH6PCYWSvEzKJ8i+YTqcy6x/4WBmtdHsOkCDCRTDGabcLHVxcS19bIt9yV2aWSax6r36Rxa9rxd2G6BDhxTBPk7dAZWH4iS8X8bZkmrTbMISjXbsFsTw/sWbZMgSYVOLhrjvp7erwJ00fR0UVAEgOoqL/ZP8uNRXOO87YwWiijUIG1F/Yz4wQ/Sj5k9eW8E1ZW/lPeTwxXTOdFCUsn9+m8PuZ3HbLSJIGfq7dgqHsOTh0rB5hoQEVkC4Kv/SsugMVrrrDNr89P0u8IlvB5X7XNOPIGotLOgzWnLoWbf96UZa8aW1ZWdYjOsYUCJno52ogaybBc+aBCR6BJjq5GTRbZEQFNbPfG+sbKnMheFRUTimlCYK0Bh5PqR1oHykz4LIZrxy6hFiXAJSPv5elOQZO0KlVKXsVlvK/vpeZ2kQ2lqAJ5oIntDpIz/KaLzlpaVORr/r0FTUqHGCi56NMtiYz4cWl2JIFhUbnHtSr5hVmPZ4bMszU7rnVx08/PZ+FeQvWx+xOCKHyAX8iHQRP1qVRg47oVMDtXd4AJGQJ8apYNmUSeBmZz1ywP+3vZUFdh7fM61Rkt5SkXn1UxcejLRDkEPsRjsmqUu5M+deHG4sdwDwSJKL00Dua6hOby3q8BE2lbonkYlqtvYiuFixGWSRVBEwOYiGDVYbkQ7KjX2zDfaEFjYC20Z/bCxYd+CzbZ8Fw1GOzrggcPng2H6yMUf/V4gyZJsISGUg4o5TyPhSHGRiwDrlkFwSl4bg5x3GGR+/V6w0vW58bCgCZtgJHhQS+niR4vXFvLFw/lsE0ioEm7BS/tPkhMEwuaoPpc47nqHbA8tw0uy9vSU9RZd7Jxz5BuySCo/kSBk2PdfbW4SSwwPsRyqKKi1xUZzEP5Fr7SLz+7oDJJ4I1sc0CM1LEYNJmcmsU4Rw50ocoj2CxMADFutaGnu8beTq/jj2aZhDyTdAL47KgzGK9ZX65Tisaf76zYsFzJOeXl/Yh0upoaLQzN9TKG5uqmhHfIvOumcAu8RtEDFg+F07MNQG+6I1MNqJz72x2MJBqEUB43oNHEPTq7CjzARGnKzfkZaDZmjbxAA98cedcymwSZho6xRhAheq+iUbWgIwU0yctnUqaBGjxh4EQnguYSXgvABNc1gh70Pgt0MLjB15oO7DA5CwT8sPcEp5hAtHrdEd2q1am0UzWy2BgvfRmMSuKUmK6f/3xhPTsFTHjAk5/kVx09E9xs/kwCJvb74hmdAiPsHKH2FfRaJA+Kmhr+zq6KypRqLqCRFo14eo8yCys+J9XETZXptSecUqp9X3j8Tvji43fCL592I4MmZj7c/d07AP9V+6pw28/fCZtOdUwTPf4Ysuu+h54nnedwazs8MnUHve2C/g/CWG2tejO37snlX4Dx3hfgsl2/a78jpsk0AikAb0FAxNTvkZnPQrWrAmtq18FoFQ3ibfjW1L8lIGZN11tc2YHlgXR3kygemaJXX7wO3pRglnAhMa0lmG1l5lh0rP0Rismc8SMHYdf2xz3ARIfmkpwmmmki4IlmmGjvd2qV2SNsaCrS09y/FNsEwRJkmwhgIuCJzm3SbDbggs3nmaTvxi8OjdBNNFyz9z79Q8CkyXtsrW8MugeXKGaJESZaBhFgyOMxM74PKnMMnHByecPGMvdzfhMO+VVvAFT7l0HvMCeqd6CMW87aQOp9TyGmaoBtot2MPPvFIcb3lLZAiau6Jy/sSaUNsO1JBk6ghs6KAfM8T4BreafzOnhz0C+gq2eImLlWbhArIu5ERt2owZygLkue/R6cVp8kRomE5CKrAYYDDnKY2NwzChwReCADluQBJUUHBy3DIntiq85gF3MjZPwd04RZJ3HghBknDJxgqC4dogvDVyMEuBsGYU91CA69bHKDECjC7BGemSZ8F163IJEvW0QvxPDxxDgxdhoJG4x3L1/TAyetlYggMf/Vsh3FnYR6J4PG7SRoIutF5r4sIN7TuEebjTqsX27WtmKZhOG4YuG5EDTBfyJPVr3xE8wswXLnpw0zTTJ/m4VlZbLQbKTdWKuKY5eYeRHKVVlveTs5r+X0HXlfu/dxRBnuqkDW05/HETDRMkevB7Ek6NcbR1DdL7GW6jaaGWNlSHh/qDvpZzk0oMkz49Uta+fI9roeW3N/Ylhi+2dyFEM9LVG/6POR9+fNpaDJCRVS1mQnJbmSy658t37zndQ1FoFME2ScnEifyq/9yYOd9dQxDlqxL2Ln3cNCobNmdHp7vFbl3+klXw/rW76YjjonxjKRAjh2uVksxxCaixa2Bk0MPXSgvweefG63q6/27hfF2RoOGRTxwlkpZY6UrHJWLdU/eZ2aBUxyO9Z6QfBil4Rn2jgcC8UVXus4x0NkwyucAMZzAxUKC5hJV2QAk+Rux685tAV6W0ehi3KZMMskzGOCUljoxE0Tkgs9rOrVUagtuxAaex6Eiw/9pgeaPHL0HDjaWES5N4pAE2SbTHTANMkFTFiDcIpEkRGCPC6RZVI3LBN51q6izHCEIbwoqSqqrkHOHI7tyd+NjY4kh1WSg6bZJrxl7d57APp7KjA00EvK0r6DR2FkqB+uvXQDrD5lKdJM7AEpbLZlm6jN2zuax4CTQEuwioqaY3oF4lqhcHAd7bD5s72oKB2aq+jeIvHiDEfZkqJlk8HE9QDls8K1SQIkYJmwUDFd4+d24nrxG/B3DM81OYme+sYIrpgmGjTB/W12vg6LF/XDGy9aXyg2TuQbjgfLhPuPw8aFn6Kx5/s5nEEuy8QUXTanSeu5L8EieAUWDSL7LgjN1eKxxtBcxLibacJLMyth8Xn5obn8tsnBqU1J4pG1YiVXkIw41KYx1nS1zUw4BMqhyUwT+qSM/AJK5XSogCbvunojvOuajcc87QQ8wZw3ApwsBCzBMFe2eQSEpIGPEPQ41kZ4RjNdWFldW50SO1ElS2x/rk+S9XJvjL67bBvCTswJ9RCtSk7Dy9bLjn9mQIMSzJ9FYAktlYLJUQos8SqWLTEdq9y/V00TXsapulkjHjOH5aOXdXbuqN5QBafbbzsxWxcz9td9+RJo19vwzfc9ZOuA7JNf/fObCTS5/+NbI8xZJ59e2HUAfvervw87mt+C1dXrYG0PJnuXs6IgGhXYMf8N2Lvue3D23vfByNxqU582Xd9R/yb9vbnvFhirMtiCzN2tjc/Dtl0Pw6bazbD5tIvhUHMH/M/tn4TV3W+Ba1e/G1ahzpXzeVMkZ0mxchSZcX430hs9rCY5Fol1q+5/4pF/sHlLYgwTBE26urq88Fyo58q/EDihugV7g4AlNB+DBM74d4ppIgnh0eCpw3QdOXIELr/kAq/nyUBLoAkbnzHnCAIaeL175HTe0w1LRKu1wkrhTqUMclxuG2DqwA7oak/xeUhyphigHt+DoAlusRhes95sQ3VgOfQNn2QM5/45QrO9HfiBz6NhFo3gvve0rGNTCldJ5oGeD5F9Qe679y/vY6aFABqmXfH1GqxVzTJRgiQmD6td/VDD/tUCx4RjcoPkz8Uw3DXeN7z7aVhzaKdlmCDLleABCstlfpoQXcwAMpCB+V70bpMenfkVKbAkoyIWnR7i+wPWG3Nh6PExWWAYKMkkh3dME2GYEABHIbvaUEfgBHOFtjG/CYIoTdg+MQA7JgcNROIcT52DjKu7C7GFoIp83G+U1wTPuta51b9r+ZpuWL4WQy6Hgq2of8L7MQF83Rj12yZ8ofLhVfYxCyCIPqBCdM01mrByeB5G+oXlFU8AHwNMEJjVoMns7CwMnnQOjJ6KsgPLYac0WvNUCd+A7rXIdMhNP38lIMvEm+uxPcAwVWJfHRfAhGxyJltOAWBil2Vm4XcAzpcIy6Xbyudy80mFAPfkiv9HWFXXRCURRWSRHAhzRPmAs8++xXeF8zlbrm6PV58i3UfsT7qAYwBNivRLr57Rm5Xs7eRAEJu85lquNBA7cM5NWkfARPAnWjL4zkETvflFOq54EIvvyBmPzFc/HsCkszZoj2cnLJzXeiftLX9vmADer7MFTY4xNBdvEKYtZvPYu/8ozM77zBWPZSJGQ3KdwZi/gcdLsKmEnuvl+iA1Rp0CJqRe0SvZY6oKla5eMgBTYvBkrpSw/8vVOnVXHl3TewbrI+HNyFAv/WBymKR3au+bub2PwFD1KMXYR3AD/6GiyrFQBXWn1LomkSImTGyxUldvAyy5kCjvjb0PwkUHEDTpBYzZ/0r9dHhhZhUzV/JAk4ZJfmzCc20tCM9VCJbQPA3WAGuuuQPDiqTkMvEPOxmzg81bpDQCSiTZyDJJiLJdAjQxdNY428TtPBo0wbfvPXDYgiYrli6C/gE/PJNudhw0WYCikjBM2xmIwAnlVTm2T1kVXYDqovuLjOYOMIkpVAlTh9WxufWYBF5kiPdTuqIANBHshEET9oZiQ34sPBd/Oz/XgEvPX005bV6vn+PFMuE+z4ImRWPv+s2xTJLzSUCTCAMw7P/m+E7oeekrMGpCc/VhAngjY/FeNOqgHJ2Za1CIQsxpMr7il0qH5mLZ4nv0oLGIcp0QkKusLKbeXZisCjhfVbs5Z+cs1aeO8zdjkaH7fQlqWKGJpOlU1txkqSTwncxZBE/+z31PkD6BNdqwOptgXgMj+vdO3vNq3BsFTSLbUvrMow51JSvYyfkodSgMR77gTBaZK4nKlmSZ2PflbOGZr3LvdboS1yw+CMcjFBeVnO5Y/+1BNXyHhkCn8cpVB2Lpar2E1bVMKeI1b4zJxr9dhWT1x86bgZn6mkrF3p2aAm0gRskXtv5XuP6iD8BNl99KRkYEKj721ffTU/d9bGvwtDMu46vu/e5n4Z7vfRZuvOJD8KY17zYdbgwoRvA/tn8L3LH9d+CXN9wCv3LOB7xB+a37PkQi9Ps/eABuvPJWuIHyq7jPPd+9He594A741C/dA5tOvxj+7NHPwV1f+zTccOWH6V/8E86pIu1ElxI3ZIXvyUwrZ+tXcy47NwhsMWg49RMAACAASURBVJcnjh6Cl55/zOYxwXwmwjKRnCYImKRAkxjTBOsZA01odgRMk9DQiQZOZJlIXhMdoguBk5mZGQrTNT4+DkOD/XDG2tXWKRCfJeBEwnE1TTiuwSW8BC1gwpNe1qYDTQS8cCwPvGty9w/pHEOJx6sWUrHMAbRbIniCuU0ov8nitVDrHXLOinatulBEYkyXgcI6U5/Z0HjkDufqGXhzO9DFzAptpFNyFdkm20yYLuvcl1yf/r5P4Tqj8iQrLy1oor8y53vnDBmZiwpYwTwma3Y8BIO1GoEmxHg1QAnOWS8BPH4fAUyEXSL8iwx9LgWglNxP3W1+HyBjV+8lNL4p1okJxUXgngnRhWAJsZZMcvi6AUsQNJlrt6DRasG395wSsIjZZsGz1fzuH2JMnXxbCD7RmJtUeZ5IInhGZGKcrNNnuE7kl5s0zbpxwok42Tl9yIXlcktFZHwbBrvn4KSRLEtNy44Y40TAEgFOEHR9+r4m9AyfBOuueQMBDmPoREMsS2RP+/uXnvr41bWXnkXJ3jv7uNDz9rkgjFZUrif0l1Dms1Omv1+wXPPtUlk9hNuaUk2ir0+AJvGymT3lUF6eXr49wlsyIuHsMsq0VXVg+E5kmaRBE1/g8Uy3mo5fiaz5SA+bXuLZ694WHtMe42so09dRvarcrEvr+0r2dnIoKPdauisDQRlGvvIUtaWFuZN+ckATK8H8nkus56B7y91VZkxeD4AJtiNMRkxtEzT9+HWH6jIGI5yCmn0Jhx1qsWdBoT9cwWgQ+MH37Nl/FA4enoShQeNdYtqq84kQA4KewbBcTNWtWkNTuJksJDRXqlM7BExoxRugRIxAlLgeE01ygzm5o2MNuJ46vqCJlJsPnjgQgDyIrEVQ929kLANhiXlMhpsvkHKKDBMx5gkrRFQpprtjvHX0puIcJpjLpDm4BmqLOCnm7gMT8DN73wGb1/TB3uZqeGn+dOjpqlnQhIEonoKcRJE9wdArenrO5TRJgSalwBK73gJ5VQCasIcaMgRwPvG/rCKgNh3cDLy+5O/QSCkhCtyO2hlogs+dsx69n73Thy3umedfhLWnLrZ/Hx2fhJ6eLmKajI4MZdgs4f7ovN3MvObZ7aobWVIxDw8KAZYn044BOOlEPReguuiZIqO5f5bKlhYtX12kqY15HDAJvHqZl8+E5Ew+08QDTSYmzf0SysuuSHeYrmCem1n4hZ/xvS7L7Ksn0j2OZRIElyIPz5plfmTrHBmrADQpGntPlmMIKOOVWTjmJUATDM01+MpfEMtkuJ9Dc9VqVTLA4LrCWOtz8ygDMTRXAw40V0LP+nIskxhgQqvZsEsxzwmG6xKQpJtyLpmPaVxjdsKGmyIZpkGTiDzNLnmzt0c6+dUATU6kOdtJXbRnYeqgavf+WMFqQyqrSnZyNsqvk9ofknVzX5Sq33EETPwdzNQjto8Fe13gq+81oIhdUqaNfv9HdHPdl6n6Wp2Eb84YC+SqbxdQNwfelpFJJq/GEH+yp+s9zBv98D2k3+uwGGmoKT4fucBrPn0BtJttDyC55rbNsGnlhfCpX/h8MLlcjf71l2+BbS89DDdc8UG44UrOUcLORJjUmD/IWvnthz8C/2rj++G9G2/JzGABTeb2zMPm0y6yoImu770PMHBy05s/Cu+76EPAf98O3/6tHwblSd2KNJK49OCnXfs0wBE+kZqDbo7E7tCGeIBnfvgghWSU5O/4U36XsFwaNNEME0lM7RJU87krFQJcAyYh20SH6gpBkxA4wTBdlBB+Yhwu2HSeDc+I4a3oXNHi84XkL3Hrho2zto/NMUpmLJ+5DKVEGc+mj+61+U0ojZlmL8jZyDBbkHEy3wQYPvk8HkkBM8ygOLBEjhAmnJOJjyc5VbSDk7d3yPpTQ8tF+wwwPfJbTZguG+UhJisCN2wJ52kilXm6fjhHOQRQN3T1DgbHFrcGdBQJWzfTN3K2w7BcaxpTLtG7AUYc08QAV8aJSNgnBNwZcEVci5w6YurgK/j+Uup0qQabJYegmsuA4yI/iHVi5h2zTgKmiQFKLGgiYbraLZhTjJPtE0Owc3LUY49k2mla5mvRfgOxv1DP44Tw8lFjRTIUQ3Uh40SAk047SUJzcTgx3CMoAoGSbhnQRM9jM5/7u5qwchGyVXzQpAxgolkm+Pvhl5uw44E+CuVMQc/aTRhdhYBqE9Zc/Qaq2djpzETWUhxZJddedpZjl8RFt3c1lLwuHHsGqsg+lxDswbSzOQr1jiuyP2TBh3oDv7QD1miHLBMsXYMmIlqzbA/X2bY2EfkU6lIxPSgMyRzTW8xkjJgulFSL9H/Y93rQMreLzM/Mk85Bk9QeH5uCZQATvScVT+PU28vJAnRC9qRKRAbbS5UTL6/Jwpgm0qvhBl3c28duoDfvWBBgoqVeqbrmLoHSJURBE5IeBQnIS78hUs/AcBObzkRZxgTXC/4YRZg2shYBJnsPjFPCcA2aaJaJeM2EIbdk45SEYFKlzkNzpRd06bw99uVINdcGJfQ27o8q/1nw5NUBTezSi0lCe5BG2jWGNGO6rteG5FhzvzVmjkDP+BboriFggmyQVFguprpzbGAGOdAzer5rFLqWueScCJq8fc87YPHJG+Dl+iro7a6UA02aGMs/BzShA3A2f0a6efF5wXPTfMT2bP5EpoJTIMU/KO0hSoyUzLjwexE4sQkxSVnG8HjFTBP2guP7mG0yHKhuXNlXdu+F5Ysdm+To+BT09NTg2ks2wNjYIhgbGfQUgiRoogwd3iGoTIiuWPi3SLcjc4wSo3bwKbcduwJF5hY9V2Q4d5v3AgETAqdRziLdW00184eAIfgNfx0Pz2VBk0YDJianLcOEnfbEVUdplRUgltibL+vUA6qDQXmVb81jmWBnlU0A7/YSZpoUjXnYLNyDipK/a3eaWKjGsMzW838OY/AyLBrshoHemkkAz3VDkYQgNIXmmsHQXA3Y13s5DK26uqDHXTgufaMOxWmmWOHIhaBJqzFv8wPRw8HpJC5dOdcJJUFRHwRNbv8PP1dYh5+GG6KgSZnDsXSOGYfjc4jK9rgzZIXfeUfPnAf5q1L1KwmYRKZfdKpkD62xapaoWZ4HaAdnoIWBJd4unOxMPU7a6ORNk6Djwpb7S9oZTjgpPD/s6dBBAZmaUr8FSlWHYdfu/s4dcM8Dn4Ubr/wQ3HgVJ4T/+F+9H1qzLfiT99wVDGgbtr78MHzirz8A5y25AG688oNw/mkXMTvc5LLSVf71v70FGkebcNt77o7On2v+4Fx+ZxvgngfuiAAh/NgXHrwd7vnO7XDDFcgwuRU+8d9vAnT0/dQv31Ny4sclnTZ6hdpHIH696DGxGS33czlSclAq3mRwrmd/+ANiGyKrRAMmmnEioEkImKRAE3zzsTBNYmwTDZxImK5du3bB5ZdeQEEAmi3MW9AyoAnmL1kCPYNj1rlE+sWCGNQ9BrBQC5bymYjiIIZuzG9ydC/nN6nw2kCnB57yDvQgo3cTKDF8tX859I6s8EATP/eAgFfOo57qJvNXy3szXsKOCeeEbZtI32Dt4fdfu+9R2LP/CIOJ5qzrzx+nU9okvknPcr3WpSMAuvsXJUETmo4mMoKTYa4Gw3uegzPHXyGGCXY/sko4jwnm1mTeCDF95Kf6Xu6TYFRpwEQr5gmtI09pzB6meJURaMIMc38TNJJSmCUGiBPgxIbmMsCbsE0kTFdD5zdpteGZ8SF4cXJUuXRrk6Re41mQxG9tBVr1WY6gIeeRiEETv1u+pssAJ0UnrGx/Uu4Uc+7Gc6AAOTLqZUCTlcOz0G9SrAhwggBICnSV6zrcnzBOdt4/CtMHuqCFoEm7YYET/BuBE7Rt4e+jqxbD6OlLYWzVMvi5X7y68GxVqFmYGzgMWPqTkfXqVu85WarKtmCnHvkwcF4bbzpmXtwBy8SJhsw+nKozXzfnFLXfZEATVS8NmoTVXThoElZedkbdFPe2FPAQ63/eYSOfDkCTyLB4BRbOLRE5yRuzX5SOZuMLs5yZG/uqwk7mLtil9hjN8FJwVC7aeGIlgz820MTMjrIDGOwcHXa22nuSIZEKiuysouFOt6D6RkNzaUnWidtfqRoYSRQYKsJHSb0xHtClig1uYuXXCeDd+w4RYIIfDzSxRl+uFxlMLRDhBoTzHfhl8v3xxL3xOqcGuEOGiYS3CpT8aldfYX044TMKhVcXNHFTSO8uJueK2Rz9vs72mGPLuDIa+x6BgcpRAkwwh4kNy2Uoz7IZSkJFBEwaJpfJXKMNtVOusy+arzfg4NEZuOCVD0HP2BnQ012B3u4q9HRVbdivJNMkBzQhRStINp47h3PWGG0UdChRJZh4sy2M42+fzYImbKu2mornme3Xx9HvmVXjQJOurhoMD/mhs8K2SF4TvM5sk+wHcxDo+45OTFM/I9MkBpqQ6A4VE1qizjuUv3bKRUZhUV/TJmjXcGI0VAFlgZPOVXJ+N8WkLRBsRcZzB5hgQR2CJgrA5Jw40ngTxmGBoAkaCaamZmxSRwahZTC1IliB4cEuuOKC128+k9u+9CBgrgrxErTDuQCWCT6Le0zHwHnJ5O96qhXtWc2JndD30leIZTIy0AW9PTWStxWyuCDA2ob5RgtmkGlnQJOple/JDc2VZJfQAapzxScOmqiwXqEAiR0U5LVBvrK1K/rgE+8rAoAKFu9PyNeesc5u6tnGxQ9hTgCXHeFOpoItM+cEl66Xa0PZuonxL9w7M/thTj8lv4pUIs19UHXP6zAtbnPmo+hMfItfEf87XYi3+8YejZQW+myEe7d7t3g4R8OTRkAiCulnkHu7b2rjqfbUz1ubkfvS84xDdCFogpbS+3/zUSpZQJPb3qOYJghePPxf4d4HPwvXX/xBuP6SD1iwJDv0bfj1v+UQX3/0zjsjtWU5fM0fnAOfes89sO3FhxLsETfbiGHyvTvghituhU2rLoGP//mNBWG6Umuca1uku6TWXe5aKzlfDx/aDy88vQUGBwctYCIsE53bBBknmARekr9rsCQETqhNovOYn45tkfYWjzFNhHEShurCMF2Ym+CVV16hEF2rV51O4bxw6rZrfdA9sARqXX2GgeJWogCCTpVXgIUZJtbazKioeY9dOrH/eehpTZFvADbNbOO8Po1jGRJGmG3ShtrASZzfJABnPH3ceNBLGfh+SmrMF9zaD4EQNQFEtqSMjvj9nn1H4Gv387oinVzeYaenkiGIBBoRFs4zfofMWvzdOUp09Qz657WI4t2WM7cSiMO7n4HTDu6AQcydg0xfnb8kyGOiE7/74bm0k4ypn6/Yc5vCBVd0OIjJuGCvoLwdNhRNuPjMGJqzJv6lmSYUwQHBNhumCw33xlER2sBhujC3Cec4+dbu000zMg2xNWXxHf+ew5dVAc+RdO4tIYXOeQtGEymSVH5HkbMggiamOzRoYqaW0lfdudkyptptGOufhyVDfki/ECxJMU7C0FyHnhqDI8+MMWCC9jADnAjrhP9m9omwUOTnpis3wOYrzoTNV26EC648u9gxpEgRiq0L6ZTIfMsUZ9aOlzPEaBwENQblx3QPrRMdObQfJo4cgqnJI4DhGvEzMDQK9fo8DI0shtGxZcQaWbp8paqdL5t0tXV9OTqLAemDhuh6qdJcFAX9tkB5yD7Li1sYPe5VRnAGQHgwWz05G13ycjHWhvCBMAG8vzK9u+Nja8VvrCqZa2nVNT4RF3JOXIhXiOdEr2udCOl81qoTKxn8MYMmsYWXP6JFkqPg6dcMMDm2etq1FEF9/dXhQiqVWgm5N8lOlBWQ0QXfRAO/pmKWqUEIQFTguZ17YBINeebT19sN+I/kPVH7+cBVqWESMVGm/P4Vhc1bQx0lgE+NVweAiQJLSNSqTQbrLuFZyvQSMRQWoniVKTxyDxv/FWiChiry4jCp78yB1z3q9xc+P3foeRhsvMAhuTDnCMaOxYR7xjBLtlk5CKACJ2G5kGHSaEF7MecxkQ+CJnv2HYQ1+2+DU5Z0E8vEA00wRwr+MwV74bkQNLFGwxZgeC4biquTfi1hJdKh42SX9Fkm4pvnTii6CnT4ibJMMrumWxOGbVIONHHGSsc28cs+cvggJYGXz9x8nZJfvumyM2FwYBBWLENvL99MVI5touZJAduEQRPtVZ5Yk1ZMpRknnanifl/wWlDJ5iLrpWgKee+P3Byvn7RXfiIAheH7TH4nCcFllEWSMfY/8ntAoBdDlbmvPj8HU9NzvgGCymXDgxge5+oN2LBqGWxcFwfZFihmXrPHECxB0IQ/2dBcaZaJ6tCgtgsBTTplmdDbC4D++rNfgtE2s0wwzxPGRcfQXCIH0bgyhywTkn8N2DO/EgbPfm9SP6X4xaExdoFgiXTZcQVNeDPlfqlU4R2Xr4Z3vnHDazaXTtQXse7sHQvTYxxrhFK+y2irJbZC+xavvPQfCY+6QB6XGYAOGQh5FopoX0QPtfm9ljxEmseK+rzoEBofj2A+0BzJdmDs3aHXpfJ3cAUEoEV8aCNGY0xIbF6A+qCtZbRfvdfF57SvVngNDMGsa/54E7QbbcpNgrlFrv7D86E6UIV/+IjLafKFhz9LoAkBJhd9KG38RXDlkc/C3X//GbjtPZyLJPxgMx/d/TD8+v++Bf7on30ezj/5Irj2j8+FGy6/FW64/MPcduuo4J7GMF1f+MEdcMNlt5IqjkBKfn6TJOcjumKK5pvs/dp07QpSGouRG7Y8UezNzTuffxIO798FQ0NDuaCJ5DPRoEkqCXwImEi9YsCJ9hiXUDryU4fo0qCJJIbHa3v37oWJ8XF4wxs2MsO7bwy6B1zoWvdOUwvLHDH6k9WTnT7FoEXFheKntcB9ir9NvPIo9Jj8JhVinbgpQgZcNIK3OCk8svJ7F58BCCaQK5ZSG+2vGjShe5ThLxg/H2zx154AQiEgrbYOwPwmjz61kzWtmnHfD3YCbejKyi2RBlordr9jOGsEq7ivuN8yjCN+u2GEtQHzmJz0/INwUk+vyRlTg1qV/2XCcgUJ4DXDhE4jGSXbXjw+YEl0b8Zk53MmVJKd7fxLIHQFwKZ5IiG69O/Id1AJ4QU8EcCk3mrBU0eH4aUpPHu7fs8DSUxvm/DjDAiSEy3WGZnxBecnfH4hoAmHu0ZHHu6KalePh/Tj5ZApyf5nPHP6u1pwyijbrIRhon+GskODJyHLZPbAABx8EJ3KEJBiNokGTgQw8YATZKJoAEWxUc6/Yj2xUm76zZ+lMUYgpegT7vbOPpYhc3tFZfYC0Ulw7NQE49VWDjDZ/uwPCQBHgGRmatzmq9Iv1iA2ylxk9+G/oZExwL/xgyAK/lt2kgZT/Gmfkie2XZ6O5f4I2+1kkegsvvzjv0LQREpxIHhmWeo+TGy8cd2pU5aJkkWm6qmxDaRI7tTS8t2/Md4Yvr9Qw0i8s7PnJMSjLoxllR+RQL7HvCanLBsoWkqv2ffHBJqkJk1+7TvrYL0Eig4hyfd29MqObi4YKAxfFHhnxp44LmG6lCAoYJkYMUI0zPKgiXhs+ObC517cB5NTs15CdAuaSL4PpP6Gyd6Dk2C1qnNwmBoeI8skZMMkBysAS+Q+q9gFeUzKrU7WmuP5TsqV0NldxmhKHtXdQHljCKlyG0a8PJ43jelD0De+hdklAphgaK4EYMJhuSSPSRsaA5jHZK33iv0HDlJixvXjd8KpEdCEAJkYaIKHC5PThMLTzFdga88tDnArsnjrWpTYCFiuuHVPilaDlTu3UfE9MWM5KW1eHNigp603g1GRDD0RN49SoIlOnBZjm1SqlFxZgz8ImiwdHYA3bDgNBvp7YcWy0QxoEu6TOl6yb3ApobRQMszuHFtWSq5WWXE2n2MBS6QMVHzzCc/FeKZzRsvWKLyC489DHLYRDyKOZcL36KeFdaKuGkaXk0EirfnR+vwsTM3MWxjBlWnmKmvJdKDAJPAYlu31+NEsk7DXsH01jJMd/cRnEPnRdRgSDjuy1sPKWnJeZr4owTB8/JOUAB6ZJv29mN8Jc5lwQZQ4ttmG2bkmTM026efBZb8IPaOr/NaSr0U22Tuv6YWxS/QLMqAJOVgY8M8TDv6cz1X46WxegY/98uWw/nRnxHo9zs/jUWdr0NKSIyImo5JTnYrKaqwltkJqVr5er/bJWCcElSlVt5JhuWxZOYWm+8pV1uzCySEsAkuykt7tj7FdIHzR8QZLMnu1Xx37+uh805VTHaz7Wn6X3GwkD3VIkcyYq7NIBsxNdHtOCLR7vncH3P3d2ykp+/3/9nG4+pPnEmjy7V81zJOv3gyP7n0Err/4Q3D9xRzCK4gHZF+KgMkXH/ks/NHP3OkBJrKcRJwjaPJr//sW+OP/h0GTj//3m2DTqRfB9VdwuC7+ZHeFbbsegk/8j5vg+ku4HmF+Ez33inSdUmsnM36CgDiDfqbHSUdIh2F5/JH7yRtcQJMwRJfkNEGWCQInMdAkls9koTlNtLEzxjIRwER+4pkDQ3Sdd945UOtdDN0qHBfvjzw/lAh112QeqjXE8kAnY9eGXT4VYH6T9vQe6KpyNEpiPoiTmUEscP3g/o65HzEx/PDKTT7rxbybE72785wwUrwQcwLsiOy068cfdyvLIqG59NK0wIkK0+VY5i5EsOu/rODgbmIDvP6gM1WtB/U1JxeiuZHoa+7npc89CItnj8Cirm4OyWVCcNW6uqGLgBMTrkvymKjwXPh2YZt4NgCn1GeXbydnyuTO4X+Boa7smSy2eWl5a8YH5wf+D0NyYX9KSC7LMjFgCn7vwnS14aXpGjxxeKWXx9S68ltpFUgczzbQhhbqeE3W8RzbJN3YBYEmJlyZzBXOgenvyBo0cYAir9dTRjAsl5njiXwmeSwTnc/k8INnwvzhYcP4YudlBjE5dHYImsQAFc1ICdkomy53IAqWy2yUYqnOe6vOB+aPQaYEe6Fl7I36/jhgcnDfHjh8cB9Ua1V4acfTgDJdwi3KT89pWM4nKgQaymXsa5TJAp4g2w9/x58bz72I/oW7MYtDdvLVMti7z9NhnPDSbQ+dRNJl8ZnMPWvkuXRTgcNOSm+OLelMW+078kbeX5fp8S3gdWBFRS+LTrP43HPtKJ6baWlQ/tkoaBLZN+RdwwPdgGyTE+WzYNCkgzEJ2lq+c918w2c6fy67WvO6fYHlJ4vk8kKqXOZ2atoxtM8WaOofxC2MVU/8djHeZsbLPtqerGfI5PQsPLdzn4unrwzM6PGOIbqwbI6jKAnfdeGuv+09CmnsLJdJduxKASYJsERqyaFvGPCxOVdKr1xnPEsniy9dWOGNMo4MmPh5WLT3QrygNrRf+XvylEKvZwnJhaAG03ad14MOy0V5TDD5e3UUaiqPCb5jfn4OXnllN3nIrD96J5y6tBt6uyrQ2+PCc8VAEyxfQn6hp/X0HMDkfBW2dt/kql5WwS1rJTKGRitvWiaBn9dZ6TXKlGMxKJqHwjqquojxcaGgiWWbmHVFnkHowaPagfUZGuyBN6w/hcZwzanLDAvBXythF1mafai05CgYVgEOQqalJWrwTQXz5oQeboVTPi15rXE3fkvR9PHPVmnQRMC2eHkxlokryz5Dio4cMyWxO9fblStrsAUNDM81M8egiTyHN2oGZhtgbn4err54A4yOnDgeGmVH1LFMuL+8EVhAaC7Z7zoFTTS7MGrgSlxkwDr+wdBc/bu+QqDJMIbm6q6RvKXQXMjew7ALdWHZNeDIVAPg3N/Oqg0EpPo50Y4HWCIvqk8f9t5JB+oQNGGBk5GSyQsGzHvnVWfAu67eWHY6/MTe5xnvlHwNG5zWtfmbMpprB1uhKy/n9FZG/y9Tr9AD2rU9+zRdKSg078DpPx4pKDTcB7ckauRsiwUz9dUCS7hdccOCa7NvGfDaov6wMypiSLC5TSgEkXJLiPaTX2jhXEjpG2bIESiBGsDm0y6Gxw5sge4l3XB2z/mw5dnvE/jxJ++5O+HS4gYFw2x94n/eDNdfeivccKkBV/C9ETl+73dvh3swofu/4YTu+Hc8wXt20Le99BD8v9s/DueMboapJ6fohk9l8qZYrTpffibmFO5p0qeZkjLjGSvED6ikRfkD3/xrGBkZSTJNQgNbWaZJJ6CJ9miW33VOkxjLRDyfJycn4dChQ9DbPwLrz7nUGOaUrLTghJMnLFtc7h6RNaT1246WfCPcnz74gsDJHqjM7oVqpU3OYDZMlzEO4vqhkEvkFNaGSv8Kym/iQg+xKOF3O298y4wJQnR5dfNY5GZuaHnmra+sFzu+44t/dT83zAInps+U42dcBqu+1WHM1LTr6kOjl5uxKdBE7jj10f8LS3q6oRfZJQKaYB4TdGQhIKVGMqhGOrD5qcJ3sX+GAnBojauFLr8WHgaKoE3TyIhwb85L9I2g8/WubdeqAUmChPBlw3TNtprwgwMrYLzeb3s94Gd7QiDMb4FftuqGGUN2K3T2ys+52yloIqG57NrB8eoANOmtzsFpS5DtZeZbAWiSYpkIcHLw61ca+5cJD0h7qAAnJhy3ydfLIIpmoxjGiQnf5QCWBofySrFRLl8PN/7mv6CxwLBemY+dDyqHkroprd/EHLQdYLJ/3244tH8PHDl8AMaPHLQgichyLdM5ZLo5e0XWR0o243WUyxgiUUCUkdGlcPk179ArX8m3MqCJWzth28uDJsz+j+ogsaWp1mdc3uU7FmXHSMvH2F7sZExeHWndJPQB2ZDaZAuI7/eFVzs5JCTrkVtDU008u/r3+bpBVuZefALlNVkQaJI/cHmjWjjsWRlyLIBC8fgVTcOixiS+10I9Z+PR9Vto2DG9AePvOeyMcBMtBk3ioa0sYEJ6iElCbOvfpjBBXV0cnotuEdaD11vceKvYeABGJ7lMsoNcCJgUgCWu3px/hUOHlVSeXKtNu12jXb6TBU6rnMcEoOIQYnkeJdlC5vY+DIOVI9BdZZYJghnIFVwOvgAAIABJREFUOBFvHVm1QjN3YbkYNMmE5ZqfAwwXNT0z70ATwzTp6a5SiC70rk6DJpi4sQoz9QpMYjL4mRZs6RQ06XAD0GwT9rgJw9bZ40ymA/F+F6Q1JRJkd3bJmsuCJjZxGi8mesG5Z55qX4R1dQZN9BLiuq85ZRROWoYe3W0GTWggFxKiS2YAi8uY8lK0RtKiWORAFarHAzghRTodmqtoGfsG+jhgoudKEjChc69hmWhQRGRi5vyG/VAMmszOzAKG3rJKrXj9eqAJe/Fcumnd6xI0ue1L/wjPvogxdOOgSdnQXOF+1wlospCwXGa3y8h9LRGaz34JFpkE8IP9XdCDbD4++bPXFrJM5lswTXKvAS9Or4TF57/XrfUIWIJrmkPnlFJ4Sm0+IWiCICyGLFS7mZEnSjakaiDVwiT3zTq86+qz/gk0CY1ufje68U6NVuCdmTeonWyFyoYTFOnmVtkzWeFsLMkw8bomp9DsYTXbK9Hjqz04x0/Q2Vf69xW181UHS0wzU++JjSldY28HVgukqzzgKGvYJ8MvZSywm5oCjYKeSI5valxCAeLYAPcQiHEHVLor0K63oW9VHzSONuBXzvkA3HjVh5UsSktBzFFy45s+4gATT176hgsESRD8+NQv3UNlU84SBFF+i0GU2Ed6E3/+8MgW+MrOu2F6+zRsffYHcOM1HyawRvYI1d1ZmWqvKCcLzwisebTO0JcRGtp+UmJx4HQ4dGAv/OixfyTQZHh4mMJzCdNE5zMRb2Rkm0heEwFPUDfRYbq0ES4tzthwGYbX0YCJ5CMQwCQETsTLGUGTo0ePwly9DZsuebMZZZnnEnLLrWG7c1r2hpESHotDzrr+/LLAibl3fN/z0NOeZLYJwniacWLzm+A+D8QoxfwmvcMrrMc110XGVPtT4lWT1yQAQ9xadmCIGM+sth+INn7GjQb2/bandsJjJkwXAydVAyQpxn1C+LvLcYcRZOx6eSjJbhCTIQC9k4fgpO3fh2U9vRwimlgkDELJ77VaF9SqXS4JPIJUkuckDzDRKn3eYaDooFC0L6OBvS65QVRne/2nB8XNOXJMjITpChPC6zBd9XYLHjsyDLumliRqZhquDOLhjQ7k4QgZ7XbgCBg8wKAJfsrZRsLQXGRbUY6y0jUxpgnqnxtWMINa/vEW5udDSiWDD0NzzR8cgclHzvdAEl55wvByQIqc95jxxWcrYgRlABMJ7+UDKnlslPMvXw+brtgAm688CzZfsTGjwcf6JyPnTZ09B2jq1wrs2/My/OCBvyc5jjI7BEn03yizaTQjgIm2f8VAEy2nQ/YJAicrTjsDli1fqfQMM5aBQSHUVay+lrA7KAlmZWgg2gzhKpGyIKryuUVayDIJ5WhUMSjiF+WAJlpGJzUProSra7ge4xpqViUo0mRzK5CjxwTP2TzXRnrkylpuy+saNCnVrbk3lSqBOioMm1N2yPjhorsLbygqIPG9Kzc3NFe4eXZyss282RRGGlpcaYl5HeSDJnHAZM/+o7DnwFFXAwuaGENlBRMQD0CNsuJhvVLhoeQ76/LhGBIlQY3YIOeyKkqXa5LiUQx2PAB0LWAupMO0kFH7mECyeHVYCVEsE3VbKs7+3OHnYajxAnnzdNWAlNQqJoE32r4cmwUw4bi8LajX24CJ35tBWC5kmCBggh8BTc44eiectqTbJYJH0ATzpiAwg2wWU09UAjEhYLNdo+TylNPkNQJNWN7wRo5xXTMgSI5RkhVMq/LFB0e+VxsGvq+/rxf6+jAXSb48ohBQChC1bBNU4ChOLNKr6xbsQUXtZ99+Cew9MEkHN8xpQnmGIsnIMh4btDTLJ4QnRQvD65X45LWSDtcmGWWJoqK3UDi8nL4sOgtZdSP0TLPKnWtB5haqkSlB5TLhdyoDSIhp0tcGfFbnSI9pggbnVh3mZus+aGJjZ4t6ydplBVrw9jeeu9Bu/LE9d7xYJrH9rhPQpNrVZ9db9EiYPCem5X5jfCf0vPhlYpmMDHZBXw/nM/FCc1EC+BZMzTZgeq4FR5a70FxMa3712CV60DOgCcoZDFloP57FxZsvWWWcv27hIbzdhvWrlsInfuWNP7Y5dqK82HkQmxpFhGNUXtJFe5xM7DcscjpRK0OVNDrWRcBYuinZehaERZAHwoN0rMGpOafv9XoscxgNSiiqWwlA4LUCS+xsSAygroeaOtQ12b5l42xqD2Vved6uRMZ6JoGyczj67mBkTVlYvoAmdhttA2xeczHc9m4GNby2RCbIv3/0V+nq753/J8G3zitff4EhtvDzX37hbnv5TX94TiZHSVyf4avYix//8k0EvlRqFUoSf73kRPFq4TZ9BqNM/9vC/c3GvVP9VgSa275M9xYW8dAD34DG/LQHmoRJ4HUYFwFNNHASA0yKnM608bNMThOd2wQZJgKYoIezgCYYpuuya/+lAyQcZcRJT7WOJQyWTCa8XeY244t4thbQxcw56VcFYo+/vBW68QxVbTvHMzwLm+TeZHBtMWiCjJPq4AroQ8aJBtIt6yVgtOD5znra63nv6sVrnCrs1kUgrzIywRjdMLeJBU7w3BvMq/CsoGcTs5/iihHmNcF/7uOM+HrxYq0RNDn9hYdhpLsLuohNgoAIs0mqyEo34AjlOKEE8cx8c7lMtDOmrMTAtp86CBQdECKyJXaJ84MYfSk8G4ZCV/2Nt0qILmKZCHhCP1n2CnjCSeI5TBfmNTkwPw/f24c5OlSbdeVyABPMMUHnXvXJD9HVhnPeIqyWYtAkTABPNaScq1mDsbb78fRrw6mj8xSWKwRJQtZJDDTRgImwTKYe3gyNI2MWNGGjs2aXZMETy0LJACvGbkAJ44WNkmai2MTyETYK5kVBRotlo1yx0YTCDPpYzxly0FNpAAxggn384He+DpPjh73cVBo8kbxUIbskj2kiY6DBE+ljnYNK56HCZ1auPgeWUp4THXoQzzRu0sWXhi9zrcwJ9J1c3SZlG83R88Ly9NpI6aRRfSCZAN7gOaHjSvRFJVgmoU6hBWsgpMJ6kn2ppGwrf1tcO/KcgEkQ8Jvz3r9y6eAJk9ekI6ZJogvifZi8uVwpr3fABDslCZokDjcdnXBtr6vCEqG5UjTNOGjiaIHhJM4CJmaqizHH0HpHh/ooIRavB5Nbw5sl5lDhATyOXeJ5pCRXaHYeJQGTDsASqTNu6HQsXBDLhPslL0zLcQ3ZRe3D0crJXxLJbdKYOQy941sIKOE8JuAYJspDiucyeoG1oWHCx8yjwh8Jy7Vv7yt2xCYmZ0kgZkCTLmaaeKBJhfyyoF2p2fBccdBEWZVTc6MTS5EqgwATBTx4UjxzKDXrxCSBLwua6HiODJr0QX8/gyauDFMpsz6IWopKEdZBFmUb4Jz1KwgkQeXWN2gCnLFqMVx3xbnw6NN76JmTBTTBosuwTazxn+vCq82dvL3VR3Orc2AxtRMgW6o4pFxi28kBTYrOQ1HAJAGG5QEmZPKQZIoByyR8jv8OlQaRj9JGjt+MIdgwx8VcvU6HDbPk2cSlQDkcpyWjg3DRuWvK6zcnyJ3Hg2WS2u/KgiYVPIgb1lMONpLosRywfGInDLz8FUoAj6G5elAGdhnnBDwMYwL4RtOwTJpwoHUydK9/r0kmmgVLwljQZYewjHI8H4Tnov2qMa/ON+FJx/2dWdfkONt0MYwB4Pbf+dmy1f2JvM8Ztpx3cKyh8UNYRiJnHzU2s7JbYUol1dJf7QD++4JKltLwi0AJ84bU4VRXIN1HUvt0BcN9TcrNlpnY+yKDFj9sR9ZHpOL5bYl7LGbfZ1qVXqJZtwLV0anxk/ewly0bhL05UbI9ZcbUmaud2nH1HygngBrAjZd9GG4QlkmOlLj3u5+Bv259GX7vvE9TyKyiOuP3ZUGT+Jr1DRAaOPkvv3QPnH/qxSa8pi+Jvb8Sg5CZReoh0gEKXGNzpDQ9+o2/+ZIFTIRpokGTMDSXzmsiYEksGXwZIS4GT2GchEY5zTRJsUwwNMzU1BQxTY4cOQIrTj0D1px5nhWyMoeNhmXmgjHK6TVgWSZ6zem4+MbLXavFJqQWhulqTe9mBzTK9afVdhOGqeXCdCF4MrTSzEusgwnn5al0hoFCbJMADOEqOE9j2VvcWEtYMbMpWHDGl4/yvj8zYbpCR60sy1xLT65XfNq2AZ1QkqCJGRQZk2XPfx9WzE1Ar8mpicAJgyYutwmFPwM8syJwgowT1qOEbaJi3jpznKyV2EGg6HBQZgKre/gcqZgapYAT7gEJyYVjKr974AnOHfMdASjAoMl4owEPHTgZxuvZkLyxcFx6b8/Ul6Yhh5pyH70HtuHc6/R78rVKLIsiMqgPR8XQtVDnGDlxtgH6qrNw2hJ2Bo6BJrFrIktCY778PfmttynvfA2WyPmYFmIhkJJhoUhOFBwfyv9hQnXpn9gXkettcNdphNstOO+KM+jnDb/5L6k+mzG5fGSvZmdBtrfJ7vP0k9tg1wvPeIAJynL8J3JcwJKyoAnlW0kwAmPAib5G+a96RmD1GZjbxYx7sGeFuoGVMMfINCHJF0bhcdM5O8cDGannrSfjQh0rlBMKTI/rCtr5JLijqGy1erLbftrxJSOjSW2IS+5jFou6XK2rmPnqy2luUEyScDL4EyM/a2nQJKVI5+4l0YeKS3r1AJPid3e4N0YXmxPukdBcqRVnd49O6qjvNdqZqlFeTEu8rVmfDprrx1HUkzcDmPAW5k78Km/JoiE2AnPc/RjzBWnLbOTXHwZLyoTmyvZR1MjaIVhidh1mlphnUwyN4nlSIiEwCebWsSWLt4AJi5s8Y3PYlub+h6GvfdTkMcFwWUAhs5wXIR8YcD1iHF6JxTuPuUzqbaiecp3XDYcPH4D6PHvXYNJDZJoIaHLqEozfz6G50FioQRPsb6ybjd+KTJZGG2bmmjDhMU3EOymn98taiSJF4Fg067M+OBGuy8DqTWGxrOcXK1qZj6pTHDRBmrNVI3jlBBt8JnlWuw3LFvXBsrH+zDrGe3/txrfA9EwdHn16N1RqNRgbGYBRSQpewDbxol17ioVWml0rad3q3bUTEWaKCR9ZEHCSE5qraPP3JJFRDPOSycfLc+AHsX/KhOVS88kDbWxyeVEjWgCtBszN4z9RkI2SYUI7WXncbsPSxUNw4Tmri8XUCXRHEcsEq5pOAG/kX8pfhRiDcRaetwdhrOxuDjvQOWDCAFhKBreew9BcrxDTZKCvi9h2NjQXMfjaNLaYAH5ypgl7ey+DwdOvirJL8gCTMqBI3rDj4bYxN+HdkgVNzP4fysfYejbAsn7ipx40MYYi2yexbSM2SOFziXs6FcHhYdUV60oqo86Xem/JsFzpOsVqpzoir4+iB1G/QnltSB0u0+MY6b+OxppLzq+TPwnCOqrusDdmylOdHX4XjgP+3WpivsIgIbxa4Mn6FjB0oi01hd3z4B1wz323cxsoVWIFPvXuu2HTaRcnxZnkJvn0zV+A85Ze6IXwyJOBMVbJvQ98Bu594A749m89rh7V0tb9Tnwd5d36he9/Br7w/duhNdOCb/+bp7xXZ+S17jxtaPAlcrYMMn7wmTM9vvo7/659e16BRx/6dhI0kQTwIdNEksEfK2iSMsZp72WdCF6AE80y0UwTBE7O3nQVjC5Zzn1iFgIzSPjj1orOV8IABN/Od9J/8SzrPWtWps6FYgqeOrIbYGYPnamYTc+huuTFxBqwZyqACobpGjmZ3ytjaCvJj9m8ReZMLevasmFMRd1690O2uLUV5GZRBmosYu/+I/D17zzGjj9kVmDjdvZo5fqG4YqUNzSy5CUZvEzbrJYizT310b+DZT09HP0AHfoILGGQhEJ0VaouLBf+bUN1ObaJU76DM+OxAibyfME5U+cH0c5mZtZ5P7xJZcAvCdFFzJMMeIKJ4pmRIuAJ/j7bbMLWMERXUh/1176rr9qvdIguT27zPT5okh5XbF+rUffz56oIHromIcsE5+CZKiyXrNki8CQMIaXZJvWDi2Bu22XOFdCucbPKrJyQVSdMB8U+iYTx0vlQNODC6xkBMGahEJCCTKQYoNJWwEkiNwqyUa7/jX9B8gBDeonnvjgoY61/+OhDsH/3ThtaUcASAcBDhgnKbs0uyWOayBgUhenSclsAb7w2PjkDF1zubEfMklFLQk0IK2GOA2jinc3MO7J6ipr/CSXGXg6+j96ewzIRmUpAlLeb684IREX0vqLwX+6hlF6Qp9eGrwxMYLEa+dcistKBsWofCLYE/Scngx8tftdrcEcp0CQxd8pVLzVKiafLJSZPPVymSsfUmtIvZqEegCbeq1MrspP6qXsDlkkRYIINcaBJPOmUTNosYMKbCf5fmBhSE2zz2LCJdRkNFYV3xkN/cVkcEiv/o/soUpZ46CdClSXL1qG4UDFTnhBlZpZ/TznQxG4W6NVh0deSbyOgiuPO4ifO6lFlKQWqcXQ79M7tIBo5/uuqVU3yQgG7eIgl8TsektGoR4nf621oLb4Aqn1jtnANmNDcQtBkFgGUCqw7ciectpQ9q/tUInj2duhm66R6Fz7LoEkLJmYbJqfJzW4nyZsfxwKatBrQDCjK/NIEaq+MgXhXEuwtBE36LfVf2ElhWRY0odgYLFvajTq84YzlPq2aKNwN+PWb3gZnrlkB9/7Vg+Tqtnh0xMtvkTGsZBQAXqf0sQqLr83IXxnQxE7qkvNY3aar0Slwkheaq0ikiMQR9SNPAhUBJgyENsy5zZUUPsfKhwNa7FSLGuw1aIIeW4ZpIkWoeNz4fhz7NaeZPDadD8OP5QlmmbgE5D6QxZ5CAmhkK+g8MKOVLwmaLDwsl3lr4pDaxNBcL2EC+BqMDHZDHyaAD0JzYQJ4BIopJOF0HSZOfjf0LFplm5MBTl+lUYqBJviqVn02UO61PPAFiP4rzA+F3/205zWxBjwjX2NDmT5I2aNkfAaUCB2lH0yrpekxdZPSr0Kh9loSMLHdUlCgO8Bmb8w7erjvXIVyXxXbA51GkmuldnXMDld6jLkH8uoUqjru78i4+Vt3tCLhrIrVW66hwZcco9SmRt+lKlzw/jywRCq79cWH4GNf5rBZBJpgvB4AuOHyW+GGy01eE9Wyxw9tgY/e+b5MSC3d+IRmBwiaYD4TTDIvjeK8Jg40sU0io64D5Em3iigJCJzc8w9/Cjdc9RG44aqP6u3eVUn3XwIwiZpYzHM8BibBbjjK+h76zh+spx5/BF7e+UwUNBHA5MfJNJFEw2iAw5BcCJogYBKCJsg0QZYJgiZXvfXnVeJo12YNikgv0PrBf5KmUwkhuicDmjCzhx6zjlPc6XhtfM+z0C35TSiElAyIJP3G81WL85s0WlAdOBn6Rk6ma1QGlRkkdadLWJCbBeG7+VkjPzJjTg2xAIhe844M0YZtT24HDNVFd2MEiUoskbL0HNcnvfz5Pk4GL584aIKhuU7Z8TCMYP4FDM1VrZoQXZxHiXObCHjCQAp2BwIpta4eG6LLA03kVQsBTIoODnZI/bUUBU28DvIWrJs0CjSxTJNMiC7DQAnYJgik7JmdhQckRFdUF40J6DbofCZabPjnYZkt/PPctwwWm2qMYyiCJt5Hg3HmizBaA87HUxfNwUBvNcMwkfWRAk9ioaMEOJndcgm0jnDuF7fvCMBo2qiBFAnbpc74DGDqtc9slQzzRCWWZyCFZTP/bMXZKASohGwU/hthMgFb+PcWnHf5OsDcKJhY/vwrNlIek0cf/g4MDg5mWCaYl0oAkzCMogAnmn1iV2uwDsoA3AKU4E+U1fI3yusWdMGylathKeY5MbqEXR4ZXaHz8FzeLFe6m41iY5efEfh2ciqJGFkqYbl6TmduL8EyIRtqDDTJ9IG/fNxfGhhP3aPES6LCnYAmsbeUAlI8Oxg6fiasLAnw5OKNJ4Y9oxA0iYnY/KGJfJs309Ttrz5gkt7WO26T90C2lzKhubIrKv3KUoZfXaDPMikDmODLGTTpEDChA4EAJpgsjg8LsuhqlTYMDyLTJCe/SkIRIdCkMH+I324vVu5CwRJsgAeYoCLm2rawudEZaMJ92AHrRAATfpCqmMpnouuP44VhufrGt5CXMwEmlJSdhTf5C5mTpFXabB4TTvxexzwmI2ttsSFgQnMrBzTp7emB3t5uUoj9nCYco5USzZvY/pOzDZigRPAImpixTymypdZNejSbjVkVG9QYsyUERSQHjWaZuDUQ22ndNQ5TYzaxdgtGRhZBd4+O9UsqlamkUcJk85XQUwgwUZLxFixd1AvLRiUhH4eFWr9mGfzGTW+nMv7v/U/AvoMTMDY6DKOLhtVe65spMgYYOT0qkakPWBZICXL+JPeLBWwkpM6gobxQJpj+TITmKjr30HQnucblHAtggs/T2FiStAJFQqcKpWlopUPBLCbVCcbAxpBcyERgtomAJswKY3DT9ALN4cs2rXXMooUJsNf0qZBlkhkH3OK6XZ4RT6ZRD+SNmsj3fKbJwpO/q9okQJP6M/8NRtrMMhnqx4SMGJ4QvbtYfKO8nKtzAviJmXnYM3cyDGz8V7bg1wowofkbYZrQdWThZUxtWrv3FzlJMsXEk8bg9X8CTbgnqceKDme648QrOLU6f5IAk0TfqJ7rsO9EQqoOtYfntLgTA2Tsjuz4qb3eGzf/6eh2aC92CJZ4/ZRdg+Gidfu4MnSqhqhqZJqs9YRmq0X6G70+b39P9rGnUYSD42Qfie8KbNv1EHzsf9wE7Tn3spvf+lH44tbPwRsGNsFt73H5TR7d8zD8xtc/ANdf+CF479kfyLZDbzBB3X94ZCv8u4c/Ar934Z/CuWMcNkk+1952HiV0v/6yWzOswnR4Ivf8vd/9U8BwYbf9yhdh0ykBQ0bqEWxlunqFgIkZjDwQisqjd2hhwS/F8FyLFi3KJIIPWSb4t4TmCpPBv5o5TcTwpkETZJfofxKeq13tgfMvfjOHGbLNNXNOzckM4KGNO7qbhOFBRj7H/KB9zjMIOcDj6K4t0NPFIbo4hJTJGGS6nnMEtaGBzmiUGH4F9Jr8JjI8Xt3xOSzHA01MbZwK6E4Q2nBn3skhdmS5uY5w674Njfo0PPajXfD4My/TjZiOHTJMXeGk57FMnHCqdPVCrSs/eXjP5EFYt3Mr9CJYYgATZppI3hIJ06VCdeF3CKjg/V09xvYga06Hcw4U/LyDQdGhISNRzAXTsTZigSfF9F4fCkW9Fl3+EoryIEAKmszpNsNSiuQ7OVKvw1Pji+Dl6WUKuE0JZzOPg3wmWnbQ2gnOVTL7117QD4NjrFPndZfPMuGnxb5ip6w6vxgRBn21OTh9iQNM+Lqf+D12TQz6IdNB/p799j+zA+Ht1pk14ThcvAZppRtZYkJ6BUCKA01kTcp98VBfFMZeASsWEEmyUbKhvSQEmAAqH/v05bBs2bIMywQBE52DCn8nm49hmYShuvLAExmHPEaPBk307wiaYBhFzD219qwLGTjRDMmMvnD8QBOKIOOx4vSmq2ZDYsk4GekLgOjtJVgmycWjCkytXt6EyrFMMmUEF44VNImJQ6vGaOcPa8tipnLuJ/h+46pRQMbJj/uTBE1yB2ohtU7NNlE/jsXg2VFlO7q5REvj5SH9Ltwvcy4EK7BMHdU9hmVSFizhl1Wg2ZhJtg/nq8cwsW44bsPTdiph1mBejOFB8ZwPi0fPNNxk4+3DZNL54bD0c4phcixgidnxPcMshmihnCbH8ukcNJG3FYInGjCxm3l+aC4puzl7BLqOboUezGFiGCaSW8R6QhnFDIecFHoDYhDLpLoIqksvtB0zNTkBU1N+KBf8Eg2783U27mqmSX9vD/T29XBIsJKgyeRMCx7pNh6GZrwyI3Ms8sN6w8y5hNzBC2KAbtQgGAFXnEWBPU2IEWQOPxg3ursrnGusnFklzW40HBMWjeJoRMe7lo50w/IxE1uWWCZN2LBmuQVNtj31Emz70csw0NcNK5YvRvdMblmZhPBl8poEoInutqQUKyPeVEEoEwrB1ERortyNWc+ZMoAJi83go0ARAT7bDXObgj+KABNTtlc8HY75gzGHMbm7BU3MwZlBE1HIaXLQ3Ln0/HUes+hYJNlr8exCWSaiABfWsQTTRFgmSV2uSMkzsikWnqv16CdhbKhG+Uz6e2sUnhBDIZJXK4LSjTbMUmiuBkzP1uHg0ndDz+gqk8+kwwVT2Bn5N5QHTTKat1cwyiJQ1Hu7vwH81CeDj3kHF8pOPrmz+E4NYQegiVdGzqkqfiD0K1Bqhkbrln0y96jgzBYnIGDCI5NX//y+7AwssfMgMZBqukTmDAWQCvowDeIZlSFY36yjiONSag5k+yMy5pGH5ZKU//Gv3gTINtGgCQIlle4K3P3tz8C2Fx8idsjmVRfDb3zt/VTX//z2O22dc6a4uYfvYNDko/C/rnsg029vtqDJh/9/9t4EXLOqOBeubzjzOd2n6QmaZmjmUWZQnGNyEzGgaBRIgoBTVNSAEE1yfe7N/8fcq8lFTa6AiQM0DqjcRDRqzP/EaIwoQ9OAzSAzNE3Pc5/5m/6nqlatVWvttfbe3+kDjXi/5znd53x777XXWKtWvVVvRXIW5m8QK39+LXyn52bYffduOOmg0+Gac1ySeTtpEoCJgreiC89lUTGtVN7RoajAO+xrgjV5+0/+BdFxWLBgAQwPD0N/fz/x30uESV6kiSSDF0NcaIxLiizRbxNc+WKYi+U0CaNMEDwR0OSQo0+D0f2WsL7sUV6l83/wMVcZS23/sGOGm8turfA6Uz7rtCy4l5Gmqz2xnvObEHBiDMxmcSL+gvs/UR9TJH8bRpadqkAes0TN/VgslUy5C/hjQV2pqxpT9oh3ZfCqV89aDy4nCtDgT9RcAPC1f77DXfAcCe3qLIgycbuVBU24AdHpsOixO+CAmTHSjeoVjjKxyeAtOKISwxvWCgw6Q22Z5hw5X6pcqqH1Tv62K9clAAAgAElEQVROHQ4KrXkFChYCHcbBxEeTZW0qTUgLR/U7Gf6j1FxC16USw6uIk+l2G+7dOR/WTWAkRUwiR2Rvuw3oMGhmU0bmuQTx/KyUsHRFDyw9TDv8ZYcV1x1HmfjvZXYCl6fE9aihxmu34KAFzUyUCc93HziRv+VajDbKyo7tC2Dm3pclBtBvnx47u7q1bLCLLwRShN6PhEki+kRkhkSo8LmN2mLO/uy0ilReitZLKLsyeVEYTFmyohfe+f+cCQMDA16USR7ILeBIKtIkRdWlwalY/ikBqWKRJii3ETTZtm0bHHjIUXD08WhT8vUPN2PmEDQh0cP2lmC0fT0hocxkdRm9atS0EnmdN9OcghPd0/VaixdTHGUSbUbky+cCNElJSRS/fq6kAnlq5PWBL5C8JpX/9vlVnbFJP0FTYr4UtKzE5YhhM0lpU6K4jHQv9cxcti5elgAI8fqVfH8Z1y1pLxoVizxtvb7BWYgb5XSyxx5/ehOMTUxbw63c6EVgBAgiGpHRe3ZkGI24WaXI5TGJ9YFJup7kndfPGMBkb8ES06gw2Xul1uvRDpSaVuFNOdz2ZcuLgidRwARLLAeazGxeBUPVMQNaMC0XKqgEmBjSXVLMSWlDZZ5Dx/FnutmBzoLTDC1XB1KACdYG82m0CDiswGE7Pw+HLOmHPgRMTF4TRwnGyq4oPJjYDiNNEKihRPCTTRibasPd9ecSNKkA5aCgbdSP7pCxylLtofe/Lze5DSEln5q35OXgPhhaGwVNKOqBTlPeVOHk4kYJxaikCkB7ZgKW7DcMSxaOmINOB656x28RPZN8bvzW7TDQ3wv7L8bweDxUxIGT2USbAFHqFVuTy27eyY22EDjB8dBJC7mkaNVislU7pEUqQS2MNtOXvC7KJA6Y2GIKabkc/RY+gwcXfIRAk0aLYyukUjhXTIgz7aedDvz2q1TS3LICZx/dN9sok9KAiZkIeTlN9i75u+u4WMLN1p6noe+Zr8OCoTolgO/rrRFgLYmU0WCCxpJJoiJswo49M9A54aNpur/neJxajUl36NfyqjljZVLqwKHzO3U6mO8pXln8+tc1rwmfp0wPFh3OdPcVHMRUsaVmSOoAqAetjNwupdHOAWDizbnYwS/WanVfeAin/srpqVSESbrfVHnBHpPfjzlgSQEIZqaEaUUEsDGRbNlphE+GFvp4PcL26rZghBzqj2H7Mu2N7bk5baPa2Shfrv1vfv4UaGxvEGXWmh2robWnBe+/+Cq4YNlldP2KW94B9zxxJ4Eo/Qf1ww/eeld2fLMVy8yAlT+/Hm74z+vgR17uEr5t5W3XA9J0/fijDxoFQz8e14NW3n4tfPnez9GNF5/wR3DDT6+FyxRFF1vBsxNRqpoPmAR9L+Uo41uuMAjG4KE1q2DLhqdg4cKFBJwgBz7SucTymUhuk24iTUJd0YHHzhAqBjgxyoUJhnUS+BhoMjExQfRcJ599jm16u4W6YUjBw5dtHUQsG6cxuebmPyMeIr9l7cl1DYQLaIIranzHBqhMbmDQBH+UXmrPWgicdJD6uA3t2jAMLj7Kgh1ujWtjrGFyMC/36uS2F69tDJ7IZJN54wrA31CHJruAMQ7/4uF1cP/DHG2C16s1jOTgv7gkl7M0LUvNlWod6r1DgvpkpiWebfZ/YhUsnt5DIFOPAU1QvqCFI5vPJBttwnmE0DesxzEvaOX9uQZMzBkQ6bnsJ4iiyKDqWoib3zVogo9ztInJZULGdJck3uY1QWfFdgcw2uQ/Nx8RWfb+ZijSHs8WaMT0xk9HThkDvUPfAIYWVOGw0wYL7U4cqRLYFxFop/HhKBLVUWY9Aizom4TF8+sWILFr0QAm4d8aSJEk8BpsFQN+Y9soNO47O1ck+he5fk4G6L/N72p8HUhJq8nR5Fnwks9n3Pc5ieYTYIvkRbERKUFulPOuOBCOP/PAQsBEAG4BSvKiTbD9eXK7m2gTnYcKZTfK6a1bt8KhR54AxxzvwGLX57580mPjqxQJwEXLRzuKGOGPwHFcYqVMr/76CGdtMKVEv0/MNO8doZHCX6bpuVoiyiTTwoSQzmd5KrbvlF9QMiA8/7v5HLj4hZEMvnLT9x6yoMnGHdOwJwBQumlU/r1ZDfn5B0w88beXTUsPuKXmKjtjUzVJAieqYDLOFye45Ve46AzcJFOgSQwwQSHDxla1gNSvFFnTaUN/Xy8M9PveB9I854Gb7Ts2NuVRYskzLkl2XtLzsoMbAibo/bB3uUzMm+cANJE22BDZEDBhzYFHlgCkfOE2veNxGGk+RV44vcipT4CJhI27Z8kwT5QxCF4wJRca9ZpEy3U4vY8Bk93JbmbQpE1eP4fvvgEOXliH3p4KGQz7KBG85FHJB03GJzkZvAVNYlbwWUeZmPVAQI0ouUYRCjykw00lFmXCwxFsBhRVgokQa8br2s19vHd4ZJgjTULFWh1+rU8EeeI1oUNKLqP1+DuCJov3w8MI8qR24B/+8u3euKz81u3094qDlhhFwazlOUgIj8pvN5+k1Cyxf0YjTkw/EWASzIOMLoLjEKus+TJv9cRxIX7CDhWmbGzPRZSJOfipunZa0/QeAU14zYtM53B9AtlM5Ml/ecWvDmhSFGWCrcwmgC/IYRKOc06kyZzQclmxTzyH3tubj34V5neepSgTouaqV6CmqLlQxk7PtGFiugljE014cmwJ7Hfi73ezrOb03rkATRg8NJ/I2savfm1BE+oPOXBnhy4qCvUzqdGekygT/+3puuQOr1/DZL30Xpg/hU1v8U2J+eSVENyj3mSfzxaD3wh1TXxDst8W1UEbncKmqULy9sOiLdFNiQAskT0xVoAdC26r35++GcF73HvONYhzm0SMKnaccvoxt4E+VHDfhlVw1XffDcePnAynLD8DbriNE8Jr0AT/vuKbl8G961fBKYeeCW8/9b2ck6TMJFai6spb3gHQBPj0RSoSxPQVgybXOtBEuiLiVYFUXDfdfT3dcenLL4dLTue8K6/+xLHwt7+/Ek4++MzkpFejE5nwLkLINi1QXqxOQnqst3oK1+a/ffdrBJrst99+MDg4aAGTWLSJpnuJJYIPKV6eL9Ck2anBUSdgsmfjCiXRJh4goqa/zU9gvpP1a+7HHiRfJonwsDnk3PQSkJV0czJ6OsRy16ZHoLe9ByoIAJhoExyjjqG65sTwAM1WC2YaANWh/aF/3jI7dT1Axs45jljXS03MsRYg0bJX38vxyfZhmUdIwSksGeSy1QFYg8DJI8/y3aRHoc4vM1SdG6Oz2Z97PZjXhB4Nte0O9O7ZBivW3gM91SrlM6FIE5MInkGTRD4Tk9eE85uI91PFGuZ56QZKfkyhL+H8lVyw6gI7tiHwJEJFC6BgwOzgmV+MUBfQhKMNVDJ4C5i4ZPCcHaNC1F0YaTLVbsFDuyTaxL0g5gSA5aO+pwERmRS2+gb4kJEcGq3B4acPZboi5rhLzohejh5+rFrvSwImmpaLaq8iS8K/U1EnKUM+giYz971MnQNnYxAO5Kk1kLtx1naAfCAlFqXiR5tIWTYKRYEtbKvB3CgtWLSiAn/4F0dawETyl0gOE/lfy+wy9Fy87LV9yLQ/iPiJgVQxii7JQyWAN0abIHBy1HGnwNEnnBboZ1kZJRPvuQBN8kxJdnQDfSKuXqQdYcwSd+tHy50yZRuJX2T28upLm01aeu1VaoxksXptZV9OtpIu8k4jNdexh+77ZPAEmug2S9TJhh3T5PU4Nx9vt+YhD42L3b4oZwLkFzXrB/W2mPsKAk0yM3oW742uCl2OUEAVC34X5WG2xAhoMjYxBY8/vTkSXaK801OgSQvnSocAEwROwo+/OMK+MFESCDRE8xfw/ZIkvpuFljdQGcAE32E8ILqdjpEGdyUQit5H3Je8cPxbLWiSD5w1J7dD767VlHwYwZLenjrlNBFF1BZqI0x8Wq5GbdTScmUjTLJze2yiBRVDcYaRJho0QWowTArPyecLQBNMijzZglV1k9Nkr0ETY+jWSgB60pA3TKD0aMNHGPXRChLbaelgKLjQyO950qgDrMjA4eEhqNfxSKA+mfME1ot/mg1UQluGcoBBE3zH4gUDsHThCBypqLmkxHsfWgf3PbwOVixfYj3EJOIkDMuMiZxQWXDqQGq9Fs1mM5VTt+WISgucePtxNsrE00PMXhONxpsjwAQHkCm0sPKucroe9ttIlEk45FpJxWttBE0qFZieblCkCctDs3aI4okpKPCehfMH4bQTV5QbhH18F0eZ3OHVIlwL2QTwMpLF+54UzKC/84rUL9zr5O966RqqTPmquftpqD99M0WZzBuqMzUXyT2uOxpLKH8TUnNNtgg42b7wLdA7/+B9NjIp0KTTcl6DwbHRqysDyioZcWI9//HFr4SjDlm0z9q5r15sjWu0CWRrET+EuZuT4rEkaOI9nylM7YGxDip9qDMP/yoBJlTX9Okyc9jVe77uqxRgojbSvRlDV484WOIZUqVe6oVu7Tp0RdcnPv8CI4C6CY16nlqW8LLMa7M/1bJyfeXqz1HukhNGToHPvO1L8OpPnkCPnLLiTPobP3jPytuvh7ef8V6459E74d5n7gqSwMdrEH57pUk270ATP4r7NZ88jkAQTOjub1xc75vuug6+9MP/Tb97ESUAcO+zd8GHb70MPvXGG+Dk5UFOk6hAyp6VMuObAEzs0JsI3JRcCb9Hiq5Kp0nAiSQTTiWC14Y4DZrEjHFYnyLQJPQSjxk/daQJ0nHpaBPkyp+cnITBeUvggIOPoi4gzRn1I0ISlPe3aTivJ7cqWF10852Nle7oJR7ysg6l/7KgiS8Ddz5zN/SZ/CYCnNgxItCEIwiQqhMd1apDB8DAfAOcSP0UeEnJ2VUbdMRMHDTBm1VieYusSR/5USa6H27+7p1cVVzrFPUdOFAmbXKuX/FxjDQhepzgHIfj0ze+HY5Ye6+h5nKgCQIodE7FzCoKOOHE8C5BvNWHeaKxAxFRdam6SpufQ9AE6U2RPtnb20OnOLUXqDAGD2ghMCSk6TL5TPgagin4g4BJB5oYqdRuw2S7Bb8k0GQ/R93mpqJ/zsVIBcM4EkLmduSwDq1pWj9DC+pwxKnDTlLlqODElIHRyeGHdHFNSW3eRH5fTMs10MsFCyiif49Fp4WRJimKLvx+8scYgaZOg955rPyZwm+WP8+dPLHSwRsLt1ZJsriIFHNW1UCLBU1EfkWiUPCe084dgVddsJRAE53wPYwInA1oEg5hOAZ50T0hcIL5qERm4/8or7ds2QK7du2C8y5496xAEw0Ai8y3wj90GyAxWItHdyaUFO/r4J7MIwn9x8p6r4IBgKwKS+pLZr/Kva5XecGNvI8FDClRXWRuv2QKyA5UuwBOzjxu3yeDr6z87gOZLhWjNIMmHWAAJUt9Uq4LI6emHL7VUmUWzZZEISJ8ytDJpOuR/3IS3hke71lWWClzVmORipWmplK5P1SjwkgTAkye2uRtqC66xL7U7xY5c5HBjqmYMJ8JGoH1JwRsspYCdyjJeq4jZzJHUeTnOyk1c+xN2bYZLxrynJ/txqnqMIeRJlSqVXCdF4LRKkwEUdwgKDVqb70bets7ycsZjXYUZVKvmcTvrr3s8dTmZOwSZdLoQGXZb1JRcUouN785YqjqyYsVOz4PBy+qQx9GmvTUKOKEQRP0WnIe4xx+7Oi5JpGeywNNIkNTBLe7ETd9mDWdc8RVdtPQ69hD4mmNRwBluyazXhlUDTm82gNQGxYsYOQ8FzThgebQeRv23YE2Jq5vMeAjFF0hNRc+uXHrbvjXnz4IBywZhf7eXnN4xJdKmKqbtxlMToMA+pCJ5iVSfOdgreQ5QUREJx3adM4hGo9wf3LKKvdvpJ5zCJjw8M6YtwgwFxGXhbRcWcMC+ZkhIIOgiSSCN/lO5OyHnkYC2CwcHYLTTji0O4G4j+7+26/eDo+u3a5XqauJGR8/AXz3gAmNfwI0mcsoE3mPNgggNdfAuq/D6HAPjAyg7EPQBPcy9hYmai5MAI9RJpNN2NJYCrXDL9xHo8GvbUztiVMPKtDESKRMPUkPMPpPeJAJbz7nVcfAG1517D5t6/P9cjG0sS9yVvBFNUV1Y1KT/JUATLK1L9q+neEmPlLZA6vay8JHkofZktzQkc73v/IHITWWgXmFa1li/PTcsVOHDAAG6EkduKPfm1oUHdLDPgsahX+isZepBgu8KzPjEXwhm1nkHVd9/92Us+SaN3weTj7oDLjxp9dRtAlScf3ow2sAI1Gu/v674Q9PfA9ccsb7qGCk0cIfvP8zXtRIrtMlIGiCOUcQFIk5aKVAk5V3Xge/2Hg33Lf+Lrj4xD+iOlz6ig94jRTQ5N8vv79A9ISzRw5bdrrwL0qtiWtijm62rOxAiq6tG5+GRYsWEWiC/PgaNAnzmghwohPAp+heeI90BlGaxxGPZfK0Ry5/9aNzmqDhLTS+IWCCIAoa4ZYechyMzMO8DmasicGUo5E9GSw6bQiaWMdOlzME3+9yZSh6F7N2LYCBv2D9ZYTN9fGd66E9th7weIyUU9gN7DvBlSDQxPxwfpMODB94OrdBR4V7skLnNlGSRSJq1L1YhiSQp7oGoEksykSMo5u27oZ/v/2XVk5hDlB9Hvdlmp6J/hWMMKjV+kOUlfK6LH7yLqbmMnlMMOJEfnegCfZZ1QNLBDiJgSZiN+AcGmZAnkPAhMaRHNnQcVYt8VmDJixV8VyMRSBYghElFF1AGn+FwBLKPdppw0y7Q6DJdKsNP9l0mK1AVjLLnBPQRMaJ5y7PSmkAMxwMzQc4/LQRI3bS5yl5aVvRuXrCjpxjJVrJyDPzqr2h5RI5EgNMdFL4iR//jjkPmrOEPZPpA6E+Mc72jBvs9JF+FaBV1rjTC23MmMuJYkET53TOEW0dWHJ4BS787wcTWJLKOxUmgS+TCF7La1dHGTM/t0xZ4ETktgZOdu/eTdEmBx92rMlvIstHBHR2z9a6o4BMSuR6G6U3EjjFyfaRHdeUPmqXckQ3yWzkZRPAy4M5ek+mbFmZyc3ca3a+ouMBK/sANEFQFaNNDIBaZpUdc8gozBvqjt0k3oez/7Zy43fuLeh+LlyiTjbumIE9CQAlCkZYpZ7L4STITiB0XfVStfVLjUW1zA44KX55FjQpfia3D7xVbDQdEfL0f2qqxcESu6G1GiAUGpjwfdOWnQWACY2eX1U6J3Fya1LIKlUYHkQOXA2axOrh94mmF9OgiUtAhahwmSVVbjZFAROyIfuKYLnSEnfNJWgSa7p4JJCBKj+fydRGzGOyk8ASNNhhhAnxxNY4H4U5cps8JkjL1Xa0XMixu99pUOlbUAyYVOuAyjTSzWAyY/nEQBNMhIx1CUETSTyPOU00aHJX7R0q9NqUXGRxYYkTnTsOg2qTF03sQ3JDARx2QyZPajWHLXWdrpckgHPfhYZ9XDflQRNUxmfIeC4KAIEm6CmEUV6dNqxYvhC+es27om1ZeevtsGzJKPT1chSYVTIMyKUf8rsV74wd2Bk0CXnH92rNdAOe4MGp3kM1Y2pAe/rlfDDqM2vAJCLyzC6WAbnokERAmlusmSgTumQAFalfmEtFokfMdV6bWdDEcjcbmxnNAXMUOOKQJbDioH3vkVE0F7qLMlH9Kuu66AV6DiRAkxpybOdBf11sOzy8Pj1X6zGk5loPo0N1GOxHaq4qyV+cGyhfmpQA3oEm62unw/DBr+iiZXN/axI0QZoGmmdWgvgvJ11A5zEJPOGDqv5agibOYpcNRk7JP/1MarhLGN151OzwBSU5mRnVWMscFsMSC/bnou3bHnQTKnTma/VF9lpgwLB1zQdM0v0VnEdVY5Iaf2yMyvJSqzngxlHvy/5bw3qHV63RNNVnweD4BorsJAwjVv07nBDVRiI9H7MRCH4JElmCid9PQsotAHjddSfRIPzw/ffBFTdzXpPPXHSDt4ow2uSKb74DTl52Blzy8vcxXVfOGsJLr/2bE+Gdr/8QXPyS90bv/OpD/wC3Nr8Kt5z4H3Qd85V0Wh2i4nr3OVfQdxcehJHR2Q9SdmFOk//404fS9ciEn0X0r8hRLDIqrqR2zpk7Mi+Romvx4sWUDF6SCucBJ5ojP8WTj/WbbaSJ5DXB/wUwCYETBEwENDnqpFd58hWnuZcQ3kw+mY+8vBygQvcLkmkAiCxoIoWYSA1Zo5aey+jOAqpQfpP1ABMbiBaZqZF51FAfQMCEwSKTGL7ZgVZtGIYWH8N0XzLAFhDhvCbyvfP+5hudt7r5WyEldh2SIoJnvgZFSksf8PFSR9sArHlkHTzwyHrnfKbotLPS1SEyWvZUa31Qq/ugiQAMBz69GuZP7sxQc9lE8JToXSWBp7OroTszUSeOhsvRdFH/aker5ws0MdODB8OOkgyOGU05t6ibbd+nksHzvEI3MYw2QdCEnA0VaDLVasFTYwvgmfEFmj/BzAupT4co2snRxbPJyWiaVWBsDYed1A/DC3oCoDatIOP5NPpJnBv7q1Nw8CJmZwgjGbgL4wngY6BrXqTJ+I/+i7GZ0MzgU5Oxg7Athb+Xq3aB+qe7HPmdd0mvFCd4nYOR/CayyEoiNUZ+rhRs/3kf2Q8OP3k+5Z8Kf1A2x6i5ikDumLyWcUiNRywflZbdGCWIPyFFF/69fft2Ak7e8BZmFfFkStz33nZ0N6CJLMXQCbtbwEQvb1eRlJ6pln2oIEZAk6QOaWRJ7vVcPd/NTa+MfRBpQk0x0SbaOSXvyP1CyGtSGjTRYsBSeG0vT+FFFBsB9ZKbpIFKn5y9RVPFF1YxsETu6B40Kfdun5qr3DOF0tdsWqEBOE1TlQ+Y4PtQQULQZOOWHbBpyy5XhQqOE4IemZWdraahheF7eaqHoEm8jrps3+DPHiFcf5dUtwvLVUFnpgATeidt5vkRG4Vj5SbY3JQVHo6MkRt5ZdlgLpyh8T7CPCZDjacIJBHAhJMQG0VS2qsSyyFdDOYwmWl0oDl4KFTnHQ4zM9Owc8e2oPk8jthvem3HQJODFtWhX0WaoPEQ64Hh1trzzANNZpiaC6NN7qpeZuaDqkLS6qJOIjkDRgZ3DDtObRie8ubo0SjKRKJKJKl6+B4DJNqtMhKB1g1oQtylGGUi/LAA0GpMcISFAXdecdph8Mk/eXO0xUjRtXbDDhidbxIx2pBgXL1+FFesW/WBjTa7nBwRRcawsmsoKT3NBVyrCJwwaMTKZRbXTciOOUr8bvGkIBw/PJexHp4FTOhr1SEhLRdeFEAG7xufnCFQ0gHK5sAtoEmlAmeceAiMzstyDpft9+frvs985Wfw2DMI1vMnM1KU0LMXqnVH9xhCJ2XrGos0mavk7179lTxAaq7etTcTYILUXP29NQJNJAG8pebCiDqScw3Ytfj39ik1F7alLGhCckCLY01xaG0B2iiQHa1rP3Z+2SF8UdznG+n8JqXlXf5BrEyUQjhWvnoX6N+xng4ql6fZ5hvQzY5YoBrbFifuy3ytvsheS/Xf8wSY5C6BdB3oMfePJyUzX/smBjuCWQcIcynSr1xmZC7kL2FTRXcG0OcBvwmubPnN40qXWgd1Q+Djj7/GoMh/fPR+2yUr77oebrrrc9CeasNJB5yeiSbRxWH0CJZzySveB5eezblF6JN51yq48uuXwd9dehO8ZCl7+ctH9p6vGNDk3JkLoVKrEGjyhyayRPKWpITVH3/tErqEOU3iH12hYEc0XRwOXVzDyQLWyfNwpMCf/8cPoApNGBkZIdBEAyeSGF4b52LJ4HU+E6evZGsbUutIlAlFnrdaJvK9Rb/jT5hMWHsuY7TJA3c/Bef8wQUZ0EQ7+Mn6CUETPV/Zi9vJq1YLvWI5jwjqv2i+1/ewHDayhvytMC6AQQkLenSAgJPK5Ho6k1Ur6HxUgYo4Z1FEuYkcaAGdw6pDy6Bv3jI3XS0ow5TVIt10XbkdbGm0w+tFnUhLeTyaMxNe0ngPNDE0UFjS/Q+vhwceW2/rQhEnFriJzd0gxqEDQHlNrILM7cXP0Q/90EaW6Hwm+DvSmRE1l81twrk4haKLRkMZu4Wey4EoyinyOQZNOEdIKF8SAyGjowU6/m5ADC+fiYlewjnFESfyAxY0wUTwmNMEQZPt0/1w/84D3M5g3uEMzEj3PGGFoI4s8SihAGD/FQOw9NA+n8YnInjEQY3mPtompBvUvoIsAUxx5zqp02rBQfu1iJZLAyY0SyNgif5eIhzyIk1EjsxsmweT95ymgBIHkmTBE2mgb0+zTnhzQuvlNiGrpdj91gkfu8a54SofUQdeck4vvOYPlgKCIN2CJnk5TfBVKTupHiPd/yl6RU3RFYImEnGCshtBkyXLVlC0ie0P00XhNuU7ciSifD3dxclmmnmBY3O3oElEhfJoHmP7e/QdBrjW90fLjqyl6Dsysid7V6b8fQmaIGhrWE90TWN6za8saKIbVgSgxMASb0zzZkdsRhihoXclJ3uVUm6BhlQhaYFQYoolC223hCZmNg1L1zU8iPCaDw38xWCJvAFBk/UbN8PGLTudYDSeI4b1NKhMbApzlIk2d43OG7TPFQMm0gZXNiZhtwhwbiRNXl/FryUBExtlUpxMvfRb5yLSRHU5Azo1b8w5coFPUhSBEAg+zGNS37naUHJxLhNLiSXJCJFfVvhRDTUWhoU3Gi2YrnIekxRgEoIl0jdesmoAOGT75+HgxXsBmky24M7KxVCt9Xo0ZdmxiEeVpMUIKnbxKBMrowwgYfuWXcQLpwF7T7mQR6L6Cg0SXUSaIGCiy0SqgdbMpPeOow9fDl/6+AXRut37y3Wwdv0OWDB/yBod/ENVGjhhZdpMRlFCckATb/Mv7qrCviSRn7gLj01MrRZHQWYdZRK1RMRBjzDKRJ/dSE6rf2yxguupdoUKqnVAMVEs+Pf0dBOmZlr2TMjPcPg8/o5T7MyXrAAth0t18PN80yNPbTDdVssAACAASURBVIJPf/mn9FaWy0a+6XrgHOsdyOxz0TEtqH8Imsw5LZe8X4Em0w9/haNMhuuUAF4oCS01V6sDU80WTBIFYRM2TO8P/UfF1+/zOTxJ0MTjqPaONIZ6UHmHhQe/xCL+dQJNrHdvzBb+fEaZJAVqYODyBLk/A/fqUFewJzivy/iszx743H3Za8E8tbeWAEwi9fS/6oaOK2xLcIBXl+lKRsfwNyS+xw1kxqDgjXHQB7F2xcASqwSl91+/rvl19HuA92t3dktLuKv/v/fAmm2r4ZjOiYCRJtK0G392HeUwwSiPz777Jjhh9BQ1utnyvrnhRvjcNz4FJy0/nYATBFq8T6UCv1h/N3z41nfANed+MZmoHVv56k8eB9W+KrSn23CZzm9SEBGfD5rogSkGTBLuIMpLNytU8hwJdV88tOZu2LLhKZg3bx4BJpgQvr+/33LlS9SJ5ssPE8HHKLpio1zkKZ7yVNZgifZc/rs//z6c8Runw0UfeqOdYLJUmBWB9XL7nYALFrjgi3jd6sgUjdEkwyR9T3l8GLCwIHEGNBGPeU66bpdrB2D72lXQ32OiTSivo8qmZOiW8MhAFMmYGH54mcpvYkAYKlCiTZTXut57S4AmaAvASBM/0sYHjKyhvVKDb3yPc9DJbK3VDOVvRsRh3fJBE4ky6R/fAYesXW1AE04ET45+JiE8AiQInDjQROcz4XiBJGiilW7UKZUTjq3yHDFZ2CTwSnbyr8FABPLbA8fNBMOeE9AE5xuf9iuc5yQATZCaC0EUzmnSJtBkx3Q/rNmxP0WqSx2cvMayHTWXA0mkYi6aYf/DBuGAw4bYK5yiUgLbWUQQJam5cMbiOT6Q1KN9U7B4nssBGkaaxP6OyQ0BXFOJ4Ge2jcD46pMD0AQbYBx16bTm7GhCLc+AisTy7yWtl+6vpC6k9+z8iJRzrhqGw06eR4BJETUX3oMyTEcGCriN35NEUY6sZUATDXLn5aRKgd46J9X4+DjM228ZrDjyRCMxrTDL2AC6A01cR+vnPIrBxFjEdJT0sKV1aKWuZfQO3bhk2bQ0c3R0u8rDX8LVlt2FZU9M6xSxnXtuviNZQaa7NKOQrte+zmsyq0iTVFdZCq+dzM8dRpZk9tTMxjKbQdCLIWe6ZQ4FzO+ZPg50XzlHzZU77btuJBvD/DKzeULKAyZYgWc3bIQNm7byBhHQUpUFTXihUWY4e8gTY122frH+VFEmhj6FjFuW4mTulnAeYEIoJ4bvziVIszegiRhUTWQWRpXEPkL3JAmOUfl19CkAjU2rYKCyiyJMMAE8U3JxUj1SDejQykARKmfIr49RJvgzbWi5mpXBTIQJUwNhMmOdzM3VcHwKlXBW1PA9BJpgTpNezmmCuU0orwrWqUykCYIm8IekbLHBMXK4nIXSywnw8rkccd0xDzDTz1HC+DzQxIC14eE0BpogjR0mgpd+sj0YnpcpWZ/x2jEJlilSTHs0AcA5rz4e/ut7fycpX775g9VwwGLOoWK90jxvNAecxJqolQeJCCvejvmOEjhTKbmIddBGcw3a0txQn+cDMKG25USZaMDEG+cStFwuioXp1wg0oZwmmL9EcCL8DblB25bb/rdefnypvtyXN33qxn+HR5/ZkZn7BAwb78VKvQeQAzv1ye4O6f3CyXcurTD5e2ZR5veWfbMCTVr3fQIWDNVgvlBzYR4pygCLw4k5o5CaqwUTUy36f9Pom6F3/kH7cljo3R5oorrUJvYMtH8N5tqjnhIWeYbRKy5+JRz5a5IM3gNNIipiVGtUfZ13vi7SOL3rOQWl61BO0hdFmRTtA3mASVHdMte1EdRW38zQLg7I8qjfh34BqbrFX6MMqJHVnrde3DW70jIluCkT1DE258K1HKtPar5YWw7vyrQX2s4qmJHKu7Jo7iJoct+zq+C4vpMM/Ra/BPODXIERKB2AUw4/Ey45630EiCQ/HYB7190FK++4Hu7fcQ/8rzd8noETpavfR4na3wE/vHyNX4zZcJFe68afXkvXOAn9jcF9+WeWV3/i2ExyeC5AeiEPCnGvmg1g4paAAg0SnYVL54ffu9kDTWI0XSFoIsY48WDWwAltqYGeHhpDtdFNwBLJR6CjTDQ1lwZMHrlnC/zDX/wEJlvb4aIP/i5c9ME3eiuf9XA0OZteV3NY/Cw11YuNJEEapAA0EcDCp7Fy8sXRDGVBkzHKb/Ksym+CJzETKW1YgTm/JOc2wZ/+RUdDvX8e299VcnrUbbw6m8Z5TlE6ysRON3Z6xDyJLAacXNLtxmviOIVJ3Nc88gw88Mg6N2NJZ4swNHS43TaE2NQLda9aTz+XSrRxAMueWgXzJncRaNJDkSUV6KmaZPAEmDiQhCJ0DI1SN5EmtiLVKqBzpveZxfkxtnTioIkdEJl1asnra+r3INKEo0s4woTy3hjQxFFzcdSJD5r0wS92LPGiEri3+T1Ia9wiCi27GpSdqQNLV6ADbAcOOIwTv+PatedQ05KsUd3QtSMIF/tE8pn0Vabh4EUYeSJrx/3v1lA5eq48Wi68tvPOY6G5Y9TQkovNjO1QRNRlbEBCW860XRpIyYlM4U7ivpJJH7ILZOPpuZe6BVKUbvOeL+6XyWWiwZMYPZcGuMOIwCLQJBynMpEmMi4CnISAN9IqihzfuXMnnPHKc58X0ETv/UU2Dz2dnc7idB9L5Z7aU/U27wsf7688fahQv5aSEoUkVbmcSJNQ1yjS1xLNz3wt5RIYiw7gJBv8fNjhQ/jMiwo0kQaj0QNBk43b2YtbwJSwA7zOn9VI+EK27GDp+8qpqMqbJPMStXwoIfrcJtTxwtfVqnZRHN2BJVj99Zu2wPoNm9lvARUeT4GwGQxUS2O9pKJMCDRpUyTD8BAqQ3l1cv3F4IivcInX8WzGMvVMLmBCng+sQM0ZNZfZPGdTniS4TgElnuA2ORS0wkq8va0GTG1/FAZmniTAhKiwNGBiAjIoiIJmQY0TyREtFyvozYFDodl/YACYcB6LIjBUgyZY+qHbv6BAkyr09WA+EwZNKMTaKBbkWdPuAOYzQQBnYroF45MtyqF0J/yB4aXtMRb47qJKssuWE6mndBiZD+RNZrzTGBSNJICnzdApo/xn8LeNQHM1SYImSokiLw6dUM8c+Foz417y8+HBHvjjS14H57wqbTB/+MnNsHn7GFWAD0n8jwNQuG44xkUKhC8zvFlZuHSLDGfZ3TUhpc3h0eqnZt1x90WeETAyp4bps5MqMTAkg0pCPxe0XKoZXFPj4YV7wfRMg0ETaQsZn3jfwa8wkuiFngQeo0yuufFHdHANYS75AqPK8HAd9QoMzhiFE87Qz1mKkFoPR63llZNv+/Je6d1qlL4WUnM983VLzYVgcY+RdzSkeMBttG3epl1jDWgcc1UJJ47i1u7NHdiWmUkGs2KfVmPK83Bnw4dE1/ITRitTXr6h0cCV/OuS1+T/RpkUA+f7HDCR82/kLOKfVfwjc2adpKe7t9+Gz9lS1TlcLShvbSX3UOXtbssv4AMXk2h0wUee9ZymTa3cqSHovExfxgVr6vhH1FzfuAwq9Qpc+tL3wyVnuTwjH/72u2D1w3dQonf84L2nHnUWvP2M98JJJoF2xj3VNBITxK/82fVw2Ws/AJec6ei6Vv7sWrjx59fBj656wHVHBQgowZ/e/Xvh4pPfC9XeKmBuk3958yrWIaUBOcZXBHmu/Oal8Om33ggnL9e5VezDSblbfAdLXm8ORUpj7MdRIqWNKAC3/+QHgFRDEmkiNF062bAY5wQsCT2Yi6JNtFE05qUc0nMJNVdodMO/H169Bb7+Px6BRnMSxhpbYKqNwMkbLXDC6q7LwWn+tDPYqewBeGA2NXw3UldbQIH6suZ5/zqDookGQVDARKfbNWvW1PiOZwEm1kO12uEoCnWkkXdIfhM8k1F+kyXHZkETpDpSczDqEJUATXA/R12E17Sj89IRNvaMgI6FhpKM85ussxs+nkEzBi8qjqNNtBwT0ISdLbjRBz55FwxP7rSgCSWAD0ATG2liQBPqLxNhwgbvwFhtgE56d/i7dZQ0YM8cgSZIFUxOVPLx3eHNt7o/Yr+78WCtHvOX8DkN/xfQxANMMA8O6pSdNky2WhRtcu+2RbBzBp2O+Cxq56b5G8+/mFDeTChYcijbbjBvycioY3VwAADnIGAGhbhEwm7k3Di+Hcwae/G8b+wtNO3aLThoQZNouXg9zj6fSSoRuQZStt9xFDR3zDO2Hhdd4sCSGHgiOU90/pOytF528iWAlMRBQznVubN6VqAvPbIC5350PvT19VGUSRhpEqNQjOWfKqJSlLOTNtqHkT46yicW8RPmpdI0XQKaSF6qodGlcNCKY908C/QQX//JOqGE+6COzwh1JwKdExthaj+1Zxw7JOzMm9pP9V6THUU3B/KeLyrfbFOerNXvyq9bCbt1buWSqkupC5bKL5F7VBdy7D5OBj8nkSa0WUY4yaSheQCKfxgp1b924ylC3cqW1oV9JLfI0As9fggsN/NiYXHSXhcRMTvAhCNMTDgU/SJeIly3bH9kv3F0ReZZBZrkgwXmHQTWZCMV2NM4H20sO66mkflGfpXEezYgR7IuXUaaUH4Gop8qPxvRgO+iclxNmpM7oL79DuIkpuTvGNEhESZaMRePJlTKWhIK3oFGjWm5tm/fAo0ZjnDIo9kL+8ADTTptOHTHF4FymlCkSQo04dUSA02Q7/8ODZrkIR3lXDaYzoxyk/i1pxBBAybKFVYOkFs5iDLRp6CgE8qCJiMjw6Qo2mFXuii/tw0diTKhXREN5B1oTu/x3rj/omH4xNXnw5GHLElOyft+uQ72TCCNm9nyrb7ucx/j1wiMhYqEk1wcnVb8KZZ1/juMl44C0YrewZFA4RjyQcP7lAFM4sIvC8Fo0ERFmehzmS1KfZk5w0kFbRJC/kKLAHyGqLco0qQCrXYbxiZmbLLCCnJik+GaI00WzBt8wYMm19zwb4BJ4LPgqwmBr9Sg1jMAlXpvFMguLyHdDODoFX5Skr/nDHfRtLPXM3Uxe1fjka/APEPNNdRvqLnqvF/T4bfF0XwYZYL60ZPj+8OC4597aq4yfVcImiirqSQR1R1mDxTqxJE6fPxagiYRsRiVlOq0nJSkMaN2uBdlBycyvxMHvuDF+QevyM1CwZTzoHcA7apvuBn+I5rKIjIrU4fj1PdhT6kNKzVm6aYW5C+RxuhFqgrT5bpq2E3cN5qbssK6iMc4b+5saU3PvaBvQ8OFRk9igkVXLeLIkDuXTL9TIvdvXEYgxafe/EU4GSNJOgD3rV8FCJqcuOBU+vvTF30J7l17F3x59d/TtZOWnc7gyTI/8sS+s1KB+55ZBVd/551w0oFnwNtPfy+cfNCZBGrg59MYQaLAEvzu0ldcDpe+4gN0/asP/j2BJt9/y91hjE0Sio+DJjIO6S1H6pwvu8sCJmbNkMUyn0rkl2vuhvVrHyVqLg2chDRdkmQ4Rs8VA01CA5wY37oBTcQrWcCTR1Zvhdv+cSM888sxaLVnYLo5AeONLTDd2Ql/9eWPwIlnYTJ1sQ/7zo0CaIsTmR9x4cAEB5q4qAyOQzcGX+ssJQAx5yaxDNayfqyzGuY3eRYqE+sIMOHE8Awy0MrEXCKSGL7FzmyVoQOhb/6Bdux4GTt9V20ZXo4SvVRtP5hIA/7bRIUY8EQAJLzGs8Q4N6rr3/je7Z4A9oATLStk4pqJjLqY08H44vwND8H+O9ZRlAkBJgSauN8x0oSBJcwJxzRd2GwdadIVaMKaNtkgYmfo0gpgcCOyF1jbiB4Mb6PyZbbbxOR7BV4ZfZEiTBRoQvlMFEVXU4EmSM1FoMnWhbBjpkdJeILi7I65cBlOoxYsPRQjSoIE6PrcYs9OqLtiVDs7DmZNFXxjMgE8PeTbd0b7JvealkvLj1ikif5uy+0rGDTB+WzayFElyHCiQZHwb0XfZe7zo1J4DVrHLAILpTxH68X9Zs65vrefOrFGJH2EfRpH8qRzeuDMNw9nQJOiSBMdEdhtpAlNZWtDYJBLQJIYcNJNxKCAJ5OTk3Dimb/lraW4/sMLq3ipuaczAAmNRzyXsX0qUFb4z6xyltJpwvr5YsONd65OVOBtmqqrvCu/7BzQJO/B2QrK4DkGY43zXQFwgnlNli/edzlb9wo0IcqLUsYz10MxAMUbkxIDFBok52LcyhgTit5DRtVuPsEiwKUf52sPO4UFercfjDBBwITBAfW8Ak2ypcZPQ+TZTAngzHUDmowMD+T7ARswIaaoSL3mDDShvAs5xl2T/N1tZN33aXIMSoAm3Admc87h80u9g0CTCMDUevbfoK+OSid6MDWhVukQaCIhp8bxySrlFNnRqZLns+Qx2bF9K+Uy6QYskXruHucIMzTk4rsYNKlBPwImvVXo7alCrxdpwk/iLI+CJlMtuKPzB3RPtQfnV+qTGr+sUGmjxzS+UR6hfDHoSRUXQLi2yYOGKuoUz+TY6HsiSeDxOYw0SYEmcpzNcMNiOH1zxlNMcR4cddj+cOP/5CSjeZ+frn7SNMFs+1Z/V8AJ/ko6X3bt4O34vRcBV/RSO7rhjbbzc0tIHu1zlYgAUJ7jxO9SYQTf5BOCHdq7zc7MLmi5sFzcD9rthgnO54PNzj1TyquO15gosfvNG4RTTzi01Ijsq5v+6L9/jaL78ADsPq5j6r1MB1AlCofsZzZSWkATTculS86UWfIl/m14iuc2dX7xCVgwXIN5gz0w0McJ4JFWgsUH0iAyNdf4VBMmptuwbeFboGfe8r0akpJVLnxHadCElNy4ITh0GElFESA1F1J0vZg/fGBSx6zoASzSA/qZWAeVAEzo1frZ6PaW4yFXtq7qIG1fV6J+3uEzUrdEdfUrVOvsZhYFUpIH2sQFv9/8m1L1iheVPdRHh4Q2V3Mlp99DL8tMWRKBme0Z900KNHFdqO6NAFMyr3Sd5YmgDD9aPn+lu2bzb1dgAvd1d8HgEYPw/TdxLgX8XPlP76T/McrkplWfgx++717r5EEUXD+9niJPzn7dq+HCFe+EExaYfCdy/lDVuPKWS+GeJ+6ES19+Ody77k5T7pmWhkuDJbr2v/G3x8PbT3sfgSmZfSDSTKIT+/ol8OOrHlSDnC+1Y92bLTofMFH2T3rU9rHy6o6Klw7AD269KQOahEnhNWgS82LOizbR3sopT/HQQ1mAEvwfjWw/+fpGuOPbOwgsaWJ+jvYMtNpNmGzshPHmNmh09sB3HvmSazsZfn2KLu4Xs5cpmir9PdFzSeJ1jx7LJbW2jpwGXEBDN3/neyJbgAY6sO3JO2Cg1yQ6xyOh9jKn/CYInrSh2cTE8AicYH6TA9n8LYNpdCnea3g0/agXbznTPUjvi+VKGVJeGGUCdIZ2CYjE9H7/w+vggUfXecKBQQixCahL+JWSafWB+XTIaM6MQacxDot3bYQlOzdDbwI0QRCFwBLDTJAGTbCdkrDT/G7/s9Z/Nd0NcDJHjpoWNHGLzAyGXmF6Y9TC0g6coYRmOi4CzwLQBKNMiB1CgBNkaEC90kSaTLXa8O8b2IFOcposXN5Dk2vxwZzQHZ3xmNJYRU0oYeHOM3LdNMUmeA+kHk3xtjsnR4SKUO9io/qqc0fLFYtsSOU1efp7R0CtUodaFc8g5txP9Fwmnwca0BUwwlFMbDMTYMUHTMQep6KdCmm9HJDCXc592RWtVwXg5DcgaDJCoAlGAMbymoh8jslpAUxiNIp5NsYYaBIDTjQtVx7NopbpkuNkZMEBcMDBRxqk29dBQh1Iyz1/j5PlpzSLjJLGdPPRPdArLFzKvqKT0i9ZFkeLJ5GoQff4XQ6kT1739vXsXSl9VaJknRO8ejavQXkVmcU1my/JqMAWV4ioR7+SoMlswJJYPxKAso0NrHsmiwGH5wIs0fXaG6ODeKPPYr54j+QluSWvTqOeu2iTcm9EwGTj5u2cbIfWoEIWradKOWoul8tERYR0OtDf1wMD/TrJl6pbACL4xn7fwNktEBftgSLAhKIn6m6zUt465Xq04K4EaCLRLLr9eQmQcoVku5Xhkp3auAqGYBdRX1EukxoqA02oUFSKyWNidDZUulotpsNqUKQJQHvBabBzvAW4iRXRmsXq1myh97RJKmi845OgCUa/YKi107E90GRyGr2wWzCmQBM0tsbnR5nVy7sAggxk7CagSkVc8dVoHAvlECEDebmdxEXBmSiAyK6pQROqh+lQp5AEUSZU9xa0WwiamAT2nQ4MD9bhDa89CT508WsLp+79j22GnXsmODJBGT7koOS+Y1qBEDihTR699iO9VK5nlItS6Qe4WRnTXoHnhVVGrUKa7p44Bi2KrHkunGJEm2Vy9wTXfEVYy0E/BiZUTH3ghScFzjtiNDaK+K49kzxvsVhD6yDjedjBi2HF8sWF82Bf3fDPP1oD3/3xGqh5uUrcYbZWH2AgGD0KIwk7y6zyWNuEVjAGxJQqM3JT9iuMwKpCc/fT0L+OqblGBuuUx0moCLFuCAxPN9swOdUk2ba1eQBUD7tgDqg9U04X3Y12OdCEueG1DNFvMZJWW+iS1DEv9mTw4snMeld2LJIHGtNjSTFZAEpknsspKF0HV9/8Q2Fw1daNj4Wxj50jdhL5dxXV37/uDrCZ73P6Ke8wa2tTIrok0YQkqChlF/V7eD00Dmh9JGo48M71+g+v952hNVjE0T4WPUUaHRhE9TMUWZce/Px50QF4zV+fSE6gGjTBiBKMMsHIE/xc9Z13wTXnfcGLKsF3Imjyf7aspPwlK7YdTcnfTz74rOhsJPqt2zhXiXxSYIlc16CJfBdoDF55K++8Du556g74zNtWlhLI6ZXjD5Lt30hHJwETGUMTcRIdog7Aww+shrVPPGSBE6Howv81TVeYXDjkzE/lNglBk5ShU3PhSz6Tqakp+Ok3tsKqf94DrTaCJQ1o4v+tGfofHZ3GG9thorkNjjljOfyPr3zUeCTHKbrEAcDq32Z+i97ZQHouC5ookIU6WRgXXGSKpdgKQBNZp/x/B8a2r4PW2LPQU9OJ4dmAS/1jdAY8r6GzBQInfQuPofwmGvAgJ0a7xAMnKDXAeAueI5Cay9bF1NECR3Q/hr6IvUBH8DkQ+H5N02XeUa2bfCFhtInMT4wa6RmkXCqV9jhn1awAHPn4fdBTxSTwVeilRPAq6kTAEgFOVKSJRJyw0RsrYZRjq0xrT6WI1xKdaeLMF6UWqroJ6ezoExXG9oKnF/n3S+SSA0s80IQSvgNRcdkfBE4MaIL0XBhpsn6yBk/2LaBzGoIlfjQBzhOk8Z5WSb9D4IT7UQMntpkdzkHgn5lY8uHZNKTm0n0otLj4/IGjTRjsc/l6Y4Z4XiIumiHv97woEwFed28EWPezBVCt1OmnhnTjlR7zv/zNNHQ8jWL5ThyFVxo88XOh0HlZGAUEkNHfBb/beZwEUri/9z+qBm/8s9GuQZM8+WwjYdQAd0PPFQOwYjSLQrWIIEkImuB3o4uWw+JlK/hctBf0XIGmk2XQQN9Zm0fZzdbUvhqWZ0HqhLDI6mz+O8qAJs6eFH9Jng6gpI7/sNIX5jqtRLdy08oO8yCtnhDIVseIs47bdzaOriJN5gosiXUoAigbCEDpkKFUf55rsETeVcp4kpgNmFSrrEE1VkQeWMITCml1WpaLXZdRBKCEgAlvRCFowiXGDEHhSuMoEzwMaXS2AwN9vQSceB8TSeF/pxLAR/KfzAVooulYokOmokyo3QmkeTaLnztSJ7nnDTQWFTJbwITGMABNprc/DkONpwiIQEouyWOCoc2cLBrnEHsWkSJGeUxQCefk743Bw2F3axSazZajTiswTIf9I6AJG3GRdqpCkSbLF9VgQCJN6lXoxTwrZUAToq9pwx2d3zcTtEK5DvI/eStZ8pLE7nG7CNkBVNtRGUzmMwkq429wadCkv78PBga4LRxlFryTomH8jySAl/WLdRoZ6usaNHEbvTlcmcSDXhi/OUh56zFYNykMKTScePI8bFTUqpIeYee1nn7QNxbk0ximg/bieUykZjQfzByZkygTNSWt8QW9twg04agoXE/jE9PQxCgu8cowHl7ouXfaCYfA6DwMt39hfjDKBAGRmpdHiw+ylMdEco1EqLn2Zn8mSgik/AoUsVJlFtwUXm4+djPMh/UwOtwDgxhl0oOyDr3ReLqgjMS8NJizCXWdp4ia68K90h94tHk9FOkSeTMDDU0h9Z++HyPfeN6HOppfqnew0IYcV037wIs5GbwYxmyzIyIrbVTOHM8ynZwnOjPXEi9KlhFcyH1XqCcUgCax+dHNHuHXxZQWa3ACMIkfZPHbwMj/HAEm3iFXCxB9kI0sVL/e7uZI98eBkGAiegbiyL6cmoFh/0XnRrixltnnrawwid6/ehnVCnOVfOpNX6Dfr/zWO+GeR++EH31kDbXxtX9zIlxy9vvg0pe73CT6Vb/YcDfc+JNrib6LEsa/9PIgpwg3/MpbLoMHp+6FY+snwWd+vwjY6FAkysrbr4MfXa3yn+TI3z/+GkcC/21h2WX3bjU6kb4t2/3icJEZfhOI/dCaVfDMUw/D8PCwB54gTVeY0yRG0YU6C35PexOdi/wdM0Xvog1t4qUsxrXH79kN3/nkdmgRbW6LIksscGJAE444acD4zDYCTt72wd+GCzExPJ1/sgnhXdQkG6xljksvE2gi/Peaxspo73SGtNRbSq8m3dpFmnjlmhyFY9sxv8mzzAqAjmRss7Ufpvli47jknRxZfpZVv0lyadDECAS/DU5LaM9gPgt0+jHfZUATzlEi04rkhF2bfuTcv//8QdiybberLOWtqPuGTgFWKxVoTo8DtGagt7/fJOBmsGN020ZYunMzJYDHiBP8X5LCc6SJijZROUyYrksM3KwBmbABU6cANDG38EXXy5Va98wp4Zoh0MQT7uaO8LvE3zyH8GIWNEGwUCRXSQAAIABJREFUBCODGCzRwEmbokzwO0wEP9VuwbMDg7BzZIQiSTCi2wNNqhXoEI1Yx9DBKcoo5TyaijShPbKFtjrVd3lRJmSU5maJI9RQfRIOGHX2I5EBtD0pkCT8u1vQRFNDoezYubEJT/+8H6rAoEn4gxEoyE7i/U/MChKJoiJOFK2XH4XCoEoYraL/NrPVSzzPs1HRehl5KfPUyU2j4VcQNKnD+X++316DJiKjNWCi5XRZ0CQV8ZMHmuj8VPp3jCI8/vTXsR0moJLsJtIk1GEyuhILz4wNMLaMaT7SgGQVtZR6E9c1XQk4mrmqUUGuFK82kYKSZSt5ngyFKauKzMF9OtqEdQWUW5EIoArACx40eS7Bkkxfo+cFAijbp+n/IoRtDsbKK6KUESXy0q6puVQZeUYOMpKaxGK1QmOx2/xkQ3v0iXUwNpE1vpYDTbK94cK4xGRnRHqlAsMDGB5ook/shM8uWWe4ihsz9wZIoMWm+OtT80NHmcgCndO5ZCJd8qjG9qqdRrESdw/MY9Kz824CIijCBPOYVJkSxkTgsqhvt8nDhwATjDCR5O/VUZgePh4mJoO5MhvQZHJGeeBXYP8934cj5m+G/t4qUXQRPVcOaELRL+2OTZIcgiY0vlHatdj2EM7hiklcnL23p9qEwV4U0uzZMt3kzQyNhFMzQT6TnMkyW9BEb1wdSijoR9+xd1CTqLn40If1RGquA+CC158Or89JAi/VXbd5DJ5+dqvnoeYpJKKwmp3YcqBTGLNR6FKUd9KlaRTC6zVvBHK1hmxnpzwjQs9K/WRsA54tYEJ9FuH2tbMtjG4xF/Rs9JRS//xmlGeuPR5w+NDD8h3n4vQ0zo02H4rkoAEApx3/wgVNJMqE8zcJuO7nMZHxiuUzme3ejGXWegfjDgdlhH7Oi+USJ0OvQHPPWuhddwuMDtdh3iDmcfKpudhbtA2TSM1louh2L3kr1EeQmqvLRZBeTbMGTsqAJkDgOx/s5RM7GNjDhVbOvQf4jxdzXhPePtUxKxji6IiHz8TmaGnqK/NwzskpXQf34ryZmdHRPcDErmh/roSug6qNmXdlz6eZu7NqivK0DvovfogVKN6u6Ni52C8pOQZmvBOdZr/GX2YNmKh5FfZP7hzTxs9Mc1wolDEKh1Mv7LtoE/WmWlakRfpy5Z3Xww0/5uiPy15zObz9zPfCfc+ugg9/651w8Sl/ZEGS1/51FjTh3jFgvDl437v2TsBoD6TvOmnp6UTHdfLBZ1L5V337nXDPk3dAexpzgwG843UfhLef7kCYSE+9IEATby6ZSsZ0oJzlzzpGkLiZv3St3rJpPdx9+w8JOBkZGYGhoSFA0AR/kJIrpOUS8MT3cDf0NiVAEzG+hcY2NKo9fs8u+OdP7iYDMhr+ETRpdxA0YeCEKbow6oRBk2ZrGsZmtsJkaztc8MHXG+AE9TfMCsGfbISGop00awE9o23SYFkfAp4IhY8FTbgDEeigthgAyu6aFpRhmjB8//j2dVCZeJYAE85vovJGSH4T43SBEScwiPlNmNIT36ETGjuvfdM+NYFbaFNoctQ8YyG+rERnSMtIYfsnDZpgGd+U/CYyBwn1CXOTIh3XOFSa41Cr99IPgWnGA79/cgyWr3/cAiYMnGDkCeYzcaAJGXhtAng/v4kXaYJ1ERDAKeZcQ0+nmxvghKipGoYBIGJUzW4oVjGyxnN3BvRBE0oAb6JL6Oxu5hSDJQykED1Xu0OgyWPz5sN0f58CS3zghBMvu+h1ccjiLpP+YKTL/9sAIDoHgRnzWAJ4r7PFJtKegsOXGhpbAfciCeBjkSfdgCYhYLLisCPhyo/+Bay+7QG457YHYPVtD8J9tz1Cc92CKFDLRqF4QEoP1AyVemEUCnWqikqxDsLd5EcJE86LUxRbDc+5egQOfQnLYh35pxPAa3oukcs6p0le3qkURVfe2BRFC0rUoESaxKJMMNIE85r0Du0HRx53Kobne6ejWYMmET1DygptdbG91W2Lbu0GW6WnKuSZz6T8ItCkyAaeqqdUpEi/t6eTLm19vk40N39RpJr6pIATouhasm/ymuRGmjyvYInuKTN4CJxs3I4GwrKa99wMXLfGGRbkvudl2ZqUBUzQA7fbaIhHn1xHXsmZ+BGMEiEjj2g4Smnwp2zQDA5r5lwmTvMQwUqgSQ+GgvoRKH4hTGEiyHy0n1IIY4lOLQOYkJKmDL9FkTolXuu6UjyqCLiJ8ySyYoIUNN3ONFUTXBPq8cbmVTDQ3sURJgYwQQDF2Lntgwa0h5npSWg0WxRlMtPowMzIS2DPTJ2z6niH3u7W3vRME6amHY0VlqVBE5sIvl4lcCdGz0Whxi0DmkwihU0bbm//vgpvjVP3FI8TJ3zDtSpGPwRKemttWDhSIwWeDnmmIGx5u2UOZRTp1YapGVZmd08BzLQSPJiBvEKgI/YZGRkiDlLedE34j7mRc6744031JtBrgp8xYOppJx4GH7r4NblJ4KUkBE3WbthpktprpyjnPSabqBj8rPxF5RGN3Zl5O/t5nGcgyxvP8JAfnolSz+q1ngZYAqkcNA//JJAcD6qRazKBvFICVoBQGc1GqnDB9C4MoxfPOguaIH2eeG6a8PV2B1539nHFy2Af3UFRJkj6gBR7VjZyx1haLmp0dn3PfoZxY3sGRjOtLlVmScCE9sVqHaYfvRnmYwL4oR4YHqxBL1JzoZwzA0yeopgAfrpJUSYbppdC35FvU/uxeqEF3sJJFqtUXE53G3VSBJrgYZt+AutpzBDtlHHp+jj3/osVNOE+sb3AnZBr0FYbT9afLdgP8iG2cnL1uc5lomvBczY7JzLNSn6RneGmtFhju4wwcUUYl1g9FDF5mQOYxNaCWwGRwlT987StjIdkADyl16B6u3/Wd2MSedi9L5ZoFR+IyCFyKS6/weTN0ytuvgwwDwgmgb/mTV+Akw8+A2687TpYedv1HGViPlfe/A446SAEQRTIYTxHY7VE8ASpuDDyBEGT+zbfRUngO9Ncm1MOOxNu+M/PwqVnXw6XvpwTv0cXLwC89prj4dKXvR8uObs4r8nrPnciXHzCH9lk8uV7KT4Bbd+pTpwNYCJti56zVdmbN6+HJx5eAzNTYwSe4A+CJ2isCyNMtOdy2ZwmApTkeSuPj4/Dt//nTtj8GEbMoyHZAScImtD+Zam6BDTBXCfTMNbYApOtbXDBB38XLvrAecaj3VBMqs50AIqJ/DZrvdlsJIEJfpzPTrKUPAOvEX54zV5XYBX7IHRg21N3QH8PQB1BE+PwRqbrClcCA/jF4Q31iMrQcugfXe7ypkhuE52XRYk0ouWiKAN+H9dHomLY4RBpeV1UiWxhGljx5QGW9QDSdGF+E/2hhL4MnCBY0mlMEBhEak2nAz0DIxwQYu7B31c8ei/0VpGey0SaGLoujDRh4IR1Xoks0Unh6XSnFwAVTv9wrcLFETs0kJ17dhEneDZj2uSUQA+FL0snexZgBMvKGvxTcppo0MSj5kIQzUafdGAGQZNWCx6bPw+m+xRoUq2SDsrv6pAOZ6MjDA2VBk6ou4LDjQZPiOK60/KccyxldCAvXfQC68IrFjln6ND4TsskoOOKfRfek6LmQgO90Pld8Sf/DY4+9oSMMEUQBT9f/Otvwr23PUwACtJSVzWAoqJSfEovBFHYI57b6RLIsy0hzI+i85/oHCk2VsqLPsmj9dr/yBqc99EFBJhgThP8yctpkgK3tawWkDs2/mHHxYCTVF4qnc8kBE1i9FxIvYg/DjSRTEpmt/IUh5h+4rZsq3MqGazbYvUcFW0S21vN474uENGnomVHtnBP54xt8TzxC9WpVF2dJMl9uV9+zHkiVbfn4Psw2gRfEctL/YICTewG1mWC9znvPxNx8uh6NhDSpyBx3VzVoZQxRb1stqBJyqCho0tYeKFnbiJXSKLRCJiMjRt+TbpHNkxGvz0vdrU5urZne8GPMuEyOayNFZORwX4XacIDlqmdTn6eHK9ZgialABMTiaKtnXsLmjAIFFB85bRhrwETtyDoN6TlGph5EnpqVQZNalXjreQncCOlmxRvzGHShulGE6Ynp6A5uALGYDFg+Pnegibjk9NE7yUfAU0On78ZBnqrgKBJb71iI004QT3rs7h5oULYNnlW0Bubc5q0YU3zdTBeXWoirxn0wqSD3X3k9NCBwXoDRvoapHCQ0kBAGlPo8MeE0xuABb2zxGsM1wG2cfNuBE5i60TmvQkrjYG+nQ440ISN3lbMxaJMDP0fUjXxoadF3LEjQ/1w9GHL4O8+9rZSXbF7fAYeeHIH6DByPsS5zdnzjtZKAYZzI8VRiBQUKA5lKpZnPMk+7/dXzFAQPuOPkpFZUUFfDJiQvE9Fmaj5o6eS9yo5pMhM03ZymXvqnEegiU1MCIDA5OR0wx0gTWj8/JFBOPX4Q8p09/N+j0SZ4IsdaJKl5aKVF6ztbvfjsHHIsV3vHfIikEuXmXejymlD+2u1Bq01fwMLhuowf6gOg/11ksc1S83FdIiYAB6pufD/jfPPh955aPRQdJmlRyeonJ0zekIJt3K5QvNAE5r3eNhGsDbiiS7GIP0mR6XH34Z/43cv1mTwnhzlxnufrHZkLodASzh0v3JRJryfxsbenytBQ1O2JzOTzLaVfWi2gEmZ8cnd65R3eqopbCdzn9w2+vfp6oUG7vxDvv8Srxw7L/3GR1UWXR203np6QGmJWmgEkOF9zV+fAJe98v2w8q7PwTVv+iKcfPDpQFElLzdUXKbKCKTc98wq+NSFXzKe1b4zS9jl0owP3/oOWP3Y7QAtgNOOexmsfuR2+PRbbyQg5caffRZu/Nm18OOrHzLjFV+tApogwOJ//P64b/1d8OHvvAOuOQfbwdEts/9kweeUDpSWMeHbRTf2PXppsExTZiZ3Q2t6D6y++y4yRApwMjg4SMY6HW1SBjQhgMGc6bWxLQaaiOHzO59AwMRFSDDdsA+ceFRdFGmC4MkMzDQnCTiZam+HCz9wHlz0wXMjCeHdGsam0zorAE3oXGXWEZ4hZB+kttloE+5vKtP8ItflC3zV2I5nobXnGXIoo2gTijhhQzfLO5MYHs9wkt9k0XFQ6xsx53F0CjP3ygsVaILOWJL83X+/yl9iZYKpr62wA731Xi+2fgROHlTACU2dSpXOKxhdgiAQWQrMfKr3DRkcQzzyAeZvxYTwmyjCxAdODGhigBE6r9loEwOmWMou3m/KU3SZ+9WSmA1VVxvPbYGntAZBbPFqUXqAiZLFPPdYX6IzO0aUmNwluEIlsoQAFKRtAxdpMtlqwZpFC8251hjxse/NOVdAE7F7sKFcqKG4lmysN78nwBOkapV7SH+lnJ/pz0SjBofuNwPzB31aLpnXqegFfT0VaRIDTTCSAX/QKP/6330znPdmpMBNfdygOBDlFrj3tl9Chai8VDSKBlDkd0PpVav0EIUf03m5fCgcTZUAVLyk8z7IYoEtHaVi7G4HHNUD5//ZIgJLBDiJgSYol/H7orxTApho4KRoj4qNR2wsBCiR6B8ZG5HrOtoEabkwygRBk6effhre8NZ3sQxWZyRfP5kj0EQBuN3oU0pcZror5e/v78tp3alMwECqrnn10qB4dowj9pWiiTBH12k/DxhWyIkycECfN9QDxx6adYSco2rkFmMjTV4wYImubqcD9zyuuDK9WeAP7Fx3VvkjABqhu8tnUhYskTZlablSxwDXC/fc/2i0S8Rgz4m8GOzgXTLRYrUiSWjZyct1sEAFJaRGpFuH5IYqOxuWMkbXsKazAE1KJy0PczKEYEfZiWTAomQ0SbQN8bwmZV8ZE25Ey7XrbspfggY6VrYRNPFpuSSQgZQsTctVG4WJviNgYnyMiucR6z7aRIT7+OQUtFraAFiBA8a+D4fP0/RcCJqw1wmBJmb6RUETk9Nkr0ATs3Mx528Lloy0YaifARecziiQifdVMtKbjuZoLO4RVIg5nB37r0VtxI1/53gb9kyHSqCa90FYKXdyh9bJyMiwZ0mTPgyjTPjgxkAUgSaYwLHD0StIzXXqcQeXSgIv8+fn92+icrhNcojzD+Jy7NKbPv5e6x3gB2LiwjQ7eVAvMdEzz0YKs8nXpbwCYe0uKyQi4kkljdJgh66yfF8cZZLNhaKrqOVfaOzwDiviidhuGoc5Ptzg+kVAXDzHiAa53Yb58wbh1ONemKDJNTf8Gzzy1GbqTk4Czz2C+wHmGvH6Ochn0s1enNlK8KDY028Tz+McLl1eacCEIwdbY89A77pvEjXXfEwAj9RcBGBzQULNhYAJUnPtHm/C9NFXWKq9EstjL25Re7233fuNROq/VjNL58liS4Em5lCvkQBtSJGKWvON1iP8i/TXiy0ZPPeFMl5ZQeuGMConVScm5WhZ0ETkdPpFcQN2cH+ePM8c6mzd3FO2Sc72l5nHeXI/+37Tr7GHnmPAJN4XqfpwM9XU7x4wSdJJ+DXx3qF6V/spZiNVlAVXj0jwzrDNbm5r/vXIeKvWl9IJ1E33bVwFf/Kv74Hj+k6iiJAffeR+ig75xrob4JOv+Ry8ZMlptvSVt10HX1799/BvH/qFjWDMl/EVuPGnn6XyiKLrkDPhyn+6lCzfJ+1/hqXtyiR6jxS68qfXwg0/vRb+408fDOa0fzNGt2BOE8xnsnegyVwDJkGjKMdGdrQak7sp1xV59lcAHn3sUdi4cZMFTjDaRNPAhN7LYbQJ7f0lQBMxet71rXHY+EgTNj9mnpPoCNLJDXCCURRE16WoupCiq+Wouqaae2C8sRWm2zvhr778ETj+9CNte12EiQNKrHxDhy6jy9v7VEgK9hj9Sd0pFL88JQik4FzGbkWQEdB4TxsBKeAD0nR1xtcRaCL5TeiEQfKzQwBNmN9kePlLuXBMVJ8ATWyUidmbxCjP3vEqf4kSWrZdtr/5osh0738AuEXRdLUwt8zkTopEYqcfCfxgQhrOM4e6IJbIBua+iTE46NnHKdrE5TYpougyuU6Msd+n6FL2jZhi703/YC3gOdrLvZfZtrwv8NzmOb94y8j8Yf5zthf5PhtlQn1PAIkDTdDhkc7wBjgh8ER9h/RcWyoVeGLePMecILYKA5wAgR1Mu+UM5Ao4kblWAJ7Q+dgYsosSwDdaHRjpa8NBC+OACU9JZ9PrNtokNNRr6qffecP5cN75F5j1kXNwDYZXljdSeeHni39zC/VIPqVXDyeYt5Re+DdSfkl+hkh0iYyDAlVCkCWWH+XcqxbAoS8Z8SJNJMdUjJ4rBE0QTIlFmXQDmuhxC6NM9JiENIv4tx4jncsEwRINmrzs1W+AhUuWeZTAzxVoIrlN0vqUp9F5EXmhdCgHmKjFFimA6yFzNqUJ643FLySpd/niKCrYeB8ppbnlC8bI1Tz9LBZtQjR3Jq+QFHfW8fsmGXxl5XfXdOYi8XbXvVbygQ3bp2DjduGJjI2heIbM5eDKVC1nXukmn0m3gEmWlku3M14/NKhhpEn2Y4z2tDn5ieCz0Ra+qZEBE2146UAFaVasgtiG0RFt/MqOBwMmacoqV9/uwIXSgInxYg4BonJ1MntuEbWYNCIDmnTXpsLlgQn1JrZBdfvd0Ntj8phgLpMa5zFxtFxsqUD5hx4raOxHBabRaMN0dRSa80+EnTt3miguoa0yUTOifKekf6hkQBv2jIUGNwOajGyC/r4aRZr09SjQRNW1G9AEX00J4VNLNKwzhZx34IDRCgz0cXI8PsgJxZEoM9woPOi4HZH5j6UfWQHATR/BkybsGGvDrilTEb2uYpFxZiNCwKReQ4o214lslMzmMsF3SaqwdmOSPLekbkjNdeQhi7sCTW6/fxNwNBtSTGmjTjbaRA5FrBwZ0KRocpYw6pUoIr37Sx8XiGf/csCPpUrXYeexc1Wo1mDf0X3qBf7fPmii6xECxnm0XNTneERuMWjiPMIAdu6eJJCPv+OIpkMOXAgrlu8bRSJvPB95ahNcc8MPWf2z+Ux4POq9CBz6HwQ5rBgtmig516mvKxWo9w76OZDKqAqJuaUPiuF+1XjsZpgHG2B0qA7D/XXK3cQUiVwYgl1TzRZMIhA81YRnJ/eHwaORmkvJmr1ob/GjxfoMRqAhcJIVrEY2oMwwtIDRaJOgb/lPX0OPRRy82JLB8/bjtd47f+QfZoLnwoEtkK+pA18oUIsOVGrkolOrDGAi+0ZqbkbroL5MHhMzfaDpYyJbR6agOFVcss37gI7L25sz+IZrUGy8wxmUAUz0xh4MjucoEb2GD0uUORuIvU+3+796oZR09Q/eRQmvq7vZWeSTv/cF+O1PnwRnnv5y+MRrP+e9DqNMrrr1nfCpt9wAJy0/o2DvqMBNq66DL/3wfxM4cukrmH7rw9++jBTk9lQHEOBAYOOUQwxNF91nIkmCPR+TwWdBk6ycRZCG73uoWEwn74gAJql9qnDBpfcCPhu6MW1McYSJJOIWJ/SHH34Ynl2/gXKcoKdzylCnjbNhQngxtIURJ2JQu+OfdkG71Yb7/xWTVvvUNpZWKgOcME0XRpwQVZcCTTDHyURjJ0w0tsFMZzfc+ssv2LOwm4Y6EbwABG1AXzAyI8l2FgNN8A7K5aEiVigSRudN4e4lsMcKHPVOABjbhvlN1mXym/BpzkScEI0xEMVyZehA6J1/kNm3FUWYckjTUSYushxRsJp3DgjXv93LVHSp1Ft1Ac24Bx55Bh589FlozowBUHQJj1mNaH1NBIOZm5gsvlrvUyAPtq4KB65/DOZPT2QoumpI46rymaSiTTIUXUZW0WtDBT+zDIIv8H31ApYP0wlIT2XtKp5IVPqPiSrgLrATSf1pJLei5sJZQmd3ouEybAwIlghwIqBJpwMznTY8We+BzYPICMCOgHzWdQAJR8MIaOLOwOwsyVWxJ5jU3+ZGbrPQfflCR0DRRgsMYMKFeawKgY0hDzhJRaKEkWk6euGww4+Cq//8/43bflUEVygu80wePogCXVB6IZiCVIYCotRspFWZ/Chsp+JxPODIXjj/T5dawEQiTWKgiabl0tGAcw2a6HGQ33VeGR1tIqCJyHmh6NJRJgicYKTJ2a/5XQJNeO6EdIq8jkJ1RutE4RkkVAU9uW/ooGLqUUbjUss6tt0WgiaCsqcc1tVekwIvinT97vXrzErYi/QYyRNGrg4UP2P7KQ1QkmCkCUacPN+fyk3ff2h2LXueaoqACQIneo9Jv3quok9clxRxgrOQL5fPJFZWSMWl24Zgls/nFg5VXPF99MlnYWxc0ZqZQjnKxClsXj9qii7NN09i2vSrAjyY91NFlXQ6MDrPgCYZY7vZoLugfCsL5HUDmBBaqetsvc3zjUlR+q2i+e+BJnMMmBjlb3rDXTAAnMeEkr8TYMJcuNbbRpL9kacUKtltOowiH257v1Nh12QFGjMu+RKjvLgxOWNfMkRQd5sB4vaMK4DTqF8YaXLYyCYY6K1BH1F0CT2XD/B4oAlys06jcREputrwi4Cei7rAJoQvEmFMvbVkuAlDA3UTicOgCSciZN8w0Rg5yboDFckfDMEM8Q5Dby/0amu1TdRJE7btacFuYsNTdQmjTBRyv2B0fsYuiX1PIc/qI150ZsihNTNBOS7wI9RcHyyZz0SKffDJHbBrfKYERZdRSJRyEEYF5O9+e++nkBnZEt4PGbBEOi+orHef9mKIiAP5StZHBuyw70gDJuGhUQMtXL4KiTd1JdAEI02MrGIDfBt27ZlStHIcaXLogYvg0OWLiiTT835dR5lYqskwj4nUSuUzKTbxp5sigAne0dM/LzvyRUBw5OV5yhy+r33//4LRoRpRcw0gaIJRJiaSDmUogtVEzTXVgsnpFmxecD4ZOp4/0MQLMYl2HoEmQT4l2Q9YRFZIFnLkG3r4+jIvfdhwllTPk9ks8BdTXhPPECa9HAiy9GHGO+Jlx6iEQdodpPC32CrKeUeZeopsyljiMzBR5jDr7W2xGaje71fFv5C5NgcRJnkHzLiG8TzScXnLLNEzdp8Ojvdh5SPUerHis3uvGl9Pv1XvK1LFEiJ7z2SD5so06qatCnz8X95Fd3YaXOBxy06Hf1z9OfjLN34BzjzsLKJ35RtYpr3ub0+AS856P7z9pX7ydjf7K5QA/sPfuhROOvAMuOT099uIDwRJrvjmJfCZC1ZSbhPOefJZinDBfCq1kRr8wTHvscCJ3rexCq/Fd5/xPsqBkvLiufIfL6XqfvotN85y//UBk7AOYaHpuZyVB1NTTONcrzsDBEaAo3POzPg2G10iNLrO7tyBrVu2wT33/YIiTkLQJIw8idG/aI9y8UxGA9rT94/Buoem4f4fNI2RkR3uMsCJnDUNcOISw7dMYvimB5pwcvgmTMxsg/HmNjjmjOXw8ZVXuSgQI7xJ16f5lQZN3DUNpuD9JreJrEei1PJpv4Rq3NsrlAzD92998ucw0MNJ4SniRCWGtyCTSQw/3ehwfhMETiTnqCkPxw1zM7KzldA+CZ20D7Dwdbdv4G/lQZMOTI9vhzX3PwyPPbPFegbj+4myiM7erB/zsq1ClSLXdeRKBUa3b4IDdm3OUHTViY4LabqYsoy85DVFl1FviBhJFogGSRwiEPF40isou0aQCrrIuZIoj311yHcYESpzt0EHSBo/LHPPUnMFSeAFOGGKLgbkOCF8BxqdNqyZdxxs37MO+oaNLcAAVwKeoFOMvxaFltr1WyF4glVFP0Q8B2O7zXlZgBLdETifjlzqS6gQONGAiMzBPJAkjEQR2RFGL/zDyv8TGRP/qwzb9Cz2MARSOBIFQZTuKL0wMoXWB6CM4xXC5zxN5+USyuMd5161GFacOI9AE53TJAWaSJSJBk10HqpQNheywajhDAHvEMSKRZkIgBLSc0kuEx1pcu7b3mPfJtEPvuqZAE2sPqQWZTJy16w9mtcmKiiqC2cV1NR0KQ2a0DuzMidsY+4eH6lEchoKdc8hAAAgAElEQVR7/VJOHQkdKco9Nfu72pg/zMgYV4pvR12+j5LBv+BBExJCj+22ycrKD8NsARR/qhWBJmWouboFS3gNhXlMYksgblZKUnMZpYUVtoBD3Vu0odlRvGe49xF8ISojBaKgwX54MOWRYUyC5NEi7cjfmcqAJl0BJljvSKhtShGaFVDiTU4EaIxnQADUlJ/D6TtndjwBgzNPkCcSUsAQ1VWVf4KAIJsrBI38DJh0oDF4KEzWlsLE+HjwEpNUGhMbG4OLB5okLJmUoLyFBsGQ15QjTULQpIcSwWdBEwo/RnCnBGiCWyVT/cQ+6rhcqcLikSYMD/QwYEKUOfiDHh8mlwkFvUseE1kbPEexbQxeSN8waMLJzbjd+Pu2PQ3YNWFPSn4SL2Xsx8PkyPBQ5nyNG0XI56ij2LBFjaldVkFFaq55QwPQLWiCyeCf2TzOFF062kQnHVM0K3rzxpwmXX9KGPqKynTnjPzcDxnAJAcACd9po+2CZ/SfFGUSu252eH1GC/f8bmi5WNDS5KM54egNcFW2YXwSD//iLcYn20OWLXzBgSZelImRwbh/oPdeLE9XRVFzzRo0sXm2mP4L85n4H1VyTLMNXpwCS7hMliWtPWuh79lbYHS4BvMGeyjKBGWcJIBHowkC1QiWIBC8tbkU4NC3GvlSzumiaI2Uvq4dJIKH8ACM9H/2I/2j9noGlTswPj4Gg5i1NvA0j9jSjaeGKjaIPnlRgSbOEuZTM6m+Ths1zZ6TGswSslQb4riYcCXFCHjMC7NnwmhN9jbKJN1+fp1/3a9U5loXgEkMsMu+z/VFWkt9jgCT2KHeVjBbG++bAAyJHtrN5AhL8ux44YiHc8ImTM0bl9LSCKYbLdg61oQOeehX4KENd8Ff/eCd8F9f/yX4+K2XwcfOuwH+8e7raFZ87NwvogUYFg2jjHVOWynQRGpx0+3Xwco7roNLXvp+uOQsP//IFTdfQl4zCJro2acTxg8eMwiffNU/wEsWnOoaZpaVA0100ni//XsHmswFYOJkAIIk+Fez1YSW5B9UeS+wn6udBtQBc6kxHZcFTLQoMfrili1b4amn1wImac8DTsSzWRvoxMBGTgWNBuUfwP//+VNbYfuTNaCky6Sny49OuizghMhMkxwedXOi6RLgpAEYYYJRJwSamMiT8ZltMNHcBm+9/Dfhgg+cy3LHGpTM+p4VaCIylxOqk9OVyUUiS5nkp07WrozlUg+k6WruWWvzm0gSdXGQlzKZ9rMD0802VCkx/MF8Nse2mPFqzXAuE6oPrV+m47Jy3ANs3IN8j6l1QaTJ2JZHobnzUcpdedsjeB5ivYZ1V6TjQqMwr3Eutw31vmH+nVUKApeg1g/HPbEKeqs1j6IL5yEmhCfgxAAjFP0kvysARearc0QyHeEumAWqJnRG4QxOEznACeXVaYQOg04+SkLvjELgJpz1mGfQxLBDSJQJ/o+RcCa6xAElGH3CFF4CmvzT2hHor41C/8JpGFxsnKvQLoDgCeVjbHiRJzGaLq03hAAKzQ7TNQSazIgNIbs/7ZoAOGJJG8SfVkvFGFDCcz9L06W/DwET/DtG9/Thj/4FHHOcSvwe2czdV/LbrE8dnsDXIMo9tz1kksurvCiUJ4V/OLG8ofSytF7CyuLTeck8etPVy+Dwk0a9fCaY2wRBEwFOJMJE/5/KazJb0CQ2FgJgybjI32GkiR4zlPv4I2CJ/L927VrQoAnPA3HWki73QROtyzjdzgr2MC5W5bo05TxfoIlWPHNBk7gWGrYzR21zl0rq93HtTdZlWisur/Xl30nOqW20QQbHF+Ws839Bk5w+fOzZcUoInfR4LxypbgCU7ITIA06KQJPZACbYHJ+WK2+S+kK+kJpLQtzCE5VdtKHFiFQaS83FSa5MxIqyzsdBE224xmfCDckYQCOnu6Jk6d0CJrEoE1bofLowTgZehkIsZ9KRVsFRLWFkS+FULXFDawrzmKyGaqVjI0wENCGd0EoaTcuFijWCJm2YIVquE2Dnjp3B2/x5hry5zrcwZw4aEA4BhGLQpEIUXQKaSO4VrDMpzSVAE11p7F+JxlJnBHVLBRYNt2BkoM7J0DRgQgATGza1EhiabNBLS7yqSTlum0OQiTaRqBP8f9ueJgMnRLnjvNV0mQiY1Hv8JPakCCBoosDMULZQPhNSUHksBDQpmwReOgVBk3UImiBlEHkJqdoVJISv1Ptmvz5KGPzypj+f3eKgSRmwJNx/M+8S4CNhVKb9B0Gm8JylkBINmug6dUvLRXXDAog3mPNP2cNLhZPBT8+02KCB/3QAXnL0gTA6b7CEBHn+bvGiTAg0QbCkJ5PHRGok1FyzProowIS6MAOaRErW+09XgAmXj3t84/GbYT5soCgTzJeEntBCzUXrrNWG6Zk2JYAfm2zCk2NLYcEJFxhaxDQQOOt+KBriiJKOjzSm9ijgNvV2PHjL3t2GsfExGBpwDhNiY9FVCCm5QuP1iykZvI6+iR1skjup9ZpODJ479yVH139fzBDA30XrEHyZp3WWAU3i8yBS9dz3+qe8QEPx9y5VdJk5KLen+iJ1VI2VnVuW6vDc42Yu+JN9Uo91OKpxwCQ+9l7JYR387iflkvXjYCRyG5YWRvjY1j0NmG45J6yH1q+Cj3/7UvjYm26Ej996Kfzeqz4It665Hv70N74Axyw+nXSxSqcN8/oq5AiDnyu/fgn9/+kLBfhw78SE7l9edT1FouAPf5xse80nj6Wok89chM9mG4LgyZ/d/j6oDlThyLHj4DLMg6KSuWNulHvW3kX5SlKfV3/iWLjsFY4OrEg8u+tOUiILZ5KO1jwQHwbWD/CDgMnMjG/ctc5RRjIQYFJBT88OVLGvgzOFnesmegLnGjpwPLX2Gdi9ew/pKpPju60BD41jkoxY/hd9COUIGvLQYPaDrzwIjekWPPDDaeitD9JPT60vC5zgGc14YUtEvPNAJv98cmJC4ASjStAxqEl0XQiezEAT9ej2DDTaMzA2vQUmWwic/DZc+IFzfQOaiSyn5YvUSGbLo2MRf2kj6fArkfv0Ow0V5lDkxa8jQ7BDQ9DEUY3ZoqnAMcpv8oyJNuGIE966zVrGOpozEzrEYaTW8EFne6AJOmOhsw8/YbLLm3VeDjQxDRZjvpZn5tKeLY9BdexRyq1Zq9dJ97nl5wzO6blM5+EKn31o7CmnSd0mO6/0DEGtdwSWP3U3zJ/cCT3VGvRivk6KMKkyPZdEm0hS+AiAIkni7YKRM7FUKOUkmqtwmZysHsOGjFcbkKrK/KXarPKDaoFt5o9ZcnY8icbN0A3RccOLMjHUXB5wgvOck8AjaLJhsgq3b1kMtWofRWX1L5yA/kUTHPWDbW7PcNS6OftStI6i7nLnFO4IX03Mfkf5NQ3zgTfUUIHdkx1YMtKBAxdE9i7RddT/qWiTMOJE5o6OcNARC/j7Oee9Bd70lov8Kql5689KK9G8ccs+PPtvEETBBPP3/OxBuOe2BymqpGqAE/pdgyYZMMUkl1eRJ2ectxBec8FyGBgYIOBEfiS3lET5pQATHXHCc8BEtWiHs8QZwes75UiqAfAwx0wq2kRHBulcJgKaTEw34ezXMKBthy9Dez7HoAm9KWsH9LQnJxKjk6IwyiScckFfv5CiTDINjDndFy2NWRxkcd+SjweeGOAEqbmO2wfJ4H8lIk2QokvymsweOHESM11GWvOPgR8stNNeouEzeVRces45Wq4yJxF/NqapuZCGiMEA8RT15nkCNMF7ZSPljdd4d5EiLTkZmBrKRZpkV0gcBIm1j78Tj5To8Z6EvG90zl2zkeTvdjESuOG4IovWfpnrKPDImN9FErky5co97a2roae1A9DRrl6vQL1apYTqLnwb+9+E+ZoDDQMmHQJNOguQlgvIo8t9/NOxHEKcbE/PRaGXQUPuDBKY+hOLIk1WjGyCQaTmInqu8qDJ+FQL9iA9V+t1MF5ZwiVro3YAmtBl9f6Fgw0YHqhDT08v1OoIsJgIE/zfGABYgcSzOEeUWABFNsY2UnO5g49EnZDnjweccMTJExtnrMta2I84LgtGR6NRJhRVYCJSMrIFPdWaU0Yx71hqriO6zGeCXaNBEzpMdZEQfq9AEyeC40a7wkWQBb8jkiZqWCg4C/G08oQwBUl7NcLDt+SW8e4XsMUKlbAsISUw0zd4WZj8XSpDqzgDmiC3d4VBkwaCKUx9gGvwhQaahFEm2C7MQ4QUb1Ew2VBzzUK/Mj2Ph1r/6Uw+k5TVyUZUcFH50SVuoLHv0Ru0tvabsACjTIZ6iIaQouiQR8IYB9ATFKm5xqeagDJt+6K3QO+85c9TEvichRUo6wyaMEiXpyeJ0UdK3rRlGyzZjyN6jJ3Ie6k9cCjDgbYhYE999mPnF0qAF/oNGjDJ74ugJarT8rS+1GFMSnN9qkvRa2LfRplk2hZ84f8Z6CSmkbJHsv9y9hOff/FTrve8/7poyXn9Hx23wjKlUQkgK8LXbeeV+SUWPRPvZ3/sY/fk9Yd1JirAncuuUXzX1j0zMN2Sswlb5z9+KwIgFTh2+RnwT3deCyef9Upo7mzAn/7Gl4x06ZDHNDowzOuvwshADyV1R3DkR3/iJ2TH71b+7Fq47JUfUICJqyFScGGkCQImJx/s8qGEbUBqr6u/905ojbWg0+zAKYedCZe+7HI4efmZlFT+htvy85UgaNJ9Evi9BUzMQJlBRQPVxMQYqxfkpRQHYXo74+osgWRT5kymXagMoCC5Oiq9I1AXGky1SLZsWm+7csvm9bB103qik+ntRUNglfKN4eeYE06D8w69Anpqg9BbG4Q+Ak2GoLc2QMAJRZuQR7bR4ZHtwCQP5/Yo0IKiOkxy+A6CJUHEiQFNMPKk0ZqCsZnNMNnaDm+7/PUKOBGaJEYXNGjCkQAFoAn1Afa/JIVnU7j1NTDPi8OSV54AMAaUGdv2DFQmn2HAwGAe2q1PIk6EehkGl0PfgkPt+DZnJgx4w458GqBJgSZce4kIcUiqGPRF8CJY0tjxGKDPBOqlbKzls+gDzzTg/rWRMyaCJhTp0qHoskqtn3QNBkw4x92CzU/A/lufIj2qt2ISwSMgY6JMGDiRBPBy9mWdHd9tTvQJmi61ulPOojlKaKVSz+ivdI5ChypvRyoLmLAgtxEmlFOTwRPKZRKJMkGAhKJOEDAzIAoCJxsna3DXtgP5bEt0T1WoDzZg4MBtBI6g4x2WTM6K1lDOBnNmXXANT1E0yfcIEnH+u/BTgYkZgP0G27BsNO4QFANIeEkUR5no+5jtoUW2DPk5/Iij4SMf+3h8G4ps0u6rlOY1+xNJai/0QZQHeKwIRFHRKAY8yUah9MBbrj4Ujjh5IQwODhJwIhRdAprEokwEKIlRdMUiTYoouvRY6dxUIWCiI01kvCTqROc0CUETAk5m2nD2awPQhM5nel4996BJZo7E1Uk73KX1RE9Nd/t1Ug926iL/lpiye6WLllTgonbkks+Wuc2lCuC7NXAi9oOXHm9sgmUKnKN7fiVAE/TMfOxZl6Nj74AT6blY9ElKaMqg+cIzBZrMFixh5U9oufLr4sbfr9M99z8WWUkcmimmvDRoErZPwqPYu8wCJjKDVaTJ8EAv9JD3fGyDSeX0SLfRiyRR3ggk3LukuyKqr8A4JJ4X3ZYVX3emzYxVsDce5tvY24iVyMumN62GgcouqGOUSR3Ys8dQc+kIE1b02QOs0W5Ds8FeSM0oLZfaEuyJwK0To9IllBBH9YZRJuhR7X+YngtBEwzb7u+pEnUN0ddQ1IcDe2KRJgKarGn9JowRaCJRT+4tBE6FEUMAMNo3BcNIldPbCz31HhNlgocuiTCRRHloIMS5zkcCz6OPgkZYGUaPLgofJyWWAQ5sr6PqwuTwTdi0fRLGp6vmcOLPcUz+jkng9TKRKBPb4xTNwonn7XdIOdCYtIq55DOZDWiye3wGMK8JtSRC0WX34ghFFyZuxHldVjol96lZRJ2ElIK+pIknei8DltgNOVPZIK9PB+dBIHnt0lcyIIwozcgeXUY2j4lKbUJzD71qrVJLnp8VmG5IpAmDvhgNdezh+8OShSNzpBrsfTFhlAmuUaRjiNFy0RgYaq7ZHVGygAmW6eczKSqZZ3VZwATlPHrzTT16M8xrr4fR4ToBtH09NQKzLTVXm6kzJqeaRM21cWZ/6DvyIg4zJ8Byr1fT3g2WMhw0p8dIxhQ6lmS8vQA2bdkOQ/01GBrE5K7ZKiWjTVCkvwhBE9sFQV+kDzRm/uWMZinQhC1woaRSJs/IC8rU0Tw2Z1Emue9UF4m2xURuYpRnpPoiHzNN552bn8h7n/+6aAcVeg+S7qceLSyT6xRf/WoupMoJ6Lh0QZkyQ+ou3cKw/Ew/xWWr1hO6FUD4ij2TTdg9TR5GbFw254mLbzwezj/lcnh0z2pY88DPKMLjY+ffBEeOGGosGgiONql0mrBstB8wITsCJz/6qANNrrz5EspL8umLboRTVGSIritRcwGYKJP8VtA7fn4tJYjHKtz7zJ1w+nEvg7ef8j740E1vT0aSUM6Uf7wUPvPWGwlkKfdx4999hImahGYs8RukU0RKrkzUq9DwmkXSW5mCesVRK7E110VOk5ZMujAbd6u9I7TPOnnnTyD9fXZeum9+cfsj8LGLrofeKgMnCJoweDIAdYxQJSobpukipzTjPY8RHaQ/RIETBEyQrosTwxNNF4EmTNeFESczzQnYM7MZptrb4S9XfhiOP+No0xOKoktFmjjQxMgWidqgBeGDLTYpvDIIa9ClDGiC92994mcETGAqH6LpwnOTyGMaD6a2arY6QPlNhg+C/tFDoN3GKBOMjmZaLF6zBggydRLZiCPB8lMkpnP6cCLUGSjHtjwGsOdxW6davcdE1zKlG37WrJ2BNU8LcCJ9g/Kkh89SlR6oDuwHtZBCtQNw9EM/9PKaEGCifoSmi0ESdnwj438uTRfNFK6cLJNU1Iks1Ija6AMn6NCmksAbwMl530lBsg+F+5Gfx0QiTOR/AkgMBZem55LE8HTNACcP7RqGx/fsZxgU0BAveYCq0LtsM1R6dnpgiUSZeJEG5gASJoPnNcadwYAJRtaEK7oCkzM4Tztw1FL/vORtOcqmw1POyLsC0ETuDSmfNGDy0Y99PF+jjmy47quodlFOZM/yLmy7JJf/0t/cQtEoRPsLaEPKUnrVKnV4+RsPhtddeIQFTTRwIoCJjjYpk9NEzwE91uF+kYoIEpuI/l9AkjyKLhw7TAAvoAmCJRJpMrzgADj6+NNsz8ro+E5bswdNfH1R6ZakljjHbKWNcV3iKqWrZ1yp8+dlZukoeZszl7zHcudyUEhBnWc1fe16TTR4VoWaLrb5lf1CxM6Jdg+MNJk3lEoLsRcvz3n0VwI0wfpjXpOY0J2bbinH1Zb1PPYNm7wP+zts2egSaQfTchUZd3Sr3b0pai4y3mtOckJpg0muABC7xaPHqQFbMpEd+FpV5ugI5jqQMpWHBQeDRoCO/EUWpd/SESNygrUn2UR5+hnyvnB1+f+5exM4y6rqXnjduebqeaDphm4amnlQQEDRqDig0QiiEaI2GJ8DGFFA3zP6viEvvpg4AComaiINokQTjcmHmZ2jIiB0M0+N0PTcXV1z3brz+6219trT2We4VdWo39Wmqu45Z+999rD22uu/1n/NqZ91dyePUZxhcD7zFfOY9NafhgLmMMm3SUFF0ESABwPFKlouSvwutFwdqBcWQbV3k5fHxFIXIoCJ2R3i/FPtJMbdgiacuJ5BE87f4NNztckzGyNNEDSZzq80BhCrI22KLntDWz1Up7DVUrkMCFZI4jM6cKgII1S8Z6cOQc/AIl671A4BfrhRdOiQEHsy2jC/rFB1Ge+JJjSbLTg4XoOxaTeZvDR3YKBfgYvmBSgM0aPlciLYVERbmzzGeO1u2rAaBueQz0RqvfPBfXq1CkWXHu0Eii4BTbSMmM+EVhVm3W4FNMkClrAsTtr5+Fq6pGVZFowysWSBLRacMknmmI8t2ul7O2pKbtM4CtbLNBm0RNT3uN7brTZMVZGbmI1NCJqcdvxvDj1XOMqkAsVKPKiDoAmuy7l8eI9zn8xEzWU9gmuOoixSG8ADIcB7Y9sndZRJf6UApZKi5lKemugBilRqmAB+ttGGfYveCOXhdVQL6gdxlHOpzVioG2hicb83Zye5TbEfa7XaFITqftRBpmdmoK8XacrcfFP64GGsaEZj6ABc+OLj4bUvPmGh3uo5LycYZaKFqmlO1HBobkqUhSlAs9WtsaBJbPnWhaQ2ZAFM6G3iDnP6glll0VvNN7LPUu8lvD/Z3zxqPn4kfFIMHTz5Xn/1q1mb5RBsz7gs/ZkFMLHmjzu+1rt5c8xvKv1tDUjSodseN77PAkys7uEyU8REjCCVOnaP1zErndrY0BEjB4/suxv+7F8uhz++cAv80xNfhAef+DmccMTZ8JFX3ays4jIROAkCgibDuVF4ZM8v4UP/eB188vc+BQ+OPgi3/HgLnHrEafS3PaYFYENep8ARDq/4/Ivpvk9f/Lnwy3jvcOsv/hq+es+t8B9X/QS2Pns33P741+CBA/dD81AT3n7WO2Hz2W8HKLhyb9vubXDNd94F/3nlL+Ygk7gBSVHrHaU7x2kzeBmdeaq1unO21NEm3lCWcnUo5xq8x6kWk9enWk9ioGfAZAhKPbynm/kpayY8QaLyz3zztevvgG9+9vsMnGCkSZGjTkoFBE4wJ6FEmyjwRFF1iJYVAk50fpOOoupSoAlRdRFw0oRqYxymGweh1h6FP9lyLZx8NgInEq3PoFHTYpOW+e8AEGqdScQAyyuTvR2BJvqfAJjcoapflbSyvxNDMgBgtAnmTUN2Ac5dqYAJPUAMmqC8bCBw0gTKb1IeXGXlL+HBNG228jL5wI8MqKYSk/HtwOSB7VA79CT0V/jsRonqKbIWjbw8Z3KI9Kkyv/4TpgKWvQO9zCnCJF8CwPEdXBVcF0v2PwWrR54m4KSkqLkYNAFN1UVJ4a2cJhR5rc75xLwgYIqSZUa8q46LU86zaIEW/bYBTULRJbYQ9/ejEGDCY8SgJCd6d8ESBkmIytqi6kIQ5WcHV8BYvY/pn2RtoCMuUsWhHBnYB6UlYwy6WQnimW1BnGOV3Ff9Z3cFZVREwKSFbAp+XlyAaj0H1WYOjl3egMFKcv7JOKCEl1E04kTon0LUTwKafPiP/wSOP/EUVx75sytON4k8lX4SmINA9x4J50azQRR84L6fPeJQep3/+o3wyrecRKCJHW2CEScClvgUXXY+E4k2EWquJHqukJ3MHzsZG/9nHGhiR5wgNSMCJgicCGAioMn6Tc+HpSuO0H1m60DGifLwgCY6Ibze26JKXWiHS3JsitO9SLVS0Z9xtjbphCT9zdmH7ZmWRR8N6r/ZZvjhijohOROQxbQy8zlYu2IQjlzh5yzN1ua53vVbA5rYFF168qS53c2pV5IBFNsEZidpVtuMrrFbsISeV0nvum82C/cnnt4NU1N+Ym+mirInnm3o1nV5oAl73jMwEqTCIs2Io1cwYqC/j7mFox/FA6ru5etJpy2A3MwUdPoH3XoTKLaMRBWFRMrH5HMcShuKKPH5O92+6H4U7OfzqBAu4AfzmBRG74NSMUf5QAo5Bk2E49aOMiGlvIOJHjvQRFouTACfWwTTCJjMTNunG6vr4k7wZqx8Ye4LyiBoksvB6sl/hqMH9kFfham58B9GmmQGTWbb8ECTQRPNB+zNIZ0QXjW3lG/BiuEOgSYYaYIeaggAUuLAfB7G9z9Fm9TE/idJ+UPDdM/gUprzw6uOpe8qA0vJlY4ADAISLG5ildeEgRNJCN+ERqMJrVYTdh6oER0ad7Y52fjUXJEoEzKk4kZhPuT5jYdW7c3UgTNP2UDF/tFbfweOPar7EEUETWQlUrRJRoouHzSRViav6AwLITXyRE1qp6i5R5dkU4eFPzpHyRPtD8tG/k88YOKC6OYZLimJlkt7BQpoQoYRDqsXHuLxKZ4nFHlSq8OZJ6/7jclpIlEmpm/yUOoZjo8SxENxcW4eI3G0MS5okjzivMbjc2yZsZc5x3KEErXu+CZFmQz1FaEHqblQPitXS0nSWq03YbragomZJtQ3Xae2QQZeWY4mHzAzrKA53GIMOmoiQWNmNCV3nK19WxYeb1ffd/AQdFotJ/JJmdLUu8sP/hZtLJgM/jX/PwdNgnJSLHBpdugUIWsOlP6N2qoa1ry825OqyQKaWK9j9Au9UUjpvB6jdVn6hhXZmQaY2JOfgOQYwCRSn6iMMYBJ6F0S97xMh9MkAMhaJaGyQnMlYfzM7c7qc9ZgZGhkXAIgFPVr2mbvDrEZGmuPx8i7g9MtPkNQ5CqP2cf/cTM8susuuO2qR+CtNzGA+tE33AonrLEiNKh8lTm604ZBGIeBQhVeftMr4LQ1p8G2Xdvg8hdthred/rZEmYj3XfMP18JnLvo0PSd7bppu8LLPvxze+eo/hMs2Xkbl3/rLW+GrD90GnXoH/vOd/8F1Wpv9LffcArfefSt8773fi7QnrStTjkquQcFueKDg6VaP1jmS6LlwfHvyJtpE1hKeG9kwj4ELJSj2LXfeR4zxxrweL9Ci69B88/Xrvwvf/OwPPKoujjgp5BE44RwAnCBeEsOT6dxWtdnhSRyOSE+XaBPJb6KiTVoInjRhpjEKM42DcNxZq+BPtvAeTcZbmm6tOYImiOYWDDhC3rNG7mnfP5FY1paqDZNq0U0dehY6Uzs0aMJnP4RllCyViIQ2UP7K2XoTBta9iNerXaf6QwAcEcTqNidXi8m/wm3W0SUFpIVVAAYBJkgF5Zq3hDbs/mfq8OCOOr+3ik7q5MtQ7F1E5/M4Rxqk6Fp58GnOaYIU1Iqai35i3RRRYmi6NDWXgCba0Ug55ommbivsMoNjwRO9mIOyRGwLmEGxSVQAACAASURBVASeWAo0t7N9u95kPMEfD5hIlAmtN4kyUREl/Lf8Y7AMwZNHxwfhycnFak0wNReDJwyGEH1YuwX5RaNQWjzGIEkAPKE3VvYgY1dQ/l1IdddA5z125LI/jTbA5GweVg01YfWQiTLJGqkg602vOyv6JET5ZOfJQNDkdW94M1x0iZvHJFa+Bi6kyuLE3WRuF7Ow5mC7BES5+ZN/RxVhNMrHb3uLBkwQOLEpuuwcUj5Vl58MXoATm6LLzAETXSRvmCXSxDBxMGW5DZ74+U0ENEHgxI42wd83HH9mAmgiEuswgSbKJmtppNwF9nIODPtcQROWNMx3EvdxrnQzh1PabF4sTftxusBtpgj4dKUl82Jhii4MToi2C785cuUArF353LJr/FaDJraQzTwKmW9UhwzROKznaGJb+UwcIIXobpI8NcMNYFquuRrac0BRJk/vCpxoolEeYdDE9fDl3A4xgInoESq/CVIgoQE87mOHuZFY8K2HAFAY2QvF6jQUqsy5S4uE+FcBWr0DbGzL5ej3Tt8AQF/6Qgn3KS8+2shjvZrnt31iSOXC0H6ZHq0rWq5SQUCTDhTyYkSVAWHNmDxTyOPI5DGZLG+CassyStqH72CEiT2a0h9WvwSSQU1M2wkm8V42yhFo0r8P+npCoAl7BnGEhxVp0sIcAG2YrjVhCnOaCGiiypSIC2klh+ubcMpyoQMrFWhSIv5kpuWaPPA0TB18yhLBHLlBGKDqRm5KB9ad9loFmiBdDVsLDDWBACicGJ45OjnSBH/fOzINU7OqD1QjiZpriDl75ROJMlHGW6OYKMDGAk0G+yuwacMR1ODPfvTNmSWafSPScyFNl4yomxDeeImZwxYr+HGgCcniObXEeygWu7ONynMHS2SlJDc1B/kC525C2YUbt3D3sqxXfEIuZOJ4ZmoZY1UUF2Xin+GUhKLyENCiSBN6ZT6UMR9xAcYmmU8Y21Sr1+GC845fiBGYdxmhKBMyspSVHA/VMEfQRA53smXYRbv5TMLKoAOWOCIvNJstKjVFDVJ7/HYY6iA1VwkGegtQRmou4vTm+pAesd5ow4yi5to5uwoGjlcHO1uGpuRHm/egOAV4YIl1rT4zmlKV1y822COKuepqijqZnoa+nhL097L3tdKqrIMHf4OPHLtuGVz9tvMX9lWfo9LmHGVCnaJ7JbG1acZqs6X7c1d2tJji7W09oQVZABPrdZySuG3+8dNfk+ZkxwY3dShOiTAxFUn5XnSEuiGyonV15jm7rLj+1uW427uzASbtheFyvb4xXeG9njdXEsbOaadZeZGN2swbror+ni9gIos69B6Uy6QGtTYCJqjXc5QJ/v/jlM8E4OKzrqLfESxB0CQ6mQQ06cBwfhyGilV4yWcvoNuueMHb4fIXcDlJn6u/dQ1dvvGNn0m7la8rmb5151b4yLaPwR8cexmcPHgSXPMv17HuWm/D5We8HS4/x637A9/hem54Q1o9cUCi1bwulSxzew7qrSLUOxgNEJ/PRGrCOTpQYAc8WoUqigE933OlQW3oNjIh3DB/btkdHV2P5hsGTn6oaLow2gSjTnopxwlFmzgRJ/HACQMDkt8EDXiS30RRdWGkCYEmTNk1XR+BmeYIXHzlS+H3r8LE8PMHTRjWYE9/jmaNAU0iieWtta7zm+yA3MyznD9E5Texjk/q/McMA/VGE5r5QehdeaoFmhgDYyJo4smVqQPboTqyHQZ6eBlQdAnqosQWwICJJT0YHFGgN+pADzxTh4d2qnNUsQ/ypV52VsPooVIfnStCn00PM0UXR5pwnXE0XRRlItRcTrSJiUbRxjdn61F/+NuRrbAnbb4S3iTrSr+IL5ztjSwZMOFIE5XTRPKX0NleRZdg31pRJvtmS3DnwZUMmFhRJkRlp3L/tJvoZMVtyvXMQmn1LnWekPWjksIrWWyDHfg7nYMaVXVWd1cvsnJP1vKwcrAJqwatBM4B1pQ4ozvJGgsokWgTP1rBBlAkN0YIMBHZFSvcAyKrS/Gabd9IaEAmnc5dWvTXfT97CBYtB9i3+1cORRcxa5RK9C+UDF4AFGHdsH/GgSa89Rlg1uwRSj7R3sB05XHRQD5oYuc0QdBEgBOJMJGfx5xwVixoIvMFV4LeqGw7hKN7mD/sMXb3J5eeixeKzdLjKjNxcyXznhfR3fCLZNDCqTPr/E3QEc3UlJtizslxczjYCZKblx/KBsPELyXXiTha2snHLH1OKbp+a0AT7FKfoktWSprgmadkYxOqroRVIMk5sBCACbYPAZO558DIwZ79h2Dv/pHIq/rUXCRogvRcFuiB70p2FaVg26XagIcCHZJBk/gcJJ2De6A8OwM9NfRcULktWEJTjTrCBZPG4aatNlXEHRtLVkJ72eqYoeUcLmhY5D4NLFsvssYtaH5b50LnM6kRLdczwIBJjgCqfK7N3La2d5V1uLFpucY6y6FaWOm9ojWnU19XbjA3huaQAU1cAYw5TY7q30+gCeY0oUiTooo0QY+lGNCk1mjDFBobHdBEbWT0ri7NXEHTIuRgoNKEpYN5qFQ4XHX60DMwPfK0A4wQpq8jqhznQOqrSv8SWLHhBZzjQIfq28qBAU4wtwkqAkiDwAk3Z2D3KLZP5l4HBgYGHGquaC4TLE/RR4jySABsDtqNWTpk4DNMzdUDG49eDu9/60vnJN7sZPBYQFJCeMcgiB5+KeBu6nTK0mLfUCbG2YASnroxx5yJ/GbQusXeLhjwjfqmMau8HaLrzQY8/HOYvTdEABNr3UbLULBJDrmDkVLDpeZiMDgPk9M1lUMIb2zBi88+NkvPHvZ7/CgT9saL9ygkWa/ymXTTuCTABMsxoEmXgIk0wlEsbKCOo0zw07wfqbmKMNxfhL5yEUolzDGFB1cGXpsqAfxMrQXVWgsOLLlEU3NFZajKD3XYFJqwwwLpBOow3ZgZ00MQXcchLZ125eCwyRFg7/5DJEMx3446ZnmPmMPIb2sy+DmDJtYJK1FuzpmaywxNsHzvy6Q2ZAFNQgdGXWYiaGLmAP6Gh2yx9MUeTgMnSKN52BSxgRmqq7MLUYC4i+84czu2f7IcTOdJx2W/helTbp7dLv+aBVWGARNVgH7OA0xoHZvhiRfRMZ0T+poSwLfz0NFGCZavGF3y0TfcgtZR+LN/vRz+xyu3wIlHeHlAZJKR9bkDPbkq/MXP3wv3PHIvnLHuNLj+NUjJlf558Y0vJ8DkjLWnR25OO+h/5c5b4Oa7boF8Tx5yxRycvuo0+OX2e+GKszbDOxRoIpEXV3/rWsj35px2Ja51ak1KC1Qf6PmekdZyot6Tif4Zl2o53wCk6uLoAEUXlKtApX+RJVTSyETUlMs6NywZ8ZG33AiP3rWLgZOCyW9SwogTSggv0SYxESfWGtfACYImRNOF4IlEmpj8Js12HaZqB2GmNQKXXHkBvPnK3+X11VWkSRSYQEc6O1JdXtPxV0sBTdhtpgP7n/wpII07ARfkQGP0Q3xlpgEDAk1qtQZA/1FQWXSUOldbbbNoeMU5iqeVSxmEdFydie2K2YDrxToLpIeyMyOdzhXtGCUxVyAbnUOJIroDdz67GA5NKpo3K7IXnWnyZabL8z9I0bVq5Gko5jHDg0o2rxLAFwlAQeIp/h7BFFw1mq5L/c15TnhFGT08dCiw1lxw+cWtSX53trWY856rSHUJmNAeyMAIJYPXwAlHmNjRJw2k5TqwnGi5CCRR0Vd5lQhejOF0hlTugdQXPTMUdVLom/XAE2652BbkJ+XUpHFT9GuWjBqr5qG/3IZjlrqJ4dOonXi6uVRc+F1aMnH7+nHHnwgf+Z//O1bgZ9mz7YfTZXP63pJ+B9eSpuoHVBxd9PbHH4A9z253KLqQVYNyuCrgJCkhvESchCJNZNxC4ydjZo+dDZj4wIlElvhJ4PF7jBAS0MTPa4KRJue89CJ3GclfItvRJmKH0S0waEK6D+U2iSp4sXopdUx0BiSNpZoN6qEMwEVa+YEJnTyveV/QUYtJEzhYUPRLPwdt+poI38E5RjnHmkgm+0609Z60fvFzBpz8VoEmT+6ahqmqdJ47SGnCZ64DFpr6dHgkQyp/5kLF5Q46K4Dz+TA114xXRBiwiBprPM9TNCTnEcTxFm/kb07mHU/Nhc0JRLrMTELPzu0q3JYVHuEh5QgQpfwgkEQJ1XMcZo19rUJVUfVq9PRDax0aCt12cj4USQ5I6kF0wR2mKBOsaCHzmSAtV2n8PlKOiZqLQqHZb0mMqXofUcoqK6ptqDc6MNYYgJny0db7692GgcBMGoJ9E8dY+wIRefuRnss2rMj80aBJJQ89ZRs04ST2EdBEEhrWBTRpwf3NVzA9F00pA/DZwAklTaP5kof+ShMG2/ugWCxAdWyHAUts2yeuYcO2E1l+OGsGl2+AoRUb6Rr3l4T8iwcbe1lIQnhWBBA4acCv9rqRNz41F3n+eLlMtIED+1gloPdBE6bm6gAlgZ8naELvhf8yUnQBHlQRNMkwbzLckizyrEOv2tGDYxRbSAawREDlvAeU2GW26oby0PG+YvGmPy74YS7Qb859VsSCPG3lMaHb1f3oZcESTKLK+KCK12dnmzBbZ1CtXq/BBef9+vNBRKJMVAQlAifoURj3KZR6utr+HMDE618WEQUo6uSi7v4QG10SagEpFm5kEx9CmZqr/Ow3CTQZ6isR5WCUmqsNCJggNddIaxXA+rfoWpx92GoiK4kmmqmrjgneLCCc3w/RFWqDJlxUmqpNVprUJmLUCTp1IHDShxltnaJNHZ//qDkkpRb6G3SDDyjoN4qetdxWs5UqtafT9FtTX3i8YkcxrX2qtVkAE3qTuMNcBDAJDJ7w6ot+0WWEid/nhqbLq8veV0KXYjor7ayYuFKyACZeAdbUcNah/Z5+naF5Fwc+BcvxI0xUuw2clLDo4sbee6SOed8mG9DBKE4rCfxjI/fA//rG2yiy5B8euIme+siFt/DW6amg/E5teGTXL+Djd7wDzj71TDip50S49aGvwQ/f8e9cY8T2YL64b+dWeP/fXwOfveQzcMaRUdAkTbRs3b0Nrr7jWrqt0FuAz1zwF3Dvjq1w889vgZ9c/X1usPJAP//Gl8M7XrwZLj8jji4sDaIJSOI5KFfNdh6mm5VgpH/ofXHN56EJxVyDcsfMtnug3cnD8CILNFGLPq057lyO1uY8b8mK1x39fijlMcLEynFS6INisaLzm3CeE/SWN8nh9Z5trXWi0iWaLjsxPNLpSmL4OgEpjVYNpur7YaZ5CC658hUq4qRNej3qFXxsikZjO17yas5KNAe5Wqr8IGxgtMZUZINXrkvPJfd3YGpkBzQmdkAZ6ZkpxwnnNzE5GYkoimjUarUqJ4bvXwuVxUdzG6RtFkgjS4yvcfumDz4F0xhdUlEgieRSIccipMiybBYq74aJSGKgBAETpCkuDm+Eqdxy+NHPH9JLGc8cFE3daUOpdzFFndgb4VS1DqtGn4G148+SrYBAEqIEY2ouE3GiAByVz4QBEnYQcfOdsF0hApxEZIVv90iRBp5zjdgezIvK7Fb7vOxzyhGP3QNMrhu8S4OUAUouznXCESf1dht+un8ZjDUYMJFIE3KsoqgTXBeKGUXTPht3LqyruGon5HtrmvrXNZhzP7aRkquN7CNqk9dnqxxMNQrQaudg/eIq9Jdt42aU2omnl/SD+Wl/59M5+ZEl+DcCJZtOOJkG5qI3upRc/milySZfxU29P21zyHQ9nMskse2Bhv3o378FmARe8prYoAn+HhdtkkbRRUtCLZSs9Gp+AvhQ7hmJMBEHUwFNEDCx/2GkSalnAE5+3ot1l7h7hJGHYpeRG30dyIH1PT3M17Giz7K9SfeBLbdjxjlurwu1X+Suq+CkgCYxEzR23qa22cglO8dquOO7XV12wEGmhRG5iRwe2s2AG4k61ypb77kne47hc6su9anfKtCE85q4SLb9hmkHy9TeyHqD8KSSoRGNVnMXs/Oj5eIGMzXX7siJNRRlQovUAny4BAs0Qa5KShDG9DT6E/LwzqWDJlSO9WxxZC9UDu1joIQUHxbOipFWWkNNQiMbeSkrqyMpZEh5ovg8mx0GTupLV0JO0XXZgIm8WxQtP3zUXNjYhcxn0tr9fahQHhOOMMFoE8prAEqBsXYKUqRU8nekhBmrFmCydBTkip6x0oo08jeJ+CVgFD/b2CfKjoAm7pRhoRYCTdC4iO/CnlIePZcFmnAi+HjQhOazijihQ1OhBL3N3dDXxNBjEz0iv+swU0r4HDVM+tsV5vrAaBPMb2IUO6bk4sOPyWlC3mtI09VsASr8uw4a0MSn5uIoE5O7hMsyCqdsFDKHMQk8fgb6y7BpPVJzdeCP3vpSOPYol1c6qwiTSBPqP/WQS9GlDk/qmvakFtDEmndpdc5dOnLJEYNdmh9mCMjwGkn5oxKAEv16PjWXD8RYhwctSv26/PaIMir3OWXypJVHOgSa8Dwlbzry7ONIhtnabx5oEokyURGUCCTHUTDQHthVPhPXizwYSKhBk3kAJjETGyMY8VN/4nYYgj2wqB+TnjM1F8o0kTEtpBhscIQJRsw9NbkKlp7CPPg0rxVoG6pm4fKceH0Vs564PU1o1oQeM2GBewua12e2Vf4k6intNhy9dmkw2uTqt54Pxx61LE2k/EZd96NMtEz1+8lvtXW6Suu9NN3WFBUtKe0wlUWUZwFNQodFo1+YVjg6hxZ0ZjpQlIntBe31m9sX6sAXeAk0DETeXR+ao4MT10/B9tobZ9rsDwImXn+E5krglG1/FQ9QRTvMeS4wD/G6OCwZAWXGZC6gSdKc3j06C200ulqgyZ/92xXQnm3DxWe9Dz7+nbczNddFt0ZFi5po377rc/Dte74Al531h/De8y6Dm395K2y556vwo3ervCL2e+ptgH95/99/kH5+9pLr5yRLrvvp/6DnfnH3XfTzJx/4Ps1ZBEiQHoyiTdQ+/5IvXQA3XPhJOP1IzJuS9JkDeOLNw6TSCTRpVZQDkaLoSniAgQExqCijbqcNw4sWR59KWK/O0kyYFO5057/uv/Mx+OhbvkCJ4UsFTgqPyeHxXwl1inwRCjq/CXvZM4DCriYq5JPKIr99ioBA0MSm6hLQxIAnjWYVJusHoNoagTdd+Wp485Wv9UATSz+2wF6qR4MRFgUTnquFhk4l95bIEcdRWj2r/LMMoK46R+iBdX6TAhBNF1FlKV8yNpLz0KHzVq3egFqzA31HvoiHQrEvmHby13oX73Rg6sBT0Jp8CkoUzaIiWnJWTj1FXyttN57mipK02SbQJD+8EXqWKKcz6MDDjz0LDz/xLNdFziHsKY5RMa1cDxTK/TBdtenNO3D+vl9AKUDLZYMnJrcJM1YYsMQDUBxjsMzMpANDhjUZcBrRlORaSNvRRwYkiQNM8DFK9q4putra9iE5TRAweXCsF56eXsYRJiqyxIAlvA5o3rUwLyayGLiAiQjX/KIRKC4eo7XDy0adQ9BhFXNpKoBLEDexycw0itDq5GB5Xw2W99ccR9ssUQp6vSiKp5ChHb8bWn40NHKDUB5aA8efeDK8840vMHt7mvKUtj97MjRDcXPaM8xDIlOTiwls/5EHnnriQdi361caOMEIk1C0iQ2exCWEtyNOSEzEUHTKmNljZ0ea2OBJKMoEmTgEPMEoEwRL5KckhMfvKr2DcPLzX6Lf2dHD1LcSvRelfjWDboMmvs7k6qxRei663i1oEjOB4sbT02BjrRuh93f21tB0siqNn9fWfIxQDMbN0e5WSTdnxOBrqNwmUWlsAK2h/jKctCGgm8xztfqPHz7QRPo0w57TzTttfXI88fa0w2U3dQXvVQaCVrOmABP/ru4m0/xoubhuijKZrnqgSQItVhxoohQ7Jx9HDB2OKF/d5DPJH9wDvaP7HU5SzUHKUlrbv4qVAVKIyXgsAlIplCY81YSqzhx3OoelkkHLHgOPpiESRps0I7obS5avHOmwEJ8a5jGBcR1hUiwqkAH1GVTUrLVlh0OjZ8/oTB4mYAXkepZae7XigbYal+kN7Z2FlBuT5E2KYtAEQQDTKDvSZF3/fuhXkSbokY30XAsFmvDm3Ya+1h4Y6BzQYIl9bnIUOFJyXe/oODGFB6xK32JYccw57A9EhxEDmrCCYCJNJKfJ1Ewddo8IaBKl5kqKMqH3oXJZyZUk8Pj9cetXETUXgiYYZYLRJnP5YD4TzGtCdakC0im62INfe4TZFadMpEzzLOZFfINd4pbigxpWmbQ2CRDOvj4dai5LFto2GOXvwCLRa9xcablkTgN6WKizPyq73H6Wk7O1BmCCcfx9eroKF76EPa9+XR8/ygTnifS1AOChtnVHzRUFAUKgiU/NxY4C6RERfvssm666xNRcjYlnofDMN2DRQAGG+0rQUylAGeWzUHMhoE95mVowM9sCBH8PLXuTpuZio3C4PWKgjAdOsilVcR5icfMjM2jiFeB7eqXNP6Tr2ntgFNavXQb9PZJniyXEa87/7UsGnyXKxMhZfE81fta+migf50nNFVt2pgNVALSOAR66jjKRrvDer91iCpfQJytgQkXHRE1ErPBJES2xi8VcSOrf8DXzrXto98q0Tsl+OcHnQu/hGbND7aGgNjts2ZsXURkYNzgZ+gSlcLMGE1NTMJUbJjId5g3PweZbT4bjhp9PhWAyeARPLj77fdHKOgDfvvtz8O27b4KLz3wvXPGCt8FwsQpb92yDD/zTdXDD6z4Fpx8RD1Dct3MbYD4TouZCIMMRp+myFQGXyuoKfPKFnyDwZevObQSUXHHOZnj/t66BM9acTr/jh9p0x7Vw/YWfgjPWnJoRWo6bdKZt6fpU9ACOoMmMgCa2shJTmImmUFEVnQ45bSDNbPCRBQdOWGredv3/B9+88XtWYnjMb4KUXb1QJOCkkB04ofMkOzohcNJqI1UXJ4jnvCYqv0mrAbPNSZiuH4Rq+xD8vzdfDceddjTpvhxpkhE0UY75vEcoA7bO18Q7vS7PKlNHomjQiucElsJ6AcDkCOY32cHnaYw4ocTe7Fwj8gGjaDBCBs+Ekt+Ey2DDONJey2Di97WZUYowKbdGVd4SjjKhPHqUdF7OuKbtRMeF0fYI0igqrnqzDYXhjdC7bKNVPs+aH9/5CGzfsZecxOq1OtQbxlksVyhDodJvsTV0YN3UTtgwvZvzuCjnoSKBY/w3AUYSfYLtlLwmOtqE3xXBFAENRIe2l0EkNC0oCgJfatDEFpw81nqrt6JL1DAT9ZaMhWiDEoWEf2N/SkSJACXY1+gsWu+0Yc9MDu45tAaQoIzBQgRO5HeTpwRlbAeBD2pnGDShqDICTsbVvsl3tlsKMOGuo4kjgEm9VYB6uwBLe2dhWW9V77dxEQoi1ZyIrABYgpETrb71BD4W+1dAecB4kOP8WH/kEhc0McpVnODUayf2Bk+gpcvXxKoSLlp7f0olzuXAvfjVoYP74OGtP6NIE0wEL4CJTdGFQEqIpsvPayL6kv8zrIdxgwQssUETtkUpGUssHMqZ1PuJ4IkNmEikiQAnK4/cCEdvNGdaSx2yxtO0I5IbUD0wb9CEamPKf1tWBvslYS7Gjad6A684V8747+7XHTuVdB/ETUmrdvo1Sf+Z76qYe9QJ2cAsJ0PLyujYc54L4GThQRO/X9N10K6kTxpoIhtSV4VmvRmFQatOqDt7acRNomyTi5JXz5OWC5t+30NPRSky6MDoRYuo93QjTcTKSAGtJoF5EliiysGNengwnMCNb7HKO7gH+kb3c4it+keRJqTkqLtVnUVUmlS/2CHK4hljFAgMUWXFotk3CLW1x8kbWiNqjGyiiLrco5kHP9ONCwWaYB6TvsYzpLgiJRcmF6YEw6S8oicRU0uJMxj2jeQxOYSASXMAoH+tabPif44V9Glvp8BCNuaHjX0T08KZ6o4nRpoIaFKx6LmSQBPy0sZE8CrS5KHaOTBRYo8lm54Lo0rw09/ewxFL5BUgTmbC4W9vBW5ER5x4khWMHjr4WXvaa1UuIBs0EcVAlATMacIKAuab2HOII0koymRwwFKg/SgTv08VUKIiTyKgCWZjhM6ck8DLUN/54D496nIYQ4OG9nwLcB6TzFJh9EEp140imDbnZDWrhTsXsEQ8vrJElYSaI9Rcfu4gdf5SUo5lncfi5NEAcC4s0UmioEu0DFpnFJaKHn6co4mDAvngg0Dl5EyNfm806vDyc3+99Fx2lInkMZE+LVYGY0c7OzVXADBR3eYXzqAJ0z2IR2OiPhhonT/fcGoLX3T1sdthsL0LFhE1V1FTc0kCeNyTMNqPo0xasLe+EsobFY2AOnyG5GjEQBmgQkxbNt2CJVLeXEET7uPuACmi6zowSjSny5cOqkTxnd860CQ2yoQ6xdp+HUkrhqrwcckf3zRHIHOgigrftMOUHvu4SRUyhAZAE6rHqyzUrvDB1+on5ZAQak43gIk8LxRdxpvbbWRS32bpu6R7wte8MY8pwO5P/5wR6mvHW132TRoTU0Hsfi0u6oEbSObZ5cXOE76QdvJpzk5AuzFJVE+TnUHoqETwj+y5B/73HZfDRWdeBd++8/NUFtJ0YbSJ8+kA/MN9N8F3HvoCXHTKe+CiU94NywqjUMmzd/rLvvxK2Py8t8Hm59tUWK4k37prG3zoJ/8d/uMt/xp+mwRF47rvfZie+eTL/hwenn0Yrvry++H0NafBA+MPwmcu/CTc98xW2HLXrfDD93+P7kNA5QPfvkb/bWR+tBKlzqeJ9+j1mHHjG1WpOaBE8I2OgNSsR0Qe9RYoG/SFiqoD/f39UFQRuuH5NL8cJ5E5pCb7166/A77x2e9RxIlQdXHUCSaGL6nk8EhPJP9so7EdcWJFiFPEh5sY3uQ5QaquJlQbYzDVOAi19ijcft+NyEtF5w8+DnnRA35UjmVhk7Mr5TZRtgPM4zkX0IRzL6ogYgAAIABJREFUG7LB8sD2n0If5jehiBN1PiQmAl762MxmvQr7pyvEQtAqrYDqLOYQ7UCl0kv5Mnp7B6C3rx+aM/ugNf4UlIjyC8/mfNTinCE8lehcrmjniDJbDPsKLEFHkdzQBooukfnxyJN7aSYeGJ2Cg6NT1Kidu/ewvCCmDpmnZmpjxAmCJ3jz2qmdcPT0LoeWC+0IDJoowESSxCNsgG1XgIlD06WcmnjlCVWXARFck4e3PmNlgonGigrADtEPMpm2ii7R45IMmBAFlwZO2mznaHeggc44nTbRcv3zzlVQyFeilFyalkscrHJALAIJgIm0LlepUsQJtrdQmaScikz2xnNVzj0oS+rtIvQVG7BmQIAW1s9t0CQUbSI2HTGs9y9ZB/X8EOUCHTryLGi3GxQZIx9Ht8wVYMO65QSaOLIibeNRhWXZ0yMyqHuJnPCE2v8ztNfXlfxC5foP//XvIqCJRJxIbhMbOJFIEwRS4hLB++MYqduRdSJTTUJ4m2ItDjSJo+ZC8GT5Eeth3YaTnGrDuqOl36gzSPQ+6x6v311dyshzPfd0C+YHmjjVhtoQ2YmzgyZZ5nT8dAvNx9DJd+EWwVyjTsjR2NoqRI4L84a08HADJwsHmsSNygKDJntHZmHvqJ0rIDyYaQfNbqcAgSU+nU7wiJBBGirjS1pC5SxtZGquPRHQRIeHRqWdZ/RWU8+m5LItgrGNQMqoQmI+E6Hm6hzYDT2j+6GSz5soE6XcEP+oF2ESabsY7BWyTXECiqKLwldzeWhDHmpLVkBj6arI0Y3CU/WwKOGXpXMT7wmM8wJRc2Eek8LYfQSSSB4T/J09iRhkIjWKNTHuC6LlasPIdB7GG4MA/Uea1icAJtHNIeal1Rhg5EVc9rLp2bpJTK3GNT/zDKyu/xyOHJqF/h7MZ5KDShm9smMiTdS7MLVNm3IBID3XkzNHw1h+AzTKq0mTX1LfStE2OfF+IoVeGZWVwmzJV+0lIxRYaWCJLG30QusZWAorjjlXGV9NThOJMhEFAQET7B/8uX+0CuPT7EGF3udDQ8ZoHI0yEQVRtcqi6qKoFpUEfnCgjyJNctCCY45aAe9/6+/Maxb7oAkWRqHYCIzpiWEOweSdZoEmscplBhEot3AKyZQHkoS5NZDy63yBEt2pSLfWZDrIZMBD1eymvnC4w6Mgi7FGmc3f8/Mg0IR5nws0txkQFHmJvx+awMMQQH+lAGeeYucumtfU6PphiTLh98S8K4qfmv6Mz2eSnZorBjBxFrlpdqlniA35AvDOQQ8JmbUkCrPx5O0wDLspAXx/T5HkGcpoMURhjqNanfOZYLTJ3kVvhPKidbqBfl4xu67IasgInMwVLNFLPSs9V2B2dBttIkVQ1Mn+Ucp1gv9wQ/ttymsSog4MHXatYxsvfOu0liYu03RZU1S0pPkdqA5zlElEU8M8Xry/2h/3YGt2nWg/K55wy/pFoEkXkTGJ+pDVrMQxm0P+kki9qgJ1pDVyI1Sxcy/fyn3mzrrosjXyKrQF49OZABNVYdo8btYmoFOfYmNsDmB3bQnlNcH94pE9vyTQ5PgVZ8Eju5nyygdNHtl5F/zZv11O1/74NV+BE1Y8n5q9Ko9GWW7pK7/ySnjbGW+jf2rjjrz2td+5ForDRfjzl/55cJ8LbxU5uO6fr6OE7vLc/9r3pzD28zH49Bs+BV/dehvctu02+LfN/woX3PQKuOJ3roC3nvxWuOWuW+DWu26F772PQRQeHBdg1sPUzR5FnR1jWDEzwOmDWquHzkn2PmH/but87vSxqblUPpPAnLMnadpciK5pdyic59XNCJx887Pf14nhMdoEgZNSAYGTogJOML+JMgaS573oDVHgBPOb4HmgRVRdHG3C/xrQbHF+E/w3XR+F6cZB2Pj85fA/v3w1Jq3UoIn0k6w3/Ml7oTGSs2ObSrSrzqKSw8J5Xv0hfaPL0kvZ5L2Q8msz4zCz7wGicMZ1hRTOnBg+BwemyjAy2wvQcfng7XKZZhig3BqB4UpdUXFJnlGOMpGZRrqPBZhwhIlJ9I6AyaHWSpjKcWTAw9sZLIl8OgATk5MwMTllHFoCHi0Y1cNRJyUCTtYLcGLnNFEAiZ3fBB3nkPZbKLokyoRxHwWSWDkEFR5kjP3RpRXvga3OxaHZK6AVyVGdCycKnhBFlwKgJOJE5zQh4IT3xEabI0wQMPmv/QMw3VyqImiYTp0cegBBQ45y4XMC2j7adK4T0MTdUyS3hsrRSZFPHWi16tCsTxKomOvhBPD5yiwUepsAg4NQ7/TQ2WRV7yj0lZpQztW1AZ66T4EnpA9TdArLKowiafYdw2ukZyn0DFt2CtWJiaAJALz8vBPh5edgLlslTiO/hKcdLa/4S/FOH0nPdH1N9X6KgIzKv+Ayoi+fevxB2LtzO0Wa2PRcfrSJn99EABMET+KiTOKihvxoITvSJBRlIkngbWouBE38XCZI05UrVODUs18a43RkBjHiTIICybYm6D3K0oO8fnf3oQTQRNk+WP45tTgDE7evxY2nuxa9Ca3WTNpciJ1KSXs0VWXV7hSSWevrevabB7qPOtHRJlKIphF0mUOw9YcTOJk/aJKmHXWjCGYQaJjTJAtoQlMirW0Zh9wHTLjsUKRJ9goLRUl8m/2ZUHO7pebiJG+itIuxD70z8PBizcbUvskGmnSqU1Dc8ST0Yj4OAU0CgAkaOos9Awm7nfHoENCEFAsMIUXQBCMtOh2YPhbD8v0+NYtqblEmaZ2h6lsg0KSx/17oQVouAk3YGEcROcpgyt5JHKJNYbwqj8mh6RyMV4vQ7lsDgHlM2B0pTVWwxGfgPZ1FxHzAcQurVm9CrWEAgEpjD/S29kFvaw+s69tHvP89CJqUmMpGkiY7OU1s0IQiTTA/SAueqh0DM60+qEMvrGv/XHk/cSRJM98PM8VVFKbcyKN3kpnKtvcQR1jFrzd9RTYbSsbeghUbz4WegSX03vj+HH5qPNY4CbwJQ0Wv/wNjszAxwzJicGAASiVOmujnMqH+pDYZQWm3k+pCL6FOGwYG+uD49QgKtmDjUSvgj+YJmiA9F9J02cpkEkUXNVPnNHH7MdirGUQbv7l4PAYeyACYiKGe6fmK2hsqbdWmXU+k5jI4SWqUiY9BRwEUBZt4ABAeVDrtBoGB7DHN853puvjUN6pAk1K+A+c9T0Vipb3YYbjuRJlYtFy0FhNAk6zUXLGUagH9guororFA7XNz0EFCj4gTQHNiBxR3MDXXUH8JehAERmMFgiZKN0A+bwRLMFJufKYFtU2cNFg+ApqE6olbNj7QondrLyo0ZMjPMuStxiy0FUjI92dYwJF3ylKTuQfff3K6Cnv2j6LbKQEnN//p73dXyK/xbj/SxN9D9Hjr/lQjbp2uEnv5cFBzhQ6OoT58TqNM+EXZe9k0MHoI9Y6ZaJCx5ilpO+TBbbxevSfUPhyeNKZmWsnWgg3+GikkvF0lvU+4XFOO2wZn6ERP8Vqh3zfcfK1uuM5E0f6wtZJUSZAyTxszByHXrnO+AWWlnGz2wERrgKJNPvH9/waP7L4bWlMtOGHt2fD4+C/hlrc+pBv1D1tvAvz3hpPeCxefeSXkqIPaMFQBGOwxCak/8A2mxbrh928JDvDWXXfDNf9wBXzm9TfD6evcKBY2LKqPJ5g/9C/vJf3vUxd+gW7Ytuce+NC/XwV/8dLPw+nrzqLvXnXbOXDpxs2Qz5Xh5v+6CX5w3X3wwW++i65d/+YvAeYn0/JA6+bhCu3+Fn2B14Ly9laPyX14RvXUSOf9yVgFJehQ3oP0DdHIMWOoxwgTpuZyJ15Y9wutOndIoms7cF13GL08fP3678I3P/sDzm9CyeHlHwMn+RyCJxxtQg4+lvGYitLLmuUMJYZX+U3aHRs0sZPDN2GqdhBmmgfh9e96EVxy5ev57CXe1g5QYn3vRKJIP7LZnuWU6iPdnQK2sOhx7zH36sgfdf7DxPCdqR1QxGiTQp7OirPNAuycGuIceKRHugm6ddmtWehr7wNcQjgvikU2uufzHYvOiiyGZIgnoETl2dg71oK94+isBzAy2wdj9f54Q6e/GjsA4wicjI8rPS1+ThbKfQSeDNUn4bTRhym6xDBWMEASzm/iAidCcyvAiawrpX3rE5jtxElTJmm5+AAoT1PxZ9TRSLRqETCjxPdyXZ0hla3KUHRJlAmDJQiaECVXmwGTh8bK8Mz0cprrkvid57lQdAk1mJprBJoY2cNDIfOJZoJKRM8ytdVsQKM+SUAJrQ1aH3Vy1Bw8aS3UcmwDWLRkOeQ7VVi2ZAj6esowO7YLpiYOQrEzC4XOLMyO7yRQpHfRkTS3htaivE3dSdxIE0cf4Gcxov7l524ystSeW+nFx7fAezZDUf6sTvnb0gNSCg/t80mv+eN//xZUKpUIPVcSTZed28QGTSQ6Ny3ahLcjE2Vi03JJLhP7pyR/9/OZCHCCgEknV4JTzvqdZADLlpdep9h0/mabiu93dw9yQRN3DIjDVLH3xDt6xpkr4sYzuEsq+SD7tNmLw9MrvP+ae+Onmrv/dDmZF+j27sATX44RZVoMhQQCJycfhhwncwdNskiUdN0sveMD9WzdnpzXxFlHWdoZ0wqh4goZidlTxC48e0WYFDeeVz97OdjsEDWXn3zdeT0fNKHoBVuRzjpoOUpKjUpa+KOouR69lwCTCnp/IGhiJ39XESboUYKUXNHJL95BvLEbEIDZ6VERaWOiMsXz2Wx3YHrxcugsQ8Oy+uCjVg6DwwOacF05ROw12Vj61K5Vp6BRr0J9dgZKFUzWjkeaOhRnniagZKjShALScknYNQltVng4ykFRkzXbgJRcmPi9VVrCeUwyRJf4LYzMvMgOkB00qTT2EmAi3gzHFO4JgiYUSs1ks/SRqBmm52rBU1OroFZvwUh7teLGbEOxNQGr8k8pjypWjPOYSyAHMAUryNPJV3STEiv7m5JspKwQtGDlxnOgp58TwUvid53XhLiRuV9EKcDNH5PA15tRai47ykTKN6AB94EDmiDnMkaaAMCmY9fCIMbit5uUBH6u+Uykr0PJ4PGakxDeo+gyoAnPw9Q5FL4t+FwQPAlpIRZgQVEl6sBAa1BKzirGYqUX0hpM87qOodXS11TFdpXC+6vb5IAsfBLz2+o/z7RSLQJN+ICnQBPlyYVfIg0cRpj9OkETO8rEp+XCZs83n0liDhpvnBFYKJZ6CDxTgxczwvFfx00dKXP28dthqLMbFvUXYKAXqbkKFBEo1FwIYiOnd3W2SdRcO2dXQf/xippLVYtjG1dPopJrG9uiQi71XZO0i3mDJmjQS/Vud5sohgsUJXtUrpP3XXoeXPKq01Pf5dd9Axs/wkZMXzSaw9FhiDIhGZtRFnvyOGk+RMC3LiI2eA+1Dqv2YOlDr7nH3I+GIr45NorH2rAx0tS14YrnrFDDeuBHjDNVotZtXYy9L0t0ScJe6JwknErcgoO6isgU7jXT03Y/y7ekDzPNYBansiynEdGXQuuxOTtJdFzk+a0iTGQvQ4qXiWYvzEIPbP7b5xFg0ml24MQNL4BcIQcfecUWKvI7D34Bvn3P5+Gi066Ei05/L2v+nTZUCh1YNmAiGvHeLT+7if798LqHg+JBQJPvv88AMsEbadrw2197xzuoWz/9ur/RMvvWe/8Kbr3vr+A//3Crfnzb3l/C1V/fDB1KRgBw42VbCDzBz42X3RKR9y5NRbcKS/rI2HeMjY5GqHOikthbr9qoz2uqUmhB7yDnSMwEnCjrcaKMSVgTwUudDvyP378BHr1rl6LpwmgTzHHSC6VCjwucCHii9EOtcUWAEzQMo+MTgiZI14WAiYo4aXPESbNVY+CkNQK/9+6XwiXveW08aCLv7VGb8dbNbAH8u9kVtPeyLPck0MQCWwRAmTqk8pvgGTsPsGN6mU4CjsY3BxBUUgLr72vthUpulvOWUEQz6zGcO0/8uVBgFOCBHZhrqgP7xgH2T+C5B89rALliHyVw98VP4tCq9zt4cARmq6hnJ89/iTpZ1KrCUVO7YGlzUoMnkfwmZGPg96B/Cvjwo0z03/q6rAiLsgu/snV1X1go0ETmuDOm0s+8mXEGO5W/Ce+X6CPRIzjihNcW9muLAD2g6BKKMmm3YHc1D3cfXEJzH9+MwEEBTFQieG0AV7YIYg8I2qrsyCXOsII5cJq1SQJI6IzbUTl/ML9mXx5KRy+h+voHF8GyZUthyaJ+6OtVFO2RhR7QSUKbjvedHRlDveEAUzm44DwXNAnLiaBUD01R98Yse3180SlX1HpPF91mF4+51//6V088BLt3PBGMNLGBk7hokyTQJDYy0dkfonlMbEdSn6ILQXw/Cfzo6ChsOvVcWLriiHjQxBkfrxd0RJ+r+NgRKf7047/9fc8Mo6tvMXBCMtzOAaduT9KDfL1NarB2AKdSUtP8SJPAXAhOj8xzOBpZM+epPc8HOTozfWFQtImirWfRrJTKmPoPB3DSPWiS/l6m+d3qgfaLJ9TTTbSJ2q+6GlICS5AWBT9ygguUgIpWUFNIqI28AQqGVza9YfEdEabmik8AzzuGG2nCRi6dVSS9OeoOXNDDgxItE3osB4BgwLNPQl+hACWVuI0OT0qZwekRAUyS3DqIs1AtLlosefLCQFUOARP0xmi0WzB7nDK4SNdJkgtJ5pT5Lbu7MV90D3ChHRqBElQSq1OHdMI1J8rA2oiYM7cDK/qqcMRgTQMBgujjT3zv0ekcjCJgkutlWq45ACbO1hErvJJBE0kGX67vhv7OQXo/SoyMdFr53XBEZQ/Rc/WoSJNikb2iDGjCyiJGcWB+lgMzffDw9CYV2YHeLgJOtMmDaknzIRgoVNkLXym2CJhM5Va4A2fRXQVFjL3HWjYKCt9vt2EVgSZLtDcOfudSc7HCgIoBRpmgMrDnUIOSL6JnXqnIUVzI04p5A/SGKfPZ3ra9tpK3T50pmM46YxPlAMAyMMpkIUETe/wTo01QUS/6eYwCynFo6aTsHaQoqMOTVibsuSjAg4om8Wn8FhIwwc1ZU3NZMsmuQzzULEyF39oK/ac/rX1QG4ktfmH/ebmHDetIQcfy2abmEgCFQJNmG0bGJuDiV5zRncBaoLt1lIlHyyXFx4EmWai5EgET1dfOeuq0QSeBn4P+EfuIBcw17v8kLO4vEDVXLyWAd6m5UA4i0IsJ4Kv1Nuxf8kaTAB7HMYFuK3mJyApBxV3thWpPX4ihbNaQLqPpHyG6KzqQ2yTpncx64Gomp6rQaczCacevhNe8+CSKqPtN/fgHLncPNa12j2SHATSJOa2lHaic9vqdfNijTGywwxyYsM22QTGyX1unTycjQyD/FoHpXr4O73hMxZstxuNXzHr4zAKYxCwC/+uon0qgxba+ojoocvgOtZ3FBwMmiYOfxR+YK04qB41vnfqkNshqD26lqwlF0V3PPgQf++l10BhrwCUveh/83Y8+BxefcSUlgsdk79++5yZ443nvg4tOM4AJyr8jF9nnKLbwbvmpAk0+FAZNPvitK6jd17+RAZngBwcBwTgAuOXnX4Atd34BfvDBBx2z7ge/9Q5VzldMEbkc3PbQF+G2h78ErckWvO2M98Df/Ntn4YoXXQWXv+iqoEMHGwvmI+HSH8Y70Eg1PTVFFcUZwZy1Zhn0kYKpp9BgKlwEKHrYQL6gwEnCfIy8YacDv3v0+6Ak+U0K/UTTJcAJsiZwtEmRo3QFNCH6IneH5znIOQUl4sSm6bJznDRaNZis74eZ5ghc9J4L4I3vfq3uBRlHzT8hPn4aOBKKMzy2KspAJbNkDUl/igxgpyq1zryoFe1DqBLJ412Y36S/AnCoPgwN4FwXrCdaoIkCQqTOxe1f0frEczknkef69k/m4MBEDvZNIEDirnXSPDDSPl+CfKmfzvD64w1W3B4k39dqdThw8AAe+jItgmLfIrKfnHLoYVhKYCxHnRTzeSv6RCWHVzlTmaTK6OFR8MScO2x9xJ0p/sxRE9YGvqxzHPcvj6jNSULLnRR5Bq31det3k88E7RkYXaJouVpt+O6uYajkh3VUiUSacJQJz28xJKqsLSqfibO6ef1S2zm+RX5v1CaJmosjsJpMX9du0O+lTcshVyxQNMOG9UfD8mWLXEAjRRRFLwc2MmqXoRNz9FwawwLpqH923cWR+eKUn9CWxGZmmb+ZZmroJrVLd9NPgXtDj4+O7INntj8CM1PjND42TZef38ROCo+2E5QP8jNE02XvGSEK4BA1lx9hEgJN7AiTkZER2HQKAiargzqFfmdHr3F7wshKJUt8J5/AVtstaEI1KoouiWaWA36cLhQ3L8330UmnvxHjQcyciZOvMvvip1q2uTjnqZ7hwUjbMgAnUdBEUW/o+qIn+IUGTrKDJikLPdhHczBaZFEguwVN1P6VYRjRJtmATluFMiYAJlgYgybddYyh5crUHO8mty6m5pp1OHITo0xkI6d2qwiTOQAmWAyG8Q6g13vMhza36hT07NwO/YUCe35YtFwEnBR7oFBG4EWsoRkmDCpXirMTu76NPhESadJpE4gw3luCZokTWucri6DQu5jqKPYuSYm1ncuYqGfwfVSCxFApteo0jOz5FRSKRU2vw2g1SeHIOLM+o/JntNuwoh+BE444YN5vVGY6nMOkmqcQaaTlyhV6MiG2sVt6CtqL3lhJiHD10Hboax8gUEMAE/mJUSWo0A0VJ2Fdzy5Y0jPtgSYcaYLgyFNTq2FHdbUO/7R5Mu0kY0cUnoKBYtXxBhrJrYc69OtepTaHVpKns9mvjr8LFdfRp7+GlUsl1AW8IfCE2suHrkajSaAJHgT2jyNVWQcGBwc1NZdEjPAgYjdyyLy7qXJ0i970Wg1AEHewvxdOOHYtRaGg0njjR980j8nKj9qRJnY7OI8KU1WwImD7aoRAE91ap01pG3r8C/B6sD2McmptEY1gzCe4lLrsJVmJ6HWP42BHmeiVKuKKyk5OAB88hHmeaw6o4vDJYaQJgiYKntH0fCavyWytQcngJ6aqcNrxa2DDkcu6fOP53/7u//vrtNaiYBqXHZcEHo0HSQ4E/N4Je4K65OQuAQDMZ5LiuBh86aTdR1NzTe6A0o5vwuLBIgz1FqFSxtxMeYoIxA9xTzc7UK01iVpwpLUaOusN3RTdNUfQRM8DARZJHsmBNyJJuh5YAU3Mau5Ot1GLNnZ/8EvT/W13PDlU5KE2NUJGuuPWr6Sout+0j9krAkefuIM3PaSsVlk0xxR7qnuQjI5VmvxNGt3DGWUi3tG8FEjRoX2Ge8YYF+0xDx9IkZzV35+MIZ+igMhgWvC09MCBkQzlzkTU1SeuguAYeXMiy4HX00X0WlKtsIsIqWj2Dh0JNpHOU8a6tBfLsupdnSW6OgkwUREmbIjh8TXek+LlDPDB71wLD4w9AO3ZNvzxhX8NH7/jD+Gjr/0K/NPjX4YHHv05fOz1N8MJR5zJldDZpQ3LBopQQT4i2YPVb1uf/QV84G8vhxt+f4tHv5WDrTvvgmu+fQV85uItcPqRTKnlfNRclL1jy3/dBLfc/Zdw/Ztupvtldtx/4Jdw9e2Xw/UXf8WUY80dBE62/OwLFC1T31+HG/9gC5zhUYGZepnzP4uXZbIMTB81BE5mq1VoWQZqyjmg1lCofNzPyrkmlAuc5w4fLfYugkKRz36/LuDk/p89Ch+99CYo5XuhXMBIE0XTVcCIkwrRTTNdF1KbdgGcoLOMznHCESdNjDZBD/w2OkLNwBQCJ61DcPF7XglvfPdr2PCtLOAh0EQb5gRIIf3PUHTJ8lRSyQFKFOaioxIkIsUHVnAca9VxOLjrSajlBtkQqqjJyDsanSGUPmtowTownFORJsr29MCzbXhwlyhWgjRIW9mHFJ/H6JK8RJdE1pH5Im4PIgZFJfPHx8dhYmIy8xpAkKbUt0jlOdltRZwwK4Oh7uKE8HTulMTvHngibbAdl5S2HVEhI/6cliC215DsaPLueqzUauGpIjy7KupI4AudAN4AJpL4/Rf5o2Gs3guFAzMcYUL5idTcpt9VHhOVy4SXtU/NJXuf1UrlnNmsT0GriYAJRl41ybaCzsOtThPyawahuIjZMI455hhYvRLPGV4USIoIitVQAs9x4nqjH8hs4dwwbfhvl5wLG9a5DjVpe5I9TWOb6l1Il6rJUjm0ElJMLJ49ILBNxVXZAbj3Fz+A6vQ4UXXhv1BCeD8pfDegSXTLNPRcbAcxDqRJkSZ2PhMETJasXAfHnfg8tadElWM9Do6eZI2OpYeZ/dTRitjmEtrys0SaqD0Sn6c90ynIrOWQOThuXoq8d3UQr40JoEmcbJXykufucx9lknUthfQhWzMnKlL1CUX8uEPMT65d0Q9rVyakf8i6jHH8b/3nR9LfJf2OcJUZbOD6wS7r6IaiS0+ihDoYLMHoEnVTCmCCZXYLmiTTcmUZNfcFiJpLXE5kEiUYFWndK+924v6fI2CC5SBggsBJ3AfLxwTw/WMHoJeUVgyZNVEmCB51DZjohaIiYxSfIkWbKN5PBE2mWk1oD0/oUFfiuFZ8rNhducoiCpUlQKUHARX+2L/Hb1UxkzoBNJkaOwgzkyNUpIPkm5UfrE4o4MQ4v6JvGlb3zzKFVasJh6bzMDZboKiMVmkx5MrmXbLMJvseV7DHL5Qk0KQ18TQUaruhWCzFAibm/QGGi5NwVN9umGhiAuAcjDUGYazBgo3PkUxBZtNiGcBERXsAwHHlB/hV1NAQRRewQmVyhvAtrNyaNyfV0f5blj8ADC9fD4tWYp4I5TFEOU6EC7kF7ZbyUFMRMPV6g6JMpmbqMDKlqLmG1Ps4USZ4iGkoQ5HjL+tQc1H7McdApw3HHbMGhgf66PoxaxfPO58Jlo35TDCviXzsUXcTwrO2wdeTQJNQSTGwciZ5z5weSUCJXkLW+Hc79+37k0AT28grByuZd57dV09KF+EcAAAgAElEQVTGCGiivoiWpaawACREmZjX4y+GJ5PXhP3IqgiaTNdgdrYGvb0VePk5x83n9bt+9o4fPAB3/PAB8jYMRYXMNZ9JKmCixtsHTLA+pnrs7pOsqpjozRpScwFScxUVNRdGmaCXH9dH1FyNNswoaq7tkyth6amXOQfwuNwknmjiqeWd1MnAMD5OMnFiYgImJqc5ySgZRdowNDhAAm1oCGUqwPAwJ+4dHh5O7ZBuQZNQnzmUMzFrXL6OgCbk8Vak9rcaM4DAJYOGAO9/G9IR/uZEnfgeas7YBQ/eIkCzgyaZD9eBGyMHNVNtUN47k+OwRZlYh1i1r2vAxKtTU3QFFoUcNmnn9A1X9CL2fsV7FiUxlmvOnm+8uU0or7dUQtHPKdElutkpa8BqklFL9DPeod/TVZz3kSZ7uo1WeHwag0C7smzJaQd11Bta9UnIUS4u47nuAiai0/Hwfeh7H4Z7n7gXTlj1fLj07PfC//VP7ySaLgRKPvZ6juTA+zB/CY75YK8d0e1LoQ689NMnweZzr4TLz7tK9Qrf84Hb3w5P9D8M3339Pe4AC1gi3+ZMhMkNl26B01YxYCM1IWCCnxsvtaJVvDnykk+cqOuIB01M27PIzaAAlyLiLDORh3IwNTUBzWZL7S34oNuHNmCKka69JUwkzveQUSxXgkqfOWvEAXaRpRuSK177fP3cvuy/4m3X/yN848bvQTnfByVMCm/lOCnmSyYxvKLpyhJxwjRdbDR2Ik4UaNJq12G2MQlT9QNQbY/Cx778R3DCmcda+UmMMUr2CIWnmMgDOo9Kf3Iv6XusyBEDbqj1okWbF4FCeC9Gj3Xg6e2P6+gS7T1OqwaN54o9w3KGWpxn0OT+Z2YBARN2fJFkxzLrsT6mwebokj5ydomVF8H9z5+I7k2zs1UYHx2DWh0jmuIov90yin3DcFR1Pxw9vQtKEnFCNOAucIJZDilvpqWVkzxSX8jslzkep5tb4oGedmmjZFfS24/qHzk7mnOQAGvsQ8HRQHIOxWvMmKEouVTi9yfLq2F7eylFT8FsC/ITNSjUsRWSy4RcUhVtEP7OL2eiNuzVKPPHRJlgVH2zwQnfdR4TouZqQGdlL5SXoT5pAyamPKcfEjaR6CX1TeAZA5qYCCTbIfhlZ2+AC154UkS6ZRWDiXudv4cGBW+3X6r5kWGTtbb/YCVp62774w8QVZcAJzaAgoAJ/kOaLqFOt6NM7N9pBtksC94eZ4OvNmDiJ4K3wRNJBI+gyezsLCBgsnj5Wjj2RMOS4O8BoTGNaEa0lswe1R1wYmrw+96vmx1xfNBE1raCZv1+itnELIlh7vD1ysMCmmSfi93Ocrk/wzRPLtrLbeh0oaItZxFnkywm+1iuXTGwIMBJPGgy77dOfgHdCXOs58nd0zBVjXqQpw2yf740YIm1qRgNJrG4bkATBBGyGP/iK3Q7KpaaK1cIe9nK/oSeWkSjYgMeySYjt01c0EBfJQE0UUamHY/DYK0KZUzMa4EmyDlfKPVaWotXv+Ntbb03GVXQQEQqhvLY5WgMJBWhhOidDlRbLWgOTEOuhFER7NUhSiWNsvRFmxOuyXCTs2F5MSkwCKjgTwFSCj1sfDIft83oCe8buPDeybEDUJ0UKi4OleawaRUSrIshqW8s+hKuS0Z6E9GwoncaVvTNwMg0wOhMHjD3RyvXA9B3RNrUz74BJ1hr2DgXXbTN8V9BrrqLNmRMeo797UeYcKQJq6s8xHHzzlLqKKpGvBmQAovBEjrY0DWAofZOWNkz4pS2B07WYfd6ZfvKkOOdwN2Dt2C5Qys3wuIV69V3qj2qHUTbhYfHFraB2yIcnZMzdTg4wfOTqLlUAngTZYIbLkcQuL3IGQLtKBOsvN2YoTacdcbx5OaHYMurXrgJLnxxVGGcywS488F9zmPSpjiKLvJmwoNVJrnt3hR8JKGcuMgF/z0jxte5dIQ1GxOpuVRl+gjmMboY0aWOYM795qQWPpgpj1xK/F7UFEx794/AyiX9WmaYALUcNFstODRWhVq9Br09Fdhw5FJYfyTzjj8Xn/dglAlRPIYjgGJBE+TPLsbRO4qciH+DuBxFOGcKJZ8+Lrkn0nY/Oaw1JnZA/plvEDUXJoD3qbloH2q2KRfTTI2TwI8sexNUhte5a8yi5bMv2EsBAREESPAzMTHOv9tbIeoTFi2G7X1Dcky4tiXKTv0t4MnQEIMoNqjigiZRg23suvMuuMaEqNdYZDTYomrpR5wbBQ/xCJxQNHynA8cdtRwufMnJsHHd8udiasfWYba/GPnm7zOys9D3Zo9PE6GZQBMqJFqS802goqS6FzzKRL2IrlM5ROgOpn3YtEiyxOB68l+N7+L/cv4c+xt1TfQ760/at5STkO7XiBE3QR/RBgTboOhPEa8tMZ0cNzZmKP13sroh8LA/Bex+5o7yKAy6nA/ylmn7N3Hh16copwLaKJmOSyVQtWap0A7hOGzdtw0+/B8fpnwmn3nzFrjl5zfBth13w9vPuRIuO+e9tFqQ/jD8CY2XD5oYVOEDt2+GnnW98IkXftEC26Jvdcs9fwkYZSIRJrJq8efWHXdTlAkCJpIAPpJAj+67C67+OoMrP/5IiCos3HYnqjfQ4fZTWpzEbSIRuWCermLECQIBGKJued/jmJTy/B2xSLU7UMi3Oc+Fch/iPBb9ULKcExIjnZz2pe8rMSLNWvnq+Nduwm03fBf+7rPfp8TwmOeB85vg771QKJSgoCi6dHJ4nQPCM7aod7NpuihPIYEnDXJSo4gTle9kpj4K042DsP55S+FjX/6ABYgYwDYCmthRdLk83P3Tf9dnllVHbuBzaacDq9cdw+8qclPko0Sq+MCK4tmfmZmCfbt3MtUO0e6YyAMsT/KacP/y5Hpmxw547JlDpEtQ1K8CLPQZmdPz0O3x0SXeXPbmbVgMRr/Fs1StWiVnkCzgCZaASeKX5Fpw2ugjToJ4ThaPSeIZQGFKcHPiNFG7vLpDIIpMW5+YS0sULwk8bzf8XmTqt8+XckXO9TY1GyWI54gzfA7zlxAtlwJMRopDcG9pPWBaEebr4DYXDsxCoa6iKRVgQmMub5PD8yPmM3Fp5E10p3IAVIAJgiU+aNLqBygdMQz5UgHWH7UW1qwRO4O1X9ugc4JiEb1kfeNd5Dws7JTIr8vzWfSno1cNwLsujUYgx+2t/v6R0MwYnSNmC8r8tdrTEyv2qu5mn/a6cvtj22Dn049DT0+PA54gdZfQdyEbiE3PxfsAn70Mu4GabSHHESWjJLpEfoZAEz/qBPcfBEww8fvZ579a92JI9ofG1Owi0X3UBnMidpb5RJuoxnF7AvWqNc/2LQsYl7cLysXol9FhD+ulSfpYeK0ZXShpj808pa0bU6b1XIrkZ2LAEznv+s6VTk8Fum0hgJMwaLJQPZBkjZhnHXOi6PIm73wAEx5PTp6V9uk+j0moRLeeWGouO840tFjVYnYN/GlmI7cg9Kwd6E/OZ4LGsvyOJ6C/XoWyUl7QA6RU7IFiOSNgoqvlgxcCJryQlFFIG7FNXhPMb1JvtaG5mA1O0mvivWIbIvCaKzwsrxB1UYMqStjmygym5CuLIa+iVBBYCeUzmRzdDzOThxSiL5uRq8hG5K80WJQqAQwk9LHTgWJ7BoowQ4BJEwGT3gUETOw+D0xD5hR0+Wcb408BTO+Ecpm9GHCc4gCTEGiiwXQ9xS3QREV3CHBiABMEK9Czuw2Lc7thWXG/09qJznKY7CyNeG/KeFvdrOcJgSUrNsLiVRhdghhFQ08gQxtiQlDRYxyN1u0WJjVjj/8DkwLmtTU1F+cyUZRbNJ4M9kYkh0fbgwpsp1mDocF+OH4jUnMxaPK+y86fdz4T6aw40ASvt1QuFe4zRaGCgKvKaZJ943XfNGmztwcxyRgv9y00YELjjpy+rcZzkgDelrykrKqIDTJQqNxE09UaTE1Nw4olfTqvCbaTjVIAu/aNEZjY24OHXnjOok0oyuRHDznGe19kxOYziaXmmjtggnUXK32xAE5oV03f+UyUycxjt8NgexcsGijCUF8JyiWk5uK8TSwvkJpLASbVJuytr4LysW4CeFpKIgsACAwZnxBwxAAlTlutBUPOFzaHuLrRB038d40DUez7cM5TpIr6DA4O6IgV/Mq+RvMv1KHa2NPFiQ/BdJWniItEszlvuAicULSd1NZpU66TVy8QaBzzCsGvo/IuINeCByMl7a1rqVpjbCSD9JBqYowQdsrvYihcKkZTBxdhCgpVa7Zvudu8hN5vxeHF6mExLtJXxPWulC/F6S8gim6DpSe4u6hXn2qkbisBJ6JDhjR371AZmgVSt0MdmNwvUkx0vzcVmP70ezoZMKFR8eeVeWG2fEeEgVdvyiJInKvqItNxTZFhkgzsZKB0ARNpFhlXcKjaHdi693647tvXEABx/aW3wEv//ESoHFmBP9j0Lnj7mZjDJPRJPlgiOIKfGy69VT+MIAZ+f/2lN8Ppa88Oy64cEFiy5adfgBs336IjTGxZd+0/vxO27bnHJIAX5yermZj8PVfMUaL4U5Y8D258i58/JeVgHAAZ7TY4PSIpkpLmaqqQQ7CfddL27JieMiSFEbxuYdS0rEKebzh+RNNl7UUh4CSs66WfmmPEmpFCNH+4zV+74bvwzc/9gCJOhKpLcpwQRRdSden8JhzBq6mr/Cgbld+Bo02QAlklwiaaLqTrwn91aLabMF0bIeDkmOevgI996WoVLWCBJmpxCvb7i5/8G+lsv/z59zgPo/dhMNEkVF595AZis1h95DGkCx6xdiP1/RFHbdQGeZKVKj/Gzh1PAXpwkwc5yTrbSU1Ft9P5DeCxZw5Se594ZgzQr6uUZ9prjk7Ad8AYI44wgVwJcqU+k7skJvLOfR13jkfnQeAbdcbFcsbHx2BifEzpcipPh99fajagPrQYWrB+dj8sbUwxUKKiTWzghN5OrVfq/VgQhS/KG/hnDP5b0TVbbbIxfpnhtJOpV6XxVbsoz2/+G/sZiSaxr1s5IMfPOkWatOFgaRi29W6E5kydqLi4XcaQnZ9oQmkSo8ZUlIkFquBtcoZz4lw0CNemvI34j+a7nfwd5z4GbC+qQO+iAVi2bBEcu5HBPMe5U9tQZM9OFjbhvSSq7DBognOVXF4BdKQoQ7d4/RMfuiS6hiKLKr49WfY1Hun5fqw9PaUw53Lg3tjHZY4ZCQmHDu6DbXf/iEATAU8QMMG/beDEB0nmCpqEKNRtKnX5HSNMDh06RKDJq96AjgXJ+pO+qnUvF5AMyVH5joE3V0Hy+9DRPyM2QR/IUiubPLncmv09i521LYcVX0+zxkqXFNT7YwCahLnuNi0ga+c5qef5ePYFpWWna3OU3CZJUYmRXlNfzBc4MaDJQvdC7Ik6e38l3YlRJhhtkvVjv16H8gSYUFVjGU05qfqbdkbQZP60XK7o1lEmjB7ojYw3Vc+aYb+45jj1ey3ddGRLiDTQRDxzy49vhZ58npLAoyJTKvdAudxrGSP9JD6Wy5PXRI7SsXcGpEpigSjJ4DHSxAdNpBhDRcbfxHlxBpwbLWBFKT1tbgnfSwF7kMuXQACVXGUxNDslmJoYYeW40KPQe4tzNAa5t19bQgxZkeaIk9l6E2r1JvTmZ6EEVWj3roFcsTfrMgiJ6fCzMR0UijSp778Pip0ZHWVCHMJegjE3ykQiTfzJqrc6NT42X6aJNkFaLBxzPHRjgjEELtYUnuDcJmqWHGyvgxogB6u1wcZEliD4NLhiA6miixRgQgqtMm5qzxxabupQQ2H8Kvk7UXLVYN+4JCDrkCFVKHIkPwg1hQ56lhJl9T7XZ9azgCYnHLcehgf7iW92oUETpOdCmi7T86ZBEm1ilBY+oPkRIL6yEDOhnK/jtxtWiqUb0qJNSHJlEV8JK8R/XOczsUOTrXrUkcU5dNFl73RlL3HTTstvzYtSyRfLLjWBAtHw2elZBk5WLsE5rYxSCjTZuXeMDte9PSWSrRhp8lxEm3CUScmieYx2chA0oTOQ965q4wpF6+m5SSBScsLQUu9QZlmYZdrYlACNJxQ110AJ+ioFqJQ4mg6dAVBcIoBbq7dhuob5jFqwZ/iNOsoEjQASOTI+Nqp/1xwRoVZbiyQOLJHH0kCTSPFWJIoAKq5OFO7GoUGm/cJ24+8I6PpgCsm5pHFydBLMBVai5W6IChVooppQmx7VkYkSdXLsuuUUbbfxqOcm6iS8HXqHPdl8bJnubEBKtmU4iMfpJxE5HbhxzgdvDXi5LxDarULt433Autsz/lKEMCbYtg+PavOQA6YBTLgN2lkhsEFJffa8MXuVOxii13GSXNtgyQ4aOrdDyjoMNMPK0xE/sElj4uyvgSJi38mbb+4+rTI7x7xP1uNe4n3qIgIm0JgmY7tEQbKBkuc76cqqreT8ghHeCjj58L98CLY9fR9cf+kWeKR5P3zp7z4D73jZH8Gt9/4lvP357w0AJ2lSu6OAj5vgh//9Ef32SM2FUSI/+DAmdPfKUH9i0vebf3wTICWXjiJRJcgTF/zN6XDa6jPh06/5axMtru5BsAQ/+LO8vEz5Tj716i8HRiD9HUK0c/SUIzvdolPHNMMNjdoMQGtGn9EIIMFtt4MRJwycyNmHabrcCHwfOEmqMhSxbr9Rkl5J61mBJvj7Ry69ER69eyeDJhZNV7nQo2m6sgEn1jlDJYf3E8NTcvgWgydTtYMw3RyB173rfLgY85soQbPj6Sfg2WeepH6866f/EaHCkfcUfcfxjiYHDOOcFUd9gyAKs10AnHX+awHyZajXa7ou12tc5TVpt+Cxpw/Co08fJBBEcsoVoQnFPLIIKCowBYx18j1Q7FF7vjPdlPIaGODUaRaSSXQ2cg2caFxFvalWw2hTzt/BRjJ/R2LtAaNOTp/eAUsaU5E8J5JTFUWSjsVQAArJKmyTWpb26nToifx2W5ugDZJYxxeSc7JsZb9ieagAE9Qb0YaBQAAyJ+TygJkU6+0WJYB/aPlpsG+8BfkcUhLaBGKGraE40YTiFNMG2VEmROvdxNyUlp5C7eHaUd9r1actOi4r+Xu5De3FJRhYuQjKpSIcu3EDMSfwx+gxjkgi/TxmcNXX4csB0ETb6DrK0cEZFXKkueC8E54Tii5f7Ca/YbwCkVmnS6gwtnvVBX9lYFH33vl9ShBv03VJxIlEm/iJ4GmUrYgT+Tu6BCSnqwF7Q0AJfofU5Zj8HaNMDh48CGeccwEsW7HaKTIk85PeOXTN31dIrli2Q/8ZWZfSEFffCoMm8RRd7h6tXE2tKCmuJTROttyIziJXZwj2ifWle937aw4Ceg6PdL9MIgMQmW0OAIZn3qxUjpZ4p0Ixv8lcc5zkbv1uhpwmc3l9Xy88DL2eltcksjgwb0lLvLzlqkib7gATmvgZQJP503JFZ1IINBEvBL2n+YIXBaDH62yGNYMSb82Bgd4yFBXtUGhqUD6TmUno3bkdygo0KZd7oFTuJfDEJFfOAJpQWK3LR621dlI02IBu/6vmatAeEkBNmTjVQTkDVhELqPCYR3Bx9obB8v3QWwmnRo9ZjAhRz7cLvdDJY7QNepZHAQ8RqALKoFsXKl+ztTrU64pztNWGwb4i5CpLulqdXS3DkEEmQM9V34XeDGUolcqUAJ65Mtk7yN+MeSNmEWZ+N68gqL8o7+LRYwNHDCAxHRuGzbeaLRhsPwsrew7pwdnVOd7Y3gNgCaUTbXegf8nR1I7hlQya8Ecd9rVHuIBlPA7klUM0YS3y8MeDyo4DSBAnIKah5oqLMvGXJ/3tJawnhbfTBgFNMJ8MfnfDRy7uasyTbvaTwdvtiksIT9R6gU+aUsiPxG3nARmEXkZJ1E/2cM2jR+yahZrruUwAT+tEJVZ1XsMCTXBK7h+ZxHh7WLGkXxun8BeMNMG5iPRc+HkuKLowyuS7P344NaojmAQ+CJokR5jE0XHZ/dVNPpO0HU9PLUU71kRqrh1IzVWEof4i9JYLUCpyPhOUZyhLmq02VOtt2LarDLP1NuzvPc+AIylgT9z0TQNL5DmSHdkWYHjtEs2g0o8i1IEGEWTRbfUe2StyBJysOYJzjgwN9JtogcR1yYBJ9EN+l/prjORrzE46wImIkgtffCK8+nyTP2AeYiDx0ehhLkaOeRusPhwFv4+vMm0oTXuiO7rzTWDDjz+EBjzA9d5pnor2hSXVhfLKMShxVEESYOLsDV6d6IHLoEY0coW+J2ObRHLqFeHuNmIMVPAcz7tAPpPoFhXYtWJXa3ht2d8mzI+4ceH+jj/4hp5jOtrAp8tjTlwZWHK7WYdmFSOpmY5L8jqJNzd3pU1/y4BJCwvFnBOVIbjgxjPgtLVnwebzroJr/v5y2HzmlXD5i64ieqsP3H45XP7Cq+hv/mSR2gyafPX+v4LvXfmglkMv/YuT4PS1GM1yswFNrOJue+CLcNsDX4I/f8lfwWlr3CTxchtGmFzzT38In3n938BpR5ypy0GQZMudX6AWXn7OlXDr1r+Cdr0NN74pCr5kfw9SCBMERHp3xK9z04rQPY3qOOQ6DTu4DzBXZCEnhllj8GWaLuWcpFr7nAAnBOZYEdudDrxuw/uhRNEm6p9KDl9SwAlHnWB+TflnKKzcuSV5C1mucGJ4jDrhxPA2aNJo1TkxfHMEXviWNTC4PAe7djwVAUkkf4AMaMg5xAdO7MgTn/om9Peipavh3AveFDxz4fs9+qv98OhTe3klYURz3s0NVACMrlbUwWjMhxI0OwXo7x9MsIVH12TiGVNf5Cg050NjquS4dVKoBcETtR94MgHl+tH1UTimdsCl68IzKZJbKayHrBAegGIkjLIZ2EvMAVQ4V4hzbpC5b9NuabBYgGMDIFNeUgKm2HZBP5FinH7modkBeGbwKHiqvQQ6DczrxtRUAoroM7SqN1/vQHlE2sQv6YMmcj4lmYx0cwiYYK2o+ylqrha0oF1qQ2txAXqGeqFvqN8DTKIiyQyp7cQbFl3huREHmrBRNLSXoePzy8/dNC/QJGar54Z3qa8lC2pVZIrxZe56m6ld65teg7Y/dr+m65JoEwRRUC7ZwAn+TusgA2BC3eRFx/nUXHhd8pcgYIJA6NTUFKzdcAJsOglzhQX0aOcrXmXB94rRZSKgCU1LIhnUY+sPhdidpNt8HdcWW+IIkkzRZU8jqVdFzKkcRqFJFj9FUkAT68FAj7pitpt5GD+xF+5KSnv8irQTs+Nk3F1zsDfnCpwcftDE65A9e/bA9Mw0HQJwoyD0GjfoVlPzaw8NZfMWjaPoiiwICyyxu5YZJC3Xme76XR0I4hXbhaHlikrwMDVXmFNeSUAGTNhNM9ldKdIH0Rm9aKAnHPbPlXFdM5PQs3M7lPJ56Cn1QqXcS4b0CGjCEtrU6v1OlFwRCabRCaV0MHCCYa2o3E8jaII5Texi0fiqatE/k85gnhe4FqaBBU75TFTpctk+4/rf8UZjPLbw93rlSOhoAEVCvOW+DsxWaxRlQs9SiHWHDis9vYZOJWn6dimXrF3YE8EB0KSx+8c65DNMy2VH2HDSQt8r35fq+rCt85lwpA0fFrjvMMpEQBPckE/sf4S+r3V64WDnKAOaWDYHXK0ItvQOr4WBZUcpKgkTyi5TwuFTlT1PokvIwMj5VZqNBuwZbUK9Qb47ioOxDUuWLOb22skXrSiTyKoO5TNBaq6BXjjxOM6tglNs/ap+uOqyF3UpqeJvTwJN8KkQRVccaKLfKdNks2+yFSO3rcxFH5VteulmsaMk9FYE28fDcXM2lprLHKfc8H4jxgSktUSaGjs75F+oAdgoHi+7JdpJ4YwaOFm5tF95x+Vg38gkdFptKJaMjHvZYU4I/57/528hj4fuhP6Py2eCUX/i4Si9FOcxkgUskTKy5jPJPGXo4MCHiComgCdqrhIlgMcok6JHzbV1Zxke2NNDtInVdgUKA2uiuymjwfp7o4PY6wHBwjANV9xUnjdowq67nhd+DtqtWgTMDbYBm0/9lYfBQeR1AFizahkMDrgGNf0s0W2GABMRdcZ4gt8064amS9aCAJvHHrUCrrrs/AWTiaGCoiBGzNEkeHixT3di7Eloboph2z/A+SU5LfNkcZJojnh+BwATkvGBQrTBjxrjghtMsaFMqXovVa1WXO5GL7XhMt7ntXexPBt4YTT6kGIg9dtaLjWHlQZWJRVtlGc0TOzH2IUXrFGBPFGjoF0Mv476b8zAhLzxQ7qlKdeAz8Ei5wOaWAVi/qM2UeFI/hLXW9ueBqLvEiUX6jmlQSj1DBIw8sG/vRxdv2HxuYuhOdmEPz3183DqEQxa0HUNnLwv8/rG56694x3w6d9DcOMs2LbrbvjA1y6H699yM0WQ+A4RW356E/ztM1+Bt57yLnjrKe926rFH8NrvvpPAPwRN8PP1J/8avvj319PvV7yYgZ1CXwG+uu2L8MmXfSkSrcIFZ9591MRKjqzM0ilxax6DvuRj34Me6M3ZcY4cUjMUx66FNF0YbaK+lFwX5f5lkWZ0A5zwkoyXTLxmo2+KYLq+1AHYdudj8LHLbjLACSaHxxwnhV4oFSuURFvougg4ERorSaDtmcHprKGiTdzk8BJp0iDKrkazCs3BXbD2PKQ2Y0exUJJleQMnekEdhEKAid0vNkjiAyZ2JMrQ4pWw6dRzYdmqddrw+djTB+DRXx1Q86kDdF5Vso/3UrQLsISWvpb2oK5W6YnZw2VMPPAjdiQTNiaS85ALgiYyyETZNTGmJgM7XJroE3d+IHCysTnmACdse1D0gerEziCK0Ana5FcB/V5XQYiEU6G8muwv8rdkrpTzPlFxeYAJRZmo78T5c7Q8DI8sORVqY0h5iOeDaJSJTSAmIEr5YAvyDa6d85mIHmUor9E5BgETzt/DwKCd/L25qgzFcgGGlg/DqlUrYfWqlYlixh3WZOAkPDeimxKCOhQ9rew2/hwvxvEAACAASURBVHMImqDO+4kPvznYtiQdyH4gSR+yZU7ifRl6J80JJiLiQjpWXD2OXhTf0icf3QbP/uoxHXGC4AmCJAKa2OCJOLuyeDB7lg/2xkXBhcASAU3WH3cKHH/SmUEghFtv7ZFJ75YVNFGdq4GTwHNzAk0yUXRZI6vfRcATb0ATdTPTJ3F6XWgvj4BSGSZyhlsSZ3zqxQWpACPlDGtLap0xNyBwsm5lNhuq3r8PW6SJ1cinn/4VVHp64MCBA7RAcfiF602QSlRGJcEyI98d6O/vh9WrVkMciBICTezxIMGqFKtQn2nP8CwSLabT6bAW81kYWi5XnJooE9sTyRh3Qk1BJYkVI7lqb/hJSnx0dhM1V285FjQROpPcwT1QObQPensHoVIoczI2BE2UgmK4bQLRJiyprcSwvuBRoAJ5dTBQ0uq0CTRBHtDJwgw0y2j4ZK82yiOpKMKEmUEMLyyiVR/4SZ09PCd2nENe4tbNokg5m7XVtfJrtXgktDACxTvkNxpNmJrmhOBsc2OjPa4dVJLTPvOSUb6How6JV4rZ7Ch0xh6EcrlC9Fy88ZooE6HlYs8FAU/MxhhxNtLaJyuSdqQJywimiCLQooleX/yz0WyqhPCHYKK9DCaBaVuk+XTow3lSWQ2Llh0BBTo4oOeRGw0jxmw8JIn5BsvgnCqYU0QdpBCwabdhz0gDanx2Uzko2pqaq42AidDgqOTv4Y1N8hy4I9VuVGHN6hWw9ogVeum+6rxj4JXncs6VhfikgSYhiq58TKSJM79dsZW5qaG56gMnhwswwUYuBDWXK1vUq6sv7bYj5WASYEJdaHne2cBJrtNUOU5ycGhsGuqNJhSLyksI4LBSdD3+9D644db/SrX/BEETEvcuaLIQgAn2VZZ8JplNVtRO5pDGT33bJykB/PBAEfoqRSgXcxRlgvLt/l0V2LqrAB0oUsQJ0XSVjoDQOkkyDpFUtMGSVHDFLLKuQROdWBOtCLQrx4IjGqgnwBw9E20aQW9p4wJWsl6uIHCyZjXLYwJRUgAT3h2iehUDJ0g34XrC4d7yqhduOmwRJ7x/+yLM/SJ0D9/hn4TSQZM0dVTXHLgxzVgQqwtEkqLbTTdP+e9pR3/w21qAiTN/vSgRNU9oPcg+zyOrOhpLUodLL2rFGQmre4XnOHrd0IYY46TSMSnihOvMpCdF9LYsT9GJRzfL6834ADFvTKJ9789JN1ov2LKEgzkNiVVk3FxCwETnLyFKLp/wSpx+FJ2pUP3gOCrABKv54O2bYdvee6DT6EBpSQkaI0yZjMDG5hdeBaevOxu2PsvAyuZz7YiT+K1HxhcjSza/8EqKVEHgpTBYgE/9LlJquW2VHCaX4706osUrPwewdefd8MG/fwdcf/FXCMy5+b84suQK9Qz+3Lrrbnj/VzfTd/R9cLPJvAOZkYg4uvnjnu1vezydVgTOIs36DHSaM3ps8RaiDyKaLvNqnBS+D4rlqGH9cAMnPmiC9X3thjvgm5/7TwWcMFWX5DcpFioMmhBggnlOCuTgR/k/hH8+BTiRSBPzE4GTOsDQAVh93p4IYCJ7lYxQkgEyCTixr6VFnaBx8rwL3gQj1V5AwMSI1RxR61Ib9Jir8zctWQFNjFNfpQedHYXpQYvmqF1TURzGytGE/dO+hLYfh+JRDojqptnZGcp1gu+oX4zOm0LdZdbColYVzpjeAeViRSeElyg4MgnQq3P0hv5bYjl0RIq9J5mdgh0BrCVq7Vp8ajX7J7nToQxUPwUYsaNL6Hyqok52Dh0Fe4bWw+zYBHSa6nzKVjO2VjhnCW4ot4X/W5xsQ3GqDe3GrKZJ1d7ZGM2CESZIf4X/IztCU4MmzSUF6JQ6MLh8GBYvtfOYxMuYyNBq54XoM+HdUn1ryyHc+zCviSWvnXnyHIMmmfWDyCsrLTBFTUjT2xLrd7ovviK8cujAXrjvFz/QwIkPmPjAiUSe+HJMXjNEI2hHlghQgj83bDqVHjv+5DMttVjaGwMKOHuT925dgibUhypPqN9LQdDE6nR3fOydzd3P9X1x7XbabOU8iS4BZyaxbpagp8Y+775p5rNFNpUi+10p8z97Qa5RlnT+eUScYL3dAieHLdIEgRI0TI6No2cAJpIrQF5R97DMV/Q8aiIYwESBJ5hkudmiBHXLli+DtUeuDfarUHT5ApXmewJgwutBEbZ2NWLuzXGgycLRcrniUkeZ0OGU39qh5vLehaI+JOmc7qQ00CR+hveUi4D/ggkmpS1K0Vm0YzsZgZiiCw3UHB6LPx3QRM0H3XQHMPEFpXYX5ISEFNIK0Gy3CDChBGoDU5ArKS8kLaT4AN4kbgCg5IZoREcQhfL4dsRjzs63YYJgbGOnraCg0oXz/P9w9ybAll7FmWDe9e2vdpUWtJZACLRLCJl9M7a77Rl7bLdBtlFJCgNCmEXY0e6Yjhh3xER0OzraEsKCxsZIwiyD7e62x+Cxp7uNMbsWtICQkAoo1b6+qldvve9uE5l58pw82///91UJHHNDpffe/c9/1jx58uSXC9UaKkYr0JU5Uqn9Tn0zdBpb+C0jxHbX1mBhcYkToYmlHlmI8Po32xMwMZmKOVtRCVChj55ldAiadE4AnPweHcKotJV8JqhMZGsFP4+LH55LGneKEj7Y+H9JbxOTnFASwqO3B3mb9Acw1X0etrXn4DhcCJ0hX+IELFlunAurrXNpYqdaPdgwARRiDvkSK+WZPsUFxh6uxrtFABsS6mEIcws9WOkMLGAii4YXOUyg3GzWrZcJK4YMsmKGHB3aQWgu9lLpAIbmwrwBPJg+3PFrN8KlF8SWfVWWMVUG85lgXhP9CfsWeptUAU2kPqprHQemfoUuRObi9kICJsQX1payXia8xTMAq0JK0qCJn8sEL+3iQVMUMlDozdspNYCjcxiqq0c5Tubmlwk0aRnQRMq+UN4mdz/4T/Dc80dLQZMq+UxSgIl4eY2qXirLZ1K5PuHjxsukt7AHmhSaqwWzU5jLpAGtVh2+d2gcvnOgBbVa08boRy8TzGcCsy9OEn4ONBnFsyQ1DmdRqIA2sYYUSwEER7x8DmrXkwejz6NS/MIqb0hYFRBF3sOeebcFbk8R+Mz0FOXAOe+c7Y6vJRrCyN7E8uwztoalhNODnheqiwCfYQ/e++uvh0sv5BBhZ/KTvmi4caYuSo7t6VsSz08ZO6x0sckwVv9y589CUbvr8TKJARNnpRDWR8CbPhTI6VluelYKMkIUG0bQxycnN6DokshfUHgX5XGSAnGkNWoeZc0GhzXMfry2ylbPdDtXTGRfbWeZKhsCJqEYHHVWJ0vO01gZbelqLYkp8ayPgEmPE76LLKchId9a3eUuQYV7rc0eJvgRL5JrLr4RHt/9ELzyp14L/+G1H6fQWk/sfYjyjwh4gkfuBz8bhupKr1YKNEEA5fqX3QT/6Rc+4cFCpYCJYrQImCBwMlhljmSBEdMNBEw++N9ug3dc824LpIwKmhSeT0YePhN8jcg+VVGw1zpLxy1AYkRyuj9RbhOlzEQZG5oT0DoDwAlt+QyRhiyPQt9qFmH2DAInf/GRf/A8TtoYqqsxAc1G2wAn6HViwnSZc5HH5Cdo5zsIKpY5hBGH6UJjLQ7Thf/GLt4Dsy85XJq3pAgwsazRjD0FoITAiYAnIYiCOpOlzhC6U5fD+AbOGcAGLBgiGo0jlEGC4bO2bglZSHNZAw80EfoIiMfn6xkqzhxM4dfaGlyzf75DSbJ6oDwnR48cUVTMLm+4fi4MOcDs2inYMViErYM1NtxU4bmi38UTJfA8kUZEriezh9CY0HRWxiN8EItJvhKcdTTutACJyWOCYbiw/MLYJlgY4xxBa0vL0FvuQB0wQgh7RWnQJOVlord041QX6ic4xycbHvLP3toihbWzhpeAgAnnMultasCgPYSJmQmYmJ0sDctlaTbkJdYQImYy+dPTyEk2DBkasC2zp6kdhatP7sdvefXL/xmH6HKjLTt3i+Q2vQ+iGY3ko4IZNo+OHz0IP3ruKVheZM+4lKdJCJ5ozxPdBwnHhd8h38HwWwKUnHfRZdDr9mDLtrNhy1moe1EfEYuDK0M0Vm98sRCUFp38b6NzIwuclLznEbzIWKcDmmjOkjEeV7RP95x4S+Vl5ETpkegw1VbV76qJyXFtRcqQTNsSeYcNlNfX8CjAyQsCmhw4eABOnjxJcf8bzQYpJlGxXMf438ZKkC1+BCUXBM0kYUPABBM8oyW5sSJHK/ZzzzkXNm70E889d2AJMCk8bTaT3L0MLLG0LwdxVUJIlONEbP5CnbmwXDG7ZNBkRcVIyHuZpAETqTMjAZUQHeUzQZRBgJhgTlD5g/9QQKvPHYHxE0dgrFanMF3kHluDtLcJ1sPEEXiY+IzWKvDRdZqEELZ+6hnAZA1j0E4vQb0VWqqmmRKRgGlCABU6AApAFeqqYfZoKY5KoKSi1AdFuZUCYKVT2wyrDc5RgowAQcNTC4sEiqHFhUFNrJcJCm4Yogpj2Yaf9bGOgo0gwnwEmpyE+qmnod1mLxPyJCPvDVxH/J09jJynCU+CWMvELXLPBThhDw/3D18kizcKkcU5RXAOBv0+THT3wGxrBebgQqaJPsBKU8ASu+vpl1Z9AFOtLky069BsNolPNUwmU5xprFsSiEkorpNL2F4fljr+xcqNgRWPmzZtBM/LJAjLFe3qRGgu5GUzU2MUmkvW8pJzZ+DOt7/qNLhV+tVvfvdwIf143ibDYdKCvqxTVnBJCEm5dzUNC3ByJkCTnHLC5jPR7sh2zyprrtAjLeiUFxYwsefR8w9BE++TCwdoQDopq/nM7v3HYGqsAbNTbZhfWCLQUtvRvhAJ4Z/dfQTu+dQ/KdA7v/IRaGLmqdHk/E6sRAiETqOgqAxwmObL8plUrs8U1AngVyk01wHYON2E6fEmPHt0DJ4+Mm7zcZDSQjzZ+kNY6o1Be/ZFpmeBIB5IraOAJR4NVOH4Jnkq81PkoUUeItVAk5hoGRQZ9lahj5aBWiHDB5nh95yAO3Tvx1BeCKDgx4LD8p63aEZGxFjcHZXfRPbXsA8/85rL4eded0UZKxrpeXjh0rzeP1Fied2cZEbAYMZXei6XhE+y72c6lrt8F7WbVFLafqiLvz241BmtqTxQ+Nn5ke8N6MwAiqnXjMO1IgnMA88UvWrRHPn9iazPsD3v3HGW1KyVCXJK6a5Ru6WrZi2LKxOXDcsTvGGMZTzaCpoPeyPx7jVt5i7X5SNJUTjnL+lT/hKTC0CdV1Y0NRQuOjPhi4NaG9pTxhjIVP+hv7qNwmbde+ufwZ0fuRl2vvZOymsinyf2PAQYNkvAE/Q6eeDr98Gtr3sv3PLK9ySnWdPxXf/lNirzjhvvIE+Te26+n3KayHmTAkwS7IbqwLKfeuLjMOwP4d2/che87VyuW3/e99lb6M97b36Qv84cOKFPTmV6ITLE1avAQ0aqNFHYEEmXvE1W+Kpn9hwpgTG/ifI2weIopoRr7HaOoroS/mbpvgw4MeeZvr+JoRnW8dkPfxH+/N5/gDbmOCHAxPxsTkAD8+ngHdV6nTB4IvkTYr8pBZzgnYPAkx40L9wFEzv2JMESOefCn0QamXA3VT1NmBSc4j5l7Y1Jlw+tbIT21FkwsfkCGw6V2KA1pjDyl87DYUJHM53VYHKSQ5cUnh920RQtRSEEUoVUvcJzJU+sNChnhaIH3ZdTp+Zh4dQp17C0G4TuunL+Odjealrdg2QHseG5zF2dYBcBVgIvFNnWMn+aTmRXEqRqeLj2HmHjziEcb22Ak+0NdD/dN3tRdqcuHT0OdcCw3xLKGn+i8RivGbMXbeAZy9GwtArt4xzSGzuFYYdRRkOZTMLOcc6eHvSnajCYrkOjXaewXH7i93Q36ehM0QY1x22GH/rGJqzns5eHYryfbIVD8iomnZ5qRNeIkRgKQRPpYAkBF56JJWdvMauN5aRcea+ZRIeyffRkleLTPWSpD33170lHg+AJ6m1Qt5HKcRKGG9RjYN1IH1pjUzAxNUu/X3jpy12RSJbyZ4AeF82xd3TEBVMjzgGaumUJ9e5/53cm7Jttyzzgv+ODPv2ePxFhv3ltlOeJ6phXXwpU8ObIG5E32S8oYFJMem6PF2+YdT0VA2d52QLsFeR23WBV4OSMgiYHDhyAo8eOMkjSZCtuBEswzwF5mRhLbmul4jFP131UgCJoghsQgRPMG4AK5JWVZdi2bRtcdJGJ8Q8AB+dW4dAJZq5VwRLaGp6VW5UVT69nCjQ5c2G5/E3MobkOcEdM/7NeJmQ9r6w8I66sTxRLbqVES/lM8JMETdj9tzXmYsTVjx+EyRNHoG3CYyENYBxkcYt1PIdBjWS4GuEaMgYDmIjbKwoj3eEA1vp98jSpbVZClIwoSGwVsZYMCeDXQio+qIJhWNBbgcM7kAeNnP+Gl4aCTRmwsozhuWqTZPWBCvvFxRVKLiyCBVtNCoCAoAGDB1Mzm6DZYmvJ9VNyydIHoInsof7Cbmh2DkELBVIVH1OSwMfhueRwSB84hrg90IQtZVgxyRfyNGiybfgcnBpshhMNDl/FniWpT0z77QYm2+NDq93oQ29tDZqNPnT7vIpLa03r2pmdqSGH5sIQNKhksHwm8DIJ1ynlXogCo+Qzwd4Oeqtw59tffUa9TGQcI4EmGLe7Ob5uOisTDsO5lfLI52yYgMoa8PRK5V7H0Fxszebei/esdofnck6OMZcZUbxr3mN+L8thEoerc+EKbHVq6yBwMtZEntqHVpM93jSG86ZXvqRkY4/2GEGTux/8R+exUGAZEiWBV6G5QsBE5xBaz/IWgSaV61MTJ9aK3VN7AH70edg03YRDi5Owa26KQFYbF99ckJFNU/i//gDW2ucpYNEJy55T94g5S/QqpcejdpYCS6L9lAFPiAcVJR7WgIcO7WUaYEU1nluYE0jlQbGXZ7kQsPdh9Kk50ARBlJkpDOMVnmY88n53hUJP2DAVdKnG0Ik9Ak1+9gwCJ+mLht8v/zLFI3MlYpO6ojO68sUmUbCItxa3GTxNACb2LJP1Di9qVrnlr6yzYGZVTwyYODUwheMKQdTEgZCafT0d1AblfUOa1qVV4ndRPxPDRALikIFcupoUVbZWuuv+2vitWF5YEo5L6nN1ae8Sv7UcLVQbmU/DFI5rbckmfHf3Nx2uhtfRA0zw6GpNW+8S3cO33HclJVzfcN0G+Np//xL8+uW/5YEmUhY9UgQ8we/q03VKFh8CJ6Gi5FPf+ig8+K2PwVVnXU9V3fP2++UEJhDkga99FCQkVxFYImG4MLzX3b/4p3DNeTdGrOuDf3Ub9Jf7DjAx53PMpyufRPlDWfipqUquRqOd4hVLowc/Aif9FRvSSe5c6Hmtr5cUpquBYbomvMqTnLIqcMJMJ+osfTMwRgAC5tjN4U7Zz9zzRfjLj3wJWiYxPOU3IQBlnIATCtFF3iaSIF484zlcV7ijrMfJoA+NC5+F8R27LWCiEycXASVVwnNpXqvBkdDTRMrp73Ui5n0L0zAY1qAxvgGmtyk5UObUArfCj0xYPXPHalHI5XYljpjkhUngJHN2qslm3q1BQp9gQopAy/aFU/MqZJczTtR5T160uA8uHSxBo9nmcFwGdMj9LvAEDoPDdwnI5CeBdycG8z9tzLk8vgn2NaYIKDnZ9g1+c7sQw3INugM8kZwiVaASysNjwqVZb6+YrxDgMBxAvTOAxkIPhkurdIckDxOMzyHJ36EP3UkgwART0M9snYXzL3xRaR4TGbO0HJ03BIKokyrwOE4c6/5XuL8HPepzEWiCL6XymqRksiKulz0XY9Eo6fmSrtvsq5JDt0hus2wt13nzcpncUnZO4POjh/dTK0cP8c/5E0fpzn3q5DGQ5PFovL5hE0a6qMHUzEaYmN4AM7NoEOFGEc49iVguq118PiTmJ7V+KXOBFN+pBJqIt5gGY4NJCucslOG0HOafFb4I6a2Nt16a6ekZ9METrx8FoEnmpLSNlMmr8R4u2DFhY+vwEKkohVQqFgIn7mxkp4aqklcV4OSMgSaI+O9+/nlS3KAiuYlgifEyQcBEhAoLnOCoYg0RbT178BvwhIGTHvT6PToYN23caIGTU4sr8Nze+UoTaw+3kHqKlAUlNYegyZkNy+WOY/zNepkwRZgDNYg3aubVJn73qzCjIYkkQElLODuFWDP5TLCWBGjCgIkfKmpw9ABMnmRvE7Tkx96ix4mE6rIqPvJMEOtrReLBpRe7zdvAxAk1gEl3MOTQXGPLUBvvRIpP8XRILmfGytseWLmpQaFFWYxjVBb5IMCCijQEiPB1sl4x1llaqSmCWbe1BdbqG60V0AK653YHBHxZfC8ETYxwO7uRQ5KUr2DlbZIuSPFP3SAnTj0EOyZ2wVPzF7O3xgsImpDBPXmZiMDHXjYIsGIOAfy5ONhIlpB5sMSuaN4UUCtcguOdQyXlPzg3M9PTZIUnOQY45E3xcZYKi4NWNBiaa8PMFPQxId6gB3f/3i+d5gKmX8fwXBimS3/CHusQXeIpcDo0lxKKCucW+UajXRoSqmyCig7PotBcAoBS/UlPE1MiCbjwFbzebOfDI+mOq/pdInS/5xrM+d6uAzDeqsHGmTHjwOvKnmlvEwZNvuS8B6TfwVke5TMxXWKDApYHHH/l8BdmasuWMPk8l8+kqrDkAWV4KTX9W3r6czA3NweHlmcoZxN50JnkofgOnaSUx4T5/eqgDfUp8TIxO8QKyqMneE8NNg+auOSoVSZRe59EoIkCSfQZV1QvJe5ULBb5GgEo/a6xkFSs0IRuzNY3HFJCeczp5DxQ3Mg1cCIA1tC0/+F/+7Yqwy8tk79o+twxfcFTEyGEUqaSr6BMdH0quSIFj3OyQcrLxIlc7oanL6yR+GwuoIRdqYYkNJaRVK3Fq9v3kY92/gyKLpuuoRAwkUooDIn1fAonV3mb2JCLaLTDSsLUJ08PcelovnPK38zlM3c+uuJpwMRTLFSkgexYEaCk/CVL7CFuPMWJT3siOjdEXsEDF5KL85fESTYpUft/vQ1uufEOuP8r98F1l70SHvvhQ/Clu57Kzr2AJ/te+iPonujC/zbxG5TnhDisnltzdj74jY/CA9/4KOVLYXAEvVNq8MTBR+BDX7gdfuPyd7owWrrVmvEsefLj9O07rn4XPPb8w/T7vTc/EMmND3zzo/DAtz4Kd//SJ+HaCxygktYhVD6NHBsV4zj5xqtC7QGaiFKWtq4CnaU5DmFsPjjf6MVdrw3pLBRiYOBkwgNOslwq2s9Fey5RSxY0Ub44wyH8m5vvhWce3sceJw0GTTDHSas5Do0oMbzJb2KMAnLASevqb0B7y7wJP+zyCOW8S1IgCu+hmB6KvE2E1ovAE3mG96T5ThsWejOU77HWHFfACXNks3lYhuHKbRgnBBbaY2PWw6iIcAqVcT6jyPNV9YRy1WhlJnfU0rdPDW4OMWTXsaMYskuV0N7MpHdowqbaAJrtaSLbmc48hfASncTm7in07SC4gmQ9A5+hpwgH/+K6LdkrOsYw5E+Mn0NdP9qapVBbFYbvzUm/24XOyQWokZeJjsigcpkYoxhtrBVOLIMmfFfvdztQO7HE4EmQ/L3fGlBYLjw3Wu06nHPxefDiS3fITq/AL/gcomkwHdIh7rS+oKwyb10p5h8me17LeptQfrvhoNzbpKzhMtbpyTTxFTTNdtPySaor3vuJyrJsPZS1CsY5ksI8OEuiMKxKX+pkouAskjqESAMPWnuWBG1536f6EY4xITMXy7SG7YksLlYeQvER33HE4a+TZwLn9Solu4VyWWpN08CzMXyXF7IefOHxnzgzC+SDJA1qJUOFPfRjLaKOMEszJuxaRCLG0KSqjqEMODkjoAmG4sIcJnjIomIBFaj4DwEU9DhBBTnHtnYeBknAzCiBJd4iKkUl0bP1PMFDZW0Nrnz5y2A44MSBj+9KeBYEM+cIOcWVrNgw8rpr0OTMhuWKucljT/3A9Y8IIWG1SYp8p/ShF5KbhcNmCAupMnAbmst4DOl3UJHabE/FQBgqO48fhIkTRyimaAPBEyWQsNCN4ZyCcDVRh9wllzwNTGgu8jLB0FzDAaxMtmEw1gHonDA0x5UIrdkwWuLcGsisSv4vnw7DUOqUSDT+iBCqn8zDeWw00edYo6RIJdf3AfRbm2xRAkx6mIgc19HJj+JpggIxSmaUlLHRgokZ9255x0+jBFnz9mHi1MNw46bvkBcMAml7l7fB3pWzDWiCVltFieB55GIlnJk5Y7GIylS5FLOVKl/MOYEd8ob62gnowBQBqifbV57G4MxOoLn1wSHaQhmGrBtEAXHzpk3sVkzLivHVmUeFH82PQsFS4rXedP0V1nL7xRdugztvfs1pjy9VQSoZPI1ZFdYhukj5H8V+Hr1rKeGisBa0CgyTUo7QbJHKAteKrZpcKS0zWNCkIDRXXF4AlhrUDGAyitqEjLUIqBOwLt235ZU1eG73YRhr1WH7ZmPpaYpefN4WSgp/pj5f+Mfvwhe/zMot9nJUHzUBqHxEEN1+TH8azQmrLNDeJcwV1v9J5TMZqT5VWECCPc/vhj3PfAta9R60Gpi7Cq388Lhy6hT2emMvE+RNq01JAO/ftChsZaPsjKs2fttVb4AZD44KVeIYUIEzMLwqm/ekpK5kIm6TYJ54YipnSpA03jYR3CAQQJmdniYgRUAUDNOFYLKcJ9j/2nBIniZnIkxX/qLpC1Tu4ugmiEtInG6noAr5qjel/xxCc4VeJsHf4VjpnKOkuL4XB43TxMV386AUX3qsxOjCuVMzUxKOi6fat0O0gA3y9QHKUvyc5C+lgMNvvHMIFWtNB5yUKRv0+oWX6qLtEtNMyo6SJNKQRGLA2pQoDNxUAZALx9JdPgG1Qdd5mBgm7d0aJLSP4YM4X8gLm5NbvHnUo/jA526BWqsOwy6fa9e95Ca47h7gCgAAIABJREFU/8t/BHf/6gMmhFZ+5p5afAz+/OD98JW/+wfyVLnlhjvgagq75RszPL73YfjgX9xKX9/9K/dTfhRMOv+hv7kd3nHdu+GW6+/wGkHvE/zc/zVO8H7bm98LO19xBzy252F4/2d3wodvfsADRajsV++DBx/9GNzzy/fDNS8yfQj64Y+k2okUKn3S/D5NeSleVESHVZ711lYoTJe+s1Poof4QmpJqwVSEhgPtSQ4xTNsy2YD51v+R7UrqLkX3HwOIOqMyYblSMXuo/y+Xvt/lN5EwXQ0ETjAxfIsSwovXCXk021Bdsedb/cJnYOySH5gwxBJ22EiHKppByqOkSk4TmjMzoNTPKoCJ9k7Zv7KV7pIY5hyNT6e2XgrN8Vm+42i+IfyBZIEGjI9PsCzsOwzkV7NAISd7Mwfq2X4YBWYUboUnxfJCx+fS++nUqZPkeWJ5p8ilCDbQ/qyTt3xjbDoLkiOYgtQ7szYPMx2nX9qwNg/tWg2a9Rr0J7fAfpiAfq0Oz89cEMxNtb0eTiglf+8yQGPD9ViATcn/AuxlctShUQmBDuj5u7ZEzTTmu1BbWDNeJj1AwKS7iWPvoUZldussvOKVN6gumZWxuX7kbxdmFZcF6do/+1wVNkdNBUbj1WEMFBE0wbsn8Z6AX1QCTfJMyOtRIfkWPMw/MhJg2b4IeWSifLYKbz5KelLSj9z6WT5uBSE/n0/Im3mXJnJvrBc0UetnZtSnpMgWJi0FxXKcK4dGb0JcXM7NRnie2ifmAf8d7/X0ez4Bh0uS76PJtWUVmao9VYlfX/BXGQ1Hz2ljn+atvMKmH6VI2McEi43CQwf189noUmrkuHQRcHLaoAkCJs899yxMTWPy4yaBJq0mAiccogvdXyXJMgkN4lKoQ3PZi4wJw0MKCKMYNWG6JFRXd20VemursHnzZgrVhZ9Dcx36l/r4zKCIcoqtyHN16wU4s2G5/M2bDs0VxsVHwIRjh5efCI5RVKXbHGhCAkhrwkvAFtY5vesJYi1o0WGBE8p3gR4oPA6lc1OnLv/Kq2O8S8iqbUAxQntD9DAZQmfTWTDcerZ5bwj9lZNMa7Ua9FZOQH/1JOXUQc8PWENQxVn66MuA5UvW+lBcu7TAYixNUAkmgliFSTxZ32GBQx6OGZVC7ldWO7DaQYtdUYJpi0iOTyUxbJEBYDizyRl3SanQjXUU4X0zMf8tuGHDEwSWtBp1aDVZeMSk53+353Le8xiGz1gRS/Iw8TJzP3m1Y0sZJWjYRPCijBHQRMKS9eH8+vegPTgFx1an4Hj/HDjcjkMnjDRYw1Cddb8iQwr1UVQbAlh1mJma4NAgJqSWpeuQeQul0sUvPOAGMDPRhMsvvYDi0KISEwGTM5kAXnenCmiCXWRBHCwAYLakrapELktOXpmwFr6kFVqjrG3ZFSYMzRUqKqyavMjLRC22vafhJVwp4XL0kB8Lh5pJgYyaXx48ugBHjp2kJOXbN5sQimYQZzJElwZNeA+rs0ZNcqOFCb8VqEL8FmUCE0bQ5C6RcZetT9Fap0JzjVSfV7gGe/fuhb379iHBQ215P/M5PDvIG9K3EEUezKG5MA8bQH/qEq+rkrMkZf00Cv3qsr7ByTrAkoQXCVrls3Jbwp6sZzcDWQa6j9CHu2hxyIUUgBLE802bXVHVCJzgB71QJpprYgIBYMJa4vycrrdJeOnx1yq4VOHDYLrcBS+84BSotgsV2xxjnnluvDZFfDS3kqVeJokwXWmvDhPWRU0S1Y3KFHXZ1koP+/UZAEz8ccTgDeUnQ+vl8MDi08z6/7ixBTlOMhs1nvP8nkk98ZcxoCn1glNKiSKtIKdajqmMAJr0Oksw6C5xyFmTCtCeZ3oWjSKE886xOIv5S1pTm7MAOHp6/M7/czvcdOPrYNfE9+Bft/49YL6SN91zBdxy03voX5UPep584PM7oTHBZ8xvXPOuyHPkjX94BVx93g1wz689QLlRPvC5nXDrG+6EnSonigVLvs5gya3klcIeLDjm9312J737T7+HhgJuLyNggv9ufe2dcOurXS4We21IDiJ/KiXPB1O8+lmWpyHv/ND7tMpkY45HBE4wTJddf9zbHBWC7lSaNZV6myiG6euRsr1x/FheSIMmLLtz/TKn3/nWs/Bvf/1jMXCCHieNMQOYNC14UjeW/PzTDa5x4fehfckudcfxvUyqhugi2kq7Ihn2Lveg/M8QPNFAifze6bfg2NpGVpz3MOQ5Aid9GJvZDmMzmAfTACduSmnOxsYmaIwCmngYc2KFLNVl2V9gPJCgPxqPBYv8kLRx/eosDPRIcufHhNSn5k9QwnjvY8pjnbgGzbFZiMLIZs4JoqohhnFm628yXkTzsUyo8t4ASD+BZVYlQEMNgLUd+P2QDEkJeMTVWFmh5O9oLMleJrLbfI8Tph9+p1ZrRrRERscYigvzohrAhPs+hFqnD/UjSzAY9qFzlgNMJmbG4errr4LpGRMphPQaIedJyB3yledS40/5uoATu4+B7sBoWEi9UfyCQvIbQ5xUiC5bvIIoW1ik4GHZiV9mdFEkt8ksJttQXxouUYF3potE9ScadPzG6UndvjQK9qhP/kbPSb6Ot7vyqXlJjvMMgCZ87eH9uD7QhHaiN7nhmLy+KxrWL2VBEzsZCf2urStDiRXkvjT/FtAkHluW0F6oB6mhZYSiKsbNwgttWVWXrjYHnJw2aPLd736XiI28TBAsaTkPE4oXijEY0TKTFKlsucHJrHwyI5Ill1u08marTUwk36dkz30QsIQ8TozVxEtf+lKqJwWaxIyghHOaTVN13V1t3OczH5ZLnRBVQnORh0kCMPGr8blYsRbYmwovNJfyNGHABJV0xsMlM4HobTI+d4QuYSgooOBBAEqjZeKFMkKd++hwXJJUDQFiDMm16gEmrobIYlYp+PqrJ2zBvgFVcFgk/6CnioTSsnFDTXGVT16HC9I9j+Rhc+Ncqp0DvfokW2aQslx7+wA4wATnhy+DLsSFKCbY00L2CdLdFMWUfKE+QwJLrp99gnKoNBuoQKyR5TWCJahIxL+fPbEVnp0/i5NRSyJ4yqvjrLEsaMIuZ8wDgiW3hxZeyOyerJl8JgyYnNvaB9ub+6DbH8JabwDdHv4cwvOL2+DA5FvXPRFs1W+QaO2CWsHLBN+bnp6CBrB0zKFBRFET8zrpZFgG+QoqFV/24gthapyF2ksveOG8TLAfGJoLQ3SFn5BjYnJ77K94TXjlg8IV5NT06yUvooLcU8ZXXO0yxQOF5joNL5OQlumqjWdfw3hbBB0o648dliixLVjjvynKrLn5DswvLMCphVUYa9dh+6Zxu7cuOoPeJj5oQqNW+U3cYnigiemkBkz0slWei8xah6DJSPWpwnv2PA/79h+0Xo/9xf3QHK5anoe8jo8+fklkFg7NNYSV/hg0ps9jvhbkLDlToImst4HtK4V7s/slkYtEptSCJnqO1wGgOG8TDaiZK4O6FZSCJ9l9HVxOBn2YmWzDOds3kdZ2ehLDWsBpe5sUX3a19Gc6WoX/mZtUEYsrajcMk+AtVfaPPNYf0WRgDRhdIPWl2ENPjJwiU4HlyEJZXghCq1gdmgEswkukZ1VsT0rNEtXvejbDnCVOyeJCdQW3SE1O5hF3Pw2c+Jf54sMq9zR1ObYMJWWdb9aFElVnPbIL/Uyss0/ZcYmACYbjsmCJSvgtUyUKAfYkMmG5sI8NzF8Sh+PSbf7O395Of+6/bDf88qZ3wK9s5gTqH/zLW8lboypogu88vu8h+OCf3wq1Zg0GK6zM2fna98BOk1AeQZNbbroDrr3olfD+P7uFwnTdagARDKuFn/u/zB4mt77GgSXSXxzv6/7Dy8lLRSd4f2zPQ/D+z+ykuhA0SX3iMyj+xtt/ogQtW6BKzwP+pAgxdzZWkdfWluboLm/ctWjtMQxxo4beCW7WiL4bGHnA5TdJ1+9v/LI+CN0JuM8e95ihQQPJmgfIuQPwGUwM/5H/SWG6KMdJc4rCdLUR4Gm0OSk85jix+U3MPcYAJ5jDRAATPP9DgzA6842Rng7HlfMuGQU04eEpw4PE7/Jc/zy2tgE6vZbNAWmjdvR60Jo+C8Zm2MiQZgl1L6jEb7Whjfkxg4tZ9bVJEahZB/NI7vkkP8kdz2PjYg3ML9AjAa+IOceyRbLVIRBocvTIwegxA9FMtBgtAoETCjtMOoLUaI3MR7oevptjSGg6KRBgwhyafT45GCyRDV0kjVr3Hqj1utBcWjDJ3+n2YOVMDdyljA3pXFC6Dbw/ovEK5iNyKAPzaorRsdrjvHCUjnUIrbEWvOyal8L2s882d24zXdE0xPNi92QBaML0q2KXF/Aw24ICTcjbRLygFcuoDJpYIso3XEbfKZLIv6P4b0nF3uNE2ezr6kHJyZ+ysfEmomyZ3Zok9qWuyetTPNehPCklHF937+TmJRprVdAkogFVk9CUzcun1s/rZMAZPO/m4F4SvMfN+xOUmnf/O/NGWDDY74UkVgE0sVMTTrp3Box0qy7Y4RUflW3Igu5UBU6YLxlDQWMwqFXQ2EQKODkt0OTxxx8jtB3RafEy0bkNCDShkBasPOUwXcrbRM0fMXQKvSNJnzl3QbfbIc8STLDa7/cYQMH8Jr0uzM7Owtln88EvIbqSc10G99LsVfc0SR0dRbGQK5JJophrKQzN5SWAt4AJH7bFHFHv5jLKdDWlQBMHmJhQLQXWM1hT8/ghaM8dpgsZ2lI0mugabeL9m0O/SKhn7xK2j0EvE1RUrW4+CwZbxMPE9ZfnJxjfiO5mAqwwqHKC5DYEU4adk2x13GwZJ1rTrrlP2CTBynumVxuH5cZ5TGdkhcnviAW5A0zwkYRXcxcAC55QiKwBh6kaosAzCeOTfh6Z9dOb/+bE/DfhOgOWEEjSqEOzWYNWHcEuBkvwEkVzUavB03Nb4Psnt9sLhYTpSnmaOMv9kF55zUiEpzEyv8AxXzCxH86fOEC8AC9rCJYgcNI1wAnSw675rXBi7GpYaWwfbRqs254Jq6VdNEu9TIDAoumpScC4+kinEl9fOhHoZvhrm5TZ0IKhWBR6X3Hlxdaq6YX0MsGWK4MmaNnTz4Am4Wwr4bbqQjjhrPiNUb1Nyo57FOgH3TgPkm81OloC+FBpzps9HldZ3/hoYvAt9sxy3nlzpzj278LSKmCerzaF6ho3QPQQ3niGEsJHoAmyMvEoEZ5WbwCCJvpDF7tEeKoq4y+jn+aY82oZqT5TeM+ePbBvHyc/1Of44ORz7GXSRB6XDs1FYbkMaNJpnQuNsRm6hEfboYoMUjBQb1wF4Ad5PgogXRry0jWYBE3ksXZpLhkHgyZojSk9xp/BVSAATySBfBi+i8/RcEUTykdKYt+nstMTPPfnnrUBfvXnrl9XmK7UJc5fmvylis+uzEdVXFQm92w9oEm2rnAdw/BWwSR4xXXZEGiRc82wO1eNugAq0DEMuWGtjT1m6Q4Td0aE1+c8YCLXVVJyoTGD7RuHQUnNEXvKIHCiQgyW0X7huruH8TknMo+qQM8rzjcZoqDwGXhk2VfW68Hk2uyLh0lde5jIflN9NJaZaLQkXiaACd/HigGTJw48DL/7//4WJWd/9Nlvwpc+4HKYfG73J+D/2v2n8Ndv+EYZu6fnvD4A3zn8CPzu/3gnvGz8GmhMN+CRx79Oz2+45lXw2HPfgv4S8gWA2970XnjHDXfAg1+9Dx7b+zB5j6BXSWNDE37zyndxmwFreWLvw/C+z5jQXBc6L+Z/9eyb4OcO//IIgImrXPqdaK7SuEcv5K9b2flYdCPsdVZgOFjlO48J24TLgGdgo84hHmWLIG20Jvywwem6fUGx7EbKSg5zPyDvMcdXglNGKQv5CSaG//M/+gfjcTIF7QbnN2k3J6BRZ+CEwRMO0cX/6tC8aBeM7XAhufIe9Dy7RR4nGlDJsgszidqbRGg+52ESfr/ab8KxzgarUyEjVAxV2OcIHhiqqzG1DaY2nU/3EAqjLnIcMUhHKWVrYs+8woIBj0uF67HtslEh64p8EIPxdD+cY8GJS/dHrGd+fo48T6KP0glgePEm8rAg555+h4+FOvQwh2pvQHO2SqojpXvJ6Rk8VupPVnNxHupYX5D83YEkBkgJGYdUo4CkQW8NMHSpk6c4nDlviCF5bhDYaMLUvGjHeXDV1VfQMJFOcD/LPkucWtEU2mORxm1O14AWqnqbuLNRPMa4uV6XQ4zR8E0humdjXhOAbF6TarTJ9UbkK4JC8mEh1XF9FTaOVyRRPluFxzbzDdGTkn5U7oPSkXh7IvFHqsl/7qAJr5kPDKXox9EoP3VjTfBMNRGloEmSZkLgRM4Yk+vEzH01Oom2rv0iSSeh0qpEv5uvfYQnFfYMM4HiOsWoXJcqlX1k7WXjmhcu2D4N+M/yn0998emq3fR6iYDJaqcDGzZsgLF2m5O/m2TQTQzRo5JCJ4WM0J3JC8czhF63A8j8KXeBCtHFoEmX/mFSeAROzj//fHhu/xIsrmTQ7ELupam6fCpSJXJ5LUYglURR11Icmst5IhD94GWKXCRCshCYMaOtGwEosqG5qMEaheNiDxP+VE0WWzt2kICTVgNz3aAiihPrEqCW2Qs4EyiEi7cJAiYUPz4DmNj+iBWL62VCCVNlleJVR0XhYI1jnVIoMPy5yh4q0DnJAIsZEP5YaZwN/RomajaWMqQQ4rZXV9dMSC6aSGs14rxMsBQDivyTBR5U1k3ObIImWgadwQ+BJdOP05xzaBoHmDTrdQOWcKg1BkZ44Z46iqDJNr50SF4TAvR07F+d0M7QjpkIOVTkcOWfHI0cD7M3nfVtFur6LNgxcCIACnuc4PPjC33YO7yKwJOqH/EyoZn2QmbxfBd/hjA+Pk45JSg/DYaoSewtX/0QgzPSxmRrAC+95ByrjL77936x6jDWXe6b3z2cfDcUqNBCKelpIuaHuhZPsKveNV8oid8bxduk7KDEblNoLlxjU9i+E3h3hDKDAJ5mS9uOosUihs1zn6AXxX9GA/a8kZiBeGXwrzmKVYwK6z4BJwuLq0SPs9MtmGg34Ex5m2ASeEwGbz90sTBejuZLTgLvQBOxgvPnpDo92JLesI3wiGB8ezJ9/pQsPnqW7N27j5UcEiLSLPIAY7ib0FwYilDOKfGSZeEayYZ5UXfQgNpG9nwNP6frZeLoUSwsleBsFB1Ic7VGi4AzSXg3ygwXgibeni4L34UKD53HSS7Sfm9Sc+J5n7ibuDW04RrSi8qJ7JH+1RWmBvBLP30t/MIbOdfVSy6uBqSXX3ZdGyleVXyB4adFZXLPcqBJEb/M1qUHGQAmopSUFfMuVBG4oltApSmHfLGrbs8AFOCczKPrdP3Xc+OfllnQxlor+yzJgTH+IYR0juAJQSUeQ9f3AONFxnbEUXhFbzvkNlkw8dE6JEKfEV3IQDWwGICkJG6ZEDHcfJmtabkCp7ti8pcYWdyKp3YZeAQkh2vQZADQnNhUOEcyRZ969GPw6e98HIa9IfzGFe+EW25yXhoCmvy7HfeW5jWRMUu9Tx5+BN73AHuSYGgtDLn12R9+AvoLfQJN8Htc7gdMvhIES/AjYbjS5wvABz5/Kwz7Q7j31x+0RX5/7wfp998//+4se41vYbwjSmWRCgyb9lUoSFZ4TziO7M2RFGmKY6EBI/Qx95vZ4wScMd3akMcm52StwWGby/eLv0f1XkntB10fhd7TsnZiX7mtNITP3PO38Bd/9CUXqotAE/Y4ofwmHnDShInrHrFJ3zlqBhslaJ0GnUoFXiYhUJLzPvH2v1XgGZ6ogJSU10noaXJ0dQN0+k3roYLPUZciuSBFr1JvT8Gmc1lhbj9GpqO/DSPPnldylhUVUPQj3mnEfm1Yq9g4gu9gAaHTEaJ2kddmqgOmXvOos7oC8xSyi8MMex9ziUUZlcA+CU9ljFBWumwI0kV5zwAbdQShGib/lVyCEzJqfntyx2rdLrQWT0IN0OADgXyTe8WMn8EjmWjDRzLMBI1F15aPmzsstyz3Z/Iz6eE9gQ0H8PvJDePwhje/Nuqi3LM9b9HMQGLQRDMpRVYql0ARy2I5Jzy3ObcJzZd5NBJowhNR+Ek+9oQff9Lz1cmeHaG9RGX2VE8+yy2GrHm4oePyZXJuanul7hbJcqnupYDSDP/Ibe0z52mipCZf9DOAYRCGLCjjWFoaNLHkFr2XP+vonYSgaElQeJ8poyNuFJJ2BW8T+76uSJO7fP9CASel50fIr4v3Fj6VnGdlJSN5LQRPAODKHZthwzTz+nV7miBogoLD9NQUASaNBiZ9bwACJvQ7Khqsp4lRmqLAYcJzheshyHYf412jYhQBE/I8cZYReNAjWIJWEvhzbW2NlJUXXXQRHMzlNclyhhQnKl651FP0NihjxmWLlmBn3lfP7T4ACJzwRuVEbSJQ2JBcSWI+c6DJxmkHkDTaCJhoYbg4NFc0vtVlqKPXyeoyhepCqhClVFiWDndj0UbBk5A2JqZgbXxK5TAJ31L98YCTlOVq2eqkaQKtpnMJcw8//wx5WDVrazBEoARvEybZroSok0vH6mqXAROjDGVGGFpPGRcyMxYWfhkRx3wmZwo0wTBc10w/RvSM1tUchou9SxAsIe8SE9efvcaYDJ36EuAf974I5jozFjTxLxgS2iaVz0TWwQkcbFXEa37J1AG4ZPqQvaBJSBwETuhfb0Ahurp9Bk+WVwewq3tlJeDEufNxg9pCR9z3ysSf6elJaKAPFIJZXlx//02tQtTgjHyP3734/E2wAeP212qUx+SFSgCve1YJNKHQYV0CaH3aj9UE3qgrHNqpfe8Ek3j2q3ibVFJSIGjSWfIUaGYr8gEp/6+YAJ6V1ypHk+160JtE53L99SzwM2G6TiBogkpjc9lcWFoh8ATpd/umCRgfa8Abb3xxGbMrfZ4ETfAtA5LSrxgn3Fhoazo5LdAkcRkl9lNvAFoIRp+CxSewZM8eejcE+/u9Lsseqydgsrlm85nYcDWmXj6T8F8DhrUmLPXGoD3LobkiWi67nWRmXZSj1EceLO27lIECJZo33pp4uUwmXS9YXQl/UEoApgDxqyh8l3gFGs+PkspyYBKBJ12Mye3CG7LFpViepitG7z6+YPAZgsW3bZ6Bs7bM0t+XXcweqXfd+qZsz5KXh3hF7Tfendp8m5UiVeVFZXLPSkETGrvf2VRdniIkCm+g1avmdxlkUNa3HEwAJqY/YR/COdNr5sq6k9LHd3Rt5d4lNBvmFXmT9wcr5ZjX+z207VnxGb2iTS6mHOWkrhMpXsCIVLBIHBpHE5X9K/IqM0KRVdRKXPqCzVZw/ko4LmQdWgbXZ6DZVB5gQsBJ01hmV2Qab/7olTDoDCiHyd2/fH/01hv+4GWw89V3xmBGwf6TRzZnyevupATxmL/kFVe/Ch7+ztehMdmAQXcAO296D4yfNw5vO/+2dI/VmYGJ5BE0uefX7rcJ4O//yn3w6Wf+GP7nbz1RxtkSAEklaSRZb/SmnEFSuvjaGhJbOYNQJVzV7re15ZMmfDF3BGkBLe/rNfznDkhSO2H4K2Vcl2BRHtdkwzBXKjm0BI8TD0e3h2IgUfb1v7n5w/D0Q/soVBcDJuYneZygMV8T2psXYOYVT9r8JRosSRmBEhtJACf6e+lbmbdJysOE5zkO0RWCJVhuvjMO891JF3rEvMfeJnh3ZI8TDH3OPwew8dyXQ3tig1r5qgpifUYkyDf0uvDYnJzTsbeff++Slwy96WY8WtB/qLt+QC9ZrxO3QNBvzpLXMYbZ6hG+3jQyLv6UXH1mjiyz1Lc7dRZHG9hnyM2FE9DgRqgHJog9/2bqtgmO8dyy9eGZK4bCQ+h3JVecO/B4F/DZjDIeGtVokP21P/tamJmeyqLqDJ5wyPzcJw2a8EjCTxWPkxRoglXp/CwEuqGhqsmzie3k8ppYblKBT0ZF7BcpTphmrWXNaHknO6dZGtfcMfG2L0Z4vDRaizwzVhxYvWXA8VCASW3BHN9OmXfwfMRjSUx90jzEJ804p11u/UOZS3dDh3gK++eP98yCJrF4KPWrvWTZoQtTWEhzFfUv0TqE21e1m2UGozwo2yi5uiqIUli1NoQepVuac1EqBAPiCnCybtDkK1/9Cmzfvh3arTaDJcrLhJJBi6eJsUIl5WlBeC6yGKFDvOuBJZzbpG9dShkw6UG314VetwsLCwuUFB6Bk8d2seW//SQZfclKZQ6H1Fs0pma7giV61SWLW/G8TGhXI2hirJhpbiWUU6qNMtCESKu0c6gwn55klK3eNLFqFUhDIE5FBFL3d/D8s2Sd1F4x4InKH8K9ksTvQ+iOT0FvYgpqWzGBXfEn6o+1RDpzoEmR0nbh5FFYWZhjyyu0HFHeFqL8wX2Piv7FZWf1YufGyTzWpdYK0hKaazAga/apDVvLpqP0OYElU98mGxfxLCGwxITgwtA0CJg0TBJka1FmbUq5CWQuTx3dDM+cOMvmMnIXDJPTyAiB2ko/2LRcl5qDS6YOwo6ZQ+Z7djXGyxU6B1CcXut1IiG7XJ6THy2Uh+uyAqlpmAVRQ4FsVlk4h5jbZWpqAjPWEWBSydI7FZqLLjU9uOzCrTBrkh2/0KG5ZGDf230CTi3qJM6ypsHQaTrQdb5uZih3ggVzpmm6lCKDthPTX8XbpPRsRUAOzxwVmkvdRzwwUDmGUec8LxP6QvJYaA8THoffj6BXxX8yzXueTzFQiWUQNKGyqBA0+xKBk8WlVTpPETi5/OJtcNGLTi//URY0ofHzZbLRYs8PicWMvIvOykR4rkqk4M2R+wN/S4ImmYXPgSWry4vUjW5n2Vhw86qN11dhpt0lADgETaDWJLCEwFvMrdQ+F+qBVa2MrYqnCQEe9jKO93MER/hcjcH5eIAaNJF2RwFPqoAm2Z0uljkSs4XoUPES5J8Z+SA7N2JZGyWON/ORqo8x+UXAAAAgAElEQVRCV2qlAgNNV77kRd4mfPEFW+CunWngpBq+JdKJmek0q0uTtrmZZE+UwgtO+kJI+94Sm2vW76VR6GhL7LT+3pMJNTDiXao8q0FWyuiPlOU+COWEoQZ0vxPX6Qik0bNWHTBJXXIHGNqn0PI17Gsd6tqjN7GAeSlBrYQUkvjZatKiNUyG4bM3V3cOqXj2EdGVAibLpAAPE77bemSdlUcBeRY0p0rDcem+PLH/Ybjrr2+D4doQ/vBX7qf8JeHnA5+7Ba45/8YS0CQ/ywicYG4UBE3Q+wTBEvQU6S/2KSH8h9/2QPFxoxgcAiYInHz5dzmEGAImmPj9Izs/BVefc0NcD/G4lJpQ03+l084rFPHcBBNO7f3ylkZhWj6Q2kNAu7dqcpQ6pTnmcvDym2DoLvRWn9yYAXMdCFAmY3s8LuB1bvySE1XxomTYQYCf3/Hb0KpNcH6ThslvQonhx2H60gMw/ZIDXsL3nJdJmYfJKF4mHv9UniU09gxgop9JmT2Lmzn0r3qPlYB8X0JFEEbsCD1PMFTX1GYO18VhsfxPfuc5jw4sIyHY7TLpO5SqRJ9PnGNEPuY80eh1IEXnad48kf5nOo1fHz18IOl1srg2JLAEw483JzeykaqJ5EFyFsllPD8kv5DMkZOO0t+LQUh9ZREaSwvkXUJ1WI93/p2vywKmGF5i7tA8WzxAPM+4Tp/hi6EFRj9AD2B9yt70+hthy1l4HwjnO1h3Q3s2bFeKLvxjSe33FHBSlt9E8QUZIk4Hhr423iZCLAMFmrzzbW+ASy44K8n6qvLIJLl4gk+Bxsy8nN8nrmu+wUniOKmw+bLtRP1IlwyGVTxvZh1YXvfr8/6K9reqdgRPk4jf2zElxuKRPP8RlkqNtQg04b1tQunLiFNjC720FZ9K0VzWOEZPU3JCA2DZ7rcKwElFuozmKAeaKJ6UJJqyL6tskKI6ShQ7ehxVQNqy7hpGT/Rw5SWb1uNpMoSTJ0/C9599FrZu3QotBEuaTfYwMcAJgiYunwmH7rDKUzPhetwElFBYCZ5N7Uoqv0uIri4mgTfeJuhpsry8DKcWFuA1r361D5pEt9+KK5W4NedYjoSnqmaNXrQ0+b7FoInLH1IKmFjOk9HMJRhg1MshwHi7CeNjTYr3yUKDL1BVBU2y/RXL0OVFlhuQ6S0v2K5UAUp0v5OhwuRSX3TBLD82uAQpAOO49fI6Km4OP/801DHnh1gHE3DiPC3QemNJASZsRSwWLBKmwe0HvS+Q3hCUnJo9PcAEwZKXjz/KuUpscnf2LmGvEv7Jl2pRHBpaUhZlIpiR/Dgcwlf2nQ/HO9PkbSZJ4flygX/TBHpKZ3/aJZ4qxzfb2FqAG7Y85wU3YHdj44FkwuOg4rKHnmjK26SHvw+GcPBEH/aNvzWZ5yT0MkFFiiiArCKoUJOGCeAnCVAS1+cqTDhUhOO04CVmarwGl19yLtHYjgu2wntvfk2V6k67zL4ji7DviIsbqyvMCUWW3gtbjyWNipzY1poSPvBhEXBZBTDBOig0l1L46fuIvapU8DLhHCYxYCKDGAU44R3iPhFoEoA2vf4AFpbZKt8l4mZJ7/j8Eqyt8dl645XnweUXpy8VVQmoCDQRBX9zbNYCJsy3EGRDQ4r8/GTbz2iN5OsoNFdi4Ys8SxAw6a6tGAWQTUpl+c1kowPtRh/GG33m33T+tdjLxPCe1cEY1KeqeZlocIS9RhzP99Y9CZakqYnOo3r+PKoCnhSBJqV7ibSFXEq8TzD3EeUZ4S8LjSrSwElw+RfwhOp0Xif2zJT2KVyLyQFkpuss5W0iG2vHebPwO7f/jEd2OT4T06Y5lxMMsJS3GYk+W67EKqzU2yRit/4XtueJi1R4kY8AE1pL0cvwmtpLdNCuOzIdYCKvh54fouDTDN8/c3xAJaQX75IUVF5UDxpjoaLJ6bviSZH3mYSDHCdZk6PUmRcDRqELjE8TyBtixWVaZeOHR0wTtf9mfw0Tvi97YLCnizOLRcstoQgNz6u1pgHzSI3y+eB/vRUwR8i1l9wI/+kXPpl89cFvfhT+W/fT8Fev5bwkuX2XevLk0UcB/33iCx+mgba2tsij5T/+9B/DUwuPwV3/9+2Uu+Q3rzL5S8JKAib3pvuugmvOewXc/UufhAe//TH407//SJz4XcuFIhYn+13OQXNzWQU00e9Gio9MxVivo7eYXsPXwrIInEC/4wVQ4ujBnBReZCeaouYYhXIOvUiSyrdSBmqOFMtM1N+m02Rhil633sT43vtPfvP78L//+n3QrE+wx0ljCrZevgStRhs2Xn7MGH2x3iLlZUL5hQLvEg2Q5MCSMi8Te6QkQBMacom3yUn0MlkbN+krTF5I+x57DEheEwRQtOcJ3t3O2vGqJGhCc0lGjU55ZxX9ap41p87qRTw2q1dJe4fEuQUq03kIYCRoCr9CeXRtrQfzJ4/C6jIazNRgpTeAVRIxkILRKHYMGmPTJtcdvcUeyijLGuNVkrmVkYhnhGfkX1o7Mn5yn1p3DZqn0LhS5GJJ/i6hyv27tgZQpBYHlihLQ9kHRns8wJyNmMfE7Pl6vwbbZrbCDf/iei5pmsmtlz5v8fcQPPF4jn/cm574XKxMkRkp5mX9Et4mmP9T7m9vefXLKbdJ7lOVN4Z8I1Vflk0l5Krs+yUWOn4/4lpG60O6dJmRUKoP2kAmqrXoKMmAJszXSsZn5zVd0DufMjJ02EYZaMJ7lkx0xdnWdtK2Z4jKtR/Qumw6vSctk+dfwhHl1iRLD+auWHh0VvA28ceUdBTzO1vRUD45yOwuzT/g/rEB5ih7PJkYfr0iGco31XOauCVB0ORHP9oNsxtmodVq+cCJeJigtwklT/WTwGsrBLxYE/othGcEAhEM8EBnJo0hb/pkHYGeJhKeS/KazM/PU0L4sdlz4NAcMtGIDEdbIvV+htWQwk4sQE8PNCkkdUiG5qI5JQ1OwbjCXaKoxP5aYkVvuoZeJuOTsy7uewiaVEg4WwaYjLZARaUzocIEIDoDoEkuNBfHVWcrp/m5w7C6hG7sJgauiY2KzTNgwgnM6GNj6usTVxi1YRUYjgs9b8TDZHb9FuMIlrxs7FFADwlM8E5J3k0ILv7Jid4JKLFW1gFYYk46d6FmryDyABkO4Qu7L6f9gV4qSKscpkvnNjGnhWaAclGgY4Q9Ga7b9CxsHlty8ZLVscUgjQnZZhSYEq5LksNjuC48904s9mB3P85z4gRZbI3DqImniRUWCyQL8TKRkDJV6TgMzYXrigfC9HgdXrqDFbA/Li8TbKsyaMJXCeI9NE+lvDIhFlQ4wMN5jA5042UQKp1pO5UtgipAYYDMnrVfewqQ8gTw9iwobVj3LSiceNfeP8jiJc6rIwAk0vhiCjQx9Dw3vwQdA5z8/Osugy0bJ8tmKPvcA0300SVz1mhBsz1jBRvyMrE8rlEo8CQb9eZFVDGuZA40QaAEP7kwXPgMARNU/nDCcRNeIzNyBEvG2nzeTjc70KyjPIK5pQBWm+dEXiYCjrCXTQyOpJqx86RAiHR3fGJJeZlE+wfB4Fy+E+J5OhTWKOSR9t5kRUJP8YiKwIkKUcESulNOSa+Q11IYV7KsjD1P2NuK94vM1MUv2gpTEy73F4JE6HGigZOyCyS3713Pwq+CEol5jC5Z6TI5qXAU0MT11skV+v3wEuYrvBJjlWoMCJYDTKylH3keBb3QIg49kquQmYcRvEtszeGcJtpIXUxRJvEsdA29RHPvWROix4kLVetWT71l29fzHqxzhg4EnCFPzqQiXk1QwBtDC++UEzkCqJhUtzbomlyC3K/oHmqaISWruSYMay1otKeMArHA4jYY6pNHHoEPfH4nDLtDuOdtD8DV58ZeJvjK4/seht//0fvh/7zqj+CKDdflNg99/8TBR+CJQ4/A43segicPPAqtbS0YrAygc6AD11zA9aPnySuufxX8x7f8CXmeYML4my+8vTSXCb5319/cToAJhta9629vh994yTs58XuOSSTXSoZQQTBIjDb5VsWq1LbLMvNYvxnTsH455HxrK6fIs8RQEJEbyt/O20SMm4YAlN8ktW98PuP9VXw1zlsUUyXG+CmXg2kI8Gcf/hv4/L3/Azac1YYdr18hzxKMmJECSsJcJvI37x13r6kCnFiqKFL+aLlaASjasDQEUFZ6DTi8NG3CibABG99n/H9hmC7Jb4I/J8nb5AKrW0iGxCzzhqTpx8VLLWDaElxoSDOjEGRI0mLYRDCnZMxUb9qe4O+gjHcYBBrCyWOH4fixQ7DQFTlFEi2zfIMRNtDzBJkmJ6nH+8/Qep2QLOLxhvKN2jx1HOq9Ht+nTFAuIyzLX7GXiZkEjEgQhWANeBMbF2LYrhUWhLC/vRo0l5pw/b+4Fjafs9lNqeluSpeVMmoJwZNo6NHS6/kQT5L0Bo8iNTgWE3mbkKxnwrhecv42eOfb35jld6k7ZKqw36s0sWdZUyh7ZHsj5JJncrEcEldWvR+ZuY7Zr9dIqg8hqGXPGqIx93ry3SRP8MREW4H3vldvUHMFTxMaZqJDKZoI2+U8faEHl+lmJMf5+z48h7lun0jCbhXdQ1Jzgt/5Oe4SRFdR5+L1N8XCSvht1HKevAt2Ro6GuLIUaFK2t4vOEq8j5Wy7CmgSj3r37t2wuLgIk5OTBJpQEvhGE5pN420iuUwMaCLKUrZErfFl2ksW6hiIPuDFfdQmg0e3Ug80wVBdaxSia8eOHbAymIBDxxlR5886Vyy8yAVsJLIqVtYflSihYt+SXibi6VEGmETDV9Rgfy0ATdTUoUeR9t7wLeDK85kkAZNqGorq02lK5r1ezFhfANDEbshAsbl48hgsLx43HhYMQuAeWF7pEBAoH1J6sVTjKNcyY0QGGOtmIa0JU7NK2BlhhhAsubz9KLQQLLE5S0ySdwnFVRUsMYIxLmOfcg8xWCK5Rr516AKY76HyFC21JHGiH6Ir3XUcKVs0zbYW4PpNu+hCr0PkaNUz8Qvy0lDhujBBPIbsQk+T3gC6GD6nN4TVtQHsWdoGBybfyjtQwnPoA9koqP3kkjk+MoDp6Rlo1AcjeZnwRYZBEu6Iixn7kgu3wOw0K7V/HAngZQ1OLa0BhuhKscx49Lie5iIS5DXIc9xY0BmVQ6cOxtDbpMKZ5yyrKobmCu+2zluqThZnaBjgNnP5hgxU3v4LSUGFFQDRI2PRifSNnibynF3YjXg2BApnicAJ7pWJsRa86caL1w2c3PHvPp8+XkVphDlGxjZYwQYvd3RRFZBrFOuUEsAE62yNc74KbgCgCliCRQkwIQ8TdKMj+0FLF2Lnx312OWqkGZzHZq0HEw0MfVaHtdZZMDYxnQRHUhfOkELsMAu9S/RbPiVg7O2qH7oAhODJukGT4nCXRIekuBEF1sAZeig6cBarIY8olt+y4AnF7+ZQFTJTnreJmSxUJmByeAROyoTuFNGHFyJLH0WLoV7Kjq7ggnOmQJPw8qUvc9xFJYsoRk1fmzxjrIeJy/ElDr1Q3It6rtxc61aZZckzPh9DRUuwCmrR9Pr5Ywu9VIRXuLoZOFFJZumRFgqMg418RR4nLRc2zysqZ3qCYrxH/urb+RGPXKHeUGwP5jQ+m0TZF19/MCb8wHiXSDgu8fpl6dN1EH9zBjEAwwaG4/K9S4p3pxv/B//LrfDYrm/BtRffCHf/q+IQWW/5+FXwjuvvgHfccIe3ix7f/xA8se9heOyHDxEY0tzIZ8oVs9dS4ngMpYXf3/6zvw2/efW76RmCMB/4zE76/cNv53bv+sLtcMsr7qB/cmZIQzLV7/ssv4Mgye/83W/BO657N9xyPdeZ/cj5lyxQSSqJ3ky+NWJVOR6FjYVVBTuZ+xMssi7Tw7CmvY4xyncACXp9cyhfU4UxbmphzoxS5U1mX6TmNd5qqpQzOpP7mcyF5jqfvucL8O0n/x42nI1e9cbQ03iXhB4mqSTwIUhyJkCTUGbQQAktiQJB9N+HFqdgpd9koMR6GTjARAMonm5FjFKN58n2F79eoaiG4euZLdj4JF8U3u0dARTzjzjkY0gClh3XWEaTEF/odUueIMZgJ9WOPi+w3lOdHjwzN4Dmwh6oE8iAxCvyjQHFGm2oqQgTJiMWhVVFOTEGTnSPA3d1zBt66jg0euJ9UuZlos6rCoCJ9Km7csJs4QE0VhpQX63DJdddBDuu2xHvKGmCVCWsnyiTXwU8wfu3/fiqjCynyYWxTn6vyFDnNhn2/Px9RXlNLDsrObjixyMAJ77YUHhkMD8q7oz3NFE0+3aSN6ZLV1bSq/Mg6W2SPSvcNGiZUE9O6pzKjd2X6Hy5UQ6Y5J6PvlQ1Fa0bnV9GX5Oa1zMdokvILdpHwXEc9BlziI9GDzF5euuQ1EUkSLqCZ1/hRggeZqiUSmUBk7I9rUKtjdIXj6eZPwo8TfK9ePLJJ6HZbMH4+Bi02m3yNKGcJiZMl8tn4nuZ8KGSj2cYWURY91GOwSn/xNtEfqLny/XXs6vhc/uXYHEFL+vrmhr7UvqwYKvRKCzMSKBJ9Y55XiZ09KBbqOQPKZKeUzs7efsq9ItDQWB8ahamJ3yljAZNykJz/TgBE9pUkddLar5HuXnE7+v1194lKYqbO7yHlHMCGGLSd7xUWB1dDQWuenId5NIqyD4Kg5Ozm0YmbARLXtp+FNpNTupuvUsIKNEJ3it4liiwhCyWKGQDJ6a3uUX6Q3j06AWw0JuBOoXoYmtgymlkvE2sA3+wFGRpiSFrhkOYaZyCazY9R30UrxeDO60rXBeG7sKElbtOcp6T5frW+FJo8kdUCc2FnhabNm7gBHu9irlMjKCk67fJ/IYDuOGKC2l9f5yhuYSgvvnU4SzfDHeBhANylw/joRMJECG5xtJJdY7Idbk2mVbE26TSrlaFKJ8JunfLYUgMhP/gH3kvEwo31Qz4oh5qSWf8x0HhaE+wp0mqStwP6GmysNx3oTIoRJGERuL5Wuv24IQBTrZsnIIXX7AZEKAb9VMOmjQpp4nwO7q4rgc08QZrV8Prrs5nsmev9izBUGn5cFW97hqsLM1TXWTQYRdcLq74vapD8o2IRMlxujzlRXt8EsYnpr3+lV04XbOpvCVFK6PP8uLQXLlafPAEQe9RPU3K+yyh4ljRLsYV2Jbvoeb3UfOH6pzBAShoBcphowrDdFEccL5wI3Dyodt+xlhjlu0I7pPmQak3yi4vSkUdv/5jA00kL4h/O0sBIdJJ75m6YbnxMm26i3gmtEHCMIm+SuX6CCbTu9gFoRO8opl8BszaRaPLI6MQwRiqS10clA7JrhEbb1NHoYE5jAgwjxdM98NSTIYorCIhmcPEO5BMznqfBh3/Mt2kMDq+FzoqmjAcFxmgkDzGU6DZrIQ9lfVji3QMr7R+wATretO9V1AC+Hve9iABHEWfD/0NJ2lH4ANBkMZMA/7sif8MvXnmT1dtvZ7quPaSV8LV53JukU99+z/DJ//7R2Dnq9+TzIeCSeGxLvRAQeAGy7/j6nfZsm4OavDYnofg/Z/dCffe/AB88qv3QXO2CX/4858oYwpOno9KVpJKkvVHb66/Ku3w5bVVrBeJZTXL+4xStYdhfwQ4MXwRHyHtOGDO8APyNjHefqkrqtczf7MU8VufH1hO5fYs3Vn4zNFl8fdPfvwe2Pv8D7MJ33Ohuap4lxTlM5HOJZVAoceA8jThvRknhF/pNuDgEif05jHyT8llguvh61f4zqa9TCRB/IbzroY25qEJP3SOZ1QGRilVfGL7i54rq8+Y1Q6D2b1eH1rtMStLttttBipMH1stBFHZs1E89IpAE5lHGeLTxzqwMGhhzF+odVehsXQY6t1FG5KM882hDIPhWV2YWW/9JNRqqIVObLJatwPt+ZPmpsFGgnImkQEPfjyvW7xnJ7xL3IZ0cjZ50gyh21k0OQ4H0FxpQn21BhvP2Qg3/EsTlivH1UgcUGBbOfdjg8l+kIuEB5F425xf5hyNyCzhVU8LbarSuU1C0KRSiC47Z/mBRdwnQaxlMl7xXuC2y+4IvjyT3pLZUUQ8Nt2jNP80/UvxANtvXw7xheIgB4diyxHoIfJ00L3c2NcNmkTrXh00cbzU9cqdScE8KJpPnVthWLAsH8zQabpOAyjkjMIjWkhTjVd3Tt5Iddh6lVdgFlmOkHrXbyw8L4toN8lXzoCxfgI0Kd/qTz/zDMXFnJgYBzy8xNOEEsJTeC5UOLhYoASUUOxgp5RITo9i1HTIG9CEwmAMfNAEQ3NJuK6jR4/CTTfdRFUurvTguf2c2DX6lA/NvpIDTXRYLuZ6wvzi8Cl++yM0bl4MQROyKBULiDJOmdxwchirvmgiUl+jYNAcnybABJXW+lMVNPlxAyYs1OgY8ak5N5fcyns7qMPkMykDS3T1mBh++dRxQAEQgQV2eWaXOi/Jr+gu7B3cxaRtNFowNbPZS+RWNgQESzZO1uF8QO8SE4bLhOPCfCOYx6SBobjIEySTs4ToyBwKFiRhZQuORYQlzKuAFu/o2YEeHj9a3AoHO9sDTxPe/2SZb+XCkDOzMg4PlqnaKbhy9jnyjMEwWNRP43WCb0UM1IaSMB4vmOcE+0Q/Jd8JPzt0sgeH4EqYa1/pTSNbpbm8JkXQPc4h5jPBEE86F0rZuqAmgi3BJBQYvzE92YKXXnw2/f7jDM0l/T0t0EQqUZ4neY4XS0ejckd9uAt4UapTCArkQnN5KvpEPhPMaZHLz5HQ9ReSg9+loINWa+foJDVGymmyYkIVGQWB9mQSFo8hAReXV8nbZGK8tS7gpBA0IcU4zg2HrqR8AeaSSWc/AlxVPE0S2qLUuDE01959+4mX7N2zl+aZwI4WXq79XCGyCAiYLC+eNGFD+XrKoS4ZPMEQImhNGObK8CyYlCUnyglkqT4cwuzm7T4vkYlPXQJNQAaqt8qc+Cewu1Dj/I7sPekqQzqhXEw6cXspAyuW4/TreMElz0EbA14SqJqk7VkhtiR0aKaPBJ5gyD3jacJ+i+5zxYtd7hkCTc24LXBSOPbUhSn9QiE/M5J+tkxZ+JPMi7nLVOTBasGEOFTKaIAJj91dAnmmNWDCz5WcrM8J8zu1Sf8Vnwv+BSm+8Orxh3X5Yi7ShC/T4rsEoplEs/GW9OcKPWsxBBwCxCyvpD4iN8XPIovLJGAi74XcL26NSgSHj/CF/toyDHqcv0Qrsu07Zu7NMrBzGHkNow5xKspfMspZjeGzELRAwOKetz+Y3V1YDoGNx/c+RF4jzQ2+J8k1F96YBFwe+Pp98MDXPwo7f+o9sPPVd4Zc0v79nblvw2d3fQK+/o9fpnqeOPAI7HzVe+DWV73HThzywvd/7lavDgRPSj/ZBPDRopRWlVvxpO6xcm2K36u9WNY7ze3ifCR2I0N35ZS52ws/wBDECJpwfhP+sOdZvT0ZG7adpveJR48pJqj4DOoUhDfcd/e/h6NHDkb5S8o8TGx+VhWWi0aY+Fu+t7OQOOu1TJTzMqFly4An+P2BxUlY7bLMw3xS5zNh7w/iWep77W2C4c8JQBkMYHzj+TC95aI0daXWylhhC//IvhjQnvenGZv17EWxCA1EkVM3mtDrDWAFAZQhhoALDG8TOpFQZ4F3NfmgjorbZmI5vNSF/Z0xBsAxv4jJV9JYOgDNU/vJk8RjrtZwVm4KivESbsPGte6dWHptzh+DRldyrymPFjEHVHRCxicFRi0+kMNj6nYWDGAyJMCk0amRDu36n7/eD8uV4yEWoFARESrwGw88ySpSFWdJACc5DxTdvHib0H5Whm9loInbH8WDic+4/z94mxTcyAsO9RR/FcMRfw+7OeW9lbi1peS8DGhSXLdav6rhuSL+Mxpowmw1SA6vCMqfQjd2X24N5FzzUm76w3cTQ7ATQWWLohWUnrNclW1zBNCEV7tUAxNtumJZMiHnar6YOE/KWFQyv0nZS8FzBZpUF4UfefRRmBifYNBkbIy8TDg8F3qbuCTwBJTAIBnzM9VPbQlBVk6YqJEQbAZN0LNE5zXBvzEZPP674oorbJUH51bh0JwO01UwK5lhx6AJW8xaZVl4v8soRhQZjrQ0UWguCnPUqqBgUR1LjS26f8W7VgAT7HAxaJIPzfXjB0xwasQLp4iWSU2mbUVL1iVghWJZONJqAhw5uAdOnZRQXcTdkkpEEXgd8xrC2Pg0hX/h78r3KYIlGybrcAGCJTpnifEskZwlDEIwEIH/40u0IpAQLCHBW4El6F1CoIQBJHoDWMNwWD0Oh3VwdRucGJ7jPE3Iy0Q8TyQZvD+RuIY4Qtx/F7efgc1jy9Bu1clLhkKKkes8X1BYAeATNPEQG67Leb+ghwmCOWsK2FlYHcAPOi/3gBMUTq2VfgFTxjIzM9NQHzrrnyrCng1XI9ZvZj1xHC+5cBvMTI39RLxMcKgYnuvU4lqSskOqq6FLvJn7JEUa8KTYkibmVeXU7bonZcnrI6Mkt6UDvrdeLxM+A/JeDNLeKOBJKXBC+64feMG4ebCJ4I0WDH+EIbqkNAInS8ursHnjFO2xUT1OikATssCjcwp/skmitcqrYZ4ktA4sysOVkrPlYuqT5b79B6DRHCPQhOmQFfMYe5r+JoAmAPtrdVhaOAH9fg8a5jkXMbwIQyaMz1BDeTWlsc631p4MHKNCYmJ6IzRb2vuoSCI2lwoJXVV2nqQIqiQBfFmV8lwu5dmcJ15FfMGvKh7beMBqI0Y8mzyj3GXEFi2UqYpHx2DQqlGEI3jHPQ7DdPXRUtqcc+XAieNO9rec/FjUPXMryfK6ksvNKCG6uA3Vb7kRyeVV2govniHYoVAHe6kyY9TjGAkw0eAjddMAiInxuzaDEYVlQ0/HYFy2niTQiHcOBE44tJvm5S50lZPABFxooCJYy4WpbZ+YX7sy5IUbgzjxHpNv0pTjgyDo1N+D/tqCMTQRzxLDT+mHAoLE4MTIXoNaC3WASDwAACAASURBVFoTxqu55EpRROof+NwtBFD84a/eD9decKNX9IGv3kd/P/A1/okfBFcQNLn19e+FW16JgEZeIvjM038Mf/LFD8M9v/ZABKgk+VMNANu8/2sfZR7fqJG3yr03P2jC0Qzg9X9wFdTH6zBYHcCH3/5JuJbyowgq4mrN1R/PRTmnLC+RMdiuyuAT5fQezupGiCcbOjHee6km+90ODDEpvLpakVFV4G3CXgANyouT/BQdlwEfs3snIA/Hl2O6saxvOIAv/vVfwLcf/hoBBXSXUCG5ipK/pwCTohBdRGc6FOWIBhIhUMJs0vBAI4PMrbTh5OqYCeFsABMppz1MsIQGTsiTTJLBM2CCOpdurwfbX/KGgLvre6GQhVOoa3pK71jFT004LTl3UyFQuXEjIwXEgl4nBKCQB8oIRidSnersUm8Ae7uTDIyg3Kr+Ub+aY9A89DjUVtErRPYh8oO6ze3kyzMcVozC6RYYtIwdO6i8TMhyhw14Ai+TIenAYi9gkavxLsLDwf/zHPe6KyT7IJ00VxsUlmsIPdhw9gZ4xc8Xe/rpqZYVk2TYo7AbCdWddibxKcS/N6e8VeKWtbfJACN5qE+lEF2WgeRHFfQyeRRlT6dSXubafcG8TZLndsHuzAzG+1rXqeRzvf9l76odrwab1mHF7zsOELL+pA5MGRobsSZa2MI+JufKsUA9B3JX8ecl7JXjl6mxOXkyGKdlMobHZ+jUnXPe1BoelYkCUJEmpb+FziMJWmH2Wi7NZPeMHUq+hIRgDGliFN5UOb9JptLap774vfIxqJcxFNauH/wgD5oQoj+AhhHKtQBilRuJeQ0FAc8KAi0g+n1YmfsRLB7fDd1uH4784Ouw5WX/KzQmtkGn04Grr77aG+Jju8whN8psSlkhLnsDDMJypQgmecEfaWq9nmovE1RQoqa4mkVpyc5I0bSKR4lJLiVhH1prhKG5sJNO8ZUGTX4SgAn3i91Siz/GkyHjGhq/a5gXeSDw2Kutg6tpaXEBTh3bA8POPHQGbVL69wAViI0gPIJYCAGMNzoEFiIQ2Z49X7GT/PgsWDJ8hL0zEDAxid3RUyMES8jhpQJYQtbU6HKv8pawBwd7lTigxAEmh5vXwoHuhVBf2Q/t2jJ7n9lE8BxuSw9eeAOOjpQRgwGc33oONo0tw1izBmMInLQwcT2HGPOT1NPKeHPECg3uM1pM4oWAPE4wz4kH8gzhh6e2wP7xtzAkRUmEi05QbqbRqMH01AQMMP6tnK1VlHx0iTFW1gowmZ5sw2UXnUU1/SS8TLBdAk2W1rJbSFMeg1/Omj9LlaSMqRqOhyeybAeHexTLo0K+8FMAmthH5herpg8sSBEwrwKYSD9Seu6iPhapZKylmddHri0ETWgOKRQmXt4sfmGbRuAE12RirD0ScPLs7iOAieDVRnO/41whKEI8kumCQWyTyFu+J/5Z4HGSmLTwyDpw6CjsP3iE+b3x2COLxCZ7uMQeh447zJ84YrzqOHSoBkzwfQRi7MeG8HEUyQKlCoFhlBJ4SWyNTagQXUXnsNRncrwp76yIPgq0c1USwBdvCrPfBLQwllRkbZ/kZS6ERKlobCyecKTizcGt5b1ULF9UcldZzOfc+ExwEnqMwIh4AyJ95LxNsGweOPG5UurSovtSyMPMraSoTNYBRwwnMpeWFAM1EoyKIqU8O5Qyn2VwXlkNzMTWz2kWYLaG5eBy+eL6DK0pRax1xJIXbR6UoH5VUTjvdmwmboyeFn8OJRSZGIYIBcdnfd96nPAzThXseIjXb5NrjkMSxoCwngMzAx7JDsXDROn+vHM2QeDsPZXegfgtvt9bW6ZwXCgnoZW1lfO0XYyE8KHzQsL5YP6Syci7xK1tFY7CZcTL5JZX3wm3vuZOAizwgyBJrc39v/rsG+Ca8xlM2fka9hR5wx+8jLxGdr4GQZP0B71X8HPr6++MEsuXARro0XL/V+8jcKY+VYdrzr0B7v6lPyVPl7u+8FswWGbA5JrzOPyX/oicagijwmTEvSnlnVGjFZpZZxGhT7sbLN/PUGEISpp2+2jtbYATqROvlcg7+Jg1lInf1cdcmK5cv0utYt35muKj3okdHMXPPvMUfPqT93lgySjASRiaKwRNcEhFobkqedsqcATrS3mZ4PfL3TocWJjgWVQeY76nCV+G6B5XIUwXGqNuOPcqaE9uSKJ1KSW65svEK00IK5vProEyX+z9W3hOltJ0zXmgGDm48BWvsSEs9wawZ7WFifGygAklvENZpjMPjRM/hNrqCdcEGmuZeweLik44J+M9BN8FXAk2/dhRBE1EySiGKObmYfP+sve4d09OGG258xmTvq9Cv7dC691eGoNaF0PlcbjeN9/+ZtZflM6rJSdbcr0W2s7zRDcarroGSk4fNHnn294Al1zAd+nUp0x2y/Y0IZSVy3nl99nI6zTodNRGkewXDjjgff5jj0tWuvd7qhGlQ0vJOX43DdWt19PE8Df+kZ4AJwtmQgiqOmQeUrqe1HxHFBuGIxQg206w1keZLz1R05c73V+xXBrPbbBUflU0Q8m0CYW04ChDqhNZsngTpd6LOUx1Pp8veSYAEyKB08xvMjJoMj8/D8/t2gUT4+MwPjEBY8rTpFYbUGzQ2hB/SnguTgSdc13lQRhy1we7sYDozu+Gxac+TbkI0Hp9rcvW7Ktd/ru97Vq47BX/EjZu9GNwjuRtkuGSekOhsowUMpk1DdHyiudStthjT/2AD1UETPBiVWahS6Wj3RPXnzoxDWiiARN80QdN3FZyoTbEs8M185MCTMTSuHzeHQpbyTOArHNQ6YtJbNFVuNzKXPcBARP811+dg0bvBLQx0TqGxGo0YW3AoAm7NQ+h06tDuz6ARr1Pwm23O4Th2BZoTrjcA6kDQ8CS8xEsIaCEARMGTTisFSr5rWeJ8dRgOU8RROBZwkK2JFlXXhvGWwNDcbHnBu9F/Ptw8zqYG7uWpmB5FUPoYXK970FjsGQ80jiHiw7VZ4zSTZ4ADnMn8XbPnzwC21pHLWhC4AklsZcE8yZGd2DRJbuBE9Szdwz2RTxOJJQY/sRne4/1YN/Ym2AZghBoyf0+gOmpSfYyUTmaKtET8jUCEXQ4vyFchl4m0xO0g+/5vV8sJ+MXoMS+I4uw7+hSJeGpMmhipRMcd8KaPORbZuGqH7KmgSJvkwTPqxKaS28NSvhOnn5Jp+PsaiQwgMKV87uqBC9xz3f3MluPBU1oP5v/Ket9fy7J3JNCy6BhglhLV/E4KQRN8IzHBJxmPVmhbzxOxKYOwRSZVFKqB+BJYrLCpdt/4DAcPDLH100TZsEHTHj8OjyXVSSa0FwNA3xrRSISfXN81nrbhe2y4CpiuXibiHKZ44MjjUzNSM6pnNYnuEpYIqvROePxkOztlh+MkgC+iOiidpPgSZz0Pd8939KJvLoUnywzOnDgieGRRQiCDCyQ8JU/AJ8nPQSC0CuwD9s2TcFZm13+Ge1tgmXTwEm0iwpvw+WXaX3FS6xOgdJwFE8TOQc9r4LAw0D66uRw1x/bS7lwFYiY+vLvX/Rckmjujxuc3VcpwERVYpuNLn7KW0JNoyaZaL48mYdfcvXzbxo4SV0BdX/wd5w753ES1qnnUy2syPWaWBKbKuJFhITLORS/QIBJb5kM18g2hcJyodylZT1eB+o7WZ+jcg2F/jRg4s9R4RFmH6KXyXdPPQb95T4M19wgERBB/ektP+WH05IXEVzBMF33mOTtujVM7n7XX94GV22/Pnqe5EfBl/wnW4M//vy34EN/9y4Y9AZw1WaO8//ksUfhluveDbcWADaW5VTwGnDNZ7llPJkFNDCyXFRhqYrz92X6nQBPeqsYpssBBkhTKG83KEyXqwfprF5rm7BHFFOTVyV1x432ezCgDIijS4V7+/vPPAWfuZ+9jcLk7yF4ov+W39cDmtD4RvA40UB16nf8DvOY7EfARMklSeBEwFFrsOXnN+HcRcbjxOSObW94URSiK0UnBI4IQILJ2HVOUWrP4xyF1Dgabfser/iu74GSCZeuGtmzuAbLrU3GywTzmbC3CRn/kEGOkVdNDju6/8/9ABondlmAxMtxm4p6YI0tOVm8fOrdNWidnLO5TCxfQjnfvKNvGnT/SOgenFzqAJNGtw7NThtqPVzXPgygDxdfcyFcct0OFya1Cl+Itlru/lZemQ+exCvtwj1VA02wRfE2CT1NzlSIrphyRwjRJVNSCv6K11Yx9XtPE0WzbxfIa1qALdqmRW0LTwjlswjawALGdSEXLSUl5qfargKapLxNUmNcL2hC47PRBkSArO5tkjbMDfPA8OhzaxPPub+icX5nAdbL9ystlylWhbYUuRsJK5PT5nROgELXl/IxeTLBaQAntQe/8NRoZxUAPPzIwzA5MUnhucbGxqHZbJgwP0MnhBjQJOnOmsC6dWgutmwfQG/+R7Dy/c/YJNOo3CTgBJW13SF0ugNAL83zXv7TcPHVb41mbSTgJDMLZNWF6H6YYDygZGb6ZXlNqi2sDc2lrLlzMdr9Ggs5JBdNycCDIYSACRZ1obn05Kj45MGc/OQAE84PUi02vAZNcFx58hdrbTvHI4ImApjg+/2VOWj2TxCoob0uHLMxF1eTRBGVcEjrUACaFIElCCpQzpJKYAmzZgFJfLCEAQzyKrGhuJxHiQVLWtfDifHrGQA1gACBJmxuBrXeKRpqvbcAzeEShcdB8Kg1XGaBHWoceg9zFY2fC4PmLAyaHCrnPPgO7Gg/BWOtGow12eNEwnVJPha+0BjLnQAHYt4iwAkng8cYuRo4QU+a4ws92N19KRxvvsxtqwR5oKfL1MQYWy/TnjKqYgLWil0l0PrIC/8FQzhn6zSct30zVfWTSAAvgx0FNCFFdbD/yw8SETQqgCemsvI6ZQlcQniPJ2bu/BjnXT6CMzj26CeAj0JyjQicRGy3gv4kVLawS6mZDfNQynigiTRG25DDzITCqBiU456RWNZY6NKS5PBZ0IQ81gy4b0KDYZJkL2GmeJqEiiYBT7RCzxxU4TSdOrUA39/1PAMi1pCAk3P6OWbSHpB9yWeiQZMa32rqzTH2MikIPSUXVO+nCXkhiofZTcbCLanoj6k5Di+I7FKtdVJkYIUBgXhn4IMJRnMeHXQpopCFib4n2k6dwwLKyEXBs9Y2dSTZpglLhwAfZ6Qu+Ghi8azZzMWD4oJjKBauY9vGSdi6cZy9sVRuE2khBk7c+FOXlVTPyi8buetj8eXmxwOa8LUpBjh4pOHYHHmIF5YYQ5n5N/KyiM16D6HXhK7PidbmXZlc70woA0vUu4FYHLanaV/3A4G2wWDNAsFJ6lPW3TjyZmsq8jiRsfrnkvFYzskLAT0TW+c8x2YBAuCEsXAYRPlL2CeFQydJvjhDX14oU4DGxMasUVCSlksO5we/cR98+qk/pk5357oEclwThOhKzemD37wP7v/yffCP//op7zGCKQ987aPJhO9lgIlVACj5VC5DWOf9X/sYJZ1/xzXvgltfnfdwyXGgkI/nj/gkipPj8up7X4VRVS7K9bcYKNFvFQgr6kzA/qC3CebG0k7kJHcTSGJySxl6Hw4xqxArkW01TQyH5BTLUd8zCsiqinlp5+4/+D/g+LHDEWCSCtGl85vkQBPem86DchQvk/j891c2B5hgSK65ZT7/NX9xfNUB1Xwnc0o+lFX033zfw9BcDJzgPayztkYhusQ7BA1UpC8o94tsF58D8o3HrIvPbmFplUrRbHsAVGovZAEUU/jYag+OwQwAeorYkFwNBZjgZVL/U3lHVk5AY+45qK2csJ7OnFdE5zExbFobwpDM6sLGNpcWobm8bGQSNJrRgAliNry+OUNNb90HPeh1TkG914DxpQnoG4M+NFbpTLbh5AXb4c1Xvgi2b5j0j6GCOU/N6+laaecSxlu6NflxqpCCBU26Hc8I8ZLzt8E73/7G0iqcnJEvGuzGpLqokBdX3AZlPCxqI9Foth/ZPrg3iuaiqG0Bu5xc4oS11HtFc5Xqg1de/RFJzjo8l2GKafoN11rVlJun5LnjDE4sUUQAvjs7w7FxU6pBq0PS/Sten/zcSN2Je3BVejxN0IRHUUHRoeehdMdWra+0IiN3rA8EXhdosnfvHpibm4PJySmYGMdwQ6icdblM6PcGKkXZolwDJ6RsS1jokNWTHOxkHT6AzrOfgcGp50noYstzDrXD4YAQMBHgZADnvuytSeAEw3SlLvzetBbt5JyiPHinXNFRbSGxFIXmWsYYsc6dtRwUCDuUaC9Dc6gswljw4WfjtApVIg9toqHAmldbEVu+WXicVJ+QCiWrgUpmK+uwQnRaBUcjeZYEyeaQBaAlTZWku8MheZcsLS2azTmE/tJ+aEEH2ggw4t4I8nEw/bNuiBVwMWgijDYESyT0FoXi0mAJ7T0HJlgXYu/+pcES17b0g8AFAzIIQMI/MT8IepYwWGI/KtZ/Z61HezUfYkXmXWiJra0jKwUAmIUjcFXzHxg4adWg3WqQx4l41dCFRyWJD+OesSWl8BBOEC//dLiupc4Avr98mQNOIhJmL5PaAMNYGUWeBk2KhFBU0JlEs0wYA5ieaMFlO861WMt7b34NXHrB1goUf+aLYGguDNFVdI7p6Ugpbct3vKFiY/UW04YnGY12pJI1rQoBkOF3Op+JLRJa7pq/UZme3PMBcFFlNbzuVDj/dRGKva35lGp/pdOH1TXFrwwKJKHmDC7gtiiZ4aDXHF+E17pdWOt0CWC9/OKt8JILnWebHlcWNDFeJlTWXBI1aCLjSILqIlt5nifp4DNPP/19wP1Jr5jzhhPPh4qWNGiyurwI3bUVkwRecipxqBvxMikKncGCrwjZzopS4oSjzNIam4Tx8VTM9vTOcO35BIHyRN5zjYEiTZdF5FS2J4tAExs20fAu3Sefnp0xRUq24hw77qRNzbOvFtTaNHapth6fqc0WTkAKOMH44GTYwmpzDNOFiopBbw36XQeiSvUOOAnkAyvfFO/67LyrG2ZRmdyzUtBET7Sdcw0yqN/VRU8u7tbjRI3TXvpE6amG7gEmYvVsrZ+VFZ6+sNl2UxdL70rp3S3t4RReZINLc/qSavpiXVuLjjquMArVZUEO1Uc1LvI4QeCEFGgZLW9h0ndZPHMApYiA+mAeYDHqZw/6q/Mm35vxvtXgvlRHoHCd71osgsCwOUleMrlPIf8oYS5PHHwE/uzbH4NHvvsNWz3mLbntTb9Nf1+1XYXAMqSAXiYf+MxODxzJASZZvhfxA2fME13maxhK7GHqD+YwqRo+KccGSIHOp5Q/pRXO/MRbGeVDsEeKWRHzXpFXk4B+QsVhw1MW7RNDr4YOehimi4BGR7/kwYQ5HozemeATkv8a0MDwR+aDxQYYzqhdEmpV85EMHwqnQw/5d993K4yPj58R0ITWKwBMQtBEykifqtJXztvk+FITEDQRecSye4/nsh+ZC7uHpXnf8/0KfxdPYzwT69Z4DWVNzBM7IQnhZeESBK/7EN2jo0WoQKSKFtKl8+E9c/vRAijo+dQbcFiuThOgPeMAE7w7YHhXY/zDgAnnLrH/OBaspe3ayhzUj++C2soxarreMHeFYJ/HHsQOPJk4doRkEImzT7WjEVCzZA8Y70ZaewJMFqDVaUNrFUPu9qBPa9sjD98Tl1wA3Qn0Ah/CFedvgivPZwM9S4+JiS5i66cLnGBzDJ4w/el1K0p4n6IHTAhP9xzKQ+Y+ZXlN3J4pp8lI+ktMTpmsVyaD+/so3SevjjPSB1dJKC/pHkRNeWtmANjk5gugjQzf9l4NGsuN+YUETSxtBGOK6MCIYdZLqgw0CSq2Y8CK1VmbbCfqFHfOlg32kX0aypola6CHrNlYkn4zRO1/XSb0lO2MMk5Vvn+LSqwnv8m6QBPsxCPkbcLJ4FutJoMm6p9ntSHJn401aUpo0J4mvQNfgcGhr7JQb+JwSk4FAlD6rLBFxS16m5DXSW8AE1t2wDVvucObo5G8TcLZFcVe+H2YYJaOI76Ma8GhkoI9saKPfe9HUfzPMwKaYFsBDTea42RlG344NFfCktWAJjpm3k/Sw4T7nVHYZHZLGFvVuhiKW2wCMMGqqgoy3U4HTp6c88A6Bk3WYKzNCbRj0MTQegCa1KdeBDWMlw0AE/PfpATvGIaLQm9hCC5MkC4J3o1XiXhfUFg8y48D83jjfaG9SzBxo+wztF4nzxKTA4SAShMSDz00KAyXBkuIg6tDeDjg8FzG0yReCldWch+wMMZK0ZCV4pxNDw/DhfXvwLb2MQOeiMcJJolXoAnRaOB4xGc7rQmDsDw+7J/Oc0KAUH8Iz53YBMebl8NKbZvXdVRmbpydcl4mdk8ZHlBwBpDiEIVZikmOnlwtuOySc+yW/El6mcggv/XU4eRBrA9T+f10QBNbXxI8iSWnKkcrhXuqAJpEobk8AMR5mWQBk+AcLxMLouNjBDnAKpJDd9Ii0MTQJMWeNpZbvp6EFf5s9WYUGIDgSR8WF1fg7K2TcM1lZ8PGGRMr2/Q3D5q4eRdQEPNiIaChj5xC0ETmhJIixzlP0Mvkme/vIo9IqpNCQSQAEyOAhiA6TtfCPPLkvjHi4KOQQtcYowH+u3g1RdkoHjxixcmxwnOgSZ56U14X/t5IeJ3gHAVzmznqKn2NoEnSk0QUBKoWSpQtoeLsmpWfv5xsXnmLJOY5EtITyj0GTxKeMYllc2NS51If55P7cdbmWThrywwRAfavu3IyyuXCwInvxVx2eU3xymghzC01SxmFYR1i77GozegSpUNi+QCKTHMSNLHgk5ngoF9y2dZgmgVd7AVNt62BRwWYBLf24E9zJhV5l2jZw822u1QSY1DxsBMomxI89Lr0e6iUWWO+gwhF+JG1NMPE8x1znMQ5vzg3In6vawnpnsHxslPF1cDhuBAMRrDE6Pq4s0Et/A5a+aMikEQzyl+SB0zUlKR5SZWD2byJOU4QnEBQRECK6y+/iZ5iyK4rt6DxDVf4hj94uQVNPrf7T+FP/uYeuOXGO0xyeK4wOUMpsIQGIbwnBjK8b+iPKulMK7FWPk8qhPHStUXj0u9H823WNNcdUeRkgJLwNdt2jvzsnk5uAvqyu7po8piYMipMl6ZJpL/m0HibuKIwRGNLNISoEJI6NSzejv5ECT/BfCYPfuJekgF0aK4wTFcuGbw2AuUt5nuYVPUyqSJnyAzrs/mYAUysbqGG4IctySGlZPz4zBij4raSfCaxl4nyQiGvS9SpdGFs9jyY2XoxDEP6NfeooigNhXyjAs+IizBBls1bahtoeji+uAbPznUAJre65O8ob2L4daQ5z7tEABNsmw2AjWuJ+glQP/4s/cOPy6tneiLHZij/GBCztbwIrZVVNoKhkLMSArhEDpUQmxYwGYN2p00gCf1DmQ4GsHDOdlg+axvnGzJhod/+qh3RNGVOwyyTOxPACVbuwBO+FWsdQBUOi94mGDUgBE2qhOiyNFpCjxEnyYkAWR5stmTJgMqMu71mM33ODiXjLaE4R3Y7Z44cOxovRFfQyVSfc30UHq2nKTfmNGiiSue8EiPGFHuaJHlXVJ/IUsJunVGGPz7eWZpFuzmXb/3dF97Vi9aoeH7N0wRwUoEFe9RaRFchWed4t19u1B6UycNVuEVchg0HXF+qtLJu0GTv87thbu44TE5NQrvVhmarSTkLKOwOheZCzxNOQOiF6DIWKPrwY8UDKzS7B/8Jhoe+5jakkX/owEdPE6PYJWUngicUqst4nfSGMLH5ErjgirfCprPdwfDc/kVYXPGR6NIpzgEmyRdZYcK7o4AYQrBFhBH1PXqY/OD5w5GLP4nxWSFyRC5uKAMBE0n6HjLs8XYDxtsJV+kQNKF8NUGCt4oCeukaVCxQDij5FUmyYPftEAZoqZABS6hchdBcRL8JwARfHyzth3a9T4nZHZihlAYCEBrQRELRIWgytfwkzCJYMpCcJQyWYGJ3TvSOFwCTs4TkvDrZb0WeJYY+kVok14cGJXlP+WAJ5S0Rz5JeBixJ0D3Wu7y6xqBJ9FzTq7EKp/3vrOVDitb8wobrUgnixeuEPGsElCLaDFg16pHJAgvDBjAPYeBEhevq8XcH5nrww/rrYKUuwAmGH6zDJCYxtV4mUn8JaIJ8ixQv5pAe9OClF58D09MTRpVTg5+kl4mMwoboSkoOvlyFOSuSAHjpvo35FYPmoVeSLwRluuS1ZoGTgtNPQnOFCgJzLaP94yUELxvPjyFcFyd1NyEuHMnRb6uhp4l5zqGVBjAMXU0MFXo5RZTE2lnrQh0wUXwdNs1OwkXnbSIA5f9j782Dbc2u+rB1xnvuvW+6r7tfz6/VLbXUUg8Sg5AUB4EsCVM2ZCjHBpkQhuAAIfkjUJVKUqFIIKHKKQcKO1gkjlO4YoMMlFEjJg0ggmMKLLrV6lZLLXW/nt/Ub7jzOffMqbXWXnuvPX3fPue+10Pcp+q9e+93vm9/e1h7rbXXbw2/+ydfht/7f1TKFNHJzGFTIgHIkNDquiKZpj9J0CS2WLm6Igo8wSiTvcHYRphgPQ8PxPZYSlzTBLsw6O/BZDzgwylFqzB/wCgTMZQtGmnCugvW68EfM1g9chzanpdglXJY7zXJrFOiTsRwgFG8cVHVOjLNfZ8CTdhbOr+JCDyZTxcyClJdEaEFBCqCDsX2zsrjlYo+EUIMeL2nh4gcwi3BBVbRwPzA22+3D02G+zDDFDNkXHDvDoGT3EEunN/KY4HZb1X3VKlRtdEmQcP8Or4oz9q/rIhOfC+gCRraA2cGB46Y5zynCfsmF3Bh3x8eEl1n7W9uuXhatRe1THQYXZIdMxuuaR9RaTr1fvy1EqDil2FueCyyq6lWfg/pgVUeTHm75kB8RqmTKVzwbtMNO8O896TlFIzC38WAiXEY8Rs1U2iiS4wDCXSO1gImaqrT7KOSyPMcCQEU71CBCQAAIABJREFU/Pzfj/0KfOncX0LvNIPhb9t6JxWEJ4DlpS/A+z7wrfCJ5/8J/I/3/hK85/b30j1ZrhTqekafELnu9SYlswOFoOQAnR+h39FcRGHueV8sJnoSzbvsXbPvlDyv7GPw5UJjDveo4RDTychL04W3NeYN0qkbTafD0PVZk6JNZDj4U/41V5gmluORwpP8Af7C3/sf4NLFc2yrMNkwcmm59PUwY4aAJRokyQEmmt8savTX5/LBpA3n+xsO+FV82/FNSY+ofhJw5kedOCdVdEIIapzM0EFuTMAJpujyZEdyMeqZQPaOmkeJRgzXXXTuLO9ScunJi3uw0zgOgI6iFK2MNUzwH4IVBiTB0zOhz1KDT1Ip2lApVyxKYsoGl6F5+WvQ6F9h4CRhq9GOIxxdMoHOYAAr4xlFqQhzK4FshS6mw11oD9o+YGKAk+HRI7B13ztRSABg2rz5hH5++P7b4NRx3yEq5Kv1K2qcH7zanItwGv9eAU+4zqJwgLL20NllWdDE8pcCOnS9iRWGyseTfDIem95nuZGHukZ4X9U+i7/zr1Trm+pNQUMuei1k1oePNPH4v3rv6w00oX6as6A/Pb6NTwszHkNatrs2gt8SC+x4v0eh5g/+1isMX0iPRbRV1Z9Q4bJ/F3GXw2gmZYxDZigATsKHwxVaGDThAyUDBOfOnQMsDI/F4DvtDrTaCJy0oE1Fq7gQfJMOCmwcwN8ZMwkOTSo11+SZXwfYfynIriP5OSXFjkGoBTih4vAcbcK1TubwwF/9cQucoLHl6bP75RO5EGDC29pLpXEI0GB3rw/PPH/eJzfKl8l53GkDiED2QBj2YqNPHU2ioWjliFeTIARN0Aseo00iAjJhq9QfSr+mjDeHGHf54sR3LpKai59WdU0onYzx5q3oP3ll5wxVJiXVeDSCzc0ryaHM++eh0xxTVAiDJr5Bn9QEifTAaAhMzzWew20r5+B06yumwDsXd6cUXAosQfCE6nmQl7ZybPM81FwORg7+wBR4KrIEFeWJAyIx+oLT4GFU1xwutL8Zrq58Y564grnD0Nv9A0xhhcYC9mZPEaeNMgm8lzUJp5Tl2+ZPwD2dL1OBeCoOjym7MOqmjeCRKRJPnpdmnjXLMUaDVLouqt1iomvQMXpzfwLPDKTOyQzW11agOXPGP82ocoYs9uzCnMFjlpHTCdx28wm4zdQxEfPIa1UAPiTY0tomYTF43U4dC8oxqRg8CTW0avZGQIAtEB5vxbrUXFxw0YHFJQcY+5brCJ5oQCnEGTA911Cn51LDpsNZ6HVJW5JTNKCMFp7IuVr4gM1cEo3iM/Sxg41jq/AnX3gannz6HHTa4s1ovJnxwElODeyYQLVuUN63e257EF9SheD5BcEnMduNBuzt9eGrT30dWl1Oe4VrhOm/krKO2nSgiX7FZDKCwf42ERDxBeSb7a5xHDDvXqimieglfNDDlIq9lS50V48XCGGRQyVmKvce7Dyn5rIQ32FEJz2LKYj0pw4w4UVgGTqbJSJPMj0Ko03wPR6fD56r87wTTmBTd4VpNi3dM4cVJwI2Ek2I/DDS5NQNCJph6ZYRYLoHpAQcVw44qTu4yjDqD9J8x2IHXSH7tKU/dYCy79CgibnoASheqi4xupn+qYgTa9RQXbAAinuZnT4xBghX8eZHAy3BZNjZCYcagCX0mHeg1ngDrz0CmtTHrNd/vA9DdRDpl0FX7qhtigforSWdn+fAESc2laDWp02Bkui1cpB2s6XnTR/Bxwc7ALMxp2A1TjIhHsQQGQJGCjBpdAjQwVz5izocldL+okwJQRJMwdVoNwCLvTc6DZj1Z/BN978f/pNv+nF4962cxivJLTNgifTBkyrm3lCGevyvNsqnfHRJchOP9ZpmXB9TnTYPa7pfoB5A+QgK7/QMMXOYjrDeH/NYWrd5k1KCTvEaXrQpbQHaM9Yn9AmBzkOoiwU1TiJemQU83Z16H//yL/48vPzS8xFoUhpp4qcad5EmdYBJeIapAwBinW0Og2kHzu+fMHPlJtznvc6cyEY82ffkLUZnvjDSRM6CFkihKPwpjEZjWD1xB6yfvMutlyaH1GJUkMuCt6uWFozWSvBjbOylrQN4edAC6J0wAImJMLEpuYx+Sodp5Kj8k6PFTL0SGzmW2JN4W5/Bk9ZwNwmcoFMGOWgqO87q5cvsxGMcgerOHCKzGTDpEGCCNgyKMAGMMsE0pFO4+q6HYHz0KAElMB1DA3Wa6QgeuP1olKKrcJfHty1sK6t+0xSdE6i2DtpkSnRjHNoBTIecCl1/SlJ0Wb5Tc2D1v67RvVJD9Phjfg7qdN46+buYLhmMqmIOqt7L2w0zaIQyqRw0IR4thpBgelI6bQSaCGih+pAajmINtrPp9uNOxO2l6oX6kQtG+jn5luhUvUzjO1L99K6rP5T0swOxNUYLaTGk0iraKr53aUZTxguWbT6MOKlqZyHQRAMm2OhLL70Em5ubsNpbtZEm6MHhR5yw0Ak9M6JJRkMx1i959hMGYIlFByW2IY9OSbHDxuUppREywIlJ1YXAye1U5+Sj9CpO0zWsn9MlhAADJgFJLQkgIGjy9HMvx+m5qChYzjM1JGcR6D7oQUbOVhvaK+txEeegv8l6JqTrGkUCi/a9DgCTRVNzWSZG6xzWLREXvJhMcvVMRDHFJ7Y2r8BohDQWbHA0Du0+TzU4EPSoBk0QzAC4cfY03N55jtNwmec6pl4JFXi30SWsuFtwADuSAUtwiQkoUDWCJgoswT1EIImNupjDhc574WqPD6zZfKMJWh+OJ4A1TapBE87f6hW5ThiRkgeMRgOOzi/Cg60/cqm6qEA8gycILNkaJybyJEBi/XRdCJYgCCvputQcYArAM9sbcL73bbC+0rL5Z8NlzoImWOiegBaOaDq23oP73nqb8TNgbeH1kJpLU30VcCLcpgo0iYR5tKWqtdRK8KTGM7gqjV5Vai5K95QoRFp3iPGGdr2AEyWXUqAJ1jRJqRXE49BIrKNNTOFP32DGtT3EIIptcT0kYyKcz+ALTzwHjzzxAnQ6LXrX6koHul302Gu6lElUR4lBJ0pvJr0KQZMSwMRM7Fe/9gzs7Q8I3ECZw/n3E6NVlzjdQfzZ2bpIOf1pWI0mdFaPuvzr0tsEcMLKtqjqQT0T4/SBh71V2IZm7yS0V/280WnFoyTSxO42ozgr54ig0YXoVD2rQZNFABP9+lLwJIw2kTbkzKTbrDtA8r3qeEAeQ+jUk1Pz3GlBoncYOOE0XZSi62DH0iznInc6Akac/GSQqivogvfiSg6nTkCLHXRl1NcDNLFxkIYPOGM7R2NwRCZGtXoghYAxdnpd3/x9o0z+tWCJQ0L0/LjHzEEyVLuFJDSiQYCmSg2nOEM890kuateVIk5GA/qbX8Ge8147Zq6kr63uEVfMVzdPD2njW7CmGYSAoksQvGnMTUoul1IyiqxVa0PG0dY6dJB/6rZtncLcvomvL3m8yb9AGsT6Ii99gcGTF78AP/A+l245Mx22zVTKGH7GzXEoO8MOefeXT0flnZXZuSoAFNfXhIHWvJHH7PPBw3Vb/Prrfe9y78H0TjAeEUBCTlxYPw1BE4JRMPKV65vQyuB3M7+uiYxmrgvDp/Z5MOyUoUhHkWFqrn/yK79IjiJipyiJMknVZn0tIk36FGlywi6MNRwaJziRoQKQWnCE5slEk0jEiQVT2KFrsDOH/jZGzLIDxWCXi8J3KAoXYO0GdAThz7r5XbYs/52yQaQlW/Kq5oVuRxsiIWWtkKyVjFdP7BxM4MlLQ4B1TMuFTj3oBBlEmESpuYxzZQSYBGdsj5fyS5uXvgatq2esAxZnssAwRwQPjZ5i+ofF4Lt9I1MoUwtGqqQjieWMieeY3k4bmtMWgSWopyDggGAJFX8/dgy27v8GfucMAROMMkHQZEjAycc+cHfhfJbdxqlXq890JS2J8zHSHtbp4qjN+rUf7XFdGf35z7732+Ge06dKXlvEQj3+khhqib5XN0OiL1V1OtQ19L0Fqq+63b+7SozUvlM522nrftSf3Nm94kyfevfrBjTB2QxlUxS5YM7QMvOWUfOFHD9MybPUGuXWhq/rb1UGhoLo6pAG62iriA6LdmPqpnoesGzTMq7S+iZloAkJ3HR6K4o22dqOQBMd/moVDA4zSaZ9oAPZzgswOfMvwNZkCO4VIrCe8pR9hFN2YapqBk44VRf+PEDg5J0fhbe8m3NSf/GZ7ep5XQIwIbLMpXVa8mTx6BNfXwA0yZGyT2SYCx69c8ULWE8EeXxSX3k3Z+uZGNCEC6Zd7wiTavEiBhX2Xs4sa7YJqT+TeC4TbpoyxFpPHiz8vr8LfVP4PewQztVs51kDmqB3t/FQ0uKLmNgMTk6fgVtaz5o6JVy3RIqdo7GCU3EZg2YpWELpJdjQhyAjAidcBF2iKiSqxKXiuth5L+y3boODzm22l0nQJEPjXM+EQ7/ZqiD05QaN6Z1YCdQGjYDN506cytP6nfA5uKnzCkWb9Ag4aUKnw7Ve0OjbIq9y5jtBhjwLnOD8YFcpXZdNUSYpuxhMeWZrA3Y674Bx52YeREB3SSOfMdZMpyOYz8YGMOGUMLzb2BP09ZCaK9wNWBR+Z49zuacFojOQp3ZgnYJYomT74Ilq0fyaekdVVFgqNRfbz4P6GBFPWdAkvSB4UmfM4UOv877S9w9GU0rRlTSYzTENAHu/MKUpr2ybatGTBl54PEaVsFFwDg9/7jE4d3GLKg9je3i9u7JKfK3VnFMECqWNshGR+Lepi6VBkwXm9uy5C4D/CIDBA2V7xaROCxoJ/0yAJnggGw72YGSKwWMKNkpPKdFoZkPbpmRCrYe+mSdlcNBem3ggXW/3qSZSc+UktNduqNHj6kAT0a4VzyRAilMNVe2fRahVQJN6wKS6dglHfGDaLp+fe7xD5fYOwfBwtEWgCROn/Ui0LXsOYTom7Rjh8w8BThAwudlEm6BBGr1BZf6kHUEJ7k3UOKmyFdQfNFLHP6Gz/ArnAPrKA1Qy0kSDgSbFgOIR1ot5DjCeonFmTg4bLMC0VzNLNDnU2QObPZypg2MGMPEOictGl3hMUJys2KDjIk1qDmCKEFPzKcCJ1Ddx/MIHeniYnNoFgV7kX3SJDMk+z2V9InOSVd2djAa2fgm+XyKWyQFaNcnvVtEl2DTWLzEF3+lez9jnoq9rmJZHlPUyvrY1J5Ayy5JdLfNFLr8+f+0ApWRPVOMR3zcPLHy8SLyo/sgvRaZTvfQ7ee2BkpgW3Rtj00vdipIBdcSpaIWsNa1RtAN+ZwAVC9MoviAm2EYPI0pjvU/6YL9Rv4R7Vv5G0OT//PgvWMDkMDVNaFzKGVT/Lb+nfkq/l4k02RyuwdWhqT9k9V8NUPPvHmhCLEkiTgxwgmdBcx2/u/jVBhzsym4hbZjPJqTHyewJHRg+arJr4JmV3zeDGYyJ46ydPOqRiAZV1k468AVvWjNylx8w0XceOdbtvvzOEtlFgMnFPYD1mwBaqO9h9pM2NNoqJVeylonUMVFF4TXf9PhnvCuwQHzryhmuY7XvG/W1Q0ZzPIbe9o5qgPWsFHhCwDcCJrsdaE5aJsIEwS4GS6T4+9aD3wTjYydYT5zNuJ4JRZwMCUR54Na1axdtYnp+eOBEaMs2SMAd2hHoGF2BPo/7m4GuB1Ba14QlZT3m48u65aJNSuRlnd4btRFcSL7D8ouQTj2tK6tw5vRKN21q7YKbU8+m+pgzl6afj1uIo/PiPZlaZ08Dz81TcrmdvqvfxLxVpxoPpCkx10qxxnzc676Sw4nJq55j/a1JEZulh2rpXkVbecqq0xjqvq/XnupayH2vx1NaT6kWNAmjS1Ivf/zxx6HT6VhlREeboGIi6bnCEFaP0OZzGHztE9Dov0ygiQAnHA0pqTNEv+bDEOcR9+ucSMQJ1zmZwXAyh1sROHnoO6qjTZYETPgwFhgJqjhMweo+8vhTzthk7qecm1aRCbdoutGmSWEiqUx0Wo8kOzFca32tG6TmsscPp2z4i5fuQKWEKBEf9ZO1eGouZRGITo5GBITcO6xnYrx2eO3RqYoLv/sfs9FJQWvBbPuZStBkY/o03Nw4Q2m3CCihIu/4k+uVYAou/En1OkzdDqtDBJElNAoVUUJgiUkfE4IlrmYJAyYIlmCh9K1VzB8dsO2wADC/KFokBB36Q/ZYsoIs3CM4L5jLOAE4skyR+cvQgBoz3nvb/HG4p/MErLQ5VddKp0U/EQDELHNU+FF4CZ8LnNwyAUa5dF0YfYPzNBkfwKXtEVxoPAj76++OOhYpO/awMoPZmHPl3/fW2+HYkVU7s9iV11uUiR7Yn3/5YnIBZNVTxeDLuJPcVcYHHHgS89pUC0mQE4tcTjjaUG99BJIxVUn0ScjqRYzRQmP1XMzd4b0yeL8DLR0/xv03GE4AgRP+MDFbez9ewfoTYpMjZU20Njw/qlRk+n3GsIHpNuXz8Oe+COde2VLD4XpW5FAxn0O304L1tVU63BDYgiCHSdVFcy7puRKDTKlFO7t7VPyd0g52ehY4YWMF9itl8eLuSbSLpTLDfw76ezAeoZd2E7qrWAQc+RAfyCR9U369jFHC8D0BonBy8WDXnA3haGdgwFc0Uvage+yOiuWvA03iR/Eg7cbEqVKrdlAdvZKcmGHKlOoaJpKOq8Dpj2uNUM2TGDxJpejKTVDl4VFA8wDYCncS12uRGiVqpswW4FQZcwJNEDyRFF3MI9Rhx0Sd4GNRcfiKBahXgZYDTUT3SM2dfac33MC4JqxCaFm4Rxg1ogDD/f0D6HSwFoCLNHGH0DCdlx4Xz6Nez/Dwao+EicNcUXSJDxnYQ6cYcuy7VQpbdQyt3KPhl/gcpeoa9emtzD8C2jI8RQoz4/sJsND81nFs+wqhOGnNUmADU9M7wIQ8+JlI3chFp5E5NDogzV/bASbyslj9rQZFeRH92SiT3hXTqyJMUnclj8vmYq6OpJ6ztIue/6bIFpcwzl2/Y7vui3uLM6rL3hFeeugZzy6Gly7R+DqlVruqB7Q3RiNooKFWSegkl8s0JEZ/aouiTUQ3SxOfd1Uxv/D6L/39n7OpuZaJNKGIfkpJ7TJn8DZfrhh8xa5QMt6N4urBKmwO172aJl60ibG0haCJF2VCZ1cDrMznMNxpwCtPddx5RNG+e3NuxdUdwS2Wfg2jF17LYD9DLJKhg/6aYwzSDNZOHlFMpuGBKusWcHEv4wiYxO60cmwOT17chx1YA+jxvQ4wkXSxxtFH1zHBSBRirgow0a9Z9Hezoo0+2wma/SvsnGHAlPbuZej0B9Aa47lZ8QEFnuDcNQdTAkz4fI+RJQYwwbMN/T2FvdP3QP/0W11EyxxBE1RSubYJAicP3LJyzUETlvFhXcoSKpd7AtCEGmT4lJyjpzOyTaQAx+lo30aASmv33HkT/OjHPlSpH+ve1fk4+yS+HGiSEKHRBNWBJlEbJTI5oVfxi4NdnuPJ3kRldACJNgkYb4o/p17jzz/eYWRf8t2xRIntL2kMKFzn6wGaMOnq6KvEWNT0J6fdI7HqdUrLQBm/+pam1dRoqscJY9rMbefEAK6dpnJ9tK80DSL/yjv9kbz/p7/7ZHZsJYAJNnL+/Hm4fOmyKwbfalGRNZ2mSysWUtvEm/85wB6BJmcpJZEGTrhOgwNOWDeI65yQF/1sDliXAA3AYYH4d3/kx9LAydKACVO9U95TFLU46Xz9zIuw1z9Q0SZzyncpCpoTqnHbaFzCDwMlWvimizb7a8DEEoMmchd7lmOqKua3i48tt+eWu15wyEsuSaThBXcZK7q5qlNz6egSXHusYxIDJrRSbIjDWiiY+33raTLic70NR88WLDFpuAQswYgSrl+yHFjCxjCpAcSRJVSvg1LZMQjA9Ur4J6bhwqj67bX3WWU2nLoo0iSz/h5oIpB5wIg4LVcqpDdgkCl+GRxqxVPtttnj8Jb2E9DD+iZS68TUOaG6LwI6qTon1oZsyBnnjQAmjMQxNZMwImc0nsLwYEBe5HuDKbwwfSACTjyhbdMmYAmTA0pfdPstJ+F2U8eEVQL2/f/Of/c++vd6/FCarlfielCyg+pAE6UXVAyvnI8kwZOEQpiKNpHUXNqognRIud1zvctYbYrFuLmx+P7wCEjlgJgvoyHaQn3K2LTbH9O+ThnIcatQfmAxrptDLK8L8vMAfFAOXTjXyI/kkPLJADTBSDEWAxKFymAGekB3O21YW12huUVDK8suDJELZyJv1se0XLu7e1Skk6IkcZ1UDRb2hEyH9GjQJDTeb1+9CO2VVWhjzRWTo5oNiErHCI2wWtwZwwPQwZ8NEI3ZARzrHiiDBMAE+W+zB+3VG0AcGHwyWxA0IaNNAO7ZCKSSPRRTIe8nTO1WQaEkx+L6ZnX8Kgee5FJ0RfJGDnTELLl/lR66uBgyDOEJht7Fi8gD6c25jGpNAcCDpij8qL/J7wrmhOpSGccBDzipmPrKVZG+5SayJoS+NtrEOysdDjRB3WFv/wBWe13SzbX6p/vBQyoHTMIDa3j447/V/+H5zyvNbu41QxUDjshlxorLOLFik7w6URgf8tUJTMcDC1KTLmHkOnszt6JoHI44cUB1aumlHfkO/6b6JXNOd6Tr1qVGg33gfQ0wa3RMip30uJnvOeMCR65kaggExFzCcSp5hN6vwY118jg2ztnYMLNeqR0cct+0vTVHI2WUU8cVq77PrVF4XlnC2lHSrYDGDXvMeB/rnek3Pjs4oBo7hrTM3lEOBzXIG9Gv/MNi7QY08WdB87PM4IydQL79yZ/4QWuXSIEmYV0TAUmuVXqunOzS11MGU7kmoAlzuUSEiZKXFniyjlti0OYzoZxjL31tBYa7RgfE9ffOdDLjUnvMrYDPo6KVqXHdz9OOjU6iNFZmpFZOcrQ06RUg9fcoaTvM5iNYPXmUryuZ0b3jVnhu2gJYO0XF311KLgOUSIQJ6TemlokYFYkPyjVFY7JN9XZNXSvYc5ODHa+IeWf3Mmw89wL0Nrdg0p7AtMVOHegE1hy3oNPnmeeoEhdhIim6Do6fgO33vJ+iS8DUH8ZzNkVFooOIRJuMB/Cx958u6OHitywLnDCdh1LFz0Qh4Aml7VL8CkETdHgJU+z8vf/6b5eDJk7VyA7a9c78lhCCWbmYf8R7n+hQVTMf6kn63uT7s+8ORpTpfHRZXbC/lqToqpiD2JzEEig31hA2WRY0MdxUsw3FQRw7iacmHWmiycjZuByzyI8nWPHrFW1C08rASZZWK4ivir7Cx5ZpP371tde8qvpVF3GSBE1KwRI9OEzTdfnyZc4XioVaVUF4UUaSabrUIXfnEcw3Clzo2hiMKb0OedYzj2T0n3krsVhJlYFItDESI3hCxmETaYIRJwii9DbugTsf+Cg8v3ej6/qhAJNSZH0x0jl38TJceOWqK+yONG49TLWhhdtlRUAVx7WjM4YGVTi2UgTOZzT3CJqkPmykwrDR2NC2uGg9/BNsyFlwQ1UBPV7EhkMbBTRhRdMv9LS1eRXG4ziFkV2XZpPCaaH/skljw6DJDbNn4FTjjFfgnQATQ/sSXSJ1BXjviHehGrPyqPHS1klkianRgYZ/AksIAMCfmJILwZJvJv1qa+19LCgqikl6oEnFPEpqLhYedqM6hQiNp5GClFjH3NImPQFZuB6ZX4S7Go/Djd1L0MP6JibihOucuCgdDVxpO5vwlDBdFwEmk6mZN57D53ZvgK0TnPqP507ANnWgwRzokwFFl7zjrbe76BYFmrweU3Pp3ZkCToSjoeG8NtVA7VZfjD/KXDsPckdauiUdbYJrjAUDkb7FUEQpn1S+tkpOkiTPBXhPRbquUEhb5S9MW0d9l2LGzqQroInDD/x+SRoirSHJvhQA3EgKt1KmvxzxyZc/+VkdacIAOhuRlRyySi5Hu2AKrG67DaurWP+kGxgf86Z6iTLB97ZXjlCUCfNUzxyTLWQsoEkq2gGjTWaAuaON16iZONYt/JmIDwuqnokxPmCEyYke0han+CMeIukQTcq/FtY5idJ1LQaacKRoGrxYWGdTERqs2Cc+S4IlYUsheKKjTfK8w9AwefAvsM98IveiG6zxXXKKm9SRnCpjBjebovBoCEdeQfSWePfUFIm3wEkF+6rkbPRlRaQJf5092Fwz0MQ4IDFfNX2yh1vuwF5/COPxFFZ7HWi1MEJUDrTaGKoAE/raHHhVtAoLSiMvNSgWmEsqo0vIuCdtWOnrz5XR653XNc+03j/usF8roKIb5FlO1SURJ+YqOsbYtLH+/OC4SoATeaGfjkswZ4mK4xSJ+iNgCfZk1lzl6BbZSpXAqMf6Y74aEPLiEjs1x/lWoh1vLqTAEt6n5mMjfiKJ5nUgiZ0FvH9xqqh5IkjLlh69b462wwqbXoQlFg2ksMFEp0MOFoEmtECJM0u8iS17IBmK/xRoIl/6XeC/UnOpjyiYmuvj/+DveRkx0C6RKwCva52kIkx0tInOoBFm08hl16jVmYPzFe7rc/snYDAxjioaIEkBKAJc21omhjeTjsLnlJ2zXdg7j3pVXjnVkSwqNj/mh7nUgoE89tdKrZo+hGmQ3FtZZfiRVU9l9BIP9fkctm9Yhd1TGwBrN5INhTJ20OEvAE1sFLTxwhaHHLEx4Kv1Fkn9ntpCddsK9UMETlCPVtOBoAmCJ6tb7MAhEToMGgloMoUp1i85fgLam69QlMnme/4dGB/fYG9pqmdi0rjSmmOKLi4GT9EmN3euS7QJ9XeJiJM0aELKdLTDQ/AEo3b4n2+LwRRdH/0r9xcZh43qU8ktI96T5IcVTUR6S/reumgT77WlsjmpS7qHq8YfDTPzztiBPJAOFeNPgyb2dMkTpd77aoMmsZwxsqeKBojVyvnKyfbU+iX1gesUbYLvsmfkLLmmdZGs1rboXijSSzztrviJ3I2lemu2fjOKgTCjdynyAAAgAElEQVTSZOHDt6Kkra0tuHDxAoyGIwJNRCmRnxFoYhQpUvRnM9h64c9hZedRAkkwNZF421PUCTmpuhQaflYGY6ww3vW2boPxqEfj8NDUOsF6Jze854fgoHM7e4HVhOLUrVJp8Zj80Td+A4Im5y8iAKVSp6i0HHLwa3YwJztGlOQ/5PmbKSoWaz5zMixXgSZS/N0vIlw3S9fn++Jx6dfXRceIRZUUUTZQ4jrwYVRUeW5wf39P1TGRl5gcymjgMmDVDL0R+2cJNDkFz8BdK89RbREs8C5ACf5EoIT+eUChAUtsv8x7jISzhjqjDJOxf4ZezlyvhMASii5x9UpSYIlVdCrUixLQREeZiLJHkSASVUIbl4vh0UcZQCIqSSqhiYsmZJenhNki1jm5sXPJFolfwRonKt0Ze2xKmL3qigh1YwAlAHYygfHogOYTQSeZTwRmv3b5COwc+yBA97gBTSQ8Gcc8pQLwR9Y6lJZLnwskyuRtp2+keiav908OOKkrBi/jqhdW9Xek5kg85a2HnFIyJNqERD+BVy41F/LOnAE6e85JfFGX/sjuKy1nJHIkJXusgUvxEzVw8ZRndsAplXYHY6JN+0nUDUM65K3N0U3M27AJLIpp6F83YH5HAylGaaGc1JEm5C1NLNLVOkulOKODquknAh4YgYIASgfTblQQvUSZIFiCoAkPV0AN/8lQFtH51vDslNxFMG00GtOelghWa8RIpulShk/FdykqbTaF450BdMkjEOfDFc8mT2+jk2DUWlznZAHQJBVlEs7fIlEnYoTkSpv80bLxGgEmuosaPJFokzANDRvXNKdchi94J6skcCL7knN+c7QN9g+jTfDneMD171L7m7QAk66LgJMfcsB5tCRVjN12swI4eVVAE5c6KwWaYPH33X3knXNYXemQY5QFe6R/OroEx2Xr5BnSYtbDZCb/pw7Qdrz2LreFk2CJaVHPUwYwoRdnQEePTlUv3d4IFlIZgWdTTNW1b5xa0KnIAZuaUxnWwd2wtZlk78XYoANMnA5ILdtGAzpX0ffzlgFMdLcTcsEbleqslS8qnZllE1U0Xfxd/b725i7pzKN2Z0aYhJdDNZq76wRgnY2zeHiZGysDneqnxLV6TTu6XGPpoxTWXBhBEz0YQ5JOACfMh+OBk5kUr6/k9bQQWFUsJjCuAfze7/wW/NGnPxWlEC8pBH+tQZM6wMTuMzUvFjSZdkz0mmOeJSm6xKGLQWS0t8zhwiMbhvxz6+/WJU2auavBde/PqjZzG0AcVVKbyn8mbP3i7UdheGIDGr0NBkyQn0ndPYoioQKhBkThyBJMGx2l5dI8V+hYriXPqYtxivG+Su+thsTgyXMUecLAyQz6J47D4MQJ2Ln7XqvTs7cOR5R7gInwTbrO9U0INMG6JjfOA9BEXrwcPwhHvChwUmmLyzhzor0DbRzT8RBmVDeUazjKZxHQxPKPGj7s0Vji3srHUzpPhlTQ0RMdvlNnmMyWSmkurvUa0IR5cZ5uS95pbWT25oRum5uDusiKwFa0NGjiCQr+Q3XXTkA0Fbn+5WhAFD69guZabi6L3xmNgbudajfJcWksnGkiv+RkOUkSRPLqonuhmEVeI35U/D4BfdPOhA40WeTAbaV6uhfPP/8cvPLKJej1sGhrG1rNFoEoFOZqw79ZVWWjAnvv48/z/+Yfw60n8RlOTWRTFKk6J5wdQAAU8cYz4eiSkkiMFcbDngvEc40T9BJv3PytsHL7IY2VC4MuNdzYTOfuXh++/uyLXEBMiuoa0IQL1za5gG3NZyHAxHDM9bVOUM9EXsKFIj3P7FIwpq6jS32/XMqQ4pRi1m4z5wKegTSJ0nJJTnhj9NHpgRA0uWXwp/DO4y/AYDRzNUtabMh3Bd51VJUCS7zDhmHyUtMnBEtQgcAUdZh+S6XiwlR1Og3X1vq3+AcLCXlOrYUIOVvTJJQejq6ToIkxJNILJQTcop4Vi59URoOL2S01N3VOnjQ1TppU76SDNU/MnEttGAfGepkEbIoLNK5O0TAi6c0wdZfhK6ifPb99BM43HoD52p0WDOLi2wya3HfPbXD0yOobMspEr85XntuEnX3nyYNTXwqaZGR8sPhl/DFJogS8i1eVUyDQQI4UI1EmmBoSAZO6T6WYVl+yok85sFyTmb20tOhXjoA2msnZeWB3gLQZex2zAyHfSBEhifBpSRWTMybh3uh0ODLsl//5H9kxIkAi9SBYGjehQRGI7oNtEnBswH/6qcaCdU/WCEDxn9O1TNq9Yxb0r4osFODEzjHVPEnTU7vHhUox4mQyOjB94ieZLVHP1Uh0O6JncFHsYwSY6GLjfPBg3VgiT5A2sZD2HNCY6eqclIMmVVEmIS1XOr4Ew4pD2plHL5OOq25PyfeUVgIPuVhLhQiiKvUXzuSyfIGfQwOR//H/lsM9HrpvOrlO9U0mwz2QtF1Rmi7TGIFA8ym8/S2nlgNOqg6WdrLyo6+NNFFMN0rnYr6TLggdWNDEfj+Hvb2hKQIPcHR9xcpF23xYED5I86LOjkE+/mBVgpOrVbkCXSFYvUilw3OETkcoYxd55aYloIsaMqs6XCIvRBnDqXzibF5WnTR8YTzjYsSoL+kPpUtEhw6YQGM2shH2dOaR9IHeEy5NMaWpmQE0V45BK1Wjy7A2SWcqnC5i2uYCs0K82+3PZXdi1f6r5Buhx7ISVI7X6xakh/6uTcs3NwN+W3ljQSmPq7qvEjihBxOaQsqatbRCEfZu+YaCLUsNIyDenCJv508UhOB5PMrhgu/V3B4TL1Eh+EpjTBpV1jwH2/0H/+v/BM89+3QWNElFnGiwJKxlEkaalESb8HZabK6FLw8mHTi7b4qo28g9FdFuok0sr9ORJgJA2aiTOeydXYX9C+tef2piHkPU266Xo6Zq7hC1790ecvXUnk6QQsbKayQ/PP/Wo9BYPwWNjqkn5UWZSC2TMC2X+9sRsSJmrcSGy6n+Ll1povnpGCYHu+mpNFPT29yEgxMb4vvk30tKpwJMBEChMxE6SSGggqCJ+YcF4Q924GPvv1NNtF6D0t7XcMQFbGS1DsyJ+qfydtTjR8MBoAND2A6m6BLeUse/Q76Ruj+i1Er+5LeAzpu4gJg+XH9WunwGou+Dz9DUqzxA+6X63d5Wqsa8CqAJzbNKTS5cPbXVU9zC386yi8MjANPm6wE0SbEfn4acPmJHowYeXiudE0vPVWufeo8QjaEFPjfnzl95PSjJ6TPs/3A647XhQwv1QVQS4acyZ2JzwUiThaNLCnqAUSdffOyL0FtZgdW1NQqLJa8OWiQDdFBORvbgx4PtZDqB/c2XYWX4IqyPXyTAhD3xxbCsCsRTM2nghDw80eOePEG5SCvVbzB1Tg7GExiOZtC4+YOwcscH6/ho9vtFkXRhICUvxGLw+KEixSafu4sqqcj1IrJ9kQgT1aHjR/KpuRxgItTDQMpr8bnmqbmiQTBLTo3PAiYSzh/MATMijPBpwqnhv4F39h6jQs1Y1J1pusmRVFTgHQuVY70NjnwQAz5jLwHDkDzV5OFtwnQxLR2mKzWGfBsNYehd6vsg/b/S/RbYWvuWeKQVKbmcYFZG6YoFp9Rc2hDg5TcPonWq+EiOV0YAUqYzZkxH4BV4sPV5FXHSAPTgQPDEputC5yOJOlHTzsbPOUyGfXLksV4tVB/G/JvMYGfUhed2boKd5u0Aa6fZ28VEEdx601G47Wb26HIiiCgL3ihRJnqGdWF4Wj4TiVVi16wXG/V3VPEaetp4jVtLGhUjb9l0O5guyi5GDeOi9SLDqA+IWMXQnKiKxXrixuJnTV9x33tZXhsAmJ4L979EnkTDwpcQiMf5n/2MB8inXC+i/jQAVrpcR+Mf/bM/YvDYFGLXkWcSVaffTSys5UATjpx0bzAxL/QIptHD1D8IoGCUyd5en1JyYSobJrN0lIn3PgL1OdIjF4VIuaGFBgxwgoctVzMt8F4OlVICQtjJY605gvUu18MIj/M54CSsc1IqP+tBk6ijfqrFFKEZOWLn0DpFYFuH24vVWwuj8Cacg5oOwnWgSTy/NVtXfc26ZfxJj286HcKpjXW46cQq15EwH68ofNAYgrX33nUj/NQPpyNOsjNpv1gu0oSkU91BRQ4Aat/rg5rrgumDkXnM44BSUmItE6HnI2tda7SxQItZnrAr9Ld3cNNGPm+JXPSJPMLKl7e1/PZV9Jdqqgow4c7U66uVlB9uM7v3+VxjU3WRii41dngc+P/BpAGzuV842iOnOSYOxNolM1u/RMCSlL3VpePCvF+r0ETjoKXZzC6h7lTxfBlkw9S3dyDq4blCWQsuzYdyBgjTZyV5GqeFjICH6MiUGX9K706wn0XltrcS9HDdPIi26L8pfG9dK3V8kubK8oi6u6u/V+wM5ihT1SrYfteliDHfEzdCANI4uKQ5eOJqaixzgP/qJ36AOi+1TORnXXouAUfeiKAJ83Dh68bOAgCjnRZsPb1RXN9JhfoZbucx9QqiiDh2KDnjZ0N5kW29qm0mokGvCedPH4fG2o2YJxaAnHY0UCIpulyqLmtEJJ3Y2KqEeGXfhpEmAbvx9mgJozBDQSeNOuBExI0nW+UPijZJACdECCZVlwVOxgDjATxwqqmiTcL9VNL5Ap5RCJzUgybpqAse3gQmoz6f0ScTAk/kI6BJCdflPVPI58xioD0BPxrwwCZW0NksA4QUzFrtLQcGQEFb5sGYx4u/Z7uf5POJfZRpwLuc1IO4y9axz45g2RRd/BItV9ykcK4O/YkdwNJS1ts75g2pd/jX0jp6pf7tvYj3kmszGJsMxDwTzrX7O/gtLwLNYng/QoXc2TiTdlzZ//FL6mjMW5daSq664XA8qGYrxy8O6ToETlCn+dVPPc5ukCWfhXsAgOAJflD56A/6cHBwQBEl6Lk9Go2IwSGxb5w4ASdObMCJEyfo/r/4/X8E65MXyEu8g3VSKF2Xn76I7SgKODEMTxQFSVWERg6041KKIizojIgt1jkZz2GyehrW3vn9JaOP7rmeoMmjX34GmlinpIveIJh/PSgAW+GxsnCEiRkZot09g3iHg9Wpwvg7Q8w0//UH0aUmuOKh65KaSzN5mz6KDXH6ELa9tQnjiUtL43eTi7+fGv0lvHP1S3AwnFLkjqTiwnQ3FF1CkVNNm3auBCyRdC8MCiLgyGCJK/DuokswskqAwhxYQky8BDDhG50nf8W6cBoP/8PG0YbxTC+khBSvLAVMyEDkeNqR+StwZ/PLcFP3Mqy0G6TcIF8h8KSF6TS4ZpJbA1cQGnOWo1c0sj7Ko4pA7BTBWIzm4YiTZ7dvgt1xh3jM1eEazFfvAOgcAzQwvePum8zo9dGDZ+T1XAA+t0phmi6cF8ubCuRD/S31d1RRkFViJHLSGNBxHaWflrRMkXWvpoPQTU4m1spwZyCrpfRMW3WvkMOF3EfpuRA0ES4lUW+6AyYPMmtJzuDIhduFl7sHdB9WVhxowi/ByDv0XJN3NggcCT9iu2q2OCoS5Zmf21yxVQJjAC5fugxXN69Ct7tKYFfTRFSWguQsixA0SRdbligT3VeMOBkO9gk8spGwSsSxvdnVMukC1ruYw3p34greZhaNjM3GcCFnWuQhuF6dY3dAq7NeSyYMTAbyn56q3ytcMDWt33lgQhBF6nx+iWDq+1h0h2vHpuqiNFdV49Df1Y83lMUMLOAcpDqYOAxgf2AG999zCibD3dpoE2kV33Hv6RuSwEllr1OHJG/fVq9ybbSJebkfaWJoJ0xpZS+bA90cYHf/gIAToWOONDFefkTb3NlwjGZY5jt3U/owqA6CRG6K3pLtLweYYOo84XW1lJS4IXVsduM09VIaDQOcGGO/rUOHkWYNmM7ZkOLFQQTbq9MYEl8RnFj4qGd4NhkWGdTH2g9r0JZUvaq98NirZV+4r0MwnhdVemoq0B+aF9TOvJcPX8YezVkASGl27e30YG61dM4bN+ud0rLvK+GDRtaV3BqvUdlTRXel2HpmPxe1p26ajYbQwALU5lpSggQAiuwv7ALJhC4W7paC4JFbgn1bRFFBu19/6ivwD3/hfybABJ03NXBSl57rtQZNiLdSPZPj0J8YHcBGmpgpkAhixZflOTuXqrbJ/vl1GFzglKdWfhUssF5Df85jJMx+Hy18PYEZ6VPTo6AHCSI4WOvA2dMnALpHDWgS1jOR1Fw60sTUa+Wil9wH//if/juk82VUJjzXHwY4kRTYXpouI6QlPZdN08X1TU61d+DD998mhJSY82UGkmgmkd48vKsWNCGizgMn4uRCabGnE9KxcatIii56vIDO8R4BQuSnPCbASBgpUtDsq3aLgCkHI7RzMpiCv6fB8WgnZycp1N1y/KM2RVcFC4iPAunUWam1PDRoEhCHP94MV0oHOlrHIp5Mde7xJq2qzZhS3dwofTkxEbl1it6m+x6d/4Tx5XdNci9lNljJvgumKuSoC++foncWCMGwvknjV3/nsfq26+9YeEAlDzz9xU/D/nOfg7Vey0vVhUZoKhBPxgRzuFAhk0xcJjWG8cTnwlFTTltk6jsweDKHSe80rC4BnEh++SJO7A04P6EUVdJsw9PPn4O9/T7n2AxBE3xceQfrpq8HYELJV5KpuMwR5FVP07Vk+pA6F4IUiCCAiTFEjsdj2N5mIDD+NODm8SNw3wpGlszIe1oiGqTAO0VNGfAviizRYb9Ewi71AkdkKbDEFHjnGhumyDtFl7jfESzZTESWSL+LARPpi03PlR49peY6EM9rdw8bHEkjLDfApXS1kpRe1Ne0YnUf/LGpc9KkyBNUfDjqxEWw8Zq4MPr59IBypPLhgw8wCI4gaIVK2fawC89s38ARbejhMpvCdn8K46MPwXvf+42qoLDoIrL3G1TLBKNN3mgfDZwQKxJAt1BO1N9Wf0fVnHnbnMC+iQOuiDYKnQSCl2SPD7XnipLKJ9U6gndgtfTNV/f6Y8CaGZ4cIJ2HQQD5uLomSi82ylLOgITXsf4IyluMNOFsSi0PAKVUhJQLOskSodk2oEkQaRI+0O/34cUXX6BIEGwPfyLQ0sZisLYAfMXK08Kz8ZLyVwefMMrEfd2A0YjB3sl4SIbV6WRMc0fwJtVvmUNv7QgBp/PhVWhPtgFLF+C84F2h84blscSPJGWXz8/xPNPq3QjttZOVLCCOMqnZH+FCWE8/9ZyOMkkqzJZqgqNmLbEX7RoBTVi0CCCfmoZwrIvwBtPXSk/HxOFkNqU0XRurUy7QKh9szgiCXC8QOPnJH/qIN5DKHpsvK1OjZA5mTFrpL+07dfv2dyFK/3zsUnSZ49Uc4Or2Po1FZN+RtRVzIOQe8zOJQ2E4rtBAap/j5yk6TArHe5tH9zENlmgaMqq/nRf+W2Y3yJuVWJjaFDX+FnLrrAzhyBEm4wHrEcSHMQCyAaMp8klFToHjk3zVbSAPknNNoDJpwEr2TnMNWl1O/+l9MlvVXpbO8QrT/+lH3NVS8DrN0Kr3rnZC87pmGqviPNm0R8rumY2u0WuiZ6DihU6Lq2Td/pfh+aOYlfo35mT1Aj0pu9XjF2WPyF1Us2rCKbrkn88p4qlh6W32ONY8a0vRc3NvRD4J3u1I2VL1L/4vPwvPnfl6FGWC4ImAJmHESVjH5LWKNBHedmb7xryXcgiaCHs3fE88v8V5Y7zXhe1nbqheUAmSU7whh5e6VfC01Hz7JQKxyMBd0VCjDS/f0oT+iZMA7S4AOp2gHmfrmcQRJzbKRFLWCOFqxqivBQwzxbMW2zU86Ol4ANPRwKUm0MOU30Weqr9ZSAeRJpSaS66ZmieUvtKk6epfho+9746a2S5mVLXDtbVNozslC0VtE9z3xEdHBs+xbotxdPzQB94FH/7A/RYI6QQpsCxAkkiNVdCbN8wtGkzRvwca1qFBE+ZZ2lEpoVXldNroutFFA76e+FPpeWpJEu2lzICiN+rF9LhLCFTrVyT1yPSWikVYbm7SvC3Z98TFUP938xW0q+YndjSUfZ/pS47yc/NRslMiJWE53lOtaSY6UvWALV3Cz9WDJgu/vWRmyu9B4GT7zOfg+BoaTqRAPKY24rRG1nAh+dvVOot3KNW+oqLMM8r5K0ZmrPMgBeIxdVf37d8P7WN3FXYuKCK/8Dy5BxAowY8u6n7+4iUqBk+L1OzYouJWc6JTld/VZQETKv6+mvJkpbcbg1BV3rslQYzCmQ5vW+rgtgxgQsP3taSdnR1A4CT8nBp9Ae7rPUGIPqaUQ7AEawFwTR5OBWULvGM6LhMhZVMJePqmylNt8uK7dHPspUzRJRJNIoXex5wy6pVONVhihdoiaB96NBLokf9EqbmsUQWNYjOdn6p65XN8EierROGuiJy7df4E3N15kqJNsMYJRZx0WlznxNRNolqBuD6YPnDKBgyxTbHxiGsxIUj09a0bYGfYpRSAaGjFKBT8/v3rfwyX1r4NRqe/NxgrS4W33Xkj/Bffd8iaSkvun2vxmAAnNBqsW1EKaB32MFTQeb3VyegpkQJYDD1wG/MNSAWNB7dkRXqlrOcvi9WB1I2yFyk9F3tVZQ1NBjzh4tUMABqSZv5OgESiT+a9CFpcvLIDD3/2Eet9Jwdx4o6U9sBFZzkZZZQMTDEptU0qIiQRMEFlXiIXMcqSWbCJHmlgpCmm+OSO4R60HwOYSPQEgib4HBlizH3tFa5lEnkkVfTJb5+e5rkabUILgZPGnPQSDbRGWRXNY6yYS50TrrUxmTVNnZPbs8TXNPXMav3kagiKDzIGMKQ9URolmvPuq3phPXXPJhKVyOAUyZdITucYvlyvf4+Vd1kdIDxIcF/uu3sDpsM9ty5JOjGHOiY0oo1777oBfvIHP+xIp4qtqNNNVrQdGjTxvfXsMTQJZLj90R+MYDAce5ElBJp4+fIVEOFFrpDbUuzdKEZ/ywHdKSk86PnzkQZMZE8Rb7P7TN3rpQd15ttidT0593YGvS3pyRLUDyZD69s0nLIBWKLjNUlwXR+ed2yj0xhDq+m89PW9ws/wp9Qv0VHg0W7AqMKEtMnKPVN2LiZZ1fJS0eX5GY/AkgrhGI4vmYpLdT4tE00rCdYRuTeUsZeqHV6p8ZQ1X3FXWQM1/Sv42ixf8b4h36UZzEccNSUf6W6uHYrGxDTenU5S1Q95BLfr6wG+XgDwi3//5+C5M3E9EwRNcum5Xk+gSX/cpkgTN3bFf4xOYcEm5U4ufNqCJkbrw7+vPCbRBQVrb+f4WhHbIlTk9y9+Mr7Cxr8GvHhzA/obNxiwxKTnIl1VCr+T14v5m51TswXgRXSEvEmzktz0VE1baioWAU7kedE/PNBEnMPIyy8Nnox24MGbmvDgXTeRU2PeaeBarT3zhVRsanXEcSAFE2f8yWjf2ihYl3T2iv/9Z//jUkL/t+4+B6BMydkXWYhcC3UPb3I02w1mzU/RlQYGAs5tWXmk9wm1BHvF+9PTKx15pfhFFjQJRYk3+IDnqu9yx4q0rEpETKZ0TE9vdS8THTck0lh3Ti9ONArv3Zwlp1xaZ06kGfZexPU9dXU5nlP0nkrCjlmAPjvnQZOF33y9eM0cnv7iZ+DiU5+Fm46hksNpuqQmhG+IZonmRfeTdz56DEqNEy6WOJE6J5imi4rEz6lIPNY56RXUOUl66S8wZ5J2RAMlegY1aIKCvNlC71tlNCYh7ohqWcAE37m+it68KVCE23devhVawVIHqeVo5tqn5gpqbehuKdAEPaHxH1GZmXsES97RfQwOxnPKxy9puCglVwfnNQOWiPIVEKsY5VHoUB0N/IlRUlTzxxUgl0LvCPZJ5BRFlqzGNUtCtbMoDDbiyvWgSZiaiwQnObqgAiN2WZNXomrpU2RWC5gYiVeQahDTdT3Q+mMGTjqSrsvVOZEINsBieeRF7gzcIrTwJ67L1zZPwvZBG2aTCaXuwmvffPKr8O6jX4WdwRS+cOXtMHzg58xRho0i+P8bNcpEL5stDI+e6lrYFvDB+lvq70iRUAiYoIIufSPAgGjRHCY8y5HipdLwcjI7D4ZUtsdflr4SDZINM1iXnku1wYRmeJWbKZSF6isjLzl3c6oHeK3V1qAJpsvQkTpO0fL6rv7AQ2wdaIJ89aWXz7oUahhd2elFqRGtZVRZX9hg4NMLyUMsTG/4KwIPtp5NRDhm8CHJ2XdkaHF6AM2Dcw4MNzKZHktkeJEuEuhq0301YDIFmDR60OxtQKPVI2CI5K5xN+fUXBX7oZRoiEWqdFULpdWkU3lFP7RVoUyuO9CEkDd6iIqv+6FiZY0V3BWnU7VCSZ2y3DzfcKwDG2vKUUAWNvcu+2gD/sa3vYv+ySe7euq0U3VP7rvaSBNZc9URe3CqAU2ubO27qBIqMdCE1R5GXUnklNJBw4NfcOhzS+pqpyTnxgzUH2+6dovdT2LsCaIwJMJEZHYSVTZqQ9yXiv2WPOTiXPAzFgRBJ63JCCZzBG+5QLzHZc3fnhgyoO5KcwythuOzTu8wc9HqUa1D90nIL+O5nwMWwvdqFhMeNaL3LKDvqzgfb+eE+7Fue4XypS5+MxpfINfD5/n9izDTOqZTr8OUvy1zZ3kDdZ0t/z65R9OPM3AyMq4q6fnQOjUBJl2uq6l5RkA4DLJ7e9fvlHvTHP7zH/m+ZJRJDjRJFYB/LSNNzu4dAywE70SF5eA8LUWRJkzbks7v6mO3lq+33TfLElv9Pkh1xl/fsu5qB66v3N0F6B5RoAlGm0iEiatjInVOXD2TTGquUMUx05HlW6XTlZqeOUY9D2A2HjjVT+5TP+0cyTUPHBFHRQ2aSLSJ/BzBqdYOfPTdb+GzEQEahqw8nVPrSmVrUXVXShcrB00IkY10UQ2a0LYw0Sb4+3d96CH47g89dPiO/1vUggAng+GUnIGRAjwwJaDbkIy9tNchHFchQ/yjnOF1XuPplF1sb1KbLuNslKIzx1v9BfavB3zXbbLNW/UAACAASURBVJRqgN+TU2nQJLjFOnom+WKCX6T7H4BVdj7ihbNXvKwDmoFVyO4s887MZSVjMF/WKYOJNhaWMgs+IMCJD5os2Mj15R9+Z66ePwNf+tyvwK0n22SkCAvEU7ouTJWhCsTjvGM9E/LupALBxghtizo7gzMDJ1znBAoKxC8DmpBAxzol3mEnnEUeN0aZSKRJEjTBm0yKrusJmEhOV9fLnCbAHofXv77JklEtGTi4NkWVAk0uX+bIH/ycGv8lvKPzGNGMRJUwTXJUCf1st7jIu/JEtrwgRPYMQ2OQRNJAMd1KZAnW0OAIE0zDZWh3OoeLGFlSC5YwW14KMDFWkqpIE4y62D/AlDZG4SIBZsolkceH9kitYTRJEivQQFXR7my6BtM/BE7uaGCdk0u2xglGntBatpvQRC/Z2Ygi2aRIdCCP4dzuETi7t0apimTd7ly/DH/rLX9GtWzQawPp488uvg36t34PTE/cT29/2503vaGjTDTHosLwS4AmkZIQCZPFhVEMmGDUgjOcyytmmK7LRGpEVOU2qNejrAGmQAhmKbeWpPmG3G2SHnJrdxTclH4O6ZeM0oanGUzTAV76EKjeivzr0uYePPy5R2Vz21F7ta7s5teKD0eKIGghESmpKXvp5XNwMOSQehJt7R71y5MnEUkY00mCt/MB2AA6jQZ0TJRJcrmqDGU1EYrzyQCa401ozYe2PhXXReE3RVEncliQ6Cdo2pR/VJdm7VYCTuTTwjRjDax9xQ1KlE0lYVTQJNewaVLUra5LU0DG5paUl6Cm0Fqitq/yQRNnkeCIKANW1Mx/eb+FdFkfdB/1e/AuPFyd6A3hpg1XXDtreMcG3cmD5OzHf+Zv29dkuZk67VTdk+eGJcXg40Om80xWM2HGjz+wZtvOnhSAZ+UE+cDqijHeyQFMWdfdUPzDmseXRZeg862qopE8RFdFl5j1LARMKM1epenWW0DTeBqqzB1Q/XOeiR6ZTiivOO874ggJvhDw6wZAC8bQaTrAjufQnGGaPWh3ETDJMFwbSeioJqcPVe7W4Ev3p2NuJfq+OM843dDfg3Xn41hG+1fC7ytldaIgvPf8kqCJbqM2xZvdcilaKONo5Vw21d5yvU32rML4pe+fjUZkkHVvdg/SbyYVV6PtMh7IWcUZuWLnCP2OnOHrdx/+Lfj0H/yOBU6krglGmaQiTVKgSRh5Iudi/ZPlvaubJHtO7726c0k4xxJl4nEn4dN0UQx5wiudpdBFBCq7u6mBtPPMSZjsrSSWtIKyDkd0ZYS97F2Uqt3VsdtfmcPzdxwBwChdm5qrzbVNbPotv6aJPSvQmUGxVxk3guKaP2hekmVCCwwoFPIhcCLfq59GLFh5xaCHRJXIHjNgiK5rIs5jCCwMt+Ej77oZbj6xRuci39id6//i57NQ59LRCLYOxgLTFQInGNmpdUodbfImaLLIxNbfO8Ai9HOAzV3OuoJgSkS+4gFMd8QG/CxPC16fPgKknG90rinnYB5TasYJJ60CKrIVXht2sEZPDNpN9YezYaiP6HuJpfD2fPiIP6kxmBPJ64SObYETX09YiBMk2MOiHCOBgTk+V0+ifEdOn1u0M+Z9aDtyoMmSjZT2fbH70p25cv4MPPulz8D6+AWKNOlQxAmn6dIe/S4Enr1xrYyR1Bi2LgEbpdFTH6NMEDhB0ASjTuY3fyus3P7BTLcrjM+JrqPHLHqLporl+i9wD+/u9eHpZ1+0XzfbmLM4kMwIEuFhbMmaIlj0HYu/xx91PFJKoKHCiqUMw7sWW/WSu69laq5awMRuugZFmOA/LPDOkSWYhssUeMfaJZgujsASjoRqEnjSsmlb7MGwCixB/mWKjc8oqoTTbWGxca7Fw8XHqW6JAUuuFoElRmgVRGHEayBctirvPBBgMsPCHjb9jRFMuv5COPbUgmcV83qNnQ3h3N+SwwkqarfBl+HuzlegpyJOKFUXjADtlBi9rWvPiAf57qgLT13d4HoZdJbjSLaf/ZY/gOFoRp4ZqEggcILrdeb8EM6s/S0Yn/5eqmOCkSb/f/hgmq6XLvW9AwsTQf3o8rcUPBw0nwJMmBBUoXPVLVq3TLq52EiDDcWReJXGmZrhL0fmvtlK+BeBJjTW8KWxLy4ao/E5coomoyXWBwvGJjYx1eiVLQRNHgvqwSCfMwdVQWAy424RCBIUgjf3DgYH8PK5C/ZJquGlokzyTecjBAU0wUYx3z++P/tJKVYlxnp9D6brmmK6LiA5QGdu024EnJj9YTgVRRRKZCFGncw7J6CxcoLWJ1UAHgvW07hSQEpmkJ6eYItychSgGKd2t16hOjJjNHChHQvlW3cFVlb9orHVESfSgXp+zVEl4tno15uwwEnJOtSzGu+OZMSJeg9tDfPESmsEd94U0E4lyMYbEd+BkSbf9e0P1LPDigOSPFzFEWujTXTUhz00KeOaGauraQKwszfwCsDjO5oNjDRhoyZNF07SnGfK9i8bYWKOzTa1lx+l4rWhBh0fxN1SMi/zjYU8lVJvhVu1h8xUZJU2QBbSkX9ojVfGkUeD6igOhwcm0s7JojQJKX4twEmDjRGiY8xbq9DqID2qiHqPQQrlhv3yI/D1UCt3avClL4F4DZnPpVsRmiJSkUg1M+cl8tNr1SrRrvdJW6Wxl+S+Sz3t+lLPt3JksvSTSz641GNCeEmGUg73JOcgMsjEd3kG2enU1C0x1GF5h+qcYyyRUukNIRiP/vNTn/xN+MPfexi63a5XCP56gSYkAYJz87LAiUSZhDzW/p0BTSxgYval4+3oLAGQB03CNVNUthTBFTLV5G2FLwwAE2zq+ZumsH/8BEeWoOMJ1TMx/7z0XBxxUlbPRIEmWkdOMpolxh0JO25jMgoiTmTxRYRbA5cIChNFIoJKCsPbKBQBUSZUDB4mB/DgLR14CFN0URBHKXASjrHu3BZ/7+rtLFdnUqfgCkETGouKNnkzRdcSNLngIxiVgh8EU1CaDA6wJmAmMkT0PHlHhfyIjwF5RyC/y8oxx35xjUETLyrSf7snvtRX/k6IdXGZmpRE9vVP12j8Lr4S7bpMBA7dK42TXRmzSujxiNKfJoq63a/bqtU0AvwrIJEi+9KCpBvdnlGRoPGrDxcUgj/s24ufr512aunPf//jsD5+njzE2avf/UMDEKbXaTRm0GTLkOePRcoERZyYqJPpnNLqsPe+StU1nsN09TT07vv+RO9rPPbRK48ONn6dkvw0pMf96ONP2UcIdKE0He6D6Ufi4j1lk42ACf5LHPm8BuICvDWKTGVR2bK+Vd21FEAUcdyKdFzhyxtNqmEyfulz8A1Hv0Q0ggAJgXZIdxiZ0GpxujgTVUIRT5R/v+UcUyvAEqJHSh+HtXc4kgQLO1PNkqkr7i5F3jGypBwsMUW5SqzYyYkXSVYNmuzsD9mGQnNtmLUN9TXMdmnQpEB5Dos11XgM6hDNW2Zfgns6T1F9E+Qp3TZAG0ZUKD5M/ycFn79+dQN2DtjYLOT1Yw9+AU4fvQJUKwn/GdAEvTIGwxlc2h7DY42/CT/63/xvb8gC8Ll9icDJ2SsuSsDeV8HO01+V8X9PjIeHZQWGoG9x0wDKqZajdF0VjCdtvInpMmHXKWZ6WSqvIv/ZDDb3eO7Z9JByrlAy0ByghGbxfgY+0kY1eTUWhP7kZ7/oqWC0F5R3X5Umg+klmxQ1EQ/mytVNuHp1y37nQBOMwsia40zR2DTN6Aijdu8oF4fP8oSwT4V0GBjauc7JFrRQByGw1RgVzeJEbzGLJQ5Z+CcCrwicTNsnoLl6IxmqfaGfJicZWwikpJwq/HzDANtXz8P+ziY0KBpIgYxmfAhuIHAyHffhyHEuILuyup6oP6KVEzPaiqn0QROcK3+si+zP4k1mbvTyaiuZFbaD6exO9EZw6iTX17EbLRf/ReNdADRR81N1kKjCjkpAE5JT9j8BMHg40gU5MI3GUwJNZFoonmuOtXsYNHF94TXWhzVvDN7hzBV6tc+nolSMy12aX6vVwXpjptiojprRwI8GTHircW2kUhzOzZfrjR6r6w1f1ZEkwo9H4xFMxhNO8dlsEQ+sVk30eQUh7Rm0GlNAf5QptGF1VaKeeO5pCk0tFKFNo20FpCz3ywiCVL/JuzW9B+TvNoLph0ppI3tM9St0UKqTk2l5m+pDuuPVdsxEPUizYKmUX3bNc3JYEauVwUG3iv4sUHMLbql+VdJBIPVIrVmj+j1ybEjeZXhBejPZJ5KiI7F5raGnokc//iPfR4BJCJxIIXj5WZeaK5emi/diPsok1D1KnLquDFZhc8j73ZsLDwS3icpcShfjhCGxdfhsCJpsP3MSpslIk4pJXDIKq4j2o5sKKT0BmGBTz9/ShP0jaxxlgvotRZtgZAk67qjUXCZd1+sCNIkWmhce1w+Lw8+wOLwV1sJklRrGC+1ql5ioTq84vESYUK1HVDQRNOkDjPbh+771HW7vLQ2chAtJnaokAbLJ1dRLzTag0nShI9xkxOnT5aOjTd4ETZbbiYd5ajCcwNWdISCYkmL3ob6Y2gJ0LUFC9lkra2KhYzSzaAilKbp8vut6F3WnCoiwxKjo0qdSu0XCdnMp69LzoQnfvTTV15J5Jp4YOlRWbOXqXe6zgVrtIljKyNej9mWHodrcOjGa8BqCJkp5j9WC2hFjnZPdZz8H6z1TbNsYrRFAQWNFq4mecWwIkvQ6mlB0ui6sFyFpkDDtEUeczKhOxaR3Gtq3fdArEJ+LUBADEhawLQlb9wcZU4EGTXCxMNpEPogCVqU7qZpAnKMjqvC7e7OvqMSpubDVAmXmugEnh0/NVRRdoiZv4/w/hfvWvwYX+scUSCIgHUaaYIg3p4bjNFxMf+wlHBwkrVckG8cYvON0XASWIIBnirojWCK1SuTnomAJC5tcEd/aLeZxOTIyZSJVMBIGi8BbK4so6ZazY10QLsrsy4rgSoq0yAJQQHPidapeUHUw0cII02sdhVfgwc6/ohon7eYEuq0ZdNtYLJ6BMVxTAmSbABf2j8LZvZ6tKYGv/GtveRb+2l1nbO0ZTvc3tVEnApz0h1O4uPIB+JGf/3zJArxh7vmLr17NS5pw2ZOjWlwKhoqDjh5hsolTc8XaE5I1Rgup2gUFsx5RZMbb1t5XQMKp19YBKUjHW7tSUNtvId42bBIiY7Xx/6ErmDaSWLsY1uK3Pv7Ui/DIl5/3XkDpEKKXpNcRQX+MYrDvUC0haHIFQRPzwVz9UsyTjVCRKlltsFdr32x3+b3GaJrkCSVgbmpxUsX6qM7JeXLkoJShNcAJGdjlUEC1TkxqRgJOjlHEiU7X5XWjgqba7Q6lI0l3ew47V8/TV3s7m5Q6jT8J+ZpArZB+5tMxRaF0ul1Y6a27aJRio5zZd/qwnKyxMk/UOSnYoAW3OJlWzXuOdQc+aKL2SoqfCGiClPvxn/kee0v2LfRFzTGi8lCW/tIdUvk38xq79+WiPsxiL3Z2BzCkkCemRX4uBE3waiDTq+qYiEe0Ogwh7/HnpD4dF/d5ccAkgyYH81Ivg/Qc8sLy/Ph83pneDw4GlAoPwQ8s8D5rYMT5CsyF5ybpVFpzkyXU0e2uQEui+wLKEoO9dCbHHmiLUtPqjsTNMXDhOut6aGSG2RNy7hEgJ6l/modT/Yvlqt/POnkYjMp22PYyaIDlnl6Emkop+t56cingQmpOl9QRDOsueFfBC5JjqjVxVL4bo+dlr6Tsp+6VpRMa87OwA15L8zl86uHfgs/8waci4ETScy0KlmjwhEnfB0xKUnNVnU90Wi7Luw0fDv/WxkMNIIsbDTtlmDmj9FxzQNBkbECTAqow0+vfmT+WlbeYJ5yCNjKACbb55D0rBijRoEkQaZIqAk+Hd67xZ/mCdKWpOH0uNVdBt2s3qiZeI9qx2eloQP+c0HKgigTxeaAJLpCOLpH0XHiNQBMTaYJ1UyZ9+MgDd1CKLvngubjYw6B2UHKD4wUY/Y30ij/HBzv2XFLclG2SbRwp0IT2iok2eTNF18Ize80eQPDkigFP/IgDj5tZkDD14my0iVJgQ/3Mlyhqcy5QaD2UJUGPq0Sbt1VD2Vei+zLLj+VirIf6bEEjVNHTSgevm+drCpyojhRpFEE/XwvgJJy71wg0KVWM6vcrAiebz3wWjq+5AvGt1hzaTQRNtCFbpcow5wVRJKzhmrz92XBNwAkViMdUXZy668TbvxuGR9/Nm0AMbAIOBLnXKX/7QkVWQ4HCf3/9zIuwt28Kj5NBA6NN2hQ2ZSMulnjPkaDwO69ILO3jKJP0famVKjJY1i+xd8dhU3MtAiBsnP9V+A83/gVcGR+Hrxx8gx9dYmuWoBEd09swWGIBOnMS4/46gsN5dqlYuN6HgCWUisvULJFUXCNKyzWHCxhZ0qsr8B5P5iLjTS+FOs5UgCaYmmuKRhaJMBHXadvoEqCJCIqK1A+uz2lPlRLQhL1cTKqm+Qze1fkzONl4GXoYcWIjTzgNG/KU/mQFnt48biOIcKnfdmIT/stvfMSm0EAQlteTwVfkIZKqCz0ukJ988dkBfM9Pfx7ufvDbF9wFr8/bX740gLOXlSdUpptp7r+4TKgDTIhTeVEQiQ6p13p1TpY8+Pi2F/krbsxeuRbvAYCrOwNbfDjNi9VVOkDjwZnzi5NxyxrhjMEoAZ68cmkTfvfzjym54+eQ9t8bqxoIsAhoEtqdXnrpZTgYMpBD9U8wShMBr+SnOq+5PCLyB6NM9CcdcSI9WoAOU0q3NDM9gMZoE9pY54TAdOOhYr73jA0ov70UoiwjGExpwxjPg6u3lAEnKIOw4LSJrup24jncuXqBIksEKHGACXvCG9f1YOar5wVBlOmoT9EnyEuPbtxMz3tpvRJNxCny/BRdTnhKyojFgM1aTon7oMDDcTLcg/vuOuY3F1tbtTiyEZd/49vur0/RpU5A2Zl+lUCT0WQC27vMx6n0p3kv8lt0EPFpStck8Y9Bmj+72gRqisj+VHCI9U+sbBviom9cDFoOVh4o41Jy8dRiuJqj7bq6bsWHTH1yNUY0GhZzMvqJkSazyQDagHVNuC4MGcCaKzBr9Ir8QXgNeCFW11TEk9KvIloXXpPZBG7meQ1z5OzLtNyOkhGbyDp0kFGpUpNPxcEeIXYRnUmS4lJdrBancSRlesxqLNXDrWUvy9ywqEpAMpzJrfKjoaBiKZe8sQ7c1WlTqt9U+W1tOFh5xBhOzMO//Zvw6d93Kbok4oSyARgHt5KfqVomqbomrMsYWlJ8riTCBJ89t3+cir8T+5KVFR4X/a3Tu+Dvpp6S4U/O1kHck0GTpzcsaFJO5olNm2M8pcSfbbKOoEP9093P9UzWABoGJInSc+laJkF6rhxogs2bzCWGvad55qIbODVPemMo0AQJgYCToDi8FUPyCxkZVBF4/F0iTNB2RQXf8d8EYDYGwPbGfXjwzg146C2coks+1wo4oShLcx5rdeJaOho0yXnX50nKjBeAwJfwI9Emb4ImpZvy+t1H4Mk2R55YNhajKMnYpCxoYpmk0/v0CBz/NFeN10g2WiMQTL4Kyn+lZFdOZAUqrBp30EvRZRPTn4qmrIw2CQad0mlz8lertczrgrILFYK7VrdQ/aq9V0006aiGt+bm83pRrbyPZDceJV699FxFU7TwuBE4Of/Vz8JNx1vk1dlpYk05TpVEwAlFnnCBeCmiKoqmEKIYsjniBCg10tHmJqzON6k2wcn587B3MIWzG98P27f/MIEmDRTEmU9l/vTaEbp5ssXgTdFMBE3Qc9ZLUVVkVHYvDQETpsu0pD8MaEJ7rc5oWTsX/g3Lp+YqT8eFYMm/v/EJooPVbhOeGLwH9uYnOcoE65ZI/RyqYYIRCCFYIn3G6y4dRBIsoRRcpm4JpYZjQzun5EKw5L1wdfV93GDtIcKfq2sJmNDrq0CTwYhyd0s/+d0+TSHDSZ/B1FVru9TX4loSEdmoAvDhd6lDilbKGDRBz+kJ13iYTeFWTNe18jRFnWC6LkrZ1WlQgfhnt09Af4ygKDNxPIwiYHLvxqYZv0v9J1FDHHXCwAnyE1QYEFR5/pUhnP7QT8OH/87PLLgTXn+3E2hyyXhBZboXr/9yMqEEMGGv+YzhPfFaOk6KETURUVUS7JQatm90opNXcnbs1SUOXZu7B8QfrLkn04ZVOsxepnls4HN4iNRmleCwj4XUW034lX/2hwSwEHAvOU8To2H5ypPs+tSAVmc1GTX28tkLgHVN6H5K46UjWPRgygATaofqoqzYKBPdzQg44Rw3C22qooPdeBPak21O1YXgCc6GGAnMTz8Cjw1B1BWSnU2OXEMbcdvUOfEGYv4wABOl1lLfs/7ThOFgj/4hYILrgkCJBkt44hP7xZuTkvkxUSEmnQQ2i57x+CEgZe4DKcm6QpETiHsv59q+VsAJ7Xg2vts0kmkSQCPFxtoUTt1QCJxYz945FIEmJGDtf7GcrABMROhUHti0sc0ezNwJTZ+vtrCWyWjC4ISqP4JNYLrKTqdNNITU7J5bFDAhxmN4QWF0iVTEKAFMZGgWjBRdzIpoazz0VrzkMKjWSa+Y5Z7mcMG8tgHT4TYBiQSYEKhphg4NGDd6AM2VNHBipkjzGeQVvZ6LNnd9z3TcMIN6kaKAgpzskJcF7NgxeTnROgOWEgBeakQvliPso0yQWphs/4vGp3iusMtwm6sX1MSZ8JP1E2rfsMCtC8ifQLemJ7N5LHOjlqfK3pskMa6PoXdVsrFa/lXVhTRtV743874f+0//jk3PhaAJ/sNozFKwJJeaa9EokzrgBMESBE28kSsG7/NdzccFMDEamOFVKdDk0qOn/Emv22TZvVNF4Sk6LSO3qk1G+luo21vwpQH7vQY8fzvyVqllYn6SXolAikrPZVJ12fRclaCJz5QSrGoh3pCdCb3wAWiCz4wHO3xeNdveiiT5JQWaEFiCiqQGTDCceQQwQdBkADcfW4GPvPuuqFvLACcCkmAKeQFLqlZ+uK8yFdgbXUrPaqoRpXmeBE1omky0yZspukr33/W9T4MnTO6K6HPyInldAyUasHf99/lotbRKibMUH05KpUrHplhM+m1o4Ds99yFwEqiiateE70o4OjixkRPZPjJEdk6TOadET86Rj5rgimaixZN7X4toE+qMAUzo1+sPmhRNzaF2KBaI/+Jnfhlu22iRURu9wsnAbYpyS9SJjgQQcU4KhfFYQ1lzsrMF9x59GY61tsi4uT+cwf5gSqDJ3mAGL5/8Adi8/Yfy/Z1jHZOKorNFI+U5C0ET9JZrr4SeZinvzPRLpI6J/23amJ1OzUUkUzQCvulaFoZfLjVXrcebGQ2CJf/eiU+Qly+CJfivDyfhkZ13k7HcgiVU5B0BOfRQkrDsxJTQoZdz8utUXGhIn0jdEir0ztEkUq8Efz8/uwcuzN4G3ZNvV8yjfB9da8CERFoGNJlMp9AfmHoWtq5IAujIWZ3lMKA3pJ7O2kgqPqTnjJhp0MQVH8a5mk2G1mg6mxyQofF091kCTxg0acC0sQqbo3U4mHbZW9QYQX7i3X8Jbz+5Za9J12ndZ3MyetIajzFqbRpEncxgZ38Cx973373hgZOd/TF89YXdvACOvimnZ/1oGWCSSc2VeGWkuEj6qgIj+qGBlBrA23LaGpa7uYOAgxuJmMCMw2E08xS1PxkTK8dhNnUaM8/zz7RkPDH/j1//NB+AqF6TS7XFL6hfz3Z3PQua9PsMuDXbPWi2Q4cEMciVF4tE0KS9Ghi51UxU1zipF3FZ0CRcq+GWqXPC0a9enRMSEQSleLPHooNrR7D8AAJZZyFwYgwHoQFBurC3dZEiQBAwobnFCFic28RS2SiT1NDtXqhf47BxSQWHwMMcac5EoHQxpVdvjVJ8eZ8K0ISoDHm9GAzqlylzB47DjUUiF6KFME/jO9vTLbj7jhvj9lJMQIEm+ICk6KqdPXUKiu61Zyp7fPD6IpEIYQc9BwG1Tf2ULvzUeDyFrV2sZcKEJ7tNlh/1IIw0mRNjkT3pAFJeH9cDqW+mD3f8O1G45T9xnz2Ob7lLUYSJHAZV9BYCPOQQkaHtaI4S/CwvDrRVS+JLsHhvH+aTAe13qYMmQIojmQaMAdPIoE4R1vOxyXVsrxGAbLbYEcCPHOCRVdk9yUlaPhU3Jg2B5jmroiXfZSceJahKw1h/XrDzoT3yvRpbQRseyFHFBKrrdPl8h/9KGrTt4he/uH6qq7td9W1ZBE5NC8mtUPOMjdDSG7ruPbU61+INpHgjtxK/TF/51G//Fnz6D37HA04QNNF1TerSdOnvUxEmYXSJpqfSuiZntm8sAkx4xAI6G55qhJg2sGnQhIDw+Rz2zq1C/wKmYnIKXxnEEe9n70rmj7K268wLbLgLnUNCCnr+1i701xEokX8ScSLpuZYATfAlmkUr55cUH6mj6srvNdEmQBNccoyoID1I9AKt0sxMFDnyYUrJZf5JhAmm5ZJIE6lpMh7Ag3eejCJNpJ91wElLUuAWgiTh+NOgidwlskV2ebjPneyZjPaSjjUSbfJTP/RRePvdHAn95ue1nwEBT/pDAwIqNp7S12I9LARKyqJNqnTxlHjz7tdOSHoKFwRNYomVdiCyu8DvhPaz8hbS3hb8kj9TpOkgpfPyWTOv05WdcXL7OEOP/vaPI05qX3pIOg+QmusImlzvkbiJQGXu6vln4Mxjn4HV8QsUFcCRAUGBeGO0sIcY0wTJmznAO4+/DPcdf5kMFFinAQ3YWIugj4AJ/ZvB3mAKL278AGzelgBOKCKkSdEgh//MYXevD0+feZGaIkWBUnO1TeFeeUMZaBLWMeGnHfGHq5WOMvGfKRvjtQFOlknNRUp+pg6H9B3Bku869gn6E4GS3goCJi3odZvwhe2HYGu84fLTm1Qr7HGE/xIzYBgng3FYEJZBEwFLOPrAgSWubskcLjXeClebb7Mp4ronUN9uDAAAIABJREFUXWG2Uk/owwMmMSunKwnQBJXv/gFGmbB5xQFUMWiSjTShB42XXMilS6KoTM2WKs9v/7CivVcalEd1NhnRYRkjyBBAOXr0KHmg9SYX4NTkS9CYDWFnsk4e47iPWmg0bjbgI6efge+8+1loY60TE9GmbR9yWNHpuijdXxB1gtEnF7rvh2/7np95Q6fr+ouvxN5C1cfYMg6SVhrEgCr1Ofy2oii3ysN7opeUsq3cSG85Y72NKBq0A0fkt3wjIZCCcmq3j4cgNFT542BjfOxpy3sV67hwdMocZVai4LjrBaMrX/rqc/Doky+wZ2Z7xaR1yadsEDBA2uFaJS76x0Ay8NTXn+bIFYwO6a4mDVdeseMCssEUXxTZUvGRFJp1np9hE6xUF+o3OEisczK4QPyD+YRL19VgFCUgXk7FSVEQBjTBt5HsaPSguX57PooK65RsXYT9rYtWwuOBVnQSz7iuiKk2ivMQwIkeHNVDmYyB0uFNR0SD3R7n0T56AlNDNPy0XilDmI0IK1wDb3a1dcF9wUAB6gsxwaBMHQ824V33+Kkr7ASH6xeAJsXRJp7oTXuHcff8TgoGke67u1cfBlOgydbOAMYT5AvKGGceRx2m225BB1O+abmcqWMigIneKnrfcLMxn/O3lZoDjAI3aXHlHpenn+dEX5dRI8Bj06RaQZJaZuN4kZMTiRNneMlkfeCivZM+2dhwf9MON8qiACfSlSl0sNoJ6/cIiAQHY1lunImVlZ4FTXj2EAiyI9VxfUmup0EPZSsN7nXRMHVslvg7yhC1jKgDolNJtad4TcumvTDqI7bHGgkSfZEGS/RbQzkay+C60Zd/v6hKUOaMUdiqt+jlffZBWEWUioksw32TsjRmaea2Bd8QGFdCtv/wb/8G/GEiRVcKNJGokvDn9U7PdXW4BptD5RipGKKdDWu0C72T3WILaCJnEObDfPaRfxce2YjOsC5iLk1f/p4M9Rae8dporcz+duuVeXcqwsQ+5J558bYV6K93OVpXR5sgf8W/yWNap+hCxxW8Zjyp6adiYdQ0eRd5XaS/wq4WbsvKnajJPgOa4PMScWK3pDyXAk1slIkpAJ8ATT7y4J1eTZOwj+RoZT6HBUnCtqtBE2EHGX7QENk/B3R6nI45at3f/5iKdQJvpugqlwGv5p1Xtg+o5on9ZACI9LHrMNEmQlNu42o9Wfrjq2UpLZzvzB0LU2qd4SpqmqujTZKAUU5fjTp+DaJNpE2KOsmlzy5wn3SCrMDVUva+mV/zpwr8KHjhISn5+oMmCyo6hxxPaCT+i9//OKwOnycPcUnTZdN1UXolEyYfFIh/18ZZeNeJs9Y7XBs60aiJBZz3KdqEwZNX2g/By/f+UsCYry1ogo0/+qWnjHcFe/jGoAlHNFR96gCTcPPmo0zwzsW0AqQGz5N5yfWuNer4EtIYPPO0iGDJXz/666Q0IkgigAlF43SasDPdgH995UFVG0fSKzShQdV944/z6DG1SzA9A0YbCAiHPzH9FkWWMHCCP6803gZb7XtJmbV0B6vQOXanEiL1++p6ASacxcQHoMQoggXgETTxv/fpUQwG2RGQNEh8WxhlwsIqPz/aKOrymSNIwkoWA2sN+h2/P3r0CGAhZfl0tx+B7uQqAyYGiH3rsavwdx/4AnRNoXj6zhSKF1BWnqe6e3Ouc4LrT+m6MFXXeAaD0QwOTJ2TJ54fwH/w3/7xGxY4+erzO7CDBnxfzvlKwZL7P1xe9jhPAyZehFulUlG9pygKybzD7fjF+F+ZASSeFD6Qybvy70TQZG+Ahk7O859/nw+eMAg65V0ntbl4I7GnsPFibKiJf/TLz8JjX3kB2itrBjTGfpkDZjAEPV+iruFBS9Ja4veSsvDpp8+Q0TAdZWJ4jyhLhfKnvXq8uq6Y4TmcaqxkTbVSXc+L8W7mScqTc3Ae2vMDTtWFeghFYroCsla6Up9M+iNjlMa5woP9FFqUrgt6twC0XUQrAiX4EbAEf7d1S9pdk5o0nY9+ofpjOV6dlojp3a6mbzoZco5uSqFgDuUNAIxEwQ8DKUDF5sNPfbouM/8eRwrXTq2r9cr034R7C/t4cn0ep+gi0DE2FGnAVYMmed4YjM4axsLrIin9cWQPa6HRzRoWnYURfxtPprC10zeACb+TgSQXib26wl7ZVt88DGBCS6PnPlpd50mHcroAMAm9rskXQwxhzNCyvujuoOwMMN5aZU+9c5ibtFvojTsb71OeeOeYJelb7e5WA23AFNpUHJ6+RfDapv01B3PzXnTi6HSUM1bEsqSD/EUJR1sYONHbSdGVXUail2kE6BaxV21sTdliMwPKmXYjHFrNitcfSZkmq1LR2aI5TXO8ha/Wz1lhb3K3BfTslrNettUO5hA6V1XbFSq+eszsG92Q6s+P/vDHKNJEapp0Oh2QYvACnpSm6woBFN7DZv8FP/V3jtT8xfEAk2CwdggaMFE8jZ2++IL8ZB7uzkZcy86BJjtnu7B3HiM9nZ5pe5RABLROmgZGElqyv9nsqvgjr66VQsV3k4CJakX9enmjDVduXE+AJkGkiS4EXwKa4FiUSu7PlRla4bas3EN6/1SAJijMRvtXlZw0rSJoYpwAXZSJpOZCBysTaSKF4E16rirQhOoRzucm1dY14BHBBBSBJt6eDvpg16UBo/0ryelFffHtd90IP/XDH61lYW/e8NrMgAVPnHoadSQJHhheyDfH0SYp9c1dUy/TEcnqIf/5hIwxvZQjX9KBSUaSa1cpqLkdlpKBKduXkxfupVGbFXPsdTXVmQrgpJY7qM7V3lsxZ68KcOJ5BHFnrmGkSfHwr9luzBmJn370M7Dz7Odgvdfyok3YsOkKxLcwPzs04EO3fQVuWtmifun6Jmzs5n8HY444IeAEI04OpvBK6yG4eOoHYXjsG+xp7NpFmvDmf/Txr0ETvSNotVgyxOm/qqNN4jomsWTXq5ePMqFOFK+faxO9a40XR/HT+sby1FxiPMzBjwiWfOeRX6NoAYkqIcCk24KVLtevWOm04F+98gBcGR0zaZfID8WAVjFA5YMlWBeHFdfJrEERS1IUHGuV6FRclxtvg53OvYbu+Jlq0ESvkr8O1xMwIUpUhT0FMEGwBEET9ojWueZD0MT9zfnQdaoMNvYmP3WgiYkyof6VnajYuGzWcj4ZkVGcDJQmygTpZmPjpO0O592fQHvwAqyOXrRp2j52z5/BfTdswdoKFsfFQvFNBlUUfxEdG0eH3fPTdZmIEykSP0QAZQoXNsdw67f+92/IdF26rkm8okvKh4ShqxIwQUNZJoTU70FZf2jd0JgrhRUVoS5gnvLIu94gktkOiQOogCZuj3qiItGQVCzGtHQmrZ6pvRTeHHL6R598Dr745AtAabbQKE8snfl6Dnhwh+s5RacIaCI8s9/fh3PnL7FcWzkStRMVbTbLVgV0YFRFs40RK4bvhAPxDP8cCRm3l5dzVaVwa6XjaBOa4y0TvYhAvIlYtPUOkId0fJ3beEYSH0EQHuUEpqPunID9wdADSmQNw7olmFJS+KxP+UtGghaDJ5l9Jgp7EAlKReXxEK9BFDMoSenFP5kGy4ATmZWwLwk9KAGcCHjane/D3XcmUnQZeaL3TxilJim6vHvS29xdvQbASWl6LowywSLwQnhWp2HhSpd73Ta02iY8PwOY8L3mUKkPh3osct3wM190x3mpZ0b3kPtSESYeYGKifJkvNRNgietYFmyScdsb3AkzJUcoHde4z1F4Uu/MKAA5AyO2g5Em80bH1jrBqaO6UUr3QX0co0yijyZfQojMHYji+ZhUntIqCjGL3ZTG6/7zTwDqedyLjQYa1vJeiLojXh2YTA9Dw2Sav8aDqOTD5svwnlStldR5x5fftRy/bpe779M24IrnI9Nz5fHM2Sos843aLtOKEl2qZvOFc1Dx9gU6ZrgPvzN47uFPYkF4l6JLQBMNnAhokooyKa1rwvtP9qECEzLK32YYYSJb2cTz8lhkZD4vigETHrgPmLi6ngKc4Hnk7F9ylGdO/4lgENX/+DvutNtHKQ3Z33wxbwxp2gAmJi2hvEEIKrUX+70mvHzHUQDM+OFFmmRAE3Rf8aJMlCMQdoe6RAi8B5rwWK9DtImm2RrQBKM/xsNdpnN5bsbOU3QmJyJArz0BSqQAvKTowkLwfapp8n0fvI/Xz2Q1wd8losRuYKoBp1IpFe7s3G3SZQR/Fv8Eh0NaqwalLeOC8IGkRj1iPoU365osPtOv5hOYquvKFhaL59p64ScFmij2mARNPFHg2KflssxfFcV4Fnm+zetLTjeXFhMdd/LXH1GkT1al+crJ2SzILu/ypKLrQDQXJfPNs0GVDRN1q2tFtZqI2nt1dxJ9va7ASSirzfuvAWiy0LCv2d6rMxIjcHL1mc/C8bW2NXR22i1ot9HIiYVQ+XDz7Tc/Dqd6217kJY4IFQp0xp1i/QkDnGBaHYk44agTBE9mcOYtvwgHR7+BBc41TM+FIvmZ587B3r4psCxK2AIpukoAk5AhHBY0SVGEeItUuEJnaaM0NZcDTCIWBwiWfMf6r0G72eCoEowuWcGfTeh1GDBB43e33YSndu6EJzfvVLmojWoXpB0IwRKKFJlKtAiCJmBrllBKLlO75DK8FXa6b2eNy3gCEc0ZwzreN2mEkSb5VEE6FcbhNliwcupPAU30uwg0GWCKFQWYqMM+zRopMmi4wMYCw50CPaJ+E61XHUiNMmiFVCh6/L+5JeOFRQXf0St0aA4LLsoE+cPRo1wLQQAT6RsaO1f3n4C/fvOfwttOXIWjqy1Y77UJnEU6arebVDAbo1G8OkpG4Aq9CDCGEScjTNeF0SbjKQwMcILRbBdXPgA/8vOfP9xyvspPS12TSAlYth9LACZsKIuNNq5PhfIqeHeyaDUxfDe46BC5wLiXAVLwoIuRS7uDCbOShCGbD08OmGTjolGgbKQOKj8CbCb2nDor/l+/8SfQ6q7ZcTujVpPa8A/fQTIH/L7d8zBSAU1wzXS7tP9SqRXV8oUHVtEb272j5hCswVvNzNzv1rBhojvqlqwKMJFn68xo8+GmqXPCtdfoLG4OfKiE2rRhGH3TxBoS/FbiHwCwvbVLsUDbO3sub7d5ecMUeY+Mjdq4qQYZpbGrmwBPiaVeFT6RPkUk19hsBlcPpe+iUNTbbDTK8RvpoCxpvuIOhbKzeoU4/7XiGOihC3OYDLbSKbpwFoJoE95zriepaJNYS0lM5SGBE51mh7pjDx7uBDKiWiZhlInIS5dnmUGTto0+kd46XCEDmJjTqDormQg3ZE4eQWnbPH1RD5g4r0J6O7XHilWjgUXr/fajPgdTHvXR8MvYKcPwUAQ+hvsmHZdElbj0UI4fOpqTd2DqsBn2UYMmpvc2HW+jCSs9BkykBXne43+RJcEZLA2GktemKoATerG07ds7eeYsBo959NnDGdH01A5bCCSpYKZWr9R8rIoLpfptZ5RnMzLvVrCI+KtqT/lCBundtmj0ox1D1DmXtq6cVy/A1k2vS6UA01M8I+E+1cNYpG2fncRPPvwvfwN+/3c/CSsrK4CAiQZNBDjJgSYhYKL/pvlXziMlgInckwJMPD1Dqy6OgTOcoiJM7Fa1+oLhUUYvZLDET9O1dbYBO+fYedT/uE3j741c0rwwrZ+vGOfaTwLKYucw9pSUjhLzEt3/Bpy59wSDJi0ETkyqLiwETzX5TE0TKgiPz72OQJOQZGtAEySC6XQMkwMFnJiIcweaqOLvXiH4CcB0Ao3ZCG452oLveM89lMmk9nMNgRMZ7tKgiRXo5heTQg0jg6cjtJsFnGU2he/69vvhuz/0UO0w37zhtZ2B/sEErmwPwat3IvImYu2+nNN6XEgiWgY5LY7v8tUonyemZEtONlU64wQyMNJRnWoeLYDW4fWXbryutXgOMqfXivfZriYHalygKbV2xVyFo1AdW0S2x+tmGg4V42tBtimDjOnsIUCThYd7LYZiCBsPwfXvR+Dk/FOfh1PHMbS9w+m6WuwRjsZzTNX1N+/8Uy7Qaoo76/lHwqf0SirFEho5+5iuS+qcmHRdL5s6J8n0WQuPnL0a0IBy7sJluHDRhBuqhYyiTRJe+XHh9xpjQaD4pbudb6NuRZYFTupTc6H3A75d94B/R7Dko6u/RmuOIIkFTDCqBKNLKLKEARMxeP/aM++zCrB3MJU5NoongRwm3BlBNgHXMO3WZIrFewFGNrpkDpfm98B2514btWKZuUrBgu2Ugya6PsfCRBY8EKxe+OdsaoyY7guMMpmId6rVsRMHSAFNkH5pncQgWkExxVEm5iBQwA/YlGLAEMytTx453PEpetvAHHq9VVhdXY0AE5msu245Au89+Idw0/hLcHS1CUdWW4DAJAInqystG3Hi0nVJ8WeLkVlwTOom2XRdCJ6MppSyC/nMhe774K/8R2+sOid/7tU1qeMIeZpNKR11ESbcmu85n1AhqjdKpZeHSwmWbSRgj5ExpnCbenyn4hmKNMGUaOYB8gKjMfiGX56ZgEOSBxoCnoloA//Ma3vwq//yX3P9ESlCbu/DXziCjI0OJrrQPIl8Ej+YgkvWCXvTH/Th3PnLFD3pH9gcuFM5ZcFEcZQJFqk3B2H9sCKqlFHKpakSo2cs6w4VZaL6Mqc6J+cJaMW5wshH/LSw/01M0+MfXrHrmzs7DJQYUScSb46H/u4xm47LWxInZEytAe1NlZijWvoM5oTmtLT2TyxjkqAJEauZD1WXZtS/SjWnjADhH/Ju6sYUuitr0O2t0k/8dI3B2dFc7QC5XbOP7DswveKoDzccaaRTdAXeun7RZIAcaGKXJ9ctDd6E91heFRy7wmnWwIt3QOIGNnf6VATealAqJZdEmeCXvR6nsrHXTH+4eZcWxvxp1sedROW6655/2tHP4cMz4k8IWMmSi+4g70vVMWEuR3vC6hDmOX4s+thL3nd+igdpQYNhCOpNBpsG9DSAiSlgzuQr43N7huZ43oBdPDcMppTaS/q01x/Cbn/ogK35HI4eOwobx9bhxPEjcOJYnKLOvSUla9NMPKnBB2obrwW36fhJQppZ0GSi5oHB6msKkoSrlpFPusP2FhJK3kgiQuCvEzOTnKxk/EkZY1ngrjJHCr+DWsbrijcLvLb+1hq1bnmtL96gOeNTfSfVHcKfzKW/+4Pf66XoQp6m/5WAJqmIEyYhF3WrdYzc7wSYjNL7WvMqq3co/r0YYOKcaigtMWVDmMPmywDb52S/ypyZfR4pEo7WcvwtwSEssqqediClR77B01jjTtfAy/BUj9eYIWzeuAZbp44zaCLASQSa4LglUjqoaWId/kyDWC9QR5oYdpLUtUJWU0qs4cbRa62/swJRnC45Gl6AE+6Tyf5AzhsCmvBPmtP5hGtu4a3jAdy8DvCRh06X9pR1gENEnIRDXRw0yXAZxTQRNJlNBl4WCnSIeRM0KV/m18OdKfAkFW3iX4tTdHnSxdOD1TfJ87/sKC1TlE5pLzvpG+qycktK1/QpubquCfU0Q/qu7aBvwUuTj1fYPfLvdKdhdFDSMq5WB1ATVHuvJkJ1s/ecf5SgJ85e3ISzFzbhW959z+JkfG1Bk4WGuHhna56oizCxxhJKudGEq+fPwBc/83G47aSKODF1CU6tbsMHb/qS5x2u5SIfcFxaHe0hPhgG6bpMgfitO3+0Opd6yYyQsxam5JpnQZMInAmMzHEdk4z2H+iWtiBw9vb0F6VUQfVNWLssmQlj0MvXbPGjSxxrQrDkw71/TpEjGAXAgAlHBFAqLgOU4Pc6tdITV++Ax6/eEZ+xJM0D5ddmBRQNgRiNJCm4yAhuC70jiNKgmiXnJnfDdvteQHsDKeR2/Ia5GYYl0U0ItMw6J6G9JqlAUgbEVw8wwe5i4V7NrTHKBFPD0DXvAJsDTYyGZsCtrLGMiSNDH8LZ/XRgpbRHzJ/ClLkIthxKqDjxDPPpz6kIPIKoKYXw+LFj8MD974TJaB+Ov/SP4a7dTzjgpNcmAAWBE01TuA/ZgOyMKuIRa9N1SZ0TiToxwMl4MoNnLwzhrr/602+YdF1fobomrmBg4Sb3blseMEHSYa8HRxPl1FF6QLfpukoHF7C69MGyvrEUy0Sgdhfn23gTsoJDkosbVIYvm8JGtijWbDEHHxudE7wk5NKf+X+/Ahcu71AKGbNTTce1YulGiDU7sAvD8YTSHoZy6+rVTdjc2Tcpv8zbdP9T05IUHXwRo0y4Y2nQpM6DN13fw4EoOdCkVJqFw2kcXITW/ICjYdttBo9kfRoN2N7epUe2dvgnLan9D4eJXpQtmDc70MDaCDrKSnfKeB/qvVHtVbjIiEQ+ley14IgQODtgTQdM4YY/XX0HoHQLuO8QNLHASYI2uFaPA3E6K5yzvbvSo0iUbjeR5ihFY5JykobGTjr4fiwI/8C9tyc3q4428eSbGXIqRZduKDt71wg4YbrB/4U/sgx85equFe3yKpZRPiix2lth2ag6be/3+I+mU3WA0yAPTRYfMpMHSTLKmJpLlqeZaCvzLv1ubsO0R8XfUc/03x0uWvze+LAZUKvdfOPhHkWYUGCF1EdsAOwPMeqvAftYZ8q8cG8wJqAEf+LFGQElqGNwZA6mOeClMb8ZIAV5J3kSY8S7GSwCKHjx7tO3kAPY0SMmvY6ZSX12jOSMp6clSFgAkEAQOsNgLLmoq7jnAFNzkVsUH57NQ/YJ+iXhV55gM5WFpFNj8N6lx5XiYY5SLMmoX+InrkMUSZJ7ZC7WsmFfZvrGbNkTi7wwozmVsPbMaxZ7NGcVqR5D7TsUcPzwb/8m/OHvPWzrmoSgSaowvAApAork0nTRjEukRPBTf4e/H0w7cL6/UTmwVMQJcfBMhImoBi6FIeuCfhF4iTZB/W8Ogx3+HoMVONUywGiP+Xxn9Tjt2/4V/NIRo88JXGQdD8Yn2nwKrvxzlLY0inqQunzhppDrMpUNOFjrwCt3nfr/2HsTIMuS6zrs/q227qreu2frmQFmwQwwC/aFEIABBjQlEoyQaAOiBIYMm6TkoGlbIYUiTFohGZStsB1higqJIqkI2xQBkCZAUgIpQiJIgNQCAgRBLIOZATAYzNY9vW+1//07zr15M2/my/ff+9U1C6x6Ed1V9f97+XK9mXlP3nMcRdecizrpOCF4F2nClFwJaIK8c7RCKgYv86YwJ7j3WLuTG6eVY9dOpJluYByZwGxkkjA/w3aYPwRIMOpvhYhEpucaC4UOwBI3T/FBKbcPhv4WQJP33ntsqgh8tpPuEDjJjdXdAk30oITudRBxUgBORv09iq5ZpoSXyb0peJLu1+No4JJ1pS2LbpGjgZUHJWT0m7Vvdk0u60+9sn4M/2Vcqbl1ZtmcNjNo4u1Gsr4trYtig8veIdcRLHCCPbf4d6vn41ARlfemr43azc04evbIJPYvP/1lBk5uOrZMP/Tn31y/F5f5pl3aM0SazFy0+pmseWcZYKKTq/Klp8kBOHnyK5+mpf4z1Gk3xEnebND3HPkK3bC05pyciD7BqU8AFibU1PkD4CAPESci4o0T4UHnROi6LnZeS2fu+YWaJcrc5gET+e7MuYvZSJNiREtwNO8EMNGcWC7lfDx/vBKIh2H1KsFHm+CFNYCTadRcOcDk0Nn/hx6a/xiLuSOqRCJLBCjBT40usY5tPunbbNCF7RX69Kl74zWfrFBdWLNElihYgv4AxzYo3JR+C6AJIgcGQ6KznTfTufErqTW4wn0OkU0BNAltz/57B8DAh1QNmuwmYFKjq7JzNT65PhyNaAunIrkdXRqsJ5H0AW5js7HjRXnFyWR9xs8OyZSS0HoVt3m5rS+cFCMGR1LqFIkyEVN/8MCKCGRnZiYAJsv7Fqm/fY1LdPDcx+jk6q8xTRf+ATRBxAn+wUEMW6ORbXE0m0yuDMg6uwLnt9J1Idqky1EnYwI4e2ltSIff9tPfFcDJ6YtbBG2TnV7XA5gIx2bLusrqZaPilEUuEYANQlkXrmrrV35z0R1VL+sYhwyaZI9QV8/ZEC/Gxkp1YCx9l+TJpNEg+to3n6dHvnmKaQ68c8AaAT/UY7qGtY1tWtk/T41mRzZx7r7Tp89Qf9SklkYUpIBJvA6NKyU1Nc22UHyxTRLQZKY20fOPpfpbumpKds0FN0G9tuNsQvi5f5Xao3UGTRB5gppbXV/nqJKy/CMnzeYcNUBB4fovzyOg+lENtMg2a96dUycDKsVaU/XLoLYzgOrV/c47tCcT3/ZtbbvMq3tG3LMKOAmREKKfZdcZS/uWaf/KdEeVvl7mibFzCgM0GdKov0G33bhC+xYBxmQubjCsF4pz3A+88zX0vofum1qxpTV3ncBJ7ERD7cvA2tzq0SY79WOaq9Cn3ApvMqH9SwvXBZiINQl0Xx7AM4WWzZkFTCxwY09Lu17ntVWE+lOWa+IIq95c+pZOLV3xWeN0HQIw6UPwfUiX1/pMq7nZw/oowDQ8FrUsDhARvEoOc1nLOmbQIV1XmxOHAE64ThxNn3t4NBKg4ujhFXrlbTdRv9+lG47FfTukaj18zkQWeqLUtevC1qq7B1L3p7gSsKaSQyG8ACxQNaRzm09fncrTrLSplkpb7tNLCyYdzD8fJaSRAZmduCZTsU8pzVdlhqtt7LQk0jWqB0xyc2aFI6A6J8U7Co4ee0udKWDKS3f8eOHBdHcwoX8Fiq7f+VeloElO32RW0KSKnguAybntoJ1Y7LGpUfSz7A4Ak5iSSwAUIwoPKnIjEM8aXuMJrdz0AHUWDxZaaePSmlkWTmjrUjjQsXl5zY//uU6brp69GmmcxP057d0ORHGi70UisOK6Sy1Z3L3lvku3Hace9nM4WML6Jog6AXCC9WcSWcKAb/qZKzqSY9RiCmgSGRhTZXVsQK6z2z2JPZeo9+JnApowwN4XxgQY8ma7w5GaiCoRoMSBJRx5ooJ7a6awAAAgAElEQVTww52DJnwIUYCZulfZuN5t0MTP7NhfM3DS9Wsy5Plvf+g9dPcrTtTN9t59L6MaUPBks5tq6xSpKGUNFjIf9b/ClB8+SPupT8caGrMmjFdUumbOV5pPuyxfYSFZCj5MB2TSOa/oHsge/quKNknq0taqvhE2FL6EyvnbVELlvblqzC3X1Na67xQ0weMAThBxcsuNJZqUddZ6Lt0aoMmOirTrQywFTKqAklwG/uRTv0AL3Wdofq5BnVaD3nIQoMmqRB0kEQd6MtztLbkTSCTAhIaOrgsOcqbT6UEcfkSbrHEyogud19Lpu3cAnDhKLpv39fUN+vZTp92YjGfgmKIrOAdiHZM6s7Ymz6uDuOoKj4cPnGlIqrr6fbMAJ3lqriIdF8CSd3U+JlElPrLEgCXQLQEFl2trqzuhbf17p+6lc1vupLJ3RKGUzQJYEgm8Q6+EI0zGElnSeiNttm+hbucWGm5fZtAE/UuEkzXSxFWbeQ/WN1i89rGemctHmlyffonbvppdcRlXt29UtyBKQZPNrS4h2oQvY6wKoIlxWvG7Ekez7Tx80rISSEtBFyUhSO2UdReIE2sygvC1m1h1wvMC8MSRQMv7lrKAyclbbqZbT97CgMnEaUEg7/Prj9ArT/00R5wocKLgCYA6gGWwNQBPFDjhfuAqTqNOJIpNwDfWORkocCJ0XdBSOtN+K737h1/edF3XA5pcH2CCsaUcxTXnrB2AJXbdwH1qOMhxdfhuXW0NzQgoOIjKn9b5EGAb03PxVSy3nF52Gz6/MDB3O9q9nA5MNBW4pB/51mn66jeeFYquRGhduebVZ4PT1UijD4M2mdD8XJsAgkOkXLp/g06ffp6GBGoudzLcdoIZK6/VWZJ0nAA08hfOcVctSZLtfClwUmyvcNAgn+FSm+acA5xi/xqNu1dpMOjT5vpGdJqx4Fpg3RJ12scLdImJSICTpF+gDdJ51Tooao6efIX6DXR5KmgnXKAgC6dJy+/nCA8W9gwXIgGFs1q7kl27BNHbNJMYN4eOnKC5+cWqDiEjikGTEGUJCowjK+0sRZfJTB40eddr6H3vmg6a5EexDu/MZkhfaqM4Cp+58e7nvLBlunB5w8938rXSXapTBh/iswbtWwpAUTjPILESUlemfeyG0m9wkvtcRIXJrqQzQoSJvjfkvZg/fTPm97BtY4dY5ipuVjMr2HROMPU6gHZJf422utInFjpiW/E/NvI43IDv+NKDNlqfLBDfCYC+cXix5ogBrVwruIIboAkaViO1rhjDTQE5mG5lQt1en6eAbr/HdLRHDq2whqOuuY4e2s9pHj1ywDu6kNqRQ8u6zSkAC9726Gu5bMmZ88lADmA7aiKxd9P3ETlLKctSH2ZXA/BOT5ibRnd1apam4YC4XWOatXDeIJh+NcViFMtTmMyDeZiSzvQ8uEFWuifTVaU6eX0XSiqmIgMVE8B1zQ/Rq/MplYGd+qgtfpRCIblye/lj/+VfngqaADgpo+lKAZS431drm3RHc3SuWwO4t/bUz+Fq24wt9cCxgsopuBwiTZSWK4480e8FLMF37YUVWrnpwbi1XMP4cQr6y06bDyLqhTUePstdV86o2Lfk/eqZq/zzyln5nP0CzRZdO7caI7d+t5TrAc7cFuxNgzaOHaSNG08kFF0dAU48aCIA+3RdE9cQaptsB3S/V5oRZzdrdH+/jLfzFaevH5ifbsqOQCwGSjDvOOFztv8pcOI/A2iyRR982+0zWyV9oA5wUmUzXijQRPPIGicDpeqa0A+88549XZMdt/jL40Fec0HzxIAn2WiTpPOl68DCLFHiF/Bjjcdyos+b2SxH95sqK65D03naL5hnAk2sibCL8Xw+MrBJeG1pA+fn5jQtkZaYOuaTPcHMPSqaG5Pljfvun37kM1GyOGz35gdfQW99/b3511X5HnUa+OVPfrWkbFVmbuZi7vgBbFwl5BthIMZZs4MUoXOy+p0/oH0LTXrvoc+4KASna2GAE2w6eHFk1v8SEWB1ToSOCULOAE5YHJ7/jTnq5Ok7fp56B95QL5cZwIQHwWRMX3nkCbcySBw7qSB8Q0ECXcTM5HUqpxWLkpE/ymhKdAlTVWg5BawrjrJ8YhEVb4DT6BKAJccPtOh1w48kAu8tjjaBwDtO/UegGCiTPO++GECAJb/33D3m1K46DwQwwSk/AcuUgstQcXFkyYSeb72RF51XFt/sHXeDtdPUoW12nnMUE59oiYEGjDQYe2AQDJoMJtTYf5KazrmkJ0dmBUym0xxYR4NtLWuNwgkSC5qAjmF9sxseMhvqCDRBUtp+GmHiTpKXbYyqQJNitBncFslJFy2Co4sIgEnYVOikoidQ4ARpMd1FkV9YARPQcoHX3vdWvKdBNLf+CB2/+DE6Pn6clpdc1AkiTgxdl9dSciLxstHSkE8XdeL0kwR8A3Ai0SYaeYK/v/rUNv2ln/4sveL+h6qG2Ev2/RcedxpMM+TgegETWcfoBqj6xVUb81wKuT25OFWT01YVZre2Vc74nYRWLuSE6bm2w4mbmDzHb2uyQKDOLxjPbI910TAlg+cvrdGn/+NjnAeN7EynB2MOhL9/c5tW9gWHq48qAe/o2fMMmlh6Mc51ZSWlcyGE5IW6RkD5VrA9SWPGNibkNrU9AiTNTvUmIIrObVPWUS7aY2vtMg3629TfugZVae839Gs4PeDYmg+AU1Qm40BxCiOs6dByVFRJZxeR6UR3wKR33Su/6OThhGm2OMIoodyS/sezn3t7/s2wu7oZQiSZAi3jYZ+GvXXCz3DZNIoRmRo9cujojfWBExNVhoX3sLtKrymh6PJ91ziybFMxRVfNCi7eFu/msvbIrc78yE9uChElE6bMu3xti9ckurGykSDqyJfuA9DEgZ1JFIU/iOBbMUSTaHZywIqOkajFFDBJHIHlgEkwhzIdx3OATzuqhxobxqiqJzTornOUEYRJ51tjWgxVIUXk+2Uexz7g0qpEoLA1YlvkaCMFIYnrWxbUAVBhmxN75pSOB9Eco4mjl9GNpwsPiRwGLr1er0dznQ6tbWwxgIJU260W2MF8RI+8XmrvmANW9PTwsSOIvJX11TGALe6+4/ickxhJbtVGsV0pEYIvX+b7ISK3hBvDPjbsFSqnBjPAwpQW7Lhdf+diZ+x4zb6rOgNTFiBpCafcql+5tsoZDp+VKg1A/xq3aE1fO8Um1TRXlQWZno525spkopKU3z39bf/qNz9O/+Z3P1kQgrdUXWU0XdcLmpzvHiYAJ3Uub6m42coBEzv2dU6NbGYSSeJBEx9lEiJPQpQJxruMRgAhc3MChkwDRqrK5CkIczfaQyTmewVV8NFVD7wQXXVgi9oLRLVIfnVUNOjCA/fukKLLreGQlHJj2fVxbJ5jq3U99iEdBu5vTtIuk9IoE5SZJyFElshPFoK3wIkFSgxF1/GlMX3va26sarqp308DTqrsh9djmSkH+VQjppQkPV4rgop7MqG7bztCf+tD75npjXs3vzxr4NK1LoMnPESivc7uU3SVrd3j9Vrom1m/hlaj6cI46J7r0cslnyOJ5SVIOBSvss9x59qmUKc/f1Ei0gpU6hXTsO4Tim9N1tR8mAcRfVOMoVsz77hXmQqL6q5BrGWCSJP0wv7tpuPL9F/8wDuKr905aFJl4nZcxKkPRiddraPcU4fI47uROwAnV574fXrfDZ/lU+CWtmmegROh8PInw3nidNlnSp2gcyLi3+Lk5DB9RJwAONke0Xp3TE+98uepu1IBnJQAJmIEpoAmjSZB+Favhfk2LbiFTQ2vU9Qe2dNhaYsxb5x1iU1r0uqVg9c3QTKZDptSc1nAhMGSlRa91oEl0JLQKBPVLAFgMtcO4tzhpL+CYSGPv/fsPXQWUSagyXLGFw4/1iwxzmyNBuCIAESYDMccWYJIAQZL9HKnnQfrDjRpTQdNlPILC1ak29h3i4AmDtGepuUzFRyZ0kSGjTB0bm/QYyBCQRPkYzSEno/RrdAuoZypdqDyQh+gkzv9EjnJin1kOmhSjDKRV7m8JsZBF1CiQQEqpXyUiZ4mXt6/X05mmkt1TJCG0nJlq3Q8poPnP0a3rv96RNe1f6FFSwvtQAHYavIp0HK6LoCyY2K6Lo44CVEn2/0RDYcTevZCj25859992dJ1zQSalJ3q4Mgg6WM556DvpmHAFQDWbDtdZ3RJ2STE2iBToqimgQDVljJ1LoeSCaAm1DDVQEMMuGgqoB0qA5yM+8qn/9FPfl7Gc7LJVWeUdQv1+kNa29ymo4dcBB9HGMCJLqejv/P0KWrP47t08GYmnym2DLRcTPvlLmiu+GiKkrop2s3i6kKjl3J0fdNmP/lODKMc+MjZuhYN+l1avXwmEjylUZcaBCBL5n+IwzdacyE6jW1ZfKl95Xe6Po45hZiqyxw8wLzUbJHXLispxPWuswQYm5Cn3CpFKUuoJt1pdQt4l9V3f/OyA07yuU6psoRWb0J1gRMLjGIeADXTVIqupC/bXEWC8DUquXjL9QEnlqYLoMmlq5vuhG84RGGdbd6Z32jQPocURN8nUSayqZJc6wbL/2Wyzn5+qz3FpgmOHnH64JmQV0lNgAnn7HedQbuV/tQx7+st+aVsLrGf+66K/NCEcAp2Y3Ob1zwHl+Kdmo+z4fyr3p3bI0DLaTxPV9f7tAUKNN8vxBZwSo4WRkyUsRNIz+853Dux3scJPvMeqQ6t4QSsMgNG2wzRKABR1je2GARDFKCueeINcdyG8h4F54XqVCzcmI4fhv0WijEM2+MMroj1O35MftfrhPsuHcsapZgb47m9rKeiMqfQ46jCWIsk1LibnXhPl5l5a4zJMjtU5/PiK6fN/jwKfF0mIT7udfnn6+7SpuW5VlXUuqmqZkxfq7o19/2UPBTHu4zYf/p/fYIe+Y//cipoojRdFiRRLZMqTZMyXZOr3QVaGxUpr7LFto3o9lHO/MntkZ0UC1IGmPC+NgJOZN4FNWAadXL0pjtp35HbGSRJo0bqrFWn9inVbSoYgGL0a1U6075XQOXL10Z0YQvrIKXo0kgTAM8As2EnNELd6eDpAV0+hMUVLT/LQBM1dnYJvpOKcp21OHcF3EYmxjC3+jpQ4+332QBMnAg85lTdn2DtyJS8gaLr+OKIvve+m3Yy8qJncsBJHfPwYoEmyCw06WTojOkX/t77r7vMewm8fGoA4EmWsssN4WxOXQddWkyi42r6CWTNYdZz7iUAQXLX/sU80PFS1qICKWtbfVp3oMqq+5mdbrODOpnD9Z4SIFwGofxXx0aU1k9qM92NX3zkKfri157OPsb0zqMeAyeerqsKMDF9yNBzXVfWo8yVAiA87wSnZJ56ySTFk3w4Rbt7OSQCcNJ/9J/RO255zouFa2QCohLmQOXkHJyscWL9Hs73ZPUI4OSEA50jTjTqxNF1nTryo3Tt5h/Pt/sUwESN+7e/c4o3bblFvlJ0wRGLTW0t8COTk2kIfWRzZl4MlD8Q0XTxwiO+N/SPQMclYEmTXjv8qKHiigXerch7TItUBEvw2rOb++n3nr2Xh68HL3hB2WDAZIhIErSvo08SwGRMZ5pvZK7pKwsZkaHdAk3UuuzkaPwUSxydYLL38UK9yFEq2gcCWsB5EFFz6Z6enSDxbCMnJEN64WRxyWZvivGKgSPvUSi8U7qSOAqDaLehbAHq2Wgwz6loU4iNQZQJdAXsBR0TACcpLVdateK0HNPBc79KN69+3NN1gbILESf7FtpCD2fpunzEUzgdpadVY7quEXWdSDyAE4Cz61tDOjf/Nvqxf/iHL+V8m313bYquXQNMakSZ1FwEFdq18oNwA3NBMwVcBDWUt88UWxr8ZTrr5Wc/D5pERnp6l7Cn+3m4O37rNKqvLJWPfvIL4hh1Dnjd2ytoIs/JUvLS1XVaXpqjuTmhROC9J/RQICTfaNBTz5yhVjvRh4hsgKkkF5nl86XCw9AymTcRYjxX42R3DIBKPtUWmXTdSe0IuDH2Funs2trDRZhx/TTbdPX80zQeqaaMqfHxgBqTAdNwtTrhYETFwZ1CEbitQeUVCcQbwWb3ylSfh08qZjpACkDoLaolE0WTRAB5cKZL90jq37zLvpfHUw3ObNBm4SRh2WX7vEab4N4TN7+y0n56Rz6o7EZ9Gg27dGR5GkWXzDX2AICWKQJNao7ZYjvUAU7ip+zyQZ3s3d6ALl3bdM43iaxW1gGZx5X6Ug7L7F+cc3iIcke7jZLduNQETKI+wI4grL1EN03+DGnnol+46vS96jDyzi+LwSabuaTObS1JMrK4x++DLsTe1/kU42g0pMP7tD7Ekuj7sZzAA+KUFMCk0Vmi9ty+oOEyadBmt8/2cBsHTtz6BIeYhcVQib50o+H+1vvM+MXr1OYiOrlwutIUypdJe7kHYwLA0uvhUAmvfjn/HRwcsQCXi7fTag72V0AcmuD5oVvnNfjwgEayeOQMHYsryjVAo0HHjwZwBS/Wv08cO8DlY4ClZI6MPo6miLBRy90jn7n/zcRVGGPcuOnL9a7rF4fPFUuzkxqkeF41uSoBfUwus/W3m1uJHc2L0UOzpzDb42pHwlN/8MffoD/4/Dfp4iO/XgmaWJquHHhSRs2VA00AmFzrLVBT9dtcQ+d6Wdx35a8A5gabloIk4b5go8GSkANMAlgiwAkO7C3sP0R33Pf20jlxypK1ch6VvEne4/LNBph4U1ajI3/99DV69Nw2UXPe6Jpg7SnRf0LT5UATR9nlI4W9ILysdaOM80I2KXK8VA1fVlWanT+NnfYJqKaJMZ++N5vPGLhmoARt76LfNQo+ouhyB7yYsmtID9+1TDccLDIs1GrQ5CYLnNQd2bODJmUpqz5Vec6x18c6Eb6l9z10P/2Ft9+xk2LuPbNXA/+/rwEPpmz2fUSKfpY3vcVoE7GZJfbdJFLXVmQrPWM//+Xvf5mjTfIXDv0MaTTYZKqut70Bvt8al7up8cuf/Erp/bsGftTIT+4WcWbms1erkBXvhUD8M//mb9F7bj1Fcx2JOFnoiAMeoIlQOokeAeZPD564Ex3IAxYaLBDPmgQATkTnBALxrHPSHdH69phOHf6v6UoGOGEHUoWj+Oz5yyIGn43GQNhsh/YxgolJI8/nXNUEZc8V6rlqAZB9UflD5cCJUHOpwwJgyTGAJYOP0uK8iLsvzrU8JZfQcDmwq43T/BIpFEcLJflwJ/b+7bOv4igTWW84Gi4AJgqSGLAEwBhouDiyJAeWaPkdaDJcP01t6nJE0zR6Lisuj+iCFtNzOd71GovDqva135cCJuwIcIvapKoAmqhjbX3TCcBHY1M3mfZB/G4BGOtsKfaJ+lEm9tniSWUvtMrC7zgRGU6vSviyOE+Z49QBJqCsWF4Wzm+9qmi5ojodC03FeDyg+fXH6JVn/j7tX2jSypIIxCPiBMAJIqI4kk0jTjTqxPGBI00FTlQ/CaAd03WBqstpnQA4ge7J2fZb6O3vf3npnNQCTXYRMJF5OXaQR22zg8mi6ESpN8LGXgMhBR6tu2ZKWq5re+d0bpNpHlfqNuk36RW5T5IvQ9QJxgiP3szckTpsMMdA1+SRbz7HmzOl6OI28P/JLzjFDFqYo9iQ6ZfutDRAk25vSGfOXRQh8IqTHulJZBslgjk0B5rYyJOyxVP4vKKT+Pxl5rLEqV9+dsa+o0Fba5doe2OV+66sA8LcDd0X3sOzXoATSPVzy/SgotRBjreKQDzSjMcJqJl2cqHdOWJIo4bS3uWiOSTKUASrfa4TMEUAZ7nSVgCwXfeaCThxdn9ufoEOHZ1+ytJGuMpie4tGvY0pFF12Hg31q2Vjiq7IQFWXMK6X4i4hZ6+ifhjZW5mHu/0hXb5qNE2iU/t6olXEvVuNBs3PY41ZHzDRuSw6R+FD8p1zmzvnmGA3pwMmcRRFCpjweT+OXot7UlQv5o+0vmLnIwAT0HGt08VrfT54cVBkeKSPMsDgIrpceYAHCGDSoObcPgZMJDIgCNTrs1vbfb730tUN2ur2xfSlppqp+2ATnFE1xjV1ro9GLt4lM6emh1js37pii+wFgW54wNEoGxtbtLQ079bgxrgjUo3BEidgD+RnPKQGH3AzzkWuj7EAPCaKSBEfLUdoC+uJnNCJowfogVfdQieOChWYn0ElwdAgGQwjRKIEoyk2yK1vLe2i0u+kw3DqlDDFbs70lW1NzVvBqyzlj9LNvSTtGaZAFdObeXNSCztYPFWYs52urXLzQ8GQerA1lIh/c1WDH//jz36SH9s4+wj1Ln+TLCVX7nel6UppudJoE2mj4Li1vwMsudpb4Dm+1Xa0mcVGtUZG2tzpFjnDIz8M+GDtsRTdgCVyo79fD8ew/UqAFEScLO4/RK98AQETtX9hRNagcKnqSzX2xr/2xeeDrgn09BB9i7mCQRNH48prL6F29NqIGnGi7aRDzv5Mh2Hyd53VVdkc5RtbzQG3Z2GKC2En7MDAYRf5KdRcCqTgd40uiX8+fPd+uuFgvPetqPapX/N+osZBF03kxQRNuA86ulWsF773TTfsaZtcT2PvPfufXA0ocLIKMMVFpMhPsWTJElzqJwec7DJoYt+d6pnEjSRWWfdyiDZ56xvurRaJdwVr/It//ehkpuiPF6uLJFEmZa+93iUdgJPNL/4DumfhayIgDuAEDnh1wqcC8Yg6cYsjdW6i7Rk4AVUXqHUUOHF0Xaxzsl0UiK8CTGSRMSYBTS4ZTtO4NlZW9jNIEE5QzQaclEWnZOu2ziog21jlD0Y0XW6BIovFCR06838zWPIgwBIj8g4KLm4nCLwzDZf8aztaNQZL+CS0LGSjy4ElcEpzlMlz9/JJHAW+hqDkYnF3J8w9FAq2003RLLk8DSzxK0IBsACadKjLlEzVoIn0od5wQp1Dd4cs11gYzjIs86BJCU2K26yNBj2nuzImbPrzvjbb79wKzxzHqaK4qQIPi54FPblktt3O8cgLN0+XJCep+HIOutFw20UFyMYCESYWNFHApEDLpZ6GpML1hA1Hxk2IfvKD76BHP/oBWnv2P0Qi8QBOlgCccCSbALJ5ui4BT5Bd0HUBjAVgF9F19UZM5fbos9t0z5//ey8bui5MoI8/Gws3x+MvD4ULFc8slFx+sOWpuV6E6BLNQcEJNx6Y/pcbncEmxdapXMQ6l4oFTfI2YPoMKRzT6GdwbOv4LdpqO94FNDntlkfOWZkBTS5fXaf9++ZoPhIGlQiLZmeecNL93IVrEfBSZsd8jpzz3eYQWiYeDHAZZQoqQ9c11T7axGx1ZacsidKoAnkq7XGjQRee+RoD47pJR/0jssRSbspGF3RdPDFGr00PP9pFYw44IQAn7SCADvvSmuGQhUaT6M86ZVTnJUf8RZtpC9rlQZM61FxpHqqAE3EqOZpHt7GvAk4saIK5AieURoPuFIquPGii7VOINrENV1GpoXu630x/TZ0vyRYm8jOjDkCdB8e9gABhtyNTXMNFC0i/w3pqfh6OcpmX+Hb7bnVWRulMu0/GEa+hmSJG+oClD9M8RZEm5r3eSSg5dGMyA1kWq8rVcqDr1KKMBn0a9dbo7KU1urw2oEP7GnSIKbmCJobzRfJnDJYwgAKiKvjj9lGbo94MyGPqzNYb8r+1LQdQFEDRzaUHCJxeSCCBMPMG/yr50iiX0CYhEkYby6yS3NEMXw2+10mdxz0Hr0H6iLaem5unQX/g9FHi3ogaaE5AQ1ZMV7sFzzYuioMpX916jE9GFy5NqcHAyYP3nKQTR4XmMdSPNcUBPbGm21VTSN0AuP6+ZJqMaiCdB3y2bC4qrWGmeC6hNIIyFDA5ka9JlBPyWm71wroil8V0jVTYK+2gXNLhaj1YubUp2zaaTuZtlyZWBoK5HP3Uz/429/Hu+nlae/oPK0GTOtEm3GSlgMkiR5jI901qdgJoMq14fj2WjMc4alLquhow0Xkv/Qnx9zEzB7ziNd9D+w8cLW23HW/9TYp2D1jH/1GnE1XtK79+epUePdeViFuIwBdAE404KROFV7ti0NkcgGIzu5PKKmwiJEFOSucwvSf66dZSfPBAKS4NaOK1TfD9kGhkheGH9FffeJQ153bzmgU4ebFBE6yvmRVg0CXo5f2Ft99JP/ju+3ez+Htp7dXAf3I1oMAJqL0AqOBa27A0/rL3l+VBcX1Qb8VQUq3m4dPn83omxpr6ROCvG/Wh70L01tffw+BJ6aXLtY/8myeuK68vVM+YFmVi37lbmT/1yQ/RHe2vsh4BR5woeOIjTsS5yc5vFXF2C0wObc3onMDBueWouja3RSD+fOu1dP6GH6X+wbdMjTDRMsK448TXt586lQVNAB4sLiwI3YnbdEIsdZYrd8K4tF53shjwmSl7GHUaAz2Hz/0LOrrSYLBEtUoY0IJ2SUcE721kCU7utxiYaFALaxumVCsHSzRC6CNPvDmAJSPRkhiMGkzJxZolDjg5234TXV54U/1q1UiTq9+muXbD5S0RgtfNtOrkIMoFWhYvIGgyK2DCfWo88gCDUnNNB03EKVXsV875ULJTKgdNrJaJaVPvjJDequBfDJjgJqWakYrG98P+ethtTyYMmCg1l+qYIE3QcmFRV9ntnUNQ7FaDfu6n/iLn6Qu/9WF6/FP/IAJOwHcJ4ETpusSuSP+Fc4oPOHmeTNkQWbouRJhI1MmYur0RbffHdP7agI687adfNsBJqa7JLkeYSLsnAvAvIVjiVgRii010VnUH0oXEbDNaDjTxTgRnrfLi8PEsak/7x+a62PO/DtDkW9NBk15/RFeurdONOCVcSKJB7YUVunrlKl3b6AloUuY9SQxNlJT7Dqe6U9E5joKoCwiUOcVsFWWBFTfH7CBaY3P1AuFfsz0vGiOtOWp1lgoMr949NkLEhZzatq+rC5yIgYTYIEJmQZXm1gj4s6RzKjiiUSX1Jz9ni/3J7lB5bJtZjFOBkglNsF3hi9oAACAASURBVInPuNnqUnOl+QJnLXROpq1+5bRtoH7dt3yI9q8cyj4SgSZM+dhnXZNyiq74AEI6rwE0+YGH7stnr8bwj13VccVFj3s7aJ4wNzA9lwFNYhDE9TPnYMaaF3p56kxOoxPy0SR5YEXWqdKRA2ASnPwWxMkBOrrOtelgrBeqTh1NSU17p2Py/WB7jYa9DbpwrUsXr/XoyHKTDiwah5nez9EjMVihYAnKVdYGITombkGI1+MTUPuCvgsXIlB4yNqx6X12gcoLp4rxvFsA8TohagtXduNjDp8keU0jk8KYBNUcosoAmglXTK/XZzCcI4Tc6JVRPnHAiROzd6CSW6GVgjV4EiAKHz5xh10ESJE1owAf+H9CJ46s0IP3nqQbHI1XbKaTsBNTZ1KfIerAVbCHYHJDzzosbX34d1bY/sLUYjUd3Jf+Hpe53FozvCb9Vv9WDh+JgCq76rsqKle8/hWlrysbkOXZq853sk4IDnPbw3xLm1W0tP1Tpy7RP//EH7suO6ErT36GRtuXKoGTsmgTS8+VgiZ4yWp/kVb7IUxNQJP5ZFwX65rXLlmwRHqhgiT8l1vwRT+jCJNqwOTYLXfRDbeWO4zq94bpjeuZDCoYNmbtItOAE6boOrsdok3guON/Gmnifuo+Qmm6+HCM21t4fRNvLsK6NgVQcpkvq8Dc4Ek+Uwww6vp6D084ATTx1KMRPZdGmSiQEqJOju9r0ntfdWDXQRPulzUjTnYLNKlDTY+1tq5rwTQB4KS3cYHe9+4H94CTWQfd3v17NVCjBhRAOXV+k+9e28aaNW8Qa2x/Khc3tUETkwXs52CvpgInLnONlyNo4vkYKxrkuio4k/alP/15OnT6l+joCgTVJepEIxnKBOJ1QyynF4k1LphWhwXiRczZAyeOsmtje0xP3flL1Dvwxsoup86FrzzyrQJoItEWwg/vETyXYm2HkTodTU6m1uturZ6SQaM0XYfO/jJHljygkSWGiitEAAWHM07rt5rgVnaRHBwJlGycDKjFESUjiSr58sWb6JFLNzMwotRq0DAZDInpkHC6f2awROvRnToaXH2S5jsNarv8iUM8LOr1FOWIffsTGjgh+DmNNKk8ilXZhczmJudFKI8wwYOgm+IQb7eRBTVX+T7Rib67jXQp5VumTPWiTGLARLYPsmnPAyZcghBlAhH7QY+1THhnyc4PqRMLmqiOCU6hDPtboafK/t1t45N6B7Dk6urOW4/RT37wz/kbPv8bH6avf+pnaHmhRctLTVpebNM+puvC+DV0XQDXmkIrh6gk349N/1WNHYk4AWWXgCZwnoMK8HTrrfSjLwOdk8efWfM8mFoRZV25ToTJNJsUUQ7tBmBSc2KpdEDwXmYcbR5ip7/UDG/4djjOraZJ1q9f1zzw+91m3CRUZu5/9Xe+wA542AUAFP5y9g3OWLjNjhxwXMlJQoiwOHvuIvWHzfJIk5oOqc6iE1Y1918XaFK3zkyh62zY9PZ+d4OunntKqDrmlxgwwT8+Za6RcjnPF+ucDAvASTrdGYMfWH8cbze3MhyrRudEQVpLuRW16Yz1UUcbx4InDNixk8c4kznqTBzHO7mqgRNH02BoJMqAkxQ04UMEw20adtfovrtuljEcZXI6aIJbQdFV39lYrIHY7V4FnCS5c3+ChunilQ1D3+LRjJA3N6YsPZfYLGe7zB/OdxeC9I0tLjr5JGJFwFqxO7HzT2mwNGhDJl95h7zcm0x7SMgUtdgmrqUK90yov71Op54/TxdXBzQaj+i2Y3N8sEHc9Las8jfezQelJhNqze13+iWhndKyeOqCaAkWcz27UvGtiOaFDcUf0EBxSw8DQOsqUkaNmldEowrdX9F5HrWB7VKZtvRfw7nJpwOjm4od0lSUznnpmPYcSUYrRxPSOvYOQu1Fbt2J8cx2ZQLqF3kK0Sevc+AJ0+pkDIXdCwTgJb4x1J/rsJlJOjdWfUBDxZ7IO3RzNGLIipm3HG5iMpiUq9T5WjZp285efLh8qeNbZCfmt/KZquiAaQkw5ZsaG231dPHj/9Z+iwMOE/oOQJOPO9DEGREAJ+Pu5anAiYIm04TgpSlVG6pB13qLtDYwvH6IRHO0lqGz2t2gK7XTftORbYGhsEycApwUdKGC2Dt8E+KrkOhiRJgsLR+iO+5/x9Q2261tP0c27zJg4m3IlDV0RNGloInqmliaLqboUpou9zsfNEENqDB8Bjjhxtf2q+z+5TeYAWkDpioBE0eDKoi5BUfc70zVpWBJ+Hl8P0CTgy8IaMLDqwZw8mKCJu0FiVTUC8AJDtjgtPn73v3AHnByHV1379G9GqhbA2ubQ3rsWVnf+ssvMctXJVPTd4/91qe/TM+fz+mZTHdsKHBSStfl0n/5gSYvEi1XofJdhVz60s/T0tO/SCePzTF9juicCF1XTiAec6kHTtzmL9U5AXACAWevc7I9pvXuiJ4/+tfp2sm/Mb0fuE19CprgZPp+6Ji4ftA0PKlYmNSNNsk5e6Z22d1aPSVbHESWHFtp0QODj9HiXCPolTBoItElElnScjRccio/aJboqV9TnV6YM+jOADBRmqP/96m38u9MfYSIkhHRcCSAydnWG+vRcJW1ngdNvk3zPtJEhOhT0EQ34AKajKk/IJo77Oi5duhMzWUr5bdWqpLsvarN4L7E4gcLbESalPsyY9H3FDQZq7aIK5OeUrSbWUvTIN/LAr/d6lCr4ZyzkZ1FRAtSkHfjdL+9gng8aFW6NB5CWLhIBXHokDheZ6Xl8u8aD1lUHjt6UHPdeWsc5n7q8T+iP/vkz9A603W1+B+0TgCcQOeEqeVaDRaK536tIvFcNMefXkLXpdEG+IkopT/99hb95//TZ+kV9z9Udw7b9ftSXZMXCjBBV2BbtxtgCa/yq6uieEvySSYN9I2c2Hb+hfWNbCQEX531irlGVy3sFizeawY+QBOm14HT0wnC6wPQMrl8bZ21TObmXDhukhrmqzNnL1B/LJRU8eXKX1ENPDSabUeHo8/Iz9qgSf2qrlm71fRdV89+h/q9TcIGDlQdlp4yPfxQIBsqA04i35srlDqXWY8tplZinKLZofaCiC4LpVDZZfvClAoz9CTF9swPLAEg+m5sBLAhRJno+2oMzEz2+5uXxOZnLnHuxvNFDjhJQRMkhU02HLlHD7Tp+GHRXNALjvR0/OSiTd730H0vCHAS1VRuI+JsJei5Ll5ZF8DCGVAf2aFInHsezsIF0HPtFmDiKdKUc1+MrwdjDGWYdx66l6u/lH+6iN7M3svl1bSFrwttqQkNh30arF+kM5e36dzlLu1bbNGtxyxVSZh7OSUH7ghgQjS3eIjp9KI8aV1KDvx3vu4MvzOeQw/POZE1TQFQ1k30iRGP18gFN0yw90C7ImpWI2c1Dyw679fdCX1X1GMRWYLDWE4jJpwtkYpLJ/OIXorJHvmeEXRO4KQt6eX5NUExX/JK7dVwAg4FuGKHnOTnxLEVev2rb6UbEX2SNVGJLlTJSce8BTQdJ0o7xHBmX5mpJ5u+rHvDJ2lUkXwdz2t6NztUG7maDamUW8xp65XquNR8HdX/dCeASZlGAo8d8+p0tkjbBZEmv/Txz8WZnUxo/ewj1L30jawwPGyfap2UgSZiigJgggiTtUGYU70wfKvtD5kUYD6ra5gY8SJYYu2lGTNZwMQB0B4sUUouHPQa0YN/7i9VNt6uLZMarVoMG5UZKrmhrG8Fii5omkDHxIjB29/5BIlSPbpDLPyZizqxJ1RspdT5fVqhTHtzUubvWoAJAyIaceKi9ZiuS3+3Px1N13hMD9+9TCdWoHW3u/RctqhVwMlsoEm5Vas6uIQIk5z2JYCT7avPsbXdA052OvL2nturgdlr4NTFLp2+WEe3Mh739gBQ9NYJUSVoMmUyU+AEaRaiTlwWXnagyYtNy+X2NVG9AzgZPv4LdM/Nc0ytJFRdNQXi3QIfk/cIegQccQKH/ITD7znqhKm6hK7r1JEfp6u3lAMnulgEPdfGZuhcB/fPxwtufyLMLMJr0JPUFoD3q/XZB8b0Jxp09+ZH6EEGS7Axzwu8I+IHDmWIaBfBkoSzxIAlCmBJJIkKao/oD868ms5vrbjP8B30aIjOtt9Il+aVhmtnS0WWCW00OaJhsnGa5nykiVIvhd2S6uIovRv3FVqkzspJqbZdAk1mAkx4M2qAhQkow3rUH4xYX0PWdE48Wht30uRNsu7x4vOPckjHj7VwrFS0RImo5ejlVBDWJ2tOAoPCDcBJpIEju8csYCJOGHnBaNil8QD84e4kjumUqmdSSsul9npKd2BxudGA0iiTtO//1j98N60+HQMnEIlfWmjRHOucQJfH0XU5UFDW7PJyH9GGaDbXn71IvIs6ga15+lyXbnrn333J6Lq8rkkFmMFaB54+zdRWwcGV1KRz9HnRxhnNUmHpXcMnW7wl89CUj1SAMOeE9dmvYXLsLdWaJhn4o6ysDtBV+ho+FVhSr5/5/Dfo/CXo1shIt/ohZy9cY3CbBeCDqQtFZO2OOXryqWeZpkvo1ZwmV43y2yQFNCmKWMKRWSvasub7ZuxezhumjrrwEpxoX710mmm5mnOiL4J8BudYiDax74ypc3DSFlEnGmWndxrHoHHcM/2Zu1qdRWHYcSLuEIgHbZelFonLmussmUorBUyqa06pspi2SzWnBtvFAV+dVPaOacAJ6yokIHoKnOTGK2gdJuMBUzgdOxT3PwEe0npTulD53OqalJqeGjaJ5wSZGaTsObtZQtNlQRMf7aHABU+rbs5xgxigCWi69AoOKnW0xg5vH22R5otPOVsdE7lBwBtZ88hP7+4PUSj+c8mF6jEmW6pAX2OdTyHn/Ft/C3Rc63T2yjadu9Kjo8tNjjJnIMZGybg8idi76Jiw2LuzO+kGzpbDvxL0YRh3PipGyqu6LqFOi13Y9iUGUK5s0Ha3z30sOI3FgkwaEwJozXlsNGl+fq7kQEEC5mjn4TxK9HroTyYHmBOiaNvQRyQv1o09ofEQB0mUHtWXMr+s1XbnhmVMIB5F/vsJNXSMuZ84cCSRSyMGTl7/6pN043E5CFNObVXTthWbxHxiMgm6OVc/Ux+x5BSKiZgHClHXGc2T6UtS6RllU1u5WUm+KZgwk2K9pU+mGkrenlsnujlMVviZK0JM3B/2RvMg96UG0e9/7nH6g89/29Y291rsKVef/xptX3zcA47YF1jABMBJStMl/SuAJfgbYMnaUCJMhEEhZApjq9WeC+83+U3XK/HWz1l5ZxgLIEoBLMGNGsFno0ssYDJm4fflg8emdtddWSLxwRpH7zd9cFz3tzngRCi6toSiq9Emgn3zkSbmd12LespfC5woDXBG20RznVbWDJWXgiVu2jF2WOd3Q8nlDyIKUM0b6oiaS0BmAU8CWIK/H75rPwMm3E9fQNCEyzEl4mT3QJNyLV/sB7DmLrt6a+do0F3lfcj7Hrp/L+LkukfhXgJ7NVC/Bh57ZoPWtuIDbHWfTlcU/+RX/iA86idKO9FOTxmH4fAPVwScuBe9vECTlzjKxFbl1pk/pfOf+hA9eDuAk5oC8VaLIKNzgmiGbh+n9YVKRwXinzvy43Tl5jxwok5fFoO/cIWziAgTFn63E7JzRGkZ6kSbTEPmSxfWMywCqjr93ZsfdZElUr84cW8BKtUsQf2rZkkcWVINloCGKwhoiwbE6Y399B8v3M/RJTiZD9F30HBdKmiWzFLY2E3CHNvDHk02TxMOW2u+c/RcGNdYz4jY5piGCprsImAyGIog00CFtg0YMTSnbcEv32f6Kmt30BtSB51Z909aNBmH3V+TEZK4f3qgwy3u5R650A+HEM4mAWWQEjb848mIARIdAwyoNIha1KG2LvL4FGQxwkTTxoll/eeOJ8aepQbRwsIC3XDiOIGWC9dMtFzuRQqa5KJM0nHw+d/8MD36u07nZEmiTpSuS8BBiThhrRNDPRfouqSvMA2g69+IZgNdlzrREdl2ZW1I+9/0U6XAyWOPPUa9Xs85sCZ08uRJGgykn+D3672+8NjlqYEb1wuY8JZ0Rv0mlCmybTM5Jr11LVZNhROBT7s3GqyPw5cXPg4i2DwWylwdjrKh8OJGg65ZsbVpjZY6FNJ7/RAWB4TSOOSiTr7+xGl69FvPS1FAl+EoFwDs49/hg0s0XxJlAtvYG0zo+bPnHWiiGeOR74zC9N6nTyBipWWEVfWpKNJkGs3XLCZ+pgERJwwbh/pcu/w8Dfpd0TBxVAGsSRBRi4XonEJ0klS45GTcJ0LkSeIYFKemOBaZcgvRLM2OoVGzTmlYdrwf39uooKqBEXl7apwejTxcpiaRWRdR6DbXWLAiKjA6ol8nBGxK+5QJxPPcoaCJmW8tcJIFTVjYfkDzzT7dflOshZIHTZz2kskjKLpyY8vXvDr9qpqiNnASJ9TtuUgT16fYzeYOnLBD31PFuUw3iHUssJbxdtQCMpV0XGr6oF0hjnQPrMwKmAjyFwv8WLCqDCxxn/e212jUW6dzV7bp7OUeHTvQpCPLGlkRyqfYowAmEl3SnNtPHQZMwppPQZ4wPHWHBadbKwBb7mPbEmXLPOcmdZUW/eBuAxH5i1fXGUCxRnMwGtEIJ4AaoPlsUofbDKCNSTHjHxdaLwuW+FZ2+Ue9yPqMD6o4YCMedlp3oaAj0JY6MDTcKw1e1rXLThJGDlG2G+4QT8GZTAyefP87XuUQmFkMfVmugg3LObT9/J28yv+ZyUIAy9Nprwi4zzT97ODm8u1GXB/lRymSnqDlVTvm7Et0V9oPBUksrNH1GQEZwxX3NqsEaLfHISO//8ffpN//4yc8U5zqYLJOaWuOrp36Cq09/2UPnHQ6nQJtl0abpHomyNX6cJ+PMOH9dbSmgg45BOGNc1e/LzngaMGRYFukfvx3UwATXcdhrwCgWkTfEWEypuO33E033v7qyp4yy8jJJvYiAib6/hxw8mtfPB1AE4028dRc0DjBOggASqDo8lRdukbzYEpROykqe51Ks0uowjgwqel3Osn4Q4cKlOjhQDgRRAw+ACdD95mh5hqP6L4THXrglnDY44UGTVAaZWJI+8gLDZpYHZNpnX0POKk0BXs37NXAC1YDoOxC5Mms4Ik1nc+fu0q/9ek/u648Xl3dIATVz7Vl0f+W172K3vbGV/vF6ssKNKkTZVJj/zhbhU1JEMDJ5S/9PN0991V26HMkREYgnnU1SgTiMb9B50R1NBDxAMdmpHOyPaYLndfRqVf980LeU9BkHsLvcEZlJuWUoksWdeXo+7TvSqulzmKgogXu2vwoPdj/mOjGcGSJRJeIZonolShgAnAIzmMWeIfWA5epLlgCTZmRdyZD+wHRPp+7eB9d6B7g6JIzrdfTpYU3l9RTVWFDLaX1xRtlRJpMBU0CNQUvaifEAM+w4SJNdgiaABhRcGR70qXJYMwgw3ACAV6380/biH1XToiTT57IDeLPEgdqc4IoD/nC74MiX1hxk4COqs+kC1oAJWjLkQstbjkgBPcPRj1qNVqEzwbjLjUmLU5nMBYEGGAKvmNwhaMVkhZwkT4IvfURJ3oSx2dE9tPQM3ntg/cTIk2QFsTffcu7gpp9X7Z3yynpIf3cT1WHuiMB0HX96//jYS8QH9F1sc4JoqoccKL9X09zuzpH78EaGUAT+jJHnKhIvIs62e6N6fnWm+kdH/j7dGatwwDRM88842kItDDYSOm/4XBI+/aBWmmOPzt+/Di98Y3V+ktpxTwGXZNNBxIkX14/YIIEZwNNCjatxmRSvCXzUMlHSgvEVEMleVX7zqAbwIeptjP/bZaiawpQ4IWD7bv8/XnYxgp347GvP/E8PfqEAU2wqWy26Pyla2wcGDTplMxTzQ51+0MBTeaXhaveX44KYUpN2FrAae+U0ortQ04IPq2TKvNeeyVRnZAKdK5dOUfDQY8dNKLFIlGJkYuH6XvK520xwM4BmqPrMtlptUC9IFQ7od1j5yn+4uRaEKU3+gWV5VdKzOryl5wVtpOMn1fGAPgnYwd2q22vMVgr8lsGnPBm3odohPcocKK6GzZ50WTp0XjUo3tvOxy9uQw0YRtg+uD7HnoNMUWXf2W+jOorqWoO36ommShFH7khKfV6Q7oAei7jzAygCdCBVnTaX6d6APtNHNpxiet77RTswRBdLGgNw3HndCm8E38mwESd7Wr7Y27/YqRNyCR+6zNYssrj7dyVroswadHRFYCawkM10TWOqy8nucPrs86+I9RqdbzjtqzMPNYY0A/IgG2LaUu7tB1z3SO+Z0Kb2326zBReMt9u9wRMlZANok67zeCJXlGaDvC2+4G030gzSpRJHunQL0SkPh4QetIYc5wuqMpIu5xJsDkt9GeLtiDqzgJwbm/gbrnx2Ap9/zvuKcl0ardcrarf3lukqpGXEStxj0RvSOYfC6b4ttLn7Jfp6y0YkcuafWlNszn1tppp5LISHi1PJI5o1Rj1OnNKUslRp9bIK6W/E3xVQJNvOQrceI5tthd5Lt5efZ6e+saf0VJzlRbbo2zkiQVOeJQ1GrQ+3M+gif7t68McpsQBBh1nWsLC+sf0uzLQxIICxd+DTcR3qmOiYAl+Li4fprsffGdVx56JxC6bmAImbECuoyNV5rR4QwqcCEXXtoswsULwadQJbLce/Ati8P5wi26O/U/z7ly3ndKVC18Voutc2roImAqY4CbVM8lQc7mo2uOLY3r4HlmzqEl6MUATvC8HnIz62yT79DpXeR8q82eV0XKlbxv2Nqi7ij2N7EH2Ik7qtMfePXs1sLs1MAt4klqD3/q9PyvRM6mXx25vQIuLC3wzbBIzCkzGDJx8zxvvE5v5shGCf6miTGxdltjjU7/9Ibq99RVaWdRICNU5aVGlQHyqcwK6LuYdFgf+Zm9EG46u60L7dXTuxF+PBOKVKgWRJlevrYrwe8kkzM4RPSnmTgBb2pS027zYoMldGyGyJAAmIbokiiwx2g4QIYWwJR9wtIX3m1pxHsvJ+zFHjsCBrM5ERPcwNVp/TGc3l+lLqw/Smebr6eK8OIJF/6XuameKY8NVsNfYYNDk+SmRJrsDmliQZKvvFh9urceivxOixblFjiIYTNypRD6gN6GOo27h06N86lYK4aNPGGyFHojb7IJH2UepBBoSfg+cQqhKXh25+kwFSfn5sDJUFy02IXwxpjOmFsLYceoHQNJYIl86TTFmAE406qRNTWrA2aGXczjCYT0abJmwYBfOY70q7rEH7ns1nbz1JPcAACZw6PNX2tQ19m84HX3nySORAHyVmX7uMdE5WX3m37NtscDJ0kLbR5wwZReAWRaIj8dBlq4LEScu6uTc8CRdpdto68YfosOHDzNYonznvs5dRrmdHXgC4AS/42e326V77rmH3vCGN1QVKfr+1IUtOn2xuBjeOWCSRnMlJ41LclcYsTX3bvFtmYcyH40AkKCrRSLW1eCOJqX0RHyAwESDVVV8LtokdthkfF02/0kfL0In7qi1s5Nwtn72C9/y2UK+ET25ud1laq4jSs1lMi6RUnKiE/PZdrdHoIsKTgObCQVPykuOu8tAk1Yail8Yw+WOrulvtIZB7rR1letaNlLh8rmn2cHSXjhIzbbQZgXQRByPTNdVBZooDQ7WTVME4llkXjf3TTn1bh33fi+uPo1mh6NT1BYHu5rWCvp0BbATPTLNiDpaCbdmYdDEXBgLrHuS0aKqGhfp9zngBOlGnPnGuQPgZN/ygYzDB3PiNgY63XNrrGlSDpoozaLUhYImUVmj7lXsTZFfMClc5KB0f0Qp+M/kF9BzXbgsoIlSYolPRh2XoX15dke0lAMBMMY5ekE7Ss0ok/FIHec2qsWnEmi1mHJTKkObQ98tedF3x/7wqA5cXepn/e1VGnbXeAkJOi78u/VYm5bmJAoM98m75N34FRGd+L05txxoAJO69dSnnoLL1JtpgBA9EQCGYtuHuvDf2TQMIJE7TY2vAaCcu7hKaxtwEMqaGT867Q51sH8w/kuOLkGEWfSOzKhya+3g3HcPREUJ4vM54ARUeBhr3IsitCmdm0wr5g1qBMtoVJ1aYxsBhMa7gYETRJyk2EmEjphCl9uqGkvBkI6/OTyV3WUkE3WBngulVU402zRKp5k2lxbLpZurwtIQH2t3q4wrD8Q6N7l7rEO4cMgpg2vZ8ml3S8pkX1+VnaWFOfrHv/JZevbstWKmOSrLHTBwGhZPPvYntLVxjeZbA9rf2ogAFFB1eZ2SRoM2RgBMzMn9FCBzfzc7855SUIYm/++6rimNHoqw7WHqLIwfS4lY/F1AkxBdosDJ6975Q1UNx99XNu+0VCxg4uaYWi/dxZusnWGKrjObomfCESbuZ+F3fAfdE5TeRp3AjlqKLl1DlkRHT6m81IdTwJPsoPUToK7BQ4SJzI+g3uLZKkSZsEMkEX/HnmLYo7/yphNRDYtcywunaZI2Zwqc1AdNspbMJ5/zZ1XRcqV52wNOdnHw7SW1VwPXUQN1wJPUIuwUNEF0CdZYhw+GvRx8GpBYYLqu8ZDe+vp7GTh52YAm2PhXXdNNZtXTM3yfeRF0Tg4890vMeawO/7oC8XizbL5inRM49hk4YbqusaPrGtOTd/widVfEoa+gyfZ2l86euzBFhFvKVzfapEo0i9+dq7IdrKLu2vgI3d//VRNVAu0SidzhqBIXXcI0XAqWqIN4ClgCR/2IfeESycN0W0xTNGIaNNQtaIpw2l70ZMb0b3s/Sk+132smWo3GyW5nymohqpm0nixoQpvPU6fToBaL8aaaJkXQBH1i3DlC7cX49Kp94VZ/i/8EWDKcCA+ggBZY/Eg52N8KgGJMdGBxhdoA1FyL4jkBVybUH/dZPL3jRNYXFxapky6gJjjJ2PPUWbqt53fqet/9ArF3/siHqgCA6fJ94wnGOH4BDYRWrU9A8k+gkRjTXGvBd8AUNEESN2tLNAAAIABJREFUiEQZjnrs5UD0EQMqBjCZgJaLxbflBL/ne7Udu0F0+PBBeuubXs8n06MoE23UiL+7xIZgYzLq0U/+1T9XEICvY3W+8Jsfpsc+Fei6IBAvOidtHh9W50SjrtDMfnPNQFORruuR/tvp0qG/WABLrEhscYOO8QTgMYAmW1tbhH+vetWr6HWve12dIvE9OdBktwCTulEm0disOYHEt2UeSj4CQMIBXBFQotVUBExmyVMaiZJWvlqtakF4ZxdcAvXNeDo+g8Pr1z/1JedwJQZkL69usYMegIkKwHsnm+X1VtBke5tac/ucpomM/sKVRErqHewgwQnqBeGtT68CaFKSfOWEGiVccBlWjgULmICWa+3KWR63c/uO+vKKpouWTH42IcJceZn64g1yv6BzotousV9O+mTqeEadct9sdPKbaJ9IJoK1skNNuyGAJgBMYtFfN9swOIToDnxv9LYq66h4AxbB/c3L0RfjdP1pgZP9B2jfcrGfySmkIZ08Okf7FgNfNgP6pVccbfKL/zMousovLr03GEVblH4Va99Iuqm90fnbgyaFSA+JepV+KVOnzOkCLmia820XcWKpYrxDvqiZIZGsGhWgGiaBpik4uMx7XOZDGRDhohoZoU+F7/ORHd31C6xphmF2/kqP1rb6DJgoWMJYkKPUFcBEtEvwrzW3TJ2F/TZoxINHXBlYd1gKLtec9pR4+B15Du7d0L6ZyIukcW07FgATC1rRhFbXu7S+sU39wZC2uwMaDGXMwNkL29yGphLbGAWn4p4iOXQrRs68Ou7tTy2o9t/g5S7Moe4DBU58zzT6NcVRkNSJSVTLzxo7TGGKqCgFPwE8u3K5CgZw8oHve4DrA5fWh74TEem5q9KsmaJPG/PcTTI3pOuvcv0V97DB+m33yB2kM0vYbNayy6HKNVJZhFBSutyySQdBIyb4CqNhWgvkMmbfGX+vowwpAixZWhTthp/95c/SE89cKLyIDxO4Q4f2MMCTj/4JbW2uMkCM6Lr55oCWO5u01Bkz9R3ab2O0zKCJBHW5NUIJaNJyOmZiTtMIU2PPvMHQ+U+zXPw7b2fEvuYAkzsfeEeljkmtbl3e4QWoNQc4ZdKo7FzTUtz5d0Yr6df+5FQcaRKJwtvoEwAnrn2iqBMLnLhR7WnY0H7xejnKdB1jEhl5Z5N9dImCJjF4IgetdI+LdaABTHhdCDqCAdGoSw/ffYCOr8jhQ3th//tiXhY4eaFAk7q0XGm5u2vnaOj0TfDdXsTJi9kz9t61VwNxDUwTi09nlEjPpGZF5gATtrywnbCsTuMENuv973vXywM04U1wxanaF226nfIiACcLT/0inTzaIVByRQLx7aYIOauIM6P3QifllzsZnROOiHARJ6xzwlEnQSBeQZO7Tx6gLz/2NF28sjG1KxSiTcbjhKtcHq8jkputijoTv8uhgiUMMhkqrgWl4uqI+LXUW5PaSsGVOVFv65DXBAxAyT8VxIbjkCN4GCgBYDJmGjSAJl9p/wg9NvdXaHUN4sV6WQG/4oI151BOKz+to3D6qEnDrSvU7F9hIXg4uUtBE1cebNBzoEkASYY0UOfORKJEcHoQeiVKx7U0LwKEAD5We6u02FqkpQ4Eh4utiQ1sfyTc8du9bU4Dh29wtSdtWnRpAcgAf3a44MBy6blqC1QbI15sQp8EoM0IvPv+wsYWdeGoYsQTw45W1i5BSNx4wM/MNUUkGVcEmuj7xiMajLo0nsjJVVB1tVrzfJLGGzsLmvDC0ngWGkTtdoduufkmevU9d/B46G2JZhC/whWPebunjjjZDLzy5mUGTXZ6/fFvfJi+/rs/E9F17Vts0/75Fs3PyfiwdF1eI8fRb3CWGTgRuq5HBu+i9Zt+hKNKEF1iI0xU4NKelNPn9aeeUOv3+7S9vc3/AJzcdddd9OCDD9Yu5ucfC87J3QNMYL+mR5kUenuNCaTg6MmVUp0/DiBhJ2/JsU24BuDMsc6N2hXnbnRbZP8YO5RVRDmZM2trm+QykcMrfM+3UEV4+A+/8E2h95kQXV3dpF5/wHPNjUeX5aasOHiDBRm/88zzPOczaOIjFkpGmj2N6V4vp+Pa1J4risDjFoAFelneeK8LlKmDqi5SLq2bb1XRy5BUUTIPmrTnqLNwQEuSOW3q5qXKSI5ifU1GoDLEaW7BYRoQwCwBnvgGB56EDiamb4IIPgDXTKngHIooD59aF2eRtpvlbi/v38ahkB1X8o7RwM4zbI3484iCZBfAE0SuQARcBf8K0SaaR+ewOHjkBpqbj50NDJaO+nTbif20OBfaYjpoIr1BbW8u2mSajXA+4Mg62Kz6321EZQE4EYtVBppIvxUgz03R3t+lwuWaD6zdQsRJ0CjxLafzKM9NmKsTHZOUj59RmlAD1r2qkRrSHy3QqC+R5+w47m2t0nB7VcZCExEmfRoNB3QU+iWuX3G8rAdNGnwIh49+tOY5uoQFZLXA9rQ8H9IQHZTITid/p4CJJCVu3VKbkzlpLvkNLayF1Y9CJIvcc+rs1VCRjSYDBthrDMZjWpifZ/rNwsX0ZI2MCLvoyfkrl/HEURz8vhq55GyLP8jiqJNc5Ik6urFOxoW9k/Wz6ud8MIiRPLFDdlnHf3D/COC+1sstNxxk4KTqSgGUgQNa+g54khFsgZfKFWL8SnO7/5XHmoBUOdUOs8yTOpm6Ls3P11XlTnpWfHvV5Oj7clwXsNvySVUCSaX47YUgttYOQNTdDyE+G+aE77kDhTCbxYUOAyb2qgJN2Hmc9ONzp75NF8485UXgsaaDzVtoD6k/QeRIAJilb7iIWvNitfeIrJWvdT6M60tfnY7z/N86N4aWUzsmEejCCjAaQcsE9LtjOnHyVXTTK15TqyvM2KsjW5PVGnyJQBPpFmKDLqx16TPfuCSRJgB1sI8AeKxRJxxh4nRNOALFzTO8hgpRJr797GEX/T1dr6YVmatYOzzsJO8nTAeKCLrv9rJykEQMoDt4YgETFX/HHnzYo/tumKf7b9F1Z9wFXmzQBG9X4OSFAk3q0nKlgwHRsP3NSxyVqrZgDzipZTL2btqrgResBlLwJF1RzKpnAi1AACaLi/NRhIksLiyjDlwVQxr1t2g07L0MQJOXAy2XbeaKtR2Ak96j/4zuvUUE4lXjhPU4AAAY52YQ/w7uFk+nY3ROoGPBAvGOqktF4p89/ON0+aa/TnefXKHlpQ5dvLJOf/TFJ6aKrhYpurDcLFJpvJCgyZ0bH6EfOPhbdPFaz2uViHaJOIBFs6Tl6wp6MKirHP1Q2KTJ6UeOKknAEi+A7YASjSpBfX61/SP0rX1/jZMBYKJC17y4dc4kfyotGe5VoEnaVez9SJtBk8EVmmvPBpr0Wis06SxzNIj3dzWIFtuLvD5isKTVIYApW8Nt3pTgO/0c4MdaH3y8iwyalAEmuRO7AGW2+9s0GDiwA+BCs82RB63GfBCH5nVacArK4gInQIeyKXDgS4vkBG6kh6KORAsomrrvDTao1Qhi76PJgBDB0mlKWnxilYFWgnQ8U3WNETEz7FOz0fYi8ViUqaPeg7Juw4l0llcO0IP33UMrK/s5zXF/M5yk9adZ64EmP/GX37SjKBPb5UDX9Tv/u+qcNB1dV5tF4qGphH7Uhn0p0HXZ44cTemTwEF278UfYKYJ/CpxohAl+it5RflukgAl+YrxALB4UXRpxcscdd9ADD1Q7H1A2BU12EzCRsZsHTQrmu2qv7hog3FbygIkkUQ2d3J3WQTarSH3keEuXHmXZQj9lTQbhscc8UnaVulLMmEifTYVq7fePfft5evTbZ6nfH/LiA/ZgYX6BjhzaJw5XzXPSzXrDBp05d5EXJhJp4hwIUX80Beb8Gae76+4Cmsi7/OW8vIg0mQpyTPEIlHWZWUATjTCxaSHKZNjvMpBRAE0yYzG/kU1bMVMQFl4GxeCEwSOAG9P27ewkteCJc/rySVXSE5c86hJqLykdwyigK5kG8vg2tD3I5MqdEk+puXKgiabAUYQceTItsqN0OPAXiDgR6i8VhM+0fglwwnPGcJuOHVykI8tBL6IaNAlrj1lBE1ua4Fsx1isaNupdlKeikk2Iuv2B0HNFkSZyIIJBM41aNQ/KWslFh7DvekJz7Ra1oHEyJcoEjohAARaiTMT/42hlnIPKOv/VnkpZZSPDJ2vZ/gfjnRuzvc1rNOwBMJH1F+i4hsMRHV3RvFqwxEWD49AB7NL8CnUWVgJdmNaRXzM60MV3xhQAsVQ5gdas0A5R9wxRN1E7l0w0+nEKluiz19a3aX2j69zZGOMdBrUBnuDZ8Wji283nK+4yrk0RuZHa4xAwk4pzp50NT0pXkqhg7EgYpByP/KEyAURi2i71fxfnZqc5EAZAAlwhmll0imxkFBqzLnAy3WoUvx0gUsX1Rwu6pBEt+rfcGs9bhc/0FocDcHHrHOKJJ8NMUfIzXGof6tZB/JzvlVMedyW15r8kEqduHjR6C0AJrhQs0XT+xt//1eKBQV4LS+QlA6SZ6yyAk+e/w4dgYOsQZZIKwsv8GECTEHSg5W1Qs7MofT6JLC0vp9SnBU1yAEo4tCZ7Mv0nAvACmOxbOUx3v/ah2lW6I9BEgeTcW15C0ETqMNjoz3zjAl3YGAfwxArCM3Di/uk+w0cDS/Sl/KfrIR2Uabuaz5Phnm2EyJ6lUSUlUSYRi4IKwYOuy2ma4HDXqEf3nZgrBUyQl5cCNOH2YGdkXU2TspW5VK7dz85Ky5W2x2jQpcH2tT3gpLa12LtxrwZe+BqwlF2pNZgFNIG/Av8OHVwuAiZuwk33lbBVA9D7vtSaJi+J+HtZ206zyeYZCMSf/d0P0YO3zXEUgYqYW7ouORluxMt5rpVliJ5s8wAAU0tB5yQIxG9w1MmYLt/839Dht/wd//bHnjxDjz8pFB9lV0rRxRRG4C12Vx1qLsln5pqykgJY8v0rv0kXV/suskQouDQiB4AJQCUAJlw3LZxSDHXEPpe0XCY6R+tLabhAxYXoEhV4Vyou0HB9pfVBD5agFOzw3bb6CsYJx68tFmwW0KQYZj87aAKqMZRpvbVMjdYSddBmDaKljkSP4NoeSxk2tzf559LcUvQ9PlvdXuVDMYtMWeUcW658fTiI+KR6oCPg6JXE7zREOC+uVkMABfbLakQYKDLgFMXGYY5GDeg4ID1JpI0okWaD2g4wSXuRP33t8pRuunrDzRg0oQEDIwBNPGCCRPmkYZMG/U0ajrb8gRucrGaxVhZndwvIpDcvLi7R4tISvfqeO2lleb8AJs75LJvtONI6bEqKIwPG9R/9ne8vHY+zfvGb/+u7afXp/yBRJ0vQOhHgZAnAiYvKQqRbG+PHAY6yD2vQ1/rvpKsnPsiC7/PuNCmAE402AT2H8jGnfTbebAGIEpouC5woeLJ//356z3veU1k0UHQ9d27NUKqYRzIOmihBs8mJX5TXCNnJpr/okInfFMTcIUhdfjY43g9Wa5iEXpSxsjXmobJbrq53mW6PrynO5PT5LCDgTWLGNhKRgiZYfPQGIth99NB+7nvy/qS+IHSPiK4h0Zlzl8RRD6FyPTFc2puscylsVEGZoxQQ7sCxT6EJUXP+q2TCqukRsPVUFzSxlFy2SABNBoMetRcORJvUmJ7LPOEi8EIR0kxr7sqBkxZAE/HkTAVOuLkcpYbaBXWmjydwoMMZlQI2vpkFAAMYmwNOfDbLoRvMRyoAb1L1lVGgIwrfGNqunYEnCpwUKLp8tIZHFSiOOJkQOLCPH16mI/tD2eqAJnaTX0XRVWVkU6d57EsuGlltji6E4C+vOdBEHfYONHFj0qbFoymh6FLAAxonopHlnHxmmsQ8wvO2dVw5oCQ4slwoiInSsDZVy6jRKjz3J2fytZ6G/R4NuleZjktpLJ88u0UL7QkdW0HkXwBLGBh0EZrsYHT6JQBMmI5MwxgcBVc0+6cRJgY08ve5iBLNW9Fup05R1/unzQHOrpaBJdpmyPvps1dZs0QAfFfHapt1bT0BiOFOMgt2oeZbfrLd1qiQUOv29D9AD2gP4lGcwscvArqZ/iCJmTE9JgbTClcRPBFTLv2rIFgfIWvmjVwmHOQxYNQLCJxUjdP0ewuoWAq1aemUT8k1J7S6mXSdqMZSxKSY78tqN+q+2vca90s86wgwoQCsfreQiSrJvW+noAnS2li9TN/5xp96wMSuozWCVdYyXGK/lfWUXQBcmJ4rRPBJHsvaLqlP18+1TeycyDbWgCX24BO+A3By92vfRcsHj9dqhh31pmmASTL2a2Vil26yZbHAiWicbBEhuoh1TqzWCYBZF3FigRMXRRQWVM6P4CLFpDnDZ6EIdg07pWA+igT3aHSJ2k0XTeIjS9xpaF7nu+9UxwQ/HWByfGlCD987vd1fCtBEusSEoDNXTwh+mjUKoMlOablsq7D2Gpyke8DJLo3CvWT2amD3agDgyXMXu7S2FdaPdfVMFDC56YajtLiQPyRRtoeHb+WlBU1qRJnMtmi7jkaZ8UUATi5/6efpjs5XaclRTzE4oBodDjRRjQ4VcLaOStUhUEqd4WjCAs6qcwKqLkSdbK28mebe82u+cH/0xW8xTVeZUz9H0WXFZetEmejLCtWSWU3duf4R+vMrv0mX1/qi98L1EQTeUScxDZc4e3WjJYc4koQzYMkQmiXDMVNwdaFbAq0SpeLqIVJnTF9uf5C+tSSRJfa6dPlyjAKllCUzgiaRMy37bJMGa6epPekyQITTRdhL6uZTt6DsSDB0Y/3hhIbzJ/hEklJuaTmYpkurCbz4cGS5jOi94hDAxpKXJN5v2lqQ05WjrjuZO55Qm0PRXeouHQZq7NVssCD4oAfdGGiI4FgKHCDuZJ3sYKg5gWZKi9rNhUrqNwuaFPrXeFwQfh8i0qQxpM5kLoA9DjDhU8KjPg2Z1mvIvMPM0DAeU2M0FGqaxHnc7nRoZUXClN/6ptfyzwCamBOigaJbaiRrIyb0n73tDvq+77nzOoxP8dHPg67rUz9DywstWl5C1Enb6Zw4uq5WStfVpEcG76ALhz9ABw4ciAATC5rkqLkCIGRPqAXQBMAJok004gTACf4tLy/TQw9NP7n23Ll1OnXeiQ3bYhZ9eXEllAIm2JRkxKwzaU9rkLgp478ioMS1e45IJXUoyvumATqZDlRj3qlxiy8q6FcAJOslJ7PlZPF0CszybbLzARSqE9Rcv/uHX6P19W1mm4HGwZGD814PI5tis0mr6xIWi9OdTKM1FTRxqXhHRABNggh8IugLsCHRZZJUam5cMx0H9VcHNClbbCFJiMDDMIueSbhKQRP2E3aScwSRC8AlUtJ2oOlyp+x1PkhqIeuumTjnhx6uQNTBmDAvVDl3EuAk7biFeTKkp2LviREw/dgmlh8RQfNkdvAEG3ecIsrqpXin7IQ6c/N06OgNPl/jwTZrtd12wwGaYH5k/bq675e+fD3RJmGcxxNUapu8/TJ2F6DJ+csAtIP+CPov65k4WkGcufBOOqVM4ldZgXb5u8MRJ6qDITkT553QcunfErijem4yssQJFcTf3SvkGfcH5nR2gvMjlp5L0ybqbV2jwfaqA0skwuHJs9u02J5whInmQzUGQ/QyvP3zNL/vqAd3FGTgqMZ0+k/mp/xJ8NLe7OoiMTSW+itng0wduhJHd2k9aXs1Gm1a2+rR+iaihiVxblcL9jBoJPotcmG+UPYwcdqpE1hP80ejzzUfdAkDDWDoZOlIVaDH9ym0pwFO4n7r1rIM6MoBmXDZd4S3pM+7xWAcdTIhuuWGA7WoujLN8IJ+BCBFARSddzXihl/sTWawndESHsMoZx6nm25fplnWGh6emu0h/65oJrPTPKdXFlJjXjYhQmTJYkLBNa2BcqCJRC3jYAB0SzKUdZpgo0mP/ftHqDs4T519Ix9xogC4HlzSeVOiuf3DbN868/uy2cseZJwCkhTW7ABGItAE6/dA0TULYBJ1s7q9vQowcTa8bnK7eV/a9YvAyaYBThRAUTF499PTdLm5qgo8yS6a47VsbLzRr72BL/7uwRSNOBHbLOtNB5podAkOMA4lwoSGXXr4niN0/ECgu87V7UsFmiAvw/4WAyfTryojE0CTNg485DfrM3UrRJvg6q2fj/Qq96i6ZqrGvZv3auAFq4HVzSGBtgvgSZWeydVrG3R1bYOBEgAm0y7RiUpsjvvzJQVNvhujTNKKPvXbH6LbGl9hKh0FDJiqy0VV8MlwR6eTA054U+lop4YsaA4hcwAnY9qE1glrnIxoc/lNRPf+D9S54a2chU/82y8VQhLDajRe/AmdgkSb1I0y0bQKU5VZgdyx/hH63n2foGsbQy/yDr0SOBEWOoGKK6YsQ95EGB0n0Qoc8xYscRRmAJMAliDsHfQzHF2SaJZ8ufVB+mYGLEHZRY/BRJkkgAkvEmcATdI6yT+roMk2a1FMA00wPhVAA2iy1limkXP6NdoNwr9xd0QdOBhdCIRmF9RZem0PthksWJqDmHsMfoC6Cydpy0/slpsQUFpsbm0zKDGa4PRmk0Y0kJOE8F20G0S9Js01ZUMwHZTzW/rissb1UwZAJgOaby3x3on/pj51JgB5wuYZDivVL8F74awaUo9a1OFy9ntr3K4qco97LGCCCBNEmuAaQfhNeZlDFkOllKzZ7jh5iH7iA296QSaFz33iw/S1fx3rnEAknum65hCtFTSUvkUP0fPLf5EBE4AZSs2lP1XTBKfjLK2AzXgaaQKwDP8AmkDbxAInGFMATl75ylfS/fffX1p+gCbPnU8WxMHfkX9uCmCCR5umbxccODVaInGx8BN1gRLcm2cZEF5t5E3SL+kwVWv/WZf7mfSublgdIdOFnTNXnVQ2/DTnU7FJWxv3necu0pW1TcIi5Imnz3mbcvTAIs3xgb35qA4s2ACn3dmLawQ+UaGOEmd8SN9sLBObnAIfnUWIcxdzzkCB0TRJu4TsZwtbaXdbOXgU0snfMw0wyeuZSIrTQBPYO1CCVF85MAX44hw1JgMWiA9FjoV4y9qeKUs42rFJiDYBWFnobv4D7fUTzm82z1NAExFVt2BD/KZ43qoeRKDQQ6ThLBc27v1towOhD0cDfkKdTgBOQM+FQyK333SYxoMtsSW1QRNp+90ATbzFMV7j2IFsor5c9YHO7/xlZ5t95EcATTTIwtYhj1Olb/Mn+N1J/gnx4Rg9uMB1wbpiASARh73er1COo8syJzii4AH2J8lpaf6VHfmOntEADb2tq16/RCNMvnNmm47sJ1qcl16ugI2PLgHF5xg0gSvUXhAtJnyHU8aeqsc5JP1pXgtuJNEmubnBzgeF7yvmwnh4KbiVmcHsnMngSJvH7tr6Nq1tdNlMyhiCrdX6DhEYo7HqadhIDQNauJGfsxVzcy1qsY6dmWvsX+aL0CfDMQQG9kuAk2AbXS0mEz6XyEY04ndkMrFLTFcDQMg4om858fIETrQWAaBg7Y3Ieug28lyRrA8yGIpvhPRe/cLOx0VLOsW2FvpqhR3mr8tQnKizZMEgBem03GrjFudlbzMLWIL7v/X0OfpH/+KPClMCjxXnFPe/ZyaOq+dW6euffoI6rQVauPEytfb1JarKRXmnYInQYouTnQEV2JRWJ1q/Ruc4zPzo5zsZsmHfZv4WQDoAI/Hf4lC/8bZXc0nq6piEPjLDzFkHMFHjO0Oyu3Vrdn1j7OXXTyHiZMMBJx0irHmiyBMDnCiYp9EkHjxJdGqyA9PkJLv85NlNTwm433WMObDEgyewZVbnxFBzDXsOMOnRw/ccrgRMUM8vJWgCei4AJ4HpIdfy022Njj3RMYF9qF4jVvUvjTbBfb2NC17/Dn/vASdVtbf3/V4NvHg18KXHz9E//tjnCL7i3MWACei4DpXQcSUPvSxBk+8W8feqZsdkA52Tpaf+KYf+B+AkBQ0cnQ6iPhM9AY4OYAHnoNcBmiZEUWyBpssJxG92xzR5569S+8RbSWi6zpQCJ0p7ovlHJ2BnEqILZrgKXbBBBLDk3Qsfp/XtUVbgHcAJgBKOLmkHCiEsMLHG9OWP/DxyclEF3rEYZLBkABBp5IAkUHGJsDvrlvTH9JXmB+kbCVhiHSygFlpbU6etiEeWOdrSasmBIWl9lEb7gDZq7TR1aJtplAJgpm+XLQ3Ss6AJIo3GCzfQqNlmzRIsuhc7EHMPFF255mN9k/4WrcwvC62Xufj0qKeemqHx3a3DQZ/WttYYuBCvRYsaHOQypvZokfvVoCkOo/Z4gaNN8pd1H2SWsryxBaf4gIGS+baUeTjq02C4TfMd6B80hS5sYKnWwtsYOJkgIqZBjeGQhuOeo/YSQWTomABAwHXLTTfQLTffwIs1jjSxXqK8D7JQrJ/4wBvpjpOHZ6/Umk9A5+RLn/ywo+tq0cpSixQ4AV0XgJMnGw/RmeUfpIMHD/K/xcXFCDSxIvApaGL7rwVNFDBR0CQXbaIC8T/0Qz9UWpqvf+cSraoTP3We5J6qAEwweiJxdaRRc32cupoKQIlLq1TYPfOecG8mwqRGvmrcEmop+/5iJQJUttEmhTtcOurc5c1KhaP3O6cucT0/dfqiCK/y5m1ETzx9wVf/Lcf3e0ApnmdCxjEvnTl/jbZ7fXEg8HxkaGOQ2eSQqT4dgy9tavOpTT35F0rJ3OTeBiZ2xtBMi/9Bv8+1RBWAEr6fBpggZ5WgSenJWmAVndIYj7htU6PV8PRnrHEC8MRgUnbgZKCnGFjCCXXQLiZX7JtU+w6tBOeIsvdHoEn8Rmyc44Ect8esoIm+dqbokwnRYPsqDXopyJv2DRdxcuQGPoE4HnbpvrtuoVFvg8swC2iigOH1UnT58np7aObayO66P6Bp0hvQuQQ0Qd65ruFITKJMPGjJvwSghFP00SoacdLkAxysXeEiS+Q21TNxjkCOBJVB73uPza8kLoCJC5EQm6uaVhMaDnrUXz9Dk4mE+nANAAAgAElEQVRE9KKbIUL77JUe3XYsCLV7wMTRcGG9rXRcc4uiX8KACYOuC+J8SQAS374cwccr9xD9Yvq6XemUASVlU1c6pqLe5+oj3GNmKwOW2GHHgvC83HRPMZUMom5CLqNoE32HRploxK071KKue9y2MNfmta0/JJ3aB1P4uFxyYzgx7/qKC3lhJ7aj+eIbff6tVkzo9S7LxumYWhNWUmGReEvX9XIHTmx1AkAB0KkAiq+XpM6Dv9b9VnNqC3VYXFO41squtQBSqUnw95kZS+ZZs+1K8uO/506UhneHvICCa3F+tv2rLUkWNGF7EWglp4Em1wCa/P6T1GkuULs1R60D16h1+Io/iChaJQKEB4ouB5gwsNB2FJaIys870IX8LjLYMk7UOkZ6JTEl19LyEdp/QE7QzgqSRNN0WfPnPq8LmLg5Ypakd+veslWcRJxIXXuBeKbqsnRdDkRx0Uixtp4CYnYNahav2fVOaW5ccTWSxIAnHijBLUrFJbSJPCD1VDTW8RxdIv9uamzRu958V61qnNUvVCvRmjeppgm3R6mfImfEwgvkoNRCokk0/Zk62dNoE9y7ffW5aE28B5zUqcG9e/Zq4IWvgSeevUQ/95HPsX/Y6roqWIIc1AVMeKoCvWF66fL5JdE0+S6m5dJ6DA4f+eTCn/wctb/1T+jkMYh0N4JAPNN15QXieZFlLo02wGYOgIEViGdxeBd10r/rv6f5B/7mVOAkJwgvvONTwo8zfdtOOwBL3rXwcY5+WWBh95iKC1olEHlX3YV2QeDdhSvbcrtNdFp2iSyRqBKJLFEqLtBwjejLCVhSFkGxxuLvIgpZcM6Z8taNNLH1UQaYIFnW2pgKmsjLZaMum3WNqFmdO8Ifsl7J3HSwBGmAmuva9iottRc4yiTqUyqavkO7tT3apK3hJo27Q2oR6LGwmGvRuNXnMnYmAE3k5OKw0WMKryZE3BvzLMoeX7pEzSwc/Yaca4X64y61Gm1qNTsMmCDKBaCJ0nFNKw4DJ6MuYcHTwfMQiacxLS4t0oF9R/yjqmeCU47jAYSsbYcwv7v1a+qS/D6m5bpjhzU722Of+AfvpmtO50SBk/0LLdpeeCV9Y+W/ZbAEUSb4h+gS1TNJARMFTXLRJlWgSRptAp2gjY0NOnbsGL397W/PFsiDJsV9YGZSKoMrwl69IABfc12s7qEyoMScw47ylY8qCael+WYnJFrVojWz6gxDpnpKX1BM+dqGOWVfp+7ZFgloifGA3586dZG39k8BMPGdHxsbiVoY9LbpzMVN2u4PCfQsxw9KZBhMLRz9agf59epMaHXoyacA9sMv2zGRJoZ6JfjgfIlTaiwWgY+oLtzGlfesAE1mc674KSm7p50OnnCvDfw22VYq0zPROiogRTYVpcuq6mBS49FdAKk64yF1xgC8RRwU7TGCcLuza+OWRLJEzjatENN3RqDowmnZJIoxdraJI6IJ6jWXbpwhfUsMOEF/IozyYn8uzu8zjaZS3ROv78UOftHeGPYgjg4nveEUz9T9vv0rtLS0j0bDbQZNZG4SkH6WazejTXj8xv+Zv0Ou0EbdrkSayP16gEPpr4rRTd4WstNdXqLvwk8LanB0LZ/st1RcRozXRT1ozJP8dFbaNa3PFztTjCYK4xpCz9XbvEp9R8el0SVYK69t9kXwXQ/oOh0T0S3B4SQYoDmaXz4eATkMYrWE51j1krSn2T5o5wUpo7Od0IfjTRe0NMyVdNe09/q/zWCKPzNt55xo9nvOa9NQWJk6XNtw0SauzSQlJ1rsQSGh6GIz5vKAMgEQERyJj7sLuMXBAxOaA2DivOWxDbB59Z3Rf2j7TIy24F1C5eZ1lQqP+9ZIIj5DX9R+aUE/ebnc03COOW3Pm08cpA98X3m07Cxj+cW6VwEUVD9oi8Pl7GpmyorXr2G8FfKcNa3hw9zX6do4TbPqe9wPRgZcrbbYHv277f6+3rrNgSYcTcki4JJD/3fmZV/9vUdp40KfI00AmmCOo5XL1Dx4yR9eFNzERc7aCBSOGBWmh1ZnvsD4kCE6MP3bajAJWAsbtm/lCP8DULJ88NjOqifHsFA3pe8CwMRZumyJ3GzjgdsLq136+vNrdGFz5IATjToBiAJheEdR6qJMItaOaAFZBZyUVbCfrJwRVuPsxrcHT8RI+9PQPAE5DRMXZTK3tkoHnjlD7/2xh2u15qzr5VqJ1ryJaVFdpKFolubWT9PXe8h/ay5HfTfbOjHNso02weEYRJzYNfbf/q8eprtvP1GzpHu37dXAXg28EDXwjz7yOfr2s5iH5QJ4cvbCGkeX4GLB90Og7atxKe1heqszJS8JPVcVLdf1mbkalWJvmfFlKVjik2o0aevMF+n8b7+f7r1ljubaApywSHwCnJQJxCMtq3MyZCFm6JxIxAkDJ/xzTL07/zvq3P83HU2X5CKlRUoF4dmtBPHdDD3VtFp75fpH6J3zH+f3i16JgCWIKBGRdwAlIbqkDVFIB5hIhEV9sARAEejJEF1S0Czpj+jPAJYs/rVaNFNxlAkXvrSYdUAT21WmASY8aCH4u3Ga5joQRpdIE1CS2QPFunlMQZPBvlsqI0u0IABMIPy+2Fmgpc7uACZbPYka2XQnZ+eac0RjAUBG4xGNQPPVHFBj3GFdFAAbegGcQKTHeDJk4CREnURn8ovBAS7KRDyuDQ+aQO4VY2Iw6lGHWqxfUnmx0UN00hovLFuNDk2aY6L5Ac2hntorLCrv9UyGXQI9THS5XZ51jujGD+125wtIy1VWvj/+jUDXtbIIgfgWXT3wXtq++QMeNNm3b18WMIGWiYrAAzDZCWiSRpsANFlfX6fbb7+d7rvvvmy2U9Akv/UWh0yZKY6cQxpBUNNu47YxNhL4mdL1WFqPJPd5sMQ6ZvSBctH3mlmUhDI355+vlyq0Tbb7dZy34gjT68rqBtNuPfUcNgducyZDMnEij6m7tUXXNvr878SRfXzqWGzahKkO2KmQXN0B0ekzSNuCJuKs8CUzHpbwa+wFwtwG50Nx0Ar9zK5sAk1Uiryn6ImKHOvsh8oDLAqapHomnKqNfsw9PiNo0hr1qTXq0fxoQAs8/6btACttnNmgH2jPU7+jovFJJlzDDCnYedFIC2uJ4DQN/bPVzgBXmdOXDDbwyZ7gEE37zfWCJpoebAEE50HdlducA2hnOzERgcHyTbykuLRvPy0uLtDtNx2ipfk2R0CO4cCY6WrQD777PnrfQ3kbOlNS7ua0PawN1fQQ7XX+EkAT45RjuhfQboa1Uu5ZNVncnP5QrNhHoYkZ8eEhdbqLPTXvyTjt9XvNnz6jUSYhKkHWctAvGW5fi3R7BDAZBMBEwZJEI685f4Ag9h5AHckbaxq48QIgIpTd0EkZe+3tnQV9tA1Uf0UBOelQvjnjek1mxoKZj6m5QvsGKq7MAXX/rtPnDO0ci6PLXiC0nYD/8L9rveNLaV+FyJxveQKaU9AOB7si0RsaBSJzihbBSsfHdhRPGVvjqdsmNBrKekyBq+L8KKnn7ELIf4ZKE3nEK9neoLCSo+9G4EQbVyNPEDmGPaNdp4ZZy9Bk1VtCSP1a42M7XUjY3RG3Y8FmOXANUfdt02/we7tdvi/bie0re+aJZy7Qz/7yZ6Ov5XBh6MfTQZPHafPigDqted7zYF5l+Hh+kyb4h968sEXHD68y+HittygACmioHWAibA84eCB6ktbxnpwl9JZcTuBP6NjNd3J77D9wzEeU7Gb9lKWV3evOApjIQH0xspp9R7qkKs+JRFB/5vHzdGFjFOi6PFWXUJVC+0Z4qTVlBSrTv3WQpDnIhVJrrtQmacSJG4UGMNHoRpm85CAM2zMXZTK/vk5Hnr3Ee/CTr72B7nzDqyrrflfWy5Vvyd9gQRMubRY4md5/gr5h+o7r73c22oSF4ZNI5D3gZIcNv/fYXg3sUg1Y0GRjq8eHwTY2u8zedOMUwffc60sPyzlT8uKDJryRmL6pvH4zV7MlZniROglKJxe3iNg8/Xl69jfeTw/e1uGICwEX5B9O487nBOKZFlWABd3EYdGldF04SQTxc0RYYFOoUScQiP/2rf+no+kiGm+epfbwMqeFyX+0eZaGQPDhw1q+hRpLN3HFzB14Ra0KAljyjrlfp83emBbnGgwAsV6JA4MQVYLoEkvDhegSBghmAEtGqlky1MiSMcHpt+WpuMb0JfphenzhR8ICnY/05B1UWrgoyqSElkvvrQJNbFepAkxWmcpqRMv9KwyesfPACfJOBU0QXTOcUOfQ3bXaBzcBMEFbH3B83PqgOBpmc94ALNmG2LzjZUfUyr75Jer2+tTrixMJ12As9zRpngGNVrPF/3D5qJNxl8ETRJu0G3DGhagTpoaIdvgmJNm1KaJDsBhsN/GOIXW7l6nTWDRio+VVpIsuOMgGY3DlT+jIETmJtTVao8G4RzcevYnecO/r+bNRf6PIqZ0kn56U+4n3v57uvHW6mFTtRpzhRtB1/fb/9jDtX2wQgJPV23+S9t38Fjpy5AitrKx4ai5EmNgokxQ0EZFKqyUhmRCHl4jAW4ouAJAATfBTBeE3NzcZNAF48qY3vYlOnjxZKAmDJusB6EpcQ8FpU1IHkWOpZkQHtymEEBFflNM1mAbQZOYE31eT70TDJCMSXNWe2XeUPVRjkrIUMiaZKNpEWrfkJQ36znPn6annzvuAPB7L6n7h+lJv2phWlvfRsLdNV9c26dp6n7Z7QzpxFHoA8cnzVIwdaSpogoVJFCmijkp58ZTRJ1/JJimv9YHPvaBrjeqraq44P3oiNQWRMlk2AApE4BvtOeosHCi8LgJNsuU3kTtTMjvX26CFwSaIi5hrHTlFPQAgzV281nCthvXGoNWm7YV9hsYnPIW+PpqoDXeecmfv5aSue4dzrKEntHNRrQlowtEdbqyKAzTfYPlI0urG9eOf153BSVpG25WCJloD005ALi4s0KvvvpX2Lc4zRdfsoIk0+i99+Icru+KsN1gHsrcArtqYnuvSWhBlZ+0OaX47tkIa6hxy61TkWjcSDUO7xfPHiPn2EXHSaokAu9ChaMBC0EZRo2N9svK7ozpzURtK7dXddGAJR1aI2DvmMgVMjkHw3QA0TD2llFyjCbUWVgJgwvcVARO8P+hTxc559f+F/BZmNWmmhN7Mf8YRTSHqS4GUol+xeJBAo3m4x7DDN6FizQ50IkSbrG52hfxHs6u8/C6CBAZD9BWlvMy6pSfwFeRCBEC7STj9H+YHAVyiWrDRN9HUk9aVo3kznVPvGPW3OHqriZP5Ws5oyMsf2lf8H64vaiPk/LXe1vAaWfLw3Qyc2Gbn/WJPIp44CiWaT8uOIfgu636ptq25rgZQBONdL40Swecv9fU7f/gI/e6/ezzKhoCk9pQG1nT5KNV/9ytfZGougCa4B3S/IeZuzAfK3v3mL9PRg9doozukK+MbaXL7D9Pama/SmUdP09W1w9RZgk2co/Z+AJKi6dlc2i6sxbfXx3Ty7ru4b5+4xe4Hq/e9L0Y9+/WVTF3V10sEmqT7tuqMikWBzsnXoXPCVF1G5ySi6QKAgjcYsCQXslzwU+QqzI03uwZKgRIHTMskCqBkKGCJ/o4DhaMeHT91jebgMJwIPfV7f+y9lcV+OYEm3AIRcDLdFkF7rJUcGI0LvDNbpmnYaBN8Nuiu0rC7Fr1iDzip7GJ7N+zVwAtWAz/xv3yS0z5/ac3rNO5fmqcbjh3gQ8SIPCnTO0kzldUzkWmBrxcZNJEw+3LnzbRvdrm+Z7CjpdElNkvJyYunP/F+ekXjT2lxHqLNATjhqAyn94HwYx+R4UN5dUMK5yU2MKJzggZngXjVOXFUXV8YfYCuzt1PG2e+LCfueCPpToYZ/lOl3hGeaTg02jRYeYDax99SqNibrnyEHl76ddYN4bxzZImWQ6JLGChx0SX/H3tvGiTJcV4JfnlX1l19342buEgCIEBiRCMEULxBUiOzIQhRokRpJJEmUTIbaWZ3tbszY6P9s7YLaWS2OmfIkUiNtBRpNpodUeIh8RJPACSORuPsBhrdjb7rysrKOzJj7X2fe4S7h0ce1VXdDbKCLFRXZhweHn7F9773XiTDpdklXmaJCshyUFbuC1lREbNEG7wbUlz1lgJLShoscYuqFpAe8CRmmeBBO5r5nqbUDzRxm0o/0GSlgaA8MlWzNBMIaMJA0hCgCeqiQ2NUmEoGn32tH4AJImTT+Unr61EN3wGWtHKSjV/qlTh7xZT5MkGTHnUpyDSg78JyXQj4dUOwObIMnJgsJoAdmnWCrKxCdkK9ZLi6vSogazxHWfC1qUAFCjpV6oQ1KmQmKAuJmH6bYplg4IPePEaUXJmoHTZodmwHv/DU2ivUzC7SroPj9IY97+BAF9hv8iIdB4as7q3+wB7vuPsqetebhwe21nnkouNPf50e/RvxOcnc8q9o9qp/Rtu2bWO2iQZLzN/o6xo00SwTc5xAe46zeGPQRAMnAEv0D/oVZLpgAq9Bk34SXSZo4g0tpQT8jTkqnqy0+W9KhfLzZtlyyLE527qwSuSccu50hol1Zc88kz71DDEp9akv95YHeZsAKFmu1GixUjPee5Uut9Z7DkMOJqF9TE+VaXoScoEhNep17irHTy3S6QsrdPO1u9hwuLraVEEssCKd+8lk6BT8TBotDmCboEkEHAwBmOA+B4EmmSx8QJyMvrSOOKjaPUGntGwUH44vfiZnU0ETbksmC9L3Tm2sL3xfAzCZCGqUwzwThXKg8yygiZt9zO3YuO8esszB6ANjdgzjtAoUqwMBmITIrkxp3OJBgECqNpnu+SW6HNCE5fKUNvfFgiZaXovvzdXGTnnGJniCf3eZlRamMhqT4ImgDAf37eQf3A/kutayve++164r20SXIQ04iUETgTtFqgz599Ieoyoz6k64AXGAXALW+j8ZyoQSPIzXmyEn0RQKOWlvPMWq4w3ZdjQ4G4yQi3LAQrdF+LDUFgmG71hryBwmMc9zyzCc79K2KZGT4mOwzlQMEzZ7L8HsfSZiNYoUlZLRyohJsz4WJ4CRugz4BsvEqgu7E1lNzBmn43pyepD6gtsux8KUvJcjURL1VfiMAEBg3wQPGyh66OZ1QqqsNmmlptgbhm+CjJFg+cnaB2sBAU4Uy0TNdfpshbz4qMXzoP0653azmIGivtH3a5VTvovHo7i+wQoLOnWiboeBvGxhzErA0bNx3FbVnVjzfZIhynernmsGkmAKOIHHyQfe+bq1dN8r8hgt3YWkp64l4zX8ZGg+U7Dmef5VklkaILkSQJFBDyABmqQwUi1AQJ2UTeD/4UgMmoBlokATAWgBOHfp3rseo62zy7RSD+h0azdN3PjTFB77a3rm0AwtVbaztBdYKnkYVhuzMiQdIUFMY6vUrPbotve8luZ2zyVvSQOdg252A7+PDO81kHmFgyaDlndpVfXUySV66lTVYZzoBBHFNOEJSDNPcCalqmEhSS4TRV/RWZVFE6TyDIwmDYN1wgAJJjbEGBTDRIMnvQ7NLdRpekHYrvAxxXv0/tt2DmSbXGmgCa9IFEOzX1QQc0Ieslx91VPW2gLilsFsaCXfymoazSp12zWr6WwCJxs46GyeerMGUmpA+5mcW1ilc/MV3guAyXUHbdm8TjccCjy5gkATWVj0M5y9+KFthHY1xMWGAkui+U/kKswNwMne7iNs3jyKQbyOK/ALLIMMMXACn4/D58bpuQuT9P2lm2hsTEy3XYNnsxymV0Eik7y4g2jLGyg/fYC2nP00vWfms9ywXL8SgCbwZmHPEgX6cFaRZpWAWcLsEnkpjjb18gJ6cVe9jGEh3wlg8i4G7+JZInIybPDe6tGj4YP0dOlDfJrBcmJJ8ERYJngBHQyYyDWSKz9LV1ndUBpgwjJZ9RUqQpIEa6helsZb5zYMNKnB+L1Vo5nxaSooFscohu9agkszS8YnJqgMo19tLmc0IBM06WQaFFKXMh0E43KUz+WpC1YCgqAwOnT6AOeoh0HETinmJhn4sMQujOidBGsAErao06lRAf4pFAwHmqhFpwS2wDJo09hYiSVUau0K1TsrNF6YponiDO0+OEULwYu01DhHr527i+bGMMCaGWf2WKJzq6/dO0O/9mASaBxh5Fm3XT/7f9xH5dt+k88H0GRycjIygE9jmrjSXGlG8C7TxAVOYAIP0ASACX5eeukl+o3f+I3EvT11NDaCj4fcOICSNgwnA3Z+kMIESnDxxPlGBEvSWSXmraUAJik34/94iAlI3dCQe3rbFaSzonqBkTvYJER07OR5CQZGJq46bBbSvt3i+zM1WaapcVsCC2UJ2g0OwEiAMaSlSpNmZzB2GPWv+jR8uPRWrbXpsWdOUKMBYAX0R5m7ZFPAwZCgSaE8m5p8wbJR6oXemjskLujf9HduZXvKM8jrwm4pRJ2OgCb58myKbJhmfKWPP1xD2ifGuQPIcU03lqigwBENFuFs8DBLMFmsXiJzJ24boAnWGy1IHxVK1FNB4y7cKUI/qyfZ47Rsl5ZJc45zMjFNWcTI2NTzhHxME/YdUYZ96QaifXN0oivhPGAmBupFmM/bh6kJJkU0V4bIHs7Q1Qf30a5tM0kj+SFHfMhzATjZiM0HnDBocgFME2FN8ZzJ/1ZrpphQJCF1LW0UMdCUcpPq63weZbQtjAhhNQCwQKy1iECrBmOisUI6ngng6bK65u+15dME01isMbH2YNkbytC5SofGC8KGjgATlZzDbbpHlNNyXEoCV5J2VXAKjA30LT0tqWCV9DfbeNwGduIZJzlfxT0jin2ZD9a6/5R5i4EUpV2vmFI2u0QlR8Wt2DGYjpOnsMsrZ5cNETFddiNzHWUCeNrtCvjprIkFMNH9WQEd+tomJpL4zBxUFbPEMGGOQCmjEt0663Y71O3UI1BJTLUNBop6ePEp1LONygIUzAaK5Rq64Lo/g3EyQw/8EAEnZrNjFkon4HbQDXoiVebMeQBCTBDE/XsjxqdLcc6HPvklOnoylqlD//a9W/pAk8e/dJhq59uUh59JtigJYlGCgDDiEKR+8N3f4HfaSq1D1V0foOzkQcqd+Bx99Wt7WaqYpb0yBV4H6EC1Bl2Cbpu6PbDjW/T6d99KW/f4mOyXn2kSvTMwcIsxfYind1mYJsOsnPsX/txKk77yzHnxM8F6CO/a7KeFl3xFc+SxUo+XbrzBTNxRMFkiCUfNMT6WScQuMWS4AJJ4mCZblgKaW2ozyxNgCZIn8e49uXOC3nC/qCqkbVciaMLDMwMn6YoZDD6qJIL+rXCYtpB+BjCWu504GYYTbFq1RILMJnAyxFiwuctmDaxjDfzdPz1Hf/2FJ+jFkxcIrLOdWyb5PSxt63R7VG3Eyjnufv1M4LHvJWSaYPGfXtD49WMdazPtVAPGz5HAEn2NFI3P89/9PSod/X3aPp03gJNswudEszUsDxC1po99TkL6m2d20ddOX58ASwCa+CR3fKwTN4O82DlL/+Kqh1kCjMEdbfJeUp4lMHg3zexBzx8ElqjsQJ3tx1Jjyty+FXT5WgyWKKAEQA3M3h8JH6SzmVtpoRBnew0GTaKHwC96nSCglZWqvA0MkOWKjkwBTcymMggw0eyMertB08USZRvDgSYCJol/DTNNpvswTTJEAEya3QZNFSYjwGRYOS6AJUG3w+bx2Mowmy8ps3kPYIJ9avVmZDbZ6lUpSzklzdWjnAJKumwwHFI+A7NDnYlodzSwRcJ8SNkwR7mukuzCNbUEBAIqKpsDmR2tdoWzsmAI38pUqBAOYJooAyc96GUzPZqaimV8AJw0M6tUzk7RnbfcQdNTk3QiOETHmo/Qrsr1dM3c6+MRw4lf4k6wePuP//rdl2CAGv4Sn/70p9mIfcuWLTQ+Ph75mcAM3mcCr8cJk2liXk0z0dJAEwCR+AHTRAMnkOiqVCr04INJeZlvPSGm33FLMNpECmvCG2QymB3CIAI73QAEzJtQJ/AN82nvbjrTNDGBuucFi04Dg54L+KeWIRfsI7BIhp3aGo02PfviGd4dQIkSyDHFt5g9Mj01TtOTZf4twU6V5GBcSOquR80GWCbCTgKjQwKuhvSRfuBOXaHe/v7rT/IZ2XekUCIY2soHWZ4fgq78LRmy/hfapAm8XRsmaMJTwBBSjtYZrEHfPncMmAwTKZBjV5bOUtBpkc/PRN28Adr7mG76M62nHdeMBkzYN0uB/5y3oJ5wjn1KktIo0S2yJqj0T84wZ5AbCQ4h1Urj1M6puUFn+ycantO21bm4zrNZKhRMYEwnVOhgLqS5hOHITaaPgbpujwJmqPYmR6V1BXXS/l/bz12C1AjM4wW5n39WxMxT5dESpbt3badyMeRMJ9/mlxmL9/zT//DTIxR4tF1d4GRppU5LKw15/pwpjTaAfofAuAr2KPalHSKHwbopHaVGFQQ4FJOZ71ONEZKoA+AEErXa90gTVPR+xuNSgAuvaeAPV12koLEoniOqcTNoksmwx185r9giOslIASIYQnBPYJgUyjOxRJiWCcOXWLfn1bPS84Zqw5Dgse7SnrqcOkhnXMRzi273UYuP277zKE3WRcTk0cG6BEDhn4iiZ6a+BtukCraJFShXX4JtoryrML/zu4Qh/cWASUE8UOJe51aIp8ulzMXxHK+T6XBqbXhsgu/2OTl41a5F75IyF4NRB8kkRypTtQP2LlHAnMNxjklSwvORYCSzK394gRPd1JD4gHlWAySmrNZoI8urY++LAU2e+NLTVLsgJvC5LEzgwd6M33OQ2b91dp7e+sYn+Z12abVD7df8G/a/qD36n+j7h29VoAmSzcTTRMAZhkwYcAl68KRp0dSOMt1x/+3JSkUTTZHavFRPwH0HZtllXl8NKMElBU2GXG9bRXZuQK2LcF/nKg166mSFzq8GCjjBviZQYvzbAk/0SkxfKGGSp1c+BlvTYJVEgImS4ecJMWEAACAASURBVOK1RgC0M2KZbF+W8WprRXzEmGESBsxaMv/dl23CCiUDFBw2sIG5nibuLJImjcqyXHruHsqn9+LaBXy2tD8mz4FBh4GpTY+TDWwcm6ferIEBNQA/ky98/Qm2kdizeycDJiJ/29/TlWPObQeQ9ZnAO8vcSwSaXEEskz7j5prAkmg+TDJN9FcATjLP/j7t35Znfwv2OAEgUVAm6uxzgh/lBWL6gSjgBC+ef/fiQfry8WsiVkk/Y2dzceMCJxKgB127G8nu3Dz+NN29/WgkxSU+LDlhlih2iejVShnZs8THLNFgiWKVaF8WSE+BJcMG7w5QAnYJwBLQp54v/0yiiwwPmsihK9VVBk6GZZngGL/ZXbyQSgNM6m34gDSoXChzkLpSW2Fpqzz1KMegCeoML/uahROvL/k1jV/0BTQB+ybwgSaqGNhfGC1LNFGaoLLK1B4GMDH9SgCUYIvBEt0p/IOMBk261OZFfSEzztIrKIsGTXA+Drj14EOiFtLOk0SeTS/TpW6mRd12m3JsFF/iRTcvvhWlmKmw3Ta1u43hQROHZYJLz83NsKeFyQCDp0mjV6Ubb9xL1265jV++X1z6Lr20dIiunns9XVW+NfECoGMMv/rAnXTd/i1XzCR28uRJ+uY3v0k7duygqakpck3gAZxoaS78RtDKBE18N2LK+JmeJtrPxAVN4GeCH4Ao73vf+xKnTAVN+sly+WJAagLUQAkvWt2rjcgqkRfW5Ims8zoTpvly4Z9KhlyYrwNAoovOLxWcfaZeN8KA5hertLBcJ1BX2dxXyepgDwAjMwBIGCyZsHJ0OXCtPATM6tXvvBHLhNEIkUsR6jrKEIdW4XWAlza82PAWEi2tNOl7TxzlPzVoEl/DlaiSQS8CVfjfCPJ0JZiXL6f2Qxc0iafoPrrq+rGZ7874zPjbzzAZFC0Q0ARsPJ+fiZTN9BYy0drkuSPJIFW0qcYSlcIOscMAa6RLkVmQC7hFxDSxq0tLbOgnpjP0AZbgMw2cLI0ns13twL/T3s0MesiAFscsw3iZk2VEjaW5dLu15x9IM0nbEY8MP0DSp78N2RWjmlFjjA6UswQDpIG4DMmTxe0BklU9Gi9J0HbH1inW0h1tk4r7zY+8lW642qaVj3ae/nubwWqAJssrDbUGUcwxGMEjIMSGFnqEUfFkPRFG8q/qWgpkFZDDMHuPjpdQddjDmpGoWNAG65rFocCE6HKyjkA7a64uULu2FMlw8Z7chBDAB9AjYC3aq2AtYGWLgkl2bIbASLOY1lwOuRDuE+OTLqbJMuSurwJJ7qOX/eOxTtpHXO9mSzEBk+hz54T2/ua5ogGd75MlB3VCipmVbD5ya16xWTLYDfKIZknjRyTjLydoKeBaS4D5ARPnpv1dRPWdaKa1GqcFDOn3Br2HMzFbTCSwJJDl24E8irQdHvdgsK3mG9eTJ5aFjqVInWpLsE5+2KS61nMceTWe63f/7B/pyPF5KXqKNJd8FSd+6fv8xqcfZmkuME3wzmODJrGfCaS56uxnsofCq3+aerVT9NSXn6BKZZuwVOAxpqS9cnkkFEhsBEHubq/NLJOJHUW6671vtKtYDxJXGGjCKw32NBvQIi4JaDLqhG+Wuf+6C3v+4+HTYhAfsUwU20QDJZFMl1a+0N+74IlOHonnz3ig1GO+wSwxWCU7l4VdO9kiGm/JWCbSjiIPx36UzDKx2SYHbttPV99xlf8hXXGgiWet5ZjDR7Jc+o7WFTTxN+YEaII1Kfu3bQInr8b5YLPMPxw18HO//Rk6euwV2rVzO+3ds8tY3mo7kPT7BOvE8jtxQZPk6+2lYJpomn46xe5iprqRH7vnYpqaeFEUxRSmiS4fDOLP/PcP0E37iizZFMt1DWcQ/3dHD9KXT1zLQU/zxwyE6sC++zt6D1ELFwRDfcDJv7r588q03gVLMmzuNwgsEeNO0UMWz5KQA12gK2uwJJLiavXY6P2R3gep0yUvWBLNh0NNiLJ3vdFg+Re9MJYAzaAV3dpAEwYiOg0qF8s0XhynhfoihUo3OB/2aDqsMmiCdW5/0ETqC8BSQOWYaWKAJbifTiCACa41rozPBgEmAurU+aUeYEmxWKB8RhkdJhay6BzJDqJBkw7VOWmvkBXQBYFAvMxDootfIjJZClS2S0FJydjL0jhoGfQa1OnWCC8O2uuk12nFdFfo6/ckC7mQLVGzu0z5DKjxTuYydojuAy/8Emib276HKKglQBN8V54s0LnC9+naLa+nA+PX0pPnv0dLq2co6FXozgPvpNnCjsSwcrl9THzj3KlTp+g73/kOm8ADMDFBE8000WwTH8CaNnb6jOBN0ASeJjCDB1ii2Sb4/ZM/+ZOJUwI0iVuUHVnyjftOrITPZ3kVaEkV+Uaut27G7kbx4wiXuoqdeasuPPz0c5EgicjexF4N7MHDmWc2i+fI8QU6cmJBhj8VYZyZGqfyWEnYJMwk8Zde6tkOXNvPQ7FMVJdjfflsToEmErzU2vwcX1X9UstKQcZLgyYoQa5oAh9+0CSqYKOxwAtFBzQ1MwX7RaBKrsCBU7OJ6POMxDrhyKluYsp3KfWJp88xC+deZvAiBk30zehjTNCEn1x8FZcByesMGUcZMOl1xMckAkwEnNeHZRGYcc4RJSEY478OdqPaOHCq5Lrq+TI1CzHbxL39BDvEAC7Z5BZylZoBoz2vmIGgDeDjM7IXkTRyD+vEkduxCuIZSUZeVMYZnpz5G7TkRzEy9TjEvzWAw1F6aWi43FS5yOBhp9OiXdtnae9OjyZ9ov3YY+JGgya6rAJi1hTTRNhFnMDB/R9BMI2QOCsCPXboTFwd7FZBDQHfNIChJbAQZxJfHawZsI4sFPK0Uqmo60jwp1iCn5o852wYUKu2QEG7Lm07StKNO2UMhmjvEjF8R9/PKcBE1qSKCaMYLJKoEnKAneVALaAvxooQhPfF+mRMNDgoKeOpuQ9gNWewTgxP9rWMuU35nWRzMXsp4f/jzC9pzMmVapOqdeU7pe4jHm4gzcWONhQC9Q4zDHBhDWFuUjK7g6XFRI1p1Lu2NL3U9GnNM6fKZSrvMoCanBgjo4wUMwM/ljwzGSXJQcYbeR76fTS+B04oCHHP9loSRsubwEnqhPeq+2Jo0ASghiEzzH4mX36BWSZ5ltcSUEW8nUw/k8fZzwTSH/PBbipc/yHqvfRZevrQJC1r0ESzVFS8AOsY8TPpCGjSbdFt77nV9jMxO8RlBE1SvTy5vvokpOhxZsNazMiTvackg0ETHMQ+JyfVvGX5mRhAiQZVou+13GW/WIRef/DAFslv7VgQj7XJBtFEW5EEI8BejWXMDpY1k8k2MRkn7G3y+hRvk1cBaKLXXXq9WRibtp/h0DGitLYyOEaEC5rACa8DjfelTmvFUtP50/8g8vKb22YNbNbAxtQAkkI//jt/TTvmyjQ9M0c5lRBurVd5PO0/R2jwpINgtCdAAiUokBr47eMvvvDCesw4fWrkyjZ/vyh2iXnXA0AT7ArgBD4nrztYYAbHsAbxnz+6n77yyg0MlpimztrHREvtpIEluphmFrkrvwMg5c3bn6V3XPWS4VmSIch+xGb1CBx6AAYHLAG7hJklCjBxPUsgw/Vw+AAzK54r/4ytw+xbzgwJfODQhUWlWeseM+Ac/Zgmvu8AmECGa7xUpkK+wP8OYCgZwER9nMq5HIW1Vxgg05JrWFeaUzM6Hr/QA2QKieurl99K+QnxFHA7ZqUm9zZTFjPTNMN3lC1TyFCz16Qe5CsAspiDSeoAwhGrxBNYrTeZVRJQnfKhsEz01ukGrO/LXiZq4QKaOU4DMCXeRH882jK45y6BvdIN25Tp9Cjbsxfe8iLRoWKunA6amIE/znbv0cT0HE1Ob6F2bd4Lmuzbs4vGtxB9/9SXKFMIKVffQtOlGbpQP0TX7b6Nrhq3deWvJB8T8+GcPn2aHn74YZqenmY/E4Am8DgyAZNRQZNBTBMAJho0AVAC4ATeJuVyme65555E24lBEzs4mDbpJJtmSN2gbRsTG52Dy6tp7Joz4T25n1Vi9TOriOZJhjR9jwZaf078oGWD6c8gsWMFjCSyeO0MYoAkyBpfXIbfENGW2Qmam57gy11zYAfLIOLHHFSsKuIxSKSJrMWGU48IYEJCi/fT8hIZZdasmC4SUFSBZDxMY148enKBjrwkUmHYUkETj1RidBDGFQM08dUpgp0aGACQgi2S/cLf0O1XrBj7htVfzvvTKB4m5niHf7MJ/NJZzniPkzJ0xfpAE+fiCdBE2uJYe5UmOjUOKEMskYESMExUgFnKkWEmkFkm7zxnvISzp4Xlb5KnKsyzvVvcQCL2icn2ymDtYMs+MBsGweigHQESWra1v3TVkKDJmlezcXIPSzCAsQAQh0F4t2fYwQttJj5ZBltS1rvLKyt0x80HaXLCA/KbHdHqcET3b6CviXMpWqpAnqseG8BrQFp5pElLUJn5MYYio4QBmoikI5gh6PoyPmjwRO3MPLd6DZKp8PhpUzcQg3fdTvFbzz1YixaoRWP5gLIcADf302XC9cTDRCfqiBxXSMWpXZyMEYM3ikVjsFEgyaUBE762eiZx/oWMce4m45veW32bAMTlA7MpRv922qecT87jjL4COmujevRx9l1x2qInYUCk0ZJLOXy8stqgaj2WxDMLKmMi6lvWYeirYyWwW0xfouS96zpyu549x9h7xfWh5+W4Eswr+M5hHouzRn4nQUctsCWcrdsWxhvIuIBZZMlzCUKrwH2b9RQ/lID27Zj+oTKHTxnMf+g//pV/+xfRHJzmZyLt3gZNjj1xgl556oJimsRMERM0QVD6wXd9g9UUKrWAqrsfoOzUQcoe/yx95Su7GXBB8hekvRhw0ZLEeQDtYNDiXUf7mdwS+5m4nWoQOLGBTzEVNGGWK8sppF99Q5gma57sU8o5ml8MZLu0jOX5FRlTz1W1jyrR+SpYKfqc2jhesU+4oRljIm6lF9Dc+QqLvm1f7LAyACTgBKDTc25ilhiCbQKproAO3LbPzzZ5lYAmPEf2upTjZC07tuAmBvXvBmYdDgeWmOfrNMVsmsuDOcfYTODkhqt20G/9wts2sEdunnqzBn60a+CFY+fod//LP3Al5IoTXtBEOupg1gl2g0JRR0uGE2KYogBlbhsMmlxBLBNnfl03sETX5hCgid4VwMlBejTyDtGsk5LlHSKAxd+/uJe+euo1CX8CgCeu+Xs/0MSSKOCAe4/ludyf333Llyifx7UhwYUXtQzlOFHCzYaVhshBFjZ5V54lXZHhwo94lohXiTZ6/17vg+zd8Ww5RuGtYLp3DPBc27NfzDLps/hJAU/SQBPf541ug2r1OstwYQObAxvAEwY0eDJtrQ00KWyl/PjWJGDSWOLMv5mxaRXkCKJMbl0VpgRXIV9k0GI4sMSszKREF0CTVkbuMR/YQTjJkupSsYAsyPhNPVCMDwFOHMBESSloo91WZ5FazQplM3lmk+A3ttFAE2GZFEtlYZkQKdCk7SywiG6+8Tr2M3ni7CN0vvYkzZRnKbe6nZboJNFYlUGTqyYEOMEi7VcfuIuuP+gzZby8E9YjjzxCZ86ciQATgCYALwCU9GOaoE1jQe7bRH8eGUvyY0r4QZrLBE20NBfAE4xFb3tbcoH4TeVpYoWEUlgXZgBJlw3eAlgg9w2emGBJBKLw04vDnb5glb6I8Z0vPGpmHSbqbA0MkkhOC+9JyucryRpR5fcG2UI6qtgkL76ySHMzkzQ3I2yAaw/s8Abhmq0YOLGCeQPZJVIO8TLRRogiy6U33IOWB4sCXipAyUE4xTp75NBxWliWwCmeqcvsFFPRwS8x8CeQzunvfyZokt5DZU4R7xRhqeCE0d/q84sBTHBegCbV5XNUmJDxQ+4uDuhJ+RyWjd4x2s0FUrK0tX5BABPFMkFv5tzXKJlRjomf04A5VGfjq4A359uEwhZdHBcQ396sThPdkZkBnzXAK/NYSC9ydrjzrC8aNLmYGAqyNFW5dFBc/22W03xyrkyZ+JjImrfZbNHEWI5uutYntZVS0PDSgSZ4Hgy0VuoSdOHEDRVA5vk3yaSwW66EpWW+wFrEWA8qxEAAbVmLddptqlaWPP1b9QgVVGMAhtmqIRUzLRoviGm1XFvaMHbt8voiIzJyLMcVUnZsloosxyU9LJIuUbJdEaMELASDRSLzTny/UhTxa7Larf7DYZm4YaxhABN3rkuEwiJGpboZnrPhseLpiWbiiAeB0fejj2SJLr1UY/BL7j3oBMwoB9CNcaVUUtdjFps9BvnmarN9GFWVGDeiezDBJyv5xakNe6iJz2fdN2KOYhYvY0s8zHKb0WMvSxbCQN5mW+t5S4AquZPomLBL+3ZMbQInnrb3avroo//+ryJAMJIN9d2A6mv6K/iZrJ4XP5M8DNwBqqT4mUB6eqkW0OquD1Jp7mqqPvzH9P2nb1WAC0CTPCHNIZr6eBwSpgmY9Zafia+zXybQJB0w0bWUpQx0qNO2dQVNLmai79diRwNN+rZ9fb9hyJ4opLyXzsNDDGNPJkPnVru0czJHLz9+nGbPLTMrDiwm+HjCn0nLuPH7mjjW+aD1iEGXZJtofxMYwnf5vXrXa2fouje8xi76qwg0kbEbySlmnGIdn9sQA1o/tgkOxztrN5B3pU3gZIgK3dxlswbWWAN/+9VD9PmvHeKj+4ImvKTTNiHp8weSv2ScTfdD2UDQRC1DU7Wo15aNu8a6jS627mCJLtAIoAkOAXCyO3iEpso5ZpzAfJ19RAqQ68oy2+PLx/bR105dzwbPJsPEBEwQ/DRNnX3AiUmB9wVFTeDkHQdeoPdfd0wAEyUrJZImRs1rKQd+YZUfBJ2YWQKDd/iWAChhwERAE4Al8Cx5dixJWVwv0CRmmQygCuNWHPDEtyj0UY6rQZUZJdmOeHpgA3gC4IRls5SperexRNn2IhUKEtiSQHWiGtkHJGKadHrULQpoYm715irVgzrNlGYoBzkJFWjV+/T1K1GDxfD9JjlYVGur1Mo1GDDJhPHCWOvit4M2ZxTjhcDs1ZATw+IPLBT9jDlrJptT76VdClqrYq6WyVC7t0oQKMtSDJ60gzovJGEin5Dn8rBMAJgAOMHWrJwSvxTH5O7uu26jSrNCT555jHbn52gxd4QqjWWayxyg2elxOlY/RPdtF2+dK1GWSz/LQ4cO0bFjx5hhAqYJxgmAJgBM0ozg9VjhM4I3gVUTVHX9TACcaCN4ACerq6u0Z88euv1227yystqiQ0chFeUPsLpt0n2vQjtnLwOTeq1OFZ8xmdWrz6sDeSYTxZou4+hNMhjFERMPw2RIkMQERlAeARZitodV/jh5OaoSHcgz6whMDRQUQMm1ByQYe+2B7XHZ04JL6AsYhx3Ts8FyXHHolM2xFcskkxNZLr15QRO+aQVaoc/nCvSFb8jiRoZf8RMwt2FAE68JvLMGGg40iUpiGKW7wTp4fyljev1bgyyR/lf/kXVl6RwDj/nyrDGF6uuoSZXnB5hrG+dyKYkGwJDvBTTTqohcJkIwKqgZSxjFBwtoMkTSgRHA5DWC4WuyGkl0eRab3v4gzCVIc5l+ZNqrygTGLECib2ClH9PE04EGTngmW0vkuAT4i+/RB5qYp3VBnvIY5kCpewCMaDt3v/6ApyQpi/bLAZos1xRbIwZOBKRWglJOUaNguWqPLA+qPJD0/IF2zBAkEx4kYL1SWVRAB/d+q6HroL6sTcXLRK9TS9k2TRQFIBHPDcRLAOYje1bJcYF9NjZLhfKc7ami1laa9cLX0YAJSqDnEiNIbjZBc90QTxU6vK7wMc8k5j5dY5rhvaM6NI41jxGfFnwSdy4ui0eCxCyXK2Xlm0NwyRVlCM/VYQTi2gBNMKbkcjQ2VkyA78zMSdxv/IF/bk2+58XzsXFsCoCSCkCpQxNAa0gs6SZeRAyzCfghqdrRi7Oev1hikoPgTjk1MKaSMDIwh98xSQ+802YhDxxmNne4YmogAk36+JmoxQkDlHr7xqe/R/lsmQqQ5kJA2zKBFy+Jm695kW6+7jjVm11a6O2m8CrxMzn98DfpxRNXCeACaS7llxK1NzWOgp0P0GRyR5HufO9d/uBIxFq49FU6GDQRCapUma51AU1S5s31qo6hJZ5GvCBPQOllP/b4cTr5xGluGzFwAslr8aEUtkkSuNal0BJxkqSQ5m3Sh21yRYEm6fWEMRuBUZ5DWXJHxSpGUCIZ8cml7q7ZJq5Elz5gEzhZr5rePM9mDaTXwO9+8sv0wsvneYeBoIleM6aaxCtQRY8nDKAktw0FTSRLMx2x2eAp0FrNbxhYoq8yImiCw2AQX3jh92n7dM7wOJF/f+PkPvrm2es5IOoaOpuyXCZoMizTROQUkmwTbQ7/m3d+n27eVpFM0BSwRLSjIcMVMljS1gbvkIJpdakegSY9+n7mQS9YElXdUJ4j/YEQZMFXVlZUMG9wtnLUOFQHSSwKFdBhdplqsEqtRosZJQAEAJZokGS+Ok8z4zOkvTwYNOksijyX1pzXoIkqHnsuqwABYnCQNAsn9lHW0JBnwKRV53ObgIlmtzRawgBhCS4F2ERlHnmhql7UnXFiub5IQacXeZlEz03VHZgmuA/Ui7mhjcHgUBaCIt8FEAUbAq1dACbdtnVMj7oUhE3OvIJ/CQAlvKj0si0GbPKkMtyde0N2oQmY4KQ+0AQMkz0HttGTJ56kA3N7ad8UAKoMPXr6i7TUOEvXbrmdXlp8kv1O3v7ae+jXHnzTFTtnATR56aWXLNAEwInJNNEAq8/ThBfiRjDWle/TvkcYF/ADsESzTUxPk4WFBbr77rtp7969Vl2NApr4AklBu0aZXNEax/FHPG8MAEzijsD/4uO0Wbl6wbAbrPzF+3GfVeBeSgvoC4yoE1llHQIccQNsyARfXBG2DdopM0nUZrFidADQLWv0eahkupS2u/JIsfur9VcU3IPJdbMpmVNsRmw+E74nydKPA1xxYTTzAHI4GwaaxBUiZUxhOKR3ZMXQMGGNKHDpOUoH4AyjejBULNN6BaqICXzYx89EgXP6hd1cFFnTWPxHrtumuU6VwRJmmhjyXFIBGowhyrH31ZDzYRS4VN5kuL9eSKv5kt/XJA0wYVU2kebSQc0IMNHVaYw7egxaM9PE7TTeB22DJFZLx/wVNBOBDcwpMSPGXa1qQ+n482IhR8WCrFNCyFl2AtqzY5p2bptySpSy8g2Jrj+4nX7rFy+NpIMwTWpR0oZIhcqzk+FLgszRmGiMPOA1aa8p7BIZsUcsEx4sGMSoLi+SME8dmjt7Z8SG8zAg57EkAk1Eq308H9BEAeklAuJ2gw4zwsIwK31rajflC2UFmKjnrM+hGCcSOc+LNJxxQ1FCsC63cY8Y65JAgM3AsZtekqdofj8MqBABJg6LwmdObc+Z6jlFLBhP51QftdoBzS+vRnfKeXVglQVdgul7eQyZ0Gq9bcwrXtCkH16ZNiepOcOee5x2ZoEodvex69TpS8ZtdxrL3A/50ZusNj433kulPSIYFxvIG7IvVhXKC/X+HZP0gXfcmj6VbH5zRdbA88fO0u/9+VdF6ihng/m+AmfVGmfp7DL7mcDEHfJaAFPEP0wARGSmAjS5967HadvcMlXrAS2Geyh77Yeo++Jn6eknJ2h5ZZsCTRRLRfUtAXO7FGZz7GcSdFv0eviZ7ErxwrpMoMlgwCSa1JUpvLPeGPk91H0iKfPlera0SxF47wOefP3PvkW5DBgmwjbh3wBRAOgqOTeBTZJrOQ1CM2SS8DbRbBMBTXC+Xa+dtdkmlxk0adcWjSeZ/qzhV2AlMugkl0vx7Jy2ZrFNHIkuvesmcLKeHXTzXJs1kKyBhz75RTry8jyv5TA++DxN5KjknMSsEmtuikETJNJIcnpyPNog0OTKkeXCIkdnt29oo1sDaILyADgJn/l92r8tTzCbAevkfHOWPnP0Dg6GInNcs0zMAKgGS3yZ475FjptF7gNNNOPkPVe9QP/8Ncfj6jKYJRosCbohS3DB4B3sEmaVOFJc36cH6RkPs8R9DoOZJpKZ3G+rVCqsRddXSiftBFHw2OhYRkAZjJLVXo39SnrdkMESgCMaIMH3lXqlL2hiMU1SQBOAT2SAJjCUxXnBYBkrlHiB3ujWKQg71G4I2FAurAdYgjPpwcEeJHBvAE1cLxMehoxnAm8TzSqxX4YBg8D8taCo6RkOsHY7CNZIlqpv64RNCnpNvkaOikS5bgyaOItwtOXxySn2MTG3NNCkM1Hj27119w3U6zR5QH158WV6cfEJak08Qttzd9BypU3/7X996IqU5TLv8XOf+xx7mkxNTTHTRIMm2ssEvzVgon9reS6fPI4JnJjSXD7QBLJc1WqVzp8/z34m+/fvt+pfQBNMaGobQZaLTZh73UjaKcoKdk7mW2LbzcMIxhg7x4EXBbxE2vEcYonGERcYYekYh+nlvV4ylmNN0HawTfqf+RleDl58ZYmuO7jDk5ncXzrHrqK4IOItBcZLP7N3oyzqUF78d8WfBJm5vndg7MP+B3xxO1qGNrVUbdLDh16OiqZNmPUHPAeIYVbfcR7HQdO438ZZomZQvu/e8qWUWMv/DDB9H0JCTF/y5Refo2xpJiFFZhZJvxQngqqxLlGk1Y/jiq0qTXWblM/lGEjnXMTIKNuoPwAXMILnWzM+TwtiGKAJB8JZIjGkIOxZEl3pMRAJWGNcySkAndkaeKl0D7KmWvwhubd+4CQOCCceZWIAiOex+JL9gy6YA5ILaHj1CGgi1Wc+DGkrrjxXBJoo/VzIc63WW3TN/q0k0l3GQOhrk0pG6k9/59IYiMLTBKCJ6avG96RZZL4xTIEQHGhXyTeS4arlsOK+hFus11ap2ag7UmxmMo4aMyAPBjYeZ5HGUmHae2i62KJCVrxJkLACj6JMaQvlS7MR/qgzvgAAIABJREFUu0SPXNwGVa+WZyTtC8Ct7utR29Bt3hqy1B+mPBd/lAKY8FdJwCQeVxLvZtbTj1qsRypRn0MHcaMWlBgs4mvoIFp1ZYWmpsUw1+1+F5ZWCcwSvXWRsEM9KhXhtyjAgQa04kup8dFpu6pqkl0zpdtpIN3qDR6QxGXO+O7dnG+Scyr6cJu67Tp7E8HoHf72ggUaY7xK++cujmBlrkQE4J2BtNgdRbfsvdsn6YF33OzrwZufXaE1wKDJn32F13WjgCbiZ3KeE7gKOfiZJE3gtZ8Jkt7gZ7Ky6wHKTV9NdOwz9NWv7jakuRRLJQJNxNcxzEDeusfvO6979y20dXeKFPCrADTxs7P7z7/pTWatx62hEW4UyyStKA6AImyTUwLKRTJdDtsE50phnCTZJtoUHmz9gCW0AZp4vU1eBaAJ1v0+Sb1YdWPIxKA1NI20QwaxTXDcJnCyjhW+earNGnBq4KFPfIGOHF/gcTFX8IEm/ccFk7HGa0Ks+RiklqQwIX3Y89AGgCZqGXsFyHLxBKT01De6tQl9fm0DNwziT/3NB+jGvXhhydD/OH4bLdNeBk1KpRKDJmbgE0CJzwTezBz3ZZD7gBMERk0pHmSSI0D6yfd8VVHZJQsNcTYOoMCzhJkl4lkigbjYs6Te6tIPMg/S06XhXvyHAUxkrZAOmjDLpFLhLIQoa3XUB65kNVirVj1HnEsAETBY5NmWwS7h7N14wz4rrRWaLk1HQEpQPU25sBExTRKgiWLsct1y/YbUCkLKADTJl6nTbfM5y4UyjWVLVA9WqdlrUK8hxu7YLp5ZYr22GncUDxLL9QoFnU6CZeI+E3ja4AUALxbmxs8tk6WgFzDbJAPz9w7MZ+WFPQ00wXeQ6urAzL4XcDwVwEuBJhPstXyhQHPbdieeOIMmnHkeM2Am9xRpOVykW7fcSpOQCeNyZOjl+WP08vzLtGd/g47UvsDH/frbf50+/vaPj9qSLun+YJscP36cQRP8YMwAUKJBE1PWL23MiFqBIYuSJs+lPU3wG6AJWCbnzp2jd77znf1BEzuObtWRG9DBRAaWSVb3M19AKw2AcYJJvkBKMt5k6NkrfX4JokoxzcCMKxcS1128Z/QvDiDH41Z0HqMAibKYzB9P9xyVXWJWNBYBS8qwUt8ZzJStfZLoFLWaNd4lmxdZrlFBExz74ivLdOT4OanPMKRsHoaoYJ1JDQhoooCTPj1okAk8DoXpr7rQ0H0xbicctu3Pzhhynm8263T+zEnKjvk8QeKi6TEy/iQtWKDmoPoCTRDGWsl61V4mQoBRAISarxg08ZXX9xCNwCWzBDkwjt89Ws2V/WyTqNApgIkCHWJMXt2bs1SSfuIDTeK6sECKRBVpJol+fkM/egbOXclLHO0HTYyn5NShgCaIyCK436Mds2U6t1ClnVunhmObXAbQZCFimihJLB6zwApNYJ/qxqVvsCSXmi+4xpUvSlz7Weq0W1RdER8T6d/S040moxgN8MMTuQ19LrQ7+TfAqR5BpqucR/Cnx+sRKs5QvrxF/Ev4OSjzeQvAiT/LKf85aYe6LEY/j+YTNUqjHvS6gT+yZgFTOUuNh06DdOan5Jxjv4pJfSYTSKS44mciY5r7CidnXl5eppUVYYefPXM6elZcP70eTUxN8Xp+z979ND0zS9Vag6q1VjTUIeEIYwmML8vayySCnpy+5JMJS95+VF7zgRtVGYNQuh9Z860BUTmfu8l/5pyYWEuoCuPAYbvGzJO4DUob1k3dfXvTDJQ4uznuFHu3jdMD79xknAw/yl7ePWPQJM9rj0GbZnY9/qXDVDvfZqYJy2upgIrIvoEV16Nts/N035ue5OTBpdWAqsrPZOV7f0w/eOYWKmTLlM8VmUlgmsALqw5JZZhh4WsS0H2/+Jb0or0aQBMerxyZrvQsC/+96v3XFk4Z9GiT319qwMQsgQJPjj3+Mh1/4hXFMin42SZRHCQZNfGyTcCCYrDEZptgft9tsk2ucNDElOVKPLzIwzJtzTx6cxj2iGHYJjjXJnAybI1u7rdZA6PVQDpoMsLkwe8xSOBmJ08ugF7zxe+F8fiyzqCJXt1KIdK2jR7eLiVYou/xYkATnAPACXxObj2Qp3848wZqlK6OvEzcTHENmkxUvkOl1glqbr2HgvJVEWAwCtMkzfD5/quP0vuvP8ZqNniBRRYNflpglyhWCUzvAJIwaNLu0g/oQXp6TLwg+kttxC1jeNBEZ6MmW5WW5kKGht5GbmMmaMK9JkONdoPqbZGlAUChjd/dEmjQZKvhRQLQJB82qKDkubDeZVp3nFQrEmlK2gIMlhg0GaNKa4VfcnMhUb1Vo+xYlsayZSpnPVnWoy5KrRvw1ZR8xiyT2jJLYoHW6671IjNxdVMAerAfPEykCsW/BBvaWQfZ6L02ZVWwhZU5nIwbt27bAIpCGM3KeJLJyWAYxQG7GRqbLlDGVgajsbFpalROSRwWwcVilqhdJNo7T1fvPEgT7UnqdRqUmyKaqV8joMmFl+nem++j3tz36AvP/SXnlb7wf70w2ih+iff+9re/TRcuXOCxAqAJvE0AtKaBJhhLBjFNzDEBwSwNpOK3aQYPLxMAJmCafPzjSXDJYpqMwDIBYCKB9dIagIt4BIhattHEk8ErHZxjN2Fht+hMQBnJ5IR9QZr4rHZQKDpU/cPZzxyslK9F/PKTZIYOC5gkcp6VVwAuJ0C3ZE9IuEhfRx3l1BVklbpBwJm3OtvZD5qAsRU5ITg3TvTIUydoEYaYquNaTBMZCFSGRzKD3+xSI4EmUf0Ong0kQGsyTPr4gIwAmsyfP0fZ4jQD42mbDZoMKmuGplfPUjGbpTxYeHguimkiA6MC/dWjXStowkD+0KBJLH2Vy+cZgGCGRt9bSX4ZZfdEFWXvE60pVCdLMkkG1Z3/CSCY6kMCRwVN4KFdLgkQODGWp6v3ztGh5wW4TwInnrJeYtCk3mzT6XMVSw5LzNa1PJdTXzwGSrYHAjHCtokZJsK2UOBnSNTutNnLBIFGL3CnpLkEcOlyc8FaU4YkGQeEER1Sljo0kW8RZUtEhQnKZEsUcjaY2l+xoSXjVo/X8m8et8x7YmDIaJ5WUD4eB00jeHfsNZ+eu9ZNBu6NenTnEa4/8XExpwO75jOS/OUBTCqVZXrm6cOsfa/ndl/CFA5GPWJ+27lrD+3bf5BOn6+I5WW0HkMgOKSpcbCa1SLLqhuFsXg8xoyZ0rkPu9B+UCN9jjXZJsm5uw+wokqhW5MGSoJWjZknegi31p8memK0ER5KoaeP9QgbeUub37NtnB5816bHSerEdgV9waDJf/lHeRcwE7tSYivsc5PN0dc//T1mikCaK8dME/GYkPYuoMdN1xylW5WfSbXZpeZr/if2Mzn13W/QSye1nwmkvdiBLBp7BDTpUtBrMwtqYkeJ7rz/zvRauwwm8MNLc+liqwo1gZNh3099+40Q+1pbc1tPE3Ej02ANhTn22Mt04vFXlG+OkudSrBN+Z+O2J+VNk+liyczI22RItskVDpq4slxx1crcoteNvqSDNTyGkQ6J2CaQH+3Tznu9DgWtKp970xx+pCre3HmzBlJrwAZNJvrIc/WvRPZxhCoC2wUYSiMetsmGgCYmYuMWdW2vtcO1mssBlkRLhYtgmph3B+Dku69spZmZGQ6E6pchEziZqn6PpqvfYWNxNm7E7wxRp3wVtcsHqV26ipqlg1almSwTeRHFhGp7m2jvAgRG33XwBbr/mpcig3dmlmjfEgZKIMcFhol4lpjMkmEBExRwPUATsEwgF7Zmlgm/FOmFiF70ZWilUeESwk+k3wZ/EfiObJuKadUJ0CQLFfAU0ET5w6COc7PXU6VRoTaMaVkH3PErMSfmYRejqYVP643yOVgmnaBNxYyYr7lblEWvQBPJaulxVlWUUYXv0Na68MNosHYvFn8sKqNjto5cEBgmyLoCXV22+NkWs5MEOnw2JxmoE7PTlMmD/RRrdOtygmnS7lUpky1ScXuRclur1Nvyff66WxMQZvw6Ye2sHl7l9+peQ7I9p24VHfo/ue9P6K4Dd/V9/pf7yz/8wz+kAwcORGwTgCbaDN5lmpigCfc/k9ngME20x5EPNMFn8/PzDJjccMMN9GM/9mOJaohAkxTAgZ+s0wQ1yySTK60BvNBFGEK+SgVeY9NdySxnrWqukzWAJdJUoy3654CAmKUVr2XCrPP4TuqJSeugpvEkfGbvS6viP6Lf3vuBMe1mjTPPxVBc9UbPsMGeFQj+8S6q/oz9BDSB/5K89CEImEw0iAO2+jT6nVnPKYXyjAeQtwsUMU18HTNlzJT5MZnpLf0jQYsYostnqLI0T9XqCuXHZpihmcZgEe8wBGKGe+meWT3HoAmOyIOxw2bw6nnqgOZFgSaxpwkCrQH1qFKcpsCUKzIauq5SrFUAmMj6b8AWP1hjR33/vnlJgr68pc57o64uJVgPKcBBoIk7VkoxrNA5+5mwp0kY0kS5QFfvmaVz8yvMNsH2utfsMXtmooIkgEv0W7/wE3TD1TsH1eC6fH/k+IXI306CLcIMtUYx1jWSepd+giC/AWzouuD95MHi+8rSgpi/c5DHzHTQY4R8pr1MpD4RuI8BE71u7XZ7NDtVolxpQtatzESRfaVcEkCPQRw1EvFaxPSmMr1t1BiqH6MzfmrQxAWhk0swA/DwNEHj9A69RI85cZkShzPjBYF614Rd9nz68FPsN+WyzPG3DSgp+AAyQEGXduzcTTNbdlC1Bmk6DT5IXU5NADSRZxHPEXG/w/yoA8fRnJBszcmumpp4IAwjOSDZrKP7ML9y5dD8U2TMDzIYldgVQCnAE7kmrm8zTuTulYm8wTzM5HJcxmwBbMYM7d0+QQ++63Xr0hc3T7JxNfC3X32CPv+1w8xeTlUtMKZ5jBnL56t06MvPK6YITOBFmktmXgFNIHt0712PsZ/JaiOg5XAP0bU/S8HZb9Phby9QJfIzkXFIG3pLnxOpV4AmQdil2+9/Pc3tTvEzwQVfFaBJPLZj3EoOAp5n3O89dqNBk8vJMnGq4thjx+j44ye9bBN2rou8TSQJwa0ak20iCZmKZeJlm2TpLR+5W0pwBYMmfsDEnSTkvYETL/p4KG/E6KLZJmmG8OY1N4GTjXgCm+f8Ua4BgCYvvDwfyW4WxvrHan11pSW/oTiAGBCUcGTtH6+ZTZmudQRN3At4Fr8b9HQvJ1iib+limSb6PGdPPEff+O//D83OzkYG8Bowmak9QjO17wlIArAkg99YS4mmOdZUms2wPHUPLU39uFqz6GejX3r7gyYIliIo+rZ9z9Nb9x1l2jHLcLEUlzBL6u0efT/8YMQssd9nhg9eDAuaaL15twmtC8uEE3R10EpdIZOhhep8ZLDeL+MmFTShBhVyYgSPtRmDJjoeoTI0tfRZ0OtRu92j9sQ+qrWqPPkXsnmaLjuDgEQF1qEn9TuHfHehOs/smqDtW7kamdjGwjPodTn7mY3f+X0UWccIqPZYGqHLC7keZcMMZ0bKPhKshBQXvEsAmvQ6IesISypJnro9gCIZyoPqjsyvQpHmtu0yssOTZTTluaqdFZqenKQ3ve4OWug9T71Oh5km2bKUYeHCAr1YeZg+ev/b+e+xA2P0R9/5I7r7+rvpj9/yx+tQ3xt3CrBNzpw5E4Em8EHSoInJOPHJc7n91gRUNYiqxwPNNIEJ/MrKCgMmuM4HPvAB780dP7tCJ85W01ka/PDtQzvNFfHOgK54PG3JTgMludQ4p0+ZEkiRZGk7u7enM4WYGSUX8oZu+UP7G/cjI4RmYi9OHamFvvWpkieyyp28CV9gTUrllMujkY89mi2RVZQApXM2476ZZdINiAEs7XOQ8hwGgSZf/NZz8Z0q/VH+wGJtpIMmvCuy7ooxgGv2ePM+XP1/fyQuLk6sXep/5t65J41tYnx+7vQJ6lGRs1s5y9t6oTNLj3lheNBkrF2jqaDOoRtmmjC7TwesNegv9+f1NOFn6I1ORn1OM00gyYkRebkwRV1D5tA8HBm0nKEzygtrBJrYnRXPQubapHE7AuXp27Bzor2fSHP5QR583gWgojafB5R8JfMXZI1yWJSFPbr24A4q50MLNLHZJsnyatDkvfe9lt5336XJYH/l7BLVG22RCOWHCmkunc2ATocBIfYqksCEHeTXwIYG/nTbqCwvsNQr1j92X1fgGAc6RJYqOqdij5hJPly2bo/K4xM0Xi6phB9VBgYHdHN2QBMY6eaUmbsxSJvjtTVjqLFPPxnTdDZqBM68YDFEfF3KaLBxn1FX5XVPCmBinksFa40Ri0ftZw4/RY1G3WKYaJBXk/eiWUElSuEc2rtwfGoLTc1uF9BJHpBiSRVVUooJrMcDP+9rmGF7+6SqZPM2vMtWLa+iZ1V3unMm135SXL452zvMqfEPQaxuu8EZhtEYoHFbc3xyMXNVVjDb0Ub2bJ+kD91/e5+xafOry10DAE3+9muHKF+UZKhBG9Y7y+dX2QS+AGmuXIn9THS2vwC0whT54Lu+zioMK/WAKjvFz6T30mfo61/bxe8qONaU9pLmJ8d3Q/gztSmggG67/3XpfiY46BKDJqOzTKKZUo33SqYr7X112PfYjQJOfAkxgxrG0N8PlwDjns7LNmFjeIAmueHZJkrqlIET7WeC9Qzex11vkysGNLEn0KQsV9oaz2DHMms19uoa+nFdxI4R2yTFEN48Nc85nQaX8b33Xrp13kXc3uahmzVwxdbAL/9vf6YUbQr8nj0qaGJ6pAIwQYxSg68m+cOU6Von0MQIE6UMWMO+0o7ydK4EsCRaJqwT0wSgybc//8ccAEVAEoHOLc3HaEvjkRgsYaBEgBMXLJGMPnn9AWiCn+il1jHv1GwT17/ADJLevfVpevPOo1RXElwATB4NH6DDxZ9Wt66C51GG4WhPej1Ak5UVsAlUAH6UBmTsmzCQz0AWq0HNsEFbDE1630ISZu3YTEZKZ+lF9jPJ5wTUYnkuAzTRASDtZxJA+iwIqVKEsWnsp5CnPAM3bDp/SQATqZR6u0b1Tp22jW+lyqpIlOkN7cnU5tVIED5jO1EGfBAoVIOQAkz08cjOwuItj4BGDoBKSO2WZP0JUEJMiddbBwu/3CplujnqBm3aOnuAJmdinwAJeiYfvAZNVjhbPkN33/EGmp6a5B3B4hG6rKzIlxvL9IOlv6RPfPx/p7uuuYsePfEofeSvPkJ37rqTPvWRT62xVV26wx566CFmfGDcAGii2Sba38Q0hNdZqWm+R6Y8l8syaTab7GUCSTCc86d+6qdSb5JBkzPVVJUe950JGd8IUmas7GD1YNcJMPFpx2vABFfi4LXnWlJWB5RIfmRktkq1JJulDyxRVagyufWR0bFuIMnqjEmwhOVznECwW/zl1XaibO7zYJZJHgE0kYaJB4DkfaEOw56YZuskZX3M4nKNHjl80monDH54gAfxOVGbHf+3QJN+79E+w0izxBZDAEFbBL2dm3efW2RU75QtLqtTopDoxLHnqDixPdoF5tWyuZE59dI3ZHCg3K7RZASaFFgOkQPTevI3yhiBJnxZJYOW1mNNPwgEV1UgPQhDWhybVUVHtq38M5vLE8AybZaedtrUz824QhSk1NKuTtBBJRn4zzXMmsO/z8WBJrZJYLkE7zmMHwKajBeEDaklulD2fmyTywGazC9VaWG5HslgibwbZK+SkKpmrcWZ/5oRosFPBa5AmqvdppXlBQ72mB5xZvuX5Yzqe+qaPAaHCGJrrzdAUjkGSsrj41QeKyoAUoMNYGAokNvwWEGiBdqn3EUckbfHVCXNGH0vpdNDgQma+FqPOSd4pgc5l2qw1vxhsNrM49xzyLFhlEAQZb4R0SsnTtC5c2ckmJYV40qZ1232qL4fDvKCnYNAb69nACdbaWrWNJ7OUKkIbx54V4lkojUfqsrh54Rnlsh3NodS473QqWPzXnSFu/Od+6ziU/iTGhIx2HjpEA0bOhs7Hrezkl3YrgnjbMQNo1S326H9u+boLXfdQAf3bBnxDJu7X4oaeOgTX6QXjl+gfFHW/wO3TIae/MfnafV8Sxm5Q5oLTBGRSEI7Ej+TC/RW5WeyXAuosutBKs1dTZXv/BE99swt7IVSiAAXYZpIn1R+JpDt6baYPf8Tv/K2/sV6tYEmuBs1Llk3NixYog8acl008Jm6O2w4y2R04CSNbcLqDBq000y/9WKbXIGgyfCACTeyBHsMDK71SS4d3KpGYZvos3VaK5vAyeCq3dxjswb61oCAJpDSzI8MmpiACS6iQROZtvKcCIj3W0ls0qbwROsAmpiASWyk4t7pMK+1w7YPbYp4qUzehymXNiG/2Pt84lv/Hx1/5p848Lmrd5i2t38QgSUClAwGS3R5G8WDdGbbzydo+qYsl+tf4ErybM+dpvfs+hZLcT3Se4AOFx7061NrKv8wlaX2GR4wkQN8tGpIc7HyidpGrn+1iE2c2wBNporTDAKYVzFlW9YKmqCsvHjuhtTphlQLiGrFSQZIpgrT1Ol1qNGqs0RWPptnXxW7HCNUtr1qHXjgfO0Cl2OiMEm1uv0yiaxpzRKRB6NeJlRdotwZeEMoQ1wx34y3gJrUC7rUDVuUK8McPkdhKxMDJU4wlenrmSrle+MUFCo0O7Obpop75QUkFqdOyPYANAELqBm0aXp8ll5/y00RaBI0q1aG8ULwHD0RfJI+8aFPMGgCwATAyR2zd9BffOwvBtbX5d4BbJMTJ07Q3Nwcy/pppgl+u8CJKeUR9ZtIeiVmoZl+JgiCacAEfQ7P//3vf3/f2+4HmiQCRMr8HdAiJjMdMOILrANgwpMeB8jtjYP9/BInQKAbBHKzg1VxEqhBVN5UgKOPV4AeuxTjaljvEimLfUc+OS67ruUIME3AILSDenHd8IIBkocsy5V8AAnAywVNjGqGLBfkucwNoAlLyDjPIwJNjBdl/U8+RvlWjQ6aJJuquRCKX7AU+8YqWFzL0bivC+BjnIREMIGfP3+G8hpsUAkLsbeJeQejgSa4k22185SDjwEAE2TU80IvKlR0szlDVm3gGGWAJuxnokCTWiZLzdIEhTCyNdgmFwWY8LxhRJU15sPSTJptYvjb6LkkLTKaenPpKwKW5upoCUhf++hSt2PMfVzGOAXdkoIIQ5qcUEB/2KPX37RfLcKDodkmlwM0ubBYpaVKncAokrYpwfdYrEgPTgLEyliiGHGQjMK/jYxdkfiSbeHCWSu5QpvB60cY15/Qb3H9ItUpH9YZGAl6CEiH1MpMUi/M0fTMDCcKifSISMhpXxXN2NCyUvEc4p8/UhkiEdskjMzXB43HXrCDUYW47mIAQF7AvACBJ8jvSqdgl5VKhV54/lnDx0QBJpycY66qpYMxOMVjuPKI6YqsEOZ3ALm7D9zI5ZHiAjTJU6mQU14nMQij57i4C6YnACRYNbp7Gf1XtyWz55l1adaRPb/Gfdrs3anPQa8mnB3EvycehwGadFo1OPcqua4Me00ospXUj/lcjYIjmQft8cM/efcmcDJworn0Ozz0yS/SkePzlCv4pYZ9JTr0lSNUu4B3rzHKwQsF7znqf9rPZOvsPL31jU+yt+cq+5n8L9StnqTms39Hjx6+VVjx8EJhLxw9tqp+GCJ5rE3wgpyEn8n73sj7pW6XEDRZO8tElz6eJyPweVSwxD3VejabDQdM1ljYsEfMNnnidOxtAoYJ1nicHKMSZFRb6udtgsFK5kmHbQKmSS9goO7gbfvo6jdc3b/drfFWhj2sXVvUE2V0SFKWK30dx7OW47nKQ/UllOsCcMJyj47UeL862AROhm0hm/tt1oC/BtYKmvi8USOpZgWa8HtQFJcS1Rwea/7iCy/0H40GPi290k83f7/IC1gluJLYJWbB1gs0+YfPPkSzla/QXjpsMUtYhguyJvxbAiT8W95zrHwvMxbhsk0068RkmfiYJlqaZ0v2NE3P7aSnCsIskev5Q1Yss6QMjdP2serMk6XWr7m5wIYrzTVyOzNe9uWW4oWedmw3JbqkbPZV0LFWwFgIiabHpqPid5ZfpGIuhWmismY5W4n1uYla7TZ1qES1kshxTRenVaYEAJUOe6bgN4CMcc08Gdg33R2GqyE2gK8v0+z4DC/0XdAEbQgLOK4xmBs6C5Z2e5VlfYr5ojIERlaVLNK67FMCUWj8v0TUy/N+aVqkPGh1m9Tp1Whudj9lxtpUbZ+mPZPKMFG3N340Opgj911dfJlWGis0PjZF46UJuvuu26IKMUETBIh/7cG76Z//yY/Tn3/sz+mug3fRDf/mBipuK9LtM7e/KkAT3BiAk+XlZQswcWW6tNSfT2rGHRv0GAA5Lg2YgGUCWa53vOMdtH///r4t8PiZFToOeS7P5r4/sfk7gDY27VUSWaq7+VptelAmvhiOiwLjHuDFBExkEI21/C8lWCKYBP7j13ZP3L+jva/v2AVM3MCcBbGERMiMNLOxoqAYpPKadcoVymyA6wVNnKEwwTTRw2lIdPT4BTp6ciF+MDAwx7l5KrGBExnj7QltJNCEpd1MgNvfRC3AxNolObf5gns8+XobtnwI0GRhfiFhTMfzbkTF0ScYETTJZGi6WaGxMKAcG4RCqhMBHTU3G3PZ0KCJziAPkdkvJvAYD8A2qVGWmuUpyuQEFLhosCS+bWkDifqXcdyd7/UcEQW8lRcBH+4NyPSf74YCTdjvRBUwgzAr2qeeZ+LzI5gPFgS2yfEiXXtguxc0wffX7N9Kk+OQH7TLp9mnbBT6iwOyjv2tb02fPv/SWepqJo8v+MDMTC1nGEtgyRpJ+mvE9tAwbkhUq1Wp1RSWqj3fxNnWOF4fW8g0GDSJWSYhJ8TAr65NYzS3bR9hnNHG5exxEzFUYiCHARMfc8wCJeIJgeeJaBCVgQ1/I1CVDNwnq9i8VBSX50V4FOqXgziA5c/wiYDqayTjAAAgAElEQVQk6/TiRq6TxPS5n3v2aarVVjlxIWKZaMDEl30czS8qSYcN4cE2CRg0GZuYpem5HVE/BFtqolwS6TSjh5pQxSDgxMYnpIb9oIZxVk93tetfPzOnXo06i8plyH4J0CEybupByONwQBO9Xugqs3ij41vHxfCSOKEwgU+BUPj7wz/5pk3gZE0j0cYd9NAnv0RHTiwwayvV08S4/NLZZTr81WOKZQI/k4Lfz+SNj9G22WWqNQJaDPdQ5roPU3DmW3T42/NUqWwXaS42kAdDUyCXSNpL+5l02/S6d99MW/ZuTw9emwliG1dN0ZnXEzTxMQFGvoV1ZZusp/n7sHcyBOtEsS5fAmjy5KnI24TlV1miC4CJkoiL2CZmIoce3TQTT3nW9vE2wdH3/OKPXVGgCebvQWxxt9Z9oAmP8ZcIOInYJkNIdJllh1RXN2hsSnUN240299usAaMGAJqwnDvm5yHkuVjiuwC58WRyggWagCFpSJIjPsWKCkjouzjQxFjwshxIctXb/7V1+Od/pYIl+g40aCKL8bVtle//HtUe/48KLIlN3hEUYZZJH7DEjPlbL3Eh0bG9/y6S6OoHmmiWiellgCBpc+u9lJvcH5tNekATyZI07nwo8GQ0rokPNFmpivTSyPXuZJrEi0R1DwpQWalXWEYKLI+0JwvQBAwQgBl6CxRoAo1z8ZqRxQ3ALpEI4qWzvLwGHeoEIXVojOpsZBTSdCGpvQswo9aqMXiCO4Zs14Sh8T+41Q3XMoU5E7LcGExDaw0/04Sp6jywSP1LMK3Nf3bghcAU9FZk6I694EnCxtIc5MsymwZb3gyUO4udMN+h3niF5oq3UkCLDJpMje2hqbw21tUScWrR2BOg6fzZZ6lcLNN4aZJmZmbo5huvi6qoU1/iciML5513X0XvfstNdMtv30Iff9fH6Y59d9CH/+TDtOXNW+hnJn6Gfv3tvz64aq+QPX7wgx+wv4kJlpi+JtoYXrf3fhJdACVdwAQsk/vuu28gYILqOHRknpZXk5IXbvBEy3JxlnPeCCZeBMNEDN5VgMo9DwLDMKxW38uwJb4S6wqWKPZdaq8zyiVlsaJ6/jHNA5gMyy5xTwiPKrBN4rFTrt8LOtRD78wVE4wf3czde8KYpuVN3Pj1w4depqUVI6Mf/R8G5moMNoGTfqAJDNXlSfXZhgBNRgFMUucVfu8W6Rr93OSfUjMwga834QdjAzgxaGLfie++vXep5tVia5WmIdHFgIkwTlAvEfivKkmDU2k11st2KdvVxrZKa125dCA43en1qFocpx7LqeXWDzBRt598ljqgLoFWc87XjLC0e5E1iJg62xFafw/sJ82FyrQ8TdRz5bYaR2ajopigyc5tU7Rr23QEmvBY+PypaN/Y28Qu1+UCTZ578TT14FuC+9IvExxolqYtY6kyf1fjDweL2TQeFSUhcamW2KODQZNG3SvPxX2Q+48E08dpBasB41xYG4lEHNgmAditpRkqjm8R0MRgxuhrM9AGaUefxKI1B7gBfOdvtW9sZOxZ+UXnM96BUgYLHYyPvUPspaQeQpwzyVjHsr8KzFc7PPrIdxkwiUATlucyWCYGcBKDMVJgl2UO4CTM5mnbrquim8QjnZ4sK68ZF3DQGHoMXETtwOmYuj1o0N3XCyOpt5RJMrqK+fx8SQPmZz6T+Kidmg/JDp7qInDyVxgSvyh36oK58H/cwKf5t8pKDDrsO3DPG2+gt9wZrzf7TVmb3218DQA0OXpyKZLyGHRFBk2+8hIV8xMR6CF+JgLymn4mQVf7mXyQsvAzefH/pa99bacALuxpImudCDRx/Ux6LXrdu2+iLbu3xR5kbgEvIWhycYCJmtF1QEL56klyXZyUNKj+E9+vJ2hyMeUYueDmAX2AEy1TqXY/9vhxg20CaS7IsI7CNpEYA8beQWyTfbftoBvuuuWi7mytByMQiQRGPfkkZbnMM6fHL6L1s6cgHGu5BD4na2GboLibwMlaW8/mcT/KNfD8sbMEI/hhQROspcEw6bcxW4yXejZowv0U8vGdxsWAJsYAxouAFDPNi3yqVzpYom/PBE1S3p1Sa8IHliDIzp4lKuDOwAlHRWTtrtcQLn4RvSRpmQFkFE/dQ8vTsbeJ+eIEin4a0wRB03q9Tr1rfj4qOy/8TFNg9Y02804udnQWrW/VMypooipAXaSyssIv1KPWt5lRHj0/tyLV32B4NNp12joF3Wf/pL1QXVDB+XFeGMNgvFc7w54m5jMU0ESMz1ligusexuihAk1KVC8IW8VkrVh1GgKQ6LDfCH4jeMAyWqUJ8T3xbumLDXd3nBOgyczEDBvRu6CJLMSybEAs8lhKWkMDJkQUACjpNqnXgx4gzNvHGCzKZ0TqJ5JD4ixVGMAjWALjd6WjraRY8N3k9Bxl5lpUqZ2kGbqZgalzvcdoPNhJU0UNmqi7UIEDPCbcA+S5psvTXMb9+/bSvr27pK0oPxMEfq7ZM0m//qEf488BmvzqT/wqPVV8ilafWaVHX3qUPv72j7+qQBPcB/xGwDoxZblc4EQyVD1Z9WoAAXCqJblMlsk999xD+/btG2pUf/LIPFV8oIk5dSj6I8ck1Mul7tD+IIu+tNPvGbNVAEAaWKKy583sIz1extJc/YNgZhDHLkk0kvA/5Hzp3dH9LgJN1BeJY3VA0jnlWgATfW5IdDUVaGIOokG7SdmiMEG4vwwB5jBo0pWsfBc0+cI3n7FemLX+qLzo8JOXDEz1oi3jSjzc8qifgwm86JFfDGiSDpj4z+x9hkYBuKxScGs7d+Y4hTlZoLlZ72IKb585CiiksDgjBqe6Si5o01RjiQq5rLBNkIWoxKNM4CQ2gifqFjoU5qSPACzhV2r8J8iyHFI+KFAuzHlZJmEo2v/ruSVv1a5HXW9RUoQKAgwsg+orZt3HoGRc78goT91SQBN7f91Z4TuRofExAL5E1121iybGcjzPayDx3PwKnVuIWXc+4MQ0uv/T3/nQwNtcrx1efgUAX4flhaK1HfoxHgd8MFiWS8s8qatqwDDK4E+CJnh+C/NKoitijxmgmBHInsooJpopEccYmPQVZpu0Iee5lUoTWyO2ScgSYdLHAMRGLEUPUG7OGCbupce3qGWof/hAE7cvx2Okf3kofUyC8EazNMZWEys3J0Y1MvI6K/YVqVSW6cjzzxKSHzCHAziJABMVWJVhVMAsk+EhsmZq7cnPFTJdPeq0W7Rz/41xc8oQzUxi/AdwJeUWsFDt4gBGwrawA6LRnajj09bOEWgiRbXrJQI/nc/7ASSe8ZZPowcb8yEbTHPrOfIaUZIYkASEF2n480Xl03OTnqaEECT1E/Yo6HQom8vRPXddvwmcrNcgdZHn+ZV/+2lOAtH654NO9/iXnqLafECFPN6rNFMk9jNBn946J9JcrU6PKrUOVXZ9iIqzB2mZ/UxuFgP5rLBUGHBRfUT6IaS5OgTpYTDw7/2FN3ORsDbySnRdkaCJA5D4KlWNN+gc4jHFdzmo+pPfr+EQ/0V0EGX0IqzPEfpGzMEu6amn2SZZEmkutCGwiVmma2i2iSRm6vYWy3Qh5gDVBzGFx/O495fuWZ/bG/EsLmiSlOVyT5j2VpWcg9wjN9rnZK2gCcq5CZyM2HA2d/+Rr4EINGF/zVJfponrX5JWeZxIx/LQSdAEx2C8WiPTxB64TJd5szCpQaMhHverBSzRt7IW0ARgyepjSWbJRYElKJAKXKH+8cJ5bvvPUbN40GKbuCbw+NtkmODfyDKv9aYpu/89xltLTySZDOAkwTLxPV8v82Q00ERovrLoAKCzJpZJSpaJG0DWf7e7HQLbZHp8OhWUAGhifg/QJKyf9YImSFlj0ARgCVNH5cW0HfSYadIoKnkuQ+rLqk6nU4F5At8OgBIs3VVQpvHRQaP1QtufJfQwTUCFiw0NAUiAYdIOVoS5QQG/aOYyBX4hZz1gC2RTpkq8d/yi3e622QeFDY3VBsAEP0v5o9RcadB4eIBBkNXwNK3UTsUSXU57a3Sa1Gg3qAAGEBbqmSzdcvNrHBP4VS7n7//P742O1qDJpyqfog9PfZj+4B//4FUJmuCGTp06RU899RTVajU2hUeQxQVO+PXFiVxiHEDfMn802+Tee++lvXv3DjF6yy4+0MQNHHU7dZZc4aCXkmzyxEr4fEl5DbmOBmxtj4FkmEYyjtDnNLiijlcgh76x1OCWUzCrZ0lkaWSwRK6J8SA+W6LH+jJr1X2b95wst6HGr+O7zgS9XFOBcPU9TG2Z6u70Wbv+/ZnXoJlbVaSCa180QRMG3UXqQuYQubD4HYiXQgSaqLmMX3Px4liyTVy979F9mCbrAphIYZ1NQB9zO3n8KBXKyjzd2RvjIksLGZsVdLT6pJyXs+edbbJ6lkoInCq2CQOhGjjhgzKk5bkAmPSKnajsZnKF+Ecgo58o3y1QsVfgdUM9k6VGaYK6Ydbyf0oU5CI+iACelHNI+5Y2MYhpIoOB08A95xW2bZfNn+UYzxxpgiZmZal6VQdGxxcKOSoVJWnh+qv30HhJnlu3LfJULmiCz8QU3uj3Rpu4lKDJufkKwXcIcWL0fR7KVMmwRmH2ThSAxzdgmGi8U5nBR3UfM01Qz/ValRqNuppnVFtGYgleTJRJey7s0FhmxehBsQQYrsuZst0etTtt6gQ9Bk6KE9vUelbJ+7G3j500EjMdjFo22X3OszfHT66DBIXfuDe3rRmMG6sF6gxiB8QxY/cGLG2Pn6hpAEHGsU8ffpKajYbNNOGxVEYgGTs1YKJbqZwgYpmzGXwMmmCtzxJds9ujok+MQ1YIgJR69hZTQ3cZc85y5r6ovZhN3JnjnAnLnN/T52B1T9xX/HNm4rmrudkeHxTSwZQye5DQf8p7rTwdMYuvk+vP5xu2ALB0g4B9MDaBk4uYHNbx0I/++79SbA8xjR20Pf6lw1Sf71KhMEH5LEATAT1kzBITd+1nAsZurdmj+mt+m4KVE9R89vP06OFbYmkvluaK/UxEpq9LgTKBn9w5Rne853Yu0uUGTQayTBKZDn3QDJXkoOMDsuYz1zEjIiEj7u5/xsb11+V8g1pS2vdqAnUYJubewjY5xSAJs0xS2Sb2u7Q+B9qpjIUiCSvxBniJIvYgctn69/7bd9L1d9681ptZ83ECmiB2gLkuTZbLPb0vpjEYNOGxfIPluhg4aa6uqT42gZM1VdvmQT+iNTAsaDIsYMIjpQJNXC9Bs4ovGjRJC0SMFqqNi6T1yN0XoCu9XbigiSy2/VsaWCISXJpdIlq50Y86lS8R1ccuiV42Q6Lz23+O2mMCmqSZwGvQhM0hjSzzejhN+YPvk6ubmZ6KccKLSF/QgVeAvvvXzBMsQEfdbNCkuipUquHa2mAdU3PBaEp+ia8JZJ5i+S1dcjAzVuorDmhSj0CTPF5mlf+MFFQAE5m8NXU2pE4npG5hC9WyBTF9N6S+4lrS6WzJeovYJ72OSIUxeDL45cA8E85R7VZpKj+lDOdt0ASLXsh4wIAY9dPNgK7WoU4XQRF5qciGGcqGItkFs1G8HCBTSzUg1YwkaK1BE5ZBgb5vF9IGOH+OwRL8YJtvP0dB2KFiuIfmilv4iS/OHKZyaweVmzusygCABMBkujxD3dp59ZKToX/2pjdE+2FxEjRX6dcefBNdfxAMItlu+z9vo9v33k7ffeG79KmPfIo+9pWP0Udv/yh97K6PjdpQr5j9P/e5zxEktaanp2lsbIzBE1Oiy2zz6PcuYLJjxw6anZ2lXbt20Z49DrNnwF16QROjs2qTLSEv5cSLws0Q1i3HjjKpLHlkaMm45Jr1umNCOmCifApMbw2zjHqESXxm3vwAsCQlLqtHrgj0cetTXdO6N5W57DL77CBTEixJjJMq8xlME9MQHoa2OXgCJJ5tHDD0jrkh6KsOaAIz6KUam8BH7YxfnJW+Nwcv4itFFHvHLwTSKNn8GGWHMDXnMcjDuOsPmMholFL9yVaeNq+pczQbdVpYmE/4mZgnsoETkYZLbg4bzLkuJLrG2qsMnCCow+B0hkXuJIBKRLniGPWyPeqUm/x5dJsGExUv1DACDxAj7GZpLChRJwypmssTC0EqL5PRBzUdfk8/cmCQRmfqmwX3nc67CEhfGQAwt5gzag1jMlKYBaqN4s01Di/CzAEhZD8TeEFgu/3Wa6kXiBxdr9OKQFpTogvfCdskBgJN4PS3fuEn6Iard45e5Ws4YrXepBOnF6jbs7OrEGBBmXjs5PtVgT/9WFUwWr5XyTrGAI7PO+02VZYXJaivM/vVuieS56M2lcOqkpYzLOgZ3FKgCRiJvNboUacbUm4MwMlWAXiyRWaiJeYOB2x2l6lSZpsBYrLqTGk9d40rT9/pkBYDQjMfFWCh5zHr+djfJcqvAOb4kJCefuoQNZsNyuURSEMCiwrmankuLpJvLBNJM9xHvrdKFKxGkrDtXoHGJufY10QDiGwGX8J8rJnBck5zGpZ/G/egdPbjnhHtYR+oz2NPWlEbkrNGk58Njej1gXGsszRQ+7ulUHUSnzaSMjSLYfVsJaNk3AVLV0qiRzsC/eQYEayTKgkpwMs3xt9N4GQNI9L6H6JBEy3lMegKX//091iaq5gf52fIDBX1vx4Ho7t0712P0Vb4mTQDWgr3EV37s9SrnqBDX/wBLa9sU0wTmMCLFLHIkKrMf+1nAmmud91Mc7vlXQdbxA41C2mtiUZ/cx50v/r7eD5W1xh4qT47sMep6hLKIPuigJOBZRl0l5411kWfc9A1+3wfAb/+dQqzTZ44yWCJxTaJ/E0Uy1AlHLmJOyJTarJNAJ4IYMK/LbYJ0b2/9OMXcTNrOVTAaMhz9Zflcs/tq6/hQBMenjcYOGnXF0cyhDfvDoB70KpuepyspTltHvMjVQMmaKITMZFMZU2b+VKUODhM5WA84sQYjsP746drAE3sl0WfLFf6q2r/YiPYEQU81nqSYWpmA/YZBjQZGSxRLHsUd1SwBC+IUK5qFg/Q4q6fj7PMtDQUZ7vKj5bo0p4mppdBa+Imyu+4S6188FCcB6NpxyMvPuKXveEfRwyarKxUCVqyPAkOPMFgwETqOL4JEzSBRBcC+tPj4jdibn1BkxxemsSoVyvOELI7uqDEyvupZICAaSKgST0VNIlfyPrdrindBeZJIZP3gj2+cyzXK5QtZGg6H/upNFstanUCyc5SMhmZbIeCbEPAsi5kt0q8sIMIecieJvHitNNts39JzDaJmSYs/WHI+iF7q5cJaWZ2G01OCOMG2+nmo5SnOf6ZzE0xGNQonadG+TxtWb412o+fRWOFAa6xbI5atXl+zZmZnaWbb7ohCgh0GhV62xv30XvecpNVDb/0V79E33nhO3TngTvp07/4abr9P91O//n+/0x37lWm8wPb2ZW5w2c+8xkuWLlcptXVVRofH4/kPVhOTrFLAKYAYHnNa17D0lxvfrNIBqx1c0ETJ0bCmuEaPGSWyZCAiWjsxzv3BUxUIMvPMFHnQHtNZOfquzav49bEYLDEf09OQCcy3DXOn8YuURrRRunkn0bkyB9EMs9twzDLq3o86qp+7h9TzQxesyb0c4U8V2weLHscefk8HT2x4AVNME4kGX6SjWiOshL8nxwqQ9RlQUrdmOy2tNZsT2B955TUuU7CKgBNFpcrAw3pO4xSYHNBE/MF0LwYsqPt8gM4mezUKM8BVBXYUf5ZvUyXwvEcZXJgh8r8FsVUI9BEAtOYSgU4CanYKhJy5dr5AvUgregxB+8/Jri1l744GA408aw7Eg3QV6L0p9jljCK/pGwMZgbUZdBD2BZc+fq3AZwAaIE0F0CTyYkyM03Y2wvzGS/CpX/52Sa7o4JfLtAEBTj8wisEqasoC5vZCMrHxDXMtjqnzTTRfjIyJsg4A+BkRQEnUocqEK/lajA39RZYilbAPtXO9djNgGybul2sVQGa9Djgz1Jd0zsZUDVi7HFDSAFNvEwENYhGLY2lykzmir5pxWxJNC17TBVQOynJZQbgrTL75j4FMEftMSR65ulD1Go2RY4P0nwWaKLXsO5YFjNNpug8TdAFCoKQWvjphFTtztLu695IjU6WJdkyYUgRaKImMGbGOS8hcbJWXBkYf33zhMsSleZh1YZ/HovATOuxRvu6c789LxrndyQU8Y059qTlfQnLKpmUAUZmt1OjkI1/TZ0u3Bj6RJc1sIU5kKN77rxuU6qr/6SxYd++8PJ5+r0//2p0fkh59NvgZ3LoH56nQm6cSoVJDp5wMoZixkmyW0D33vU4gybVRocujL2ZSvvuoe7Rv6KvfW0HFXJlKmTFBJ4BF20Cz20JsngdCrptlud63btvZD8TvXnZJk4iyZokrlJuOgGUuPsNfLdP2UEBJTLkK/kLzo8yg1EDTx6XZoRdk7cqM4t3u6jzrrHZ6rqJZ//EidBSHv/7J6l6Dt51mm2ifjPzJG5X0r6SoJAG6QaxTdCe910KtomVfCJyNwBNBstyudWTXGOO4pkjSXSyLlvvjRkj/aRfB1xwEzhZ7yeyeb4fxhoYBJrAv2QYVqlZNxFowvOU3+5gRNDEHqjWS5bLAkvsVe+r5ln7QBMUHjW2rGS48mCS8E9s7J7NIrNeGYUbwXX9fpImcR7FDB0pLszFeL/BSw4CIc3SQVre/WGuR80y0YwTEzABcKJ/IMejJXm6O99KuamD8hxMpol8IDeIco/IaogXMBIgGiZ4gitiX1Oaa70AEzm3DZroc7OvSadOWydNFFO+hR9HtV2lLWNgQMgW1Bco26lQkVVuFGgCpXgEX9RiSRYzUqUwO213etQtbqVamBOZrYjV4lnRpb7hxd2l02tTvdPggAU2AA1gr8DU3trUuQBuADSZHZ+xZMgAmLQ7XfYp4RdBEnmjPBU4O0R8SsQEs4dMc0cnmtkmvS4VIDOh2gwWKzJ22Pc2ObOVSuNlqnaqNJYdo3JefBVOVR9h/5J2Z4zKhbJi4YR0jp6gqfxu9jfBtrC6QIV8gf1goCUP0ATb7MwM3XrrrZxhgwo/sIXo1x58o10PRPTL/+2X6evf/Tr914/9V8qWsvQvP/cv6RPv/wS98drkvomDX0UfQLoLWuiLi4vUaDQIniUHDhwYytx9lNtMgCZGZ9Xm79L8MkzN9vVlM9giUiFqr+iX+3dcwigo45Xk0hmydoZSXIbBYIkaAf1V4gWArLOrWJjO5DVOkwKYYLyOzO2tbN2oZ+l/RCez6tQXpCKiZqtLzY5ItkCLfTB4pU9vBqXwApQETR5+4hgtrjRj2Rg2mFdjkHfcx/dgqsXAjQmaSFZv+oZ5yDYPT+pFpx2tM/X6zilDvGCvLC1QozN4RwSAxdvEBE18GXPGuTynzQUtmm0tS+a5khDBPXYzXaIpAeyx5ugPmsh6Af4GrWCMOnkYQecog4D0SJuv9i4ONOG2kFh7EM02F2lre5naek4NQ1pW8/Dq2NZovnGLjxJG0lzWl8myY78EkxZlQdYwz2ECyE1NyFy1a8cc7d6xhV/I8TMINNm5dZJgHM/3aMhzvfe+19L77nvtSDV/MTsfeu4E5fIFCkmC3swyYXAazVNk9KLa4cCfBuBM0MRknBhePiFRu9OiRm2VWcwiTyO6wQKRhJTpNmksUzeAk3gE4OcFZlAARiraqYAmYJwUJnfT2PQuyyzdHcPNv/nfxmPGP6M5xhkf/aBJUs3NbTUCHNvzkn03cRl0eRLnYFN7ZLiLfJT+/uSJ4zR/4ZyAJvweISAz920VmJUYftznNBNoNnueZjLzXIfMLusKaIKfcGwb5Wavp25uRhhq+SxNjhX5un7Why2XGdWhxyckuve4AUl7VzfvfGz0N5vdaLbvuN7sh2nXozkJK7DLPImx3nfbhXUt7UnjrLu5XbZqFHTq3nAs2kEQtDhIjMD7wb1b6GffpxLQLqazbh47cg189N/9ZSQprbNS007y2JcOUe18i6WFi6Up5SGhfNe43cZ+Jnhvq9QCWt37M5SdOkBL3/4DevzZm5U0F6SJxc+E35GVKoPpZ4Jg9Y8rPxNdHmHL6vcl9WkCNIn2Hqku+r9nrxVUSHlH1f1F5/t52SaD10nWDY64e3zsABP6NZ93pOqXnROAiT6HO3qFdOyxl+n4E6+w3LWfbRLLxuk2Zo+TLttE5nXxMzHZJrKW2TC2SUrMAgAB1lGjBjflHu36GjW5R8u0euVZ1/BYzUPaqxJ7WOvGEo+dBt1/z02XdB241vJuHrdZA5e6Bv7HVx6nv/3qE3xZ7VUGpglLeRdKaxpTJI7Z4nOuP2iSYv7eN+Dg1KoXLPHPH5f6eYx8PR9oArCk6vMsgYSGY/KumQhJsETP5ipApd/FHHkNAUo0cyHOHF2dvYeaW+7pyzQxjeAtlkmrReGut1Fuar8sON3AhTZc5larpB3SUJ5EjbqrlOHAEwZNgoCqVdEj79/ehmOY6KKlgSbCYKhQuTiekM1qBHVqBA0LNOnWFykTVKiUB2CiMidhuMY63nq619IT8syw+A7H99FSsy7X8UiBJapQPQ9XvsfMOkfZO0Gb6kpbHaBC0veEqNJY5tPPGDr8jaDFQY5mIDJoOSqKvEOY5SB31FXZ8Fa0202WCf7UoAm/5HMAAPJkOsMjbgMATKZmtrHhZqNTI/iSlCHJk+nQfP052lq+kVabbQs0WaWz1Cyfp22N1zHDBBsbv2NdaoAmyCzbv283m8Ejw/iX33e9Jcul70ODJkf+7yP06CuP/tCCJiMPbms84J8ePxW3EaOzRrJcKhjKmX8er6E4kxWZ3rbkVF92iZHFqjX5+fLR2KnGUi0Rp8as6NNkvEvdRxzQTh13hgZL1DhgjqFDskuiqjSiTYnAk/vMzPozvkOdwBC+1YXZsITIvFnbZnDROrcRKFVBYnNcBmiyVJVFiKI7WLRX0xtLn5bZIoZcGkaJ/Jj4g4wCmmgD5tGbr0PmCCUAACAASURBVBmIU2OUOa8NeMG+cO4M9TL9s1m5TCFRB0YiDJrgnvu92A8CTto0EdSoFHYlWx/yidSlzBQCqwLc4zefRVWiDoiiCQadFgWQ5ux0qUXjFGQnKcyNwjLx9YjBkYjByRLxeSfr8zTbWqRcJks3rh5jKVNzdcSBYJUcgt/5TIbO5Gc46Hti5lqqKiCFZbeUfFb/FURIQWrGYHxlAFJlSBnBz+Savcw2wfkFOInN4PG9K9GFz67Zv5Umx4uXFTQ5e2GZ5pfrFMLThD3X2OBENRYBNuLBXEAThahIUzYD4AaLyfwOp1heXmBgjg/gYKKMOzg8021QOduUNVMmjOS6cI5upx0zoxk4EVZUlwqUn9hBpUn4cSjvG2d8UyNtVE43QB6PnfFd4l/ZrAQu09ZXvhbvA/ajOoDOoG9uceYMDdLBz8SNNa3ACP7I88zcBbMJgIkwmVXikQZMjI6BS+7JH6exbF1J9MYMZ3gZAYDS4ElmxxtZ+gzb7HRZJL0clCkGLMyR1fZ7iUyvzcnAnTd0mzEeiP1skkyd+HT+urTqy2yTPlgjhTmTnC+URJ3OcjJavmZWtZsVy+9E9w6sQ9GX8K6LMX4TOBl9Nl6PIx765JfoCDNe0WfEU83czq+06DzWKdk8nfruEZqoBwKaFCdVRr/ISTNPJOzRttn5/5+9NwGS5LzOA1/dR3f13T0H5gIGN4gbpAjxBA+JFCmtIuQNOUSAXHOXVKykkATZjt2Vwha54Yi1d71hig5alGzJOq3dkFdLmV7TOkiCpCgRwOA+Z4jBzGCAnqPvrrsqs2rjvfe/P/8/88+qrOqe4dUZ0TPdVZl//vfxvvd9Dx54yzOA8qaNTg++0P043Dq1CZXX/wpOvBDEM+Gg3bKfYQO2Hc+kBPd8iOOZmIM9ItEVC5rIgh6tpeFrq/nMkLV64NeOL8PAQIhtYst0Dd8n6JyOcGtQOlnHEvSksdJPkK7cEguY2HOpue589Xe+rsC3ENtEyXQRHKdAcxZnta+ds01GsepFnQrCfdvqdaR0IIzf0d4TBU3YCWPU60rIdWH8K/zZ6dVtb+8BJzutxL3nvy9rwAWaFCr7ARkmO7lk3MYRIUZgmtgTmotlknTKGwiWRNeOnZT/qj1rVvDm426whGKWqPgW+Lsp2xQPlqjl0wGWME1YwBKW10BvUWKZKMmN6sEHwSsdiQ0CbwaEN2OZINOkk56F7JEPch3Sxg8XJSMjEciC0CArSHx8A8QtboPBE8wDBoDHvCYDTJL2ykD6i8tr54/jmkTBDGahNGEBWSjKIoVMk4y3CTly0PQhjcYr2nFz8FPZEOEZTFhBGAgeQZNNNBxkS1A0deQti2jS8qiaN24n6S6vQeyYHCDzZIJYJd1+F7bqmwSY4Hd4tXoYEDoNaTT6KAkur9shD9QsorgirWEBJu7NKQInKK+RVR7kgbc81wUBJjMLbK9VLBQEebBeM1kPGnAO5rM3QauNwQ0ApgrsmVvtLEM9fREK/QXodSZhqojSXWy8EtCESMvkNd2luCbvuXsJfuSHjji75UO/+xCkMin4g4/9ATx2+jF46Lcegj/6hT+CNx/Z8w4cZyK1QBOjH5rB32mTbwBw8h62TwTMCtOYMipgYj1rehOT3Y4DH4fpFfYo232wJCgnSwwyVhEd22TANICVsMHP9gDXSQXNZRmOgo9TqSy9TbwpNuqs5YnvQtueypLd7DGAkDaiGaCJPP+lrz3PHh9igA1phdI8Egbaaa1hwz/lET1H8nYQ+Lj+SIGTlTfo+B5k0g7RIMGxZzKjDG+cfw2y+Qm3pqZueP7FJ/YUgiZJ408JiOOugcnWJuR7HBsKtdczU7yuCbuV1p+QQRVlZHBup/2DD9Dp56Cdng+xTHjlMmrG6K2uNSnZ4TXesMNp7l8/CdOtdVhob0Ahk1aB79lQTPsn03FCGd+RuYmjisoDuBfqExvlmaU3w3ZxTgX7Q+DeejpUoWzg8pwHX8ybrHV9qttykfvdfffcofsfOhLgHs30Ojx9fhXqDQUiqjcK2+Q7yTRZvrwJKxt1YjCgEQOlPkjRKDwXmPMUVYPJhOAZLAJOS/dQ7dNpI6DUg34qRXFK8MJ9UHliElrVVYDWKjNOtMMJynLh3MQx+Wh/62Mbc4w1r5+GbGmRgBPOUorS1h00LNNlTG4y54bBCZ53kHkT6tuO+tBD2pTkUh/a87Vjho8BTAgAcsZmAnj80W9CLoeex8g2UXFNNJNMpKJUPfT7xOA5mH8t6O363MDSsDhOkLXTIdZJD7zJGyA3ewODJtSgyJzBS5mNpQ5CixH/yeCJgOEuB2NdoxJkPlTH5jMCSkTWI+PdZgvZz5qGaHs+kn5iDvro2mo3ItWCZoqHJnI8b5nB4o2x43XZoYhiY2QycPTgHLzz3uNw5GDATo9bz/Y+350a+OJXngH8wf0BeqWu1Hy4XPNgpdGHyy2UHkaQGCedDOx74oQO4p7LlrU8FzYpccj6PXj3m5+AhdlNaLR8eLm6D/6q82Ow0F+GxbOvwhbGM0kXSZqLpL0GxTP54G1WPBMpLebR0lR3gibcp3nrkWy9ja/NnYAmjvcPAU3wiUCma4S8j3BrUNYhLBOzUsZKP0EfNQDXBHerPT/vM848dRbOPnWe2CYYED5DYIkAKAiWmzJdUlZjk6dULXBBRMAP+y/HNuGYoxQQXgWFxzX23Z/Ypdgmrm2hUXgBzsSJUtjE4oCRpJ5s4CR5XJNw2lcCONkp20TyuAecJOsJe3f9YNWACzQpzR4ZKos9rJZ2CTSxZ79xg7+Tt40wEoblPLJLTvLAd+4eNHpsnvhXxCwxZbhIeisxWBL1EaBqkIOVknMiQ7sFmDBYIrrk8ntz9u3Qnns7VQpTEd2B4CUIvMUySc0EgAnticKgiTL2uaoc23igXFeSnUkgOWC+wvN6UK0NYZkkZrvYmbe8j0JpEDjSacB8ZUEDH3g432xuUSIzpSAGR2f7PGT6bcil0PjgU/uLF7c+S+kgp0iVBUDQBBA06TWhlClBKRsNOs+5HbITMYsUcysCI412HRBEQdmsVDYFnRYbcvBQhwdeBFRQzqvVbEK745Euu+d1aKOb0VJbKeh10TCkPEUc0gzEKkBpjR7Kcagg8jqPKZhfOgz5YlBW8tTEQEwAxI6pe+vQzSzDgfx9gEHeW34T5krBYfOi9ySkvWmYTB+Ecp4lUvCKgCbgwzvuuRb+2S+8zzlJPHbmMUDQ5G23vA1+92d+dw802YWpVEAT05BhynKRv3ImAOCkd5OXswIKAgOL9H6jU4eN+IZxTKTYgnfbnrBCqKAA3HaSRsl3DpboEescixyc1w2XsJxivByXzbyRTFuvMdgl2iivgpIaQxAQQGm02tBqe1rCztn8iUATYZH1YW2zDo8+c5YNaApkjaz/ykvaep+S7RE5KVxLAtDELGF0HWHv7OSSXPHdXAzjoSl3yNLVajVgY6Oq5DVUXsPrkRSBAj0jc1KkipIOunjgBOus1NggQ0oeAftKj4z6xMoIxTXpYZwIr8OGbuVwIR78jdyRGOcHE6hwdeoka3t43Y2CF5PNNbjlwt8RSFJIZ6CYThNzBMtFgAl5V5pelSZLgPc7FNce/8eA5L0etHo9eKVyLZyfODQgnonKm5p/4kETWi1pXUePfwRNKpMTcNONx4M1yGdGRbe1Bb5ierrimuADCJwszQXA4I3HluAffty9ViXtJaPcV6014fTryhObwEouW2ReCYEmCE4EBAolOSpVKAC1NrLzLxLHitkq4kSi5vd+H1q1Neg3V0i2lr7ts5wnGXxIWgqBEwwdkeV27qcBwwNlygtQmFxS86kxdytreLCWhOZOLG9EeokDQZpGe7M+TQM7jx+OYeKeh3kVcI0Wy8hvAvqmjKFaROT518+fg0sXL0A2i4ZVBk60p3GYaQIARQhAE7GtCqkQQVtiqCNzB2PrKeCkk5mD8tKtMDG9TwFh6vCRSltSeVZcErWnpTpQ87oTNBGGdKTOXdtbm21i7gecNRoHQoVkzjiL2O6DR0nQzqrvGmuL1drGe1GSj2T9fOXYhYbJbkuxTdipDPs1SnXtASejzFLj3/uxf/bncPbV87DazMBFv8LgFy6IhM6q/UkqA7naFsy/hPFMEPQoQDZbUsCHzFN4hg6CwNeaHnxl6z44mb4P3g1/DiunpzkIfBpjXOWZZSKgiY5n4ql4Jm2444O3wNxBO3gt902U6DKklPX+Sa0741dFzJO7CJrEAQQkNBDYDQK2yYh7hpFuHwEwMWtmpHcMaYyEgEngHBWelFLwld/5mgGW5Oh3BFAojp3qY6TkoOOPmQVQZwwVm4mBEwRNEDzhPb+vAsQjgHLo7iW44b5bx+9hCUwUJtMoLraI2KyG2zz0hnoIW3vIXL/LcU6QpYz2kd24EHj/sbdfvyfVtRuVuZfG90UNmKAJruWZbIlYJuFg8KMWtkfxLvlM7lTC+MMvnUqybbTe65rkBiUiL4/TCIstVILJd9QKuRL3bz7xGag99VkVr4TZJBy7hGW4MkzAGMAsMRWIZYkwjHxqQ472NT40smceaRM7wJLGzNugNfd26yA4CDDBWCbI3JA4JsgwSV/zo0FVyforQd/lxDWkMslTzglgxO1IXJ+b1FMAz/OhWmvEQwdjAiayUdVFMtLB1kEDPsYIWZwUrXS+0wWatDfPQtqvQy7d0zJsxDIJnACpkak98dCvAsEjaLLeahBYES/PlXBQJLhNB433OO7JRLEC6XyOQBu5arU6eJ0OabOjlng2X6SNGm7OLMCEKjDYoLJhJAi06ympErwNy5wrFqGysA+K2TLkQl7WoimI926334Bq5w1YLN1FIA+yT4RRgmmut86B19uAg5N2sHZMo1Nfo2Iw08SHI/tK8If//EFnr33w8w/Co6cfhXwmDy/88xfg8dceh4//ycfhuf/puSsxZfxApOkCTbotllFjnXVb5o0CvBuHKtNAQs+E3J7NLm4avZIBJij/EtC57eEyLljCuZTLNKyFG5y+M7XvjRsIOAx56tlpRQGTyDELZXZoSAayT678kA4wshIwplGdjZPMIg0uSkcVLTqtGPJcaIBTcwnevrZZi4ImFFTVnOfDQdBpItFzCR4EMwUzCPyAiY2AAZGR3MVTb3AmGzpuW40abNVwPg293zrDKlajWhDQYIke86NdBmMk9CDPzzwfT/TXoJRta7aJAFHY3hysnHss5wHIcIpe/M3Mfugb60DyvI1aDk3QtF5x0/LfwWFvm8CSnPKiZ6AEZSL5f5GlsMabMQKZicvgCYImbd+HpteFk6WD8PpMAG5EymYwu6Kgidn/GFjI57MUOLsyEQVNWCO3RUZTGRsuiS7Mw+037NdZudqgCb74yRfPQ4ZiAmGfCEATPW8obMuch7k2VJsrkJa2hyLH4mCecIB51fHQCG/NLZx6u7pKwAk5nKDuuQTk1oG5cX5T8VT6KfB7Keq7/cwElOclBp+4YYeDt4u8mKruMBBERcI+psZRnKuKek7HfgnNmfSnMela65mNSUX26hzPRO2nQkAASnS9/NLzkM2h5zEHhNcxTYy4JpKdxdRrUM5gMGElF2sMURkjIu2LY7/r90iuq9XtQ37+VqjsvzWQx6S25Y4gbWizdYw4JCo4MZebC2ECHRZQ5QTkg7OQi/HEqapaNYaltS+gm4wg9vo9av2PeW94TrHaUWKcWBOHlC/4UMAT/J9jG/nkdESSatSx94CT5OvKaHd++k+eovXvU194FT2oSHZr//Yr4OUmwM9PsVOfyANq0CQF5fNnYXr5AuTSJWKKZDIFAi+CIPBGPBOvB9sNH77Q/ClYSV0DH9j+HXj65dtI1osAF5IBs4PASxwJz2+Th/+7Ps5Oja4rcDJFFmqCA91oVWTcnXDNHnqbuiFOgiok0cXTLEsMjsWUSZSfoTfF19oOHtWJDgFM4oESM1spePXJMyq2CYIlCJogWM7/4543HBQ+YMLKIiTzspttguAJMU4UgPKeTzwwem9K0kVNKUlZfhMEZA8AFL2oOlbb8Zkmer5XTJyhaHqC2sG9X7exkeDO4bdg1WKMkz3gZHhd7d3xg1ED//LffQkwGDxdqTRk85OQyRUhkytDJh/ndD68biQY/K6BJqMGf08sxRVXliQT8fB6uCJ3DARLyKueA7yTlriycdgyXG6whJYF5diFxcffiVliBnlX8lsmcFKt3A+twhHolw9b5ZUFJwycSOB3BEyQZYIBodvpGUhd86PMpjDdsMiJgYOOmd7PQysWjXZixNE3Bx6GQ583nsGDYa3eJODE2S12AJjIBo49NdShOWT4WqmtEZthwhiQJmgiFM/m2iuQT3chh0HgSY6NWpH7gOmRptuVNaUzMzfCanUVpkPB2O06GjIgRhgvzV4T6o0azzmZLIEmCNiYV3Vri6RbqO9AGnJ51urvdTkwvN7MKy+XMFgiaZEnCwaQT2VgsjIHMFEAzwgGn4UM5NI5yGay5FEshtvVxkssJ9Y/CFOlCmy3qiquSQmqnSq9v9o5RYHi8UcuNFB1VCD4dK4MC1NZWJjOwYff/Sb6CV8P/uaDcOKNE5DxMnugSfJBOfBOBE3MKSSQ5WLQBGW5cD5hg5gKOqxStAxMVhDi6PFxEGASkffQ7AveYNvDhU9J0c+NYsYaWYKUXOCEpBCUi2UewlfiYO+0SPDTZMcS4FHmaEfLhPPF8zIaHjnOUK2F4DmyX2zA026LcMIh0EQZ4vGubz3zKqxvNhTrUNVtBDQJpFyClAPQBJ/KFiuGfNXgCc7lGeLupCOciOWVQx7Beqxub0ETZQQdytJKc4zX0dAt6Ck/+uUGToL4BmnI9eswldnScU3IAN3rmApden9BsU2URFc7PQ1ednb0LI0hExJetg+sn4Jba2dgCj3p0eMW91Dor2v8T7KLap0261qCXtMapcFZAE9JdLW6Hah3GvBtZJxMO4CT0JgcCJqoflEuoXEtDQcP7IOD+/cFa5Dfgb6Su/RaVZbF8DrgkujCh5BpgowTuX7rf/2ZMep//EdOnrkEzbbHezwFkOhpxrJNB38Eo9EMCM9PBeCJmqfUYiCgCc3bAkyIQd2YX7udOnQ3z0GqhyAk76FkL8tB2gMHItQSI5aUACdzx3hu1AZz2+PYnAvdEl0KgB0JMFHwQIwBXwBKY9bWv4aBBw2auNabfh/Onz8HFy8uQzaLRjQBTVRcE17EdBNWYAVmMmvamYsBloDjw2cNkfplJx78wXgNFCS+sAizxzEuIiWsOxjXIa9jFmNGABJc4wnEdvFsoiCDnYbRj12MFNUxowBetP/z/kDyrdpIrfOqCAMHjblmS4OJU0No1dcgtNnWXqcOvU4Dej7GN+lHgJN33Hc9vOPeASDu+EP6B/LJT/9fT8On/uPLAOi0h/sinCsyWdi39hz4hSkCTSCVJVa9Bk6oplIw8/yTUK61IUegRx4w3h4BybhPovmmDwuzK/DAm5+BVrcH2/U+/K7/KzDnn4MfbvwFPPHCbQyYZIrMDDDlR2mM9cDrdcD3OzC5rwh3SzwTR0uRMZxi4aB8GM9/V+ZKuBcaetsQ0ERNH2GHIJbpGpp4fNFjHx2TZWK+aQfZ0kacUM6TASXRTCDbBGPkkEQXyXSxRCP+zmwT3BMxABU4Jpnznlo/lcQcS3Qptgmy4VBel0CTEdkmCbulHccmKF+cTTGuwTW70RoTPMcPjguYdPTgGciWRU76ZPg+3PeZTqDjpqOWuz3gZCcVuPfs91UNWKAJAOTLc9pOsBPgZIegSWg2HCH4+47BEmnehBPy1ewNCJag11b96d+w2CV4iBftcGSXpFT8En22FyctLfBkLBz0qyFvYDARJG4JaXU7mCUo77Refit48/fHVoMLMEGwxGSZ4MPX3vf34OULyghneX1zQ6BXiA31JKh58gAWXXu8f7zNDLFM6k33wjgWYBLsiLShSRXHpbW+2dyGfC4H5WzAxNjubJNHUSmdpw0HGkW6269BLu1DjgLBY20FLBOxRdAWWIEm6N3X8Rg0WW+tQSU/RQCC+xowIEYYK41OneSuOKZJDyZLU9CkQKwlzXJBeQE0Avo+Soj1IJ0tknFIJhUzf7IRNNkl4fwjU2Ryah5mZ1FCg3oTIFvE8z3ogke/o7szGnBxC1jKlWDLO01HhYnUYWKZYDMXiTkC9Pf8xBzHNslchP2Ze3S6zDRZpUPR5MQEHD0wCX006ALA5z/1962sIcPkH6/+Y7jpjZvgxGsn4Klffgo+/9jn4fOPfx6e/vmnE3TwvVvCNbBZa8Mz314NDPso04aSFWLIQjMoHmoVZdw8D7oMWmp6jBwbxwJMyF5jMhwSgCVq1xodYiGzSdLhqYxNZr2NIscVyG0JkD34SG3WqZrIg7hECjRBIxn+4EUsBHUFRiNXP7flU3wMsK0eINBkq2nF63AGV4tIdAWgCb4xV5qheZSbwF3Bg+i0o49Ox0nZtLs5EhRJsLW1dfD7jvgkyulAjJl2Eikd22r0vOpNhfGokq5KpyHfq0IlW2VPdDTg9zFWlW1CZKd/2VtwXJNW6mqAJuqgy0sBXQfWTxJgMpnJQi6dJlkx2lcpSS4BTqgMqk8EccI4DZljTNBEJLranSa0/C60/B6cqhyjAPFBR4+CmDZoYvc9PFjjvkFAk5tuuA4qlUnd/3EMCWiC6xHuDbCfXLy8DhdXWNYzfJlsk6sNmrxxaQMurdVpjY8ax2X0qR2MYcy352shFQQ3SK3JXN1TskX8twpeEgZN1N/ddg1aa6+Q4wnzRfgZBkd5v0wKh7jLUqxdBCD7mTKU569VxkbFNDHlQy0wgnNoG+3R4YWZJs45n5hZ6jkH2yHynEoktFpY7+V65DvSGOcrApjYQMNLJ74Ejf4sASeWPJewTWS+7APsT52EfDaIbaTjKWqbmtSlcs7qBbKxwjqpHHsXxY2R/bvpkMDBfBX7xCg8ybc5pLE0qGYMgLBUFv/tqjH1kMEaCbefJGunaaZlGBaHsE10Lqz8sNRxMHc41qZQul67Bt3GGgGFWlZNMU72gBPndDjyh488fxEe+NQj6GnBP2iQx7NUOguTjUtQ6LWgh+c3JWukY63RFJKCpW9+meKR4A/GoKHYERl2FMP+Ho5ncrJxGP4y9dOw4L0GCyefgu3tecimS5AjaS4clwxk8rM4Z4g0VwcO3bkEx++9YWAZ0XNW7/UcTjYjV1DkgRFRgWG38+Ibn63dZpuYb7LyNo5jZky2h5XZ9ViIYTI6UBJOVNgmQWwTDaBgP9sttgnaMBTr5D2feM/g7jWgmSO514yiaJJxcv9J+zY7UvBcvDugiRrtuwCc7DbbBHO2xzhJ2jP27vt+roEwaMLSvME1LnCi7Zuh+KuS8oBA8I6jgtoYmxkL37VrYIm8ZISJ+Up3kM0Tn6ENUBgsYSkuPGQFzBI6dtLBnnPF/0fhBn3skkOVYpiE45YQo0RJcknMElyXL2Tvg+7cWwMDQgx4IB56wi4Js0zw+7f8yD+A/YdvghdeWYYXT1+02CZirMLYG8V8nEF/cAswJZq9m8e5GDRp6EObBjYSAyZiHHVvqEygxAWaoIdqq9eC+WIQU2O1sQLFTIFAEwpi3u9Bd/u8AZqQL3fANNI+kwFo4inQJIugSXMNKoUxQJMRxokAJsgqyeeKsNWuw2JlgRgdW/UtYpuUMDYAep/X6gSa9OQAgKF1VcwRPUSRcRKOQeFo4MLcPJTyE1A0YqKE61kkuNDI1PU96KTfoJTK/cMMqhgEKJHpavtV2IBvw2TqAEymD7ABRUATAHjTjddQGiiTgleYbYIsk7l3z8FDhYfgk3/+SXjq4T3QZJzxaT5DoMmpVf2RGfwdZbloLkwH0iy8TVWXNjAZnTps2Ah5r4YlucSgE9g5DEaEbK61BnCYcRIqvdOoEjLmDBh/1ld6ng808JMEezelJJzBs5PIjEhG5AAjeTGYJZs1jklisk3C7WK2FZsDgsYzQZP/8rXnAuOEqlKnROcA0AQNBqhTakoxhYETASxwfdmdQ9NooIkZQ+XCxcuQQWONeZkbAep74fQZ5OiORzdx6ltRIFly4ujDpH8eUn2P/jYdOaTZNKuVjM4s+4lrUrNw7QjTgO5c6pkkazw+E+yJJltr8EMrj0M5k4E8xTBh0ITkTfF/9KTEfZawTHhnZeWRbDYGw4TkLynQeJ/YJq1WjYLCo6NA2+/Bpfw0PLt0X6wnbyxoog7qWM+VSW5vCQLPA4iBxzBoIpl9+oUzTqaZyTb5h//gvXDjtQFzZYTGGOvWaq0Fp85dJranbFztsS+yVrbx3hz/8nuU4RcYlU3QhOOasBON9YwAEiir1tyC9voZSKe5dTNZtf/UcylFHqc2xsfQCSWQ6rrWsOHh92IsV0CKWnUsezi9hUETc+4WW2A4ZtIwiagopmKsHeYSJy9AdhUFoTcuDdDwZxdPfR3y3iq0ezl4o7EAGYxFp+YZkeAzl9NsZxVmsuswUUyzoxcdCPm8Yk1H2G8VgIqgAM4HKNeFsU5Qris3dwtM7H+THrWaxU655VhSQT3JVECzd6gu3QtmYG+115XI3XqPYK5Ghr02BKhYVSnzhmLjUAqhF8Qu52Y7qDiRJroVXZvsOkDJWJQoTWdz7BlO0mocm+nte4yTseYt86EHfv0r8MjJbYCcgCYFZptkcjBRPQ/FXhv64vQm8lwkB6rWkhTA4vPPwWStzYAJrqMIYKr5SeKZLMxsEjP3qc1D8HflB+GdnT+C1VNl2NpeVNJcGAQ+Gs8E96nINOn6bdj3w0fhlluODCxzJlcKlBquCNskyTptZHHY7Yxgx18O0IRqfpRYt8N6CeVxPMdMZ9LDyhx+SAMmAiIPqZNh5ZH5CgC+8juPKLaJBIVntgkCKNzfTLaJ6tM2r1hJIzPQwPHBUAUCwZKEbBOLuTc8pJMRAgAAIABJREFU83EME70+kcrAgBi5w19hddBgH7GTeudnaX0LyRWPkh18FgNL7ybbhPLld+EDP3xsL8bJKI2xd+/3VQ2YoAnaCdC5Mnz+zxanRw4Mz5LKbdoY4x4gfMWAJo7JxsEyMe9isCSv0t/JZBXK4i4mNW6PSQyWmJrBlhyXAZYI1cDwmtVGCzrcB3FL8MDC3nNBkHdxbjrbuxMalXvpsGQFgnQaZbjkYcBEWCZT84fgpnveR4CJXAicvHT6kj5N6MOAaFKOW5lIJXV0xCTJIWCCwAlviLhjsJRE3K5mMEgSGQxGOi7DJDIzGn4LpgsVYoLg4FqprsBUYQKyaABWwUA766egUMhDNsNHRTmYClQTGHaUMcfrQzdVhF55P2y3t2CqMJ2caTLi+DABk4nyNDS7LcXY4FgtCFpsVFegnCsSeEKgCfZDQJkFD1JGnBKRI3NVv5mtQnECFvZfC81uAxqdKswUplXVmzRiuzUIgOr5sNx+HLL9WSj0FghEoabvAZTyJSvwO7JNEDxZKN1MCVEg+OplOHZwGipTU+ozBk3wMtkm1/+j6+GtN70VHv7Qw/DRz34Ufu+TvwdPbj4JJy6cgH/7oX+bpGvu3ROqARM0MYO/M3qYJn3vviElZRvnDK9NyzjCL7G00Ckeg2cba0QehG7mfwJjHqcRrFUDGBpXACzhtyP1mwsWyy5RHorkEWkcAJ1Mi3EAE103mAdkIHB+LLYJ1Sua0NRlGvh0e9sNhMAkJsVB4F8FktExPAdcmxAB0IIuZMhzKdAEvxPgxNbFD4K+f0dAE8PLrd1qwma1FcRCCIEl5hCJxHVJpYnNh7FFxrrE6KMepkCy4JEzR751lrzMWSqSjaVcn0Hfp8DaSqJHQJNW9gD00iEAyJk5yfPgdTj6KD7Hz1Saa/DmlceglMlCPp2i4O8MmDBowowTYW66ZMmU9dew2JIZl2QlVUB434N2t0mgifnz7UlknFznLNkw0ATzP1UpR4LA4yBgZgmDkHihVINcKNFV3WbJrvAlbJOrDZpgPk48dwYyWTT4CZARdBJtjAjIJpR1kT/icUkBUTQjTBujDSYJzte0ByKWoYAmhrGdE6W0fYwFge3VqkNr/Qygoo7EXdFmeHotAt/MksB0RWYOGSelheuCdUAPL5ljxDjCraDzq+Mjqc9VI9mAiTETOedGecheY2JBFgM0YfkxypF+WF7RrK5A/bVvKPlXgGo7C+frczw+JL6JGILV41iHlXIW8vVvQ6WU4mexLpV8MLW2Gr7kFa/nA45xhHvAtscysr3CIpQX3wSFyhIBLBSbSxijOtaJXa883wXASXgND9YYe/6z2T9mXwyPGvt9LiYLv1+dG/D38MY1NPU6Z2K93BntQmNYgMTwUwYqhYCe1yKde99rs0wXzcd7wIlz8h3xwwf+6V/DI6dqAWAibJN0niVC01mYX3mGmSYaJJHzowGcQApmX38dytW6CshegHK1pozMPvz0Bx6BrteDarMPf+Z9BFZSR+Dutf8Xll+c4ADyaZTnykfimeDc4fW7JM2FBurXbz0MS5MpeN+bDsWUNAUZlLAl+SqZDnbLuGwM+BHreaDPY5L9SyggvLx+5Ji3cfm2xvWoiIcj0VGS0PEIx9zHxbYFZ4Jjm0TZJgKajB3bhKS6GDwhma44tkmwQCbqNcMAE15zdxE0MdmkakHntWac9pA1RTFZBjGoBtQGxbSimHbtRHU27CYpCQInv/Qzb7mqjjXD8rb3/V4NXK0aSAKaYF7GCQyPQCderjUpMWji0h3EwSuJmkao8SaoAVU9zny3Cy3HYAlA/elokHc8UwbeWkojWO2P6XhgMkvMRdfwgCKwRB3U8HczbomOVWKwSzDNk41bYLNwO4El5o8ZCFKKLoYZNMyJPBd5j/m+/plZPALv/Imfc9bWn/7Fk6y9bgA8na5PgMAo+wgrcWU05QDEo3mDbGyJ0YFBE8vwZAR1HtfbmGnUvJ92enMDwGpzHUqZPJQyBQIYNusbMFVE0EQCEANo0IT24wiaGDFtxBNWGQ0o+O64oMmI46LhN6DRrEO5MAmTZQYutlVg7qmiAAsd6Hpt2Goy46TX6YPfz4Df80neheqIPNODzXscZoXZq8wswdQM0uaYQrVav8zMnBxKnA0GTdAj9ULnBMxnb4R8ukL1jWyTRrsJ+UIOKrmK7loImlS7F2C+eBMUMhUKvDudrcLSIiLNDOZy4GPOt7BNUJrrI7/5Efjjn/tjyBaze6DJLsybmMRmleW5sK+gLBfPIRxcl4xbCIAR2yQbMsrbhqhwFx8KmFieoMbMpeZafB/1h9DcEzZeSoyVIDcyEdoesK7qsvLs+EPe1UMdJCm98npkEDg0L4bm4Mg7k4ImYgjkatGXKcUVgCZcTmusOw2DOnOUHhoE0Ig2GmjiiGuiYh2glydKVITXNCqCCsirv7tSTBNZFByNbXqhdboebGzWAiA/AQNSS0yp8rrYJiY/1QSM4tYozCaZolMeG8C9Gkxm6yQTKcGgAfkXygMDDTjm/oNiGvgAo8U1GVBJQeuFajDoUHdfegz2d7eIYYKgSV6DJgKYIOtElcwEiEJ7K8uBQnmjCGhCMpDdJgWF7/T60On5xDZp93x45PD7nDNfAJqELap8kEYpq4lyKQKaEHsM10mKx8GXSHTh75dWq3BpjfWuw3OPsE0+/MDtV92TECW6Lq9VyaCrjdxhQ7HB9uTpVhkXqJQCmvDGVh/wFWiSIolZ7m8sWYOPBFJbkpzAKQia9Hzev3ZaNWhvnSeDv+CR3Py4F+R1hZsc34H7FiDGFEt1sQybvJczZhpKBVdRORZJWWN6C883JhgfmlJVrkK2mhA7UvoFlzmoQwRMeA8bBUzw1rXT34BMZ5UAJHwMxytJaOUOwvSBW0hStV7HeSgFk5MVKE9UoDKlHFWQnf7yl6HgXYZiDhktNkvelA8UUIvlgRk4QWOxyHXl5m6FSQwSry4G1RBwkTUycA6gZsaXGR3CHFFBNzL7kk44qE+jou0Raa7LQaPZ99igiQniuAa/0bUdX4f3AcqrXINHamIiFkkwDnBfimMe5xX8n4ETbAdkCvG8vcc4cU7FAz+kOCZfOBsFTDJFip1HCCGkYO7yE9DPlQ1HOyVFKJ4EcrI11hiJL1Ta2obmlJw5MF4PB2if65yB+7f+DJ548TYNmmCcCTRg6/VIxTPxe3iGaUNjIg9rx48ikg5LE2m4/fAM7JsOB69lT9d0jpkuegIbywDsqr4xT/Fxj9GGMbROxryW9vGhe3eNbeLcd41ZVrVMDOuRVB6HEsuw55J/H+Q/yjZBlgn2N/yfeLhGbBMpgDxPjTQ62yTSrsPrEyXDBu1RzT49SNY7eR3Jmh6TN80MdK3WcW8J+jNJUCbp36GkrhTbhErhd+GXH3ob3HAkUD8Zrb727t6rge/NGvjEr/17nfFsfoLij1kOBurbcWS6RgRNooueCwnGu2x2iVnxCRbOUdppl5Mb9uqNExizBKCmwJKscbCwqe2jgSU8Vdv0dZHh4sNPwCzh2CV8UEHGQu72X4ape34Jnv7mn8OLj/8FlEol0jLGRRJ/ND0/ZPA3wRIK+qV+MC833PUeuPW+H42tDmKbvHKR92pqoyagScK9RDRt0xMAg5dFgsS7sxNIc/GbNTAS9iwYYIgf1u6mwSVusUeQBA3v06Up8lrdamzCdLHCoIm6EDQpFvIkg5AENOkiaAJF6JtME4z34LwSCDA7nmsgy8NrwERuEiZKDJDgtdlgbfWZ8jR5xgqogFJd2+1tSHXRY7kAXqfJgXcdG/Y42yABJrP72BNVgRX11jZ0vA5MUR7iQRN8U7O1AqvNl2G+xECIXBudDeh1ehSPhdPh60LnSZiEA1DJHYBCxoODU21IG/R2Zq8Enr/INvnFl3+Rnv3szZ+l/2/7n28jpsnvXfw9+vtzP/y5od1m74ZoDQhowrJcvgICAkkUAU1IOsE0yklSjm7uAky4b3G/1E7mqptaHr0ElqgxZQCsds7dnsNGlqzbBVjR32vDlx3UPixdh7GC6DKBEiNla7kz/ohjmbhHJScYPB4ENg59YcUvwe9Qost8F3pKhZ8J0jWsior1g+U7dfYSvPLaCqRSRiyrGLor10UoiKMCEUiaK8RMJOA2BJhgEmkt+7eTEek4cJHFL5qmMAvlm1q9BfVmO/GaxsVmD2xZz1iGk+vUFrQZfkg1c5jqtSGbL9DhOeXXYDJTD5gmYUkeZetAYBwNnpgHBG9aUAEvMwvJDrQxlZSgKe689Bjs625CIZWGfAZBkzTkNMuE2SXooGLrz3MNRS4xdpkUB1WnnW6LvCgRNOmiobnnQ8f3od3rwcuTR+H1mesjyaGRk0ENcyAGshsEmpSKcNONxzmeibqob6ChzA/YjSZogrc9e3KZ7o4DTv77v3f/dwQ0wXgrCLZpUMGcn+3hruZcZejWVaR6rgM0YaO6Ak3EwJxC4NyQ/DLABb+LoBKDIJi873WIcZLNICjIPBUa+4bUI92v2BLCmkLmSWnuOGTy0kZiOOJ+hONPM2kA4JlTl+DZb1+GffOTcOdNB6iN9i/OGr3AmAEj1n/HLknWqFAP449V/dHviCEhaGKAT8YzG8svQX/rZcVi5jMC7h/rHYDF698BhYkF6w3htUT+3njjeWivPAcVlOvKpAj8I4lhw/FLdv3Y/cmhC1nvPhCLp93xiJXYLyzBzPEHguXBKosEiVdgijDDVZl13qy13rHKWWtgMBStao8Ys8J9MpgvCJCj+rVnWNdUFW8jE9Ak5ryMa3uoXJJ+t8l7buzb6LCAWaF52gBOjhycg4/8+JsTzJ57tzzy3DI88L89yfFLhF2i/k9hPBIKBs/OKMXmCpQaKwZoIpIQEscptDgq8BTbxxyrATu2D/PdM7D43Ddhq7pAsVCQZUIGbEMFQeKZIAiMoMn6gQVoHLwGAL3PcY3w2vDe2/ZbwAnuncgZEvvFrrNNRttPuNfZ0KdJWCbySAzbZMfAyVBHlTHL7dr/mcBPeI+w68MyyIDJNmEJOQ4MfyXYJl6vC++NxDYZUoe0zw/sIUOrIiZW8tDnnDc4NrcDJvbhLBR7fh8nQLw4nl0JtokUDRkne8DJeD1m76nvzRpICppg6UYFTnCsUpxUVEYKrSkOpkloE+iY0HBTbzNLnLPS7rbEVQBOwmCJxCphoAT3XRhIUXSAbW+3WGaJOgjJsUjWWfbsjLJLRFMc/8d9XuGOh2H6vl9hw4UyPJ/+uz+Ak499Eda8BSiXy5DLoa4lgyd0NCCjEgcqlGCFyC45WFqB2dRFmM6sQ95bg+L7/hhKB986sJ1efOUivPjtZW1EqzbaMDXJHjFjbT/CXtQJgRM0SHU9T+k2czD6wV1isEHevd4GJQoPFPIo7vcoeHq9XYf58jQxH7aa2zBVmISc2tT2uk3wquehUMgBgm18IOLDqNQZ5pt+qI1QEqsP3X4R+hOGPFccaDKGpwNJcvlNmChU6Me8VrZXoZwvkixK+ELgZLO2Dr22B+l+TgWIte8aBphQ96c888EZQZNGuwFzk+gZMQQ0aa/CauMlODh5n/VSDFjfbDfJwIfACUp1YeDFqr8M1dYyHCjdA4cX85DzNweCJsg2+d8nfg5+4+bfgLsrd9M79kCT3Zm2ETR5+uQl8LpNZZAyHWdRuqZL/YIOtQYoq/6wx7bDQ5e8lXUg1njAhBY9LXWiyhYDmljmmvAyOGSJc5hO9BPmkBXGpmkwMpOOpGMaLGPyMGgeVLY6NuSbg1XSVUHgzaTRGNbsIAuGL802CRuvpLG4Aeki6R3fAw4C37DqfuCBOAKasBHDBZqwkTFUapKmGS/WVmhGi9Yyviq02IUBE7yh3mgr0GQ0BiW+kJiX6hLgRLzo+eMRVtt+D9L9NjF00hjroNeBCdhQoAnvY8SrWbexMvCRcVTFhEAlzFYxiGuCknrB/cH4Y1DFUUmu/mp91ofp1gbct/I4ASUu0CQCmMSxTKx0jboyNlyddh0wIDzGNukiYEI/PQoK/9LkUTsovLQFbZ6DcnOXD0CTfC5LzNubTdCEgAFmNPaQaWKwMk2JLgFN6D4H4+R/+eT7rzpognlBiS50yAEEPK2RxvMs1q6MPgGygzlOOCIWUSJgeBCAxaBJUI9pLZUkhkn6GvevyDQRIBH3ihj7B4PDh4AT2vuqjEkaJHWrg8NjnB6A4txxyBYmo/JhAPDk82cgky/Ds6cuqSEn45gHBwIoCzN52Dc3CQeWZoOxoAdF0Ald87isL9Z3MkFLnfYV+OtwGmhUV6H+2t9AHm3AKT4/YLy5RqcPpcVbYebAzYYjrJo9VJ3wsDH2zH2A5vYl2L7wHBS8VchlU7RfNc84mohjyQb3wfMw1kkPML5hECT+PSTXZTo2mGscHkBp7YsYn1WdDQJOXH5Cel00nzdr1sUIlRk1AE3s/u2e+uMOGsKsoTQUyCUMIc0ecwAnneaWns09BAUJOGH5RFwHZG7eA06GLiB0wwOf/jo88u1GhGXCgAmiqziXMWhSqF+EcmvNkAyVMa4cF8w9kvqd2kQ7bvDeg9dr5hAteGdg6dm/gc3tec00kXgm1JgEDuNZnOOZ4M+lW24ErzKNKDCA3ybGCQIntx+agtuPoFRyoKceBU0c+59kVWXcNcJ+wpW26/FdAE3wVWPv44YCJmZBRiy/ut3FkOH1fbA1YuTmiTxg5zfMNpGg8Dtjm3BcEx3bREl1HbprCW6475ZEfSeJHJerLkxnxh3X1YgKJvaezrUi2G1LTMrwnnBIpim4dM8Dv82qCzu97D0E979f+shb4QaaO/auvRr4/q8BEzTJFad570RrvbvsowAnEgx+LNDElOVKBpYM24aO2ZhXcE3SYMlTURkuAknMIO8iteSKWRJuLMPgJQ7RGixRgd3xbB2OW4KAycTdD0N2//1QvuYtkSBZ9de/BcVvPQSHFvJwuTULxXwalluLcL42T5rGFKuk68Gxyhqlfd1MFY5UtsgQhl7E61UP1qp+ItAEW+tPv/SEbjQTNMEPR9p6RFghKlmqU0OuiwI0cspE6QeA9Y3toOOMtCiOAJ4Ymy4TNBHABDOA3qrINkFDfT6Xg83aFixM4gGa89tubUG6eQkK+Yz23BN5Lqkv2fKS92SfA2162TnoFaZhq74J0+UZAgPCF51/RwRNJIbJzOQ8BX0PXyvVyzCVQ9DBfh++Bzevq2sXodPdgjTkIZdBSS37Cu9TMX7J/AFDHz6UX99vw3p1DcqlMhSROh/bln3Yap6D7db5KGjSbZJEVy6bha6HXvApYpxgGZbrJ2Bf5TDceuAodOqrNmiCB3eUD1LXRn0DXij9f/B7/+On4L4DDMwgaPJz7/s5eNZ7lv7+rQ/81pgT1g/2Y2cvbMPpcxf5sCoexwJ+EJO9S3OTFfNCLR32htD2PGVjmmGwDUuYqHexDJcKphteOwwDddBKo7FMLMdzZ1PzSy3ARIOHKk6IY02LGtQ48XFYJqo61dxqGpKNUhtB4OVTzMNmtWtN7madS7qSM5VB+i8ATc7A+lbdBk0cXhtm1dmsQ445kCtJ/CP1NoNhYssz7gZokmw1c7FcpLIurWxQkN+RL9zwqYfcbJNkecMkkGWCDMcsgiZq/Sz6FyFHjhUxoInqq2JkJucNvw8NMxj8wD1YABRwvw+DKu4auf3io7C/uwnFTAYKJM2FLJM0ZNFBRRgmZL21g/VyanF1woHBA+pZn4A8v9tkyaYeasv7Wqar6fvQ8N0SXcw0iQdNysUCORO8+b67dAGFZcLjwQZNXBJdMr5Npid+9o57r4N/8Y9+cuSutNMHTr56EZqtNkA6b8w7YvxTqdNcFggPWaAJfRUwJQQXIJY1ScXij4ppotLh9iLnf71eIEhH+uqKZYKe1wKIYC5qa69C1se4A+wohPt06RUkLaXWG9pjE7sI5boEOJngaasP8NTzr8LlzTZc3pS9gXi4sGyYxQRRkx0CKF67Bne/6XoCUwK2pDG3mhOqi6OiKsYEFzj4ZCgIvAIt1l/9G8h0V2ls4AslzkgvvwRLN7yNK8/YkAV4jFqLrPxgnSB41YfN5RfAX38RyoUQcIJGfGlKlRiCNCwjzIw0lD9rd3vQ6vQhN38bBYkPvSbEuFB7WKrWwNhobxOjgIcbhDJ6usOxwmQOyXyh05F6GrgGh5EZJ8+a+4jsY43GDCQ+7RoRiS7qfxgo2EdHgw7L+Ep8EzXd7QEng2ezT//fz8KnvrjsAEzyimGCCKM6WyrgZHblGcWio96t1hb+3VYwUL0GGR+khcczNc0x2pOeUbHFL/8ZnY9yaVwPciTNRbHoBMgNxzN56/2orYNoOVKOADCuHJ5NvBbcfk0Fbj+yYAWhtSS6ZOIa21CffC8xsPbNZGhjPpqRxgQdzfeMzTYZCTSRNw6vCxrHCvyK1MdVAUxkVQvebrFNFNPEZptInCSxf0SNU9xc6MTAa7IAJrgu+BgYnmKb+ATy2WwTd52NC5jwPBgoQOx0/zKq7Hu0TeXsJpaaUL/We5fkYNkVYZtQA9oxjj7ww9fCh98VSGbuuC73Etirge/SGhDQBG09KM+F4x73zrxAuzOdNDC8Bk0UA9han/7wS6fit42KZZIcLDGTHm0BHdouu5wcvg/BElwLa099lrysTGaJ1volhgmzBeTcrpUixLQvZyzT30Bt4mUfwV5vbmaJKcWFYEmrC7D01ofVYT1acARNSt96CK5ZyMNEMQPlQgZKhQzks0y1N40veKjpdNEjjL2HxwFNmG3yBjVRu+uRBnUB3d2GgiahnjtwU8M0ZJfECjJMqlUOzMMvHd2TdxirgdMN8suxO1BiI+xxjcHf1ygIeSqN3sVVWKiwJAIyT2q1VZjsVSGfS0M2g9qiQd+R+pL9JR4+sU+gx56fC0CThcpiZDhIzkYBTUiSq12HmcoC5FHXV3VG8YLr+h1Y374E06VpBk2MTS8ZNpBJU60DasH3Ui3IpAqQNQIDh5tTy3FJ7h2baARNmp0m+CkfJrMTsaAJvh9ZJjh5LZRuitTHWm2dgCu8MD3s9FPFCjS9y1DzLsK7rnszeO0qZApoHAnaFQNVy/Xk2Sfh1h8qE2gilwma3Lv/XvjkXZ8cOjXt3RCtgTOvr8GZNza0kcs0nKGLLGo7s70MZSlYois807mCxQ4DTCCNLEhcOF2epuQj6OhzIUgiukeOFjBqTzHuCRKwjYmyGVcb3WHv0e+IWfyGKPVR9QLWr5KW0OMyyKoZBN78utX2SX4lmHMR6MLA8CEDXMhaSAcwrwP/5evPsxHCkNZyeW2YFcvxXGSspiCVyRPTJJhOgqDveikQb1CUsBhFEsA5aOMO0MryQXaBaB7M+aVWbxDbZGRvSQXkmWt3VDpg+AEf+l1I931mnmaRgcoMlpRXgwmU6KL9DK9L4fk72J+wQRaNoq30DPhZ5VU/cA/GvW3QZcZ/EVDljkuPwr7OOpTSGShk0gyc0OY3BeTLS31C1mY7BsUgzIQLHQTf6HUabKDEmG5kwMIyYjyTPrR6PtQ9Hx5fuBu2i7Y2dAQ0MXWx+z0ol/Jw+NBBuOaag0E/NRk5yLwygsGboEmt0YZXz6/RczIDhYGTv/2TX7nqy8vypQ24sLIJ2VweeoRi8GUt5zqIuyGrpdkS0lGY2cDGMQZYAtAkiD8ic7KkT/0+pYLAKyN9n4yQgeyX5Ke+9ipk/JpybEIGMrZ7MDGyLE7AOMGmQWZvcf44PHvqMjxz6iJk8MAVmr1pF20Y1o0ZPdIeKLG0OJ2Hu25TAIrUl2NRc4ID3AG4jhVooutcdfKNCy8DbJ1U8VxSVCZ0tmm0AeaPvwOKk/MRm2Vg4w3N2epdBJqodyPrZPPMIzBVTJH0l5yFtFwXDSWWnSS/ee3sxYHi8YzR6vbBzy9CaYmDxOs6c63tUkfKOz0yrxrSbkb1qLESduwOFmNzihKjYPC8MT85WJfhPmDtSIyE+VcF0KnYM2ZZVUuqMRNIk8kgwmDwQVBgPGd4EeBEqwbQq1LwkR+/D44c2NOtN9uIZLn+jxcA93yADmEiyYV/kySX/NigyfTFx0j/3JZ7lPGOxmYBU9TbQmOSpUQVoKrG+MSrL8LMubOQyxQgQzGJjHgONAcxAIwG6EalBGu33cXOkGgsRsCEQBP8wb87sG8iA++/85gu7u6yTRLsIyKznOMDM5lRWCaSVIxEF3d5lqtLfI0FmIRTN9c62fsGa1kkL1cNMAnmGzMPTrYJxTXJcIwk3PsrB1Tdp61CxMU2CQWE73lgs02i/WcngAnNz7sZD2Ys+9CAnkZ7vrBEK99PcU4SgJfkxKGAIU/JMybu26Ebo+cC87zZgw++7fgecDJu5e499z1RAyfPXAQMBI8XxT3FtZ9Yikb8L8cyh1gGslKGXTgf4R7NtQ6l/vgvz/QDir0yECuPWNH5HS7F5crCwBP2sDxHv9/F5EywhA8HHAzR/J2NC8PBkrCzRXBOkkNhVIZLglSaUlwYDLxw56/A0v22FJerojRoMp+HiZICTfIZMtRjOWT/IJ5gOwVNsEz/z18+QyAOBrvF9CoTBusg8YZl+GYtowzhZrm3qw3wPPFESKhZGdvDBjBPrIMUHnYMTzjDI7vhNaHT6UIuk4FutwPTKqj6VmMLet0GTPa2IZ/L7ApoEvEPCQERgWHZ9jiot2vQ7LRgtjIPubA8kfII7/hNqHpVmMvZhzGK/UFycACb23XyKoRUD3zAuCZZyKXZyGBWlwAmtAGif9wDFkGTlt8iea3Z8izp/rqAINykrHVP0cQ1n7sx0poo0dXqtWA2NwfbzW3w+l3op9AjaB3afhWuPbgPrsksQJrYNQZoooLBI8vkybNPwb3H74EHP/B2CgyPl4Amj517DN5y7Vvg59/z86PPVXtPwBMvvgFb1aZuWzHOsOEMjS4GaCIexEa56tnSAAAgAElEQVS9jQqYiBeyACZBP7QbYyho4ui2kY8iBhTzHeYGVj4XOR/+OxwLJbjLrIDg93FZJgRIiRyK8yW46e9GxiqWIAKaKJabbPwjRkQxxA0ATYYCCZZElw2auMEKiQmCOD4H1B3/GrQ2KdBEH57CbzHA9nQWLl5ieR8JIJsoTyH2E6aIRlF+s8RuGL5+pnsIILOmdAbrhJgmKYBuFSYyDZYXHQSa0AFWeZFj7ILUDHgCmuhB5SrRcNDE9dQ7X/sSlNMZZppAnwPBZ9KQIokxXHdU/BoTOKHKDS1Aun8HBlS9SKHRqoNzEXp0I2iCQcJFpqsHwjRxSXSFQRMty8ZUCTh4YBFuvtlYnwxpLqquEGiCn7kkuqwYQkZssV/92R+FD7/7tkRdaLduqtZbgGyTXC4DPYSuVNOGl3QxSmuwQ2VAz93CHFH9hgAUCupOEUcMtonabKtFQtLzvTaxGuhvE1i3mIsA9dXTkO0hq02BgdQ1FFCgAQJ6I5x4eZ3SfPZsm8CSbDGIiRbt3mJADeQfh9Ux7lcIQFEMlAC4UHO/lYBK1wCiiSFJQHMgpdWsrULt3DehgLZg2nQxwwPZHVBahKXr35YcMDEKGYAmnI9m9TJUL7wARX8FCnkVS0idjXA88n4vAGA41glKdQWxVYh10mXWSeXA7RqUCa+hLpBB4pNxTCc7Llj4/iAXRr2GXjIINNExbGLmtLj1jW4nQ6S51hi5sfIgfdAATuhY0QWvY8u0sCdyn9hwwjjZA07iR5uOY4KAZ7bEoAky11Fm2AJMokyTUv0iFOsXIiwTvV6YssFqndEerDS3RKVO8xsrsO/pxyGDTBM0WkeCwPvg+SzNtX5oPzSOXM/nSwFONNskAFD2VbLw/jsYOImAJtQRaUYdNiWFvh++h0ic4E5BEw2ou8swdL9oZjSxDSK+dGwYDxxkoncaBb6qgInkxG67eLYJgiYcU4eMfsoBIHCn1ZslzcZk9qfJNvHAR6kuYpsw2PfeT7xXPWjnI3HA9wEdyxU3OXE/DN8Yp2gydoLGg+YZwHBC1XKMA94hsSHHjW0yOP6Kee7swfXXTMPDH3vnbpR4L429GviuqwETNEGWiThnWqAJLZzRrCeV6cJg8LGgSSRZ8tBTlERessestFEX9CGv2WFyw8AS0s8mo8IYYAltYtjAoc7TilkSsEvwoM6skiDIO/6eu/3hRGCJ1A6CJuVvPQQHk4ImqD2sdOrHYZpguV569TK8ePoStNttAk4s0IS6SJI+Mvwe3PTam6UUbCPbQUCTXVsQHeAJGWgQLCDTanBADEnYIGhSb9Qhh9FI+0BMDYzTgfFOKhhfpnGBmDgo2zGMaUIeg14PeqVD4GdyJM+1MKl0KcMAiTpIOo2oxtDBfBBgMokau1GpGJLQ6XlAsUF6TQs0MQETTHJjq0b9OJPJoCAE+H1mauTSk7rJTcCEhkEMYEKbMjTSYrqNDSjmijChArPaGwI2MiNogofJuYwh96XKiXlv99owkebArluNTUgVauD3tgADGh87sOQETSQYvIAm773tPXDjsSX4lf/uPZTOx377Y/CW694Cn3vkcwSY7IEm4039F1a24ZtPnYPZKfYAEOMRgya4GQ+CAUtcE3lTBDAhm0NUkotteaxVjQbq4LINZjpd8Vy31rMrzTKxARMeH6FA8a6jr2Elci57Q1gmApjoujcrwagp9JI2L9M4tVlTAeDN+1VspyDdkJGaAty2okyTQUHgdfosT8JXiqT1MC5HHGAij5E33ZUGTQYGqwzWNWRK1mo1qFarXAoK6jwczEFDTLidWb4xbBgZsIYqlgkukcQyUcwder+Oa6LkRo04W2bXEM98fDdKGXWgAJ3cAb5l4P6LR+Mo12RzjeKZlDIZKGFMEyXRlU2nFcvElE5R44ZegQZltNiyk4/zwEqbsCA3fqfGzFEVHwN97IVt0kSPfd+DN7JT8MzivUYRUkBe4SIdQWkazgn9PrzngbfZ40cFgA/mMozlYI8xl0RXeE0XxsmdNx+G3/z1/3aUat2VezGuSQYZaspjFZs2wpKQoa+qmggeKQNgCM1R1JN9nPdZnpD3yep+BRqKpBLtFTyWcESWiSn3Zcs9csesrZyGbL/JcSGgr2PIScdFsATve/psm/pFOlfmsYWe4YZsqd3FgxiBQoUcfgQJ7sA2XJzJw123Xk8Bv/ctRZkC2mFNjS8BTQIzfApWTn8Tct4aseGJgaOCvzc7Kbjmzp8YAJhwog47PlULykLpmAtGW2GQeH/tBZgoIlsaAHmKci4Stj2PO2GdqHMNApHCOun0oVdYhJnjYmizp48IACcTjO5TqgbIg50BL3MOMksVVz7Jo9RBwFTCLUMoJmKoYYP8GV8oUN9cI81S2Z/bEyb3dyU3gDGVWhwM3ryEhSXACUoty9rBhk/YY5yoCnvgn/wVPHLeDPxeYClQF2BixDTBvUKh9gaUGpcNpokwGFXitOzYa7apgGCyZ83BNf3qKzB//jVyLNMMST1GJJ5JGy696U3gTS8YoAnKdCmmifk//e7Bg+9kuZ2IRBd1MdtZbvjkP9oaPTQ9OSbHnPmGPk/2Evesmphtksj24M5JsHdw5SFcV+rv7whggvmPtt2us00wjpiKa4JgCcljWrFNDOmnUQO+D+gMuwqamCzR4R1w/DtM0IRkR0MyrpH5nfc+eI3CNhkMlkRWEfoAVQFuODwLH3rXLXDjsahyyfiF3ntyrwa+8zVggiYmcyQJaIK5TwKcIGjCDoh2vGdimlhVYHh7xk4C5hMDF6zhR4zE1b+DpNZPfIb8gqoow5URZknALtFgiQr2PkiGK7xsUbbUgYMOgOowIfR1CvauQBL6n2QhmH2SuY3BEkrCCPQ+rE6IafLoQ3DNnJLnKmagNIhpskugyUtnVqDT9WF7uwbzM7akwW6BJrQ10MBJioK/V6uGV9augSZSywF4wgsaevcGrezyxMbNy8r2ZYqTiiyOLGQJNEHGiV9bgay/Bfk8B04X0ISFgfgig4Dy6EWjAHrnQekgIBxRbzdgcZLlvlzXsGGA4AFqtg8DTDDtzcYmvWKmPMP5IjDFXvjXN2v0HYImEkOg26tRJNJKaQkqs/sA45iYVxLQpOk1oeW1YK40H8hucOVQG2Aay7UTMJldgsnsPkdVpGCttkYSXaVcERqdDWj0X4d0MQ3dZhc6jU149w33K6YJ9SqjjB6gNBde9xy7h/5Hpgn+IGiC12OvPgY//76fh1943y8MG4573ztqYHllG/7z116G44dY2ieYJzHQNPYzpWvPFiw+ZIYkOaQ72PERDHOSxC1xWE3kfVa/HAaaOAZX5CPjg+jtwSfay9VZpiGgifWO+EzFzwUsdShXnFGJjJchLWHT8NPqhCS6VDvSMyrOAEnh6AbmXy+vrMGjz55hMEsYFIlAE1MrPAXZYsWOTTFgpCFIkASciE9isDEhGvhdUrKfQ+MK5mN5meUsaeYh6TB74xXOhws0wXs8YptYG67YIgjLBHOUzaH8iHq/aoOSd5HkO5GNageD1yuTLWVkxjUZtvAIHWGE2RBBk7esniDApEjSXBmOaYL5Iw9J5YwheqgKMAmWZ7vuTYkH+p2CsffJ+O53G7zpIg1vZpoQ26TXg2u9TSh0a9Bvb8OvXfc/GOOmD7RxNkeSYeA5dPgI3Hj8kFViBAXCV88PJCHxO5dEl8sRAo3uxw8vwE9/8O6rzjZZvrTJEl0ZZpuE55BgFhbjeTDJy72Bpz86o/ASrEETc89MD6hg8HoPHYAmaAwN2PAy3agcqIke06+tnYWcXyP1VpKVwuDup9bgiZMMmCCzhKS4cE9Om3aW7kLQ3g2cYAqjGhnd8zWCJgvTedi/NAdLc5Owf5EBFGl3Wa9IwpDmCq6wjQsnoU+yXIHaHAITzW4fZo+9HQqjyHKF5mkfvdvJUSg4w9At/T60qpehfukFKHqXSK7LDBJPILWqX2njIM4JgzrMbme5rsLi7bZcl7EfkLFi9qcQPkLMN86XYn5Hl5yI4dVcx6THmOwd2ePHTmsaRGK2m8TcoSnJwo+5BQ1FOHu+UHVO76EH2UiM8XAiOv7kVKfmrG6T4/Q4gJN33Hsc3n7v8RFm2u+vWz/9H56AT/11gwESlOXI5HnMoOOMk2WCZxd2rpGfmUsnZHEMKscY6nzMDIATrbZBcWc4/phl61cd6bqvfVVLI0lHQYAf5WiRaVKfmoS1O+61ABNkcZGEo2abyO8d+uz9tx+GfTPoTZthJo15jcQ2GXUuS9BvMMlxpLnMUTIA+BkKnIwFmLicUQaVVepNOROPzO5JUI+Jbom2X8A2QWZJlqThOLZJwDbBtZXn7CBWrLmnEfA7yjYxY5t40O114H2feB89ulM5rnBxvydBk1AhWNIcVTrUgupo01HYJqOBJdakQH/wOduDhz/6zj3gJNH42rvpe6UGBDTR8UxUxvGsELEDxCx7w4ATZITh7i4eNLGkMdQ2Mw5RH3qAlhLschMkfa967frjn6HDE4IlgfQW0CEAP2fjAUCG9sRMuNbnc3VAj5zTVdrhgyHOkzpuiQryzuCI6IPzYYIWnFsfhn0GWJKE2mfWJDFNHn0IDg4ATfBN7C3ap5gZxDRp+7BZHz0QPO4RVjbq8I0nz1I21jabMDdd1J6eOm8DNzAjbNiwbXJlSjYKmgz32h2113GgdzTeBhsLl0FRG94x3kZ1BVLZFGQhA51uF8q5IvRaTUh5VchDAwoKNCGvR5Jl54OmHI61LjQeML0+tNMz0M3moO17Y4Mm2+0tgH4aZicUUyVUEcIwkY8FNJkuTZFkQHgv2PV8qNaadHs2a2/WszNpyM3kYD5tS2fFASaYhsk0EdBkKs/xVMyhLRsoBE3mSzdBrp93NGmKmD3NTgPmyrNw9EAFVmvL8Eb3Deh1elBfW4Gjswfh+AGJh6JAk36P4rg8de4puPvo3TA7ofT6AeDzn/r7Fmjy+5/8fWKd7F3j1cBv/8fHiGkyN1WKAU0UKw/1n0P6xXqcWAGlVS9RYAnlKsK4MI1pdr7JuGHJIF0hlonkSXlUh2uPDfDBFVnWDIuPc8kbyDJJBpjIeHSCJsZLw2wTMW71vW7s0fHy6ho8+sx4oAnrhfMcny3NxMr8hes0k8U5ImaNGbr0jAuY0GpuZUVAk2p1W7NN6K4hwEkcaBJlm8Tk1WCZIFsHg9Ga4AIemLPeOhQyXQqwHkh0menxeESDMi6JJO+pJLp0XJPYqYCNvKNc1y//LRzzqyTNVUSmCQEmDJpkzPg2CUGTyIiis2sfus1NjiFAfzMgjywT/Pkp/zxUPQ+2u13Y9jz488od8Dfz91FSvt+huF76Mow7E5UZ2LdvCY4dMhwcQtJc8lwYNMHPwxJdcezR6w5Ow0QpDx96161XFTjBuCbLl7cgm81wXBPDgBiAIbKfUQJyyqtayh0BTZQGuBkbQzvfi3eomtvQuIAG5H5fzWeGQxLPXaaZXdgqaWKcrKyswKX1Jjz9bQRL0KZa5kCRprFbpSd7dgZOAj1ktVMfuU9bm6jQ5C1/CoCC+bnjpsMEpGgDLBnKg7ns8gv/CYo5PqdQn8TxqGS5Fq67fyjLxC6zver4CuAL9qT8vRhrsP4vn/oqFLwVKKNcl5Yx5vOTbPcZRFBzB0r79TGfPUDJYQROUK4rO/8mmNh/ezCUnHVjoyFR4EPYGiwLZte1PYKs5I0/gl/dc5WdLVmLVNqx50+3fJvZQ8OLJbJJ8Cd8kUwXoYs96GngJHBYEsbJDypwouOYkCxXESCdByAZSpThcsQyIRDSjmmCc9nE2guQ6ypnvDBYIo0i645y5OMYEYE0l3Y1sA4vAKWtLZg/9xqUtvE8hn0V45l0weu1oTFVgbU738KxMrU8l09ylLQXs2S6GDS549A03HF0yQ2a0IBNyjYZbX1OvJaPzTJR840CsOPeN1CmKyloQvM9bQASF8u6kTB2lCi8QnWYKFfud3/ld74K6ZSAJfx/RmKbqNg6ItOVKLZJhG0SxDg5dNci3Pjm20aLN5OkbAOZ3EkSCN2TgN09RqqJHqE4J+qMF46FQqxlNV7i2CbjgyWR1UQDJ8g42QsQn6j59m76HqiBkUATLE/MtJ2fiHdQl2Dw4fUn9cd/dbYf56EZHvDBjncXanWctSfhehcHlgRxS/gAwHFL2OdIBzykClZ+SCHWrpTaNHzLoY8YJUp+C3/Hw42W4uqzXEDv5p2BJfJ+Bk0+CgfmcjCJgeAdTBPM426CJvjuP/vyC5SFCytVOLA0w5s8k5mwG6CJ6hckU5DJKWkuw3tzlxdDBkyMTSd2DDHUWptRJQlCCh0eoERXo4n0LSCjf87zSYIBvX3zqRYUcsw0IakUBZoEVBORNeA2QtCk0StDD7LgpQHmpl3MCtlgusfedmuLvJBmigEIYN4ZBkzwu9XqKpQKBSjhId0xtuJAE5Tjmp7bB6utlyFdysBc/wZ61SDABL/nPPh6AkOJrlKuDOV8OQKadPwqrDVfhrnijZBPlUIMGO4kBJp0G3DdvkU4OM/a5Oer5+F87TzkGx6sNVbg+v03wJHKEVUV/NyJV/4W6uUGvGPp7VZlItPknPc1Ypk8dvox+P2f3QNNdjLTI2iCF7JN5FxFYKFmmrCnrw4Gr16m51eS8GLjCD5PXrghuTn7vGaYKZxGmXAQeMPQ4uj/kY+cxhdrVVDjIDjIutIIg+TxBp74TMUthWFGQ1zaNF4p3kIw97mMVE3FNtEGAi4hyxyFWCpSEytrG/Ctp08DxpkRy9pQj0F5WIEmWI5wgOa4vsgeuUqeTSPTo/TcmIVevJtjjQLRTYzpsW6yTSg3GODcIZdIX2l5omi+Pc8PETlD76X4Hxi0jj+XIPBBSmzhTHU5GDw7i0gweDstkuciCT0gwISMtBCKazJK1TrvpUEPCJpc26tpaa58KjUCaDJoAxkYX/12HbxOLaBDGKDJu3orMN3DuF4BaPJcdhH+8NCP03rkW3EHlLQOAOQLRZhdOACL85OwNFfRJSQw1NFXeijPFTJshSW6Lq5tO2tq38IULM2U6PmrLdN14rmzHEODNjAS24TbTljVASuAA5iYMkoyG3OVcHvRHkAkucy4JgSa4N6LtyIEmqBRX8Vjc7/PBG0AnnjuDD376BPPQarvQ7YQgCU2NMhVbTLD8XeTccJ5x6fGOKgYfSCYf93pIJvIa1cJOLn9pkMk4ZXBGA3I2Dv9Tcj768TywKc5+HsfUJZr7tr7d8Qy4XVYydupKV3yyg5D0pIp2Fx+Drorz0OlxCw1kuwiYFM57hvsCz4PKTZ9Dz3sGTRBoMcvLEJxCVkn+xzODrIF5Q7gXDfNESJDXDTmtVFUtW3o3uh6OQg0ccc9jLcNjw6aeOjF6LWcXsm8j+YA8T0PGSdpmq9lfpf/fxCBkwc+9VV45HwBIFvQzBIty0XxTAQ4wU6qwJQQywTXwmLtdSjWDDao2R2srqHWTnJ6sBmjdJu5JzQ7GYYbIvDkHNSnKjTvtaanoT09y9KSFMtE/d8X0CRGpstrw4PvuJnXdgPYDRYefHHcjlBvrHa8arsTGKYTm+y1gxxHY/eOCQCMiLTrGNM5YzrcViMFp09W9BHucmfexTZB7+iMYpswYGIGhQ/WY5kto2wTlOnySEbZp/9VbJN+F97/sz86Qp4T3vp9BJrQtEAOH7aUqzjiyufh2Ca7B5bYi58wTvaAk4R9ce+27/oaENDEjGdCsxo54MaoOjimz0GB4WNBk//w168NXG0TSXTtZhUnOAsPe13rwreg9tRvgH/p0VCQdwMsEYo5ngnFUJ8YLAm0mNlTjY1/xCxRnlYiyYWHjNztvwxT97IMF02oaJRP7B0SLS2CJhOPfRT2zwagSVHJc2VVIHg6eO4i0wRzEQZNuDB4wDKAh9iNTILdSugWv5eCWsPWAzc9Hof1g0HfR8ASKgob9CO0eSMhkWkh0KTF0h0ImKAYDpoMUn0P8lCFfDZD7IxY0ET3mT60vDS0oaKMCX3IF8pQLAfGGHsJjJZqq7kN6WxmJMAEU1nZughT5UnIpaJxT/D7erMD7XaHDmsoz4VXZWYRpmb36QPceurb9Pls7/qhzREGTZrdJjTbLVioLBhbfqZOYzD39eZJZpogaKI9foNOgm2x3rkAR/ZPwpFpAUYYOLl88Rysti5BfrIARyaPKOAkAE2y0zm4YzbwfJTM3/72NfjcX3+O8rAHmgxt0oE3CGgyWynC7BQbgshYgywF6v9BMOA0HoINyQMOjKq8SdFrKsRGUomFjorKTBeLNZigyYiACWdeXhsqt42myNzuXFjVemGYiOy0DOQi9vmYWo8EKLU8q6MPhaUHB4EmwdNBJQRtZKftBE3QgJHgkEucvHQasgUlzZWgC1qgCd4v7xlmR6C049elWKcRnafBoEmYbcKvS7PxJQT+DwJN0OMb1/Kg+uz3pnptSKGspNrT4FgxNdXlvdCtwWS2TgZPAU1472PMqUpjnJxAfGSaAHT6RlyTBO0x+BY2COJ11+kvwr5CQUtz5RRognuY7FCmyfCNIs4zXnMziIlDtiVmmtza34abelvQ8n0GTTwPtrpd+Df7PwivlQ5GWSaGNywCJgicHDs0TywQuVzSXDRtOILBhyW6Tp9fdVYbgib7F6ZozvzQO2++qmwTDAZfa7SIbeL1VPBrjFlCm6TA+17AEdPYHRiYTYNyigFzKwi8sBSwf2f1fO532yRhSsCrup/Xh2DeFuPyiWdPw4nnXlX1lyJmCWmn0riQ6SCAQcx5TsyNYuxPZYqGYdIFmgT9N66fW9NOojmIFxff64DfrsGB/Ytw4+EKTHVPsVQdKVfyWMTg74WFm2F63w2jsUyM9UvqkTxi1Rqh24vWZZbO1DFAgOW6qheeg5K/AjlkWJPMn8RHUgx9VSFSlyxR3AMf2e4+y9Bi/ieOvQ/yk/uMaCs8lqmqLAaRUcNh22x4LVaGTXPONkGOSDM4wXWDPuNoXM6fq9XjmSjhWCx6rkAWfXNLyTyFWDM0Z7AsGMo2IeOE5Ap/wIGTB371i/DIyiKPbQWQxMtyCfsEmSEm04SXn8L2a1CqX7CdEWRJCS8tJMnF6ZlGcws0cYEn8pl0HOqQeF5W4LrJNkHghAytYZkuZJu04f23HYyX6OJFZsjKnOD8Pc7aroOnj/Nw8AzHsoqfLJ3AScx+UpiMzsE6SjUY2ZFYnGGplp2VetSn4zN/5dkmuG5j7/UB2SY33GfENhm1GDH3D7K7jPyKXXauHfn9LuBEJYKOEkFsE9yfyi5knLcke4YMwD2PYpzsMU6S1dneXd+9NfCfvvw0fPErTxGD3ARJBoImWBzHFBon0/W9A5rscjt5lx6F3uVvQX/lMYDVR8lzzpTg4kMVM0sG2XT0voc0sXl913FLVKwSM8h7Dg8Vb9pdsESq5jsFmmAweIxrgkyT+ZlJyOcDRI+M2riBGhc0cXRm9LCtt4zN4C7FMwkDJrJY0/8DOwEaADg/Xb8LW61tyHUVYIL555MmZPstKGU7kMXYLNobz/Bm1kAbe+RV/Rk+QCq2Ev5SmXGzTcxtJeah2q1BPluE6cK0c+S4GCZ4Y6fbhM3aOkxPTFNcFhwDYaZIGDSZ338UCsVJMriZ10rrZcr7QlGksNyDmCYh6iP8fbPThFa/DSjRlVXosGwg6pmL0MhchMXOXXQvyavgJYdq8vzpQ2WpDq/XXof7991vvfRv3vhL8Lw2dLY8SPfScHThKBxbOAYb9U04cfpbcM/RuyxpLnkYmSb4swea7Hwi/uLXXoLlyxgQuw/HDykNd5Sd8NFricGxwFiFwB33K22MT2fYMz8GrBiNZYLdDl12aaDye6SIjrNa5CPzUBypmuBL1l+PEduRchib5DgDmzOFmHqgvYAhG+EslqNAJlVc14ejLjasgPB2JlzAyclX34BTZ5YhhWCsmk/J4JAINEEH0QKBJkkPExHQZCTv8LiDaDDXx4+EwaAJPre6ugqdjpq7jITCAeIHgSb4GK6FcnE1qndrlgl/RiB9KPg8txgbgCf7l9hLXBljozrXsr9hlgmuT2j0bOSv3fmEQCMuqLMDG6fgzvpZkuciWS5hmqCUGLEb1L3jyHOhVz4CJrLmsCsl7VHugCrcogCTZq8HNQWY4P+fWfoALE9cE8syQVmuyalZAksQNNFXjDQXz2fIrvAi9WdKdD1zMvB6Nm8U0ITXwC785j/9qV1oh2RJkETXyhYFhGcbLoIa3IayXwnmDWNONQ3cZkwn2jOj/FAw78v8T1CMSp9kPD2PA8CrwAAmU1F+f/wZEyxBGS4Vs0QVD4EX6LV0j3NOP9ItBJBBObBMXsVCc4Emw+tu0Nrhflrqjvs7jsl29RL0mhuwNJuD2w7naSxOT+SgX1yEhWvfyutX6EVyRjGNhXFrHDkthEETxdpgogNryRorG83HWxgkfuN5mCjwHEIxkhQZic5WwYCw4iOJAxcBJ90+ZOZuJ7muYG7iB7lMofXZUVbnnsDqawz+REEYNQeZoInS+493irCGeUwHGJ1t0lGgCZeYKOxW2sgEQiM9Otn1uo0faOCEZLn+1StKkitglBDz2JTmIjCFf2hNNYLAq+2lJpDNLj/K9R0Hlhitge8h2bzQJKL7uwwUvcdTD1ufK8MBgZIBy0RkulLK+dCW6ULQpAN3HJwgiS5iq2YdTm5DDa+joAXD57hgmBO0PcIDMTPg0Pwrprm5JzCSGgiUmK9MmtXQ3CoORgOlwnZcC8MSiM/8q0++Cueefp1luVRsE802SSHYNwrbBOcylORSbBOSGcb5lNkmHb8F7//kjwzL7Mjf7y5oMt7aPXKmhzzAZ1ybgRzYn9CJpEPS6LhX2dXyO/KFNhTMy41HF+Hhj71zt4u6l95eDVy1GhDQxAwCT0v5IKaJ5C4hcILjFMdM2HaRGs40iXrB8DId2YkAACAASURBVO72qtXPrr2ov/Io9L7+oA5iSGdxZWiIe4ns4bVmrwZMWLtXB3lXklxoZCjf9TBk9t0PE4fYkMsTJxo9dqfSEDSZfOyjsG82BxPFDP1cMaaJkWUTNJmcKEJlomhVm5brcp5OB+xWYr6q1luACgLau2eHoMlAsEQPqPh8mkHSEbBoVNcBQwIGxUUfTAZHsqk+lDIdyKU9jj2oPpexI572Nb8CXp+lL7iP8eEL2SaF0mSkW0pz4Pu3m1WYLE9BWcV/Cd9MC3LoIEYU0b4P3W4bthpbxPJwASa+3yOmied5UJqowOIBNpqRx4/RvgK0rLZO0veDgJMwaIL3b7Q3oZQtQ0lJUkh+w6AJg3LqMK3YTRjHZN2/SKDJLZVbdEB7THe99jo8u/4MdDY7MFOaha3aFhxbOArr9XXanNx95E7nkD+zcgbOV/5wDzTZhVn3i4+8BMsrDJog04TYJuR5iuCZzIuiR8+0SmZ7pZUMV2C1cRmi7M9so52ZfbnPBE3ijEmxS5uNFRjJG2YlBZgMTUMdEOONa/Ggi3MFoTEZjfVk3et4mQQltPLreIFIdHGhbfkUnC3NdPAODZqg3ri6RjlsZotTZKBIDJoguBaKiZP8IO+a78cDTEhGhWKrBJeTbaK+NuU+zFg7rjYWtgnPwfQvz8eaZaKcPxwSYDTW1NpZ8i9BPqsYtxTHLSxF445r0socgF7aXu9HmyKCUSjP7V8/CXc3XwOU5eIA8AFwgoZ6Lqby/ubNWmCg0c0Wbj9+D8pyURB3Bc5yv+3D3f0q3Abb0O71iGViMk3WOh349eOfCLFMAiuYyHJhWseumYeJshEDI0aai0YMrVchxmwoIPzF1W24tIZzpX1Nlgtw/Mii/vDH3n4DfOidt4xW9WPejfsvpMGjMZzYJRp0th0seI9sM/e0rdCw7NPehryplbp8CDhnj3AOFu/30GCc1UZ02Yc/9uxpasrHnxVmCQZ4LxtSfnZ/8LstYpxIzzG7kExnalajP4U5nsqWII0xE+IuZXt3fR0/r8cnxvXLl9euA/gN7ciFDBQE2KYn81Ca2g933/Um2Ldox62T+uEUjLVQEjUyhb+KBJcA/NI2qim1cdhmDPHc36xehq3TX4apcpqkupAZFmadBCVlqT+fQBoGYRE4wR8/twR5keuihrdzbtajXT5VynBFm31QZYCXWjT4BecvYtCo+TBYN4MF3rnGmuk5m3F00AQluuhQLp1TZIBUG+JeSNYFzD8BJ8Q2saW68PkjB+fgZz7MsZi+Hy9imawd5L6NElzoGBADlmhZLoplggCK0rdTdlQ5vkysPM9xTVxbgNBnuFanc8yW1hf7yEU+M4/5AYNLU6l0LBMNnNDawRJdKHdNtoJwfJNOFR58B8/7TokuGrhxbJOkSMGoPUfYIbuT/lD1DYrFFki+6vsHMFQiJRqWVcfgF1klGqaKKTxqTe3e/fEF0GwTimeCsU0yCkDhwPDMRKYdnzrDR/dOvDbz/pf2nNiZUzhvs1QXgiYo13Ul2CZsXxk0+45Si4NZg6OktBv3koMCOdWiTj+OcS4nglni0U5yjCRd7V8xAMUETpB1cuOxYG+5G+XcS2OvBq5GDSBo8p8feU7HKtTvJClTt3JOcI87h9nidEQ+G8+Q4Tl/fNCEFumrUT27+47+S5+F1Mv/OgqW4PoRKg87J4pXHB+oJG4JAyai3csxTBAsQTUpCfJOVbRDKS5X6ccCTbo9aLbGCARv1IkEg1/bbEA+n4uAJpRXCWhnZTxmoR+ygdnYYvkr3WnHpVwKaCVGd6XF7wqCHOcNLbJcUqz69hotcOi1K96QcvjhTQkafjMYpYS+LqVbkE170PSL4PVzBlDCA4kWUYOBgn+42CbYHMIwmchXRgNMyOMVF2+ARrtBMUEWp3jRDLNMBDTJFCZhfvEakujAyzROhp9Z656Cvt+PBU40aEKNyjXZ7LSg1W3D3GTARMDPV5sv0/cLJdbyRXQyYAT5sDBThMUZNmp8/eTX4ej8UWKTyIV69K/VzsDp9dNwdOoozGRn4OnXngHf92CmVIkFTc43zsPFxW9BY/XFPXmuHU69T7zwBpx4ET2o+1AqZOHAYoU2hORt7AJN0FCOhgKK+xAYMVxLTfSc5JbI0NMXxUTBPhwyKIXnfFeZQwYn+xaVHheIx9KANMTAKMYqfav1jpiF1SUfPSZgwkaywPvdrKdw9j2/D9Um3us2LAnbRKbznYAmOD/lJxY1CDT0II1zEgaCda4Nw07I7u+Hy3IZE5hRWS7QBL9OApwMA00wHWGbBEa2voplwpmQQ7EJUImxkWyHCJH0WjCV2TaMnFH9fgL0dzWuifSuaH3/N8t/TXnnAPABaJIV728BTbiAAXAyoGlFlosHo1pboQ/7oQ0fhDVo+74GTZBpUldMk6/DDPzpkZ+Mskwwjkm+ALML+ynJxblJWFIxtKT546S55HtXMHhToisONMHn77z5kDUkP/erP7HDmTn54xjXBNfqXAYlunASVUKk4bnOJdelYp/IpIi9Cg0xYhxnBxGDdaJAGdonkFu4auR+HxAsOfHsqzwDqXmQA7zb8dBcFlAncCJD2F5mKKu4x6d0UKrLBZzoZ5AdY3fEQXN/XK2bz6B0h9/aUMbxgE2CYEMmP0mHOoyBsm9pnrxU77ztRvo9WHSC1Ky8hNYwEzTBcwzHWZAcIkimLgPIEBYIthnKdW1feA6K/gqUKFA9ssMMMDZlvxD/wveIfHHXY+AE5boy87fD5IE7I6CJamrOiGPts/cANpivs28URK+9DucrvXI7GlD1BslG7AIfZ7uNk+iyQBMsIk5vGjgJ9hJUlSQbzMAJy3T9YAEnD3z6EXjkdQn8LqCJYplotolimBCYIiwT/F8TLdnhQA3ZYvV1KFZDDL+4dQUlilFCVstG8o30b7jPyN8yT5h/6wlMyc/quCYqZgYBJmg0DcU36dQSSHTxKh+9hu2Dkq8H1p0apNmd9JM4ydA+j/UKx8v0oKzGJGnK2H43giYCvp156iyce2ZZs00YOFGxTcgDW9gmApzoHqwn+8DmxWAJ/s0ME3RkYKYJ/hy5+zBce89usI+DZtQg4ngtG3rquws0CRizDGziHpVqX6l2YHwT86yDZzNiypJJLcpS3kkV+d2mfvzhj75zDzjZSWXuPfsdqYF/+e/+K5w6txIFTcgeEDizxWYuZh0IB4YfCzShQUteOo5rzHXrO1LLxkvTX7hR/yVnHnMNpq2HNurZYAkBJyJbodglXQ8gd3sQ5F3qLInBZ5y6GAc06XR70NghaIJ5xbgmA0ETnuVV4O54YwmvGPGlRwNRtR7ImoT1ZJPWm4tdErcI0dnExZIRiqV6aW1rVQEmKrgaUf1ZdkoECtiLmIGGgZcRwFKMCLjvxYN7Ll+KxDbpKEmuOMCEPET8qFcrS4QwYIIXskwwvzPlGWcA92arC7nyDKSyZZiekvgqrIUvVxg0wc8HMU58kdgy2l5Ak1K+BKV8UefFAk1kcJKhtwulfBqQZSLXudWzsNnYhDsPB+wRBE1ws3t2+yyc2z4Hd87dCVudLXjljVdgbmIW7jx0m7NZtrrb8Pz68+BN/RW89C9eGtZ6e98PqAETNMHbZipFmJnMsZdrCDRBT1vUlqTpQ/7VxqnQSyIGlMDAEAG+dWflWBkWWBFjILHeFjI22TlR7zUAkyD/xp2RNMSQ67pnFJYJlsk9x1hFi5RTGSvDoMmA9RxBEw8td6qAETuBjkEDJM116tVloACtNNaVh2CC0cKgCbLfuFxJ1tB40MSYaJzvji5A4wImXMwo0wQ/HwSa0HMkQ2ewFmLqKcw2SfU6KpZJsG5FpLlEfgiBkFQeMr06TGW3iD1AP2iDCBkRNatWGTl3Ftdk8B7g3suPw0Fvi5gmxDYhaS6OaUL5Ckt06SZVbWc2oXqVyHLZUo4AH09fAL/XI8AEgRNkmWjQxPPgy70p+MLhDxvxswKr19ziQcjlCzBRysGxQwuhaYAZFIMuF2iC94tEF66lz55adiZhgibYP//Nr/1kgpG0O7csX9qE5ZVN7ZlKYAYFbDfmXB6oFqAhUqXG0q0ciALjdhQ0YS1T3+sqWSIAlOB6HNklhqO2zSwJz5fuTSUBJ37bUteJ+tnqxQL6/RRLkmUdwIkYPlWeZM/omGYTNYL5XLexAal+R++z2GiFJ8E85Muzak7kZHGf57eZnbQ4V1EACjuf6Pqyfgk+Z89XxTiRPShlxABM1LPa5qsYkgxgcL1vvfEcdNeeh0qRWSck2aXmFHHwN/ODbY4OZsTQ91mqi1gnhSUoLt5JQeLNnqXrJrTmm5+bpQ3bUgXoMauBGAqhPX14z2E23KB2tWe3gG1CZwmrHaKbGdyTd5FVpN2uzCNRAPZaaRFw0oQUxa78wQBOSJrr/zwJkJvg4O/EMuH/6UcHf3eBJqgdxxVsLXOoBtDZhskVtcd3TRvmZ7hWZvIh5wwVJF6Du0av0YNG9U7zb/xdyXOFZbpEoguZJ1qmC1n23QbccbA8WKJLzcM2cLI7gIZzIttl0ISzH1pHwwNaM8R2YBSPn/idxQyfp0dhTSdaAEa6Kci8C2T46r//BqRTOQZOEDBJi1yXzTbBARHe98k8SuuyclDBfQ2x3AQ0uYJsk+9P0MR2SuKzr8QBVswT1f7EjHZcAqDsFnhCNiLDFrMX52SkAbh383dBDSBocvqNbWfQ90SgiWy6QmUJxzdBMJNuNewsQ5kmwUKWxML0XVCbCbKATJP0yX+t79QHO31ISBa3BGXG07f9Iiz90C9btJ4rwS4xixUGTcrFDJQwEHwWDy4sF4WtZQaC323QBBfd+dmofFRQqSZwMmDjFvMVSkN4aK1RFzM3htCuzEpysEsGBnjX73EY0sggEvT/2tYabWiZKi/ekByIl0cYG2hJXy+mfGEvOfG4FM9YjvnQg/LkLGRzbFDr9rqw1azBRGESJgoTkZ6eFDDBB7daGIQyBVNFjIUSHdsT80fB66WhUa9p0MQ8pLkAE8kQAieZciYSHN4FmmA/wjgjCJoUVTkxneXa41DJHYRKHin5crHM3ZHFMmCfl+vc6jlY9pbh/n2s9Y2XgCb4+zcufQOgAzDhc50hVRk3DXcdjUp0bdY34enzTwNMnYWXf/u/Rup474PkNRALmpBEi7D4lKcxbuLJky9gg4TIJmY3CPXYISwTfBK16jnqtcsp1/7cLGIE8LC/ZIZYcJMTd4jYS0KgifUOZwoOT9t4wMQqY8wfSeOZ8ON9aHXQK1g5T7gYL7TeeFQXf/fkKVjbwA3NaKAJepjnStPUD5g5gjJAwwKcYkxYWxIr2kNj3UetW5MBJviIO7040ASfGA6cZFkzXV0xvcBgm/TYuEpZUXHa8DcjnonYdmkvgKBJugyZfgem4CKkKRYBHpw5mLNdpt2Ka2KWwl1n12Bck8Y5BZqkIJ9KQy6TBmSaZIQ9FAZPdBNE0yRZri7Lcumu3+/BB1PrcKDfgq4CTUiaS0l01X0fLrRa8Ll9H4TzuZlIC0xWZmGiMk2GLgRMTFkuescAaS5pzx7Kczn6srBNcB5Bea5Lq9VI9zJBExwjv/lPrmZck01YvrxJfQSBbbars5xoUL8GFC1zgxmwXd1IEknEaiC9OEuOVO9/Uin41tOvUH8ksMToQmmU4ULDqT1qQ3N3/F4TgZM+AieKtOQayWaPFcDCDZyYpn0jwWEDODo56SJ22zWAbp3jLqb/f/beNEiy6zoTO7lWZi1Ze/W+YwfY2EhpRBEkQQojURqHHdJYwbEoKhzhsGLskMZyhH/YYXkI//APx8zYcoQ4nLA8Hku2KFHSBDUUKVLcQHABwAa6sRJ773vXvuT+Mh3nnHvuu/e++5asqu4GqHqIRlVlvvW+u57vfN+X1yx3rF6l4UklWeg5gQJQsLDQSB4BlOP338kMFKf/l+cjtidpkZEAS+hRQ952TgnLu5Y2ZYEnQKyTjauvQLV3A0oCnIhRvOpjwmJR2csInGDSWdCDTrcPTcU6GT78BJTHkNFltt/wfqz3Y1ZAA1Rzq4fAanKsaFRrvXlCx+w6bJ4j0hfHzgnCgTHaf4cNBn+TWoq+JrLhZ8I2oc/wnpQePv4UNiUzThqQR3RKSe1ob6ocwEceOQIfefQOf0V5H35KoMkfnGV/Ehwj0YMRfwpgYjBNWLJLmCYs90eAiUFck88oaezCc9Hh3NOFSBIcBU8iL5cPUM6osZVVtytqcNz2OMGQ5bnwd5Loon6SZZSh1wEg0KQBkEmii1tzuN0s0MSc927XNURxIW724+lnleTUQNXaRjMTDzWluXQ7HcCfb6D7yrSzmhPHzIuZbXIJCrkSSXMxcIK/F6CQkW2iZTJVDIWSdTTbhCW6mG2yn9gml868CmMTc/rua5Ph75keSe20vaAJRToHufw27qv6g5jgj7D83bWNyHQl3ch2ASg7wMk2vu6dU93yEvgXf/S38O6lta2BJmqO5d68CZxQm6RYb+jf/fcSNKGyQokuBE6MxZ8s3FiGS9HJDd8STLSl4APOF+5hsEQ2zD642WCJXItAkxOfhV0T7GkyPFSA6tCtAU3Q1+QHp85BuxPAnjkJMHjajFpYyaQ/sVV55lwizaUnKhQ4ycbeMNklxLDIQG/UCypXbsEx8cL7WVm8QnqhtFDBgJNadKn4FYMnpK0ngX1/aku4ODXkuVS2jdRFYZs0uk1o9jtQyVUGAkyIWuzJgl3YWIDh8jBUHZ3e2vg4PPCBB+G1d69Ds9mCdrMBIyPMAJDnSQJM5H0t5THwARZwEgeaNDtNMoWfHOFMStwurf2YpLmGCsIoYcBkdrwKs5NVHaCV/Z+5+gzsH90PB0YP0IIk6KJeNKPE59bPwcXORWhebsIjhx+h65x8l00gHzrERvOyCWiCAYU3v/RvEqvtzpfJJfD8a5fgBZTnwopOAQCAPdNVGCrlQ1kWMhjkCS6zyWxpLl/Awv7MH1zBO9P7UUIPZ6aZn7l3nz04ImfHDHPf3RhnNoOL+uM40CQ7y4SCAzGbdUcxD2WCJkllwk/KeyyjIXwMYCK3gpOMZ0++BfMGaJJV0kBYJnwuzqRNlWygDNB0MN20KJbzm8WXHTDhe/Nt+E6Q9RK3Xb7sN/vmx1UgO40rGDD1b8I2yffbkMv1VABYgjYYLzIYK5plAhDksIy4jdWCs5RcISwTHMJseTOPr0nQh2ZxEF+TrIGbPnzi/DdgpFiEch69TQraEF5AHb34NcdmkeoyLoN1r9tYDluZGmBRluuXcwvEMmmrfyZoUg8C+MnaGvzp3k/BpYpa8Ks+qzxUhamZvTSHIPP3Aw7LBNsHGq+lbHFm8DhXwQxDDZp4fE3Q0wS9TSiAE3ThX/9P/zjtctv6/fOvnqV6VkSJrgCFnFTbpM6BQ8CmBBG9Eu1bgl8zSMKyjBxs4/+UN4piHV64sgB//d3XVKCYCpb6GzR4pyZSqngClr4+09M+VT1BSST0OOFYKmd6+mdnXISxwInHP0NnyCTE/HwvBncXWS6W2OP2SDJ5PSSZjEJRJcm4gIZ5PjSILhQr0Fi5zMAhAOyanYLj991JP83bIu10/S6kj3fN38MyUL/pZIeQxRW+kutvfAuGUK6rzGwT8jrBfgaBWScxXLxjmLXfp3pFrJN2D/LTx2Fk93GjHYdPaT4D1zP9P/NXq5jN+So1a5JzNBIoEMjDuslvPPqK3DGP0A3nnqgZ2Dsat8bfqdObV0D/GlmfmKeV3+k2tSem1NQcHcPACXo8cMCeHykHjz16FD7y6LFt7QNu58ke//1vwlMXy4gcMmiCiQEKPAmBEzaHt0ETJedoskwkP0AVZWX1IlRW1bicEPvnOoMsO+77wsrplAwm55iUFnzZ3EUqZpf6mz5XoIljCp9ToImWukbQBNcy7bV0iS7dJ8tFb9Kbs4L2mwNNwnZpNqaUzjMuC3EQ8MRpv0klZEpzyX5Z57PbXfLcX6cnETHbBGW5Sg7bhD1ORMY1wjYhgLugxmbFRkehVoNtgusG9BsTb5Pc+HWo7cJ+HgEajHnwP7zX4bEpkuMMugGMTszQkFGbnKVkXtwi4Iru57ap5G45aBKVuk2sW+Ttab/PLMCJnHOrAIoEhOV8O4yTbap3O6e56SXwL//tNwk08W0YQ/LLdcfclmf4EuBk06AJTanjOusBFwg3vTSzXmD+Ocj/4Dc5y8qV4pIsKAWSIFiC/3CR1b3bBkv05TY3b8h6t9Z+CJqMnfgszHlAE1mk0EJMLUba3R74mCaTn2XZg8TNeb8Imvz41YuwXm8ngyY0ecNCU4uTIEWX0Sg/V5oLTyUTUZoUJ9A3WIKK9fqzgCV0m0YBWPJcDoVfdltdvAqFgrBMWJpLjpNs9nBiFbcod40jOQDL9ZEDC+yf04Py+CQ0e20yTB9WhunmO8OJTMSfhTKYOMjpbniv8/V5qA3VoGSYJh04eAjwHxrAn7287IAmLM2VBTCR68233oR8KQdT+bvYWA4n/7Lp952DoB/Aan0VKqUKMU46uTVYhLdhsncnlIHZTPheERw8vKemT2EGfpFtstJYgeMHeLGNQQOTgvrt174NuWIOjs0eg0NTh+heXjx7kvY9PHtYm8gjaPLy/MsQbATwL/+r34F/9PEH0lrIzvcxJXD5xip85ak3rDozPlKAyTGWYZPACf5OLDKa5GJgF+Vf+KSR6uuR5rKCE+perOMUaMLmr74dvM0kGhixDs4AmBgP4D6HHk+t4EvMYOo8M0lXxfWBbpm5BaGeIasJPD8CnwSZJs0WZybHbRh8euaFN2B+eQ1yaMJKeEAYpIo7zmSZ8D43GzSx7yQLo0XuK+4ZEkGTHMDa6iqsrfknemYqLIFACQs+6veClmKZKC8TLmgNIEmboHkABqxzisWCEljBCozlQ18TrEp5fT1+u8wEU3MIDGwGfWjlJqBbDIHthFpgfCVRKndviSYBgSYozVXBeyvkmW2SZ7YJy4gZWYNuvTf+1rJc6gG4DPrwqdwC7EKWSb8PbeVnQhJdimmy1u3C3wZj8OW9v8g3qQAT/BUBEzSAx/HVxzLhuUZ6ICMONMFroESXjKsk0eXEu3bN1GD3TI3Hz37/loMmaAa/vtHU6dqU0CHp2xajJ+wy5Xn4a65TOJcRaUYqN2I18DzowpV5+PI3X4I8ssaU/BfKcOFGoInR6ZC0lLGJfLD5HqIyL+rVIhsDtcJ7TZ1wLn1pODqo51PXEOAEM9jRV0S2+LnQYIsBfDSW5eoY3ToD/P0cynKJ35uN18rMEo2hqdzU1m2tMwjTWqOfuH3gvjvoH1dvnIvxfFxAGO7js4EmfBy33/B4PtnK5VegdeMVqFXzBJgU84ZkF0lKWfgBnSc0ie9Du8Osk25pDobmlFyXNUba/YgFiOgXE+4jfUD4zjygiaqi2qzXM8IlgVX69pyJiP152A7M8RPZT+Y8Ve5TahC9FR1wF8Y7B+dwHED5CJLMNYATLJOPfvDYTw3bJPcbXwMYGg1BEy/TBKW6MOnGZJoolokJlIS4E5UZgSYrl/x5EEYz5jkMgyURSdTI5C58ixb7xCRnUPPJyjbpAqCcTnsNju8dYYmuJEN4qmpYVwbrh+yWlfJXJB6Udi1zvZs0gzQ6JfcWEua8etdBwJMMD+yTur5doAmO/1mCgSHbBCW5HOAkhm1Cqhhq3SXSi9y/c7JiHNukOteAkTlM4LHjHPKGw3kAxxDDWFsfCoUCnbc6OkltYWR8hsDrsQn2Wd0sYyWsC7eCacL1Ps4LN66K4f4yNxK5LpmzuP4mGaopzU9xXpM15iXndIGTuw7Nwu/91kezXHJnn50SuG0lkAiaUF8Wn7zovWnP8IXG8Njf4vzMTMzMxDThSfJPl68JdXTf/wz0bjyns8nE5J1o46K7i5leOYD2Xb9jMUsiBU8TqjAQcDNrk4Ams+MlGK3aTJMsoMnCWhcW1wLYDGiCZvBf+/6bBJpMT4xCuZxQOTEYqlgXoY4je38kba40Fw9K4QDok+kSdskgYIncgzmFMwc/1/wd9+92WtBYR6NOZppwgAVDCJzVpMETyZyPeVAtGWCsrAQ04cwyBZrk89CrDjFggplWzurNC5g4/iXuLXR7XVhursA4giYqS1sAE9z37OUl2Gh0CDQJum2oDIlczuC1erH3Fh00mbsjBjTBMivA4voCgyalCnTy6xZowpOJHhzaPQYjFTurXEyoETQ5v3AeHrv7o7ygDNrENMFJwenrp+HMjTP0flDS4OjsUTg4sY8maC+eexGW6svwyLGHYbyMUmUAT597Gsb6Y/Dw4YcJNNkBTgZ/73hEBDTBOh104Oj+SQIEzQk0t2nVxpW5uW9pZVd/FeClAcq+RzdgwXInavOcOPJRQqAG62Iqw8S4J/9zhP4gfFfZWCZpgIlVFDEPJfRwqzhi1rHmXWUBTfCcP3r+dZLnYqm1dNBE5hauCRv7mnj8X8xXnZFpQvfhHXhSzh+p+vGDFwYuYxe16rDLl2LYJpZ+CAdm4iZ+2K/lINAsEx0HMo4R0IMCvlCCPmXJMvhQ7K5ArbBCkkvia0JfGUEJiemIeTMqZTZhPANoYo2mMYEbe560e/EtuGv9NNQKRSg7oAmzTRRwooXpJZIYvhyUYzQ1oSVYuhva8KncPMlyCctEe5qoz15eXYUvCsvEBExm90O5XKZxYnY6av5ObS2DNBftR0kMUa8x/A4XuxI49Ul0adBEBcBvNdPk8rUluHJDyQhRJio+NwMLtPg3OhIVSg9BbxVI5mOYaWImKeGhyDD59994QQMmxSFkl/Y1w0R1j/plx4bc5FpaMpUPIVkwdZAwyojdg+2IgvjMhJSdOEZtt/MQOClAoczs1+QEkrQgIvdIeKUO3gvJcvFag8swT2BncXiKF2yeh8b+JmSWhTsgaCJbZ32B5kL4LQEn9x7lhBzxNDH6C0/tBgAAIABJREFUN1V81qXcMdMMgnHqvLnq4T+aq9dh7SqaxF+HoSKzTQQ8ofg+tmdd2jLXFa/IPnQQoEU5yA6axCPrxJZRDe/JHjMj9+oZ4LxME3OslkQpJyi8naCJOUa7oImZBC+/C2gSzhJ4vcG4VZfmVNIKuT324GMfvOOnAjRhP5M32LdEM03KnGTj+JpowITYN2isEy/LJc272DJ8TaS+eJquZppgmfsC8277lL9Rb01tAqAovFE1nCjbxJTo0v6g6FPZXrckunLFhIxaacyR+ct2fGBL0vIZ3UITkCS2t46/kbjGlgU0MUvblPXcxGP7pLnkNFnYzZu4ZOwhkiCYBTTBkySzTZjNzPM9VsSwpMS1Z1UC2wT7nV5Ax818YDGmBoQAGM8nw7k2l22YJMrfIZiPcwQEV/owOj4L9z7y+OaL0WR8bf4sMUeGzL7NnFpLLRrjjMTIsD/3AelZrzMogOIDTpB1ctdhBq92tp0SeK+VwL/6d9+Fdy4seW+LAeCtgyY4xyiWR7cCmti+DtbdbmJcvO0vYf456D39GUrIYDkupImriTuBJkgvB8jf97sw+vA/S79dKzPUDgqkH2zuYeYYmZMRKeQcIGhSe/43YaaWAJqoZ0Lau8s0CUGT055bC69DX3omMP/PfzhJoMnoSAXGRiqJj+cO8kx3Tc7MTANNWMpHSV+pTIi+0p4brKyja9HQo8TPrmLQBDW+82qaaEg8iLQCvTZkZvhlY8LmYmffuKAJBrp6aJA7UmPAxHkfmwFM8Pk6QYeM08er4wSamIAJXoJAk3oH1usNKKHMQjE9U9xf7vyk8823ID8EMB4ctndTVR07uXprAxqtOkyNTkG7vwY3Nt6AfaMfUkHTAGYnqvTPtwlw8v03vw+Hdx+BgxMHKVBw+to78M7VN7Wx7+TYJEYQAdkkE6M1GK+MwZHpw3Bu+RycvnIGHj70EDFOvvfu96BWqO2AJoM2Js/+X/iLHxvprJix3iFD+Mkask3CiTQGf3RXEweaeFgmMV1UFCAhE3i1OeOVd/iSIFvkmXhCHwvSeK7hOz/LFpq3FDOImpdS5ZL0WqyzxPxhgiZuoMk9twvlLK0ZbLGYG/nKt06ob7iBpy0wEQQoYXDQkJbiEwjbJH68EK3xrFXVBU6yM0z4fpK2LKBJLNtEgyZh2MwHnFByQMDBXrojI8NP/EzM4CcGXjFbnVlW/LYL0IVxuErSkiKBxfEF+/mECYYJJDgfwrlEo3wkoQjcOuzL9IvOjUYbC3Dv1edgvFiEkUKBWCbIPBGmidwj/lSZCdY9kCxXUwX1Tdmkfh9+CeZhBloaNBGGCQIoG90ueZl8fvcvs5cJBcT4GUZr04BeJgABDFeKUfN36UpU8DlL/Yszg8esfwF8CDRBiS66Fz4rgia7pkdJmgvr6xf++a9nudy27YPzsbfOXFUVDsFnCdgi60wMA3iuqCW3pLapykhvHQMiip0g4MnFKwvwV18/AXmU3kIJsKExKGBWubtZfWXMo6lgjyuTFe1Z+RNinGBbUk2bWgglhylfQMUgojanpsLUJiAHhaGxGNBEN0x9k1afYwKTasBrr18nOSuVd6OSuHIAhQqUhpUErvEQ2M8UcLzUV7Cf0ARNcKduaw34sz7MzUzCB+49BrNT48bxfM/sNcMnlTNKXyKXkn34p+0lRu/YoJ6sXH4Vugsvw1gF5boQPGHJLgZrXbIkS5HxOkwx29DnpNOHoDwHtWOKBWbmR3gk0szxzB7b+C9qVg7z0X1G2o8APmPcSZGlDM9hvwv73P431jF8Tcya7QIo4TuwWQS4X9BtMPinwe8e/A+//Uvb1gfcrhM9+ecvw+f+5goDJvgP/c5MaS5tBI+SXcIywZ9sAK/jpmroCOllqn9FX5PzLNXLhed/UpPJRf2DwYb2NkP9qhUKKpWPPlcXQUBFJYRRXSMAnv9FvU0CDZo8cf9e2DUxwokVMXKgDKqlMyA39V495w3DBNHednPX8JxnINAkfKEizTvoffikufRZM7CnB71e3P7mfD0raCJsE0umSzxOTLZJvsCgifpPy8jpJK50tsnwriaM7e5GyO+6TqhfuC90gZLQx4aSlkU2EqHfHgInM7D38H2bZJ1EBplteCWDSXD5LmjK9wlj090v6DQoYTUtVpb2QFkBFBc4wfP+3mc/ugOcpBXwzve3pQT+6ZNfigVGNgWaxIz9KNOFm8huU9LNn37rfKZRLlHzO9MZbkvZxl60f+M56D71GSWBBIoirsASVD+5NyNYEo6iMdfa/sIZFDTpdHvQ6vSg3gxgeaMLyaCJ8RgxGR+DgSYyWw3Py1IVfuaST5qL6rMrV6L+7mMWXQbPktgJifOF1jp2JCBkt2Z9DTqtOlPiJR9RAlcpoIlv8S4UTV6DhhMKBoVyAMUSjI6yPANt6p34ABMNSMVUOXm2jdYG1Nt1OLrvGPmXuBv6meD9rG80yNizVEr3DIiWr30TC703aCE6CXeGuxqgSafbgtX6ClSrwxDklmGlfpFAk36/C8NDRTi8t+bNtgyLpQ/nbpyB1WAVxoZG4e3zKAvVg6OzR2C8MgLPv/sc5Ify8Pgdj8PZG2fhzMJpwPLqd3sElGD9QiDp4cMPwUuXX9KgCZ5/h22y+b77C3/xnH5vbD7L2cbINtGgCU7YjWxaCmxQZrwddN0sy4RHPXUuT9uIfGR84H7H8n92eXibmxN8ckvQBk0ysEwyACbUPZgXivnDDAjZgSVfK7afrtEKyBQ+afvKN3/MQQUls4MG52FWthNUUuOAyzLh86eDJqzpPhgNX4KYgwcVNgmaOId52SYO00TK1wVO4lgmVMUV6GSxTNDLRDF+wjhODiaC8+w3gIkhWgLLhpQ4QIwLWWbeImhSjwVN3Fbgjvv4ffxc6I7Lz8Cu9jKMl0owhDJd+RwUc3kCdQg0QbAHg62Gdr/EnjDoiEkTuv6rjMbjsAYfgFWa21ksk14P1rtdWO124U+H74cTUw9Br4vHM+MAfUymZ/fT2IOd1KF9UxHzdxmLfTJ7cW0jDjTBtoESXbK5El3oZ3JkH4I6nMhxq0ETvK/nXzmrPRMYKEFfBclExQAlSiry+zXi5uqVq3kNBUS4TuHPZ06+Bc+eegvyxSoUKzUoogyXYiZHyjChTw7nAKoGOEwT37xL+hc2h1dSXcoCgXoeJ0DHAR9+HPbgKkC+NEyhJpqLOQF2ff8xgT4JILXry5BXslxMXOayCfp5GKrt4tOoBxCwJNLPO+1KgybGg2PmKoInJDfT78MnHvsgzE4rQIYuPBhowu9ZCbnIWCfnoC+5jjTXrsHS238H48M5KCHjRAziEUQR8pvEkFUCO0l2KaAW1y6hSfw/JJN4eRdSMOb7NecI9tgWjrGh1JKqr7oC2bUO6zexlNQ8fzvZJuY9x4EmPAKqp5S6qcvYYJuo70zgBLODPvahO9/3bJPHn3wKnnqnDYBSfcQ0QdAEpbjYEJ48TZQRPPnhaXkuJi7HgiYGtjm0kiDRxZ1BNPFD2CaRCaJRh+Q7YZuoIVDXXyG4IXOZqGxxhvAKTEGfogwSXeH8JnnMjRunUj/v4xzebTTJc6PUc7o7uI1tU4CJ+XKUF80A5/FJc8lt3kqJLlOG2vLLSSnUkG2CfiMlKKDnHgEnbAqPn9H8UjUSBk7CTkecx7if93ibKLbJ8K4G1PZG4znunN8EUWT8Q6CExxJuA70AfwojVY2FQQB3P/SxTQAn2wWacN0eVIIr7vW47zBuHYJABvrAmh69A7cjdYDEyJIkvHzAyY7PyWZLfOe4m1kC//TJv4g9PfZp+cJQWo5j5tvDJA2MYWgVoaygCU2pf4p8TTrf/Q3oXn+O5ikkxaUkuSrH/xnAzM/CyP5/kLlQuUdNC9zEBwwGuxDA9Wf/d9hz9Q8dpkkeysWCNl6kORguxoM+bDdogp4mJ169mJFpEgVN9CCJrBNnazQ70GzZn0cHGRxc2cxzK5vvjbDWJE5S/e9rY3WR6PCYLYf7SBYLz8WUZjOPsGRqLffoP5tJV1VSB3RckRekvT7pfRZLoV41SyvYHiZM6/T7l4STvLC0EByY3D0N/+ADH44Un/iZCGhSHWKD4sE3+4kxYH6j/hM6zUzlbj6dLFwAvVJ6sNReggoMwUZwnr6eriDA0mdZrqpfosLMPD555nlYri9QUObQxD44MsPMlpXOCpx45xkIWm345H2fpM9QzuvM1bfgwOxBWGksw1JjmX08OVIIE9UJYprI9oXPfXrwItg5Ar7wpTCLj7OIeHJssU08oAl3qQbFcissE5Om7zREb7uUIJDz/jTQm3aOmOPD09l+KDGQiQ7ScWZjtjYYWcvSRd22yMFg/U3M0OS9rz7AEhrCx2z4fv/mW89TEFWMUyOMO71Q6pOEXml40sMykf402QweQZMk4/T4G42WS/bm6hl5SPovRp7L2j2nvE1W7ctZoImZY8xzC2TrYIIA9JTvgQLq9allH/VY+EqJZYIUP7Xp15zLQTW4BtV8m2LdCEYI08S8VQFfyBst0dfErUCDASZyfwic7O+uQq1YJNBEAJMCgicYAzOkugQ8QYYGSS3pIC7XduxjPgOXAJfyXdMAXgEmG0EA3+7V4G+O/Bp0MAsfD1Isk+m5/VAqD1EbGa6W4PA+I2nBeGuWfGeG6V0P5bm8Wbp96KFEF75fAGKamGwTHPuO7mMvmdsFmly+tgxXbizToK1BEwpyK51yU6pL+j/dD3LnzeACv5tnCTB5G4rIdq2G5UuhYBPgdppCUqvVCSgSKTXmcPbrkb+4tkeBEyW16vb/VtvCiGcRikM1Vd96BNyFoLqwN/zBFgpDdTsQNJc164LuCttaH6hM0KsET26CJZG27OnfI6CJUQ7tupLr6gM8cM8ReOBeZRhuAR7GiGGMu+HYIoGuKGjCRaQOIqmoHLRWr8HKpZeggn0OmcSzZBeCJtjGBSczvNLZ60Qz3Djpq9nuk0n88O6HrBs0xzy3GXJwTt8VlZbFNElikIj0GAXxbGaoWw91NTWuZVVdz8AsH8X5msi7lvMIWTAs37CC8j48niLjBO8Xy/m/f5+zTXK/8VUGRUojIdOEwBI2hNfACWb+K/AEcK6EBZICmkj8nEATMYN3JwE0lHlUA0yJLm+lc6ZdApxINaJBiihN6p/6wGKayHecbES+JgScrMJnHrtP1eUo28RMfRg8MSRmFhRGvGPiQFtdjbudrVOoA4AdfKa4ATkbeJIkzcUFj3ViQAmYmKJN+thlvA0Cmpw+dRbOv3iJzeDR2wTN4RE4yZegiNKOmIilGgkzlhVsojocr7cJSmiJEXwvgOJIEybvqMcCCqaEpQmixAEonFiHDFbl8aoSYIKgC3sO3Qf7jtw/WCmmxuWSTrd1Vonv7G4CcBzbBI/ttutcmynGgwl7W2ePCfuEzuskHGNyhdtn7AAng1W5nb1vfgl85bsvw1e/h/HE6LiDsZJCya9Ks5k7I6/SYmUzoIlQ1z2XzbBg3MzN3sxjNr54h5bkQumJyvHfhY1WP9m3JLF/TQNN5OCtF5YPNKmU8zBUQvNFDFbxnMEFTTYU02RRe5r45LmMh4wBDgQ0KZeKMD3pkVIwTpE0yPOC2x4I/NJcYRAGO3UJLmw124MezzfXSxiYNGiiM5Vkge16mjBoEr/Zmq8YrKfAKGmGqwxOZZJWxMWz2txsAM3aSalWmkHT70O91ISpvTPwyIFHIrd3fXED0LcG60+z1YZSAYGhbAFb+2T2DdF99/sw33yTdiPghOop7sesnUbQgEajDr3CDSqDmcqdLMs1qTrAyDNyJsnSxhL9Q98SXIjXKmPw4L779QTjXP08vHvpHQiaXXho/70wOcJBmhfPPE8ThAcPPgjLjWU4u3AWlhsrdFu1EstzybbDNtlcb/wfvvs6eZvgJnVAtG012yQGNDHBgi2xTAQ08bSRyEfGB+Z3mQETmolyWfmbpAo4Uboy7+XdT4I5tDjP1v6s88T/QcFLLa0Sf6PRO1PnbKAhvIdtIoDY175zkuSgxM8qVqYQF1/dFlTG90kEISJ5g8+etKgoGAbImUdWjty6+jCbq+DGAFJQEkORE3kW/JcvXbR3i2Ga6J1yecqIF1lIU5aL9hHQRAf6gM3fjUWjWT4lZOShrwkyOQoh2D+4r4mv1GUuFNbxrIW7d+ktOF4/B0PovaI8V1A8QgAU8UOg++x1oGtI28iiHJeVD/RX4AFYI5aJgCaNIID1IAA0fn+hMA1fPPAfs/eVGpuwLaIs19j4lF5MEsukaiQtyIOI94H5YCkVMM4MnhgbvQACDIh5QBM0837wnv3cW9wmpsnl68tw5TqDJtxlOGwTMYc3ZGs044R+YR8NYpi88CaceO0SAQ55Y3GjekYK8uiizNJnh3Fx/i0TaGLBgxC0kXHSioCHbtM1WTSUJYvBqFJVA/zUB3ZxrhMGN2iaqU8kTwnQrWOiRmj+LolOkC/D0Ngctd1C0S9/GxZLtIAINNFNz2BYqHIK5boQODkKD9x71M4cN8cvH2gioEgs20QNKiQNqMq5DwSctG+8BGPVPBRRqouAE2zbTFQy+zRhIyFgS0bx6HMiJvHlXTA0+yCxTqzx0zPu6tI2noNAE9ezJq6D0v0pGyKbyVRx47Z3VNf3Fj0qK2hC3bxiI8nt6im0YpsQcNJpohYegXEffR+zTcjP5H/5cQiYkDxXRTFNEDAR4KRIAEqsCbySvnOluaSbKDSWYPQGey9am3QRMVLLViKLNVk0zqLbYdgOqPlwl6h+UfVKgqLqS5boQtku7DcVaBKgIfw6xEl0ReVH5UJZR2C5J//+8Yoj2wya8GDHNzEQYJJ1FpgMniRJc0nJpMnODlDi3l1NWS7d3jV1KtvZv/N/fx8KCJYQw6QEhUIZipg5jUwTlOlSDPaQbaK8/yzgxO9tUhhuwPgxZsjGsTBM0IRfqTFy6UYg7QGTlxkckDUiT9U50Q5VSHYfvGcw4GRToMnNAUvCcoq2lThwk+aFCJaaXcq2AyhNntMpdZUd4CRb29rZ6/aWwG///v9LzFJf31P0Sfxu4XZRpkvG+8zyXNzh/XT4mgTXnoP1b/5nEPQB2t0++ZbM/ex/s4UizcI0cU+fdXCP3haCJnuv/iFMo6dJpQDDlQLcStDk0vVV+PJ3mDWwZ05R/D2lF1bm5AmVyEolSXORORZOGB0gZ7PAiT6Ne2tpfivriwAdNl6kRZ6a0HGAkIZFLWPBOnj+Z7cCgbSqRp2UgpLgUOaYvR4Mj02BgCZbB0wADhw8COfGLsDezl44Onc08tbEzwS/QNCkXHSzhrM2E7t+h4EpgMXe29Br92Cmcpc6WVhGaAjfm7gBw/lxmIa9cHgvm67yqC6/hLRbMXkvjRfgUO0wrNXXaIFx3/SdGjQ5ee4kLG4sQb6Qg4cPHIexQkXJi3Th+6efhoMTB8gHBTdk4Zw6dwqO7T8GB8f4M9l22CZZ3324nwmaoJ8JG6hz/Wa2SZUlFUjKyXnNyORSsl12bVKhkKSAmvmdT386DtTwBV6os4hmmlpV0qmj8b27Aks10yNmTxWssQKIKcWvzxQ5ZbQtWvceewvOF+pPH2giWffzS2vw7Ivv0J1S3hpOamJYMhjcKZRHSJrHefPG39z/xAEnJmjifR9umQlgQje4jQv9fp+Dp+451Zjg3gZ7mxhskwhoYuUpa5ZJHs1fSYPaHlmonRD4TDWVWCZkJOVsNNSg1FWwArX8KvsLGB4D7v0n+5r4Ko7c2SaCNapNojH8hxrnld8KG8FTYBXzIsksO09Pij4mIstlNj+88qd7F6gcBDRBZglKciFggj//z72/ApdH9gMayMtWKlcAWSYUpIIezE3VYGZKeYl56lFkoZsypUsCTfD0CJrIwlVLdOG77DbhwXt5LLpdoAle+4VXzyqmiTRPDIqHklIs46Ek9fhmw7aLge9+AM++eAZO/OQqBWsK5WjCDZ3BYRj66rCvWYd9iJof0PtQY4V1gLQCo9b0c5pxgvVN/EW4H7MbWwic8PMiWx09Tsz7pmxZAuMwa5bvQyeuYN1tbSBqooECAQmwzSL7Bhd9fv16sfw2a7xdGqiHjv4xFjBu7MKMhDYErXUCDdHn5P57jtJPg96oZbDMaq1LU8ZJQ6LLKG7N9tIsQLV/c+0qrF1+EarBdSgXMcmLfU7wp2adGDJpZv+DAEpbTOLbaBL/IIzseTACsMXdr3zOgUIlf+utH1ZhWUkNCPyZ2b7eJm+ydsxXo4EbZzbT63J9UPUkSVcilm2isEKByBg46UIhn3/fsk0e/x+/AU+921R+JiMs0YWgiWMAz4CJKc3FJvDabkmGJPOnDP/qs/Fzhq+J095ZI92TuBLHNolWQNUNKX8TEzSheSVR3GncCZkn4m2C80VMckFTsTZ5MCHj5PjeETh+aI5qDDHS1OaCJjJmuP1l+LdJtXJrsy+465fV3jYtFKu9qPvJPE9LGYC9heAHT5KkuXRZm96q8QW86W9MWa7wJIMF9C22CY4thbIl04VMEx7v2Bg+kW1Cxu0BARuFagNqxwwj5rh3pNc5qneLgCbm58yQY9lPxWBVTBOS7ur1oBt0YXh0KrtBfGbQhOv6dklwxb30uCTipMQwjn1F2f3byT6hNXmvSz5vcUb0dx2ahd/7rY9uuj7vHLhTAttZAl/5zkvwN0+9SonmbrvdbtAEmSYCkv+9BE26156D5a//E+jdsw1giR5BszJN3Goz+EBvgiYjlQLgv8ygyXoXFvHfWgCTn90c0+TG4jp86e9epQfJBpo4s1BPy8EOu9Npw9qGg6qjpINafMY1uEEzPuIYJiLLlTRwzq/PQ6XL2RDka0ILPF6ky+JaZ20QChq9a543mO+dje354xAwwUnC+PReOoGL/g/KMKmNj8P+AwdhfHwCfrD0A7i/fD9MjrDkh7mJnwneX6cbULBqc1s0UGtmmcw33qDTzlSVVJcCl1Ybq9CaPgMj3Tl4dO89nrR9Lusz86fhzPwZTKiDI7NHNAB0fvk8XFg+Dx8++LOccQcA337923Bk+gicXToLR3cdhUO1/Rwg6QewXF+EV66+CgdG98OhmUO0/3df/y5M1ibhoX0PWY++wzYZvCY8/9pFeP61S3QgGttJ3ccsXfz96P4JXvC6oInOMsM2Zi5YjSCYP6ZvNS0Kj2UFTYzzya9cZ1XWcNz1zGKRYJK3qNS94w+VZRUfdMH7ZoPGLCOEtU/8H0r2r0t3F+mGrHv2MGCM82qJLtVfScbvwvI6ye7gRgswDGh4Fi7Yf2Kfhl4moQG850lVYEL3HUaQjlgHHiPU2PIyARN51swL8uS6T4GVYpr3kyzM+FyWt4mXaRICJ73OBmfBK1M6VxpCQBOpWi7LJHr3ORjvn2efkE37miQFWbLUWvuuzCMQOHmofk6bwePsisETBk567Qb0O4YshGEKPdNrwkf71zk7sd+HZq8HdcUwQdDk/1KACQZGTNBl76F7KJiM8wBklxzePxPrvWZJc8ljpDwyL3JZgsvqMhTrzGTRikQXB9/bcOzQHIwOV24raIJm8Dg/sx+T5fO4P1cSo1hLXY8TCnoE8Ad//B0yLy5VJ3WSiHnCbQNNNCPGvltzOuN2k9R2MHDQXleSWdodgPszgzUhoxAb3+fo+V3ghPpY7OfM+WsuR2a3QWOZ2RWqImD77fVyUByehAIGh/X1PIHLlGGYQJOu0cd79pdn72ywXBeOR48/9kGYm+EkKCs3KUaiS89XFfPEHE+oLLVMl/iJhWPKtde/AUPdazCMcl2FPDGE2SQeqw63cb0p1jwZBStvJZHr6qJJ/B3K8Nwz9up7MGbcIWhiXcIZ/dSfnjbNWdDxoJQrB2Y+B5WtZ0QnXxOarKS8XLVL5BzqWB4x2O8kaK1RWb5f2SaP//Nvw1NvrTPTRDxNiGni+pkolgn5m6EJfAbQJMxxozIfWla+JtTw7HcQeuB4RlEBU9x6In9bPx3QRBqaZpSERvC0sDFZJr0Achg47bUwW4D+uRJdPsCEL8Gt0W7YWcdnuyHGy31lqLjpVTu6B7H50s6d9VmSbiAET1KluaTPvomgiSvLFd75YKAJHkdsk7wwTNjbhP1NDLaJlsXkWmRJvLH2hWJ/9AAZJmNHF/iW9KtJekdqtJTJqSZZhe/NnN8TMK18z4RxIol2QdCDbrdLsuUo1VWbZOAwdktl5gxenpupxnKMPxFCmma89FYccCLn5XiQAl83dYN2G8J5cKe5FpHvQuAE5bruOjy7qavsHLRTAttZAr/9+3/CsSMHOEF5rqyS5lnuB6W3JU4xEGjCHVdMw96OcSvL3W9xn+bLfwCrjS3IcMVdPzOiHXeC7AWIoMm+a38IU2MlAkwENCmXkPaeIs+1zaDJ9MQolMt+bU8bfEib+ACsrm0QcIIbDQIpYIk5EA3SQLwlbchtxIEmnaADK40VKGMT6LZZE9Rgm5jACcmlWJqnMe9XSQXIglMmJ2iIli8WYbQ2YwEmlqRZSpWR50Cw5MBBBgSWW8vw0vxLcHzieAQ0Cf1MZEmWg37Ai+/BtuiNmUwTmcDPN1iqa7pylw6sNjobsFp8Ex7a8zBMVHABb6yEczk4u3IOzq2ehe5qF47MHvWyZX504Yewr7oXDk7ug6XGdXhl7RW4f+h+OHnhFBzbfRQOTxym+oXZfbj4RX+T80vn4eDUQRivjsOLF1+E6elp+MD0ByKPvcM2GawmCGhCgTUlg8NzZ56ET45VYGqyFguaUCzAkrmTcFWUKqJrnVH96Hhf0N73GG7QRRkgcodkH+DvQ9Tk11tExsKBzhcqBkd2x12VQaNDrIstfOt+4v/QoImvrMyTe4Myxg7ENmnZWu94zqW1JvzohddpzyTQBAFNDBTaBvD+Do0AZV9BaNkMSd2UG4yRPMOUcN+WuiiPK/ZwTMM6ht4DRu1MbShra2tCWIsBAAAgAElEQVSA/6isrDqqQ6lU8aisIFCqQ2pRi2Z3anzh6sLZphRYxDRbD8vEvaFqcAMqhdYWfE3c95W2cJbvo+/Z9+YROLln/TQBJyWU61KeJjgv6DVZWswXBJ/uN+HD3asElrR6PWgGAf2OP785+Qg8N/szVBQmy2R610EygOd5RxeOHJiFagXnNZ4780lzhVUvvo2mgCZ4IEon4SagCS5eMXj2XgBNTIkukucSSS4VqGVMUqQ8eG4k8xrc90tfexYuz9fZ9H1oNGQyGJIczMhAmVL1Zt2+PIYhGHYPcoArERd9LZE3a3hYUMDZCKwquFNL34btnH07GDhCq4UxAoXczQRPuo1VLcuFfQa2XQKd8mUoVceNQ/0BnZRpHwStkLHk29f+rA/d5joBRfj5A3ejz4kp12WRTwyg3ehj9TtXty4giwIymW0SIi9y/ZWLL0Hj2oswPuzIdYlJvNW+uXw545j9TlAlAGUi8V/1yC+xSbznpZqfyXyA1gsJY3rCEKr7eAI0fethPY/wX8A3OtFc1NGXj+1ICBkxJisizUUPR5ML+mVjfR2GEV94H3qbkDTXk98zABPxNHHluRAkKTEjGfsNMoK/daAJrflk7DZft/xu/qTfGTjRdVICnQSQ+EAT9K9EAEXJc6FUD8oIBi144vhh2DUxwsk16O3mQdzCedNWAqrc+yUqjWRB+1JnRIPukNYTDno+fj/Jz2mfc9CEzSx35JPlCo8bPMj/8tOnYOkMzvNK5G3CviYo2cVzSGSbcBwjZJuYsEm4UulDYbgJI0eue3CstLmf1Hk1cup2wb2hDzThOheC7yLTxcBJh8CTux/6eApwEmcGP3g5Znl3SfvEsUz01NEENz0nEn+TpGtsjX1ityfyIFX+ua6B/O999qM7wMlWK8TO8VsuAWKbfPdlBZwoH1VUUthm0IR9UlQyU3YjeH4+re3ue9ybMYZtuVj5BMH156Aw97PbdDb3NHEd82Yul16IIWhShJEK/mOmya0ETb769OuAHimjIxUYG/HrLg8Kmiwur1LAgjJASXe/F+pTpxRlVpmuuNI1M0fjQJN6uw711gZMj05Dq7EGnZbIKxgDsME44QlVDqr5hr57WTwWcj1o5UYh6Cv9bhVd4Gy6HsmKTEzusoAjzj7BckmvV/gMJlgiR6SCJpeYcovjN0q85PB6A2/RG0SWgepBrLMJcDJTvYcmq21YhWU4DYfHj8DhKTRy5wXg6etn4MyN01CsFUmG6/A4m7z7tlevvwpj+RE4NH0QlttL8NLiCQJNziycganaFIEmsmGGHwEnC+fg3OJ5ODh5AM4unoWpqWk4PhMFTXbYJoNVBgRNUL8e2zIbwTPDRMDBSrkI+/fMWKwHbgphWIqp48g2MT6LC3gYn1PGZYxXhCe2YrRRE9QwghPGo6ceHykm32LB05CpuiPzjOXKMjR1bq9yPeuA6NHZ/EySWSZ4KWShrdY71g1iWS8iaPL8a/rpCxjMd0AJP8vE+wD0YZzRe6xshioRK2AQB5jIZTMDJzGLQwWaWK89DvEyTnH58mX1jJzfF24qUIF9ftDULBNzbCKghoJFWF9KevHZy2GZpzNfSaKrsLoFXxOzfqUnRcT1HHYttf8abSzAvVeehXI+D6VcDsqFPPSbq0i9JAUWkpbQVYfrLbJLPtF8l4CSN8u74J3KbhpPn1VgCe5uskxGx2dgbHyaQ/8oiVkpwpF90yQntZ2gCV+X2Y/mxpKFvJkSXS+9eRH6atzcNTMOu2fHbyvTBP3mkG2C2jdmD8EACgN2un8XOq/qx85fmYe//NqPoTg0BuVRzFJUZzD7a2UyK21eNWO7rBIqkd1rbR40wTZGbJC2C5y4dZznJtg4BTAygZMgQJZJAHnUnpI5VbdOgF+hVIJCkYFOPBZBgGJ1QksA8GNGAzup4wEaqCMLS+mTx853zcLFdxe0Ab1QSK5rehwe/8gHjXZljy8yCodjjgBl6hAZMjVoYrAlHTUglOtC8KQaXIOhUs72OlE+JybrhOYNPZbdE9YJgiaNdo/kuqq7Qx86GUDNMqA3Jhni9AVzM+g9uO1S/o6ba6joN87X2SPLOIER7NOfqktZV1NVSHxN1J9xtdw5lWnUEpY9+Z6oByKfnn7nfcc2eerVK/D4576nGCYKMEFdcfT4iZjAI2iCLBMETdQ/LGsxgnc9TdRQS6/LGHa1RJfTzJOYJnQKH9tE6oz5U+pbVtBEgSUMmnRZngtZJihTjUyTj7IpNjFuSxWuybENPkFaPaa2sdyi7olCxrV3/82P/6mV3bOD2ddv55VDwEI8+ZLPfjNAE78slxTCAMH+XA7WV5fg9E+eg8U3amQEz2AJMk0UeOKyTShrO0cG7wjCFUZ4viI/iyOsBLIZGStzPm4mOZgAItY3HHt1n6w6Mhs86QMawyNo0ul0Ye/hJIN4MzanUh8yz/U3UzPjj0limeihJkEePo1tYl558+CJ3YEIcKLvT0l4YXxuxyB+e+vHztk2VwLENuGBWMsMYiISJiRt54ZrF7rM4KDJT4evyXYWpiyctvec8csjAU0mx4owWimSp0n1FoIm+Jz/7ssnBgRNqLrFFlG71YDVtXVFMcRAkRo4U+mV4SmzTGC8pepkjsZNCJBlgoMRshGa9dUQNMFFmEwk1Eyc5uyFEowV16CUD/TSjCYOaG6cK5C5ZaNXgQ5ULfN3lJzplAoUMKkpvX/JNvJmXBulivd38NARzSxxCxw9QPDfLzzwC5F3cfbSEiDbhOMdKJVQhAAn6bilrtatITtybgZNoifB+10ZOgPdlS5MV+6AVncdFlpvw1377yKfEbxX9BlBo/c4Zol7MQJAbpyBj979GJy6fAqW6ovw8UM/Dy+cex7y5Tw8tNuQ3crloVNf0oyTc8vnAIoAY7kaPHzIlueS6+ywTbL3dCdQnutVBZooCrHOSKZan4fpyTH2NpFgC9U3N5ChgASpRXGBDOPzONAkUgutY+TaBhMkNmhiNrykZqKexbxObFZR+JxZQRPr9uL/oBu0QJPYNp0MmkjG11q9C100BlMb0lffOnMJ3nz3gv7MB5oE7TpRXW2WiRziuamYMSAtmKHPKPIX4Qf+Chy7mMqwLPeBJmnXAyCmCf6jBZWO4oS3h34WaAiby7FMReRO0BsCAya5IrNMUJ4klyYTxuc3QZNBfE3avSFolfY4/XmGMvKUumdEiOyFwAn+G2suQA4lubpNmGsva3N4aXlYFd8ePcwB1dIQXBje5+lHeG9hmZQrwzCz6yBnl6p5wJH9swSckNea754JgEsYEBO+6qE8l7MwNkETU6LryrUFuDa/QnfwXgBN8D7I14RAgjACTKCJyGmorNEQHOcMVmSZXLyyCJXx/Woxw+Fhdz6jY4w6A9t+AeGoYNc3k8nARyTXx7gxgKc+fKwAJzy3U/8i9UH8U1AKLgdBj48NQDwzjH6t1wMkZbNHnfI8oQQZTJYf1rJc+hLY5BF0MrbEaZgaMzcDmsgl2vVF8g4kn5O7xefEzIzXcJfVAjjpyAjW0x/GOBKRNuOd5XlWLr0IHTSJr6BcVw6KKNdVCP2WiPWjXinPHxSrTrFO2CQ+gG5pF5TnHoby2C7pFmB1dQnW11D+qg+jtUmdlDA6hr8zY8rbzo1X534fHqFqZOBjnSj/Ml8fYk12mFnfFX8lbhoZNmPCFNkfC4k/vH79OnzoAwfgN/4jZti9H7Yn/+wUfO6v3jRM4Bk4yZUqxCxBHxP6R14m7PPFLJPtB01QmiNxE7aJWY10R6aOxL/1ZzYDT/uYuEwTBEtozow/AwWWMGCya7QATzwYJn/hPUbVFpxKkeRJq24T5xC4yU8zGwf7ajmjKCyEU6ZMFXbgqkdsRaN9xnCI9Xm3ehdRlkcyeJI1WTPrg8fLcoVnyBJ8l8SrF3/wFSiVSrB+vQiNGxXFNmHQxGWblEbbUBxtQ3UXeu2FJRkXD4n9PGa8st5jiJQY3S/3lwya8GjCu4U/6S9lDo8euAicIOtkz6EE4MTjeZD1fWznflnemyWl57n4IMCJHD4YgBIdC13gRJ+314VPffgo/PJj4k27naW1c66dEshWApptgrsr4ATjC5KUlO0s6Xvli1WSA98BTdLLKsMe28k0cS8X7cQQNDlw4/MwPlKIgiZ5DLrxBA0nPhjU6nR7gBrAyAxZzirPFZuywvf3p199AZbWOgMwTahGR8oy6LZIfmqj0YFOh40z9ZZiyu6eLG0CE7fglKw8LLQkCuX8+gIUc3kYH0YJhT6sry9BH03h6fUrCzU1iyzmA6iVm5Y2Nl2fBvA8SQ1gdiG+n24PoJmboCxXBFqGxyapTFabqzRhrA2NMj1bBSR8FRIH04OHj8GBAwcjC21z/xfOvEB/PnrkUes0G/UWnL28rK9B+n2Ytah8QTI0AmMXu6RZmimq5c7Pg+87B/NNluqaHJ6Ea2sXoDJagf0T++HdS+8SWIKbz7g+7r6efuMpYposthdpl4f3PgzvXnkdljtLDmjCqWYCnDx9+mkK5dcK47GgyQ7bJHttuHx9Ff76uz9hbXcVmGQveJWdmsvD9MQYTI5HQRO7FjGYoObQ1g1Y++k/eHnFDBV7iwuYUX1U2aNhcC4aH00KuEVLJgxsWGtqL2gyOGDC9+xretHejopdGQr6ylHO4l2YymNIcBkAGq0Amm3sl7hfd0ETYkKQX03Y75NEW9BxvEy8D2B8iIby7J1gbllAk1ipBbMA5HcLNIlbfss92N/TvXhkecL7jacNIWiyvr7hZeRgprBkWsdhOjnMqikg0yQHvXw1e+MEgIn+BZJvQU8BylhVEWJ5Os7wU0FKFaDEMateNpl+mwtV+MfjuFEaF9Md6DR4jMKt1lyEfL8PU61FOF3jMYI34xxm4FZ9a7JMWJaLmbJYV+amxmBuusZjH2b0uluSNJfn8pHDKQhmszdN0AT3F4muK1dvkEwXbu8V0IQlulY108RsklJPTLYJ/v7Mi6fh2VPvGCwTfkdGV229OQYQGSygBT+Zmouhuvl+dS1V40L2eujvM7nmmMEgDBjg+8B2wW3DncViUA2gFeSh22egxHcXmPVGvh05BEDDWoFMFJTTK+AcL1JZPKAJ3WB0VzPwnx00UWXpNDlknHTba9QGkHEyiwbxVpMK/5DfuA6H71SCXRoY0fQHp4Ua3WJz9SosvvV1GB/OQQmBE/oHyncJRWRC4EquKz4nOJfuoFxXpweL9RI0hw5DubYHFq9fVklAYdfAd5onj53h0XG4816TneLtRSIYqV1kystH9Q1mcDkuyUmXlHGiTpMB0rhX7L51BVWG9xY2BwAE2elkObixsAz9fgf+8RPH4SOP3uGpPO+9j0ie63/+vm0CbzJNBDghoKQIOP4yYCKMkxSmiapLJtNkaOUiVJbZf89AB3gOk7TR2s9hduqGEda7RNDEAkwQwO8yUCLqAgSaKKZJtwVP3L+bpLlkw+cnuc7IJMEFTqJG7gKQBD3sm4Sm5LQDExR1yoLXvrx2tuSqt1itpB+WNpQGmJiXyz4S2DcZz/LwgydpMYdBiiBZlis8U2rwXTHV33r5h9Cqr0Ihn4d2vQBLp8uQzwlYYgMn5dEAanegTwmXnAuIyN+Rcs3K2nCS4JIAFPE04TUi94i+n8jww32FcTJSmzYM4tWdmvJ5g7yMbd43TZrLvFy8bxDvxX6s8f4ncbeeHTyJzsHjgBO81qd+/iiBJzvbTgncrhLQbBPqvHj9UKowM8ToObd0e5sGTagLUwHcyB3Er3e3dLPv/YNvJmgiTx8WLoMmfwjjIx6mCYImary4maDJX37jFFxbakG5VITpyeiCL5qFYA+3ApbI0y2tbngzvmg6FlffPBUjaRLjq56SYSorj7gJCfmZ1JehNlyDEk2i+7BSX4V8s8EZwAZwMpxfh3IhgEKxZBuKkk8B6/MLaILxgG6vD/V+jUCu6nCNjDFlW97AiUwfxoVx4gQOTbCE+4tkWZaT50/SqR85+IhVemcuLkC9yfJJ2ry53wN8T4OxTKiHsM7NOtRKbs3+xgiE9qE1dA6WNpY5A7HD5zi6+xiZuA+6vXLxJRiv1uDtK29ro/gzN87AO1deh0/c83G7I1UN5saNd+F88wIs15egVqzBg7sfjL3sDtsk2xsR0ATfPzMUWL+WMQNmXeGCb8/cGFSVNxLPk+0lEu2Kg6HH1N0ffOPQg9ueI32AGQxSgAnXYAk62M/pHeL8u6oD+csoBq2Mk/XpERgwAJ6bIM0lizJfeYVPGc8y0dn4audGqwvobUJwMdL8S0PEMhGmiQZNqGPi/j+ZZRLtO+S+fL4maRmgyYBJtP6adSXM+PK98eiSPBk0sSpZ5MLr6+uwtr4eiYaGLJNkL1TMUqd3iz4m+cEoyWPBOSgWUNuag5PhOMa3GQZFVRIGAidBH1q5CegW0XNqc+EJ/1QxeQKJgAmOd84Qopgb7rHS7qLnFJaJKcuF5xweKpKXCT238itwAQ5ho6T2fjGPwoadyaAJSnQJuPjymxzEGx0egmOHdlFG+u0cexg0weCuSC7Z2fQqdk79J85nLlxehL/82xMUzCwNTxJwImHh+D7W6Aulb9W+J0bQT0eXjczt1Bdj12urkhv9lHkaEzgRxgntqnbq9fPQ7BWjgSbsFwtlznjrdaCY4wQb2SirlmS5JmneZhnGq8ZnzudU/MjzhHZlE9AkqTU5M7TIHI/lutYoeef+e47C/XcfU9e137fuH2g8D9kmXtDE6FDMMci8Fzzu2utfh0r3KlSHcsQmI+AEzeIRuMIpgCpEfOsyjUDQBOvbmaURuNqcggJqUJO/I6/NTDwBdZu4vHuUyDFUGYE70oATpzCTyo9k6pQ8mkmnib6P8BN8bvQ1oWC5lFOmrtWYfJj7O5Xl7IVr8GtPPAC/+JF7M7aQ279b7lf/BKAyGZrAE2hSDRkmxDRh0IQ84DRgguAJo5tanVUkuqThypJdyizODF77piWXh5WcY1Vo3WyMwRTng+rCwqiL+Jkodgl5CgjTRECTJjzxwB4/aOLtw8xOJ2RJYj2NBUrMZ0AcxStv6lbQ8CBuopyEsVkgRYMmyoR8szUyUzNSCYmZfIWcQHwWhYss954syxWeIRE0UYDJ5XNvwPzld6GImdEUE8rB2rUCbFxF0KQE43t7ZAQ/tret3g+/L1v+1S65WOAkZty0ntkBTUwlARdAYbaNYvonACcEmGMfjmzNgMETBE72HXkAxgyD+FSQKcvL2eI+g9xDGtsEbyWLv0nSLScbx/tnDrHASS4Hn/q5IwSe7Gw7JXA7SsBim1B/lCffxHSv66yjA45jRSiUq4MzTWg+lxTETl733o7yvPnXHEBCaus30wcNmgwXYbTqyHPdUtAEpZtysGcOgyf2Fudn4oIleFSj2YZmy89EoMFGZ3dmq1ycgWw3Bu+RnvMmgSbLG0swPjJugyb5PuTbPSDDVgWejBdZJ76IoIlk8Apt3JEWQJYJZu5u9MagYgAm2vwPAJDhUi1VYWSIg2O4uWAJz1vSwTsETSaGJ+DoTDjAIcvkzMVFhdDmKGuZaNG9ANAAbKtbmDliSxiYkijNkUWYmxyGt955iy43NTpNC9/jB45v6vLnF87C2fkzxF565PAjZHqPoMmZ+TPw8Ts+bGRqcJmhGTz+61Xr0N1owPhQMmiywzbJ/lr+9Z8/S6AZByIZkNCgCTER8jBVq5BEVxhMiYImPBZ6THblVoxIDP9qgyb+PiA8OJLRlhgoUccZMYtoifCXftKeCZo4gEnsMXFXsO8lDuW0QJPYrtQPmoTgcnh2Ak1aAQUnCsUKTVB+eOJVWFhCej+bk+temHwC0lgmVFr+iuUZY5NBEyxfTzZWbCWIvgN9I7LgS8juyhXLEYCOj495HvUxLWjzBZLoWl3hTGM6irxM0lkmFABEyRIMgOSryswz3c9ErpPJ10QZfosBc4DMSBjfNGgSP4rHf+OyTCJFG5mTimeGfU5hmaAs1/TcgfD99PtweN80jAwrnwnxhOjjAj6sR6b3WWIPGPfaM4AmGKgmqZ5+D969MA84Pr9XQBN85hdeO68zP10JQQ5iK9+qPsCXvvpjuHR9FQpDY6S7jwaNYS59VL5I99s+nwAFZocZk2oypTxFso9IfnYeXtsnOcLgRheCFs/raJrFwwv9bPZK0O+HyUoULHTkAXLBBs8FjZvEOGQXilQmpbKwnbDdK8a1I88VN464z41zUfyXNFu2v4tH6Nv1BWIJz05PwOM/z+xkl12k8wsUe1LqgNlG+4Y8l9srWudTN7Zy6RS0rr0IY1WU6sK5NEt2oXQXs374Pej+st+HxUYZXluYg1IZM6rV2E/vyKEH0YHskYZ1NegG0O604ejdD8IYyncZmzGliFSvpDLE75BFhDJsMfkXkXZAGcSK3UZ1kf6XpVY77w+PcW58o9EEBE7+v//1N7Oc8D2xz5NfPAWf++szAJUJxTgxQBMtzSWyXLjmMyW6HNAEy8TzT9qxlLP2NVHtm2WKs8hdZjCEl3eiPU2UNJzPBB6TzCh4zBJdLM8VMk0+8xGbMcT+Zk7ChIc5iyCJjt+489ukOWGk80mqmP4T6aC7br/Jldti/G0is95XiZOumBW00OcV83RPvGHQBpRFlkvOGRuANwCT6xffIVmufB7Z3gyatNZz0NnIw8S+kBFETUJRKMP3kwKWGPUqnmgSQXDDccMDoJhjBo/vDO5Jkp3LNuE5Bs/xmXGivGDJJL4L9zz8cQ2cDMLyGPS9Zd1/ENCEx9hkJslmZLp89xrPPvG3YZpXuPemKsEOcJK1NuzsdzNK4L/8/T+xpkvhemPQq/lHCQRNUE1iYHmusEEnBwMGvc339f63FDQBuP7s/8ZMEy9oEmYLJDFNFtYCmPrs6fhi96/Q9P7INFlaa0O724M9c/ZCg+abzmgqRuAYEHC3pRXMsvVPcczzcPZW0lJQnUP5cXgXP+aCiAZme3CKG9yQZYKDNEtz8bZSX4F8OQdjxTFo1teh3VynBdpEaY0kTwQ0QRACJy505xZowiwTBE2C6j6i0dIuygBQroMsl+X6CgyXh6FSKCrPEscIXVGj09rRt179FklzIYgg25kL88wywfdGgAlPsrYPNOHsOeyKNICigiurrYuw3r0G+RKvaArDBQjqARTLJci1c/DY3Y+lPZL/+34PvvfGU9ANuho0WaovwckzJ+GT939SB3AJLFm8QNdF/5jl9jK0l1ZhND8UK88lF9wBTrK9GgJNKBAUToIFPEEDa9LfRVbR/kk/aGLGBKieh4wMX1BDwv7clsMBMNJzGB/IRJA/Ul+4i0r3cc3jvUWhzubtskLQhJ7HigBl6uXMO/VHAc2+TvcrSuYmdviOfkELGHehQ2bwPVhDM3gMQZWH6SeawCNo0u50aRE/VMYgNBtsI3MCt8r4voSKE3Nj7hibGMzIApjY14m8g7SqLQFCVS5R0CR9nCIjeyVDRKDJagiaaJaJE2i1bos67DzkikOA5u99dS7uv7MBJ4XuEowV1kMJHPFuMOojZ/2xtjhmdGMssN0XX5O0ggq/Ty6R5G9b6zfsC7m7R/Ta/aAJskwigAmyTColOLJ/hq/hSHBhkMkE+DM9cVz7ooCAnSDiynNh0Fykeq7Nr2qJrgfvPXjbmSb47G+duQarGzKPM/XGuY5IXfnRyXfgmVPvQKE8RsBgsVJzQG95R9E6YoHjkX5W9asYAKTAIkt8DrJZr8fo7uNAEzw3BtV6nQbk+l0NnLSCIvnTMXCMfV3O1lLG2+o2oZALoiwTZBfkEPAEKFeqUCDD+PA5iFWFAVOcixnDUlqLwsCGzLf5fJ4+PdKRxE+tkXHSba8TcII+J1G5Lmk2FPpS9+pIdSWAJhHgTT0synWtXnoRqsFVKCNooiS7kIiNrDhJSKIS6wO8dGMG6r1RKkfJrmbpoJDpSExqel8o94gBZGaoBB00Fe7AkbuOw9h4ODf21RMpOrtUbeAinOvj2Bey48JjnPqKUsqdJjF7tEIS21ilb9jmsN8267E6SuYzeJrrCytwcPcY/Le/ZTKt009/u/bQEl0ImhBwUoUcgq7IpiTj95BlYkt08ftlPTeDbeKCJlItpIxzABZoQsMr1qWoxKuv+UQM4c0Kwk0jJB7Rdz7QBKUIHZaJ42myayQHT3xgf+S1YOJKZMuhz5JigJEniXiEJM1NnaHWCpJmqZD+FkKfuocTMMxtVDPIPGtZkvbd5s29lYFBE3U/JI2WKM2afONZZbnkLJG5nQaIc7C2PA9vv/IjAkyKRZRs47U8xiOY8cN/S7+YBJhEmCXC8NMF54Ir8c9ph5OMumcqCqjfKUagVAmSgROVoIGs1qAHASZ5otwlMk+6Aew9cj/sO3J/hEGzzdUo9XSbAW2ysE22Czih4VMxeUO/vfj5uAWcOOvW3/n0I3DngWg8MLWQdnbYKYEtlgCyTb7y3ZetIaZYHc+8FvaN6fozypTixIQd0GSLL4onAjIb246TpZ8DQZODNz4PteECjFYLMDxUgOpQAcqlPGVlyWAXC5qsdWFhfWugyfdOvA1nLi3DRrNLngRlJa0TDuw8oJK8Ey446Wd0wpXMMomWKwcv0idQpkyXr/v3nSdpcEOWCW4maFJv1SEodGGsWKMn67RbsL46D9NDdVrQoeFnkTKQld8kjU4oc8KDPc5lSYsZvVyquyBXHI4AJlKerXYdNkpNuPfeB+DIpCNXlREwWemswIk3T1igCbNMFpQ5pqK4K9Cr1+1E5VDSq6fd91AACiV8wm25eZ7KZK17mdYHu8cOwMhImQCLtf4a7C8dgIvdC5Bby8PhvYfhwBhmBA+49Xtw8uwLZCCPIAluAppo5sm1d+DstXfg0OwRODRzCFbaK/DyjZehV+/BcC8Hx/fdk9jh7oAm2d7J5//sGQr2SYBCgEP8GzNyKfaL/gqKbZPTVREAACAASURBVEJntSbTZtinDwS0qE23beMX+dUETbxTQAkymJnkWQET1ZaNH05hpC9KsQ/yBuszSnP5Azr+yS6t19U74PL1vTuHZSLBY2Nf8zABTSjLEdkOCJqceA0Wllfh2o0l2Ltnr74IggD4vCjPwxI9cVvcZN1h0SWAJl5ZrshpzQ8SWCaJVdwIgRWRVcO9XJiJFb/wIMDECMagHvnKyhKsrizbLJOIh0J4QyRZh4FaNIFHaS618V1ke6Zcrwnjueu0uDZ9TaxkBc0Oy1FGHwEnPYCNkgPcb+KtGk8Te3REliuuWDXbREKFdlq8sExMHxPpa2yWSdTonZlyGZM2rM4perNu4ogpT0H1xwBN8G+R6HqvgCZrG01488y1sA+WR5Q+O5eD85cX4M+/egLyRWSXVKi7KZZHle+PaicJfW08aBLtjNgrS7JTExus9aXbf9I45IlS0356UAHoNFYhD10IegXoQoGYIniYDlqak51+AIVe0zgvn6jby0MvzwwxfP/FUokYEmE6fNiaUc4N52LRzd8QEDAh5rM167L3Df9yzhHTtoKgDUFzjUziP/7zj8LstAEsyDhK5RSC8jKa6ICZRgMiRAhrONLSXqrYr/3k61BuX4HhoTwgrkTMkwL7MGEwEBOlX74xCxsImGA/hqCJ4a/AHjmq9KjTZM1rVkZiiS4MtHU6bCo8u/sg7D0QMrF1kSQWVRQA5L5FMWtJnjbZlQHvp9NYsQzvGfBJqdNGQoPdsnhEMnpDeP3t8/Bf/NrPwcd/RuTWsreX27Gnlugi4KQGudKwMn83PEy88lwMZCJwQk1a8mfMJaU5pVCfDy1fhMqK8jWhJDJksCQkIFjTCMfbRPeLRv8hczuakEkFISobgyXEOlHMEgTrKYDcBcpUQLC924Qn7p2FXegB6GzY10pVIUaJGv4QjHCbtZ6jxE9RjP59cFDavjXnIqn1Gds1B/cRHMXtZoAm9mCA4KYtm5m5vtNclIE6ZrWlPaB95kHBGqs+KnaJnPGtl34IzfoylEplXYYhaGIDJqyMIYy9MG5kgSUJQIn9mFmeWfVERoeqxwbpG9V4yMmV3D5kPMC5J/em3K+RDKL8o2QeBZgEAQEoCKQwcPKAd1zP/H63uGPWBCb3MmlsE9x/s/4mSY8UAihR/yM5TnvdunW9D/B//Hccb9nZdkrgVpaADzTBJHBM6By4DXrHRdaH3RRoQl3ZjkRXWB9uA2hCRvAe0IQysFRHdqtAk9GRCoyN2JM4Mf6OMkvCwbXbDWBtoxHbrmIrugrEpzVIAU4i9T/m+HjQpA/zjXmolcXPhK9cb9eh2+vAeIXZJzIByK+/TQu30lCVNJmt6iGgCWZH9IAAk26nAzCyjxcDDsMHswkOHDxEJu/L7RU4ef4EHJ48YgEnaT4mUk4IIKARvMk0QZbJeqNNGaCmNiuWxXaAJjj5kSn7aucydPLr0ApWoDCSh+HOLAx352B2ogpzU6Pwrde+BTNzs/DQ7IP0O8pzoUzXpiS6+gG8svIKLMwvwMePhZl13379OzA9Mg2rDZYQOjCxBw5OcdYWynddaF2Afr0PEyMTcN/0EcqOT+pwd4CTtFYI8NffeQ0uXF3UE1wGTXgyLKCJSLYg20QakxmssIM8LGnkC2aYYQkvI0VuVwI9FmBCrVhd336uaB/i3U0dFJ4jaU2K3/nqVgrJT9+Yde64yI65XhfQJPamTHNmg63hLxK6j8XVFr1DAgD6zDR55+wlWkDOTHPmPi78iWWSy4UG8IkPGXODRvDCBR30a40wDuIBIjlmYJYJP5VVQRC8kHdpxUwdRgoe57t36XsvnDvNfQ6wYbQAIBz9MlqBCrigCXyvMKyNs53cP76nlEU8+pqUlK8JZyQqHXKzNqv2iutWZEciaNLI7+bAb8qWHpeJ3yNVlsu8Nr17M6ECs2rDv5FlMjY+A6Pj09b7m50chbnpEMjzSXAR4IvyKJkaZ/ITp4EmQacB4ruCjycSXccOzcFIpXhbPU2kuNHb5DJ5mxjZ0wr+xrJCwOTCtVXSFZbWUqpGPXCox3GKi/tFg31nBlncuuYcbkl3xdRL79tR5/GBJnT/cpCKQneaq+Qh1IMclDCQGzZWfVVqi0ET8mj+bvTa5GcHyAzjDHbx+hoewbLCG7GjuToJKjCTWOLrmIAmbM+se0arNFT4yl9CnlPLR50NlOtqwX13HSWvE7NsuEsSLXrNOTHKLjSZdscu8z598l8rF09B/eopGB/Oa4N4AU/WOkPwxspeDZhQwFUFXTmj2kaeybQbmd8SoKMsZdHF78D03H7Ysz9MTEoYWh2pMn/Bhd49yGrBIHjMu+sDtBvLKjM6jKmnxWCJPRMZkcwKG9aB+YUVkq/51SeOw+PvA+DkyS+ehM99+SwA9h2VCcgN1QwfE9v83WsGn8Q0UY3SXJ+RGXwW0MT3CgmPU6wU83v8Xf5OA01EZYB8TDDRKGSdMGjSgifunYFd48zstYY/QPYNKhpwfQi3aCCfgPpMYxnP1ZM7iiwBcxkF7NuKOTEKHNJXOB/BmMbNBk0IMMlYHr57tpkmIg2YXi6DyHLJdfWawQOYNNaXWJaL5nMmy0QBJpIYYPiwml4mmpmHF7MkENVM1Hqk8I+4cTNSR0OUxChuQ66ZhhCMjXCCigAm4athJysTLNH9ODJNEARH0IS8ThBE6RNosu/oA3FV7aZ/PnDAVt1RFrYJqYF41Fu246F4LuXzouU5i0jSu9e6Y/8k/O6nbc/c7bifnXPslEBaCbjAiSR0ap/mtBOEUyX/ntgn/um3zqevaT2Hx5qsesbGrPf5vt3vNoAmwjQZqRZgZKgAlaECDBUxy+rWgSY3Ftfh2lITTNCEAgIUcI/zwggHWgRMEDiJnTglZvhIUC+5+mJjsbYEf5S4wa3dbcNqZ0WDJvIECJp0FGgSDup9yG+chlKxBIVikRZyUj0k7kVzaKLjd6HT7UAXMyQKNShUMZjDmwmWmPd/euFdOLt0Bg6NHoajc0cz+ZjI8aevnwb89wsP/AJ9dH1hjf7h/VDgU2eVcNrVdoAmOOiuti/DWnCZrlkrc/b5SA5NbVm7+/CeCej06/DC2Rfgg3d8ECaGJug+T984DeXiEHz07sf8ifFJHUY/gB/M/wCC5QAOTx6GQ9OHaG8ETfKQh6OKXcJljRldHTh59hSsF9ah3+gRaPLgvgcBgyNkXh1Dv94BTdJ7bQJNroSgiQRXeoD9VSnMhOznYHKcvU2SmCYEtujjzGiBBZnoIHZskMxhrN1883cuK54MCxMgGjHMOiC7wZyLCxtwYYnlXC4sNDhzMWjDgelh2D8zAvsmVFnHxmxUKI0yt9VOxr6+w5bWOpplgi/yr772fVhaWYPp6WklzYUeyMgyCaiPKY+y0bbevAvVmBs0xln2rbIzQLMxTOTKYVApVX7DW8Xte8yTV0NyUjC9dSUvFwaL+TwCmqwszcPKwlU2sJXzORR4vZgkaa6qZpnELdHTQKGh7lUYLnZ0gILjv1HPALxTYkdi0DfoQzM3Dt1CMhU/W12O3ytVlsuuTIYpPJeGgCYIeGAwwfIxwXGoWiYvE7M+ejP8chjD6hgGz2n9XvwzkeySCdY6baDbXIUeSvqoz0Wi670EmuDTE3BybUWrzEjfhn39n3/tBDFLSEZHFUVRgybc/9H+DmiiWyUFH8Mgu50vb/YfftKc1kX3sJJjx4MYpgk/V3hN7MfyxTI06igri1nGogNktFk6KIB8v8XhP1HigT4E/RL08+iDos6pgvflSoUluujzMNBp9nMM3mHdYFky37OQfIZipoTf23uqnt5fiWPHB94d5bqC1hqxTT6GPifOGMEsbt5XQSjhM/kwbA18CXJll7eUE8p1LV86CdXuVaiUQtbJi0tHQ8BEBQvzSoaG8RIfaFII5blID58DbjQn77ThwQ+FiTZWcbjDtfNlfN0y3oSWlIsWf7fNEl1UA1SdoZZCTUFyrKVsTQKNe2X3bxkd+oDAyfhoGT72oWPw+M/Y3hhpvdqt/p4lup5mQ3him4xDDr07MMFMMUxsM3gEWxWYggUYJ9GlypS6IcOjCD8miS4BVDzzDG8Z6I5LBcx1244BTLhxcEWn9oLgiLBNBCjBNq5YJvSzQ0yTz/wcr2Vww+AwbpggWSDTbwROzH7TqCsO+uY3d7efzg+YZBvVN1tX3ORF7F6ZLXPzrovszq1snKDpMpKSwZNBZbnk/qh8iKkcXg+N369deDtGlisETEx2iZSzue7nvsYESFywZHCgxFeuJiAgwAg1CdUmiNmrxxB1BsXa0+w9g2XCKgYImDgyXUEAYxNzcO8jn9jK6930sZuR5jIvloVtsp0yXXEPyioFtsoLAScx7WbH32TTVWbnwC2UgIAmMrzjT5EOx3n7QJtvuNkBTQYqwvidM+qHb9PVyNNkq6DJysgHofaLX4y/pZSsC5TnMkGTkSEewAU0SX7WHIElSSwTHrvTddlT5bpoMiPZPzQix5psxV1vo7lOrJLZMaV5rh5uoxWCJnpCky9AvnkFCv2m1hRVPms6WRjvAgMw6LeBizTM/OqVpwg0iQNL5Pw40UVA4Vz9HByZPBqV6koo+JMXTtK3j+znLIBX377EgAn6mBgG2zLQbwU0WW0jxb0Pq80LtCoZK+2FMQWYkEY3Uc9RdqIFR/ZNw1sLr/G9HQgzFJBtUqqWCBw6MGpLdKVNn5fW5+HkuZNQKpQYMMkBnF84T4afU6NT8PChh1VJoUE1Sq90af96cR169T6Mj47Dg3sepH12gJOt9Vxf/vYrcPHqkjb1EyP4PsJXGtSUDFv2NvGDJirUgz+kXVsBG7NWhMackbqimC5mtCcOMMEn9x3v/ZyKybhHT7HRtxZools2/zKgNNczb6BMTgGeOdsEQCDJ8nHpQ05lLmL93lfrw3/6s3v9UUa1JBXvBn3r7sLFeSYNmqj9/uiLX6M9BDTRLBMAAkxiJy7WeBPTuk2miRPMiAAmaR2Eek9pgEJ8zbcvkAaaUJU1xyKnAiEoiwu/9uoluHp9kRVk6OKOPpdeOFLPDf3yuPYESmylMT4nJIHRXYKR3AoUKeDIcjfCNtG1U8kn9Pss0dXtoa9JGVrFPYmXTX0NCYGQzLJcRrvjXzERQy3uVeY7Mjemdx2A8pDNiCVZrqphoOv4mdgKR30GTjLIg8Y0Mr49LfWlmnwKaIJ7oUTXrplx2DU98p5gmshLf+P0VUC5Li5vzgz9F3/0DWKYYMKKgCI4vygg64QaAtdr1VPqfs/qCc36qiuRdUR8f2lcg7tb9j4RoCquP+fmZkOP5qURKOH+KwdB0IV2C1nSApqozFyjNeR6HchDx5JbCrDN5lCujDt6eSKS6CqWSFYlLIdQh56fw75znEOxV5gtV0vzNpLncjfneF/bS2iw5lfkm9Jcg6nJYfY5UXJdNMM2sthtiS6Tb2Pcm/RpRgUwr8VjZlhNkHXSunaKTOKbvQpcaO4nsEknKRksE2LdO++U2XcImoiRMJsIE3ASoExXGw4de8DvbeKOz1Z5xYR13edTZUQsAuedBu0mBOT9xaC1PHsInNgG8VLVY4Pbui2osYT+7sO16/MwOT4C//l/8iE4vG8qsQ+/3V+yRBcCJgicjEMOvTvICB7BEfnJQIlmm5ApvBpEhWypABIBSnTfbgInCJqcf04/Mrb51M2sA8RsUutW+dz4adZlCzQRholmljgm8MQ8acOu4Rx84p5Z6kNxHKZbl/qNagHGOs5oNuoRuDLI/lnYJna9Sh/NU8sqyw6RdX+f5iQ4N7kpG/YDm5XmUjfkB03kbv3gyaCyXPpsjs8OAiZXzr1JgEm5jP6pLE/IrGHF2FH9oCvH5QNMdCl7mSb+d5CFaeLro1zwhBMpsW73qC7zOMn9KtfXMNFC99+WTBcyBhk4EQAFf/7MJz99U6pO2kmzxLCSzpGFbYLH3wrghOcgJvsE1wIcO/FNNT714SPwqZ8PZS7Tymrn+50S2I4ScIETXIdQnIk8SZwk+sTG5/lyK6BJUvCZLnWLxtftKOQtnyNDcH/L1zBOIKDJmJLn2gzTJBE0yUBT/ck7V+An714lM3jssCfHjMllGp8ccgSYJLFMzMldWtllAk7UO4pjSCVJcy1vIGUeYMIwgce/XdCEKWA56G1chDIIaKKYPyr2hUWL8gm4iEeGCQImmLUbFMbg0N2PkAxX7KYmB/j92ZWzcHblHBwaPQRHZ1IGJtUWT14MQZPrC6twbXGNFpSFAurimxkkAoAN7mmyDldgI3cVuutdKOeGoZwfhbGSYfxM18FJKi8Kgk4LDh0bgRfefR4e3v8ITA6HmcvCNkHg5GNHP5ZYDdzuRkCTO+buILAEVxcHpw/CwtoCTAxPEBBj5oWjRud3Xv8OlIaLUCuiBABo0AQvnAacfOFzt2dSltY23gvf//jls/DjV86Tlw9NgLX2feihIwE3bD8TY0MwVauGQ4iZiWpk/RKLzIhq2WtXTjH0DUNsvBx+I4Er37gVOd74IHpudaakwJPqW+OC9fFSCPabxEt86Yfn4OJ6EVMplE57QZsSh8/CmYw0se3Uod9twq9/aA72T7vyDpypFZEoMIJVvpnxch0XZgxKP/PC6/DaW2egXC5raS6LZTIykywVZVD3Y+utLALxmfUWlRJLr/f8YJZ3QvpB1jX1HzgZI08T/0ahigTABPteXCCSLNP6ZdhodmC93o7SVlTERa0diWXSL1Rjrxu5Gwc44YALQL6zBKOFNfY1ITkTAU7sIKcwpDC5lQ3h+7G+Jtmnf/49I7JcqSc0G6bRvpWs1uTMLigPYZ3nwBFuzDKxA4axDGpVNxlgj2fHRlupp9WkgCad+iI3XyMYjhJdo8OV9xxogvd54pWz6iFz8Gdf/TFculEnHxPZuP4r0IRbneqe/J0LfZoFNEnqm/B9OQxwEzyJ7dc9oAmaP7LJu4waOWg2N8gPIwk0we+K/Q0uBgwEYWZ4Ds+D0pJR0AT7iEqFQb3w/pCRmE9cT9ngCTKExdPErXv2U3tD/Eljl+d0bZHruvsogSeqi0Lx2TDApcdsP2gSGfNcyTWjQOT2mqtXYP71r8Fqbg90CzUCfAU0EVkazsg2jODlYJUVztgOgiUhaCLeJpPTu2FPjK9J8pzAX4Bx47orz4NBqG4TGUzcToRtQn85xCuaSWsCifR5aif6PGwgpPimP8rBjcVlmBgt0x5P/te/GO2k3kOfuBJdgN4dCJwQaGL/yyzRJd2QlJ8wS3IAWqILx+WkIIvvVVO3o/xUjGFIA6RyjP6JHiamn4limfTVOEMgivI4CTrwiTtqMFcLVQHMvoKkSNS8yG3p9uvMDpxkDdpua3XxxlN6UEQTo5uwbVWai5uq8jVJvL8QPNmMLBf3B4rRosYpNH5/6+UfUv+Hnlho/i6AicRQtL8TDauMEHLXyOWpJbnMvlLnDwjTJDq7NYGSJDiLwCEK7PPPsOqj9BNWf8Xy0clsqjzRdFmt8SzwpMf8RS3RRaBX+DcBJo5M155D998Wia6tgiZUXpmSdAC67fpNaB3+U5oyqPj+doCTW1b0OxdKKQETNJFhXtgmWwZOtgaaYGNOWDymLnJ/it7931PQ5JU3z8Hq2gZsNAPYO4d61WpLAU0wMzEZMJHsmQEySxJ8TnCAzZMcQtTgNbxlSUNy6mW/B/Mb81AslGBCvEvULmgEX+/UYWZ0Tk2uudIH6xdhKNdUizgbNGHABGmNaCQakHn8npF12H3Hh2BoHwIDSatWnhhQR5DPs4TV9dMEADAIoLaYU6D8FW737HoAzlycpyu5LBOeRA0GmjCrBGCtcxny1QKM5vZAuT8KZRi2syN1vVCgSa8Lw0MFyI2vwDvn3oFfuJ9lw8ztzMoZAogennkkAlol9SCnrjJAlG/nYKW+Qs+KMl8nz+LnOUAzeHNbXJ+HUxdOwER5EvLlHCwuLcLH7w0lGnDfJOBkR6Yr/m1cvLYE//4bp3iBa4ImeQQZZSHEWcqsw96HY/snU0ETDqwpXXin3VC2n88A0wFM8K63RZZLtcukYc8MnKQxHDj4FH+2H71xDX50qchZjciko6xKBE2MhaU+nDPp+p0maeyjLvavf3AG9k+HWffE/HKvlxSUVIut9XYBut0+LCytEmhy9caCBk0slsnITMgySQPVmaPvr1AR0ASfzc60TuoX+Dt17hj2RebjZccY0ETH6Cy2o+fsCjRpLr6rjY4v3uDAmVqyGm3BAB1LNchhpq35TGk3bzyzmbg50jkLpVJRZ3QK00TH5OQqtMhlTxP0NvH5mmSf+sXvOZgsl/FONcNEzU37fagOV2G0Fs2mRsDEYplg34MyKL7NaBvZgZO4AGqPzN65iTvhraBD8kf8XVivUaIL+7v3GtME7/PSNZTpWiYJxj//+intY8LFiGXah+LQGAGU3Ndy4gS/NaVB5NRiZgM4Gds+gRYvMy8EJPyeUT0tzaRl0sLGqt8+MUswocTY1OwrBE2w7WotPRWg1/vj3wHksG/FoFFOtVVLZoRLAcvID5pwGUYzeT2MGCWXgQkgN5tpYnY5WF/x3313H6V/HCAW0ESeTwrFAE5ixkwe++xGaDYT/T0awD/zNciVaxQsRLaJ+Jlo4ISKzy4rH9ME2xrr4OPPLjSbLXjoZxyJLuOerNtz/vC2eg/bRJ4QA37a6ySHuQ2cpOWyTeRRzPKxgRPVX9AOjJKQpJc5juPHqs30kene7ZAp/HtZposkup58GqCqJLqKVUAPMUAWiMU0YQCFlAVIpkrNi0SiS5Z45lLP/R0AKuhrsoq+bBgIz5iZar10j0SXOZ2TfbU0l5K9Mf1MFBMflLcJS6124O6r5+GRX/mQ2fyshoJm8OGWMhJjv2WwwuwWp7LKjQ8HWI27p8r+twN028/SvynAyValueQe4yScfQ9Pc9a0ebB5oDlXVQbu+DUav2+sLUK5VIIiepmYXk5i9C5sJI/xuw8wCW8rOu5olpICQtwEEvnbDKJHaqHu9+0FhiXVSWoUKtmIklEl0UCxThKAE69MVze45WyTrUpz6fEhaT1ktvab6G/ib8Aq+YX8TZrs+Wdu6vXuME6yd387e25PCbjACcY5dQLEIIwTt/PaOmgSH4R+zzBN3FX/9rwT+yy3AzSZ/zyMYYC6UoDhSgGq5QIMkc5vNk+TrTBN0Hjq1TfOEtNkvdEdCDRpNNvQbKXrh24Koff4lUhANO18/u/70Om2YaW5QmbvKPVktiEETRpBC2bHdlurvF5zAcrBkgWa0CIy6BKdEbNog24Hjk1twP5aE9YbATTKB6B67285tTO6cqTFtaFlKsCJeIEkVW+Uuzo6exRy7RqsN1rKkBgXGXYGT1bQhLxKOgyY4IYSXLUyskpUYE+CmdbkUAVLiD7bpqDVavUCdFfa8OjhRyO3v9xchlPXT5EM2eGxw5lbL4ImK60VyDeYbTCuWEL9HA7w/QhostxYhhfOPqNBk6WlJfgYgSb2O0A5sXZ9yetxssM2iX89f/DH31ZBAJbFQDX2XL7MoAnF0QQ04T8na8rbBE8ZwzThq4kpvP2eeJLtzOE8C0Qr29Ztbu7jWEGTaAQleYkqpoZ80iSGg2ohsbgBAibPXMxBP49BAwwMoEQFZjdiO9a6ToYvCYK0bep/0OMEghb9+/VHpwk48QImqtyNH5G+CdkVa/UedIM+/M23noN2pwOLy6tamivCMpEzZFosxhmVkk6DCmYoEDkDM9KpCanvILmjcd50Lq8z0eU42cNimMRUEOx/u40V6LeWaPxG49PVjTasbLQ0i0SsfmX9hNbSeZQrsS6YEiRRQXqUrHEX+OXOFagUOlAo5On6BJq4viaqMqB+OspzBQFAM1eL+Jqk34VbSnZpDybL5dZQNeFTCRKlYhEmZ/ZEEiZmp0ZhbopNykNKD9anmEQgV0anE+fZltBpGF+Jb0FW0GS93iL/sSP7p+DfPPlPkqvnbfgWgZN/9W+/CVcW25Bz/L+w6Ag0URJ0BtnHAsbtWiGeT+YQrHtGp967XaV4Y5hhPg/IoICpULqL9wlluDzBe1VfOm1M/EH/KNTbFwMiFzRx6pbxgBbTREnIReW5wseM+DeZ75iCSyGrEvv6bmNVe57EBju9/XB0by51fEZ3jA3njQjSIHBy1+E5uO/uI1qiiwP85ntz2CYe4ISPMR5QKXcaxAn6fnV1Ed5+/SUC6Ylp4gFN6M6d5AkBTfC+sC9jtkkImuB7bbfbcOSu4yzR5enQrI+cP7z9n/owjt2DX0v2ebe1rjJ3DWlG96Qh7mgXlACLlIAS3rp3d/SnwUSKfv8972+S+9U/Dn1N0D9Ms01K7JsUYZwY3iakN6li1FJlPWCJKdc1gRJdGCDxME0iLcSpq9TqVTKPW2fpZdHLpv8plonBNLHkuRTDhICTAIZWV2DqndMEsD30Kx+EyT3RRAAGTbKOwKpQnHmxHO3LcL/pwElCLIV88cgYfhsZJ9sgzaUbIAbjMtwbmZzT+1egRNp82E3uUeAHAiZrK/MkyYXSXORp4xi8izyh+7nJPhE2HpYv3gqbsKsENvxdzQU1EKLudzN1we4qZVzQnSODvLm8YwCPa0UMeiIzjtcF2G/zr8Iw6am+PIw92DJdPbjrwY9BbXJuoNlRqxPAUEnJuw90ZDZ5+aynzMo2uVUyXfa8mTs19H7VrCF7Mge/8+lH4M4Dyf6HWctiZ7+dEkgrgUTQhOIvpspJwtnMDkv6vc0awfNc+D0Omvh69azzibS3Yn5/G0CTQ/Ofh1EHNCmX8lC8iaAJgiWy2Bd5LiyGa0stmJ4YhaFyUfWl/uE0K2DCk87NT4xErstaoKjMjjjTX+/1+j3oBB1Yaa1CbahGoIne+gCNbgua3RZMk7lxWLG6jQWoCGhSULnzAUtyYRbg3XMNuGu2Be1uH+qtADYaAdRLPtDErGQShg4vngAAIABJREFUOebJlrmJx8nDux+GCdT+9WwEPlw7BXeO3gtLizgR4iwqXkCG5zOzI3yeJq1gDVrBKrFKcEOgBDcGS3jwlIWyP5uGywkX9pjpNr23BGf6b8N9+XtgojruvXdkmrx79V345N2fzNwqv/XK38FUbRqOzByBly+8TCwT/Lm4vkiGn5+83z4XgSbnnoMj44dgpbMKK90VeOzAY8b1wvdLwMnGAgVXzG2HbRL/ev7qGyfhwtVFtjJVeuI6K46qtA0qVIeKsGd2TKqUzksOARS5FtPV7ck4S5pYa9mYjLrBWCbxmuVc8+M3OzhqBASdQ3R4KeZk6GHyo/M96GOmJYElhiGqGQhwFvLUb9PiG81EEThh8OT3ntjrN9gM1zExD9WHQmmY+q/v/uhVYpoIaLJ3z17q6zD7CLeyyTLBD9IWidYVPeBJrkBB/8EZJnJijCghS2mzY4zzchzQRL7VgEnKnAPramvpLBQL8P+z96ZBdh3XmeB5+1L7hr1QKKykCBIkKMmiJEoiKduSbc20ZqbHHs/0xNie6PBE2J7o6OlfPepoadrzoxd32386HNGLt/aith322C1LtiVRC0HKEomFBAESQi0AiK22V1Vvf+++N3HOycybmTfvu/dVFQi6VVcqFuq9u+TN5WTm+c73HRH0kCTGx+LdDWFRqdJ8bWfsa4k8JLO2xJpuruyH+iH5KNHAgIhv+0miK7khHI84N/Aso0e4s13HpLNCnqsDUIdhaFnJ4OMtsdxn9S/LpY88a93R7cDo2LjKYyI3noHk73LmIsDEUS4HKLddtkkYaIJJ4KVzQjoIZKtiXpPHT+5/T4ImuEn5o79+A1odsQbUhhrWqAGa0HfsxpV9Sh/yavxIfX7TuFu23tViQdCEo1Yth70xXDo0LzlzGGjPl//0PA+aDbZv0gGlpKBCLabsaOLN1ZKO575sPgcpmX/PP1X8Kxj1q+pJWw/iZ3KdyRIamFPFZuyYtW3sC8MkLdUwCx/dOMc1Nu/Bydk9cPqRk8Q24aGjSZFpGlNynWjPnS4MPMA0AYCN0ipcu3oRctksOQwR8FVME2L3cXvbLB0TNMEysjwXM01YMhdBkydkMniXSbDbWJ0TskYwxoN1Q22uxbJg/iXcJxhHGOrhmis18lbUZWhrMIALi/CJ93BieJbommfgRIAmDJzIdZAOnMjcJjIhPAaWCPJNFNtEmKaRxXOUcJ72i9a0Qn9a6yu7GdgW8LgzbJwaD2JdQ3ltNIkuIdVF4L0ASwDZj5027Pn+DchulsFD6S7wYObJWZh9+rhuxbjMsdY12kuxp9ya+XxVA7urb8VZHmISgx/3Ak2EA38ngZMdkeaSb2Elg3e6n7CeA3JLPcAT1zpVgCavfvNPlSwXgibUtZX8lrgnAiHSVyfAD+pv6t8IlGh2UhSa4H/932xI1cytXrmPtby+BzKndJbb4qHHA5Tlt3j0qDkE52fa7zBDigHvCJkuYdPRtu+dfqQvia7lUg2a7Q5kMykYKmb6Bk/ijcN4I6Mfmbx3DzjReziuNTAgtREKnPzaP4rvv4lXK7tn7dZAeA38/c/9tvFl2tov9w2c7ARowgYtRBoj3s75wbV51My+k+WLtUjZuVfFnCbbB00+IBLBRzsJdLBEvoUNmgwN5AF/whxi/QAmPD9v1aElJ1ptcaJp9duRQ9RNwijB3Q6s1zeg1WnBRHHC3MMkUgSa1JpVmBg0E8QjaJLz1kQiePQwYWLOOjwyVYb37W+RhC1GZ7faHag1PCjXO1BNH4J8gGli9xmnFgWdNF+ah4XSAjw59SSMDQQRfQmaDDcPkWwWRrqTUy8maKJLcOHzfFaJXkbuS+gYZ4ema5DxZ167Rt63ysRdGCzk4PTAaZGsNXjN4vIifH/l+zA7MRudvwUALty4AEvr9+Hp2bP0fhI0wefO3Z+H+aV5eP/s0zBS9AGm87fOw1p5Bc7sPw031m84QBP5nly+MOBkl23itnOvXJgD/BEBViSdoIMmXakZoV0u2Sa+w8QEVqivYXPgJkJ3NqGAtx7xpeUCMnur5q2wiu37QPz+6Jwywm+h7hiQvQpx2MvRE4a+3Fypwhf/Zgm66QI7DlyAiT3vifJ1Wi3enCM9oNOELoIorRo8cyQLHzrhiADq+V4cDYbtd+vuGnzt3Bv0rgialKt1ymciWSb4eX5Ey2kka6WPzRZfIlklSKpB6Q2MRmP+Rf8HRq5Zzt2+bmL2BLwXUn/1T+MCJvjYdn0doImJ2JEBgq4W7M8A65sNKJUb6r5yHHidBCSyg7GT2sl6YpaiSlNLbyxl4hg0Wae6xX23YptY7YTviOWgPFxCpquSOUJljHLQmVXsXoD1L8slYwisKP9EAgYGBiGXL9K7iB5E/ejIASv5uygYs0yi10PyPbYDnODGlnINWR7iXqAJSnTtmRh8z4Emb83fhV/5j1+DdH4IShuWrrZYsmSLUm5R2nANNOHG8e2l+Jcao6aHJdBCQSe7GzTxTY+d60poxaezvoPJnCgCZcPeXq1sssOJJLrMhOO6XbKKr8AiWW5OcNuFwgAyn0zDa9uUQLFcYBA63tG+U+44KwdPsDCx4tKF/6qnlSQHVqcNreoanJiZhMcePe4rTKo8ZnpiDulQVjMfj1NrCJrPZksjP3v1la9BLpcj0CQpQJOARI3mAGSbZyaCJ9BEJA9G5xqCJpj/6PijTzpBPVkJjqqUlsRdp4E5laypIh34rPgEtGqbBHiF5ziTTzdnwLgRyXpDIvsdgRMs9HtVqoslur7BEl3pIjFNICNym2AeD2d+EwRLJONERgE4wBPqFNLo8G+U6CqU75nrSK3SAsCJZcOwLnFNavRd+YeUiKV9qfzBdZlgnIh8jwSadD0obFZg7N4q5DYr4HU96HTbxDbBn5F9w/AUyXVxf6B9HcngBmLr7NKrvuoccxF5FLa27uppPkL34cQ+IJlHkXMvASTTFSf5eMQTlUxm1Hlxv7dZlmrOIbvGstThhwWeOPYJBPIkElBeX4WrF17k5O+ZLK3ZCLzHf3QEECLnJQGmSCCE1qY62C+BZQmkiPGgVlTbBEtc7yvtmrKh0uhLyTgxS9rACf5NwZ5plFs3c5kQY9ACUTC4gQFxD9qtNnzg+Z+M1ZSblSZsVJtGH+sHPNkpaS5jvo+Z2wSvefD5TewVjpjDMecf5qql9Yd2dAGOT4/BL/2UKYseqzF2T9qtgS3UQBTbhOfLGIwTtdQSoPF2mCY82b7H8pr0M5u79+39N8+2HPz9P44SwTvkufpjmkjQRD5f37Xyv11giTx7abUM3/juNfpzbbMFuVw2FDTB/CWYxyT0kG2miuDScI5bT/57yE2c0q3mUQJJK5rPBE1EYQSLqlRdpwdLeSe+BTM0qs1KT9Ak0W2RpvWjU2V4bB/KYXEEBa6N0enU8nzQZLPmQfED/6THS4YDJvIimTgdZa5s4KTUWodLpUswVjoqZLmQciqSjGpP1cEqZJqUags9WCXWrCgAE9rUCs3TwMwpbEZHyJss594GnSGD7BPX8Y35bwDkAD5+oHdC+Is3L0KpWoJ2twnPn3oeNhobcHnlMjxz4Bnuq5U1eG3hPORGczAzOgPTA9P0OeY62WxvwOmpR+j6m9Wb8OxhnWkSfFcJnOBCWdbbLtvE3YXRuf6fv/yqku3AzWwKHf+0GaKZJHDh6HCeE8L7K2vDoeJf1vVlFIQObtfIn+M29C6WiWY9nI48o5ABJ4jr3YNAT2gSeMthZt/tiy+/Azc3cceIToMcdJUsl9ggyyhKq6uSHcRxhTgmbtoQxBX5TaaHuvB3P4hMOe3QpwJnc3Y58XkiBb/zJ98ie4YHgiYISmdSCbUZxQjzdH44eJd+QBPLO8XOiGDUWw/jGfgqjHEYfY9gXyJHhc5CFDlK4ngjMfl7u3IPMmkprcksE1k983eYbSKCtan/dxJZSGYKJlDYo+AqDxZK1eiJTNQ17DQebC8IeS6cI2UyeD/nkBylVAaV1wSgnJ4JfXpgapcv47iijRHWRjJL2cbaXfSoyLCnJpKQzeZhcHCQ7A2BJnRdF4r5NIEmwSO+NJd+rRdLpivYZ6Qz23aKyiTwstH171Gia6CQec+BJv/y338F5m5XSX4L13pYTr2ZcXyk8wgIsK2XUaSKdOBykgsHYLC7OCL5XUsj22lon6Psj2Bc4dig5PUMYBiRnU47nwAl0YUx5XJc9bJr6j4a80KACQi65AqCOeaQrOIKNdfFNntGsufQMddu1dScagAnDk9/nG1QcIrW19liRGhSNziWP/L0KZgYxXfivDYi+7Bhz7h9hcNFGpiwQH6tENL+31r8PpRW7kES5blItlGwTcjhKJ2QMoJZlFPky9GjlKVjDZ1rmNPk8NHHYHB41DfhjkpyVKWsiFDTj/lL+DXl1Wbnom4r9pNes8bBRaKOTFthFojdyjJHUpwWNS0gyqvhu+OVX/iF92Zi+MRnfwugMMrrHxyrCJz0kulKSMaJBE8cwAkPqyBosiFAk5C9veFmsKtb2hqNbaLQEwMwwRMlUCIlujC3HDJP2lDcrMLU/XXIl+sKJCHABFm8GnDCcl1nSa4rkRCgiWxeo6ChUC6djXO6ylkR20FrG9rQpUDkGkHlsAo5UypIyHw9GaTmbufYSWkuZVoQpHM7oVgGMnpsYkAFrXFFGwT30gm4c+NtuHvzbcplggngpWQZsYjJ7jmAEcUw9ucRp400wBNznb0TQJVsMhs4kU/CGlKBPg7GCU8lyCRMUw5HDjqQUl0COBGJ4e38JnsPRbNNXICJ3s3igCfbC/p1d+r3FttE7+N+4DwFy1IwkAWciG6/m99kOwZr99p+ayCKbULTfxRwIk32zjBN3mMSXf0AJnrtR89jvdvqIYAmO8c0sV+tS9RwKR8R9uI6aFKptclp5GKa9ARMXO2lIue20phhzgmT9WDozPOoCYTlSDBweXMZitkiFHNFAbj4El0ImlSbmAjeZJpUNpZhqHsXjo5uwGP76pxrRixmyGEgkugS06TZIXmuct2D/PtdoEmkB9NoIgmc2EnVFyuL8M7GfRiqHNSSG7pBE8xVgsd6bYHyryCrJJcahlxKyCU5O4VcPPMG2Q2m8rvgPTH5XitVg/X0TRM0EZOu/Qhkmyw0F+Bw/jDMjs86S3Dx5iXajnqAGw8Pzk6fhY2mAE32m6DJnqk9UIYyHEgegJnJGfjam1+DzGAGPnLwGZi///0I0EQt+2icYIJ44tcIO7DLNnFbjX/9H/9ao10nWDseI/RDNhLYWw5MDUFeyv6pBTTf3/ehCLklBEOpG0rZIY5Ech29AZNguKvzLqa/w/0cx7u5WA5hMmH6Tb/4ym24WU4DZAagi9GVCZSfQFaNqA0XaIKvgs4QHFe0L8ffOP6aMIyAaHcY/sGPWkyQnu/FX6I011dfeh3uLJVos40b2XKlSo6/NPjAp5NlQjY3pn13VLzMjRDzDoF2sdl1/S3EggVCiRC1SaLovvgslsbGO5CENmQoSpoj1qn7ikKtSbaJeKzXZRmSVC9prsCUzhe7ARNxciIJxeYiZNIJkuiSTBPK16BhFjIXA+U1Qfyt04V6YiQg0UVN7KhYvfb8DTiDes3aekT0aMRCjRyl7EiZnJyERrNFkgr+VcgyGYdi3pXcd2ugyVbZJi7QBOdEmQRezTCW8wrH2O/8i5/pr8s+wLMxmusvXpoz8phgzjrKWycrPpmGDIEmgoWqbCIDWU5mgdjMqF5kLIOsfhAHNLFNunAs6b1UgSaivlRks9MeJsi53qjXfCeV3uF1+6aK68uR8UdccNy05fJ5C6R393VpZ9jiag/UopJ90ETNkj7jJHDbCDkpre/4863qnfwPmVicJIXYgYLrr+OHxuDU0b3+/K6tsyVDVF6vwwjyftZT9Alf9ZlbN+Zg+f47gLmLCDiReU1UEmQNaBKyVWz/OUeLBE58aS4ETTw4cvw0DAyNxAdN/KqWvUfo78sqMtfxZjP4HYzaVdtPtps16CAAJgk6shFEHhzdzireZVyHN3cidbSbdaqPmYPj8LOf5WTj76WDJbrmADIYNMJ5TXzgBGW6grlNMDiH1lsyKbycz+R7Szxd+1u+89jtV0OZJlTv9ljS7QQ3pJ+zT7DJeLAIxgQtyHA9JiW6+HeX5Lg6MLuwDMVKg3Pu0A+zSwzQRAIoJNd1BGbffwqSNovWWGuFz6FyLFBwX6RzP+w+W1yVhak96B2QyuTLtSIrdzv5TXZUmkuW05LoUjYsZF+L38sE2sQ+te26M0dKAq69fg6qm2uczwltn5YAnvP3YPCNgCFUAniR20eA77Ysl2KiKF0uf4YJA0v6AVFC93lOlokEgNmwuhgnzJzmgCUdANcZKDRuUDaKZLo6MHngRE+JLgmYUDuE7VFE1yfwZMAt2/WwQRPuVy36eTCHGOeEYGkrbK2f4xqAfD1yPhKn7QInD6ZFdu8arIE4bBMa63GAk3cFNAksJB9gs25xrjZKFLEnDy39wwJN8inKayITwetME1pekGODZaCarQ455kvlFqxuerA+YDNNhJFFHXqHbIT97jZo0vISMDE2GHCGIcMEgRPnEdJmUteyv97iaDztPfwoFb4ry1MJL2Og/Vh2rt1BpgUngc9iRJO1GCWmSbtG0l14frW8DoV8HoZSm/DBsYuQTScgn01CNs25ZuQkjE7GNv60u1BrelCpe1CudSD39OcsT1PQORCnTl5deBVSAymS6pIHflapNmA8d0xtymzn4WbrDmw276hrBlJTMJi0otDDB4H6hhPJhewoiMFUp03BGtyAwVwWzloJ4GW0gv4oBE3mluYgOZKEmaEZIyk8soEu3boEI4URODP9BLy++Tp49RacmTwDG60NeHP9Cnxo8ofU7b56+WswOzUL6VwaFu4sEGgyX16AsfQoPL7/MQJNFtcW4eMnerNa/PJ1gWVlGDjZZZu4O8kX/+J7JOdEi11y+KcEpdzhZBbJX8eGtITwPUAT7G2kd4uHYJLxmA+WpRdIQ2dbG0bntOB0pJnPkg5m89NgPpM4gAne4199+RbJcnUzA+wgIJkqdnwo2Xp7J4+sAGKZIICEFDfUnu3C8cY5ONL8Djm+C6OH4MBJBhVHJph5RdXgbEbu48ulBnz13OtqjsFTy5UaDA4OKJYJslEwn0m4yYiYtF0FCEix9TtpB4HiODZVH+t2/TDrhoG6fgATZJm0Nt+BTAY3vngtAicGRkFdcfHOBrUFMTySed4QU1R8zIPGGyd373Uk2+swlNiAFDkgBYAjow4VcMIbWD+vSRdqIEETf5Mun2NLPLh7VRdatfWIDV6PdtbAEurDoyMkW+G12sSc4Su7MDXGyd9d479faS69HpGRGS2LY7lJcW1CG0ptwxkDNEGH+K9/4adjNvyDPQ1luf71b31TMAbNZ9UaLWjUOVdCKpOnHz4SnMRV/Fs5y7XqUf/U5UmM74ProlhWQI8AN9Z8vjxXoH8KCRDDqa+VvdVsQAsZdui0EjJQYcNMvrYqq2CZICsKnf324YYz5DpSPMUp4SKZJtzvlb2SUl1GZW0HNBH3l6AJsosVa4QTwx4/NAKPnEAmmpRE9GvHrA+tT1hzq19f/Cb2fPnqKy9CJpshfX8ETny2iYi69sX5qXg2aILrcVyzUuJgz4N8YRBmTz7u15tZjUYzabWrEdrJWoec53+lX2ucrvVNPAcZJwo4CXR0Bn6Ywy4Oh8Mbv5NLA1QvpZFIH/olpfwmLR6zz2F+kx/S82U8WFsS5+5KootymtigCQIoDpkunW2CwIkMqCE5PZNlopHPqDj58h0olO+GFk31ZHstKBtC9jXqP6JPKMDEwTJRslwd2Lu0AXuWKgJ462B2IM4Tp4MninXCYArmOhnZPwpPf+bDmn2V/4y2kFRC6fQMBTGi7+MOl4hoYWNxErSgBK/LOlT1iUv9LQInD4BlwoOKcyyag9+U5cJ2xPUG1rUruNASGjUZevwQAk3qlXWRAJ5tnkrurklGGkwSYj5JJoq2VtPWePp6TeGIjoVjP2CJ3fLhgJyUXZQrNj2gwgGcCDYJ13lGSfYGZLpQnouAEw8azSZ84Dm3RJcOmFAtkzJI0CVjf2aDJw9Cmss37cG5pdfIenDACQe88IRqdXdLLQT9PbvASZwZbvecB1EDOtsEg3Txx3X0BE5o0AubuV15LkaBQ/Ka0OT2IKpBu+dOgCUBq95nmd9joIlPsQ2CJmvlFqxZoAmhwZggmKKSfWS6V7SJDprgdffXGrB/z6gBmvQETHjud3dekUAvfiu4OplwEmo3MYATKaHiZJkwMwUBkUqjAlODex0a+F2oNMpQa1Wh0ElBoVCEifFxOPnIY9AsLcDIvd8VoEkKArJpJG3CbaODJtmzn/NLGwhj6m8sXVi6QPeSwMk33zxHi4qJ3DH1DNw8NrsVwOTuEiwZysrE7gfATgQvtWWD7WI2JGokBw+xECL96AY0O2UowQ04e+isMweLCzj55lvfBCgAdNNdJdOFUloImMxMzNAPHt9e+zYcSh0gcKUXaHJ0z1GS4rp44yJ080CgyZlDZ+D6natwY20RPhYbNGFDh8AJLogxL8Au2yTYA14+fx3Onb/O66wUS9xRzyFHuAmccCQq9/mjh2TODTMqmXqU+A/PabhxQDAGEwXKJLSyHHIh7h5HoQ4M1+n2JtlpqIIR1HyaCZrEBUxuLVfgD17bgC5FVxbQE8nRk6yyR/O5dIYInQ5VKoqGx1wmmAyx8w48B39EqU1QIrDtdaDlAbTo310ojE3T5wdPfRhGJn0AhW/GL44gwe//2cv8iQDm8d/NZotkpuQhE8Dr1tmwFPZmTEWcmbr3evWyFJ4VCRkZFamZVSuHk7PpQj80eok6i0CTZKovwAQvRpZJolPnjS/JyjCwofAJIZmBbJONShOYZYLjJhEfNCHApEfUnPaulNcksQHJdJodkKo8jORwvQunZTehcprgXFbJuNl/YfOA/jnqL2Py4/AjZBEp1l2SXYLXF4tFKA4UwWt7xJaRV6KsFbJMZJ+1n0XRva4jRt/aKtsEWYr6GgtBNHKOaoedDB4dm7/+hf+5v277gM7GPCbX74S3G6//OpQEHp3ZeivKwGuXRJc6Ly5oEsS5Q95YIsz2Lh+XRklOKs09xLyefAN2/hkxOQFAq9mENjkK7Lw6YgrTbqdbEKyDFLQgnR1wbuS0Gcsoj+rvYbmxlDxX8F2I4YTGXx3bBU34GdSetO7zE0jj3/X1O/Df/8RzwqWPzi0fHNKHlj4PBkY7BVD4c4I9ZyLbZOnuTQKfORk8sgt852BYIngZnUyRyEL3HkGTmeOnYXBoRKuhYLfwx61ZWv+d4iSE15uB78OOOrN/4jck1SUYJ+F7apn3S5NLEapoqicIH5daKwjwhJ6OVey1od1u0h+YGP759xhwkvjsbwqmiWSZYH43IdOVyvG6KMA4weAcXaJLMJHlvj0EPCmuXYdco+TOtSGa3bcCltlQi1N2VDPNV7IkJGCiJYBHJ7pgag2W63Ds5jpHzwtmCsk6E4NfSN8IxzuBJYZcF6s+nPmxp2Fsv5arLmSvbY816tcq74aepylkDrZYfv5jtIVMnPkn4Jg3C8x/WcnpxWDbEnDyoEATHDkYzKQdKH0nJbaiIv8DgIl+IwGG4Nh87dv/H7FMKJ+JBEws+S0dROHcW0hM5/W5YpmIaxjvl2hqOMNkO2CJ3Q0M/5KRy8Sf0PWE8NQD5H5PyXHxmMKxEWCdCFAFn4NgI0svejB14GSAbdJoeYCJ362JlpcCWldUwLN2ovwawZPhgSzklDJCnI7f3zn9SHTJOz+Y/CY4WWh+X62OXL4bBZxoZmSXcdJf2++evbUasNkmdkJ4w8T2ZJzsGGjyEPOaPAjARNZgyBoh2GxmAsitNWt/V8lE8AOCaYK/C1nfOR8XNBn85G8psIQmJEkTtooTBp784VfOqzNt0CRW4vcw0IQm0Lh14j5RSSsEZmo/QTw5WQl11Avig4Dr1XVIZtMwkmNni+oauLjtdqC8WYJquwyTgxMwffgITB/2HUeFt/7fcNAEE3WikxKlTRoeVBodKNc8SBz7e5AePuL26hqr83h1g+ySzHgWBjf2w9zGRRhM74Wh9F66eLN9D5qdCjS9Tfp7KLMfhnMImPh1oYMm+hYwED2sOwWc0lz+CQioIDC3nrgBA8UsPHUwPDGYrQFLEl0rC+Al2nBkdBbGB8cpyTsBJpMMmKy31uH1zUtwevA0jGSGgVgoNy7Bxx7x85Ocv30BRtIjgKAJHoulRbh++zoc23OMWSfL12H+zjX4+COfiFfR2lmN8n0aR//NC08S42T38Gvg5p1V+OKXvsfrUAGaqG8liCk+0EETmRDep2nzSWpfqkVZJpJZBhBCoi2dzBNzcJtj3dWAMUCTMJup5zOJC5hgERA0+f1XSyTNRZIU5BxAR4AWLSk3/9b7UN4FIc/1qeSfwJ7uLaofZAvgZkMm9SZWogcEpCADhUCU0Wk4oAAUZpl8/TvX4P4K53rCo9nuME5D0iw+sCJZJi4LLZYfsrUDtSyvMSVoMFE6b0gD9RvDuc2AlRUF2NcAdbsxU6k8Sc31c1Auk/I7kE4mKUqa2CMOlgnnDunCerkB63V+d3xW/JwsXSXTEFW+hFeDgc5dinrHRMhUHhWd6DcVRb2qvCZYPoByBuet0OYM/QKdCK36eoTWt6MHWewSfACCT8gywQNZJpgYmg+W5RoocBsFx+bWpLn0+owHnJjvYYMmehJ4vyp9ORIq+3sENEGWya/+zssBB5FeJyzN2oB0bpDP8we1RuYTMfIuYCEENAmwPqLTvTGggfrn9iBQTpEkj+GwPYWmme4aR8g2SZXu0VeNQbletG/mTxxo+9MJj346yYKTrcM91/8vP5dBdx0odJanUQ4dcyZwshOgCXuzOoHE5V3r0ipKAAAgAElEQVRobC7BqaP74dGTaB9kwABLY/FYlCNUvGeI1JrebtJxxhM9wK3F63DnnQVyIiJLjiS6tJwm0mGoqtLKaaJ07z0PxqcOwL6DXFaDpcNosdUaQbtkTkM96jbwnkKqzdFH5VMUcOJqcOszcsALJhOWm97GtYdwfIZ2CUEkfO57DTghia4/vCJkuXzARMl0EXAiZLoogIYZzcxqlkwTDTTRgyj09ZMYulPzfwVeQYznsOBIo3P6/ViyS1iqRwAlMjo7kABesA46Hjx5dVmNe+kkZQCFgVv6lwBNODG8lOziXCddWuN04TDKdZ31g+SE+QhYFKPrEGbSUlH2ZHFcFNUIm2uu7yI6rH3/nnmhzABd3OfjGjGT6S+/yQOR5hKvifZZgiM8x/cIKtaqpidgIs9LJGBzYxWuv/FKUJpLB4o1RkkAPBFtKu2iIculgSdBsDnc4RYFpvSS5jKAYmmzxOQgLagOlvBXOOhEInj6WwY1SNYJM1p12S4p0TW+75gBmiBgslKqmWsDDaQ3opiiujIAgSZDCJ702SdjmHUxZ/K7xz12nm0iJg19sjNcaCazSpaTyoHB2VrRf/GnzsKJaQ3cjftSu+ft1kAfNRCXbULzXQRwktg+0+Qh5TV5kICJbIxYdundB02u/skvwFPpr4AOmuSzKcqdoctAueS5kGmC8lwbxbMw8MJvmOulCP1De+LTQRNMBj88NADZbBpiASbUO129XtMgjqz/kBN6youxE0JOuklcZGuLNF7g8H036mVIZjMwnBnmKCAxUaMMF0ZkpXMZWG9swFOPPG0AJnht7sovE8MEwSzZLlJTHp+NjjCM7m6QPBdLp8FRBE3Ck+r2YSPUqd9a/Tak6jmoljZgInsUGl4Zyu179M5DmX30qkPZ/byetjYFCJp4HkadmQcvskTjWU3QS5qLFjAkEdGG5eRVGC2M9gRNqJ1U1BMQKwRBkg54JPmGUTYz4z5ggqVk0OR1+MgYU9TpGgdo0m124ewRBmwu3b8Ey8vLkE6mCDTpJrowd/utLYEmeL92fR28VhU+8/wucGL3nX/57/+SxlcyxXItuJFPsGaGyTix+tXRQ6N8vu1co79954TaGFsPFqc5h5C6peV4d1qXgOMkeEu3LBef54MmupxG9Mg+d/UenFvskDwXJoEHzGmCzgAchjpwottV2qd7gJFuWHH74R348fSfioBHjs5C4ATluniDwTkqECyRoC4zUICkBAtjhyAz9SS88uYyZLIFVWiUfsT2w3Gtoq4GJomREmXCTbjadlWZ9YKAidL0DwNJeoAnW8tl4r+B+10SkMlhriflfY1uTACoYy6TTp3ma4yQlvJZsj4IlCBHJILrAGvVFFRqbIuZ2RIP/GFd66hW8ItcbMxRtHYmm4N0OsNsE9qAi3ME00SWjwE3gFpiBNppc/OjOwHCIuQQMCEHQ2i7WWV3gCWy9EqWy+tASgWmdwkskSwTea4hi4Vze1gdxQLj+K7RSeHNdyEnsxb1byaBVyXVQB6eD98LTJOf//wXQx39+gCo1VvgJQcCA9uvCU1YyLbtFitPbyLDHR0JmvjJ3sNsOkepIigpztAdd1a5JDg8+M4VyCQSMF4twURtDRod7HcJaHc60Op2YSU/QvZ1aeoo1AfY8ZpNeZBNsYOHbG+X14GZwkTvuUnYF87Hh2O/9/hv9QBNaMZE9qGQUY1vHXpjm167EZh1vUYFMNL173yK5R+RHcmADz81wDYJaUvjPG0yl//cWF+Da1cvMnBiME2Etj/ZL2ELaZ3LCYSpHUi+xYN8dxMmJ6dg+OBZB1jldw17RjDqz/ojtG4D6wjWI6W21R2HlmWKC5wY9lbtdyStxNp42VMEShO3GqoOfuazH4TZg2bgWKxJ7gGcRBJdn/srXgNh8IhKCC/WRSijTGsjPb8JrpPkD8sYsUyX/JH6pppkl+gu+fJtKJSFZLFkbOo0Hd9MaxOkzihhxIrmQurEMp8JRR3gQCRmh2SZHL9RgsGaKXOnmFwCeGHWCcqsyjwn+LutwBMsHjKzOtCGkb3D8OSPvV+1BHU7175b64+Uz1TlfBLDVtjDuNOh/4gYjhppa6P0Q8lgBAEI3LMjSJrWWM49u94DYJnIvCRybiCAPjS3Z7B0sQAT0XaYBH7pnTnI5nKmFKEGmuiMEmLdWSAK3cpmmWwBMIkCS+w3DYInPiNJ9S0HcGIw+OSeT8yf0p+jgySKdaKxTbCfoARjvVGH93/if6SiOQETnqgCc5n/QRR4hN93CDSZHC3uuBXcCttkZ4ETi2XiqC474FVWggs4+bV/9MKO19HuDXdrQK8BnW2CttmXC3bXUyCoVzvtwYMmNNHtcAPGmId3+Ik93uHhgCZn01+hXCaY02Qgl4J8bnugSRjLpNekp4MmmAw+VyiQk4eSgMY97PW7raUatesIPCcoy+WfYt2MnLW4CfXptFJj1OtiIvQS5clAZzoeEiwpFHkiHJwYhdXBdfjEdJCRkL78y1DIJUGCWRnUiKd9LkvLSOdko9VROU1akx+F/KG4eTTiVfBbt2/A7eZ18Cq+JAMyToZRhstapNqgidfGRGImaNILMMESBUETv85JtqvbhUZ7Hda8RXj6yNNOaS79zWyqJ0p0jRRHYGljiZgmZ2dMpsprN1+jy586dIZ+u5gm82sLsLa+RqAJSnOtlldgpDgKk2OTJMs1PXwY5u9fg2ePfTReJTvOQuDk0x85SsDJ7uHXwO//l+/CzbslIUfix6PJXkLOYxWV7Duix4ZzMDZcCAFNeJKhsxMpwH6WxI2zdmh+luDn9EnQWxMwPQGnnqtlw2S5eOxLhkA/LBN8rJTnYpYJ/gjQRAIm8rf+zrgZx4hRdI51OvB08rvw/jQyfYSciticSAc4O5DYkUcsFE1GEIEUZMZ9+9Y01XMKc6sgODwwBt1EnqU9hCyfzGXS212vWjze8NCYSAF5LvsOzp19HJZJ74VK8Fu06RlIZaSsT/TChBwerbpimaRQkzuNEgumLJfO5GhDDpqZPVBFZmO5BCkNsOpVecwSEX07Xi1Dqn4biukGpFNpSKUzBJzY8l4cdM2AjkdMJQgkg7edAK5IQ5TkareqfskC7abVOM3TqdB1mJTlwps1Gy0t8rQLjx3bF3j7WKBJXA+RuHu/bBMcL5RviJzYwSTwstB+pOp7AzSJkuXSKxvXVu1uDjDHiWmP2bZTFWuAnNlbNSnDgO3VvHwy8NFuZer/QXDBZddJ9k+tA8UZerSpuHfx1hUYwPVCeRmyyQTkUFZPjDNp7/BqHBeUtw5/dztwe3IG6geOKL89ASY0htjOdlNBtoleTh8skS+JTwu3N1GgCftfOYCln+1ZKFZN8wzeS96NfyNogk7YE0f2CLZJL4kuH0Wxy2Q8V03V4mniZAROkHHSbNQMfX+qKZFzhq/gMnAQD+vdzwytwN7cGiy3JiB/5MfCrabW7Vw8IPPCcKYJbT0cW2PFhuoRwBEFnPBaB//raFkdQOkxJ6Bcc7uNY5ad/V/4xU/FnEEe/GkInHz+i5fgxbc2ffBEy3FCMnuY40CxTATbxABKEDwRjBO0ERJIkQFhypEPMHbv1cBLqb2SrGbU7aGJUXwgfqvgPAIKNYkuYprIxO+8Ptt3fxP2rdYD86Efbc/31lknBJ4Q2wQl5hA46VAgEv6oxPHdNpz59FkY3a8BX47OJ3sLBzEgOCFBPFGkOKCGPNWosR7rIiU5FbPfhLA2cI5EiVMM+Ig8dgA0Cc9LwnYZJbPcAYTB0sUGTPDSBMDbl85BvbpBADFLEfIchM+UMqqSaUeXSDDFBZwI2S6DbWKxi1zAiBMsCWtmywwZa0EVqMkn8bAR/1Yf8FzJH5u/6V6SUSLHhsxDhvdGG6AALAbI2622SgiPklwInLhaRRuIEV1KgwjV+/jgHgInO8062Qpw4rW03CKRgyTiBNdCQGt/l0SXvKMN4ByfHoNf+qlwxZHtFnX3+t0awBrQ2SYpIandq2bCgJMdAU3YtoUk+2Y7tzNHtE9iZ54Tdhfne7z7oMnFP/sCPJP4bTdoghNkUrhKHIngJdPk+8WfhNkX/rF6Uz2XSXgl+rtbNNo2aOJ15SK0j2aIAk2c/SesQ0lNX9f3wc9kNIh0ZkqWCW6eW+0GrGMS+MIItGpVisyTYAkWCeW4EDS5uHrRCZrApX9GgBYCJ8g0yaRwo8YRR7gA4HwCXcAo7UqDE8G3Jj4KuR0CTRY2FqgRMHk6Hp06T+ITxeOQ7Q5oGwbZVj7DR86HCJjoGqzm4i44GN2RNXIxxCwTPFab34eBYo5AE/Pw28jcJPuSaijRdatyE5pVZMF48MnTnzRuoUCTg0/Q5yixdvHGJfj4owhG4f0TgKDJ3O05OL73OOD9vE6bQBMEUb618C0YyY7A6uYSPHv0I3105OCp7cYGHD0wCJ957gk4NcuyaD/ox0uvfR/OnZ9neS6qDLl7E3+RaKwEMrm9+OhSbhMzMlWfW3BUcUQxSh/h/SVwItbagarXeltgjnJaGMNh4mrJXoAJvys5a+SEGGNe1E/5V1+5LWQpJGgiEsHbTBMKyMPoRWbNEXDideDn8/+WsSGqcnNjIvcqKvpW7P8pSa5gofzNO+OwWs8r3wDdnfbWaNjSkC6MUASHzGUS3tf1t4o3qVPkmBH9Le7RU8rBf06QZRKj8rUXCJwtkr6TrJaS5gp/F9191ti4rVgmuMlPU34aradbLJN6aoqAslazDhur9yGpQJrwAppAR/x3xbwmRSiJpMpJSGdy5IyQm2oaiRrbBMF/nMsa3Rw0MsxYFD3daH4bNMF5pV0v9ThHtq/pZBWmwLjOkOVC2kunI6S5/OTvztGqHFsha9c+QRN8Rj/AydZAk85DTQSPsly/9nvfjT2N4bhFJtYG5Tfx69ln43HHt2207LEKyLAdL/amIoB5++wSvbBhI8HfINneRH9MD9y6AgfuX4N8MkVgCbKZcLpKJro4Y6muKR08aBo9jNrvdqHudWAlPwgrJ59S+Ly0q8QoS5igiWEhXcmF1dzptjmRoAlPqeRoleuyOI3qHBLSaSXWdygjJA+Semo1AFkoH/nAozA1McpJezXIwJjT9XnJNm9apUgHmrRH8lSs+7feOA+1WpntFkXMsyMT90VohwhIS3IkOK4hj42uw8nJCtTqbVivtKEy8SOQG97v3ra6ZLXsLa7RyYLAiXxfCysM5jPRKsbut72AE3WuKypfrqjEgDPAYwOGw9yDbfAQ1O0CHDk4Bj/7330wThd518557h9/CV68VhGSpYJ5QjnfcpDA3yTLhWskN2gigRIGQCT7RICRMngvkYB85Q4UKoJtor2dsX41wBIRwqM+YwkpZSFoAkXQhIETXKsNVupw7MYGn+P/RwXzqNWakOdiG8OLNEwTT3JqQqqLQBNAeSKW65K/Ua7riC3X5VhCMJgqbbVlR/sATsyOoDmW6R3F3/3eLwwMpHVJPOBkq9JcMoCwd14SuY9BWxMty9UvYIJVd+31l6FR24BUKq2YJgie2Mngle0TDClfatXf6+vnyHVblCxXADCJt4Q39ljUd4Vt9s2c9BW49ifBpPASOECmPO9fhHyd2K/wXqZD8w3+yL+RbTK29yjkxo+FACZqEIouHLpqMEaPsiP0qdn2uXQKhgZykMv2JyMXZky3AprgvXYkv0nYutjqB+gzCy+/ZzCzd/ObvGvT5g/sg3S2Sa+E8HoFuYCTHQRNfFmjQKvE37OHN2hcw/xudAlzR9Mz4utBFOc7X/q38Fz3V6CYCzJNMPmpLgNFOvXtDjnnUQIKQZM3SrOwNPQjcPqFn6fiRbNM3JX/n7+MUf1cGaiDv7bZhlwON0R9HAHQJCRSxN8JhN88SpbLulI50kTEGW6kZAQROtvrlU0YzBYMsARvIfOXrFXW4OLqJXhyzxkYzbF8kDy6138bBju3oJAVoElaatYzaIJrUpRxaLS6UCXQxIPm+PZAEwRKEBxBoCQ1wJNzoTEJiVQCNht3IZscpATs+HuycNIoL0dvm42hgybBxV0M0EQmMuRORv0M86istq7Dqb2n4dBkMAKYCxU0GJL2fHnlMqwurdAZzXaT8pLI3CR45Vcv/zXMTh2FWcpx0nUyTRbWFmHuzhwMTQ/BgcxBeHv+LTg2fZwSxy+uLcKNtRu0wPrI4e1tErFOW41NaNfW4R/+3I/uAicAgHlNfv9LrxGbhILz5N7J7I20oE7qDDAAGB/Ow+gQy3qpXuKwxbipwY1RKjsQcMYZY1S/k+6QcVkY8X2vqayXLBfdkiQi9MJH20n9eeeuleDlhRZJUlBCeJQ6kRQFsdfHO+ImmTfk/kaj227DT2T+BA4kbxsOerMEQQaKZJ0sVzLwnXdQQkZEh9MmBUuXJMcgOYvJ2Q9QnDgG6QJKNXVNCZ/QxXb05I6LnMBh38+pvc016JSzwq+iHx20SLJv0r5PgibuG4ntnCh6ggA9r3ybcpkgywTnamR06N2C6lGwfFqQhVbGB1xr1TLU61W3To7WWeQaIMyehvW8hFeHwe4d2oCjzA12r3S2YIAmTMoy85qghFhFy2sSlOYyn9iql4hdYYxHvT1FWwZyt1gDUAdM8F46y0RP/u4c0g8ANMHnxJXpwg09SefRNcEk8L6dk9GUPKZ//Qs/HW04HtAZ/+Z3zsG1Gyux755K55UNWF3npPG+A1CEMVAeB9Mb3S9o4ncd30keVkiXDe9Fx8fzMxvLMHvtZRjJZCBDgEkCMDaJ4UR0Ufp35UhwtoWYGQJBkVanA2XPI+Bk+QQDJ1KeC7/H8ZPOWxJIoWCJfDPN6Fsv64Mmfo0H7Sd/QjJxmgxqz8Z1gQZCBpKcVhbTRIImeM/jh8fg0ZOzERJdbraJ8PGrohmgifaKshVu3bgOd28tUCQ2AtMsycSsCYoAT2ZgdDADe1M3YHYSSCYRc3OVyi24nzwNI4ekRJdfG+4tiOrNjhO5YEZ/s+pPh+gkuGOer/Urq2F04ESNFzGncX3hf62FiwAogwmNuWAcesIH7VPaTeGQB3jug++9xPCU4+SPrwFkh0SCeAme5EyZLotl4pLnUix6BaL4AMrYfdzrWpENot/xVOXXn802kX+TZJJYl/mACYMnRxdXYKjGQEUgZ6RqS783sY0R84LIdcJsE48/TzHjWmebYP4TlOvCJPH2ofc5ku6zgmBNh7AGesSeCfTcKNpaaQdBE66mDmTSKAEYsrDrg2USDySxK4DBkjiyVX0BJtwx6Lhw7kuQzSAQgGs0lmvE9RqxTgQQEchjIoETm20iJblCpLl6Aigx186hnU1rIycIrnIySRvrYJsowIQBEsYR9VwmWq4TCk7ifLnVahX2PfbpHr1XvJyNcIsRal4o9hjSbgjrafsx8FaYKH54QDLT+xg8jlO3ApxsW6arVyCRDZqQbEE4cIg2Rl8r7wIn2+sPu1dH14DONumVEF6/Eypn6MffDtBkq8Y5ug63foZapYZvXLZ+895X2qAJgicFIc8VBZpcWD0Mb20ehczoUR80Cc1l0rviX/zuNVhaLZNhxES11UYHBoq+UzP2+xtrqF6gSYTLkhIRu46w6/jBMiJEOuZQhmuzWoJMLgejRU4siweBJTN+sncETS6tXoIzU2dgNC9Aky7qz69Ba+53YDa7qdolY4MmHQaaWu0uy3PVPWhOPAvZAx+LXW144tx9ZpLcaN6g3+31NhydOgrZzACsrXgkH1Pu3CPQZH/hDIEmmy1MAl+GifxJyKUGxfOC9U7OZ/yJSRVjSqa+yfPbQ0YdIGCCwMmHZp8ltkn8owul8gpcbbwFzXusnd3GfA3dDsxOzRJwst5ch+9d+x4xRqjduh0naFKqrcOrc6/CI8dPQbE9AOcXzsPTJ54WwFcCFlcXCTx5fN/7YDgr6yd+SeWZ0lHbqq0DJvn9zPNn6OcH/fgX/+Frgfw55DwgmRNlWEWOk5RwS/GeYfagBU7qQ1tQo9kZibrMKUii5rVj+BuuCOt7p7WwfA/BNoximUhGhkq2ENkN7HK8jHlNbnSgi/JcFEnJyeCJWSimIXIISYYJGTd+TLftwaeSfwz7U++wnIy8RIJWUnJbK5V0ZOKQfunGKKzWUR5N8/og0IoRjeR04/dPZQchlcMcUOwURKkMcjoWxgAdqM4jauNsAWjqHjEX8IaUhl6APtYVqi30svQATUywRDy0m4DmJrNMSJZLBDjgvKMcVSEsE/2d6/UaNBpItZeNK5yVWOEIYwmmqf+qvebNYIsUm/PkaExTQmXMq4vJlbUk2eK53MbMNEGCRyW1DzpJbuNeoAnKcmHOJ/ug+UM4N0MT3VuvMjo6AukMA2oYQYj3SKfYCa8nfw8bbCQZ6TQQ/dWZfv9+2CYomUBzWX0jNOKfx6HY/D9E0OS/fOst+NK33o60W/oJ6dyQAr8x111VyXQJRwj9EsZIq3J/eY1As3Rg2D3avIDnDzmSwgd3oGXJTqEMXbiU14lX/wxGMmnIpVKQTiQINMHfCJpI8ysdmWwiRc4oAk9YqqvR8aCKjJPCIKzumYHW0Jhi8RGjT08IHwmYyLpw7z9igSZifuAgHinJE9G8htPfnxSl9Kq5VmR2sdfgse616yIp/DFDCo3uos+v0r4Yc1FwmEpHW+B6upnfZ1beeROG629AvVukyP7Dw5uwVu7AeuEpKHbuwoHiGmQz6GTuQrnehpX1FmRO/Qw9Xe8r6t9GBxL9OGDM5Ad6P+fPwiyLytcVuFf4MwiEb9UExMFrC15LmaAJ1YisY4HU6EC9MNom5UvkZPBaTRHJ3YXnPngcnv+h433ZgAd98ud/91X4p3/8FgMnmF8sXRSyXZj7i9dIHLCi5zFxJYOXnwk7YrBN7kKhes/skXrHU+iXJdElgStkOKncJuxMpH1n14OpuyXYtyIl5dgG+cCJsI/UcfR+4Ofl9O0O3xP3RAgCK6ZJxwNOGO+DKCzX5ecgM8YQMk0cyiFbBU4C4IAyzVtQ6dCBwJCOhXWQzfiS2/ppvVgm4ZJb8Xswt2lIkI51m75AE1Fnm+srMH/lb0g+NZlCWS4JmuA8xP8mKUcHeIKGwch14pDmis0ycUyvYe/j9B9QMks1aDS3gWYv9f4uGVaioyrbr7FMOBDBTP5uAyky10mr1YLsyAwM7zWDR7mJtJdToEk4CCevMQKztIBR286iVBcCJ9tlnWwFNMGybgs4ibnnInMVAZrwOR6VR/rgdoGT+LZm98z+a2ArbBNcN+hBm+8OaNJrpRj13gGHytY3s1GP2tr3Dwc0Oev9NuwvrJIEVChoQklkfabJpdUZeGPjCNQaHR80CY28iPYoSdCkUm0SAFBttGGg6CcIjl2f2iLKGaHh3q1YC1i5iAzsOIwP2DHDC1BOSCkOYlp0oFbeIGbJcmUZipkiFLOcv8QGTPCzUqMEb5TfgMeHH4eRjA+uvFF5A8avfR2OF8rMNMkmIZvGqBDZVzinCf40212o1ttQrneglp6G/KP/q7vatMlqvrRA6/+FzUVol5gCeXRqlvKDjA3yQvj1t2/TxhQXUASatO7C/hw77PGzWnEZ6oUlSLeKUKhNQbodBAdoAS6i9uO0pZ7Uloe85tQTkYx3G5cgmyjC2SNP9wmaALyxdAlWl5YhWUjCoeIhGB0cgws3zsNQfhiOTR2lBdOl0iX4+MGPiw1JB25u3qSfDx/gxPB4XFi8CKX2Gjx54Cly9p5feA2eOnKW6g8Tx19cvAgzU0fgyMQhwcIK3+j2qhd9ESWBk5NH98FnnjvzA806OXd+Ac5dYPk4f/yxN0Hlq9AioBD4k26Q0SHObSIPudmj67TFLjoS6JqkL9NlXEN/xMhjIk7TfjmaPBow4bKE52Swbxo2y/3Kn16BbnECuqjhTZrdPnCiAJOEGHnyJviangf/E/wqax/j5on8A8LhJ+o6gV4VFUzpb2iuLg3AW0uDiq3Bt5WRuxip3CSEBD/Pjxz05bsUTd5nJqDMFAIoeKhkbBGgSUCaSzVknLWAyIuAr2OD6tFTnNnPqA2FTJh4tM00cYMlfBt0kHuV2+TUJ8CEFEESkBIsGrwlmnmcF9CB1+pmoZXVZP20OUACJ3a/4Y2r3HgKiY0YMhH6fbLNO5BLNimxquovKHeXTvt3F0OH85ogYNE18pooMRJrk+WS5dLHZShY4hiAA8UiFAb8RJvVWgMKxHR1J38PDFxMlmvl7PIbPE7fCrf+cdgmJKdCeQN6gyY0eh4yaHJtcQX+zX86F/7CId/ooAmeUq03/fwmeiQpJcA2b6JspuYA5zN4NvCdMSwhY7JVgkCMfnfzUV1IhgC6eN7Bt1+CvbUNAkxyOF4x6TCCiWQ/ZTIiNibMiGXHGZYHxwY6MVGiq9XpQg2Bk7ZHv2+c+YSfPwqBlXYXMgNTblZcz5oPgj39giZ4+1jAiZZPRDeOJPPltDNdAgRl27abFfjsjz0LiaTMOWbNVdJ6WcCJ7tQ1zX8EKCHKm7j+mzA1moV0kmVx1ystKA88TbZ2ynsThoppsnX1lgerG01Yyz4Bw4dMnfXwbYgD1DA6WMg7iheRFlsH7QLWxwEkyaEggRO//4tZQM55Ej8SgIrDlIb3LprD29AWwAlOUO9Z4OQPrzBoQuDJIEC6oLFNNMCEcphYSeA1gEStbeQaBxIwtHoVMl0rV6ea2+SgYMkhg2niAk3InnMek+LGJhxZXGXGqnB2E39NSsrJlnFIk0r7Z7NOGDTJ0jMILBGJ5lGGWAEp4MHhMyzXZTu1aa7pEUhpgMuha7fg4irwiYzcoXeMuxiToFTvqQinE2Rh2IcOmkiQRNm+vmc3a74SLKKgFGzwxn0BJlr1IGiyePV7kMSAFlpDWqAJ1SkzTwg40ZLAxwNNVIcLsGUM34zVXHHex+xnetvYNlzbTylGlbaHcOQ1kWCVDprIXCc2kIJ9rYM2ID0Mk8eecUgu030AACAASURBVCw6LINJyw0dSNG6q7ABismo3c2WpLV7wU6wTrYKnGwlvwlLW/Y4HF/2kujS76SXZxc42aYh2r28Zw1ItklciS6ennzgZMdAE1qI7WRek9DJeHub2Z3vTw8HNDnR/gs4WXwbBvMpym1CTBN0zAvJD2oPAZpcLs1Ay+vC5dIRqDY9AzQJRl7EXbwAIGiycGuVABM8MKFWPr91polcKBptFNw9OJowKvk7AiIYga3fzNdqxcVTtboJhUKRFgotrwXr9XUYyY9AJpVxAiZYCBdost5eBwRNTqyuwEzjMieDx5wmmSSkNdCEog9JOs2X56pmpiH/iAM06Xah1FqH9WYJ5pbm6f2TmQTJSY2kRvxk6qLp7q1swtJqRUXzuUATnP3a6SrU8kvQzlQhszoOgwlfk54dNX59ucETLYZCSpyJ1tEXSLKPtTM1WC5fg7HUDJx95ETfQ/HcOy/BwewB2GiVYCg9DDOTM8TqOb/4GiS7SZLCmNgzAWcmGRzC59qgCeYwWVy+AZ2MB0fGjkCn3YX5pXl44bEX6JqLixfo95kZTuDeoSg+8Z7KJkWPEdciqlUtQbuxSQswzHPyg8o6OXfhBrx0YR4SmiMguKHStlG0MRCRY13ObSIPBZqgRjk1On8j+ys+Qs9vop0SAE2cM4v4sNesY0vL2B1bggwEosWYvnqd8vKVe3BuscWgCTrbBWhCAjG0Z9dGnvTC40O9Nkx48/Ax+DPIpHiLg5su7NIMovj/pjhLgYksVzNwbnHMzIFEUWz8LpR4tINRyswqyQ5MGFiUJKb4usN+onnUHccfTCqPP84jjGXCC45oG6JR5mlMSidG9BBmG6I9wQBvxBccuSajGh3lUR9JlgkmWef6ZtAEN7+Y54YfRswNyiMDUEtyLpOw97SBE1qJONZNPnjNznc/rNtdf5jXZABKxDAh+TAh7YC5WxQQLPxExDbBdYaV1yQMNHHJcuGC1AdLezSMVlxblgtZJo1GCwp5Bk1cyd9VU4o6IueQyMMQ6Ehx+laP3hfNNmHHmQRNWtXVnn0Zz5Ua9g9Dnuvthfvwq7/7HX00WOV196WsAEj1kxVwooMmEnwI2Ft2CvFgJO+FGJdyAPrJ3nkMyXLEBU34/DDQZPT2W3B46Trkk0nIJVMkzYUME1zLqfUqFcnvt+wQJeOrxjQmg0fQpNHpKODk3tQ0bOybZVYK4SwJ6KYHhC3U1laRVi64B9kKaEL2BwHwXn2/b9AEAcF1ZXIU2+TUcRW05Nsn0cxaO+q9yi6WP9+boARfI/qKAK+a9y/A3s4btE/C+1TrHmzUugAnfhaSc78JUyNZQDa4BFRK2dOQ2fNU0CzITxx1FBgBqi8HFxHB0eLnGbDnHX8icsRsa+udVmNDq0AxTsjRxWjJdkyajE4me9/tws999gMwe8iSk4vspw/2BEwQ/9w/+SuA3DAAMsQRPMkOcH4T4Uw2cpcEEsGLceQEUABGVq9CSp8/ZcNQGwhWPS3CtIWDXG+QLeiSk5taEYPIvCYcun4HBmseMwSAHeHEFFDASXy5Lrlno5xCuDZEKTpiniDLRPwQOx/BEwZQhvcOwxMOuS5iavsTptVw3FeVpTXWHNELK3WGfp3/YXQnIRnAaJiF1i466xbXVoLh2jsvSXQR7DPYac+lckrBGrWp1ZFdXa5pVDvn2hsvQ7O6KSS53KCJ3HsScCLBk5hJ4LlJ+IFRrBP5SnGkyHyzGZHLRM7ush5igiY6QKLGAbHfZU5GjYGCyeA9j9jRB574bx2NrQ1gv5Ob5/mTj19X1to7CjTBC7fLOtkqaII+L8wzFv/g+osEx6z+HIdtIsugAye/+FNn4cS0v8+PX87dM3droHcN6GyTuBJdPMgZONlh0KRHXhN8qHtfFXzDKLkOdUXcGz7IbvRwQJNC/RpMZpbIIf++kQU4OLhBbAbU5sXFwpWNI7BUH4X7jVF2auCGrdmBGoEmXZg4+QIcPv3DmtMgerFj1+JXvn0Fbt71k7kiaJLJZknWI86EYa/JAqBJaPMaWynlTHAuZMRi1f4OF6YYHVetbEKx6LMsJGhSqq7D2cfeb8hx2fdAea7L9csG0+S1BdS+BTgBm7Cn/hIUsimfaULOSq5nXMxidC6CWTKnCYImuVM+aLJWW4O18hrML82pDc/RSZYH0/N48IDm0lWqDZi7tWrQyWr5ZahV12E8eYyinDH6kQ7xG1kom607kE0NwejgQUi3B5xRgzICyY8o1BwFJAvkt4vhqJMJ4NvXyZlwaOgkzE5P9jUoEey4sbwIzz7yMVhcnYdSZQ2eEMneF9YXYO4O3jsBiUwCnjvxHL9ep02J3hEk+dgjz6p/P3H4CXh1/lWS9dpMbNK5KLFGgEk6AWcO+hJaJE8WcKxFgyhhkSeY32QXOAH45//h6/4GklO4uzdCUrJLASddGBvKK7YJb1M42ldfx+qgCX6TxKhD6ZyWnd+yL05zE/R3WP02HsuEkh5iOWMcUWbv5nIZ/uB8WQAmyMJJsBwHMed87XZ22skfdNDWYLhxA6abr8H+9DIM5hOQTfMGWLJPlDNffPbKzVFYqaGznFkG9qaQo5O5xAiYoP4nAyV+xdmOL9Yclpr+QoMY755mFopioOjMDke9Rc0xrFHurnNi1QRaMrxxgono+R0x744PmmjXW7dvVdeg28QE60KWSwIRtLFl0AT33Z4ATZqdLHi5vRGeri7U63WS6sIDI6WD7xSxRpLApeYMSjZXfdCEQCv/3qmsCIqwQBMEeuy8JvZ6LyDLRWCJbB8NpHet/6zXGBkdAQROuEcCVGoNyKYxf0EiXJYrsKl9cKAJlqs3cCKkVNosgUlzQo/jYYMmWLT/4//5Y21dEcfbA5Atuje+KyXMb+JrlJMB0xw2qrn1PqIBIny6ObbZ/mvutBDcwexKpKUCCAja/bWwuQJHr7/CgAmxTJKQQZaJBEyUc1X2QtmAIteAkitlILSFjBMETTyW6VrOD8D9408JhmSSAVOS6PLZU3zHqDHMGzr9aCPTUuUpCblemWh9kkMAx7fpAXuibqXdEx1TJOPqPnDc6xGnCJz8nU8h24SZ3jZows3Id7PnDv0J/nwvzjXmatEPhJ2q3H4Vxluvw9hghvZHjRbnL1nNPw3FbAL2wZtQyKbpecj8xtyP3WP/m3icXwp9jeF62yCwo9eTf4VdV/bex1mX4uGB78QH2AYEnBgniBwLWJe6M7+ntXF/yflNELxF29aEf/Z//vgW7vJgL0Hg5PN/cJETxBNoguDJIIMIypZoSd/1/CWOXCY+6wRgqHQdMl3OQWUsNgU4yh/a7GX5Gf/mwA2knTZh7PY9GF8qU9AEs0z03xI8kTJGYudoALQyj4ookJYknvPdpQgYIcUAAkts4ISZKMgkevzTT8Hofh8EM0ET275xFZiMk3hrW731nc72GOCJzmiL9Fp0WrQmQFTa8xrbQw5Duq4PmIg66eG/CpcqC7u5iQ5df+MVqFc3IkETuf8kBhPmdHpAoEk/gIm06xJUMm2lZsN12x8DNJGAiS9TJwCSXqBJuw2tdhsGpk7A6IHTai5ippg281i2lDu+HbDFjJ7gXBkxb2sXIHgyNWbP+/FspZvhGX1tPzJd8hn9giZUkz0Swtul1Mu0C5xEt+HuGVurgS2xTQgQT70HQZPYgIleWfGN09aquNdV7y5ogkbllT//NSi2FggkyaUTkEUmQyoJewolWGthVDAbcJnENww0mX7seXOT2UflvHNvHV578yYgq0E/OokUgSbyiHJsqRNpbagtvCKb1F+Mqmdg9IvcKPaQJOEoE/kAn3Eiy7Je24DxvVPwoSc/0rNGbNAE/0bQBHNqpJcuwVTtJWaaZFNKnstvG9xAM9Okhong6x3Ka5J/+nOUpwSBAGrDVhdmJ4/QvzFXifPQ5uu5m8uUW0avSwma7M+fgnwuTYygRhNBDnG3RAIaHuY6uQOp/S3I16YgXwsHNXzwRNtMahOji2XS7JZhtT0HY4kZODS5F/ZMDvfR2wC+dfUbMFIchTOHn4TFtQVYXJ6Hjx77qLrH165+lZyOk6OTsNnYhNN7T8NIfggWl/HcG4BAyaWbl2Bm4jDMTB6Br17+qgGaQJXfRTJM/P7bgW6siAxdnzc82ojGZKsOzeoyrb5Ozu79gZTreum16/DK63c4aR+CUsJm6X4uYxkq7ANOWiZoIsev6TjB9pMSXbyP7UI6Oyi6/Lsry4VlYWAncosX7h6z7OHN1QZ88Xur7MAgukhaSE6IZPPGwh9PakEXWVOtKjwzm4dnHtkL60s34cbVc5BFokTlFuSQDUcpBBhEub42BHNrg1Ru1kJOQEJswPid2HmCBzodswOazTB8RSb7RX4lwRXGddC544MpGB2aLo4TWJPGvDSOI2puCWhwy3uoTiZKEtEsNmAin0szP7IvYsxb9bU5Sv6us0yoVyBLRWzUWOpKY5kk4+V8QsZJq4ntEJw0nXrSMSzvYHOO5C0o8jWJEbIJYoZhefFHdi/8TeV25DXRHdiGLJeoLzOHRHzQpFgsQlGT5dJZJs7k7yHjTpfnMKpkOyHZVt26Zbo4KplzL8UBTR6+PBeW989fvAx/cQ5zqIUNGLP/4bjJ5IecvY3YJjW2HcpUGQ5BuTZhZ6LP5hMSOA4Amu+D/5VBDeIejrWktnLhyG4HaHLw7XMwUStBQQAmBJqIyF225RrQ48SQBANagCfMNulAs9OFqteGzbYHc2c+QXYbARNmH6Oq0ITL2oWPWnoZMz9AX6CJHR1PzJcgcOJyclGVdxh8DFuyUzJ4XEMpZ1gXThyegPc9wnryYubm9xM38dvSt2q9mCZGP9LvifMKLQA60H7rN2DfeI72SwhibVbbsLTRgcTk0zDZvkyJ4dHeNVserG22YDn9OAwfCmGbuF7WWlY4ba8xL/pN2iufjjrLmlNdFe55TQZg9XNFxW0VM5EjCu0V2jPaeXktmNk/Av/73+29R4ox1TyQU577x1+CF98us0wXgieUAw7lTPFHBpf4Mlgs1yXHdNhvgD13vwvtHEoxy44q9qHK9oi/pVGTlU6LHM5hgh/lNtZh39wdsm0pAXAkDdBEy02xBdYJOaYxGEPkeGDwRAdNEDBhtomU8Tp85jDMnD1G7eGW6gvafSWnKftbjDUuWauo83qAJ7aTWC8VzekE7KFNYnnSdBrXryjFacmr7UDPY8AE53PuM71YJn0DJo7yXXrly1ry93CmiZTmojUmyXSZuU5UG1iJ4MOYJmHtFdmOgXdQ+r9s7pWd0vZvIaAJ23gzGbxk36rk70Ihg/eVDqZJh3P+eG0PMK+J1/Hg4OOfoWCQZEast/XFrav85ozFfZmC4swjan/i6n5bkezaKttEjvPocRGTZSKWIfZ79cM20ct0fHoMfumnTInMHRiyu7fYrQHYGtuER/iOMk04ciwsGXd0wFQcp1J4e4ct2R90D+k/wmIrJeLIaZ70MRG8CzQhaS4RwcoTEjtggqBJByZOvADTQpKo3/IgYPLO/XW4t7wRAE3QF5/PSb1ivnOsyUMHTSKbUtvyisWov3gJfxtfYspf3Bh5TcSltVwL9j12EE4Pnu5ZNeutdXh983V4fIhzmlxau0SJ2BE02Vz4BkwiaJIVoImQ59IBLQRN2m1m/5RrCJp04Ft51tg8doABktmx2d7RMdpMjSyT+XfWtCSbXPyVxnXI5JIwPfQo/U2gSUPo3ZMV8PtwLX8f8CexmYMBby9kuuGJ0DmStk3l86MatchBsbnCR1QS96GaXILJ1imYPTTRVz4TlEq7tHgJnph+AkaLo1CqrMKFGxfgjPj7+v05KFXXAEGrYweOQcJLEKvk8MQ0JNJduLl+E4YzDNI8vv9xWtwiuIX3QmmuiZFxWN9cJ8AEP7MPlujq5xBJI4TMke1kwkUEOhEkcIJ3/kGU6yK2icznQP3I9MfJ/abs4rynRZAkDWPDzDYhjgr1X831IswD1rFKBIhnJrMcUWxFAzrNje68CW363iwT/b4uO2PfNtTshXxx4/4G/MErt4VDIAVdSnYqQBMyvOTRAsC6RdCk3YBnjhbhmVNTwjD7v9aXb9Ift986B53KLWh0c3Dp/qSQ6UoZiSXZV0iQCUcRJQByA5PEMok6GCgRhdOdTBpzAb/HOQsdHNS+qTxdY7NQ6C6hDu4gGK7KFtzd+MW2vtMBE9ezSLJKSJWFvXurtgbdRpBlwoohDJroLJOGl4VObk9UVYrvu5DJpKFeq0G1ygmB9WOroEmhPs+SkpRs1M+/QhIjBPSgQ4ZlMjpeJ5jXRGMFYHmULJfBLvFLamz8ejBNbMAEmyuUZRLhmAmNqN9B0CTINvGdbPK7Xkng5QhlpwBLgDwMeS4sB4ImmAw+mTLXd1orGn2vF2iCJyJwUhXAiWn7tUEocw9IpxReqAUFmX1d2hUNNAmxnaZtRhsTfKdD116GySqDJoVUErLJJOUzUdqFYj5y7luUoROsE48deRI0waTwG+023Jo8DNWDxxg0QVONv51sE2nQLbNgvIi/jusbNLGsBv6pj4/gkJAPFs6pOKAJG2x6ErFNPv1sfIkux3xs+ts0p5sNmpCd6kLj3nnY23kTinm0XwD1ugfr1TbU9v4EZO5+RQEqOPdsIKDSHIf8kU8H7LD0qbm+0HYmcpYzT9Pay+yDjvwLrhlAv95ppxDAbkG77gezxdp/9ZxtxDoH5ymvzYmEOy0CfJ//0CPwwjOnYs5V7+5pn/+9V+Gf/tHbfo4TBZoI8ITWShIg4XHN7NRw8KRQX4FCQ0gpqvr3c5owQKfn3eB/J+Q6jGSiO5RVYfryDXoegyX8I9km/G+Rr4JAEwnwhMh1iTWtvwpGm8ZSleQHwLUaOYwlSIJMxzYxUPQk8UN7h2DmqVkY3jMkwAC7zRzAicFyM8HbsBaP7Wx3gCcyf4X0UiMDikxLCChC+eNQTTZMinOL3ZL3vNqmRcrWOu7njNAPiz0IKU8Zk8Bf/a4z+Tut0aQUl0wCL+TACTQRjn1kNcm6589EfxK/+wFNYreh/j7aXk2bDnyLraYVKblIMIlcBvUGTXTARANNGGjhPIE8BkzQZPLoM7R/QcY45s/0gcDg4kFrbWXfQ4GyLa4jtyLZtVW2Cb5Eu1ntbf2FTzeSZUJrs+Ct+gVNaO2Bc4zXgl3gZIvGafeyyBron23yQEATXB9ozli72GFeoaiog8jX108IdT31dZf4Jz840EQiwBIskWUi0KQpmCYZn2nSD2gyfvw5kufq99io1OHq3H26zAWadLpJSGekxrt5956LdwmaRDWfZpRxAR+1EKpWypDP58zzxOLGjkQ+NH0YBseH4PyNi/CBR38IRtJ+cvewevr26rcJNMF5HZOQnx44TTlGmqUFGL33e5BJJ0iiK5tBHWx/4Yt1QZINXgfqjQ5UGh5s1jpw69BPB6W3wiZfa4Kav7VKLBP9yGXTcL96DRJpUKAJfl+ptSg6mA5j0duFVqoMZbgLrUQZ8pUpGMoeCO0mkjkhQRPDSSdZBJj/JcnMmZH2QZg9NNkXaPLGnTeg0+7AmWmWzUKA5MLieRgdG4GlJWRs4OF3HKz/VDoFpc01SA8nwat6BIYwYMLHawvn6TcCLdmhDDw+yYCM63BLdPUYOSpqLXgOa/ez88AGTpB18n/97I/0OyT/1p6PbJOXX7+jyk99iCtHRd+rYF7tLbEOx0cHWaKLJKnkYWqb2xJdFFCLEUWWg8xpchxOGrOiY8pyUdeM1jkONXthTj8xtlCq6+Wr96CbSMNNlDQXTnh87PRICg6Noba1Bx8+OSkwlLY9XJz8hL/65nlYXLwB3XYd0iR7JJ0KUkUHHf0tcgZghBayTGQuFBv8cndQrj/D8UVjw3d+YVtJ/wMlcxQYELFQhIxX2JwSyTKxC+WwsbiJUrk2QkYZ9iVXlLB+ehjLhJY9JHuWYLaGZJkkMJdJNACFz8A5H9sHj2qlGgBOtgqaYF6TwcQGtbsu2Sb22ZS/BtlTbMrQUYc60V2owhC0UqMkhyEPr1klJ2mvejI2ffZ6UHQSymMyMhIgEmyUazBYzMLU2CDsGWdmVJzj3QBNsBwmcOLXy9820ATf5ec//0WHfJRvf/V6R5m90FxF4sSVtbJimmBf9R0xmjMTzyVnjwDHDcexlMsgQ6vuRbcnBlf4glJ+Q3mFkD1lnXrqtT+HgTQCJikoJFOQRZadcD4px6rKUxcwKMJ5yuWiwBLPg3bHI+AE85tsem24kxuAlZPvZ8Yg5TLqQrubgXQ+jInreB/1ke+wNEETUQa9iNZtTDvqf4lMQncVinmabDI6pMS84hh4immiugk7wk4e2QuPnuTgIGdeE/rCdwNbsQ7m3CGheL1viOsluIt/pud/CyaGUUI4QSzvUqUFpdwZSKfTsK/LgAr2vGqzDZWqB/WZvxd4I3qE/RxjCPhfxlpbSGe99aRe16o6s9tR1CYz+7YBnGCXNbBHOVnzvI/687S+6gI8/6FT713g5HcROLnKEl0Y1GEDJ7ReQvCkN9NEB1P2LF+AdnZIMJjkQlE2hARMfFlUDlrxIEG5jnCNi2yTLhxItgEu34dUMmMAJyzXxfbO/y2DQPxcSj6eoG+K5XhBSVpk6CI4wuNNAu++TBc6kEVyeCXfxX+f/tHHYWRvmA1yASfCXss+HCKLqr6OOUerIaGBJxwMhfY0HnMEQZNEws5pGmeFEH6OD5jQRMPTjZAbdF21EyyT8sYqzF/5GwdowowTzmHCwJ9kmtBv8TcHnAnWuAJS3k3QRM5Pmn00NgDadK3lO9syaEJDkPu/BEw4kLgD7bYHbY1poq8VcE3vy3Vq84+wrdy+/hjYadBE9p9+WCfbYZv0zm/iM8BjgSZm1aih0I9El7xIAie7ieG3Z6t2r3bXgGSbxE8I/8BAkx55TVyrwH4nz1g9IHyjFOvyvk7aedAkDCyRxdouaIJJECcQNHm8PwetDphgWVygCSbXwrwmvQ6XoyuQz0StroJ3kvRbWoCGHE6wRJxLm28r4hUBk+npw+REf23xNfjg+z4cCzRBmSdkliBjAQ/8Nx4Imozc/T3KGZDPJoX0TRA0QUdTvelBpc5sk/TZ/9t8o5iACbFMbq8bjikETFCO68baFbrn4TFmmuCB8lwk0WXJOujOK0wSX8vfoxwnufVJyKVcUhssiUY/GB2ggaaShdJKVGClfh3GM0ch083B6VMHY40wnKRL1RLJaj05ewaGsyMwt4TyIADX712jZcvs5CysVUtQHajA46OPQ6fZobbAdkwSLRv3DQk4M/MEjBCtno+5+/N0XjKbgKcOPQWjjoS1eiHjs00kyyTiFYUHGJ0STS0J8A+SXNfNO2vw+39xQUTEcX0xcCITPeIiW2zWdfozzV0JOH54TwDwo3uofSwzetTfwuuiAyexnBqBpuwHMOGy9qLt95ytXD4yDYx0OcVvLtdgesJMrK629NK5JevI0U0vX7sFl6/dFt8kod1uQq1corHU9WpA+AltRNq018AorZSgtoumoWs5EDvKga0hJ5gkVW6WRAJ42XYEmqggTkp1yu2aykE6z2Cn76Dtg2Viv794COUp6VV2UX+KaRIy3OsbtyHZweTvZi4TdWt02nQTKpdJvTsE3Uw0WI+PQxZIKm2uPxg48SPHtgealMiZTJGagsEqQRN8fjJTEP5gBHyAggBwPqukZ1RtYCQr5nNxSYfpVRYHNEHAJJPlPCayfzWaLWJrFvJpeOz4/gija34tpeWCw3vn148k04URe9pwIGkuZB9EJIGX0cIPm2mC9cRsk7eNnGl+/Zn1ls4NMSupx6HYJioPkox+RePh52iSazaeJEyPtd1aqs9L0MRlQ7UyEZsMJWW18zIbS3Ds+ndgMJWGvMY0Uc5VhR5KcMd6SelZ940WldvzPGh28Idzm6y1WrD41AvM2CIiEQfTJDLDxrxo3t3pKReDgu3B9kATqmRR1R0C/YKHD/4hGISOqLAD14EInNrjHefmU8em4X2njuk8UZMIaoEmfsksiyLqW1a7PM8P5uGntxa+DPuKa5RnEItcqbdhtdyB7qEfh8GVv4TxoSyk00lotTnnyf3kaV+iy+x26nWM1rDX6xr44LoArw3d+7isZqDp9bwW8gl8EtoXlCglQCtm1DOVR9yGLlHAibnmwfUwJhLm+ToBz//Qyfc2cPKHlwEygyzNFQBOtM8imCZYIYVGCQpNzOUZZJQIei+DI/SDdS9+i88en56gtcXjM3tg9c4SLLw2B80VZpkp1onIc2KDJ5wkXgInIawT0XAYzCKdqRI4wU5PvCsCSbQk8R0BnpCEF//70BMH4fAZfy73x2/Yms4vF50rGTuWYYheE1rWTshtYX1KJ3jUekK/A4Em3XBQl8saar6swkg1FTkQ5YXha/ydYJlgIa6/fRmqaze3AZpwf/FZJzq7ygRPuPk0YCBkLdxXW2r565SlUvZMzje+8ZGSnL1AE1obCRkuHxgUn9FSwQRNqM+TnGwbWi1mWh184jOB7kSMLwyIonyDODGL4FIt9x/XkS67bHei7a8j+2GdbIdtEpbfxMwfFHOQOE7bCtuE5nCRsH4XOIlpn3ZP66sGJNskXkL4hwGa6CteNan29Y59nrx9oxX9wJ0DTaLAElkWF2iCDhRKAh9DnqtSa8LkiU/2DZpcmbsHm5WGqpKtgibUDXRqs4zS0FfsIRUvHfSsIxo8eoEl8mxK5iOT/gGABEzwe5RtWquuwSdP/0jPyBF5L5kbAx3wCJggywEPBE2G7vwugSUSNMG8Mxz5QfE/7GRqdykpJW7eEDTpHvtfID3MOUzosDc7IfMWynIhGIYH9oVcLk2/8XCBJvj5RrlpLWw1XXnx+Fa6QnJd5XurMJTZH2SdSNkQcT46omiTbbFMOg0PxtNHoZhPRSaB1xeZF29epAXtUG5IASZjxTGS47HpwwAAIABJREFU6Do6NQtHJo/AqwuvEWjy7NSzqtpWK6sEiqxuLlEEzpOHn1Rtw+18noGVLCaOfz5ymMdnm8QETfCJpAXOdPlWfcNgQ/2gyHXZbBPqN1Q3uMnRO7vUsvc/LRYRGEjC2EgBCjmWIqAho/4TzGsio1VTpHGts1TkeBPDLrRHWIt7x3mmEyU6OWToLOVy9mnjyhTCM8uvF0u/DS2CNRaA/Yj7Kxvw4neu+pcn0gbgU69VaNPRrCxDol2DdC4HeWSZCLREKVuIO/DHPKL532FGXnxOjk4RtSc2WWwC/Shy/JM1i9HRgBt/NpOJVI7aPlMch1RmwN2CgX1NsJIpYjAMMLFO15PW2w9Ex2W7fIfsMGIbkrFB21ORbxLlAAyWSfqQdRuzvqRNR8ees990gbSa19fXxVjY2hoo4dVhsHMHUiRZ4CeD10ETcjYnM9QyGCzBMqAA1eRe6CSYKeO1m+A1y4Z8o6thAhs+Wf+i+C5ZLp7DalDMZeDoNLIXewdrGGOCNM8djpSYzsXICcM6gVglGBlrgSboOI5KAs99X+THgC78+ud/ut/H79j5CJr8+TcuU7tLaUX/5mZfiwOa1OpNwPUo22WzrzPTS19fiwTOGuVAt/WyHAZoos0FyrJbuScoqtTqb8NXvgkH65swKJgmmM8E5bmCoAl+FjYJaFI9AjzxBMuk0W5DtdOGcqsNd/bMCIkuoaaI8iGhEl3+WxpPVVXP0bzsLNeDiiw7YP9p9HtzjuP8APpYIQusqhOd8lESUChBZ5cX22lidAA++kFmAJvOMTmfaXO6aEtjPjOqw2QaMcPEb2y8rnbnNZj03oThIuYvAag3O7C62YRS/ikoVt6Ag5M5QEcVvs9mrQ3L6y3IPCISwmsPtq0q90O3rQ18an+ABQn009CPLJaL2VbGWBTPwbVlL916NeosgEfGq9A9sY/r79dpQ6tR5mL/LQBOMEH8c5/7S04I3ws0IeaJCJgIkenKNjdhsKkHAvjyXJJVogMlj+5hSdj37R+EdHaAJDnlHlR2heuvXoF7b6wZcl26VJdMFI/BN/g/ySCQwIQfrCIcO9gwqYyQDhXzh2S8KbkikSRe5jrB3yTXheOZfw/vGYTpM9Mwsk+y8KMcpxZwYgXlybVPrwlJBUUKmZ7gE4P71F73Q1ZPKtFDNj727IjPtQM1RX1r/gT9dqGgQlQ1aje5t7wJ91bKMAArUC3digZNCFjDqUowThRQYoImTJpk6TddpouHO69R+ZDvGCx0fNBEl23zDaBvUiw7ZiWAl/aRgRExW8jfCJrY0lw09TLARSwT2i+wNBett0Ui+ExhFCaPfji0B+Aah2TuyEjqOXc5OLwXu4jLjHOQXpd+ffYcA9qXWOvZTAr2RCSK3w7bBB9nAyf2/bbDNLEl3GMPuV3gpJ+q2j23zxroj23ygEATjoqLkdckMgK1z7fvefrWHAfxSrB90ETPVxLnmW7QJCH0x/0IAaYiWjlNGm2o1BE0+eG+QBMbMMFyOkETrwuZXDxpEbXRUlqg4e2kwBI1e5rnxgFL5AJALlgZLJGRNHw/BE3wODv7dEg0pdlCCJpkJ7Mwkh2BJ8aeUF/Or8zD++7/HiWhK+RSgmkiEreJDSLLc3Wh0exAFZPB1zzoHO0fNLm/WoaltTo9W7JL9FIiaJIeTcOBxAmj8MQ2ackkdhyVEXZsNm9TovhsaojAE8U6MUATv03ajQo5ypqdMqy25mA8dwyy3WIkaKJPzPOr84A/NKE3O3B06ij94DF//zqxUDCxO4ImJ4+egMOFw0bxS/USnJ97FYbyg7CZ2ITR/Cic2XsGFpYW+L5JgPHhCfos6ogNmvSQ5tKfwf3ZjADEZ6jIQABKEv9fu1wXgibnLtwgJ5zcmNMikzAldtTgpkeLf/Sd8OTc5g1Cs+1BOpmAg/tGIY8AiuiKLokuvmkKkq4E474vKKRL9Msy6Q2ahFo8xxe88JfOqxAOges67U100MT17K+/cgWWVlnWo4vbcxEp3sa8FegZF4eM0sc8MRTN26n7jAS1vxBgidhr+Rt7wULhxtUOX088ic6LkEhb+ebsh5SyE34SeWxbnPcQRGEZL8G6sR0/jhaWOUbiRua6QBNZr03BMkEJLamrrW9GafOHoImILnexTCgRe0Jeb25aeznjJHCyVaYJVk2xMQ8ZkmbjZKIUkEHyD9ohgROUFeoAST7WEyMk0cVRYk1me3msOx529AJNbFku7jYJwD7ZaDRhcmwAjhwYjx8tKiMQ30XQhDbvmAxbOzASPBo0kc4EP8L1YYImWHyU6IoDmmSLHEASdSyvSeercMxK+VQdvKRq0AISNAeu6avWery+xwgztJhvQOQl0h3so1e+BQcaGzBILJMUASacBF7LaSKluSJBE3aekCRnpwMNBJ07Hai0m7DZasOt409Ca2icJbqElAiOJXdCeL02tZfS3y+R7A2ahMwt/p2DjngTONHWibS/2Dpogs88MTNlsk0sUKsfiS71amJdKvxq5lzy/d+EPaM5ks5FZtxGpQUbhTPgQQr2eG/CUJGBYmSAr260YDX7OIwceqrnlNALNNIZG6qO9TboAZqEzYHyPk6gSX9b8ZwmBuXockb6kkrMsxTPgPv3sHGjoShkr70GsU2IBUrbiAT83P/wDBw9NBk15B/K9wicYJ4TXB+8+OZSCOtEgCYyYbxLtgsACs0NKLQ3fCBJY5U8OoXrzw48um+A85do9gHzvlHADq2RUBIQv2cfwurdZXjzy29CMoFyXSjNlRYOcpEsXiWKx++ELerBOqE1lAwMksFITrkujMYXuU1EEBcliSc2Shs64MHpHz6tASfRzRcEu/1K0HMQyjtJUK8XuGeEUPXyMdnF6+LeILrMvc9wASbyClyjBQOwdhIwOXpoFAYKWXj9O38JqVSK1mEYDEj9gJjAmjxXBGiigpiElJeU7ZLgCc+0OwyaWBLgyn75BputFv6t2IWSRacD3yGJ4CNBEwZLcP7FMUeJ4NttiAJN0K6zfCeyTnBPYk6ewTY2v48KJuB60Ni1YnVt3EX7A4GTXNYR7CcqdDtsE7yFnt9kSywT8TqusbQViS79PigJ+alnZuDTH2Ef0O6xWwM7UQPx2SYPDDRBm9cjr0lsHuROVId+j1D31DYftPXZuF+wRBZ0O6AJySE0vL6YJjLxu11R5WoD5m7KnBL+t5xsuY8jZEJVE6uQf1J31BZMpN3barLmfpxDyL4cmp7RABOarunqr775VZidmiXnPIErPXRK8fyvf//rBJqcLp6GldIKJFIJQMAEjx9tvQx5ZJoI0AQ3abTI0UAT3LQhcIEskXLdg+bks5A7+HH/TaRHoEdkyhvfv08LbxdggjdC0GRodBTGEkH5ko2K5oSNiLJteJsEnDS9TRibPAyF2hRFb/gLCc3BgxtpdBC0S7DSuAb7ck+QXZg9OO7MZyJdcYvlRXr363ev0+/x4jiM5EdgdnzWaN35pTlYWJqHw+PTMLc0D5987IVA679+73XwGh48cegxWCgtwOLGIrQ3UVIoCeODY7DWWIOxgXF48sCTcXoOxJLoiugv1NMk3Zz/CEQoInCCP/L4hz/7I3Bqdm+sMv5tPOmf/7u/YhAD7YaIWuQxgv/haDg8uI+gNxz/LzaN0uGgvXir5ZGj9+DeUWg26jBY8PXqfco3blozIjG8uPgBACZU7pA+8W4DJsqeCrkV+/mmLBfKDaShTVR2E0zVHWj5ESG1h/JM7Tq0qiXOk9xpsIwX7wf8SDap2qCYJ1wqiozDf5BjknOJuA57M4HUebnR4u8QYkMWhi/npQCU/Bj1qTB2iAJM9Af3sIl4r7QGvOllozFcRqaGzwAlH6tkmSgHlQRNAOoZZpkwm6RLeZnkYdeGs+9YHyJwUlpHGZGtHen6HSimeW5lXXDsE4Q1q4N8b5R/JUnMSfypAYMmXpNtGMm4bAU0Ee9jynKJZL2Ul6sOuXSyb5YJmRXhHArUzANgmkj7pYBy8VAETVq1UkReNm1OpbJ1HirTBIv+K7/5dXh7YakncBKVBF6vdz0hPEdlsjVQjjedBUIGBbP6+p09qIgkLAHmSKLG7tH/uxh4joC9ydwauHUFZpeuw0A6DZJlgsCJAZpQMYXlcg5QN9Ok0ekQaFJte4AJ4d964jlqVzxkkBM5eFKFHvlj5Du5Ji3MkdQiwNIcqeIvqz64jvQPZZ8z643tPuYR0M5F0ARzW0SYGK/JQTT2QYFd7QZ89sdwzWuyCX0jI8qjtaV8ntm+PmAm16V2++PfzfuYEP4KBTPhUa23oVRpQ+LU34fk9d+AKQJUkjTvrVfaUMqdhswUrxGd5kE5pMMrIQCc6BWmr2EcFRllkmw2jdHm2v104ER+LLutOk3tN8Q3gfLIvsHrVrTrntcgiRyae7sAv/wPPrO1CechXPXiG5hTLwHfuHyfbMCLV1YYVLlaMkEVHTwBgKHqPcgge6HjwaOTKO3XgfftZaarP8ejNTMr0ABNMGebkKOVr752ZwUWLsxDcwWvRLkuBk78JPGY7wTtUIqAPZbrcieJRxuMwIkeOKHLdXGAK36LDmU9STyCJcw6UTlPesp1uRsukMNMJbNPgAy6MfZCMdufY1/6YI50Wkp1IeYjjNP4WeHPY8DEmgB6BQWH7OX1jxW7pJCBo4f84IN7t67D8p15SGKuOQ0oMUETkcdEY5ow4UesnaTUMQUnWJ9rrJM4TBPq7VEB0IZMmzkenEyTENDEyTLB2xk5e2QQlWSjY7+WjBPJOunA/WsJ6uN7Hz0C40fMYFI1s6rCEfWdgmj1fJi+NBdFOxjjTO554oEmvXql3VkSBJqMDOSc4MlOsU3s8RWbZSJfxdHHtyrRpdcOAie/8JNPwonpeAE5Wxnvu9f8YNVAfLaJAE3+01/OkRVjFHVnDh5wrmV0D8/vzjw6xl2ilvcxbmGcEtNZr12zVbBE3iIaNOGFW4Bp0vCANqjNTmzQJAwwwSeEgSZBWYXwOtX1fLVtMF1gskvEPdhDRhu1WhWTvHPUTtwDHZjTh2ctwISeBqVGCS7cvQBP7n2SWAlxQJOvvfU16LS7kCpwP/BqyIiYpWTuiUu/DMV8khLBo4ZyRkQcy+TC0snE8lwImnSgNfFRyNqgSY9hc3+1ChuVJuUuCTtut96GfHIIxlNB0KTRQqaL75iOU48o2VUeZnCjcO+AYJ34radrKCPLBCfL0cTBUNAEJ2TMVYI/hUMcFV5YK0C5XoaZiRmYmQzq6i6szsPiyjw06y1V33rZkYWC0l5nDj0BIwVMaNgl2bULdy4CpLoElqysrsBoblTloYl692i2SW9prtANgsuZYLFO/muW60K2yUvnb7DzSnk55HZTytL4mxZa+hMQgVFAOO60Db6QPeKoSYCm50HSq0Oz1YYDe0ZhaDAvpGAE/oILYQJr+Pzw2cHtSPr/2XvPGEvT60zs3Fz33sqpQ3XuyT15KFGkSGmGFBVJy4IlB3glS1rBa8C7cJDgP14DNlbyH8OyfhiLXRi7K4pe7S5gwNpAZZLDaEua6Z6e0D1DTndXVcdKXenmaJxz3vOG73u/cGu6OT10f4Oeqrr3i+/3xvOc53nsOuMcq//wax1HXifiC5OBdzCGiXOfFDB2LxSU5eohecQJj5sz0L2g/naeDeBpC/RROLnFDUGU7KBlpKkcEEUBYfIZzUN4ceI5pbd50lNg9pj6Fo+XR6PMbVpT2X4o7IOC34mZPF8MM/b8GVxRCx9cNOVUgkDwtRHLZNgm8C5HQL2bvUcsGby3TJ5lGnNTkClOUznJZp8zETTx1pshdDpt2N0zhsBJfZz9PZrBV5UZPPuaBEAT5RmBz4L+JjSe9Rk42csugZ1ZFi9B5ZHbUPplBjAxYAneY6/fh0azDWeWZmGBzN9HeTKsMlyHnS0pOjnaJdTe9rOh/xcmE3CiAvqcoGyRVyYsUAuEUfUggCYi0YW3mCtUAqWiwobZPBTGfB5o4ULs9vqwu48Am2GahXweRM8OD7eyp3VbsV5lvDyXdX11DPoxyeHys7C7AU9d+2so5XJQyrA0V1Fl96pIk0KENdzrkCH5KhxM4QGHf0cTeARMEDhBT5P1sXFYf+wlDgKqfkoM4ZMlutQ1PB1GHz0KPiBoQmcPDGoGONHVOxVoEjKDl8MVmvD46cPwxKMnHJDLvbQ17gWYKHbgjacPrtqB/Qz4ff3WeZjtvgMz4wXqnzvdAWzXurBVeB6q5TwcGl6CsppPI6CC3w3P/mf8RoP9rP47ntOnjwugFOIvYJ0m1ECiuiVzK+7kJfrzIXSbpr/hsgoo08mHchd2u5M6LUFrdWP9zj6Vi9znqaU5+I1fipa8OVA3+iEd9OolTArMwP/xZ9+FV99DycssLJXZzH2svglPn5wlxiMXpZ6F0N/8qt1gexA0oeMCwAme5crrl2DtrW1l3I3ACQMgOZyvWibxDKBEmMRns5CjhAbpjaSeyJ26JvEYRGY5o6BBvPE7mViswvHnTgRYJ3je8ACsWTQOwM2Z/h94iz2H1QKwXg56UDwg1SQJMKH3jHJu9nYAwEQOR7AE5SrrjQ5UA4AJ7nPnxvsMmuC7RQaEMn/3giY0XxOgROafPMZyUF+BJprpoL7T9clWqVUBw4hniwVOPF4mbl/K78tgFBYAIbKd6ifvE5DoSgRNFFhiyXNtXSlAp45rzD5U5idh8cnTML7AgfjwfJ9BEy4yZJ0UTGwoND6q8d5qdSPVdbcLkYar+hf3TFPjJZjC9Wxg+6DtCwFNN+FCEhZHeJKI+fgHZZtQj9rvwu/9tz82ws083PVhCcSXALJNkg3hVR/4xX/7lm72Qj+jDAUly3EQMMUPmoy4qr3vb9kbZTjAVdODJh8ULJGbC4ImhQIH5DFDlT1NqHsPgSatVgeaCJykBE3iABO8wr0BTcLlhxkuxFbyrFBwIdjttCCfHx3kO3rkMJw6+4SXSmuDJi+ffFnXgzjWzNX1q7CyvwL91gAWFufh5PhJmC6L9ivA4OJvw8RYTstzIdNEMnbx0VDfGgNMCJrge0FPk7YNmuBOMc2m3uzC7c16LGCCD3Kl8zrM5I56QBPO6tytsaHjqNv+xDXYu70BxewEzI+ZbA0J8HYGdZbmKpyBUrYKGEh96uyCvowYtiOYgRuye+Zm5mAqPwUrmyuwsrUCP/a4f3DcaW7DhZvnodfswUuWl4yc/OIqe6EgaIL9EYIoF1bfgNMLp2CqOglv3LlIHicnKiccr5O4MkgETWKkuYILI/s6EjDxXZvkurpNWo79IMt1EdtE0aCp3WOWsL2Ap0AIZqoqKrNibOmMZARLVHMJ1mQ2gx8QHRsDrWPFPBxdnFEAyhAyuaLOIIpuBaPLcvEk2zYKdObA4dcdcXEDQn5wwAQviiBmcGKNslwot0h6vyS1gSBCuG+moJliqiBggkEA2hKGd2z7CKAM+y3t7yHZWBR2VMfTxEUBYfK9FFTUJfSzqMWek3lr4gQMUlgACineY53JV6BQmY9loVC5BfpIfLfB8aHXZYm9THuTzd/VmIyAg6q6ul73h/hZDvqZMYDyYac++KpCIN7m1p/QAbx4w3tGxkmj2STjy1E29DWZGN6BbDZn5MUQAOKKze9cSaSRTrwCgLr9AewN3efpdWoRadpUsp7xJwPkY1KpBHwt+AmQZVIdK8CTZxQDb8Tp5fcLNHHbmQqj9RhQRNAkjQm8qXscDP6w5bnwflCii6pByNuEKyKyubQsXmKly5BXXqfb174mGJzAduy8VgngJrJNVD+ZSp4LAT8MPKjAjXWvZ1/7NzBbLEApi/JcGZLnyhP6acAdpshZwAkdH+p0uO4PDWDS7g+gOejDytxxqC+d5Q6U/JkwwMN9DQKQ2fJcYun5EP9+vxvwsQh0ENafPMzKB+5+QdCEd1XSojSWsGRk0uwxCjSRuo2Bml/4mU+nBk2sUraWCeq9E4juBk6lEOXT3nu/D4dnS8RU6w8B9htdWNvpQHbh4zDfexumx4sWoNKBjZyS6LIv7Jw0QQhRgB67QtM0h+uSvltfQQblykLJHVLfTFVxarP9rnEe1NrXQK09xdKNLbQWCEP2zpwVpZ26Da7iVI+HcGppFn7jl340Rd39aOzy5W+8C3/8DfR6M2WxtrUHczMTJkkjAJrgWjyUsZ3Nk68J9Z0qOYSqlAJO7NePJvGX/uQdAktsxgn+jf2jACj8N7Pggibx2LfZWeJRrBOeM3G7YYaJACfYH/WgN+hSu0fmSX/QteS6LIAyYg0pc2BTFiMO1r4qEgmauA2I/DXRE+IAoEkawARBNIdRk8i6iK7vCJisb7FUpQ8wkSNFoovkuXB+qWW68Pegjwknu/DcM7B28oImsp9iMelXFQ+aUH3OZGC2zHObSl6xCjMAW80yNHtuQpJ/XFFPKH4mqq816gA+sERAcgZajFwvr3OwHlPyMI1T/HftTgkaG0Wq58xU7yPXitrq4pMnoTI/rQEUPbYGvNWoTcrax3qlWBfc+GfMyJgwaCaNqXhvqC6CwAmuafVwRIWbfHRUTSTgNDB/uBdME+7ncHLzwUHTM0fH4e/+EnuhPdwelsAHLQFhm8QbwntAE/fCptEJcDIKmOJKdN2DQfKDlkrk8QfvXPiUCaBJRtHXbT3ZD/gsAppgEB7ln5BKjr/Hgib9AbTaCJoMUoEme/UWvHt1PfZOvaAJZTdEy6vYJwxlE6rJIy3KnNk8JvbgIjBeFz3uZhEwOXbsOBTGkHXg24YUhB92wWEeRLFNLm5dhJ3mDvRbfZjKT5OpuDBM5Oz9730JJgY3oFxE6awsTdxs0AQHcJTn6vaG2tOkPfspKGimSXzdRIbIxo6RcYp6/vebr8H04DDMV12TYSn/VrtL+s2jbjgA9vI12J9YpknZxN5JyHUrekG2PbgGmUIGZvpsbI9yCLn5fQq6vvc+m00/svQI/Tw1xfvI9o33vgFTlSl47ni038hfvPVnsHBoHp6bd/fZbe/ChWtvwPMnnoPpCmvrI2CC2wsnnic/E2S1nJ47DafnXdmvpDKIlejyBcgDWWRR53dlzty9xOtEghM/iHJdyDb51vkrnLmsJLq4FNzoDvYNwUWKyXIKL+7xDGTCTP4xJhsQs5sbzRaMFQvEQMkVxxlEiegbkjBFp6Vaf3xQ0OReAyZUoqRBbtr7xcvX4Z3v3eSMSfETCBpbqqKlhcegR2BBSVgm3jKLGPMzGCxuQQdlvHD0VCwUiUNSFhfdg5mmyzrUzmZzYk9qkeBnihjJF12btGoO6rezLw6eQmS8MvkxyObLXs8bGzjp9TCAwEFTNJbs91C6JgNFqEMxxx47YqIe9DKhoCiJd+SgXzwcupav548ETaIqXwCM2N3dI+BwlK3auUYJCqgYxr4m7G3igCaS+YdeMpk8dNttaA4nSKJLNhy79fjtSYYIAlKFQhGmp/3ms8IyefLMIkxWVZsdcYrpnUskNfJRCk6ysfUx5gaFbdJr1RJM4O3ArwqDDvsPBGgiEl34eC7bhO8zjQk8Fw0HZ4xEFwY+hElo+mtTevwb+i5QfyDxYrsNZCyAO5Qp775EhACxL5Ngon2a8vVL8PjWMowh2ySbpX8InOi6H5TmUswrM2xZBtHKz6SDSTLENEEPgSG8c+IZ6E/NqmAs798nOVr0IxymMIS3n0c04IFYJpS84gTx3LFUjtQBdk/9Nx/ZJcPjB4Mn6UATrPP9TsM/utJFMvDE2WPw+NmjVhA6MA+y788GEvTvwkq1s/4VsGudCq/WunOBGCWVEq5VAJqdPnmb1Od/FoobfwmHZ4tkCI/Btv1GDzY6c1A69dP8aoOds/57dLaJJCZEduHqvoPXDI8P0hD4AKvncD4Q+RYBTgLLLA2E+4NuZgSyQRN6e0qmi4hVqow+8/HH4LOfeHzEXvPB3f2//O0/UjdneqObG7uwOMtMdn50K7jsUdzAtTGBJmqd7LRex7OOv0HgZOX8VWisd4hhggkM9FP9o8QN9Tn9nmXzd2Qe4DUEuFZ3pS+HrBJ5UZQIo9hwjlQXtlkl06U9T7TXSR+OPbsEJ55zfSQj357TD404WPtO6g0Mu62C5rkEmmSgWEif3Mr1N16SS24pJM2VBJp4nmVty4Al+PXibBUOzTGw5tvevfgG9DqbkCPQBBNaxM/ED5q4Elw2KCK+JS7jhGuxzTqR92XqdjnfA/yHuyFAUi7EzyubvTzcbSF4orwK5VWpjk33nLobc31MZO3mME1EFlF8DW3QRJm/i/G7ACbNtQo0NyoMpgCDgxxvUvJ0CJ7AACrzU7D45CmoLsyo9abIhkqzQZWDuMRdfBAe14y0gZUdJgl11gumvR1wJrkvlMQSlOuamlDejaG5Z/J5zB4mgcn2N3nQQBO835/6kWPwUx8/PsrDPdz3YQl4S+C9a2vwv/7TP09gmySCJnJu3/LdXFc6DlsnnA3OVFbwR+IlxT9j7CPEdHLELLmHYIncRzRooiQ06N26TJNur0uG42mYJmkAE7mXN9+76UzRWRfeaKzGlZ09QERpjOPij+UrfNmo6SoXAiZLRw/T4j46+9EPmuAV7GxiZJcgQ2L+8DxM5aYoAP/CkRfg7v5d8tZA9gKCJ/izefkPYDZzE8qlLIFbOHELgiaYTdhRoAlKdDUKx6H0+K+oB0uulzfW9gML43CZRIMmrJ3fbPdIomvUTQKvOMlolTehVd6A4WYBqsMFKEAV1vtvQ7VwCMYHC7DfW4Naf13Lbx1uHYLTs8e9VG0EPS4uX4Rnjz9LoIdvQ5Dqtat/TaDLqWlXvuutjbdIJg1BE9zOL5+n5xTAZPnuMpyaOUWgSUJ+YOjSOAlnXe/gFpbmimOXhE/sSkr4nhmz+QZK9ujzrzwLX/hMsoH9qO/0w9r/+u1t+Bdf/htsbLTwEzP48PvR0Xu+VZrbs1SXNSrp9kOfYqAfdbfWUp7nAAAgAElEQVTtmJEV6EAPlGanB9XqJNWHJWGh0FlUSCmmKcYFPIKB/MjTeL6wARNzJ9Zjeo5J7jH4kfDc+/UWbO824NW/YgCTA5EsdxY1ece6j4vRUnXOm2nl1p/kxbGW8WruQHbYgVwesyr5xXKCnOgu69etGRsB6oaXGWPuR71HqyAZ0MKMdpUIrjKnMfBDdSXPMl65sRnIKvNWPh+yN9pQq9Up25OzPM2Vypk9YtNEsUw4m1NJh+XGU7FMVFX354+FIl9yL9aYqSrG7t5owEmxfZsWxxgrlrGL2ayWphoGhBXjZAh5wLkG+ZpkI0ATKkIrrBcKgGQAZbmKRfFGc+sRskwqYwV4SlgmUjgpOy+WGPIs8u8paBKcr7jPgKBNr7l3ANAEmSb/SconvX+72RJdLtuE32sa0CRonru5o9hI1AeZIJc9BsjinQIMWCmtIK1+WopTBNgmER0jBRhzCJpYfb06UfnGJTi+dgWm8nko5hg0KSLrShBe1U8prZNAYbuACTG+BgPoKhN4BE0QPLn87Cvu4eowzIJFJjLKJCYbwttjAj8JymvEgiaBAUWCpsEaw11LsPBUaWFGOs7PKQCVvKEUnXdTyQz4Lj7x4iOwMDfjBU4cYFXeu3oOftuqzVnJEbp+2EWkfs9d/QOYmyxSwhkmLu3Wu3Ancw6q5RIcGl6GyliO+vVWewC1Zg9aJ3FeHsE4VX1w3PjufKe6A2cNZLrtcDEFJclCe9gFEgOaqOA4Ht4jFnPLYfeY00Y9CQcB6Z2jSbI981LACQzZjwOrzQ8ScBIETfD5byFoMjcVAk0wuSBKprwwNuUFTbipMQgZ3ESuCz/PkTxXADwRtoH4n+CbUVKnZAivGEAO+c6aNxjQRNoQjukcSDb+Jup3BE4UmDKxOA7HnzuWaBJPZWHNL5N7i4Q9QnOGcH01oAlAsRBtnh3q80gqEe836S4DBvD3GTC5+t4tWP7uGhSLfZia2eb5JY5HwjYhuS7DNDEG7zbLxJXrEokue75ts1Jw7od9VLmAKT4ZAkf4MyuNYYTnbnRzcLNmJa56QBMbQJF+RPU6OpmWXz+zS4Tt7DBNKOlAPEwYTK+vLECvgR6COP9DdomwUwQ8GcCQEi4YRCHwZG4CFp46BeMLmNjgDiJmveSrJ1If8do8NqXZgnuFfYEClZLmSmYSdHh+ilgnB/U2sZlxwjYZGTCRB41oP3ESXf5Sii67/+2/+sGQgUxTNx7uc39LANkm/+7VtyM9T3VChC3PFX9L6Rq9bi8BFDYYPPKhtEmm2/e3yNTse6SLaC0s56j7BZbIRRA0qXaWIZ/PQAmD8Zpp4gdN0NCwh6BJFwPkyfJcl6+ukVxC0sZMkw2zG2XPKD36hIHU8TKxTFk5oMGTFs5mUnqxB6D0CViCN4j3lS+NRwYDd1rb8MbaG8RaQMDD3oRtgoAJAiPCKMG/Vxur8PIplvPCQD5+jz9RMqqw/G9hIYdME/Y0QdAEs48lIRHHUpTn6vYGxDSpNxk0Kd5j0OTd9b+CEzNPQqXgsmwMlRSIaTIScKJ1o01wqAs1aE1sQq/QhOFGHrpQh3yvAijThQPv4vgSjI+XCKyQjduKu0hA0GPQGsSyTM4vvw7bzW2YLc9ocATPiTJcb6xehBdOPw9TpSlmmAwHcHLuBIEn2IvR+1s4E5gDpe/fGLgI7C+SIRR4RWm50SmocTJddnmRXNegB4+dPgzodYKyXT8IG3mbnL9CWf4UFKNMfLechbmBussZMYgXGSk+iDacVNPxytxETKl1L6/nmUbTqz/EAFoJGu029Lp9GK+OwdLiFP2M2/QdhqqQ62cSF1AJnv8ggEmqEQylSOot2KtjHRrAa28vw/ZunUvbkuMKBjS5TDnYjCCy9jIZueJFr0RxToAyLmiODX30A8EAAfXelt+ygCl8Yc1CoT4ed05a6fJbwOfDft3OpGZ5EfWPghfyO7JQCD0hAAUBk0ajTX4mJGMq96jKogAtKOc6kM0xK8PLMiHgKgOD8lIqlklkMVuBj+A+zsLJqnyjACfoazKe2adn0b4mGI+hojaNjcpuCNCs34VcaRrawzFo5Uy/hH1ivxdgRcqCOdBXVsoVqFRtWS7zToVl8oRimehvkl67VThe0OSeAiZhWZZgvcR7aO+vk/Ri9GZemgSMWZ7rwwdNvru8Dr/7xVf1rRu2Cd9zsRJn1GnM3u1nJ7ZJC9nEbMrO/b/a5P2IzIiAvFZ7V4QF1f+rI3Ud9ZeygCbcd/Ixdj99/K//CKYKeajk8zCGoEmG53A5YZUKcBI6vQFN8N31cJ6n5LnQ0wT/vXP8GRhMzWr5FDsrFfsblkocwCCLUmdB75i4ajNUoAmWpb1GCYxA1sDF3Uh4hPLLtpr9mNGikpoSxoJk0CQDj59ZgsfPov8dn8y+o9C9OGwTDpLJQeHMZffm8PydlT+Bw+UdGCsy07De6sHWXgcGSz8HE9tfhVkEVHJZQLlBBlSehsmlF/xPqfrhuFlksHiD41X0PIILInhu9+9wgVm9h1OYtkxSr9sg5mcMGq+fV86HVR5BPcmktoGTgfibqCA9HvODApwEJbqQmYt1cn27BouzE6oITbLHQUATboZ+4ETLdWWUPFc2AJ4QcIKfiTk8zmdRar1gSXQJu8BUY529r/oALdWFfRCBXx7gRJnEIxMFvz/3uadigBPX1+vexHlYTow3B7rTD0b9kmp0+TyWTfIkQccckndVyVoa/Uzo/dyvg+wS/DaKYSJgCUu0MVg2NbdC0lzka2KBJsg6Eaa2eJf4fU1sNgmXoSQpzSiJrblyR4MjApLEgSVxviZ2361ZJ13FOgkg2wKEyJjssEusJDZ+V2rc1p4nXNdwfcg/eS7Wq5egef0QZBDQJdk8A5Qw20QxTfAnWMwTBZ7g/sw+OU3sE6l3roRxTO+vQOZgJYkbL1JXKF7sqj5eSXZNlCk2mAS6JDFbfPGZ1PcV2lHNryLKIv68vrnJAP7uf3AOHnloCn/wV/LwSF0CItGVy5ci/E25kWXSgyZy7rTNPMWok+KF+QbY+wvApH0+NVirgVh8HO4HsyRYTDbTJAk0wf4UMz8ROEkDmqQFTPCeUAMfdV1lE5YJlUwiaJI1FH8FlIQzbEwn61vQxVUfGzDB/eJZJgBxoAke/8aNtwkMOa1M3vGz15fPQ24sC88fft65FQFXljrX4YWxW8w0KeZYngsDaWpv1FLGhTEuyhqtPtRbAwJNCo/9soyAiS1kY7vBYEdMeUeDJsxGwm1U0ETkpOzMBPGhaVW2YK9+B4b9ARSG4+RnMp5bhFNHp6FaMcaEukfBCQ6CJ8MBIMsEQZOnZ5+OZpk0tgFBk7mJWWL4vPKE8aBBwAQ3ZJlc21yG5c1lmBqbgLu1rUjAxPRs6do+GazqCbsEZ/it+r14El+j3iFOpss+i2adZLLw+VeeIfDko7595/xV+Nb598kbAfWeTdDMLNedzEyK1GLABv03eLzRgYnAOgpBCKpjtBP/LxikwL/ZDKwIvR5mHQE0m23o9RBAKZGMF24TFoji1JhQ9TFARGTN8nyRCJjoZ3DfeKvD4GO7I0woLpMOelmogmmrfbCtXVldg6vX0ejUpYX7JMVwHzGAL45bXiYHqnS+uQFKWVl0d5S8Qh+UJst4ZYYtAlBsqS75nTWbOR9KxzAtIgTfop0Z5zd9t+uG1CX8THxQhIFS75VgmC2yFEaOdcRVIerSGMu2oZxrs3m6BeRplglJ71QgW11ySjBdD6QOSQj0a9DEc9K0wAmDJnu8QCdDe34eFzThhtftNqHbbhK4hP/2cy4DkHxNPJvd5xUKBZiaxExcu06ad4csE5Qhfe7xo+atjjjV9LJa7yFoYo+J5nHdm8QxpFPfCJh1BwtHzX+siOmDAprgnYqvCbUuy9sE5+dRJvCuJKtbJj7QRErECYJbQEWIbWIFD0y1j64gaOKLgUXZNwjSI9vk8J3vwXShAGNZlunKo+wN/lNZvbpvccYcjnJjQAbneT30kkCWCQIn/QFcWXgEduYOQ04F8xzsRbG2SCAGgRMY80oFRna9mIzTays5vCTQxAqt+9qAMHYCvRT1LSpxRtY+hpXp78X6nbojC6lPacX7sX48dmoRnnj0ZAg4keCZfZx+b7aPic00UWNl8I7wXI3b52G+fwkmqwUaW1poCL/fga3CM1BtvQtLcyVKdhJAZWOnA/nHfy1U7HhulZvhzis8zdm+Dx/I75uTBMvJtAl/f+Fj19ioi2EVcVIKJpT00Wcp9Nq4NegmZV+OEt0kWGeNreRv0uQx8wcMOLFBEwJClQH8+t19WJxDlrKdIHEwpolTxCQp676UKLkuwzwxwAmbxCMbAfu4oiLmqllSYH5kt60g64QDysr7gbL3GUTpD3saUOkPepFyXeHx0O+XN9pU0gZNwkfaLBP8Ng1owsoJsp5LuhuLZZICjLHPlhYwMWCJsIqUdw3KjZW3YayyA7kcm8HLTwJQCNCXuigyWxyT0b4m4m9CYAnvM1Nqwmy5beRx1XMFAZODskx0v6Xq9K3aBDSUXJfps8xgICwTPs5v/m5AE8Vuo6RFxTskDxMGUZorh2HQHNMMDO6fxANFeZoQ0MK/O7JdCkSR7ypzbBxP0l3ZoMpBVL0R6cxRFVOSVgQ+M08+ZjLCKD6yZiPCFNgy+QIltZrY3IiTbe9oKaB7UhuLGN/Ux5hg9/f+w+cfgiajFuPD/SNLAIGTL3/jMsWBwtuBQRP7VHEN+oM2rnv7ZqOyG+zP0+zj3lWGZE6oS78PMlxRJeCCJhiMzxDFHAPyuJjjsU7Jcw1wcoegCRqOxzNNRgFM8ApXrm9AvaEYKRbLhK4eN5HAhSQGnmmAi9PCpJAVD3QjBDWCgAku6BE99Bl3SRkTc6GxDZ996rNOsaP3BbJHZsfn4GNnftj57uLmRejV+sQqCW4IsKxe+iP44fHb5GlCoIlimqj4LkmaENMETUGRadJCGYABFF/6+6npnHu1NuwhKyhGJu579ddgaexxqOQm9G3i+wlm7u3W0nvGcKCLszl4Y53rWm8N6v11yE3kYNAYwEzuDBSzVXp/5x6JZ0TgOd+49hqBJ88paS1fG8B3lZvMw2R/Am60VuFTS5+i3XZbu3Bhmb1Mtus7BJhMV6fovQ4zAzg9y5JcSVswcBLc351E6Kc/ELskdC+awZN0lxzEJpNzZJ2cOgS/+es/kXzQA77H//JP/oJlH/LlEGgi0lHOI9imgTHPRhkz2teE6yv93wrYyAfZQplo7/xVhkCTVrtNfxMDpVKi35cOTRsWimco1AaYUfflOYYDugMNfOAuBIJY+7aVobcww9yuUe46nhCO7JLX3rrCT+j4l0RLc6GkEPahB2eZqILwTA0weBnOijIFZ2S8diEzaKmAJQd02Dh+GPZBsQIDBmxhhkmazQkkqEzf3XYJ+pkCwnSQLRSdRWjwsUq5NlRyvAiVuoZ1G2MtuJjr5BehWEFpD+lD0tyVPyPcd6Rk4kWdFc3h8V/SNt5dIQkIYZpgcQfN4LF9ddv7KjseYJgtQbdw2PE14WBaWAbSBk3m5+b5dkQCzJJpQpYJtoXFmXE4foQBTCfYnPQg6vv7awLvN7W3bw3LCv0djAm8bx4tn2WYeWshb//of/qPUz7p/d3NlujCKwkbwg+auJrg+iUHbnFrlw2lg9+r3to0FHnxEggKzZjS+ZoEQRMHTKdGCzB9+RtwqLULE7k8lHIWaKI8fmjOrYJQEsShLFcETTAojQFWbO/oZ9Lvw3p5Gm4+8WPEMsK+jNnH0lkx8sJTXj4H+t4hw83P+vC/435XQBPdmMJzysCcOszkcErd9FOU4WvqLAI0Tg8mrAgNIvG+kWbwegzGPjxLAXwyhQ+NzYG3Y7EvjA+iuhM61g7AueWkz/3+F2FxugSFQobWSHv1HuyUzgGyTg8PvwvjFfRzylBSkQAqk8fC8306u7pm5Ko4wBZxs5RTsEl88wXnsYIFFpgDWO+MWTkGDiHghFhv9ihmZsJB4EQb+qp2aOOF7G/S0QkqHKAE+Nu/+Ak4c0z17/e3a7ovZ//eyib83pe+xa+a2iUHGRE0wf4ZvU3MshfXV37JY/Q0oaSgWE8EfgSTQOM+ki3XZXucMFAi3icKNMkVIJct6uC45Rbn5NqZ6mHJHikpNnxgkevCeQUxTCy2Cct49YDkup615bqigsRKwntEwMGt7gOo7W5AbXeTam1tbwvGJ+egOjXPgO6gD9XJOTokCTRxABPVZcZVIu1lMsL9+8ASvEaQYXL1vZskw0VjExgfG+0zgnPPfBMqk7eUr4linChvE5wPG7aJAk9wjBGgxBqvyrkejBX6MDvWcsASGyjxgSTB+E5Skiy3GbcDw79v1Seg2eUAZVCWS9qZAUyY3UzrQ7vvVztychN7gWH/JL8j66Rz/SgMmmUeV2mQFnEubsxsCC9gicjS8WfGKN7yQCHprklYeOo0jC8GpLuCFcczLuiEptQ9VcSoEheChSHFnNDrxDaK914yEGMjdRVk0euksT4rgjjjRuqbD+zITKD4Farv3O7DPgRNDlr+D4+LKoF4Q/h7AppwV+ffHizQJF01ie2B9Ckk6KKXtSOaN6W7l+i9opgmLmjCE7t+H81qBxo0QRmoZmcA84/+BJx45if1RW6u7cLN9d3Ut8bSXGgUr96zkjuRE/gGUc5URn8BpvPHb2rBZkt3JAAnQbBEzo+Lecq4yYdZDrIPBuJxe9ECQAQwQTmns4ceDQXbvn7rG3A8fwzOLLpST3LO/eWvw1zj28Q0QYkuBzTJsPEwLtRwUYxGlOhpgqBJ4cUDgCaODIMp2WZ/H2603guBJj5Kc2q2iQrsOxlEwwHUBneg1lmD8dwhGC8cgu3eVfI2Gc8fSgWa7DZ34eLKRXhm6SmYLPmN8BCMOr/yOrz0yMdg2B3C23cvwjPzz5IU15trF2HQHsJUeUoBJtOw3bhLGj+npo+nAkzsOhkHnoi3iKFz37v+zoCESW0E7zYDg55Z8P7mr/3ER1quC9km3z7/PgyJbSKeBlgO0cF8DaxGdCh8NBqQY9DW7OTQwGknZUKM9tzF8aCiDpp+QK/fg1a7C10FXOBh45UxOLo45TBQ6M2o4Dzu024z+0PYIHIXhhXCrBYtRxh4FieJObLjDAS5kCoTsb3+9jXY3t0PACZ004HACZ9AJI3Qq6Aw5sr8pR40onYMAO5mDIk+M7NQdknGixfEdJc6iE75lGImr+KRCITJOxlhratvotYpQLNfoEw+DHhRNkqQ4RIIOuEwh4yTsRx76pC58wCg0S1AN1OGqVlLwipNQY6QPJAEmuDl0gAnY61lMkUmiS5imYjPjEGlus09CvDgcI2JAJQMUDoGvYIJkjlm8NazMigAMDkxCcUClqmuAQ6QhiyTUjEPZ47NkacJ937e6hpbkvcTNIljmWjgFgC6jR0YYHY3t67w/ar3jN8w2Mv7oCTjgwKOB0ETYZuEQZN0gAnVx3YPGk2VUKMyt00JBYLCBgl1pbykNG1fk4ihFDOwBayVXZxxX304fvMynNm8ShJdKM2FQAkyTrAtEAPOEsDBQ0gR3QJOkGXS6vdhv9eDlcd/DLpTizBAY/R+Q4MmhnlgdNoJeNGG8GUG0FJsGOBAzwq92drn3KGHzuIEtazv7T19EqJUry3TayIgYAJsoGob0CRwbc9rRZmux84YFp6cKzDCKXBJBWAcEMW9ePBx5e/O+gVYHF6GcomB9EarB7v1Hgwf+TXIXfvnsICASl4BKo0ubOTOQflwGDRR0wfdnqNmbvZ9aNDEmZO4r8U5j6+bCL9Fpzvx3oc2TtYNhX6xgROZM4VARHlClTRlqCiq09aTLQZOpHsTtubv/DdfSFF7H9xdxNcExzdkgclGEl1zkxYMFZ3oNwpoguf3AydDuPL6Zbh9cR1QtkkzSki+Sdgm8jv7NqH/GvmNCruAbj5arotbkIAe7GPDmfscPDZeJ8bjRMCTc587B1OHp7yelVxmKgAlMocjvPK11cu0N/4k1iuBBTnI5dkUneO/7GfBrJghlKuKJT41B+MIqqhtYnI2DG6lWMohoBGn7mA/Tr3ZgbXNfcCfwc0GTBAsufbdNZbgIrAE5biUxyCm6QjzQ631K9PvhZkmJNkmjGAelYRJwoQSA55MF6OZJQK6JMlypQFLgs9sjzMMnExqg3ii9+uxQ3UmNJgo9ogK7vN4YKsFCGvEkuZSMl39+hh0b6JhOM2mdEKCOqOHfWLAE0fGK8A4ke9w8cHsEzaODz+v28+a7+NYJxEjSOTH4gLqXl3G5anxMccoPnST1rzCBky4mLnc6HdinYzuf0vtdWsfqmVe01fL4rsyQsPnO9AHYNLJ3/uPXnzINBm1CB/uH1sC0WyTewaa2NeXCp1i1PnIvLio6W8AOafAD+uJ3u9NQBNkmGAgXjxNQkwTCl50OYgRwzQZFTDB50Npl3rTGGKbACc/vQymQt2njPhhX+mApikhM1nTe8cEjKIAEwRKKPOGfka/m6+8+5dwev40nJk/Q8yEa1vXYKexDadmjf+FbQiP9/TV734VXjj+AsyU/frdCJrM1r8NFZLnypLGJGXsUkRPZSshE6g3pEy2eptBk/wL6UETlNtBiS5V6qGJXKO7B6vblz2eJv4wbBq2iQAFlPGhJjR7nVtQ66/BRP4wgyQwhNpgnUGU/CL5mZxeis/IeHvzbXqMp+efpp/MonCDBAbceon2+eqlv4RT86dgZnwG3lx/EyaGE7DT3GHztTyqNw3g9MIZOD13Ik2lC+0TBZzg5MHUaaRD39s+L21wRNoaZS8rr5OPulwXsU2QYi2yAsQiUGVsDzEyadZdtL+v1gGXQQ8kYGoHdMzhJiSD/VlOgTbBUY2m8hkgBoow7RD8QHAaAZSpiQqBI+WxaJA2WNGEYeJ8HggmyXcm6zP9xJr2VAdeXV2Hawrw1iwI6UEyfhaGlFt5ypWTOlCjChxkyzp6zxfTtDgzuU1BaCTo2ywUbhvCRsHMqZyR8FLf+YIGoXvIZKDTy8JOp6QAAwZMRCuaA/dx7R/t0Xs03ccFfHbYg/YA5TJyUBmfhjwCBfrlRpxnBLBETpUGNMF9k4ATkujK1rQZvIAmItGFSRC91j4HWBA0IWAIM+tL0J940gzfPl8TAgUGUK6UoVKpqNCzaXEyZgvLZGGmCieOmPH2QKCJBPNMQd2LahwZIMLyCTJqO7UNtfiMasNm5HFBk0X4zV83yS735MY/wElsiS5qBtkC+ZmQ148TnAtexF/Pu/0h7O5zsJ9DJmY/H5gh7S4IfNDx0mY0Syf8oD7QxMc2wSNRquuxrWsWWMLMbmKd2V4rKmdWmCZ4G00FmNw58gQ0jj+tAYVBawtyyNyS4xnt5edXbBNiqgzykBewWgW9o18bZ1n3OjaLzKLdRfQluryCGcHqZvyAIAd1TSDFrc/2qaKZJmbc5a6U56Zf+NwP22QR63dzDUkwkQQI++p8bXXuQDOT+6rdOg+z3XdgZqJATP1Odwg7tQ5s5J4mRumh4SUolzjjttnuwfZ+FwZnf9Vb9FRf1TUjV40K2JFAphcvDZzdOVfwOUJ34k4aou5D5pduyRvghD/3uMrJ6QUk022M97caLqC/CfsTGRDw1NIc/MYvfXTNe5FpgoyTEGhydx8Ozdus0WjQBNeiuUI5FdNEXi95yDjeX1ymJNd14Ro01jsKLFEAimabsO8JAiY4n2W/E5WApPssATBMZXLaDr0/W85IAJQ4k/geLD1zFI4/h8Fq32b3/56EKOvrtdVLVLcQJGEfDwRJcA6GoJCRZg3NwaifVPKq8gwK0aX1hUr+q0wwiw//jU/MwvgUr1Plp2fUUOuRpOfiQPH6ll+W9MyxaQoiM1hyh4ESZJdkjQwXjS4BsESumi9twlhlO+xtQkk9OCYpmS4NlDDIX8p3AQGTCpq7UwKM/5/0xUnAiemzo0ckHkKCY4P0zUO43ZyBVk8YJwbU5+7UAkysvzVoYn1P71FkudTPAYImt1Aq1tRjcz+qjiSwTxAMDMrUoXAmM/YEflHG8U+edMATOznPV0Iih6e/sxJmgvsHZ03WSKh3DRq309isDlycmwizTlSMJQiWWL1B4N1hoqYtUR7/3vFbUqWx4oX4GcbFcDs0xwooPul2/5m5/xn22vDTnzwNP/NJf9Jy8l093ONhCYRL4PsMmvz/4RWYjt4/F7j/4Ek8aIKDLN8ZLtZJU9kDmpz91N+BqcWzsFdvwbtXkTEy2nbx3VUDQgQyhXmRL9RGpvIzVTkuW9y+vpSxJ6vOs+CLAkyYXcImznGgCbEXrr8OL554kYzEETCZrkzDi8fdjDIxhMfzIbBy4caFWNCks7MMU3f+BWWqCWiCeuy0QFagCb4bZJq0OgPFNOlDbgTQBO/lxpr4ytj61Vye0aCJ/32nYZuINBeeod3fh1r3DnQGNZgtohTXuHXiIcl11Xrr8MyRj8PirP2de330MkHQBAETZI3IRoOjymSk97T8Orx48iWYqXLg7KvvfAVOzZ+EvcEebO9vw7A3JO0YUlTOZ+D5Q8/TvpoRMlo1N/dhrW6Jlq5ksXCHtHI/o1x6FEk6O9sHvU4QPHnsFJrEP/ORZJ1858IV+NbrV5S3CWamIGiS0+Qom8YdFNymclPxIRvswN+xHjHLjTcn44k+0CEW+j6DvhV5Ybv4354NPXY6Peh0u8C+IbwQwfyfyfEyjJVUYNwz66VJLU7K01SQgMRH0iHBgMvOXh3Ov3ONAxx2oF+hKiHJEItlgn1oqRqU1+DQZnjzTefdICgXMo6XlpdJ8ESxYIQ9nvCCCGVpUN4FmWDZQQuQ7INZiMQyketJXFLVEytO6cm85J1qnTw0e4plgoFSJc3lAiYq+CD1i2uZVd/wLxkPkbiUg1KpDKWyn1WX9G6Tvk8LmuB54oATx+po00cAACAASURBVAze42vSaWzrtHIKFFOyBpD5dXPscQoQyRbyNRkOIZ/Pw+QUs5fMgk+F7RSIh6AkBjVtlgnvPxrTRBhTTtkdAJDy1XeffJIPMEHAvYMMSCs7P3Q+K4vSSL8OCTB57HS8zGVSvbiX3/vYJgyaFBJ87Tx9BrX1DOzVmtDpSjaju5/T9zsVQPpb++mSJbqyefTOYuN52UL9sPUBAifH1t+HQjYLBeVtIqAJBqRonJGxBf0EhwNoDQbQ7g9g/eiTBJjYvQKyTTKDpiU3aEYUCvgR0MrsrUxhgmR9+ATxWaph0IQGtEQJUd+8gwJDMW0kLWiC6wKUpUu3DYlpgowT570Exmgn+B8INqUBTfDc3fd+Hw7PliipCeNH+80ubHXnoDd2FBb678L0uAJUegPY3e/Ceu5p8El0pQJNVDxQgybuEOHUDW999EwSAqFIVT9i6rP6iiRsgrUe61qXmcscsMR2FUgdInUbZAeq2m5PtCRNnKpxnyTosE0zY4Ef/pWPPwaf/cTj6arBA7aX8TVBr1CzPsVH21RsE36l9w40keLleaIla2O9+CvnL8PaW9t0ZTYMZ7YJG8OL70WRGCfY37GMlwAO0scmsE6UjBE9HbI4RNJIeZwY5glLdWHC5vhiFY4/e5xYJ+HND5yg5FYd/+1tQqu+rZgk9v2ypCwPF2EWoz0ndwLrFoCiwVZhXSl2ivTdvWEJHj33IkxOhlnVvBaJS5JBsKQWCZZgOZw5NgNrqxh3yZIUV47YQjJPxVmQxHGEGeK/XnF6FcZyXQ0iaSN4BJUsMITXRBkYy/fgUHlXsVGMjFca8ETen0+ua5RmGmSa4LHb7QrsdMZVn6PiPzLOSX/lY5noxDlLmkveKYImgwF0b56AYRPn2HJeAU+k8z0Y+4SAFOKUCmjSZwN6lO6an4CFJ05CdX7ads/0FpNuxiNIc/vL2x0JZC4dVMNAtvY0GsUXMauUyw1jGJzoEnFmB7DFfdizyUh2RdeAO8r7OJi07IvJaCZKpQTj5WIkkEIs7eHgIWgySsN7uG/qEkDg5E++/X5gf7W+H90IPvV1f4B3TGnmdJ/YJ3/yT34Ljs2xl4nDNMmiOaUabImaiKAJZ30GmSYImmSqSwcCTGqNFlxZ3TCLYlqM4UTK8ifBBSTp8xsqH+uAptkYSY7pwemrKLBEjhOWSZI01057By7evUhSW8t3r5GM0+l5P3otQVQO4J+Hz55zPVDse0bQZPL2H5JeMspz4aIsj0bwSt4E5wDybgg0QaZJqw+D038L8pOuiW5cqRnQhAcze0LX6O3Djdq7cKz6OFQKMgGMCnTyVWLZJnpgH8J+9zY0x9bJ7H26dyryFtd6b8HphdNwejbaT+TNm28CynN9+pFP+ycWwwG8tvL/YBQCXjzFLBPcLlw7D9vNu5CfYLpnbxczujHAkIEXjhkW0AcFTeR6doCA5VWM2Xeamj3KPmmBkyBF+qPOOrl+Zxv+5ZdfY/kDxTYxmcQswcQLel9p2oEya0elF8K63XYMSAUE1AlVqJYnkvh2c8nAie8umBmTJQ8GAlM6aEI/hEnSly3oW5eFsG6R1jOFH8/7wG48K2oxpw5FwGRnr2FJ0hgUJsoAnvrxQZ+8TFyJQ+t+4teQqojCO9HiN85jJGZxGvS4CQatUcILMxK7rX3I9FsUdCc5B+kmKY7I2bTCONHhA0VRERhku1WE3hCzADkpAoPCch4O3asliv2IqnhMoNdkzPFCBQ2ohzBhyUWM0j8k7TsKWw3PFQWcYNmND9ZURiOPX+JrggAVmQirRkVBXiXRhckA9ewhyBSnNXAS8jUZDmFicgLQAJ43N09O2n2706FF3hOnF/Vj66JOVffkFtVCz3lP/naVVL7298H5ig8skf2RlUP9UITmvUhIyP4fJdAE77lQmoD82EQC69oHmnDmYbPV0VImqmXqorbCKeqFGuQM64rzJm35Di+wiz4sJQssN6d0gWDdkGmHwt4GVG9ehsn6XTKHL2BWr2Kb6Hc8HMJOZQ5qE/PQRSNaBZbod6p+Gfa6MOztKYkuAQGNthXL4SjgJFt2AEhucr7grGKaUB0bpRarYLh1CGu6J58k5Gsizxc4tNeSBJ/k+5qbHodPfsxiqtEDyzsyXod20MnaRboknQlsl4X9SK07KNF1CSpjGGwGkspFia767E9AcfNVBlTyWVpL1Zo9uFs4B7n5F0IPIHMSrtkx4q64I/lwSSF5fw1/7XkN3qvEziGsKhF8t9Zx2D9pebfgckFAEyxQ21wA71hQbDmm32ZJF1VXBTz5zEcUOLF9TRA0sV/JhsU2ifMsGJVpYl9DEmx87fr985fhzsV1Dr4TY8EAJwSgENsE2bLseyJSTS54kizX5bJOjGl2H+sTxRz6gMbwCJzQv0EfnvrcUx7ghFtKfXcTagiQ1LahWbtL9x0MzPM9KrBEsdEc4FG1FhlVovqEMFhizclIbs3IPHWHJVhcOgvHjh+z2jrP/+K2OMAEg8IImIhvCQNc/L6c96HnlBZDMHDRxdlNWO/koFBsQyXbIOaNAU04oYjmq4ppUsp14FB5TzNLbO+TtKBJEmDik+vyjR9+4KQKOx1OIOK+VEZ7A7i6n5vkAe5fsP5ZMl1Knqt3hccQ6Z/d1Lg07BMDghLbxAILCTrEWBXJratEYcVAIZ8tGEB5bhLmkX0yzxJx4d5eZdDKcMDocmwd837psP7UKRRYRnE4+t7UJ5Tsmp6sJtZnfhXBezLzN5/Hq9yfAUx4jeQ8PSVjJMuNBoEUPEe5yL40D5kmo1eTh0ckl4CfbfIQNEkuuYg9YgP6vmPuMXhCoMl8Dgq5DAXitTyXBZrg5AU7uijQZOH5X4Xb9ejM/7jCubK6Dvu1Og9Ewz5ks5a8iPrM9buQjJA00mVm4hJ3D0ePHIKlI4cjd7FZJkmgyRtrb8DW7haxFM4uRgMmeDFhm1xdvwrXNq4lgibjt/4QSgVkmjBogqyTEGiCetedAaDfDMpzDU7/p5AbATTZ2K6DmEJTgVgyZAKaPDb9Q4HBOjrSFMs2UawhBEyQYTJROQzVgQlk+V5IbbAGjewGvHL2lcj39c33vwknZk/AyVk/WISSWxduXoDnDj0NU2Om3l7D97B5FXLjORi0BtBvI0g3hBdPv+TIpn1Q0MQGAGXCJ4yqpKyjA3c0+CQpNcx9k9Vep066+cg6eVB08NOWxb/649dg5dZdyrJFDWjZdLCDkBN3Nc9/2SCIPkof31e0Yv0OrV2cgJzF6MihKX2OjeGp1ahfgrEE+9ncbDTeE49toak7AIEoE5UitNro04D9pzUJDU6Yg/NnT2DemYw6hSxhfyAPqms3EOy2Azbm5FGLQQThcMEdaQCfOmgd3pHGjrjjtTh+sOYwWOkUTSC4FwRk2AcFZbww1qMMmKm/NLEeXjzy25L4D/7caGAd4AxNAkxwYU/HSvlGLG7tzGhlQqkXINkCte+J6QOY46oH9y2ttBpRyr6Dxwx+jkaj4TWHr3RWoIDPb/maDDGbtF0z709kEixfkwZMkRk8euGg7ETQ16RcrkC5bMvYhUETlObCZIPqWFEbwKvXFl93PJ2NAICGoXaAxWngvPaCMg4soa4Dpcza+8D+bhHa0EGtbkpG4fv8x//gl9N2od+3/YISXfliBfIl9ITCtsTBoPAWDZrgvps7NQ1m6IxJ5yQByh2djoNtwT6B/o7oR3IFZiLTFjilOU9EY8tkCUDBS5f3N2GivgXN8Xkyfd9delIFpzjAFqxl9t+D1h5kM12S+pLsaXM/HDCS5JpcWUmcOizBYBKXDzSRK0Z3tjYAw1J7yQENKboo0CRYpmlBE3zm2akx+NTHn3EKT7p4+/50WZqomElKsD+zCt0eKtp7t6G89ecwN1mEQj5Lcrm79S7cyTwFY6U8HIH3FKDChvAInDRP/Iq3fcnl9DzEtxfuZIEmSZiUW5/DJxwVOLHP53jUBCopyrtxkkl4AuLo2vuAE/FTw3ggmsIPsL8zUjj4zB9V4CToa2KXjrBN4mIEmCyRK43TeJi0+UYnKvuAr4Dst317E5YvXIXmeptluYRpolgnKNGVyyuZLuV/4vhe6IHRBU9MM1J59YqZISCDYxKvZHDJLF4ZxPcHfTj2LMp1sUxyfW8LGntbsHVbZfOSVxrPS+0AvhcoUfvIvm4ZurBJeJ7PJUUyTrS+ov9TnESy7lmqC6AzLEJ3WISjR5c0cBLHMklil1Dwt94gZokAJfgTO32aTSrpNJOA4++rESzBez4yfxfW6mWam+ayAyhlO1DIIdMI58Ysz0VJQZksTBZqMFVoaEAKyzgImjgG8sH3YJW5r9z9Y7ynr7I6O/1uBBwZDmGlfjgeMOGXp/eht6fZQgYwEYmu/tYcDLbt+ITVWzrjhZ99gtdiaNTIxXPdMd4+DKRIveobUEVLeinwZH4C5p84EQZPIqagccCrf/CJm8vyM6jKrxj+ORgrFQ3rJKYzigNN+JWEWScCmHB98cf+grK1Sf2hnm90myRt98lnj8AvfvYJeOzUQtpDH+73sARSlcB//j98CXAtY7aHoEmqgvNOUZNmuXFnvgcAShJowvRZZn1EgSado78A2epo+vR4TmSZvH/ttg5W4ARQd4g4QVZZycFFalJ2himyBJYJADzx2KMwMTEei1ILywTPm+Rncv76eRj2h/CSZQIf9wqRbXJ+9TztgpJecVvx0v9MjCACTYoIcLmgCb4fzMhtdwfQQCP41gA6cz8KxaUfT10/92pt2Ku33cYtQTDFNNGgCdZdiQbGXCGKbYKTkVrvJux37sA4+ZfEAyY42J5emoa/uv4tZvDMhdkmK5srsLKzAs8uPQvT5WA2Bt/kG3fegJ3WDrx86mU1QLP56PL2Mly9yRPv6fFp2G5uM8Ok4jFks5lQqUtX1WlPgCvIpBrhlKl3PSjbRC7ArJMG9Qe/+Wufe6CkXeIK4TsX0BD+Ci1e6o0OZPIFqFYVeGJFSexQkOagOFEUQldMEAUlC2kBz1eXeTP+1Hs6wTNsL/lQhi/va7AOHTdQ6xyUg4qL6IqHCe8uE27zO9+duwC0yytuemydUv+KslwX3lk23jDqZCbjixdRwU3k8cIsE7XnBwBM8PnswIG8g1Ap+IKuPgNRa1zWgIm3oIbEjkAQBWX2ssMWy+MoU1QNllhgyt1WhSW+cLEZAk08LBNdQSwZOAFN1AIM/R+wfIvFESW67Lob2Yg4E8tsMS8qUL4+4CTfvgOVfJf9F2hBnoE+atZjn2p5RnAw0/U1aeY5uQFlm1ALGYET3AqFIkxOolmsMFQNwGffN2Z/43nRy0QM4HXrSF3/+IwMVsgYyO9mxFM4JW4W/sjG4kzbuI28XzCohGUQkWXnZGYSg5eBVpTlepD8TOQ5f/eLX4PvLm84da1YmaZ2wt2YyWxWH4SLSElzyRfCNiHWKHO69Ga690DjVhm1Q09/EcDXqcvlZJqA/KLV97tnDzS6wP363zl7cWGgzRv8VAcNug3I9G2JLg4c8tiEAT2usuSjkCtDTknO6muq53VAj4EygrcCQ3F9ga5ziknM8kKxVdn50jBwAwcFTtPv1BONZCnZq9+FT/3wOZifm3ZBEyoTFaRR9+g+ohpL5e5Un6sOC437slt7+U/gSGUbSsUc7VNr9eDuXhca1WdgfvA9mCVAJUNzdQJU4FykRBe+LKv79xRiWEY3aUnpTGkCZxwVNFHVyrSnCMknvKYxh3ffK8rQCDxpj9vc3tWpNXAyhGGnQR7PXEdN0PqjCJwEfU3skjFeNZhFHTEFzOYJVD4oaELlpyRdrWqufuWah3Jd62+hBCT2JchAEG8T9OoraRYKy0CxlBMH7e0AZzLrRDM3CHjATHuUKEJpLgFMhHXC/ifjixWYPVWG3Z13jSecLSNFw4WRpKL7spkldvBe1bNAmkVopLCBVsNe4N1c5onqVyyPjM6gCJ1BAcYnJuCpp56mRB3flgSY1Hdq0Lizo6TT8F1YzJIY3xL3WkNAwATBEkkPw2d7Z3NWgSQZyGf6UMp1IZ8daAk2nNcvlddCklxxoIntYxL0NAkCJGkBE11XY4CT7U4VdjucFGlL+pn+2wVMeHw0gBczM/kfGsD3ycskaobnqgzoa3AHpVeNAhhw18XzaoYgeD+p9wiEI6uKQRT2OyG2iWKg4Gf4e5nAk+NQQeZJ4hibUtXGFG70oK0YMTwfY28jKZpEo3gFjPjmEG+tbtHHa7sNWBwvwsJEAWqNNqxt7UG1wEkjEiPUcUCZZ6Rkm9gPReXb43jX/EQO5icy8HMvPwOff/lc9LM//OZhCYxYAmG2yUPQZMQilEE2ffZV7AVoosDmxnEG5b5zJIEmFIRQA5MPNLlWW4TqyVdgbHwusQwkCCA/72zswtrmnlIkwaAXZwprsMQ3QKV+RoPm+26M5biOuJMiz2rDZpngzmlAk7v7W3Bm4Qz9S9qw479w4yLtlgSa5N7+HRgrZKFcMkwTCtApRia9HwRNekNotHoEmrRnPwXFpR9Lug39fRg0MWyTENOEBs5kxo+PbdLu7UKtfxs6g32YzT8KhQyisP5RXyYap5dmKCMAfWLw36mZU6Eyvrh6ESAH8NzSc95nRim0ixsX4dT0KfonG7JMlnevwGS+DP3+gAzgX1jyAyY0IRoRNEkDinCQMGjSmPrVpdoxDXCSNHFF1glmDX7hM8/BF155NtV1P+yd/tUf/w2s3ka/BM78arTRp6YIlbGSWo9aAZLgAlXHuKz6qYItg37bSrpx4BI3qKIWVbyeRJmuKGP34MUzxEqgySKdQxZ+agxxZAuDwIj1txVwsqf9ifNsquzm7eHlL7xzTRkshxcQFDgWjWu3dyUfGNTRT2KZOGd1ogjRtQgXjmn6Irtu86kjJPHUWECBgJCEgi+0xP0w+qDghiwU6Lcgjz4oFNfip+oNslAflFXmXpZMVVnyQBga4eCCjppZQTuO8alFHXXReTZBH5+CfN5la0aWWirARFUAT1DeDr755C3kukHgJNvdgfHsPpULjl+sV7/vsG0EgTS+JpgQAFArMHsQs/rR36SH7BQAWFg8QiAK+bzo1hJc4rIUGIIlCJrYgEIK7D9UjBo0UY3zXoAmeM60Y0sX/V8QvBFJs8AdSqBcPraDY59/5Vnqvx+0Lehrgm8wX6paWVoS3cJ2ggEjz/wj8FmURFcIyHAjljpbN9jaCScjIMIcQNr+MaBJoBt1qSjKDyAp6MFZ0362iX3+QRMN4bmuS7/CY4cJHhHbxJboioi0U9AIQRMygg+UmOrrg3XIgH8smeHFWmIqXqSvSQA0iTSDt85NssL9Lnz6488yaGIVlLQPCkRJN+e8qMCbt5l+qjz17lbR1G+fh/neJZiqsgQjJjFt73dgq/AMlOtvwbGFKgMqmCXf6sHGTgfyj/9aqERMuUUDJzyuuIyo1KBJuFI6SSHODblTn3A5WjszMyIMlEUBJwia4P4couf5jz2TCf2OwUNknEjGtgWc/O1f/AScOXYAtuWH1BEGfU3sFraxvQ+Lc1MMiEeAJvhxsTyTKIvjnefZHyo5rKj9EDi586bIdbG/Cfm7IdskV4KcBrPF40RM4m2vE3fuStXP6hwkcOxk35PHCcoWIYCizOJJqot/ryzdhcJ4Xwf1hVnCrBJJXjHm5DRUa7lUM9P0rnkCDDxzv6bhCMuE+5UAa0HJO+HLw7W5gCY4p5mYmIKnzj3l1LpEsKTWhMbmPmTafcgC9i08/qmnNMFkfviIGu2CJXxvxutqdW8C2gNhDymPlwxAPjMgvxNknyyN3XG8YZKYJvqdeFg9SRJdaZqlj2XCr2MIu93xeH+T0DtTIAYmrSjABPunnrBMHBK4r4xj2CfixSQwCdb9CPYJxcEUuMB13YAm1B4UaMLsK/Y+Kc9FsE/CA3RYJtP7KNGrQywbAsqQ4YbHqj7crndoyk5eJ55N2HNru01Y320A/2S5a5TRNv9yQJA6ZXp06V8114dMvwPVIoOF46SuAFAt5misH0UJhOYQimlXKWXgxEKBVCJ/7sefgs+/8kya6vdwn4clkKoE/ov/8V+a5C81w8k89DRJVXZqpxFR37SnHpF9EgeaYDzDln0IgiY3axOw1pyEudOfiARNWNrLrzd4ZWWdUGQa45VxFNH4aSbli5aN4vkQrZ8cBkzklQSvKyCJQbh5YRw1IQEyF98v7kO2mIVPz/s9NexXiQG5r15+lXw6zizGgyzDN38HqqUslItZYptgtpoLmmAG4QA63aGS5+oTaFIYATRB4+mN7aDBJk/CNus3YLN+E55Y/Lik6KUKVDJoYkwH99o3YL9zEyaKR2GicFQFssPyIjaNc3G26pi/r9RWYGtnC148Ztg5O40deHP1TXj2xLMwXfGzTNA7Zj+/Dz9+zLBvbrRvwNU712ACJqDfb0Km0IfnFp6PbXEsKZAq5Bzy4/Ge2IraUZsJUObTNv80+6WRykgCToR18uiJOQJOHiRD4agyuH57G67fuatYJ0NoNHuwudeBhdkpJevjiQzwSp7XRGphZK/ota+J2cHUimDcwAp6k4mm1ZeYwICdra4WnF5gkn2eAKx2IwtreQyrm0oKpEiZhWp04INr19dg+eZmNEUarWOCUlfq5DhBjWSZ4D462y+uFvv63gQDeKfDdY8Pea/I8wr4Q4AJfxjd2l0DUXs/NK/tNnc565JYKAC1/jgvdrM+0ESFjIKPqYIL+txB0CSDPkwDKFcnIV8IZLz7itOu04mdRpBpYpWFOk9kf+GR6kJfkwlAaTcGTfqtHfaHkT5QNwbLgwEXrn0gX5NBlmWQEDjBNjA9PQeFYjERNEFfo3wuCyeOGpaJLLgPBJqgPJ9sKvM5emYQX8jYnxIIk3ITaS7c/SCgyYNmAi+P/d3ldfjdL77qlAK2ldK4HQgNtuGcGzT09JdbOzUFGpiQbLg9BzpsqruCPJhb4uOsgYH+8oAmqtPQXYrzVFYDlIzjxOnE6GwTblNhtgkZwveHkBWJLvve7OxdFbhBVlNw47YT6PusTF1QAKYVF01Vuyn7U7cFt1DscSwJNBHABC/6Cz/7MrYUvr5V9DwXcgNd9v06sEkEaKJPad3q4P3fh8XpEskdI0C13+jBTvEcdHoDOJK5AuPVPPV9OC/ernVhKx9tCO8ajblFyCBaGMRPGu/tcST0Xn0jnW+8iBxDLIa/Z0qF77bb2jPTKDI8tluVqlfWmOvOjxhojwJOfue//kKqevYg7GSDJsg8okx3a0xpNLtQHbOSIOw5ndovCTSJ7FaCX2C78yWDqf2272zCyoVr0FhvKa+THJBEF3mbcACfgBTJPse/hfmgAAzVG4Vi+g54okziiW1J2fcq414BJQye9CAz1oDy8bsOC8KW4woxHEQq1QMoJM1fgqwS/bfVkHTwnjoEJdll9Yf4634fVS2Y84jzkSefepIM4uMAk3qtCU1Uf2j1INtC1kee5o4GLGHglKHGKN8SBEu24PD8ltqP00uIyYsA+mAI3f4AVrenAQpFPn8GYCyDnoUZqOSaBABXcy0YL3a0HJcwTHyeJsHPZByK+2m3yah34rBnFTgix9kAivy+0jiiE3+5bw8zTPBzqm/qfDZggr93bx4jA3hdxmoKoGDAiK7EZp/wKKFXElo21ZbqMuwTLHxiuWr2CQMjUewTbSQ/HMDY/DjMP+6R7rLuUsohbmxxBkvr2JB3pJNQxX23dO5jxTxMiVG8OgeySbBMiVXiACQFAFxvUQI4S83RhmWhJLvYT2XAII3EFYX1Qp/1oZpT3w16UM1noFrgxBr5adcVnEMIgKNBEwRpBn34/MtPPwROHoRB8gfkHlxDeNVzPARN0r/dkb1M0p/amnSx0Vgc+wRBk6OzyFwIe5pkeVjV57NBEwRMbjcmodsbOqCJACRJaC+CJQia8DjPFL/oQLSqYD4ZFW+5RMtyaTmuqPK0AJsgy8RIMMSDJtlyFvZz+3AMliJN4O3Lf/Xdr8NLpz8GM9WwDJS9X//Cb8N4OQeVUlbJc2U1aIKvqa9kF9BUkD1N+nC7dA4WH/35kWqPawavDs1kXdCEBsq4jBZn+gO7Nc7A3m/fgD0ETApHCTShqUQAgLDBEvw+CJjgZzudHTi/cp4M4UWmi1gmAPDciegM2q+88xU4e/wsnJpklsnK3gqsbK/CoDOAybEJGoifP/ocZcXHtdGk+i3PRYN80qark1uvOJP5HrHRrHu4F2wTOd1HkXWC9/6dC1dg9fZdWL11F1Zv79FkbX5mCioVxQDxLPZ1EVoLWwp24kJTBxBMJMFZk6qFkh2AzyLjRALcxCBRR9jggTLZVFNRcwuKui0fmKBCUmWzA972HSaHe3f2anDh0ooznvgW5EzVds+H7QX7zwOzTPRjBe6TLoXZTsn3b04h+yoQ3vMQnI2YxKIzAcPQKTxRKwxuo4xXq90ByBaMNJfDNMG7DEh02QtzeQjJUFOBPAyeYcbZ5HQKPd7IYFdU3ZFEBv7eDrglgav2Gbu9HuzuoXlzBqrdFfIWGfZbkOm1lF52ADAS3Xoa1wbQHwCIrwmet1gsQakyAZUya8Vi2Zp8hvByttvtw8xUmVgm9qYZIiNUIa27rE7ksg6S26DsIcHhUQATPFakufB3H2iiF8V2v6+8APCjBxU0wXsL+ppgv5FDbxOtCRzxoihhCJlb4XYblOiKDCRKhrxG0Zi9bb9fCenqAIhienklciIlulRLwn5fkA2ncfnrkLBNou4fPx90GpAZuBJdQdk7zeDyGMLTbVBAQuSPBoDjPNPAXTk66q1UeXOgye4rrBKKLnDvg6Yxg48DTXBOyQGmHszPTsOnfwSTYNyOTzLanYCo7OIZz3XXq3pBbmNWn2h1jO31C7A4uEz+JbhPs42G8F3on/kVyFz9P+HQbAWKBQZU9uo92Midg/LhaEN4w8Swi0vGOP1TjAAAIABJREFUqHDhpgZNvHXOA8JE1U1VCOYOZB6jgoGBW5M/BTih00qWsno0PoO0MjPe2HMc2gfnXYNuiHFyamkOfuOXPpm+E/6Q9wz7mqjZXgYADeEXZybMHapCsIv1QKBJRHtk+R/0OQnsYM2vrl34Hty5uEb3RHJd+SLkcyUlzcUsFJbpYjlBlsUS1oIJ7genbC7rBOUpVbY/ZeizMbYwTLBt54/egnylS+fnrHflvaEkuuj+LHkuPesbBTThh9RBd90MVAMzTV4ZjEvfYH8vMk8A0O4XiMmBYDwyGDrDAlQm5iGfD2fka7AEy67Vhxyy49V6QHvHKKCEhyvfuBgBlijQHPsfBOtW3+/B3Rt5yEERjj93i0CSHJrB55BRhMk97u/4mfwToCqtRBffqsR03J9S0ZPmlVHAiY91stMZh73ehE56k7mR/VMAE1Yi4H+d/hC6vQy0ejnobS5AbpCFUrcIuWFe8sQ1QGBK3v8OTL0xHamC1Vy2lYBseLeYTOEkRwl4KG1BSdjZkl0E/DD7pDw/TsbxC0/4vV31nSgvHn836PYD7MPLz8/KGEZa0RyvjlHveLfZhfZgCDutAazXurT2GQo4Qkkpsl6Un/Zn7l2Rzx8lVKhELj1PUWAK/Y39lw2q8HeLlQIcqqKMsVL0oDWDYrcAAIImJxdMwhleBxnZDxknH/IA+QN0ecM2uR+gSbDvGXHS/WCX831imUQ9dAz75E//6W/BkRkfaJKFzLDrGG9SdtpgAHfqk3CrPkmZCQiazJ76OIxVZ1LLSuBtCstEAtNR+p78SGrSFaEBGn7sMMskkl0SOpj0wahTtr1McDdkmZgFuX/hjkwT3Kar07C8s+wE9X2vB701Xr92AT525ocTQZPe974EE/3rUC7mYKyYhUIhC3klz4XnxnECJ0GYzYaLNJTnutmpwluFc/DS6RcTzy/35wVNIAPbcAe2h3fgTPZ5tXjm9xK/8fetTg8291eYYVJegvEsatPzZFSABTMRMo3dB5jI9bB8l3eX4eWTLwOxTG68Cc8ei2aZXLt7DZbvLpNPyfTYNFxYfQN2O7sw7AwgM5aByewkvHBSPZtknkSAJ0mgifhMJLJRnOILlyUtFu6DZFcScJI0abXfuc06+c1f/9yD3fUG7g7ZJ9++8D6cf+cmbO60CDQ5cZQDz94hR61n9eRcQBNa2KmAAc7ncP6ndWv5bx1gIXkXbkJkchzZbytAQL6X6hEATKIOtxehEgPkZ1Lcb+dAK/pjVUO7DN64tAw7+y0+yo7KyAIR2Rl2AFD33TiP7UKhOs99qN1nBBZ6+k9v4Xv6Ghrbkk1Q3TKShZqanKsvWXIn2mjQPgcHUj1bUrQK+8JWA7qdFuTyGGgQ+QpZ8+qlvUVo8gXFWCfZZHvjYiYL1Yl44N2+6bRTKgK8rAPlOFf/O0Wzz2Sg2+0ScFLorEEp04BhZ58yGMm42pITkgaIzzdTakI1X4NOdwDt3CLsTX7KezH0ljGbe3couYiZnUuHpmB+RvkZhc6StkSUXnnfeI7Qe1CvLmlElMuKFFcwAJBUkjbLhMEbi/GiDpaAgH0uMVB+UP1M5F6DEl0y54pjm+jn1DK1brJQt9dXkoLcDfsN4aXwrHqQkm2CfVCkr0AkcIJ1hrX/nZoXWw3j2SYybqFEF7criUlwrZQxQSRZcP6er8yqeZiMAdqKVgqLZAdD7FeRtVL+TSSz5PR/fD6ui0m12v1ey2wED7TLEv0OOkFWtPjGmax5lubCfhHLQNgmEhwzN2cCoCa1wfM4Du/QGQath63dugCz3XdgerwA+Tz2ewPYqXdhPfs0oIfzkdwVqJR43Gq2e3B3vwvDs7/qLSRfW+YdbWA/UMBhdazo3s7zbkKSdN53aC5iTmFqs05+Ct8a3Qt6MXXJl4nHF3c3d5Qxf3GwDtuvBNI5SIYGyQLyDeGjBJwIaILlhQFstxwGsLGlZLrkDdrTtyFAYWwyLA1ojwO+WpXQHo1fl380u3L+Ety5yHJdwjZhs3iWM2Vzchs88cl1cR12VLBUPeM1oQIilCcESxSpQHGpBoWjNwmY8QEmYlpOK9TQHDP8TKOsd0w/YTPUAr9bnYnLQAGo98vQ7I+RVOsAtaSHQyiNjUG5XKY35YAlWD7tAQEmBzF5Z2YJb8era3CsdAcwqbLVG8Bc5ib8+VcLsNfIwXvv/xAUc1Uo5aoweXYbxs+uJ4ImAqhEgSa2bBe9aRvMigFN0r4Le97kA0t4vON+/nprKZFhgu+hO8hApzeEVhe9w7j+DTt56O1O6jlDrp+DYq8I+SH330GGj1pdRAx4I7BPFNjI7QArFM/52WvF8jchMFG1C7SRD5jGI9BI3ieKfRK9RGFfFXvjvhbrHrN5gwkpBGDIu7QOXN1p0jGr+0rCXSc8qzFLfNZkDNPAiazJombR6tl7qGCDYAiXi2adSKxEwBObjTLsw6FyDg6Nc2IkAjCUaKX6lRBoos71EDiJqMoPPx65BAzb5PsBmhxg4B/5ib5PB3xfWCZRzxIAUKJAk2xmiLkQIdBkr1OAK7uL0O12CDBpd7owfyZanivqNi5evq5li0Ja0KGDjGdL8isKs0zSAyY8BMr/g74Do4AmL556kb037l6Dzzz6mcjbRtDktauvwU8++7OJj9a4/AcwCzegXGJ5LqT+53KYXcOHCmiCYBaBJs0BNArH4M3COUAvjzOLyRJgeJ6N7Tq0O2GGxDasQXNYg6OZs3zBxExsLslGdxdWtt6iwWlu7HEo5jBzikMXwjIJskvwyDjARArr1ZVXiWmyc3eHXt1zx6NZJl97/2tkDo8yaG/vvgPdnS5kCxkY9AcwXZ2B5w89F8iUVOWKwIkVIKNPLbDHmWSkDGjrY+jd2UtCfzXg4Fh6+ZbEyqQz/Px7pp242kcL6+S3fv0nPxJyXfa9I3jyF995F16/dBOarR7MzU7C/OxkxMuQTEj+mrJVVGTIDhDpkFEgaEZhBfXKaYFZ4MUStxbe+GvMoGNpQNl0JiB+KzEuT7DWBkyS6kJSwA6vuXxjA5ZvoRloxGpbBY11veHmzc+iqNVjU0sxt2ImyWaNa3+mgn6BM1DWU6p+yD6QltLKiJOp5KnPoRcygRtJAZbIEb1uFxrNGvuZEOjN2Zc56NH6Aw04qV5BHnpqYWZqhaLsWwEiRhuYrTk+mQ40SR/D5AWbbdTLNTMtNBAsdyDgpLZ9HYrtG5CFPgV358aasFBpUtbofKVFZ58da9ICEQNJKPHYaA+g3hrA5Ym/E6pHLOljgwfuHTZaHSjkc/DoyQXHAN45kd0wExqN42eiFudpQRPKllOG7KMCJnhbNsvEB5rYQR2n71Dl86CDJkGJLu5TMinZJhbLRHmASNsOSnRFtgGKrUsHrfoKbAFWlafuTi/8h6TtH9WHhALruoePkPVLaJyp2CaWIXxYogsfD0EFZm8NMiXIFdUYJGOKGXGo7AnEoASS4M0p8CHAFnDqnRnQkoYi/X1aM/heC5lr9vjIHiwsa4KgZob9TGanKOgjay+RKDWPo0drld2rzqllVIJEFXd//YhWsLTz3hfhyGwRSgVkAQ6h1ujDZncGOoVDsNB/l1hvyLbDIOZOjQGVSUtuVo/5PIiGyo6Be3fG4JaFGoOjhuzQS3I/CL1p73mCwIl7Pz7gxD5Nv9+BfmufWEE2eMi/yyzIQPb22bm75kB6BgOFCjjhONoQXvn4Y/DZTzyeus59WDtG+ppQJzOE9Y0dOLQw67RI+7WPDJqkGvyHSiIvepzfvr0BKxeuQn29TXOZXBZN4W3ARPmeaLNoZp+Q96qTnOIxiXdk80z2P0oUURs+tAy5cisEmMRJQkkBRq1tvJ9HNy8OyOtGavcHUQAK1+l6twS7ffSqsdgpJAebh0K+AI16Wwfis+0BZDsMEjK7RPkbRs1DAeBjx96GHzl5icanU+NrcLy8xkCJmkM1Wn344p8eh516Ft5FsCRbhVK+CsVcBXLZPJRO3ITKmVuaYRLFNBHQxC5zn0yXLZlGc0cPeCKfJ72jYBuNAk5sEAV/3+8UqQtda05BrTcWBlAECpd1nLwbHEc0aGLYPDRf7+eIdZLvZ2PYJ9HBf3fMkPpDnZe1PszymCuMEwT9NftEMU5Um8DxHFkmzMhiVha1F2Rdqn2QfYLgCRnHyxDndPvBxAdcWgTkT9X+NE1SnppYL6/vdWF1r69AFAOOaHBfs/f5O3piqcc2qGKdP/S+6QMuK/IwVGM9f2aDJ4pxEmKeDKGa7cDZ2Sofr5U8OG741IkJmufIWkISVh8CJx/W6PiDd11mmzCj6d56mhxkTZ5qMvDhv4QPFTQxoxJ1hn/2z/47wzTJZ4kyjl4ZFMygwc2U124zA1f2FqHf70FPsUwQlR8VNNmvNeD95Vt8YswUySUZ17L+e5qNy9ZUhEQ5rtBJ+YHzhbIjz2SkuewDwpVUmCYImuD2l5f+Eh5ZegROTRnTcfsMVzeuwo3BDfjxI68kmvntv/0HMJ9ToEmBzeDF8JOGkiEaDQ+h1xsSaFJH4CR3DAqP/TKBJq9fO09sk7OHzxB4ELV5zeABYDu7Bq1MDY7004Mm6IOyUVuB+coSjBeOKjDGrMxZQzfccNMAJnj/V9evwmrrOmQaLMsV5WWCz49+JrPjs7DT2AVU9Bl0mZG0eGIRnplQpl8iMeEpHA4cWNnFAf1fwy5JU1NTkHQ8p7mXfif3km0ityqsEzRS+6iYxNvFjODJH375PLx3bYOCZCeOzkOlXFLUEZM1y5mRTClBM3imd4tWEmc4CaPDyR3UviYmLJDFxabtQ6EBB5ZXpG5SAgROnYsbJN02pdYC4Rpln4ISjdSilGalHLzf3mvAm+/dipbA0giQ/34wQIyThEhprpTNxexmrpPEXIk6Ncv4pJUXVGfRg6G1ko6dc/i/xOLa29uBXI6NDPFfMduCsUybAATO7MJrZgk0aQ9KBKBI9eK+3mKr4gJkCFBBE/g4P5NQQDSp4NVCjpgmvFHVJJpU0rHB7wN1Y/cyLPX+X5grN8ijC42RMQkAmZNUBmp3ZE4iQ6TV5UQABE3eL34BWuiFZW02aMIty4AmyDJptrswM1mBR0/GmAQ7bSH+AeNAE2mvwRJgsMSMdwcBTGyWCdeDMNMkGMiR+xBGyoNqAm+XlyvRZcAFwzbx9DVRgSQFnrTaPag32UAaZ7jJVVhr33m9TSjpQ900zmEjQRNpOIGZDtdx8xzO/STcXCrgxDaEt4Lu3MdzxiqxxzNlA5pE3CsFXnossWrXLwkq6H5Bgk9oghzZRegBTjpWq3fhMklrBh8ETUTmToOSkIFf+BnlLSjgunp+bj+6dZhnc/pJO7BpHsgOcdn9slU40LzDEl3VMWQhIdsa2d99aB7/WzD47u/D0YVJmsPjO6g1u3C3cA5y82GJLnOfbomyn4ndFQfGfCnmmLoUeHy3Tw28Qf8cIh40kT4qWBkwqEdBY+V52W83AAEUme/wQCN3l2HWrmoqBlzhXl77cKgAmczF8N1+5iMAnNigiYx3Mrck75ZhHzZ3mmwKL+/bQphc6cJgHY0ZpyPrhfmCJbL8EsGy14U//g50NlFm0DKIV0wTwzZxvU60vJT2OlHJK2pMsyu2kTHiujYo7UP28HIiYBKUgLJLQgMkgWEkKRkkOJfXvYfqSLiNeBgo2Ma7Raj1cC2BfLccDHARir+jl42K8eKcjwAl/K8zZEku7Rsl42AGCvUh5Gv8BvB3/O8LL3wFfv6Vb1IiJW54TkygRN8klOvG+dPqRgf+768/Cpe+9xKBJcXcOJTyCJYUyCtFQK/yJ7+WGjRB8MQGRuKAE+rdI1gmNmiVNmkviW0i82T7Z61bovFvvTUNtZ5JWOP3ZthqAop1t8dh2EVJKrNe0M+gxm8EUEo9lu7iEYzfoptIEw2guH2r1B81T6HDZByyPVDwKIJF9LpNABNtEG+ZxhtvoLB0V2DkUAOjyPtH3TfP05GtcX2vB9dJwZMTuKKAEg2SoO8lTxq4tHxztwBDTLdfzS7hciJfEpF4DzFPAuCJGneqmRYsjmWh4ogUDOGZR1ABhTcEVfD9tffX6DU+BE5ixpKHX6UugS9//RLgmE/9xD31NDkIaOK77eSVUeqHvRc7+jLq78V5D3qOP/1nKM+VBzRswn8ImuSzQ8hmhySZgZrjrA/cg6u1o1DrllX2J0tzIWhSPfI8zCwcS7wFCSpfWbnDBvDYWVLgKB4QocVBVAfqXNWwTEZjlzjTKZJZwEWw/a78oAkPj/YWBE0QFFltrsLLJ9CIMryhL0duMgfPzTwXSbGWo/aXvw7zjW8bpomS59I+otrThDNz6y32Ncm/+PfpFAgcXF2/BnvDPTg1cwpOz/iBnCjQ5HbuCg2mRwaP8EotAcjarF+Hjf1VmK8uwXz1ON3Dbg2zgSU70QAQdsmkBUzkmFdXvw7QBXj5rDF3D5Y0Aib4/DihgzxPZgbtPpxeCLNv4kzYaRGhJLs0S2ZUdkm42iS2HXuHeynZFQecpJ24+m4egxenj5Tg33vl+Y8c6wSf58++/R7866+8Dc12B6rlMZidmYBquRTO7MTAE9YHkYcIBGKcybAs/O0FFl4M5WtzRZIDtNMtqV9UacI0gR/0OI6gYtam5zEh7RTrYHpdtrwcLyiivXMuvnsTdmu29JH1xuW4mMw3DNbGGsCPVPutnUnLOk6ay+qbVeCUmh7pXwcZPO5N6CND444TUeOyPMD9tzsd6HbatFgoQAfK+TZLVFnyvlxNUIYEZQPy0IJxvpbOUFQLqWwWKtXp+wKYSF2RGM09AUxoQd+FR3b+EflzIWiCcpMEmiBzEvWy1QtgHzWgTElc+DdaA7gOL8Dd8g85pR4ETexxud/HgEGPvEwOz1v68L73lhI4oQWV2hzwwwrs2acPAiZcrqPXHGS1DVBSQF/bBU1MEDRwbpJ55PH2QfYzkedyJboMaBLrbZLEOMtkYGunqTxKuG1ZsUd/KzaUQCcIopqhZpvEgSayb7Cv8I2vcUFs+wbJjFW8RDx3TqBItw6ZPrK3mDHOGA0PHhRsUMBrtw+Qtw3hrapj1yJbCovCNTjmBRkC0l/qWPpoUsR2m6BgiPetmEba79S1bBh7iym5V+W5Nzc7RUwT2lQwR9qBA3YI2KMblvTrkuUrDc4FKez35b67IbT3bkN58y9gbrJIUrqYzIS+Jncy56CUH8Jh+C6MV9FEO8OASrMHzRO/4n1i6ffNlybr3ApxxxwbUb3tj4Ndhl364WHPFIhTsX1CjjLf4Mxk2l39xN8xmEefdTvQa9cIJMgQCInrPrkpd51lAyf8zjkDmyq5zM9VoPFBB06+t7IJv/elb1EZOKAJMfGxTg+UNA5KBoW3KNAk2N+Ejkw1WWQ1gOD8MHjo1dcvwdrbd9mnjWS5DOOEpbrYJF76LfI78ZrEe+5aJxqpuc/iFchWmsrDhNuBbUjO3RzXlxBwosdna/acKrbgll5w7A4G753ywSSZTgEwWK+z5IcMmvS7Q+BhWXNJqI/O1QdQ2O0TICJlVqgBFEmN0J7vD+GnfvSr8POf+SYlnNDaYMjzpbZKNGl2BnBjsw3/16uPwNvvvkQyXCTFla8SWJIjsCTvSKrllq5A7viVWE8T2+8kyc/Efg+R78Z6X/a78/dc5lObVUK1x0oo8oEmDoDSG4ONNstT1vvIQGE2kLDVcN/OdgUGXU6yEjBExlLzk9/JPWefqKQqGm/1fFGNqXSvvG5jgMeAJ8Qswbid9jux/U8UG0VJeaF015zDPkGZZWSJIahnQJqo97CyXYfrNXx5ysRd+5UE2CYULxJJSTthTQFMcoGk2K9eVIucGI/5PMdW3iYyuAfkuYx5fB+gU4dT48YoHi//zCOHnMfENTkmZnTqW+SV8hA4SWqND79PUwIImvy7V9++h6BJUqNJc1dR+4y+Tv0gVwvPU+6DsfNBb3B5eRne/dr/Dkemc1AsZMgro5BDHWQ0V2PKswQvrtaPEiqPty+SGTgwI2iSmXoMKlOLMDMdzV6QBVat0YIrq+t8y6lYJibbOuk5xRvj4IAJT0iQZSKbACeuNJd9J25lvbj5BvRrfRCmCe75tWtfg1PTCFKcDj3C68oD5aVTL0XSIOUgBE1m69+GyhjLc5XyGcjlsqRbLZMlMXZrIhWXQJMB5F74753rLm8vk9/KzPgMnJw8CdMl9721Oz3Y2A5rRa/uvEsT+BMzT6nBL7qh3u3fgrWNa8QwmR9nwAS3WqMDvR5rUdL7CkxYRwVMdtu7cP7KeZocPHLqEThZDZueCcuEJp8ImGSjAROagFgLushuZDCgDAda2I/apu9R/3avJLtEqiL4rB8ENJFzdVs78HM/fu4jyTpZubUN33j9Kly4fAO2d5vEOJmbQeNpXPyYZTsGAiQLN8gGsINyBkDhDBn6zgpG5Apli1liJAl5km/M5vV7sgO0MRrmiQCJPSZmTJbc7n4TdvaasHp7J9wMJKNHvokKWKoF/71jmZhbYWku05gih3YrwKiDjYkLZVs6JxRNOhBQYt4b+7DU93fRtRnGMg0oIrvT9vVgaFkZhnJGeKtfgn52TNUZpbc8GEKxUoVy2QUDkoKN8WOpezTJn1jB0KRxOPx9uMND0OTInX8IcxN5KJcyMKaYk8Ry1ZJlrJJE8w1kT6oxbWX4ImyNfcy5DGem91Q4wb0eSnPhYvfEkWlYmI3xEOLh390igI20oIkBS/SMgn45CGCCx9nSXDxWCXuFz58GNPnH/+CXR3+F3+cjokATvI1Ib5Mk0AQAsC40MGFHZP3ijiGAQS3MtYyE1d9YEl25/Fg0fBrom6nvD/RbzC+LQCsiyl7YJvg1thFORjHyGgiwIWiSI+xd2Fvm/plpgmA8QB8N4UWiy6lIpk5piS4riBqsx/Jc/mYjeu7Ri7AgaBK4lVBJ6DmYuidJLuAdM/DEoyfhyUdO6LaB/a7OSnUSHMyVZJy225ILiJgy0e/MfsdmoIfW8p/Ckco2zdfx9dZbPdjc60Kz+gzMdN6m/qiQz0K/z4DKbTjnlejiPsMuDSUv6dQtf7k6h3nqkv1soTMEXmTkFax5jB3UlctR/4w69L7rkzeOeZBeex/67TqbXufzFvvEZG5LV63Ln5JWVBPEOQzO4alO8B4POnAS5WvCkrwoS9mDiWr13oEmkU0w+AX3FzZwwnvIDNZ0eztr23D9zRWor7cgCy7rRIMolBCRU4AJ/s6LV2b9ovE1slrd92wGtiEMEDApNxIBkxBrwQJLTNd7cOAkDJpY/YduMxnY6+Rhv22ZS6v6PyDx8zwQea/dh0yX2cWZ3hDGv9eBUiPsCRMGS5ANAvDvf+ab2iMRpUzbXUwSYTmujd0u/PO/OA0XL7/IMly5cSjmq5BHZkk2rwATuZZijBCYBQDjW5B76q+1t0kQJAn+HQecUHs9gKdJmjVoFGhifx4HnpCsFYEmZdjszEKzX9H9Bn7eWuO5tbAhuP4YRpD29BCg7h6zTxBsVKM7NzYNIo7CPhEAxZLv0lJe/Fl5bgLmnzgB1cW5sPR6QMFFunE0eX9rg+dT1H4JMFHgibBOpG0LU0czUezVcVxQxP5O+icZLwxwQpKclMCoZERpV6U8Q/M4Bahok3gETmpwtNiBmQr7nDzz6CE9uJOncTZLc278xzLcD4GTiOnow49HLAFMlrh3TJN7FFRM9QzR8/dUh4+y04PEMkHAZGNjAzYvfgkOI2iSG0IxPwSc22Pggr0y2C9jrTUD6+1Z7rg9oEl2+nHIFieg3W7D4uKiNjTTky0rCH1ncxfWNnd5EIqRNJBypWy6FIthWTCOLsflvsEsTiYCcmH43rL5aPkFO9LiA02ubV8jkOLs4bNwoswLONlQvuvMwhn6F6UdKfsKaMKeJlmi9uc9oAkuwDDAhFImKAeQe94FTfB86KWysr8CO+1deHb2WZipuMCJzwx+dfsyZX4dn3qSsxw9gcdGdw9uw3cpo+zo8FGoFJlSjhuawbda7MuhF67WOarlIpxeStDkDzS41b1VuHbrGhyfPQ43Mzfh0wtKisHaT7NMCjnIlrPQ2+t6GSZyCIMI8R0DDqD9TlNn74qpr5hSSx3ymlTf4/7tg0p23S+2iZQnsU4OFeG3fuOnR+kuH5h9v/7aVfjma1dJ4gelqrDua/BEVZN+t6EX7VpaARfv9hyPneHFxtSRKZegQX5Mgt8KLFYMk7SFIVm03FeHfYl0HadGyH8ROLLPICn+jv+EDUY3KaCDylLmA632EccyGXShWJkjFp054h40gCSWic40VPJmFnCiyzIKOJGs7EChH4AY4H1t1Ceoa3dbNSj0tohhwYtK9ZUK9nDMNkNsCwFN+N3g+x0QU3Niet7xGLn3UxrrjCOf3P+uUYqlvPc3cCZ7QTEnszCG4xn6dIlElwoU/n/svWmQJMd1Jvjyvuqu7kZf1RdxiOgmAZAiKJCEJJDgkqIoStRIstmhqJV2Zn5wRhqTUWs69qJMu7Oy/SPN2NqarWzHRgJFUbKV/mi0usgFSVAkJYIEuht9AEQDXdX3VXdlZuUVmWvvPX8e7h4ekZHVhaPBDlgjKzMjIzz8eO7+vvd9L01eE9QgJnCHajy8J7JMmq0uFIsF2L9rYnTQRA+Y8MElR0/4lTkW+FMES1QIqdEHlLtpix3JlebieTQETaymce+hmCZv9nwm5oAxJbpMNrKXbZJgg8xrbrY6LNGl7Brp66uExZHBqoFCiWKXSEnzTO5r2STQRNlaYyqIJCc2+6zpQI6z+1j+UNLCloMxfxNsLkMux6AJBUBRcRXbBJ0MxPoakAxgvuzk8LIc4Shn2oJASXR5+776MAk4iYh2RZzyhtwT9W3lDI+pCARNkAEjgSvCNpHTP/DoUcpnIj55ZpCHk599+9AdLJOVfGKd5wAVcjnjsur2A2hcOw47g7MwXs2aNj9dAAAgAElEQVSTXet0+7BS78Ji/hiU1k/A/l1VqJTZYYOO8ZurHSg88Evep+Xrc4n0+ttpo+i6lR1TSSZH243ItSKoEt07OgW4P2S2SZivEJ1yfC0fWCySymb9ISiN4AmxugGVD3Jqv4hzp1s9BlgohfMAJ//yZx6DI/sT5BnjBtvr8DkyTdCJggcGI+p+R3LAOErVelBJsplFwrUV5jWJ1kpCwWPncWOe01w8vo4AJ3qU6FMN8CGbhRN/9yy0bnEEvCSEF9knBk8UcEKvzJgTWSw2ufqd1daDieuQmbrpBUxMeSgfu4QlrqQ+1CrBWf+lcdDzELQrz2YAyE0GsNYuwEaHpccL0KZ/MhZxhLTaBWjeUrmwkHHcGMD4QlhnHOATshskjOa/ev/TBIT/1Ae/YYElaFtw348MEwJLvnQIjp99BAoEliCzZAxy2SLlLeF2ETmusA3M4BhmLgwg+/ZvQ3FmA/J5PB/zqCILIfpKDGFkcStwBF9J2SElYBJpN9Vcw9rFBUekjYaxTHzf43oRQZRmUIHl3k5oDWrQvFE1+qgZTBXmI9R9VtqLcD/uCzpxfJ8VU0IJuFCSzmPUwsFL9YmAYijbFYL1xme0KfCzTzTjRCeQ5zwnkkCe1rRYXJLN6sPMA/uhOjtBuU90j6YcKWFJ1zY7cOpmCwDzM5iAiTBNNHjiskvUJkeCUiwz5d8vtDN56GQKsJHFgGaaTKCIeQFVkEgJuuo9gyOFoAXtQQbwd3hOI4OyeH0o9jsEptf6Tf0+216H3Qo4IdAEqyHHgIkcrVVOJ0D7jKBzl3HyOsyJ3w+3uDNBE1/LjOwYSNe8I0ekp7ts6rNk0XPl8iVYWV6kyW/hH/8TgSbogC/lgSJe8/hPgSa32gyY0ERECyeOesWIBmGaFGYfhExxjL5D4GRsbAxmZmY0fd8s4KsXb7A0V2qWidqoDnnKPbt3wr69e1LXhe9EnJg4YjB6JCerDw29K88lV0KZLvz35INPWhd/+uzT8K6D76JcI7S4iEm6hd8haDJd/wZUSzkol7C90MmkIpRVUKRE5ba6CjTZDCDrAU2kEMQ6WVsgJgz+k8MLmqyepa8JNHHkbfDzxc3LsLR5GWYKe2BHzZZrQ8Ck3e6ppGaKZUIPzHW3FcAEf/fMS89QHhPMZ/KVc1+BwzOHKTE8HquNVUD5M1wczYzPwlqwBoXpAuzp7KZk8HGHGa3pnkNgCcqjxOxC0YlFEQnKoWX+XgAUdHTigQCdHPJZbKGGfHG7kl1xwMmwBWu68nIbdxqL8Nlf+hA8cOT2xmm6e27vWcg6+fx/eY66KyaKX1lrQLVWhtnpCV6oUvI4BQhy6zugiHgb4h0z3CdYpmsgtGySZzCTDqvnUrRjcaRE5xY7vHlVgyFsx0NwxKgn1ae94D6NU94QRdwmsSwTXmHbLJMUgEmaUxyWSTiQQtkSMi9UZkf+0dwsu8CJjhYL62WLPu5IB5TrsCQlP2S3fgOKmbYdDU5VzP0H51pUNkYgvBMAdHOT5EPB9s7m8lAbnyLWinZUbmu3F4ebYppsaV0UbUyS0ur3CDR5W+4EBWlUihmKxsaoa5boMnKSePKanK7ZyeCTQBOU5qpVS7BrujYcNOFO4z/0+EBJLJa68jkBbdaLXMpwRm2xQ7ksE7wyJaxUTEereVzHDskWBCSViPJcd8Jhsk3cMRxhm6QKrOGnXlyt8xiitlaN7QNPNEisooXovYqC1naD7U1GJXaMDbZwmYCO3WFnhN3xrL6lJIgYUAlbmu6t1mKh8zv8vq/YJngKuSYFNJH1PAInfZbAy5oSXTyFcR8XFkc/SAWaJDqAbD6N3Q2FLaPuLcEgSWYH51yd14SexZZ8/eRH32cEM6AzpEBzAuXU0FG7ZjFCWCesZg/oYLSn2U4+EKZ/7inYNVUi6WNkgm80e7BaPAqdXh92BWdgcmKMgtTQ6bmO300+CaUJe41kAxss2SNSa0ZTxQb7mICEb+yb14/U94hsE05ILIwn0+5FgRNZv7BDOEqXZfCkTnnjCPMj8KRo7z9o8PC4sGS6OOJARx7jaf/+V3/iTWn64vKa4PPL3H5rpQ67doQJ4eVBtg80ccAAj03ixM/h2AkrMwQLcvkSvPr8i3D9hZu0z89puS4ESdhhz5JaRp4TidzXTmcbOBkUNyCze57qgpmoroNeAYmmg95wXJt2z93T+PY4cfueeMAkXAvg/m+9XYRCpk3/tLPbkFVFkHplbQY6Gyz7VGgATFzAvTyuV4XxISi32jMM+vBjj38VfvKD3yCGCXZvtCcClrQ6fVjZ6MHn//4gPHfmYZWzhNkl+RzKAOZCwETlnxGJNM3u0fJUOBo5mTi2eeHB56E02yDgBP1G8s8ETwQ0ictpwtNtCFj5QJIIQ8gYrUltsh3ACdot/CfACf7darXg7Nd2QOHAHOSnJhm8ZUtEJQvZJ/yZ/r/xnLykDAGUuNwn4ezvLEAFNNFLSdlDhoBJIvtErRmIVaqTxnOSeAJN8D91SzdxfHkWpbv2c+J4PT8PIDMYwKkbdVjrIYidVwwTYZrg3IQLDvVqMkv0Ok2to6y5xX7udqYAnWwBNnJVZ52gFwhqDqcIMg2ghH9TSIhiC6NcmZnfRP0d9GA6WIdaawnGMy14/7E5mBiPSvgK20TW3HeBkzflNHrHFeqtA5q4Vb8lZ4G7H2B09PU6LDqtcubhvW/cuAHLK8uQVxPfysXvQm7lOSgVMlDMg3bEo+NisT0DtzrhIi0ONCntPAbZ0gRNOP0ggE67RdFTCJyYhynNlZ5lEk5QvrobH6vB+HgNUJLrdg9c7ElyRTKOuAHLYFJ4x2h7b8QGH4GR1caKJc8lp5usEvyMZKMuPJ8aNOmsLsD4tS8SsIUOJo7M9YAmRNFFSjcmnuxD/9CnIDcRla2SciHr5MT1EzA+mIAjuw4TgHNrpaGStvNZuCi5tPYi/T03+aCFwuNnmL9kqX0FZkt7Ybayz6ohAkw6qH+t9DclaRevOrYMmKw2V+HkhZPw0EFOAD+/NA/zy/Pwwfs+CJdal+CV86/QogAXNvnxPOTG8zBXnoMD5VAuzNeUPtBEgyXOwiWpz0nUP/5W62gndlKW7ZEjBFdUcjkFtiTekyKKRddztBHhk+m6fdDEXghhXXz0sQPwiSffPVrh3gRnL6Bc13fPAwIoeLSQebLWhGq1DNMTKF2oQEEeMZb0Vmj6RaJEjSuJ3VFeDXzJYX6TQoXl67QjQM0fkqwwpj6QMbK2vhkPjDi/M+VF1ECPmacMsERFB5KvIo6tQTajD4XKFOdq0ePGLMCo82Ho4ETAIBwosoExwREPWOKU1yq/G3WYIHe21a4oTlozD0tv7QJJY6LEojBNVO/htT9J72QoSKET5KCbwbloAMVSFfL5AuUxMZmRo9Zo/LNwRJxssrRNikUUfFfyow/seAkg374K97b/CkpFyWuCyeA5YCNHEYsAN+tFuLWJYwHgRr0I3V4AY/lNaJQfhM3CXsiVOdjAD5oMiGWCz1EuF24fNKGGYQkAGdyWnJAkepdu6un0PpAlTX/ysUzkubGjJAEmVGyKyhvcEflMpD6SQJMI22QE0EQkuhCMtNiyWInkkGOnnumU1lQFYbQYXZuip3PCpEsYgcqm4Dj3nxVelIMYWDZEQDGvCaWoSA6+8PUBitTvbnhAWb4XXt+bEJ78zVKGMN9Vr+PItppJj62OHDpR+WP7fbKdUhGztJ/g3EHe88khHkC3xcx1e/4FYpg8/ugxDWxS8yp2O+5VzKuK78ZkwrgASBzbxAJNrMJyqds3OSF8tYTgNlBuJpTiCg7/AsArT8GumQqUS0UCrxA0uZk9CpXddkJ4u205L5drXgx4wjEpAn7HWxr9W/XHUHsSuRTaRbbrHo1D1df4R+46MwzSsNdG5i26JNmFwvkijIrOc8U+QUQQGwcxTWHXaiBFgBrOv3No3yz8q599XxqT+7qeE5fXJARN6IHglpEQXgqIQFKxGmXoJ44x/4Cynpnv6AC5al3HuVb8VST5EFau3YILJxagcYPzSGHuDOy39KrZJgo4IUCXg3KyqJ9syAlSGe55FTKV5siAickuSXLIU79KWMv6npT7rTURkK1BENcKoBIbaYEmBdhoTcLmYhkKTQRMXNZNuN7GdfRHH/8ayXDRsBewpIcSXLzPR7vx+b8/AM+eegiKGc5ZUs6PQz5bYnBKpLgEsNLMawWkC1iiJB5x30yyw4Me+UGCQQ8Kcxdh/G23CDjxgScCoAjDxGScmPUrn7uf6f5stMMwQMsES8i2KDabvPo+c88ReS4BTQQ4wQBgBE0e+5F/A1/5ky/DxVNXoTS9CwoH90N2cszOcaKDrXhNIf8Js1MDRC77ZIBMeJNNxF1K7Wh0t/MFqYpRNfkn4Wc8EUkwpD7HBE5wg6HWOZIkngKaIJTyYlClD+WZMZh9YA6qO5DRNoBTV9dgrZdTLBMTIHHAEi3R5SjGmGNNT6wZDZBs5MaGxF7IflhAEdop+YETK68JrqnkPPWKzJPOGky3b0KlGMDDh3fDnEfGV9gmWLN3GSev6/T4lr3Z9oAm/n32m6fStuiVeK1ZJjJJs46rP6nv1WtXYW1tjSe9HE58OVhceBYyi89SYkKMhMJkrBj52R5U4MLmfmNJwJrLJtOkn5+AfmESSpMHGKHvdSHodWjxXygUYHraXsiFLJMMbTITDwtdtzvF3j1MoZPX7egcLsuEokXRsVOoelkV0XsOB00WNi7AhfoFmMvvJzkuBE2eu/BchH0Sx2pB0GTsKoMmmDy3RJG5IWhCiylMnKtAE8xpstHqQzAENJFneW6ek6UjcIK5SNYbSCfmQ0CTSmECdtYOiIYMfbcC12BlcBUmujthNu8HTOgahPQbLBNkmFRLI0tySZkQMMEDQRM5nj7zNMyMz8B6bx2mxqZg8dYi5zEZANx78N6IPJq37xiJsSNgCVfG6F0OixDgArRLr34QJZ3xSwJWsGAISLpa92kK7GObjLqRsO8T5zTtweF7CpTn5E5knTzznVcBJbto8Q9ASaYRGCwXBlBGqQ2PDIV2rODmRO2HeMtlR7bKVimTxYhYW8xEvjNZIngNL2vEaAizu2rFGbdDqKhM62Oz+SLRpqypHmFxmBfIZKFYm03T9cJzUowtZlbIxhpfzVskl8nszxo0ia2U9EU3LYJVbeYl+IbEEMGj32sBNG8oG477l9BFwXOtiiYkZidAvzgLxUpUhsPrNE1fdM+ZoYSAC5rIye6mLnqReFtGNlC186Gl/wvGKzkt0bXRqcBqp0KRjPON3crBFjpcxcmL6xBe52QAavshU+WgCbNcIs1VLRcp91e1UoRDe1PIPw4xw7TWkgAAAlEce276UahU3Du2Cpjgb30sE+pDimky1Ml5B4Im+Hwi0SURndLPLNBEIhlT9vmIRFfEFvI4ZUYYhvSGbcgNmWHCiQI/KHLaWs/GrA8M0MS5ouobRtJV3yUM22jZG8U2cR3f0u/67XXIQI+AE5mzRNeFXA2EjQyAEsJXFaucHODRfQT2fb3X4E7t8Z0SPGHOQHoUuFBKYpMh047kwBjYiTQTBYcMCDSRQBHzrB0zE/D4e47p8lGpFGjC010oXxnWnY9pwq3lgibGyLZZpfZghI2rx2Gmcxqmx4skP4jA71q9Czeyx6BSBAJUxseqZLsQUFmpd6B/5Betx3UuuTXQxO10kRZSH/gCBmLYJgJScIL3mFnQ029N4MRcdw4k8bun/+PeMmhvaCBNR3YrORgGkozFlWF7aaWlpAyfeO/98KHHHkhpLV6/0ySvCd4RVRzIYakCHjVTAm2Nw/LfHtDEM75iQBMe9iHb0ldDGIAox/N/8y0l1zVQTBNco2E+DWbJcVJ43MeGieJZTkutQyZvQHZmUclyKWCFothZdpD6gSEJxU7nkFWXxCyJ29/E73t4VW6CSVJztDZB5tvmmpIUZ3vO04fxivt0yEOjPw79kzWoLUqOFwegGgzgo8gseeLrJO2HBzJLur0BoJIE7e83e/DU3x2Efzr5DpLhogTvuRoUchUFlDBgomXSUoAlaBcDBZgEfd6z9gZdaPfqUDl4HXY+0LaAExNAMSW64qS5XIbJMMaJ9CNfm/hAE65uVfcjvJpMEwRL8N+HPvkZuGf/vVSE8y+8Cl/9ky/DwqmLUJq+h5g8+QO7ASYrt8E+yUCun4VStwi5gQqOFCaLmdrHJy9sDjxlYxVfj22xAsIsWS/FFmEdYJ6jKWk8giUqaTwlVaf3vAYYIIii2IPUN95+ABaLYwC5EucyEUZJJJ8J6YIS64RZI0VoZ9Hvl4ES5ugEgOKgBx1kqmQQMKnZIG0siGk/GweVCNskgXXiBU/CxPG19goEzSVoNZbhscM74bF7bbanyTahersr1fX6TY5v0Tt9f4Am0ngj+E3DSJrtafk4FknS1S9fvgyra6tQKuLCvUCACU92eVg6/WfkiIfmZQJNOlCBy+39BpLOVzZBExg7CLmJQ+TUYIZJFwJyCqv3/T5UyhUYN6huJ1+6SNehSL4hUfPmwhCdzPv276cFJL6+FoewTAQswXukB0zoqXhiTWCa4PcInCwtLQImfo+T7IqT6ELQpHblixSZTKBJgUETXFDJ/IIyC0LZRY1kzGvSmvkAFPf9cKpqO3/zPJy/OQ/VwjjsnNwPlcyYdvYg04RAkzFmrTS7a3Bx5QxM7JyFqcEuqIBNa2xsdqGHBeJVDC9knM3V4f0zxDQZ9XBZJvL75y8ch5X6MgEn6AhAECiTy8DhHYfpX5oD5bdYZqsVPT2FU9d7D48jDvu1LeWVDjRJ8ww8zlCfFMG/PjFYzIh0b64Vcew5z7h14CTJccrP/rH3H7ljWSef/8vvWtFpzWaD+jlu3iulkoY8uDqV4zT8U9nUEISTKWWj0YKJsRqsbbRgtc5Sb2vrTUCJLbE0EffECFFyUQdr0mQm0Uqq10WiwJRklys342OZpO24Th2ZP6PNcb4YiYDUeVeG3EP3ZVN6J2XdjTDlh6VwfhRKc2Wgu3EdCpkW5NF+mw5NvenjBM9oQrtBBvJje1TuBPshSad/lLpNONeUHhDJlIjz1LAPrjM7vHT82Md8JnJQXpPccbjZnoXLzZ20LhHpBwbG/LJFLPHFfZPWHLkqZKffHgFNMCkqgiZ44DxzMA1oIoMspp4kCTzOZRRd7UgC6UGqQFG5zO2AJt0ms9vcQxg21udeBzMzTe6EJPDms/zeU1+FlxduaceY+Z0GTjw6/8OGw9JqnfoPdzCjr9poBDelOCpVNDuHtDMrhb5XSXXDnyaNRv4NOSMMp4Z2OMeVxbCJPpjCsgGOhx3n2WywSb4NnRDeQC8INFHRy0GmlBjQ5ANNjKKpalf1arBLwjKHsGYam9XvsW65W7eUM0j1816nAShD5pbjccxnMj3pBU3wXJNtEoImbPXCMRtiAVa9q1NMh6n+jVUQPqP9vadgz3SRGOJoBzY2A0o63CnsgpnuaZiZqFDeJXSIrta7xDaZ2P8ue1irdz6bGx3yUQDDlb+KrX/n2VSHtcuCts/JmWbXj2v/jfUPD4CQAWQFbPh6t2oDNewoKW+nzkOGbmNkCcBADskZptZdfJpid72JgRMzrwkyS9FxTaCJE3luA7QsWTYS0yTS8P6eIPVm9WujF4SSwNHfC9tETg/lupBJ4iSJF8BEASgMoqh1ZakJ+X0XLcCE1oAUYOKAJYotQuPDAU7Yjod9MglIYaOu/6fmAJPZ5Vgj7bAG6G6usXSnksuWaH/uiiFwgvJcY+UM5F8twuqLHAQa2hwES74Cn3jiH3hvT8D2ADq9ASk2NNt9qBNYcgC+eeIYFLJVKGbHoJRnsASZPJS3hOoTARNT8osTmIuJ4qAYDmQUKS5klQi7JOgzWNIONqDTr8O/++1/Bh/85DH4rd/6rQhwIuCJL7eJ1H8cYDKsfdzvzbriqlX2xXg1P0sDomCQDf4TwOToe56Eh3/ox8jMKFOivGBA4Mn8qXm4cvoGFKd2Ub6Y7IEd0B/HYLcQyNPWyWKfqDnQZKeYuU9i2CcmQ93qMO4bQ41AW12D5YQLAVZUCfujACcmeCKgCbNNGEhZn63Axj07AVDGHgNFJH+JBZioRPAEpmRhI1slQERYLbLmYkk4ris7P24k6sh+QmuyVmxYJUGmpbk0iOKwSgQ4MZLB0/4G5zJcxyOTtrVKwWyPHZyxgBMXNOF+F9Da4+NPvBM+/sQ7Epvl7pd3a8Ctge8v0ERb7eEd4XZYJiZAksQiSSrFxYsXYXl5CarVGuQLTK0UtgklfEfKbDYL3fVL0Pzen8LVzj5oDTD5VRhxypMsM02gOAW5nY+ww4IizzDSsg8BotH0GVM78R5TUxzZaUpzEcsk0VHFUV379u6GsbEaTE7aScqH1/hoZ7AudN6KPMMymtEyaa94/tZ8rDwXXmN1cwW+O/8cMU3Wuiwr8Mhem4qPn8WxTfKn/zcNmrAGvA2a4FyAoAnKc2HUGlJ3ETQp7E0HmuC9V5qrJHW1Ul+B2cpemC0z4n6u/l2YLe6D2fIc5S9Z3LgIO6r7Yba6N1I9FmDiZZkMgAETQ7onbSUDwOnFUxBs9uGhuZBlcnzhOCCYMjk2ReGTCJjgcXjn4cQcJnJbAUkYNHEj59RZWwFNUmAhopEvgM0IVTH0VHbQoJMhGjlqsVaUNJgpUWfmSxh6I+uE4Q8t2v/37p+Ez/7iE6Nd/k1y9lN/+V0l14WRjBiBzv0GEzJWkXWC0cjaCSEAovh7BgyMbLS0owbfX725BrWqP7fSsMeWTUmiQ8pcdFoupejVyd67h6XXa25Ew/xTGJ1WnojahWHl93/Pm2Dc/HEEeJgLiKMMnZwl8boRUbBFbjgEOEnj4NNlTziZ7Loqb3fjKpQybduZKVsZlc+EQBPMHxZkoDTtycNEDgRDqmxrFUy/sgET2VIJoyME93y3sB158WNf8pnINRA06dRvQSc7BTkETFByRTlF2MGrNlWuI1NJD5BOc78PvV4AQbYCuekHxVBzAvhCjqRI8UDQ5NC+6XREwZhHkAhbXPeQ9FFcW9PvSQCKjtsBTOKkufC6yFaK+sCihUIN5jspn4n0j1Ciy0zAyt8yaKI24yP2++ZmB/Af1dQQ0ERXMO3tMdIb2Sch24QCErIucGm3Aa0nFFBrSiI6Z/FTJDHfjB+Y7mXJbWKZdsMg9TeXyc6YATZmUD7puKPTKFOBLMnRxjhS3bwmXvaL/Da0y1xW85rD1wc0bmhvwYwQ+TUzlsNk2eyoDIFYOc8HmnBAkrKXBtvELBkzH9S4lTpUXjOrVhxGhnbSmYVVF9q8jhJdZ6FWxr6SgVaH1+abcz8Pve/9IezZUSOJLjy9vtmF5eJRyM46El14c8VwcrVLhoEm/NOo/JX7POYwcnsAs3mQ9RMydMwmDR10qg/H9FVdpQos4Wh8rkwFKfp7n1nfGYBOfYmifU0JJrK5NHcGzFzIY86IrMJXVA0g4B504YNvMsaJm9eExyTnydNME3pjs02wTxfK49Y6IN36z+qolgWV3/sYFa6pNeUqze/c/TPKdV08cQHqNxpkR4n9oHJEhHlPJM8JrwPyey9DrrapwF47yThhI2otlZZpEguWOCAJrTVjDnvM6F4PlH+nta76Ll5Q2GlRxsl0JYDJcg8aN8pw7WucSxTHwEfe/xX4SQRLcgKWMOsI9/Obaj//R387B6uNLLz0yrt13pJivkpgiZbhkpwliqFgZNtQlljAEpW3hHKX9ACZJcGgS38zWFKHTn8DfuW3fxp+9XP/QtfIyZMn4Ytf/CK8+OKLWqrLle2S3Cbcfx2gwHlvnuP+LTdNyzRxwRKqW4Nx4r4Xea5eD/OusiTXgz/4IRsw4R+FdknZooVT5+GrX/wyXDp1lYGrmZ2QO3APgVX9cZxnQgBPGFHhSlukvMI5X9qp2CsQ+4SlvqhGWL7Ok0s2tqMqmyrsEwYTeVyxvTVZUDw/03paGCeS8wQBcsVGuT43Be2JCQZNBCgxc5dI8nf6LqMAkzFmo1BdSF5MH2BigifD1gcyQeOrIdGlcrRYeU1onhHwBMERI7eJkjIn1imCJr0OJpoEaDcAWsvw2Ny4BZyYEl2qWTjnW9CBH/+Ro3eBk/jOePcbTw18f4Im1qLa1y/CiJo0vSaNzFaa68g5CwvzcOvWLajValAql6EgepQk0YWLFqUfnuXEaq9eWYe16+egv8HyM9nSNGRKDHzkJg5D0FqGTJFBDGSWUAJkclygwQ1ZJuTICAIol8owMTEBljQXJsB2I5ODHuUmGatVYf/cAesRR5soRqkdPpc3UeFSaKuACV5rGGjC53BS+Nkplq7xgSZxbJPMqX8P5WIWqiTPxXJq5kZYQBNMMkmgySaDJvkRQBNVK3Bi4UVYbF6Gam6Mkr8TaFLaT/PPUkslfK/aclzILGk0OTrKPLA/hECEACZM1Rx2CLjU77DTeSOzAZc2LsJ4boJymeCCaOHWAgSNAKZqU5AtZWFpeYlkuQ5NHxoKmJhgiR7OMslaD5G4FfE/xvDHM34XnhxloQyrpeHfs+a3nSjVa7GsyD/emLjgiplTIuq0Tf/QEimNdg+Bk/sP7hj+IG+yM74mcl2QgX6PI17l4Gj5LKysNwkgwb66VmegxHfg+Gm3u1sGTYwbRy+vu6+t5+4tiGja+77Uzmzfl/y8OHfYCeC30GhGUlBdnyKZQ9+ZG9ukPofeGDsAwBrWThSitgGjFjnJPBAQgOMoBHx6q+eH5zPpDyifSS9TgZIHhBpQYtTbB02igAk+fJiDSvnrhtYIOzHSgybd1XnIta9TlDXLvYncpNpQ+sAsHaEvm2Fea+CmN8hUIVPbC4PcGIEm4zUE5bk8Aprg36mwb89j4IYy6Gxq2ZR40MT0GG5h3jBqOk6aC08JUOLNOvzJeO5U0OTlhZvwe5qYlNQAACAASURBVE99zcs0wccuje9KtYbwddzFlTqDWeIg8zaTJCylXsOX0UAlAzmYs0kCDbRjXzmWQ+khTN7NAKDtoHctUXrQJLRTfEVLps95ln63CZlgk51xErlOOSBUoJNibfX6qLoxk5SuHXx5TYzaUcUSi2GsaZQ9ibZFsr0YINtE1b4AJuH7HkV3a4kOdR5Jcz16jH9n1kUENAnnwvC8EFzQP40BTdznDh129izSXr8G5VtfhtnJIq3Ze5i/pNGFa3CUpJERUBmrlUgFAAGVerMHmwd+IVJV3F39Dl3bFpkPzX0uETSJMVHkShPQCtePbomcDzSbxWByhqdEb8LjQxy4nrEQkkyiQBaBxpgoniW7aHipbid5CdkXjjmHMJ9GTsHYfE8M7Pvgo/e+aaS6TNAE66XbRec1A1QWaEJ71nAPTaBJadxSb0iccWyvv880GjixOX69p9KHPuDEZZvIr025LpHlCuWj0KmLfoksFPZegcJYV+cx0Y73LK8RxAktgAnVk2ag0LtYdonJOBa7HLFC3rVHTG9GJgjKBBLIpaA/ZTPYBvHvpioBTFfF5rK/ZOn0LDw6fRo+8cTXKZ8b/hpjlWgvoMASlOL6o787ACt1gLMvv5tkuPhflVglApgQs0RLnhkOat107KdhRoGwSzhniYAm7aAB7R4ySxAs+aQFlrg94Dd+4zfg7NmzXuAEQZTbAUt8IIn7WRJAIvXuY5yY3+H3EcDksR8zgt38gAnXBQNjCJ587U+fhgunLkAhMwalHAMombkZCMbzMewTZv2EjIsQXEKZwnwvC9U2BoWofkx5gFjKzjAK8YPS+IbW5QbgIqCJyTYRRRyy+U7uE+wvjTLAtYOzIcvEAkiMpO8+wMSQhbPZJXHgSarH4smdxpYhz6X+juYuMRPBR8ETYoxj4COuqZHJiDm0OhuwfywDP/ee+6hAPraJNAcyTu4CJynb7e5pPISf+qtTt7c7TO9re3NWuefpk1gmW5HZGuXBV1dX4ezZM1AbG4NatUp5RliaC5kmDJKYybtuLG/CzRXchAs6bt+N1wAoh4FgCTpg2eQKUq+luhTrBCNlcOE3MTkDr168yZ0E9ehx8YoUVgDYvYs1lCU/CW1APZqtozx32nMlcipbCNkOeO90id/9d0HQZP7WefjQgx9KLMbTLz5NExMyTvCf7/CxTfon/leolVH+hxPBFzAZvCHPhW2CTjaMTmGmSR82p98/ImjCA/HyjTVoButwcflFkutqdjd0MWer+6CaH7OKjfdttXu02IocKFtUzkAv13TkuPheq501yBb4787NMGowTVsWd7H8Ci6YB90BZHJZmCxOwP78fkpqH3f4wBI5V0+44QdpimKfM7I9S3AeRKS8Ri8O/iKJdWJeMXT2UM2mSpLoY62kkQQzJWZ+/Id/APDfnXYsXFmB//sv/hGuXF9URc8QSLJWD/MCmc5kniqiE0aj2aZPx7bINPHXm9mvhgMmZqRtXDu4jht+Etks9qFYmYZcoTJ6M+oINI9jiPKBFGPyqCQMNlfiSUdy21IgqVg67hMNW/EYAJOWDcFNcXcTMpvXaZNMsr868akAASzJgCB4NxhAtroHckWsT+c5t4Fp4gImYc9k0AQdN6lNmSU5EP2VJIEnO786D/n2NSgWMVkpM14lGawpv2FXuRo5yiFBuQ5QWkhJK2AgB4EnY/dBF6pQNZiMJmjCtnBI93SKT3Jc3ZaV08F/DXVh+f3QG8WXI4llgr+KgCa+e6GTpN+7o5LAmzUS5jWJ2oR8aZwYJ1s5kGnS2ET7rDbu4ue3/M1KE8hnr9ERkMtBLh/aOXE86PIYGJZrXwyfmjrduHFKtonch4pOwQ0cVe8WNxDQxJDoMhkbxBAXmS5im+Az+QfI8Lwm5u+kzWTG822SZMr0W5l+l+dQcuQ4klC9boNlVI3E7niHVKCJMgKyRzPbw5SycuvTZAq5s7jskey25Ss0z/wR7NtRgnIJE5dj/pIeLK51oVl7B0x1TsOOyTKUSkVavwugEpHoSg2auCXTxohb1WgGX3+hU7QEV3iyt0dEriUDSfmyzMHgGags86QA+pjCxJVRLofASU8lisfPcPjgPtVkSvDnOGaLGnjCvvwv/9l74cj+N0ewjpnXBKPepW9GHMhGIBPuWXGtlcPob3rIuJEbtQuxjDIZkpr7M9zCkj/DGZ9xag2vfPc0XD+9BBncFxqsEwFPCjNrULmnoQETbjtbjiuOaSIAU0SOS9lUAlyEoWI+1hC2caQGDFku/K5T57U/9VUCDcO1ykytr8ESYT2IlDm+/+9+4P+hdSD+IgRLmF3yzMkaHD83DS+89C5ilqBDnpglKAspUlxShzovDLvjw4MZBCFggqwSTvTO7JIedHoNLcP1y5/7yUSwxKyLL3zhC/Bnf/ZnXuBE2CYWsJXAMollAjmVT2wJQ4pLzw/GZ2kYJ5L0vdPpEMNk9p6D8JGf+xX2wUtbKoNp2iD522QQ4/p+4YVXYf7Uq/C1L34J8pkalLLjUM5PQn5qAoL94zAY50DREAQ1cveItVLsknahDZVWGaodletDAqSM/YwJuPhGqLBTmF0Sjv9w52OwodQTMwYh/BQB2QbQKGfg8iEETVBBAfOQKCCGAgNFkosZJou5CehkMecJfy7BgyFgIswTDwDkLgN8ywJzIgobw5sI3gZPVA4TxTABYpgoMEX5NQk46TY0aEIASq8NP/ue+2DfRIEYjtZhlA9BfPRf3JXqGj5f3D3jLmhizk/aOmnDbSZoT0jWvp0d6cSJ4xSBiSyTSrls5TLBhUM2lyX9cJzYGDDZZAMnk74x7ZIdJaAEk0MZerSiK66ihUiaC5NFBX1yZKADA5PYLq61tN7/nnt2wfj4GIyP1Wzbg0h6ISpLs91ME3NxxyANb+xuFzDBayCDZP7WPElCybHaWNV/ryhtctNdV9rFoE37Jm8OJYFaYYYBJAQBaFF2sw2Pt78FEzpxbo6i1ig6RRlunPAop0lP6Lx9uNKuwcnC0aFdq3SPXQ6fnBOVr4JaOQPorftZC745Dhd7ufF8JH/JVGk6jGpS+2tkjODhAzxQfutG8QY8WHsQlteWYGF5AQ5OHaL6xnpfWFyAw7sOw6FZpjz7jiSwRM5/s4EmlttbAY6oVe5PKD+0qYeDJ1Yy83SgyfC78hlR1koBKM+Byr1y38EdtPB4s7JOUGMfI6DxOHcB/0bNfT4wenlxte5YzrD1ZBPP4x8/D1d/vV6fnHilYgHKJWEPpHZX8xXlcq7DFzeneIa9j/JEjnrdIlbT0gLcG4XHF2eWCbLolHRWms0obYjjJRFwXmLAJK4+PJ8bH7nX9sslSQi24fSJ69TDqsnDxjFBk+76VShk2inymaAtB8jX9pAjM+o8uT15LkMN3ugLehdCT58aNDEdvbru7c07yrbhhixorQCsvkgME16DMOuVIvcV40RymlhNYCa3VGwodvii5EpA6x16RbmusXuhUAlB89sBTUSOy42o5X7kDCopMA3vYR0l2WomsUzICWLIEtGV3oKgiUh0Re0D24zi2NYcns1WB5pNJdGlAoUiBtGImOeWMtpTOW4wuIUkZ32HBzQxr2I7sJ2+Erm3uoFp49Xf8hEHKdgyIlKsYHOJk8ET42Ng8fRQ7Aq7DgInmFcjX2EWtM+pOhpoIuM/fDZv1gp3mBh2HvOa+ByyuPbpdZsMYjrO2g9gPpMZlc/EvLbJNFGPx47p0MHJH8dJdDm14jhOzfYM5xi+duPacdgRnIGJaoHkkDu9AFY3unArfwxK6ydg72wJKpUiMQebrR7cXO1A/oFfcnqVq/8eA4BE2i4daKJZJcJI9hDXrKbymLdR2SYciGdIsJnePePpYz7WIxIdVmaieFnDkxnG+ZhoOrJGQfAE2Y05WkP/tz/96JsCODFBkx6yaHDzrA6TbXJruQ67dkwr1psDmtDzJswrwyrS+H24Xk2ep+Rbd5z62CZ4e2yrlWuLcOmFS9C42STgRCS68tUujB9apXVBFChRTDkf08RJDC/sYpYlMuAzHdhhVSy9SbNUjUyzuJ7pNg0GHle+VPNMtQ8ztWhicgk2xdfHZk/Be2fOQAeZJZ2A2GaXFzvw5189AidffISSvGOC92K+BrkM2g/MVaJylyighHOXuExfFywxgBJM8j4IoKOYJe1+HX75c59IDZaYPeKP//iPvcCJCZqYf4d92tgbGZUfAbxiut+owImcL2AJBdio4F4ETv6bz/7H1ICJJdclda/sZbO+Bief+Sac/PJpuPXKGhSyY1DOT0A5Pw6ZySp099ZgMI5zdShBy363kH3SzXehn+lDpV2Balut/RU4xt2f59bw/+ZSFPcFuKb2sdBNJqUzL+v5TMl3KRYHnrWwrwLNCZTaUhLDks8EAROVvwQTvS/lJi1AhdfxDKYwWGmyS2QMOq+6gwyxO+ZWRf9tynEpKU+dy0SBJpLHBEET/TcHgxNogutqg22CjBMEVz77kUegtXY1uiy6C5ykmyDunmXVwF2miVEd/V5bMcYQZIjmEng9+g7qTmLEJrJMMJqTk6xi8ndkmGR0wlUETG4sN8lxYWoomh44XgxhXgTeUGjgRCWYYq1yBEwwpwmDJr1ui17Hih0I+lnI1XbDxOR0rC6jj2XC8whrkt/uIZRt2RigMcd78moJiOJ8uwfm0UDnvYAjKBE1peTMZqaZVYNsCKF1IshSmCzAwdpBmCxM2gOKNnjhs2dRkuvVv4TJwWWolLJQKeSgWGB5LmHsC2iCG19cfKFuciO3HxqHP0HXRkZH0GCwI1fjCVXeu86fVqdLieeW21fpvGpxEpr9VQiaPdhRm4NacYI+b2NbB30oDpB5omYuA8WhDdEggF0zY7Br1manpJHnMivl5JWTsN5bh7mJOZi/dh4O7TxMgMkCAibLFwgsObTDD5ggWOJN7h7T6BqQ2IrjK72v27h7/I+SLoc5heyE8ul7sVeyy4zgUX8nObRjUncmF8Kz2TajpjFh9gOHdsEDh/eQFj8eDxzh3Dqvx2ECI3g/FxyJKwM64i5dW1VRUAkOU8/uDFkm3aAPZQJNzLwd0bvFOv0jpxr0ZbOnmZFH8nmafq42oPpS+hHVRnGALJPJ0K7SiTHgieHAiG1THaWUJEPljA4ffmIAMv66UyVI2jWn8X/HSZc5jJDeBmogdyi6UJgmWAK9qSMH5gCCHkpzlaEwzn0/Mg61vnmawtm1bOuV2wAen8nXlITJQ02a6+S1fsBbO3HyB8unoDBAuSBekxBggsxXBZ4xeGIDLlImYbjSWkSCNVAeFBmuaAsVeBL0AsjtelQ/tAuacH0PsSYYsazyl1BdoIPW+ZH91rzgsIsPt2RxCeC57OlAE2bUBndcEnipnTjQRBxEyDTZKttkqERXEmhCAxLzmwwgWyxriS6fCY7I0aqTTCd7ZCdugpDuRfGHzpCljwzdc9Pxjz+n5Nm9ukoujDZZcu5wfhYKuFTstgE6dxQAE7l1TF4TBTt4OjU6SuyxkAo4UXMHrlEC1Bp3xl3QbRCYQgEXiqkgN48FTdBe5hxHktJxt+2BR6IrNImGdVRWyShbFDgJnz049xTsmipBqZCl4CZM6LxSPErO0p39MzBRK5MiAL5fb/ZgdfJJKE2E6x6OGPZYYnWLqMWRmvYAu8bJzABU2vAm7OYDRWLMmtvCem1vAS/GWfrzUKLLbQOzM8X5+p1mIYd8p7Gogv2VAy3SK7n/y9rk8NxO+Fc/89hwg/wan2FKdHWJ1RiOFBM0wWLcWmnCrtlJ6s8W00SzHTyFtRrJaUi7aZTghA0ApHl8Fzhx2SZ4G5pTFVB28u+/A61F3hMj02Rsbg0w1kHWAmRmIyyTkHXCZphli4ihSmtGcSezc5kd0gowk4fQ60/3qYatdMKKkmHf1dJcyh5ABmZrA8DtrvhK3FcTNMG/Hxk/CUcrJ+Hqcgf+7OnDcPzsw2HOklwN8sgssaS4OC+MZucq97mUQCSWcGyLFBeySpBdgiysTtCEFslw1eHfEljyX6dp3thz0N8kCeJxXYeKJm5S+CTmibRz2Dx2O/gCpqwA3gSWSRxYIoG9+PqRn/0V2L3/Xj1TsR2P5jEJ61eXlP00Ys8GA2g21uDG5XO0vr1xfhGe/7sX4Pq5RSgg+ySH7JMJKOSK0B8vQbBvDPrjZkAYAyf9HObpY99huV2CartK6w3M+6flhrWEcdjfKe8aBiINkcp1gyv87BO8ex9uTOXh1q5xgFw5hmGShY1MFTbyWEYsHwMpIWDCss0h08QAeMxmNv4eCcCUIclmJJTt0rlMWJKOmCUaJBGGibwi64RzFdoyXRsMoHQa8NjbdsN79o+RJKS1pHFMxl3GyW2Zku+bH28DaOJZ2N0B1UeOR7UAILDEe8izDZuQt++Bv/Wtb8LU9DSM1WqQyyNYgolWkV3CDBP8hxFNmMfEAkyMBQcxSySKy4zyVA4ecyGAGxtyXHQ78NhD+wGR+0fu3wHXr18n6uPz13fyItUDghCA4WGZ8ILo9kETL3XYkI/JF6vbch8sLwITF+oXYHWTGSbT1SkGRYo2KCIt/cLKC5QUfqw7BodnDsNUJUx8jwti01HWOPt5mAEGTTARPIImKM/lgiZI8ZfEcY38fsjd9+khHcvulzjBvHT9HFyrX6LfzRT3wmxpH2z21+Hm2gVodtbhnh0Hodq7h4AV+wgjuiiKLOjEACbUuiN1+Gde+TpAjqf3g2MHQsBkcYEAFB9gMipYIgXaMmgy2iMZz+//4SiXY/aJmahTuTI8wG2YYJXlW0ynBCVGwzFuOCPio/zjmnCUkvudgJhglwFGfo4HDu+m9/cf2aP+vj0wJYk1MlLHNE6+dG0FGi3WYeeVtKzkxMvlXxmubWxSvx6rlnTyarMMiVJAbmFJr16xS5IeREUrhWUc8tSUBNl3Dj8bsimK1ThJPAWeyGI6sVwSNccnkaxjGpaJDzAxNpNDAT7eXYcli3EQWUWXcrmbcvMkAzRBaa5+4xoD3iroKpTuQQka5bzEqO9gAAGUoagdZ+wskGJxYmqcH9MUVNWl44yN/yV/kwo08Tl4nbYQeZ1g6RTk+g0CS/TGGgM5FGAijBPRGqcWCdUudMABPrMkgu9LTjWTbRIEMBi/H7IK3PeBJjRC45yAFCiCyd7DoBfcDLlHyDZxL5S+TXxDYZg0VxQ0icln0g/g/kM7SJ7rTj1QosvsD9wnwnXhltkmlBAeJRENiS5n3PLQYgdrZKcsYx4BP5HHsYy2eqPO8/UIfXnfGI6ANuG0EumH6oNQEjMcv3p/0kK2iUgCiqVjhh3Lc7EkIAK1uYSE8FZeEzM61dvB/OuAtMAJjjkCK426ICAFQRMBMo11Cn72yY++j0oS1q3MI+jM8YEmPEeb56dmm+j7qLWWvrHcX+Z/gNYNTAj/IlTL6NTK0Bp9tdGF4PAvwOCVp2DnZBGqlQrZNQRNbmaPQmV3mBBe9gKRfqQ+iFogPVMYLROeLPui+N95phbHzPitnIyX8PfheaqezB8q8NttgyjY5vb/8D5uOVAuadDHPWlA8X8IDMatsLFrfeixB+BDj739DTWRVjL4XhuQfUzPpctuPgEnhsY9Io75fJED0qx6cB9Yf+lpNeMj3Wt8wTUpasjcb7sR7zJmzX3K/ImX4cbpJchVujDzthatC5JYJmT7KeAkTA7PuR8UwKKj2VWbm2szL1gS0zPMpWDMoEPbRHmV1LFjPKvBEl5fRFkmbGft3Cb4/uVnV2H++R4UM5yzpJQfIxkuZJcwYMLsAWGVEGASB5aovD0EkigZLhwL3X4bWr01kuL6t5/7idsGS8zugMDJb/7mb5JvCdtQ2EJxjBNR1YhjliTlNYmT33LrHN9j3QqrxARKeG0L8NBjH4WHH/uxRJZJuE4USSuZ21VydZxADZbn/EvPUaCysKivvXITnvubE3D13HUl3YXsk0ko5CrUnoOJMvT21qA/XqC+j4AJAicCh4w1alAI8DsGo2yWiur7FIDEAXdh7hNjno8du/Hsk0YJ4Pz+MZblwmubDBMFhGxkq7CRqynGCc6xDOZp2S6V29Pqqo5LNLK9S+s+kOlMplkZp/ReEsD3VVRIDHiiAotAASYMnPQcma4NgGwJPvvEvcw2cY3tXeAkxcxw9xSzBm4PNBkKK/qXZm9EEwhIYoIlo5cDR1haqzD61fEXzz77bZienoEySXMxSGIyTPD9yXNLkBUaLFlaZWoVZZ3RWbYOsqHQTBOleSvat0/+0APQ7XXhA48chM3NTfrXbDZheXkZzl1cgsube3ij62nrOJYJFek2QBMfWMLX5IUmHiivEKe9OnrNG5sFBFBaq3CpfYlAkYncBLFJ8N9UKQRG8B7MUDkPK81VAgIkz4mbEH799OdhNnMZqmUGTUqFDANhStlGmCYBgiaKaVLf7EPukf8h4VGi/fD8rVfg/I3zgLlLdmCyd4PajhfCXCeX1s5CMTMGtexu0u7Uh4rgol4T9GDndMXDMJGz048BlOK6sH4BJmCc6miqNg0o13Xi0gkvw2SrYImUjCN0R2SJpX8cT3tsHTTBZ8WJ/rbGCm1cHWacjsJUzlpHBkPXlQJZIg9FC8noIaCM+43rCOQoKhM0DQEUc3vIYAp4wZStskZGH/v8i8WVBiyuNpyfS7m9caKkY17fZIdsrcKsQDqGTXtx/c3QeB/6HLbJSrYTQ+bpQmVK21XrQharJEG2S0sM2MUwc+NECxjrDVGnmrJfwypUPPRDay2cx4w6iWuO5HwmRgJIxdzkfCYD6AZA+UysgAKDNROCJmk6S3gf6VfxtRF+MxQ0SYqIt5wOA+itnofM5lXNeuVNJedWo8AJJdGFawRJ9opPpkElkQuQNQlJcyHQpJiu/QGxTVCmC5kmQXEXZMf2q3FVhEP7/ICeC5xodolV/r7OxWb2Dj9zKUU/G9LFkqS5qLUxkSslnlVHDPqDwM/Hf/Qd8BMffChFp35znsJsk7MGcGrL+W2VbUISXZsdBZz5EFf1ma5bAzihcaiMJ8of5kuUcNo66Gu+RlyPkHW194xhbJPILBOyTUKpJckXMYB+rwnZYFONM2CJLimfkufC/ox2J1dGZrS/1JZEl8WyiHvKlMCJ5+cYjMUJlsMj6DRhMODE5DpQTf12FpPAv/eYLnpYv7yXQFts3UZHKNt5NUYBTXg88lXN++lP1HcbV47DdPc0TI8XoJDLEbN0rdGFG5mjUOxcgz3VVZKwRUC52UH5rg4ER35RP/gw0MTtZ2GJwvrnfqHywxgVYdaJ8STeLuCammizOYsKH9vE/Eyts7kOHaek0Vp2u9lPG34XjlkE3JAFYAYz0ghWp9i9MgNPvu8H4EOPvXE59c5dWIT/8MffYAZlvwfdbmAESNBgNew9+iQLyaCJ85OwKj0DTX1kfmPlQhhxajD33rK/ln6F7HhXWvjKyy/DjVcuwPR+WQ8YOUxMFqpaIxCzhFESIyecch4r0IRqKxEwcXpAyv2b2f+FZYJ9t1rKwIFZXm+6LIgkpsmL/7QMrz7bIhkuAktyY5DPlYhJEkpxoSOaGQQZcJO8cw6KMG9JYOUswbVCN2hBq7dOYMm/IbDkn4/YoulP//Vf/3U4c+aMln8XAEzAE5dxIu/lDmlzm8QBJ/J5mOsOGYksF4+vD/3QR6n/4SvtmRUgz9Yn/J8eC5atMuF+DgLGADUTMMGLXL3wEqmt+ICj088twHf/+ji0rzehSNJdk1DK16i9YaJE7dzeX4belOxd+HWsXoV8HwG0nO4DPA5ytPag+U0Eu7jz0+8490ka8IQfXuoA/3p1TxEa41WAXJijxJTb2shWFGCiGCbCdo2AJqo4cWCJOfZSjkNrIleNp9tPGpOo6SZ4IqxKP9MEgRNcMwuAwjJdim3S3oDHdwUw1luEfqcBY5OzMDY+Q3uQ8SmRNDVMdD+Aj33gvrs5TtKbju+rM19j0MRXl3EL9O2td1lw3R5IklQmx4psQ/ExCfyrr74KU1NTUCwVGfXPYv4LNK7MNJm/ug7NNiZiCzU/6W/TcWouqol1wtERaFTuPbgL3ja3A47M7YBD+2ZoQkJ2CSawE9AEXzc2NuDMuatwsbnbymcQTpDxLBMy+FsATfSGMcbJK0mKtxcwMRfxttVH0ATZJ2udNeh3+wSaHKgeiOTtkJwo09VpOLL7CEyVpwjUkWNj4RmYaXxTMU2yRPPPY3saoAkacE7KHkCj3Yf6ZgDZh+NAE7uc52+eh/ml8zRxHpo5DMXBDmpz6SNSDkz4TtJdvXPQ6m7AeH4PjBeUjIBccjCAHZPFBMDEXdHHd/z5pXm4uHGR2DoP732YTowDTG4XLJFS0aL/TQ6a4LP2ey1aNG1lnPhqHKnbJqghsg2JOSeG2qx0qyCqc+jDwIjoliRyvrYwGTL4faPVgwZGD+Nrq0esDTxq1bL+e3uTrPsf/KV5znkSPdh+ukdjs0sSd3hMjmFiY2vr6irn2T83q3YUsITMVXgf7eaIA0aSco4g+JwrAIIm4aEW6t7fyWZXGa4YsISuJQkQI7Um2rhJ6wCsHG2QhvZSPmFYX/XoynudMEZNKIAeP+luXIUCtLWsIm0o1am8sVbSXJSbCqA4FebHkvrQ2x9i4NjJluMeUm9EYxxl9u/Ck1KBJnFNYFQlyQgqlglHISr2ay5MAM+giZLXkOdym0NFxLNzjf8R00QBJ7gpxohKXI90B2XITnP0cBzTRJ5bhoIpx2V2B3JkqXxSbh3bY/r216XDWCbEsjEYzlSeBNDk137pw1rmMOUgeFOd5oImUe122HJuEy3RhRCCgYmEY81HWfCt2TPkxBTgRHrB0LwAcfJF0gKjsE1UHyBHjmftgtr7EDQ5lxKtrQ3bI4GZKil8kJAQPg40sRxHPnvt6VURxokzfDTTRGykymUiU2Q/UOx+9bsH7p2Dt983DvOzjwAAIABJREFUlx40UWMn6rB3mSdSgPAhzKKaNiB0vKkaMT5ov/QU7JkpQqnIki71Vg9WCg9Cs92H2e5pmBorQqlcptwyAqhwQvgwt1zEwiTYdMmfZgeQhR7yOGtltYtz0nDQhCo1nEsjJDjlPpfrGn3V1w5mtzEdmfy5vYaxupj6qru5ypIq1gD3Ocwz8K9/7gO0p32jDsxrIqAJ5QZVgUe8LLNBE8r1RomZM1BUay9ve1pLoJgWD7uEfvQQNDHacoSKIX9Bv6fzK+DelPwLtMewyzF/5pvQ2VyHUgmdxsiikfxmIZskZJ8ocNiQ3uLvxEHskeSywJOwLqPL3WHrP2Nt1OtCD6W5VJ0gYILASZIzP1yz9OHmpSZ8889vQSFbVc7zMchnS+QUzxGjgHOXUGAJ7vE0WCLlD8ESBkx47RPQa5deewEyS9ahE9ThM5/7cZJb+tXP/YsRWnFrp2Kekz/90z918tSZOevi/w6nPneMhu+TmCYmWILrwJ17j8CufW+DPQfuhz1z95OEH4HxKAmH48ewT2yq08hy4YlhQJbVmwcASzcvw8bqTc2mdplTX/72BWjdqsPyyXnYvLIEhcwYgWUlZJ9kizAoZ6FzoALBRJFAD3yPvXtiZYwBEsUywn0X9hPNOjLHAfUXo6+HyImGU+JbdwAb5Qy8ur/Gsly4h9GMEZbaWsyOQwfBFJLjYtCE1mYRNooBmMheyV1C3Q5ooucRNSPg+8g/I58JgdLyXpLB9wB0ThMDOMH1RRvluRA42YD7C8twb3FZzSe4V+tDBTYg31sm/+fYnodg9lAoC4z3wRytP/4jD25tIN391Vu2Bt4A0MRXl7e3YU0ntfVat6Hp6NnavRA0uXBhAcbGxhk0Iboks03yuTwDJh10hocLEtH8M50rlLiVNlOcB+PjTzxEqPrHfvQdhNjLP0r43usRYCL/UJJL2CZfP34FVoOdXsduEsuEzP2IoEkcu0RPxIplsv2Aib2Aj3O+IftkYW0BlpaWAMGRmakZAkfwHx5mXhT8/m3774PpMqPYCJpM178B1VIOyqUslDARfD4DOV4t0kQRoBY+MU360GwFUG/1IfPQf+/pSB7A5NZ5krg6susInY9SQ7iA0NEYACCAiVyw3d+ApfY5WvQhcIKanXjsnCoTyyT5GLZABcoRg//Ke8pwbPwYTOQnGDC5fBIOzR7USd+3AywJlxcqOWWcdovvoYY/ypbqwndZAUuovNsImJgFxLEvjhcNnG3NHKlfpa8gtsNsc+hwGCciG0ibOgUUmJswBE5k/OHfIpdVb7bJ5oVgSgkERJHPbusR1Y/9bBNlH/TmlFd1CJYgaELHAEET1I3dwgrSSGib5hmwvlwfofk7O9rLAxQ4N8kjwIuRjwqEZyfPsC6PUYW4GI8/MSrN5ZYlac4fVoC48vl+N7wOXL8G9107WXt39TwxBJFJYeYzoeZH5z85xIGA7yBTgsL4XqeQYTm4boYzaUYDTFRHVHdNBE2SIuH12OU/EDTpXfsGafbn8/hP2K9qDaISwLNMlwRyOGiUOXZUThMETBg4QUcBJ4VHlkmv14VutweZHT9I9x8GmuA5QbdtyxtS+6mhSXJdrhSl+s6aJ25vDYpXHMYySQ+aDChK/w/+l2HynGksxht7Dkt0cV+32Ydcri2zTUyJLhcwtQAL1a5eWxV6AHLFShgd7lwv1kEd9QSHPmffGDPzcGjamHl1jj712VVJCC+2x3wcAWzRTxtkypBFjXIP24RyiYgUsbNGskEQc4YJbao778QCJwggByjPFc7nKMslicOxaK4k8gfeexR2TIdSuOwE4z7iZZrQ9wKQKDkkx85YFtGoZrPGxdmmzzXaNCzDAJrXj8Ou4CzUKhjIloF2p0/Ayebcz0Pve38Iu6dLUC4XKcAMc54sFx6E7OwjEXm6SF/ylQvrh4J/As9c7zI67PHtOrWT7mfPGHIdrFMMwvPZjdBDT6ugQd8ObaDAPXMCsS9iD5fwu9gyDjjHJtrVfr9jyHU5/ZOc8AP43V/75Btm7FCi66+fOauBhW6Pg2kkWtwq2IDtHj53Imji/sh9upg+zfbDrdUR1lQyR/faFPwna3Uecrz+lQl2/uy3IOg02MlMayZeF8h6gJzOKs+ZtUZQTmK8DrFTfTlMTMCEJxA1j5gVMcJz0c8G0G2tMwsOAwQnsoDSXKYzX57TxzrBddW3/nwZNq4WoZgbg0KuTPkqspToHV+xHtgJHSZ5557AUKwEjWDOEgFMehAoKa6g36GcJcgs+cz/jGBJ8LqAJWaNolzXF77wBWrH06dPW5JrSZJdAjBwU8W3iwucmAnejz36YVpPP/y+j1mStjxndCgXFu2BSEqK2YemnZa/TesiNonuiyrkhm/KncKxfViiy83twsEZ81fW4PyVNSiO7YTGlRtw69kzsLm8BvnqJOQzFSjnx2AwXUXYg/rAoJSDYKJEwUbVehVywjLLiJSdkmrDMaPZJsY6WvKfqAZKwz45caTCslwEzMp6IgvtTAGW8uMWWMKSXHiOCZqoPCbi0jS3ULcLmkQmX8NUiSq2TEx4LppRzThhwMQGThA8QeBE5TQxGSfdTQWa1Ako++nZi7C5doWtwGAAu0uLFLTV7XYJOCnOvh2mD/C+Qw5knNwFTt6wafVNeePMH//ty4P4nB5DyjzUu7LVZ/au2PTFXnsWyVbLLb9zLUu66124cIEYHpVKBYpFdlCg8cZ/i6ttuLnaJsYJo9OGMUGXjTIs4jD9iQ9yZP8nPvSIjuaUyUlAEzQWwjRBsASBE3yVv//22UVoDWoRACQpl4mugZSgyTCwhCdgjszByQ7zmGz/kX6BKeDIemadijExmCDZqekaS4jI9/VSHQ5P3QcHxw8SaDJFoAnLc5WRaZJXC0ulFoEB60G/Dy0DNIF3uqBJuBCZX5yH80vnYbo0BVPVKSoDd4kAbi3Xod3t63ZrNMOIeLfuNjPzsNpcIfDk8R947/CAbbpA8kJ1YXkezl+fh0wuA/fsvwcerD3IgMmF43Bo12ECTLYLLDFLI+yK1EyTUdfbsR0veiHzExMs4f68fQwTX5E40TJHLxF4dtt2On1FCXDCjJ8AMuhcp/KoTWQM88HH5DCfTYAT/Az/RkAFn8sFVO7ZwY6XrYAp6UATLlVjk7Wr8cB8U+jc5bZNA5z4E70n2bVh9UNjX12A1rq0ETUd89Fxmy+NQbZYiSYqjytIhFkSnyweo6j4kI2uWS/J8/sw+2IVT3J2OZsL5rWn67fWWcrfQImH1e8xn8mgeQ0KeU8+E8UyIQAA85lQEvgSlCZc0IRBRKoRDZrE18PogInZAxJymqQBTKSCMwDd+k2AtZegUOB1iLBNyDEikhtGEAf3O+UsUtfRzlXVVrgpZocEynOFbBPawBBo0oWgeA/kxvYngiYcOa9AWhcoV43qSwIvjxeOqWH9MWlk8ndpWCZ4HjFiTDaBF+AfwH0HZu7ofCZSY7/31NcA5WsYjHXtEZ+11dwmzDaJ2jUzj0boeffZgnCdLmwTdgeG5yb2DDMpdtipOAJW5E5FZsLpQv7rqvuSQ9HOCdjvNiGjJLpo3DmR+pQnFQNv+ijhPaO+jd5F5zXx9DthN6gebdtvo/y23yN0pOtTHNCEc5k0eZyo/7l7zp/66GPKr8h1EDrCkkETOjciD2VKlWgj5E4bYXFdqTLzkdTf7fVrUL71JZidLEIxn6O1+nqjC1fhKBTzA9jVPwtjlTwUimVic280A9g88OlIn3dbxGwGl2nP8IXZ0lwzZt34HsoFs6x7OgVIKk/U6hmuSOVYN6YKtuno5TIuKmX14Zhp2Ca4diTncrcDnc2l0F/PA5UOdiRm4MnHfoCkut6Ig0CTr53RbO8OauXJCKJyGvYHQZMSBqkNoFDF9apjmyKApjYu4aPFtCMvX9QiRgZSumUQjzs2JEryF2+C+weOlqenwIAn1aiN9UVYePEfSUo8kjzcTAJvrhP02jSU5wodwTHgCd9Y3d/scWF1DFvqacc55jJpcS4TZJcc3MF21geQmJ/L9/j69P8RUE4LZJWIDBflwCAZLjfJO5cxBEsUUKL2Z5y3pAu9fhfaGiz5GGBWvNeDWZJ2rLzwwgt06qlTpzSQgu/PnmX5TVfKS9av7t7TBEzQD7Vj9yHYufcw3LPvbXDP3H1GcYx5QPVjBO96XZR4VLN0jvdc0h/1kHBluRSzmbtRGJRgni9thK/LN6/A+sqNUKZMAYHMLs/A//edi4CqJ6Yvqrm8BkuvXILWchNymSIUsgimYaJ4BkXwt5i/qFiZVpK24sdTwUfKhvG54W80mJiSfVIvZ+CVOZX8PYd9m5O5b2RKsJGramaJMEz8oIkK5qWNpBp6rkvTfe+YOG+/ikw26iz5nM1NyCAy3lNEmpEU3gJODKaJlRQegRRKBs+MkwfLK/BAmdmLxWwXdpQRjO9bQeSbQRl2H/sJq/h3gZO0VuL747zMn3z5wgAXtbiIjYvIi62KYTPVNtShGb28ZXBnG8pxe5dQ1mfIRU6fYVS/VCxCSclzoZNiab0Di6sdzmOCyaQwmpySQIeRPg8c2Q33H94NDxjJluV2IoHhGggfaIIsEwRP6vU6PH1iHdqAyLS96hrGMiH7OQQ00TJKKVgBeD9OmvdaACZqRo60zfCVJgIkF5sXYbW9CuO9ccrXMT02DdOVKbjYugiXO1dhKj8N0zfnYW7zFIEmlWKWKP4FL2gyILADZYqQadI7+CnITRxUJePyrDRXGJi5eR4O7zxC7JKQWcBO8vV6GzY2e9RuLmBSLeehVs5DtVKgVzyQRfP8pedphnzXwUciuVui3Ta+bk7XT8N6bw0qa1VYa63Dw3MP0cR7YuE4sWHmpvYQYLIdh+WG1RFQDBwNPYY379BLhCfYF5N3Llgii7ZhY2OEG8efiklikfkRI00z+j3iK8zKqYKR4zSXcP9jyj7nIUp7pAEI3GsJeCKACn6PbBVkpKD5CsGUcmIxvBJdykbx2k5YJmFyaZRQrFXkGcPNZbR/iDeGI87MQ2rXXVeyA48d8nRoRwG/DT9W95WLqqSD5o+yuSJk81xOBEzo90Yy3tiKoTb0Ozzl+izHpsqgE8CH0iS6sORMTDpSDkyTik/1Is8fliNNf4u7W0bVE16j21yBfG8V8jkjGbO6H2+m2WGJAABKc+VquyFb8LH1eAeSlOvF2mS6zqehDxT+IJZpMgJogs/Wa96CzDqCJgXI5fNQoAg8zrMWjSrlaDxxOutbaSekAks0aMIMEzO3CclzdTvQK3BekzimiQWYSL2YawnVsMNBk2H9cWil0wlBdxP6sfOa0S4maBIDmGCHuu/g7FsCNEGJrr/++ouW482t0a2yTdY2NqHTRdDMsU1kMg2LGrNPUa4XZVRRpivP+QaMAsb1Do5axWAAwwpHgDt1pUg7s02PXttZR5gOHgQIu+sk0aWZbnwZvpa2Qcg2qSj7E72DluiK6Xth9q7wtxgDG+fg5ttHPbg4HlguNMPJ3401GZ7d7yp5LgDYMTMBH3j0qPaWULtQMmtmPAjTxJzv9OwnDjLdFvJN6DlznWPudcz1hpkTxX20xpk/hH2zJaiUWaKr2Q7g1loHNmvvgKn2KZiZwH1bAQaDHKw3EVA5BpNz744E/Zu1RX6hwM+G84MmYXtHLJNhZ83vIr0g2lyJZbTvo29Ctts9JHBJm+TIHzroXo+AuLWPDBBcxxIQiXa2vQE9lF1xDs4L0Icn3/f2NyS/CQLDv/fUV/VYGCbRhUAx9jvOaRAGaETrM7ElYyanlGso084pid2oXKRpw8Lrkqzu+iJc/N63yV+BawGLhRAHmihGibBPvPJcWC5D/jQJMBnVBdVrNwGDYPA4sDMHtRSyXGwHeO2ychng9F+iFBcmeBcprmSwBOuU1jkIlAxEhgvBEgZMECxpBRvQ6dfh3/32T7+pwJI0qx8EUrjJmJmCeVHwbwFU5Duxsz/zMz8Dp85dg3c++hHIoIy5tb9SU43KPWbabgFNmGGogsJw7CTJcqm1Jj8H5zKx7L9xA/kTJbrWlq6z3JrKKSzqLsw2WYf5q2tQwjFsVFAp04X26jJce/kG1JcaBJ7kM2Wd5wb7DAIn+QKCF8LIYoaS3isrKTcBWgQQ9r6qe5vsk1f2lKCOuUzyqHwggEkZMIcJASVKjkvLcpmSXLjHo9/oJREPPfnHVShVGT65a2585sedhOS971WmGJocjX9xwAnlMumRX9ROCt8FQGatAk2OlZfgaG0D2o0l2D22ScAJywKHwAn+3eyVoHrPO6AytU8/48cef4Dkuu4ed2uAQBO9rkEj3uGIoKHHqLPV0AvyCVaksin1kvL3b/7THKtjGJiXXnqJmB9lBE3KmFg4D+3uAC7e2IRMLgtZcjCgJAyCJRn4+BPvpM3oJ55kGrgvopwlMFiT35XmQtBEqGkmywQTwa+vr8OXz6iEzkZb48YSnW/DjiTHcBp2iVxfWCYImLx2zua4rXG6xSeCJuevcUL4TCEDU5UpODx9CLKlLFzpXIf22gI8tnGKgBICTQoMmiDNX6oW5wPUwWXQBOW5Auge+hTkxhE04XJw7pJ5kgc7vEPYLZxQ19ysIGiyUu9AA4ETJblFr0Nkt45fPg4b2Q2YLE3CQzuSEtBG6wWBnOMXjsOuA7tgrjwH89cW6N6HdhwkSa652i4CTLbrsEtgJhp/40ETdJ5hzhL3eE0YJkO7aIZkMsTJc7v1zywWtVn25o+RTRZrINMRSQyfvhRbAVDcqyOQggfKaSFDRBao+NluZKZkMlruy2absFvNLsOAwBjJZYLXKBXy5Czhxb/YEl5p8vgO3QJOOkK7qNrOmptT85rp602iunGRjoeAJLZHkMsaW8dDwZJID2cd7BxGWDkd0+e58j1O0rpCWCXe37lJNtPVlXf44FxqJIfGfCbFTJuclSxBIcAAOyuFZYLSXN1gAMUplkn0HsiaNHKlmOeYdUY9L/RPpXgYew7zgiYjACbSLzavPQulbIekuZBtwpvIEDRhCQoj+auW3bCLzMoI7PmyWCYaNOF1CkuG8roku/NRL2hCcly+vFUetglKOiQdqVmJQ1ogWZorbBuLaZIAmnz2Fz94R+czkep6eeEm/P7nv+6V5jKrdCtsE0wG39xsq9WwMZK1uR2eP4ktvPIKZLKQR5kuaq5wTSFMBtV5bbAjbukoD0ch9v6Top96rJHBOultLtGaEXPhcdSrOKB5ViGfAiaE7w0gX521AR1VnmTQxPWdh3NZrGNb4zbG06BMmAJNSBJMsUy4VjmafdALk8QjaPL4o0dD+yB1R43DMonkWLagG3WSluhSgQjaZqYBTdT8Z1yYmz58FtUV6Gb1a8/Djt4ZmKgVIJ/NQqcXwGq9C7dyx6C4foIAlXIpB5hAu9nuwWJnFnIHPuYFJExWia97JHereLZJeC37CpHr2c01OmhC/S0KmnD1UUfUw9usQ9eMenOwOJ1NrzlVk2JQDgInA1zXyupKefeymTdOpuszv/Pn+rkpR2WPg7d4XjfG9gB9muOQL0+E1REH7FoNN8zYaKOTYr0QtpOZCzHyQ7V2p+Aaa84dwPnT34Bue4PWBBg4xMCJrAXsdQFLcLFqhNiuEDhRn5s202pXM24zrEe3ykyGoPkcZh/rNJithCyTQ7vyiXlMZA1kskxWr2Thxb8ahxyyShS7hJkBsv7kO3OfZ5aUzltCrBIEThgsIRmuHoMlv/Lbn7zjwJJUnQxAM1OwHo8dOwZnXrkBZ84vM2Bi2Nuwd4cgvb1tyFB/E9AEr5fJlcLwAzPHibJBVhyNbw4x5wtj3iHgZPk6BSojqEF5xNQ4xh741e9eglyxRjJ7eFTzLchnSEsKBoMMbCxtwLWXr0N9ucHSbSjZi7lPyhPEUrEYJQSgIEMJ2ducD0dYLRRkpQAiAVKS2Cev7itDfRzzmRQVAJKDq7kJgEw+ApoQ64aAEpUMnv4eATDxAShpO4U0rPnq+VtvqWnhIIsclQxepLrQz+AAJzopPEqEoi9GJYb/1NwytOuLsLu6DqVcL8I0QR8p+kLX1tZg9v6PQFUBJ3jru8BJ2sZ9a59ngSbyqLgoGcrq2CbQRJyL7Eg39PDf2vXuLJbY+nznO9+BcqkI5VIJSsUCdIIMXLq5SYYbBhhtE8CP/fAxMuIf/+BDmhJrRnhYjhedcBVlMPgfGgXJZRIHmiBggvlV/uFVBCpEZoWLjNrPaeRTfADHKGCJVBCyTAqlsdcQMNFLnJgeN9Qrbf1O5Lk2chvE2JjITUN3/RIc6/wjFBE0QYkuH2iCG80AI5UN0OTgpyA7fojYJQiWoMTV4dnDBJjo+T1Gs/3WyuZQkMT3wMg6OX71BOTKWXjnjnfGsE7sOpH8JSgRhv/W8BrzJ4hZ8ur1F2FucjccMsp8O0PbG8TgONBMDd7Ye43WrEOKzBfTCd49Z982YLLF8pLuq4py4kSVKpFaikZwGSShg9EtDL935Vdw4bIdwAmvq9NuGFM8mDoFy1unPCrMSmk026RLfnO5QRH1eOQLGMkUXhM3PZx7Jfy4hgA32mi92RcmiZGw1/Xp6cW6okJ7rGrorEv/TMwmKfE/BC8Sf2o4Noz65aSA8cySuM0pIUSaXeTk7UjynEgZfWuKJKCEO51H9if9YPE5Ayni3CgL5TNBZqCO8g4rlfKZUJR3Uj4TsxEypBPuHi5g4glDH9IJ7PERAU1GBEzwZhjh27r+HJRzXUOaS0ATlfTVBE1INsifE2c4aILJczGvCedZw7wmMPkAjE/ugEP7WPrSyy5xa8Vy1sUngecBHGV8pR9pRh/AvC+UsNh32O0SkJa6cjZGbJoYhQG8VUATrJHP/M5fDAVNtso2WVzeoLFn2SQ9/MUDoJzjPqBN60+QMaGxiWveKAMvwQkdOzXhF5Ko3j0JyxbHN4z2I1w/BL1NyAQtAk04P4CJx7MdouAoVNjJViCXlzwt9r1JoithPpWzRRiK3wvnMaGX8yCnQ0ATDMIznbLk+3BAEwRMEDjhKUK1lZpg8R0FTlFCW8U+MYtgRRkL84d/LFOO9fTGG7P2jaJrxovcxqyq4NxTsGuqCKVClup7o9mDW7kHiWW4MzgNY5UCFIp56AVZYouvTD4JpYk9ul5YMpWD2PT11bMaL55KdvqPk6Rdfxv9g02dc8U402NVbWwp1NUwWCvG5PFa0f+M0XvoxZB1Nbvd2PlsMrsQOOm16iq6AOdn3CcH8LYDO+Ff/9zjMfb4tfv495/6Kry8cEvfgFlwyaAJrtO0r8VZ/4R9JAmy9D3PkFWf7BnTLJN0wBPmIbT3DufP/AOBV+h/SAOasHSnGWChbK58zpWlrI16LisIww+YxK5HnarBfBi9FstqP7ifGdemXJT7XsAS+Rzfr17Owct/M62kuKJgCZ+L40Lla1PsElxLSd6Sdq9OOUs6/Q345c/91FsWLPH1zJvLdXjm+avkzwlNlR1KpnQabbulTu4iy0wxTajtJJm5MnJsI0J7ou9hBB+4JtLH+cRzlm5cgrWlG5DL45rXlMwCWLi6DgvXNkhatJjp0hrZWmIPMNiO7eParTrceOUGtNZ7kM9WoFq9h6S7GPxA5qjRjyRRPAUmIQMNc+MwoDKMfdIoZ+H83ASzTBSjhPKY5MYA8FqaZYLXVao1Ohm8YugrJT4vw8QFSUz7of5OMikyH+t+IQ3he6WFgjEVG+85OkTZIvEbxwInHWahdBsk0fXO8k14sLoK95SWoJy3WSbiG8X8Jqi4s7y8DPc+/hmruHeBk9du/rxTruwFTcj+DJPs2gJo8taQ2rrNpvXoOuOGCJHNF8+cJFkuBE76mSJcXe7C4b2T8Lb9MxR1iPJbJJOB6Lf652qJyiLNXAyYgMkw0KTRaFBZLlzfgJduTVhgBbNMcLExfLVlyrVsBSzh58hSRA5Gbr22h3fpb9xy+PO65UP2yYW1C7C4tAxjQRPenzsL5aLIc2WhiPr4BtME5/keyrt0+7DZZqZJa/oDcKl0gAATYq/MHiaWiRw0KW+b/JLdrCcXT8Jaew3GMxPwyF7OjxMeYX24gAme88L1k3Dr5lUYLyBFFODhA49sS/P5AROZTdUtMLCTQy6T7zl6k8ZeDyOfTWZJ5NIUQTKCRNV2lc1geHBSVj584Ek8QBL32JLcN0m2CdsiBE6SZAji9O7p7qbUHzW3vcxNko7yJR8e1hkvXF2CZrMN3V4I4mOTYHJP5PhRomr0XFFlYrJqBZqodV7YfK5T1vRyxZTCAF6irg7/b4RFQqwSN6oRfxLXn1RSeb5qCHgMq5/I97IWiGx40bGepyi8VM9irikSWSUC0rmreCnZ7Q0gEzQJ85lkIKc28ObmiPNzsDwXSnMNilNQqIQ2OlpXUabJdgMmeM/tBE0q+R4lssQca5ZkAUaWbidoEmBQBwMmvaAH2R3v0UyTVIBJaODU0EyYH7VzdtjcP3w0xLNMotfWibjZEBsXNxyM/QD+4Hc+NfzGd8gZ/+8zZ+Gvv3bWK0glj2CBJjFzt29UN1sMdtv5m2QHbzgbLWe5p9oVSExRw8SUs3OKaGMvc6hZ90O7EAMk9jEaaMImOgP91iqtGwXAFdNNc6ICb0lWDyW68qZEYHh/AjIi/S8sHX7HNce/4f+nAE1EQ0kxTfpBm5ULnL0iRV8bTJNPYj4TqVcHNOFbs80Mn0ACDVS9aomuUdkmxvNZIISNSJjOntaN45S/BGVukXmIOQhX6l0IDv8CDM79EexUgApGQNc3A7g8OAoT+99FDmf6pyvU7g9mlzcsgd1lnC7k9ij9PvqH0Y5hB4502yHXd3sEOq9iu77OeWL2If8ywMs28YwzlqS2eyUyCSlRfNBhsBP6kIUBfPj9D77uMl2///l/gJfnr+k2Y4kuVoWwxoDBNEHQBA8fcGIHCvlsiGNS9NuopXTz5SQr298lAAAgAElEQVSc6pgppTYhFsEATs58+79AsVAghkla0MQGToQxNyQRvH4cWfeFRUwLmOAvMAE89hNkmNRK/uTvbBYl55rqu8Z7/O74f9qrcgayI9u0Xdj/UIKLfC6DHstxoS8NZbiCBrFLkFnyy5/7xPcVWIJ1hIGcX3v+kp5bQzNlWAD0jxkG1zVlPWQwksKBtBOSKIqUPN4NgklkmagLU+6xOLuHEoz1dbh64SUKGiI5WpqPMrC60YYXXlmCSrkA1XIhZE8RsZRnUM5jEwYy1Fc7cOv8TWhvBFAsTBJwgrlPsqDkuSSfiWZjCStLWFwoHcqyuPifgC4ypub3lqExPsYsEyXFtZitQSdTUu+FbYJBYaZUly3LpVMYmdsrd6tlvLesTdLWy12DyXvz1f2bm1UDKGws8b0CTQZK2pISwduME2QihgniO8Q2eah8Ex6a3IRq9yLMVJlp4qYtQNAE2SaYXxqTw88efI+ePzHX4K9++vUH5OMs/d3PX/8aiAVN9EQQJ9mVAjS541gkMYkqEx1vnojcURx1GJFFdqC7CZcvX4aV5WUoVyqw1CzCe47NwRM/OAfFYpHAEknEyslYRW/R1hJNYpqIPBdHcnISeFOeC9FVYZlcutGA8+s7w8gP3LgUBLwY7pQS0GSrgAnWSQEBE682/HYPlNilv3Oj4c/tK9nq5jrsXPgDKBaQacKJ4IuFKGiC8lzENGljNHsfzvb2wsX8HLE3MHeJeZAk13Yzs5zHW22vwXOvPEe3ffe97zJYJ3ziwsoCXAkuw1z1AByoHqDPkG3x9At/S7vuqdoUPDz32gEmpoQG3VyVfyhosrVmjDRtmLMkvGDk0kmAyTaVw9xCWNsJA2yQxOy0KTBktRB06/c7DvXe14uNXAwj2kkCTigqiOnH23lsNwMFwaPF5TqgTJfZp2RlvbbBsmvIOMHFNjqRceFcKhR57W0AB5bzg55fOqmv4dPaoFBqS0tuUYnU732gia/CHWYJ2msHikrZTH5ZSOvHsgkY0va4IfBFfelr6boVp6h846vPLQ4uyjkS9tH2+lUoQQtylM+Eo7s1aGI4KtF2oyxOrrYnJp+JKitdH3WcVffyrKPS9wSj3Z3WskCTLbBM8HIIVHTX5qHYW1TrjSyBJ1rn2QVNDIlQC/+SDapIHqFzV0mGUpLfwN24dKELZchNv50AyQO7x8KE7yl7JW2gyc7F5LfaJtAkOQG84xg1nWMJod73HcB8Jh9O+6R3xHl/9dVT8NfPvOjYVLvouUJVy13EPZQ7qgk02US5NtMOOU5KGiYxrmgZh1m0fzJGs6Q7Hp1bou2py5nkPdY5V8yTbB5HYsUYlYH7hdygwwE3xOwy1j3U5xnA7amE8PxTu3DDJLrC27l1Fm9TXcd30NmEXmed8nW4oAnnMELGFeczefy9R3UR2V9mXI38TyHQHK1mE96hxY1uajM/iet8M6+j7+b6zzwAzvrV52Gmcxqmx4pQyGdJpnOt0YUbmaOQ71yHPdVlqJbykM/lodUdwHK9B8Ghn7e7iaevROY9F8SRK7iOJ6NvuM/otrtrciLF8JbLHolWj6BEazEzNjekJaOoPvIO7TTACct+caJ5lyWE4Elnc4VAfHSo4dj48Ouc3+Q/fOFb8L1XL+vnCyW6orndRJ4LQZNcoaxY6iwdy0NgtFWAXamGIz9GicA6P2mpZDBNwk48gPrKdbj48j8Rw1pAE4rGpzWBwSYRuS6VDFvLiOtzFByr5QYNGMLDMjHXFRHAJO45cL0RdIllgjlMDu4K13c+pon5mQmgyN8n/vP+GLCE85aIBJewS9q9hpbhmrmvAb/8P/4sfPrTn74j5u3tLCSCJs8cv2IwTEReMgTmqf8bhsK1aT7QZKBYJBZ7z5pqmakRHVEMaphH1IYCNOprsHzrCrSbdd2/sZwXr9fh+kobxqsYZMFD1+2CDJrgI2Whn8lBv5+BZiMLa5fWoLG4rKW78pg4XslyITuVxpDkN6H9djiuiCXikfI6c/+UYpkgOJKHdrYAS1mTZWKAJk5uE1qiYOHNxO/qvZXHxHhAPRZH3WqZc5j8bb7ytBIuXVzghL7HDxXjRNgmFnDC+U1CmS583wJo1+EX912FidwqTORWNGhiqvCgTxRBEwRP+rXDMIVBD7KGHPTh//yffno7h8Xda91hNTAUNJHnCTpGMj/fRh+TDisn7lBpr61U0oiOOrpFjMTIKKDGVoo67DcDTOqI0QcKMJHzcQF1/PgJyBXH4MjcLPzou0PABEETEzhhxwU6McSA2pqaeo2tcpq4+UwEMBGJrlarRcnfkWWC0lwvXwtgubtDL+I4+btElaewkuRQ8mveDqsfarpcAYoGqyLNb7Z+zigL1BTP7hSEpMpO/S5Jc1VVInhkmmBiYfFxYlWJ4w2ZJo1WAFeKR2HHvT8ZeSzOYcJJ37f1iHm05xeeB5Ebe2gX5jrJwIlrJyiB/JF7jhBgggAC/lu4NQ8LSwvbBpgkBi6Y/cs8kZwHCX1v9Ca0qjma4D0GNBHA5DbvF23j4RckG4cLRYrE4LqgqPmYMSkSXmafog2Oyl8Un7x6eFno3rSA6anE8L4o3tvrybe3yVSOGsPBGkkIPxhAq9ODdge12JVzXw2/iTHWtbUO0mL3sXAMb4gv8MAzpklyi2S3+J8+NBBj3DlmnowaEcqwG5W28tkUKqfYGmnvFGCJr0kpTwrOWckMJacy6W0kT4ruenF9MF3ftNuN5x45uutXoZg18pl4QBOUwxHbXZxOyGfCD0Gss6TnT2/V48+MgCbpL0qPTg4CDJhprUC+cc5it8rag+yD5SSxE8Gb9arzmaC7SyeCR+cpy1hgVC6+9lA+tNuDVpCH/PQDUC3l4NC+mS0ZB2LXefozaWEbV0wE6obceRSWCTaBXhvHsEzwdm9F0ASfC4ETTAzPATXRit0KaIJXWVypK1Be2RQfcOz0g4hzxERDaevAtjYJOLGG1NDxZdpQMgQWj4NrY7i9oiCrYJNzmyDzWxwbqjpxPBHjpD+AAKNY8zg32YWjuRj/yeeJZTfd5PFeSfcSKJvUa6/zrZ15jgN+MJCCQZMffu9RA+gQSQ7zigmgiQkukMPNL33la6vQL6P+igFN2B6G/bX10h/C3pkylIrc3zB34HLhKDTbfZjpnIKpcQZUBpCH1XobrmeOwcS+MHiIr0UVY7RM1HunZ1ztSOffhb+PjqFIvzbhBU87Rz6KFsO+icn0UCHAsd3ndWKbhO2Tofw5vdYajSRkY/3ur31yS3PHVn70H7/4bXjp3AXrpyTRRUste6BmcyWS9hHQBH/E+woGTm5nPSvrfWGXpHqW2CWUzTSRazXWFuHS977Fed4w3yoCm0mgici2yjouAppEwRO1XFK35AJqUrNpK4ebTWKZILvt0K4C1Mph/W4FNDn5n+eoLLRGAiNnCa5jiGXCUlwdBEsCluLa+84A9j2YA/GzfOlLX0rVLG+1k/7i6Ves2ciyV5YXnr8xv+f1U0fl6JTAGwbJcX/knitTKjHQvLbPwyi0bmrvehoba3TJzSZLvJ1buA6vXlqCWiGAUqWmcvu5szhLStL9swWSzgwyRShO7INcvgw3XzxH4ElzcY3ynuSzJWKgaMDEAE5Yostgn8j7bBZa1SJcODwLGWSXEosEQZOiAk34vSnRRaoPGjhR6zGl0GXmNfECJiY4ZI69FOPQ1/i6bcIJOWSWGJ9ZjBP8nICTAJ0L7HvGfwKc0Cuvc/gzxTrpNuHh4mV4dGoZdleWLdBEgBMBTSTP8+yxf07FRruKrfmxH347/PiPvP2tNjTvPk/KGkgNmpAtEckujA5UiY51LpIY2anYcrxJAY2U9bal00jnVzkP5QJCz5XXSxcvwNx0D44c2A3j4+OaZSKAibyaTBNGnUPQhFB1ZYmEfuZS0FzQxGSZIGhy9uYYtGFcLVRMlgktXWKfnyXYAqb/pWAj+S6ETrVidWqoDvaWGsH7o6E7XudXaWYH+yf9U/871Mo5Ak4qxRzLc1H0MlenBk2CAbSUPNfm1PthbeKddCFMKs8LNdxw9qHfZtBEPpe79dvsIF/r8QQvbSUl7nf4e0xYzxdEeivKPiiQQX28HvDCQM5bWlqCQXcA2VoOBr0B/T1RrJAqBi70B90+01Y3V2G6Ng0PzbmSXqO3VjJgQtNYbFekCMe4Y/TmoytFwRK5gQc0oYjyESS5vGUdraASWc2gcBS0tFhfxtiku5jvSdMdo/VGATeGl5X6yaD/mgEnUoWjbjh1BKPRBpwQvq7HEF5zvY4sE3F2hAtuL2ii6jReOswBT5xVfZjAvebpGa4DTorpeNBimoTkspJscxIYq1gjo49m5xepwJMhwAx33ISiDO+T7o8zFITAEgEIMvabV8lW43JF5xFQPwrzmWACeGSNl6AwsTe5apRdYMky+xh1FnKdoebVkL2B37OzJuI3Hdp8AppQDS89y7JceU6KmUMniSSDF2cIAShKrsJX7RIdrBxpeH0CTBTThKIzETBROde6pQOQKVShWinCob0zUcBs6BPgXioKmpi2QYp5O6BJt7niKUm0JXmPh3JhKgF2AmhC+UwO7UrxhHfeKX/1lRMMnMTMjcXajqEP5XavqESXCcpgh8NdfmhvYx3F5p5EOWKiwIn9a58zPvoA5DERq6G/ZujOuEJKRlhvc/n/Z+9Ngyw7rjOx8/ZXe1d1V3ejFyzEQqABbtCIEkFSJIOkrZmhHCHNiDQ11GJHzPxwOByyQmGPI+wISmJQDFkTHjvmh/zDhsQQPVJMmBwJEkl5xqQskVooEBSIHWiAYHej96229+ot9z3HOSdP5sm8eZf3qhpLd91Aoarfy3tvriczz5fn+0jXhGm6WKRWPZQAXKLoGtWh2hKxafMe80qm6FLvzvN8p8xH2ALpEYSCyw4gVOsLGf8GNEHAhPRMzPvpl/mfzRI5ZN1aKlbnzsWGbg2JRvCr3HPQeWXyI1tcOvcmly+AzvnvwWryDOmXYBv0BglsdofQPf7zMHjhUTi03ISZBk4Ydej0gQCV6goeNnLUP9LuDr4NGsDw9vMMx/UdNpHffq4GdOKiNo6Nhdx5SC1bRLckYzXiooeUvomux/T8l90f5Rs/2sSvFTpDUq2TvtSwe51Ak4898gD9vB4XgiYvvHKOBOrlwsMAGI2EedFrFQFNML/1llvjDXt4OHUYORVfXAJe309/UDG6lKL1Xjo6/NVnvw29znVyIvLaKAM0kXVBAJp4IvB0vD0PNOH+HwVMeIDkXhJlcnCpBquLbk8zDWCC95x7YgHOf2/BCLwLHRcDJXjwo590mIYr2YCj7x7Bne9qWy1ZdMSir+XTn/70LRltkgmaxBoxiLZDW0mgCWoue5RpHI0o+ruencf50QOnuavoKETpPOH8oDtVqKfE0W4AX/n635Djvt0YkS+HfHGqP5J2i0lbIdAENcfGMK4vQHuJwTe8EDhhAAWj5ZoEnhCAAqg/gv/xATera0IHT5Cki/dIZ44vQWdxkYGRegOQHnKj2obN2hx/ZoXgGSyx9FwEnOAAzoky0aYrBphMvs3yI0n0oQRaKKt5W/4djTYhp7QBTsyhfaSrxyhWEoYPgRP5bAifveMbloYvi6ILI00Q5Kws3gMLR969B5oUT0G3RIpSoAme3rCLAIqOmGaU3BL1mSqkpt+SL0OghIz4eATvuf8IvOeBY/ClL30J9u/fD/v27YNWq+UBJxo0ET0T+c0LC9c2Ek4aAiaia6IpuoSW69q1a3Dywhiu9Fes09SPMslepQhgwvmYHjTBRWS9GXMW3qg+lLtNyHjpZGOg/73Pw9Jck4XgETRpVKFOm14HmuBCACleun2ONDmzPQ9PNh6k97ePtEyUAM8e3deY1q19tC2rAPq9fZbpg+RqHebvpVv0zvXo3zWzeJQN9/C60W8wxaovyUKZPxheZ2dPbbEOg2ubsG9+BUaDbRPOWYGl5pJ9552rTqh+2hbLr112CuSZod0ETbLBEildAJpMBZhM1p886hmJPDINLYtHzp3ecFTYkRi5xIlF1EHmmlQ4vsy8YIET1LqYElSdpE8VASgxwASf74MmrGfSIQF4tBUu0gQdyHMzZgxGKzYr4sTWMo3nGtm7CviUW65Gy1ioougNWnSnaLgyajMWkUSnsZ2zfxI+6fhbDJd1KvKkRBSLHS5F46boe9UOFOHo+j9FZnXPQaNWISclU0twelrLm1PdibHb1dkCai7a22G/Z6Mv/b9M26brL/8uAk0kKmaKF+BpSfFkjjZPQb1/kaJNSNcEqUHpkAaLwfNGkXdWzK/sHH1cV84jKptPAk0UNZdbowyh29mC8fxdUG0tGdAENWJK9ImgkmIRz7sJmmRTc6UrnPpLFDRJp/2VX/wIadjdrFcecLKTaBMShLf2yQxUBEuoEzrXbpajWLjBjYmnQY5aK44yxLcVYgfchFnUYqF7OYg2sdQk+c/BPUWFok2MTTLgiRgmcSihcwbq6EhBEXXfIV0eNFHj12YrjorKG3Dc9beuyirC/HaGk/YJFCkNRM2VAk3EIyX+E6HncmbEryDtyGfLLP+5dNoBl3rOZKDJ2pknYKn3NOxfRFrOGjnB1jsDODs+Ac06wMHkGZibQQ2oBgySCmwYQIVXDsYnRHMHaoLoPqEzhnnS68p0ZJLXj4NO7VOTZVWcm8u8np03X6hHhWLv0V4r6Y04ti1t5B38UTyvOrms2cKIG/q3WeP0Ny/DKOnSvPR66ZvEQBM8GDAcMkWdt94dA7T3HaX1gAZNsAb6XTnwVmRPmGqXam0nYIl+TTC0CTCJHIh97juP0UFN+qlwT41GmoSgiaHh2jXQpMTyDqNMZusJ3HWo4UXwTAua4H0v/OkyrJ9FuqWEtEvw0MfAgCUYWXL7wwB3vWfG00zQVOif+tSnbknQ5NlXrsIzP5C5wSwxqQ2V3yo9zZJdwHltNOgB68LxwWCK4jC0rwhEWjthzkogHXR4BoxtY8YcZu2V/UOvYK3BlPc8d/IMPH/yTBQ4sRT1JjHusXGYCnBSnVmF5tyqN8gdeHIVKpUG1E30SbVi9Ews+Ij2hA9Kb8804exdqwAYZWK0TBAkudrYB/0aisI7Wi4WgNdRJhiFYpAQ2d4JSBKAJdRKUm3hbylF3ngMbb78W1e1TAFmGrdTgkzr8rn9jXykQbSJF3Viok0ERCGdkz78F/u/DXfM4yFOPLwV1zURbZPq0r0we/Ahy9Jx3x0H4Jd/4SeKjfNeipuyBjzQhClU2Dk6ShC5M6fiokUvMVvdlFVWrlC4sdH0WzGgRJ50eP8cvPv+I3DbKjuev/vd78KpU6dgeXkZ2u02ASf4E1J0adDEcoWq7Alooqm5YkLwnU6HKLmuXr0KL50fweXePrv4RMPstEzillGDJTbFlKBJvTlDG9XXl0Itb5eQ197lx0DnuS/CcvUizLZNpEkDHXGoa2JmIjyBgKcDLWgygq36Mdi48z+zi2LcLHAkyRiqJlJEIkdsxIkUxWRtqe7AjMKeW1AcAQARRHAnJwufOlGCMjVKm6aChLm6JmVekhtZEhZJbW5LAyYlM0EbIsfNb08q2yz4z2ER62zqI/2sGFCS1VjlAZTicglwsvNInIm6VoryIAswkac+/4MLdpG82e0ThZCs6WQlng+ayGrZ0GCpqhHKLWwD56if1g4JWB6vewFLpFzlTtbL0R5jn0rQaU0KojhTxfkmoUULKhS0rS1qUX+Lb478pxtXTqA/1EdqrkqWngmfGka/JIq9IgtHrp6Jcuhw9FFEd6F0dy7oJyQI7Wyk9peWfYUGTQZrr0JjcIE01TjClX/LmiMKnAQvYgeFE8ZMgyZIyzWAQb8Lm5sb0DryCD2fI00QNKEeUhpo9QAKc3cIoOqeUW5M+IWKU3Ol28buDQU0yYkywQgTjDS52S8ETpCuC+1fOF9NE22yttElPTi3MFCtWyD26uwi2yAv+KNah2odQQf9ud/G2lGT3W6YKow28R3hsROxWc9LMNqE/B1GZ8kIxDK1D9NzUbRJpQ0IRHkOaaI5GaQPUETNStbICO2qS4faAXhi3l50wMWkJypyA5oAgIjA06utvzygTVGaJpQskk8XqeLsjFd39tliDPzIjaiuic6Uei9+3HnmUTi6v0UahWjKu9sJXFrrQ2funbC0/X1YWWxCC6NNak1Y3xoSoLJw7GFVJ7p6TOvQqVnnSeK/sue3VDWEZXSLFbNuCfnHOA/hc/ICTeUGqmVKmB3ZoKsPS0FzUiS6iaZG2ywqN0HG9D9jovDcN/CQSo3637C3BhWMbK5W4F988oPwtuPFUWw7sbsImrx06iokvQ3vMb0+0tLGQRNM2JhxezQso6XpysnMjqNK8gqqTWcENGFqrr9mak6iCEfbOLZUXVxWQyNkdeBE54TFtEuDJjQEzPrQ5MtbZxYt/xCE2roCdxEtl7A1yHjL/i2+E/nNfYttKjpZzzzehtOPN6hPD5Jt2B6uEQ3XHT9Sgbt/ZC6llYD3aNof/PtWpOiKgSah3kg4nwqlNEc/JzS2BShhuM7MowIImKhmPjyY7iBy3tKzJ0YryTsiYAyYZ4YiJhSjTWrNGYD+GjTqHGmCvh0GcMXGsp4n6dWLrycBmFk9ER2JWL6Lz52ES8+fhArUoEbRJ21D3WXGkok+OX/HCmwvLnkC8P1qC642lvnABAEpoQi8Bk7MdkTpmsQounIBkxLj0K0HVJHddCcBppmRJoR18fSufkiwCGDMDDdM0SXRJk4Y3mqbGPDkIwsvwIeXT6VAE2TgQR8pAiYCmqB/9MA7Pm3nLizqnq7JTmbKt/a9lS9+9blxMUASK+Qko+StXUllcx/SbxF3O226REA9/SQESzDCJLwk2gRBE/lBQXj8EUH4EDQJn6FBE5y0xSBoAXgMP8MoE4wweeHsEC5t8wJOIkXSUSZuIR8DSyQP00SaIBUCRpi83s7U9LahbIu7uii6Y+OZL8L+6llyAs2grgkKwdcYNBEBZOK7TEYm0mQEm90Equ/+H+kUkdOiUM7MopdO8n3OcPbBEinz7o//Mk/kzW10d++VNhM0KfGS4siSsGJlNY8842UpueIZyQZIvJ1MfDNNTt88Si3UKGkY6q1JNCVcecuBJ8WVTKdlDUXTJN10N9KyXTSiojkPRK78y9e3TJQJn26izRPvoOjvVrMOraa0ue+GdY9mB3m9zVQpjdY8PyfTO1Hcv1M9MEqPGdEsSZ+bKqjSSFsWN68nlBl7gdmu2rnGO4VphB1zI2dsHkpkJpWBtMOPrFoA2PSvv0x2mni7QxF4dEqig4PC7QGGSM21EKHmkqY07cN9XrQXphmDBX3DfI1nmOW49TQ1hAdo9NU/+y1ot1sONMGIE+0YwdPuNtok3eJyKpioCkyUCdpoBJxwEzkcbMOg34MkGUKvugKj1m3QajcD0ITnnjIRaiFokjXWos66EkYmHmUSbxu7L0yBJmH6CtFy/covfaREDt76SQg4+caTUEG9PGW/pok26fQG0On0ySnB/SPLFnO9hY4Z+Sy8lxy6BjgR2r7gCf5qpNB0Y76sUVB5GXO+437tVGMn2+tQrQxZEF5HdhmHJdYDrflHY6i196s88rvpgNywn15JhR4i82b/YwWCBO5uok4Z9nzQRHJvHiKgCYnAv/chWx96OvSrkdct9orVkf2M3GnRSJNYuzufjWTOtG6kg+j8bZ59Ag4kz8DibAPqtSqtEa5vDeBi9SForD1BgEq7hVF5KAhfgcu9Fage/8lovwuqxzhnORKn6Cpy6IWdM9WOMdDEq6hIDmxVldGtVMCgoWYLo0nSxXSf6IBynY72RIaGTcB4yalEWvc2L7KO3ngE99yxCv/8kx8sqs4dfS+gyWjQsREg+ECk58J9He7XdR/GSBO8QtAEP3N7EGfHdj2qJK+0dkuTjjTZWr8Mp5//a4o4RZsldJ1kdStIvxuCJsZGaYouQ1dmbVcWPRfmcQegCdq5ldYWHLTMCf66W0ebhH/HABMBTfD3tTMAl0/3YZhsw3Dch3t/dD6lkRCyfCA9F/7cqqAJisH/+ROvuWFg5mttbm0QiAGpZK8laUifxtJzCZjFVqXWmGEQxewhol3cgCrU3vRQZW88YxwcGMiYm5976TQ8//IZWic0xl0eD/hj+i7LpSFwUWWqrjHvGfBgAzQWobl4LCObnC+MPrn03EmfuqvSgmqlBr3ZJlx8220mykSAkRpcrS1CH/XMCDRRkSbGJ8m6J+YHB26WnolaSnnLKr28im0w4lssz/5pW0h/a9eW2b7YplH/tsAJYfCEQhFYYnVNLHAioAnrqWrKLqg24deO/kkhaIL+0a2tLTj4rn/mgSa//AsfhHvv8KOEdjR57N38lqmByqN/9ESJpVlWeabZjr9l6qZURrPot/KAEnxwFlgiL5Vok9nZWYoy0REnCJyEmiZsn/32iEWaCGAikzeiqAiYPP/aEC52WcOEnmUcSOkoE/qWT4uZ0OBYRU0KmiBgUsOfRkRUuVRL7CTRDoYA11bhy9ef/iKsVE7D/OwMtFtVaKEQfB2jTZgHHqdnERTeNvRcm6gz8tD/4It3Zwh5F2agTIKgGGmwxPaOUmUu88pytSdPMhviMg/OEoPPBYdQiNGnNyvzKjk1Xh4wkTEURpAEmUs5f/Jzgxt0/+LnkbMHNQiM48Gj9ipXwGiqYgAlu7IpamrYe0OAE6Yy4FVYNnABgFz5p85dg80OOnPdiUq9zp6daZHTJHbVmvPUNVjEvWUoGkzawuOcrs+7ZzsXr35fCC5wWHiWQ76srWPndF79RAsdxVjSH/J2pADkywNPJgJNiuwz10lIzVVaz2Q4hqTShqbWM9HVrCnNiIpM8jNptEmJtqNqrfCpXtPHikoftiM7BoberDZz9t/BVv04RbuKtgnytLOWmj5V6ijMbA8WJxvRKfCYI4EJ7yoAACAASURBVF0uEoEfEWAyHPTp7y4sQX2BuZ4x8nJxfkZFmrj5pwg4sVp75pbdBk0mjTLBbNg1kzpNbgw0rwHGAL/ySx++afVMYvbCAie43lSO8cmiTXgcXb66wV2+ADRJjSLlL/couqTvkDOm7ex3xHZHfOyR4mIqHW3CI1NcMxOBJpaiSxySjhKPn1ej/4sgfCzaJDHRIKHjnTPu15KfxljvcL+BDuJt1sLzIk30VIa4ELIYjBOm5lqWU/Y+RZafgypgBK2+sqNN5DlGMJ2nmTjrU8iZrwrpnh841FRfSV78PTi4r0mC8JgedU0uVE6QHWNApU5rgxE0YaM7gK1jP58JmkQtu7GXSCWTRYUVtl1W35Y2jb3H67um4Fkzjd/P89dP/gpGVZzW29Mf2wbWDZGNHYWHyWybGYquYX8LRviTYKTHCD5+g/VNvvqtl+Cr3zrJGo+KBhfH4GCY+LomY7BC8EjPFdNjSIYsDM/rdRXRU2IZEF2bTfohmdU0aIJ6JtubV9OgiQFQSLcQiZPUuoAOVNDzONJE6MpuNGjSHG/AnQfSfhG3NuHKzAJIsoAUHOMCoIR/hzqyWmBadBLQD3MrRppgXf+7//ekm2Jwj+EZdncojcHvwP4CQCZoQghrjdYRuNeVfRE9gWypHHaTv/0BkbJtsXwFY0j6x7//M4w2maX3NMZbTgPR+OVIHxR/TD442gQPyY6hvnAMalZ7LArh0FsdeHIVKtAgzZPuwVXYOHKbiTJx4Mj5+gp/hmsqiTQxAvE2L6RzEhGBl4gTGqfuh8etqYDwt9RL0WZDN3b4t8wF+Fu+k7/Vby/ahLbyTM+VBk5Q04TBEmLooCgTAU/68OHG38GHj2zQfB2y8UhUGOoPIWhy6N0ImvCFRdwTg590Mrl50u8QNNGj6OaplDIlidFvSWRJ0f1FgInc//3vfx9eeeUVG2kiNF1C1eVRZET0AXQ4qdByScgZgiYSZfLcmQFc6PDpZzELWJZYlIknJp1T0ElAEwFMUCjr9Y8yoZm0qMlKfJ8/W2y8+v/Bvs1vwexMA2bbHLqPoZw1E7aN07jwXWrQZPTgf6/efYOiTIIJD/s2U3BlXer4QYmayUtSNMfqe+lkWeFlnL14EhwnzPCKvHDyyJLgoYY+Iq8seuPDFFsm9YTASGaLBLoQIVAS3rdbwAmNHjxBTSGysfZ5EwEnEmESrcS4A+CVM5fh0lURhOcbefHNf2vQBJ3uFQJImp4DnhJaFUsjll3Yj8UmaeW92E3u5L2IBeYN20IQxJwGVCUtBk7KAkDmNCH5sWzkRTkLIPMJA0K6hOXuzwa2TT0H1FxErdk9B/WYnok5LYbFxkgTPGVcnTsCVTzlFk4lAXhFawQ9V5egPdNtkdttbJfZHdCEui0ALF3+Y1hurcPza7fDzEyb6LlQ24SoO0XTxIAnomdiaQmsU8yML0txMaaokmG/A6i/ggLwvaQBteX7XRErFZibbUVAE06SF4lEkTLGHhX1efapTrYGSAvAx+/39oVy0MTu+ozzyAAmWKbf+ewnCy3DzZZAgBMSNjVR2RNFm5gxZAXh7U5f11Ta+WK/Nc5zceaZ3qW/5mgTdNyLfQxsXuj4yW8jbbOM004deiprTlEQvo7nIcJoE9ObkapoXKlSFJwDTdzkFQVNeEJPZd8vn7OZaipkgV7im88ATQx6oUGT1eUlM/J80MR7nxL5DdvMy6icIKYPTbSJmkZliGvnmO4VqUgXPdEH8z5+tX3he3Bw9CzMtesUjdjtj2BtcwCbKx+D5oU/g1UCVDDytwZbfYAzyQOOoksVMNPyGAcbH14w2I9dw7h+U1Qnro7iVk7Xh1+f6fR+Xnk/UtRfvZGny62AfS8PNDzUXVkVROA+a3pwk5v8GtAEP8JoE5wHcC+AbfTx9z8AH33fjRGGF9AE18IYbaKvGEUXAsNo72KgiWgyDnvrDJrETdkNnwoIzAnWKJfOvABXzr6YCZpwRB4fTBJast0ETfRaLk8WEdcAxxe7lpbLdRMzdrRDXqIaFICiKbq4e5kDH4aiqyxoIg5ZBErksOqJEyfgt3/7t294+70ZX4CgCZtWBtb8NVJwMFLGtAxxnFu6JtLEo3s17YPU5fU2RXbgc3mmlTAKZ1dCm+XbwHIRJnpdibomz7/8GtQQAB2PoDHaZH11iVBHIEcAIqLPlYiTMYwrLajNrkJVASfaZodtiODJ1qWrRN21cffbYbhv1USTMGhC1FxIy25BkzxNk0AEPqTowpfrs115oEnZrZjX4KphZdqW7/F35CcTNEGKrgTBEwFLkKrLiMFT9IkSiE/68OH238OHDl6JaprIWEXAZFCdh/33/Sfe3m5P1+TNaFlenzztgSYT1HMYVZKnUxJ7bFmwRN/7B3/wByl6Lk3TJRRdll9cnQ7WoAkagRAwQRT12dN9OL8Viq5XCLzQUSZlwRLJe1nQBJ1IqGNCDph6jqDyBO00aVKcIsva+/xnZz8FQZMlBE1aVZibbZOAJPNf8g+BJubkQW8wgq3tIWxtj2B4QoEmNzLKBE/2DovAEl36aahl/NqbrM6zokz4Kf7JY4yEwpNA6MgPdlzqpTsGS+jFGIrL1BHyaB8gMcCNd0xDp560t0bSk8PXaJmoiJK8J+8maCLvcQKdJmTWZqAYOLnRYCnnLdM9oarKB09eePUiXF/XG2BzMso8anHfCoVj1zGqJO+ynQM3CsyDzldYNxl51Ark6tYqnhYqcCDrbGU6hz2wJF0Q76TjlF3WldT8ZaLsJnocCYuyw75MhJ97dlYf5PpOUXOhnkl1myIBSSdRi8Bbiil0/I9hkIyhNmtAE12YCCCaAk1Ka5sU9F3rHORy4ukpWeVPZmfxXjwJzg9s9M7CXdt/AkdWmrA+mIHvXDwGrSbTdPHaw1BxGHouoeawNsGcFuTHOU2T4bAHyaBHJ+GHwwEMBkMYz99N4u9yYXTX4iJGmqxkdpEs4ERAkyLARI/AssBJWWqusMU4T4Z2R1EqiVm6787VW4aaK2xQDZyIzkmpaBM1xhA06XRQ3JPnZXelx07MCemGEI4YN2rs5zS3shORHYMpFzK/MmeoSoRdqP9EWTavLDVNEYVPF6qjLo9Bc788lyO6OIsj1Hlo77dZ49UmHsLs8wlMneWMl/v1ZZyOGuiRKBOTEE/5e5cq4AhP4Y9H8DP/8BF+t/JYWX+JfiGBJrjGCuo7qGc91j2KrjCdM06+wy5sT5UvW0fmM/y18doTsNx/GpYXmtCsV4mGaW1rAOcrJ6DeOw+3zVwlQKVWr0NvWIWrG31I3vaLXrfMteoCmhjOfgZ31e3W0esOU0WfFytH1ujIqVNVbebPcqCJ618Rfht1kMXPpkGJzM1Z9ZQVbSKRGxJtwod6EprHv/CrP505n+zkCwFN8Bmhrgn2DZzr9D6l3l6AemuRgBOKZKN5m/NpMD/6bIDC8BodyO00OylB+l4adxFkAoXg5dAm6jdoqi6JMNHAiQVNhF5Ta53wSQumdFU0XZgbt0zWEaxqJZmzuJkkyoTtkLFrChzRQEnsb4kq0QCKFpbOouf69Kc/fUsKwWM9P0Ni8FdUGIOp+0iUW7h+wxZKenjQZmBALD7wwnOdmV3x8BrusTTwSv2OI6J3GzChflqtw1e+/lcUbYIU88nmWatvgu+s1hFYdwCRzS9S+6IeUGMJagtM15e+sgf8U+fWYW0gVFsIjtThSm0eBrWZADQJNU2EmmsC0GQ3AJP0JJKKKqHS4v/kR/5ttjQeaEILGdzbB5EmWtdEtLoJNEHwpAcw7AOsn4b/6cEXUqCJHDAXaq5hdQEO3P+fepMvVsWersnuzjVvlaftAmjiTW1vlXKXziduKtCJIKLukwIl+KLDBxboJ6ZdUpSRc+fOwdNPP00UWhhhIoCJBk40YBIThA8BEznt8NzpLpzvpIXCWfx9hrjXxdmYR8UVK0NZ0KTRZmcjRbXQRPf6X7sHmmSPBQRNFjf+EmZbNZhtN6DdanKkiXE2ycSPHNS9/gg6vQS2thPoHf80VOdvNyfnbsxqmSJLJqalmh40mdSJx3OmjmKIASXSb5D/wXEte/3WvHhXwBLzOgp1lY00nnCgq6iERd9PNgaQxxWjGya9bgRwYtdEqeiT7DLzAhjpC0J6sUlLFE9fHjDx79/q9AAjTba6ffsFR5OweDvW+cI8cuiWuIKVOkdMBHViV4uR56U2rri7RKd1rVA/xLZJzJtXAJa49tQr2BLljRXB+8wdXyqiWoq+jcATAxSWzk42QBXXM3GgNvMS84t4g+xAbhRbbsw7PRP2D/qOV2udwkgTsRd5Ryb5rfmllK/Nc5jznT+c1Npo0OTAtcfg3n2XaN5qNqpwrdeGxy/dRc8lai50mJg+xFRdWfRcWF/sNEuGfUjwVDpFmAxhOEwgmXsbVJuLKYrRer0Kb7/rUG7ZY3WNDmEGaYrnTItnFtWxyUWamiv+jvBTAk3QKaYBE9W0txo1V9ioFjgxToh6e4kpLzKvtL7N5Wsb7KtLRXAFDvfwmcqfK8K0GtiQu1EUXugPQ+Akz3w7G8x/haCJDNTAv53b7+kQ1xA51AXY1c81wIg5v4D0gTWjpWWsGI3D3QJN0DnNjml+ehQ0QfSZdFsHsLoyDx9874PGnrrakfKnzrpgBFImqOHssl/PiqIrqEldz65nuKgJvy3Fmeo/BD/tPfco3LbC+iVoazrbCVytn4Ct3ghWBk/DvvkGASrjStMAKg960Sb51onzw/S98cv7nOakQGzd2BdTguhD8votf5czdmieKcgcN7uN/kmlzgNOTOLUO+x8h/1JR5SbNlQUXUl/i2OcDCCB0SYfe2T3o000aBJSdNEcNxp7uiYEmrQXeS1Za/IhL30Zm0T7FaH7Kp7Ocm3GpF9mgSavPvdt6G1dZyH4FGjiHNQOODEHTzRoQobQaKGFoIn5ToMm5iNThHzgpCjKhLu1jGv3e1LgpAg00bQ/OtLkC1/4ArzrXe+atDluivQONOGDBzxTuQlYd/E0wDGG0YAP3PByUqJ/FGhCQB8fTKNxH4wZPCKLAAb2PX++zYnEU8/wUqF9JmrROjz34g/huZd+SGsWOsTYv2IPXdUa6N9SzSd5Rx1b/LvahAoCJ7MHylh6m+Zbr15n3ZIalrcO/WoDrtQWifGAI02aGULwRhweM2XOn1H+8iJNXg/QRKYJ0yVk2tAgip3iJE0MNNGC8ASaKE0TjIZF4GT9NHxw+Rx84OC1FEUXjlULmtQW4OAD/zAFmuzpmtwU5mjiQuyBJhlVpum3xCE5TSTENNElsSx9+9vfhpMnT8L8/DwtVISiS/RNNHDCiwvmo0duPtExwb+Fq6/S3Ad//vRWlA6r2mjT55NGl+h8lwFNKMLEnBqepm4n7u2ZN+z2SjTtpkLQZGH9L2G2zaDJjAJN2OnDi31cWGOkCYEm3QS2BTS5AVEm04ElUonTgSaTOvB4DiUvCL0428GqToaqU9baYc4cwdNolvgdBwG+8xevwdxMA+ZnW5w3tTKziypvtab72DS14OdBTuMSd2uu+Hv2KLmRoIm8NU3dFS+7nAyftixZpZwWMMHnXbyyAZfX+jAcV6E/TKDenPUW4BhhMtvG9s/wTGOTU9fgE5nOOcu3yMK9tB0zq260rVEdk4IHpbYEJQET15Z6JVs619GEfKow3RcmBlCEN7sU4BbsWiRnEWquqJ6JGcIEmpifAeqZwAzpmVg/jtYsCUqfjjRRCQqpujLmKfdi+zCn2zN5OyXm9PnM+uNwT/17sLrUgEa9SqAJcvRf6rTgpeurcLmLm0N2XNNpuoCiy/YbcZklCSRJn9YVGEWC6xKMMhm1D0Nt4ThpHZCLUPWLudkm3HmUT8nnXRo4YRH4IdOyFN1ovjczcGHqaaNM8MHkoFbzeOisvNVBE6yjEDhpLd6W2SaxKCNL0UWRIPpW949on9CH4LE/B0bdDTGMiG7ws6W/24gA88qCTpcVbSITRNgv8jolUnThwRuU1bL6AOYGHW3SH46gNrPC622hyUIdvR5GUUrsSYbSbQjZBpQpeMoTafbseMdxrtdZHPpjlnAVAk0euOconLj3dnM6WDvMVDupesQ1l0Srea0aeNjknzqt7zTjvGhnme4ZOq2OgKHxm3K+AXTOfQ9Wk2dgfrZOVLv9wQg2uwPoHP95GDz/KBxabsJMix1U3X4FrjZOQGX/u7kI2dVtvre9TpKnukKqq8kzNRBhMx4pQA4c7+rIv8+rclprZ1wqIf8pHGOx9I76yC9szri18zFGlUs+DC1bSNFllmh8iAr1Te7fdeAkDzTBMm33hwQwyKVBE46MSbePfEKHDNDZV3ZCK5zJyiUg52vkunjmebh67iRrq+aAJnYuH6OujKGmTWmbhFEm8m8FLdu1r2TGXzuGS8nl1haszgf9NgW6ml4ZRJjwWHf9Me/vLNBEwJKsSJNbGTS5SGLwZ2wkgbUNMm+l7IYbGsTIYaKUJbKE28e0GQKTzZlMUgG/R/DBJolwig2tcC4OAROmFOUxokETjDYZ9jagPtqgeQFBEzwz4J1gshHrWBU1gMYcjOsLSt8kf7CvdQfw1MUOgSUCmlypzkK/NpMBmnC0Ce2xSc8Ef7+JQRMzZXhRJ1glQhqBf9O/JdIkUWLwSr8EI+ctNVcfuUP5Z/00fGD5HLx/9aoHmoi/FJl48Gfhrg9DG9ehqjmwKfd0TcrNITdbql0CTbBadu4IfKMrV9NvsT4J63pMU7bdAkvCOkG6rvX1dVhaWoJ6vW4jT0LQBCdtDZigkPzx48fJODz88MPwr/7P/wivnPN5V/ldFajhpJMj8l6qndSiNZZeABP87o2MMnGOu93WC/HHQ//6qzD32pfI+YRC8DOtBrSaDRaCtyeYGTTBjRdHmoxg+9h/DpX54yWphUq1DNE6TB5ZEj57MtBkKutgV8JFOwX/6aHDEEVJCSyZKhN4kgRtQd3+PnceT15XDWAyhe3zFoV256cqOF5eAUossGBoucq1ejzV6wGcyJsdgBIv324DJ9MCJnIi9/lTLGrbHyQk5EmXEhRk0AQXzKZjhSeJUqc+YyABe7sy3PkePQH1NLKrWRF5DERkdXO74J8QLNE9h0/iFY3H4h6Zp0fB5ZxisBKNSxpQkrU3j9QQujKnHYn+ha8eUnPBNp3gDp2RVHqzoWY9kzFUFDVXSBOYspqBoHGqpjIiVFy6SN3jR0F9TQuacBTNkGi5bu88BkcPtKBVrxBggnMXOkiwTrAav/HKYbjSm/UAE7cOUTk2p8uFUgEpSAQ0GdVmob7fnDinzQ+KyGpAbQwP3uuieDKsGH0slG1kZ4YY9VeWcMucSCzRr6eNMiFHLXEtsx0JN+O3MjVX2KYaOEFbjBEnZUFitNNr6x1DuBq3qqkRpDRN3HdCFWPMvrKqtC/AcYyJA+DENW62DZR3pCy1rAPthFlsR3EtV0m6dh2pgRMNmiQ4ritt1l3Ck7ZV5HwfQdLrqkMpshZJv9fVi0sjn6F+g9ZdQF7xNGgiNopBk5/4sROwuuJE4DFyj8eFepNqKAJNzPzrz0fqXyH/vXWGenf48XcecOHrc7gxavIWdBz85/qZJ2Bx+ynYv9SEVr1KYPp6ZwBnxyegUQVYHT0D8zMN0oAajmuwsTWEzu0/L52qOEqDUuhIE/63XyJdB+nZGUWHueoQWEgLimfN5t7n3qEgZdvVASX3qctvxVvrWssX6WDS8io6MDSSKfBOzzE+cEIROuYgBUY9SbSJ2GHM4Sc+8g74wI/cUzzISqbQoAneUkTRhX16iKfCqw2Ynw8psg34o95NwMmANYOyR+gU66bM8lUoqjrrEoouAk5qrNWGa2Kh6LRrAQr8w/kv4Z5rokporSQ0XR41lwNNTHLOQgQ4mWnwfDpbZ1BGrv2zLjqc+77fy2NRJpKubLSJFoDX9Fzoe4mJS+tIk69//esle9XNmeyb3z0DCJ6IAQzBiNAmaQDbgiZelImJAE8SqDZlLEVire2D9RsNeCLh5MbEqqTUCHmAiZTjL/7mSbh8dQ1a86t0T9Jbh8a4A7U6a5p4y3sz91jQp9qEcbUN0Jj3hOFdD/DHNoMmWw4AqdbhXHWBoktcpAkKwSsx+CLQRICd4LeXb8mGzs40ZkcqOPLbw/nxe/1TCjSRyBIXYULRJugHwh+M3Fs7De9fPgvv28+6JkLLJcw8CJiMG0uwgnomcqmOuadrcnPapqJS3fKgSZp+C2lXzOlhnqmL6tD7HsESvKah4ir7otOnT1PSxx9/nJDQRgMX5UhVwnmdmZmBubk5ikpBHZP3vve93qNfeOU8/C+/9+cp6oPNTg8W5mYp1HDHVw5oIsLvVLtvoJYJN2/Yvvao1o6rQPcdBE1mziBoUiGqEwJNWg40wQ00brjEEdfpDWGzO4LuvvdB9dD7dyEvzIG9c7BEslIeNJloBJlTy3aOKoywCZ6uTtgJDZd1nk+QkRgN38ZmB85duASHVuYVYDK5jZjEpsiYZqBEFYDYmerOCTyNk9lUsg3935VeVvyQPPCET5vjjneCxoq8chKnMVFuGfF2OTW01e3BD84g7y5flqJLLZrQgTzTFq51l1/RdilXBqYyKI668NNlQyPOOSV5x5zRgj8YW67aJqvrneubpGl18nrNxAAKKTBGwBOqAq4NfYXUXIP1s9Dw9Ewc2CKOSLLVyRj6wzE09t1tppKwHtP1Ss7WggtjkrLLHG7++WFh+kn6v84OAhrYvvuv/THcvXgJ5mfqRC/TbFQoyiQE+c+uNeCZy/vgWo8jYK2jhI7VMciITlL6MRsT0luZPUr/ri8ed6+ncwsGOFG7tNWVOTi4fzGj1oK2rFSZrkWDE0UVbr634yTrTUgl1tsIvk27HIMc2bYh4N6Crv5j9kATvz40cILaJhWib+U1Rxb1nTxhbaML/QHOI+EaRTnk9evMx167iYPOWAtnNbhfE02XPN8AJ55jLssTbd4bRpuQn0aZi4i/OLMXJybaBA+xZ0WboN98CAiaiG4g2xic++mwggaTI+CAN0hpXBs/xmgISb/Dke1SthRoYm7gxqP3/ZN/9IhymImpEIe5aifzp6zHvGiTVLsFoIeqxDDahINfLG+Uy3sIDmgnW0a9bD39KBzZ36R1PT6y2xvBxbUebM28E/b1vw8ri01o12swqtZpTY+AysKxh7MjTbz3hOTBxqOnekOQPA3EhM9Ta2Q5kh3rrqnPInXDa4EcG2i/ks6dMTAMXY0US6JzTc+wpU3nyVUEgv0uIQosG+0hEYSXaBPMbzLYdX2TQtAEKbrGLA7NNqQF59ZqcNfxVXZyRq7Q2T/sIUDp05H5t022lss0Kmxpc0EToegS0ET0Va3OmVlvMlBi1jREQUYrHHvABwEVX88EYKXN4JCsJ2YMKIIgiV7rxNZJ+rMYPaenfZRB0VUGONGgifwdAiaxSJO3v/3t8Fu/9Vv5VX8LfEvAydUulXQS0ATBt0FvywBhKsqENGETqDXnGGpGO+ct93mOkrjKsIplbsH9oLVD+q9gvqnV257lwz7z/EtC0TVHzAR4JVvn6HAzLolFH9GfbscUgFyptWBcawGez6svyEGh7PG8tj2Apy4gaMKRjETNVZ0DqLUKQBPUZRNNkyDSJA80YZPglgpvetBEib9jtAlS9iYGNDGaJu9bOgsPLSewPlqG+d6LUIceRcAjNdeovgjL93zMn93UBITF39M1uQUMVVDEXQRNZES9NSoRHcgImOACBB1lcpJ8JwuQGxVdUlSjCKKgUUajffjw4aLkgKDJ//Zvv+OlO395DRbn52F+znD079BpacUyg9xowEQWjm+UlolZleXU125En/DMgqBJ89TvQ7uJUSY1aDeq0J5pQ91EmoSgSbefwGY3gc7SzkGT3QVLZKYstzgvTCX9TDkp7IKl8FR7+unoLCRqvYCGK2tzpxs/T68Io0vOXbgMd99+8HUBTCiiwKPdCraLuZFcQb14WIv+B//9ekabpBeqI8M1rRwl6PSMOLcLDRsVxunZ5KWXaJK6x/Pu7kDARGuZoBOOok1UMzQbGOknJ/FEFDXuRCjKu9AZRp3lkbbOBU3kZZruiRa73N6FY7IwRTmtiKwyF0WZZN8Xz3nUDUO7o3jkSTi16U0SapclW2ehWcfT2GmtAKIHIO74MQyTMQwrM6RnEgc5JgNNwnJk15PvVIy9e3rQZAjttb+Dt9W+Bwf3GVquehUaCJigdoL4oQ2VJIL8w+EIzm404YWr+2B9sABVc9oU25FOBQ6HBJLg+qS+eIeJ1OFx4gFwxh/IwKlEjgDMtRtw5/EY13Ok5XH8E3c9f5fhoot2sSLQhClbhd4x/mT/Ux/8wr6l/LheHvaoudJN8sIPzsO/+j/+DGqNWTrgw9zhKPKab8FYEL5vSD3Fa+J5T9IbYfO18/FGY9JUJitQ04erEDgBFHoNPCsZxkx6pwAv1PVD0KRkB04Lwuu8O0F4tFeV9jLnyFBGsn4ROjJ1nfq8UX6fln8xJanVMuEBa9cTeGDFH4DmvkoF9u+bgZ8weiZ+FIVE8bloCPHTlwVNBMyRIkom/HFnWok+NHk27UTf6OLb5ky3q9TE5tkn4MDwaVicbRCwPEhGsNkZwtXFj0Jy5mtwdKVFa34EzLeHFbjUX4HqsZ+09ePVr/qHs2BB20wYaRJrB/saA+JmReWmrBz1G2dX89bVaVuXPQY5IiWMDERbzpoHYQ14w0qaBiMMDSUjO0YdaCLRJtLiN0LfJARNQl0TfHevP/R0TTZH++DggaVM0EQPIhkLJAyfeRWv7nJuDr7KB008ii4TbcLAidI0IRpaFVGC4OoIo0nNIR5jNzAJAiVo25fb2+7whY0uMWvX4N98e/kyFwEmbDfS1Fyxz0PQJEsAXuuaoJ7sz/7sz8JnPvOZ8s1wE6f8w//wkjFPvuEL7Y6ONIFZBQAAIABJREFUNNGgidBy8VoSmZpGFE0Z2p7oai1qa7E/MctMzC7LZ7RnoP1V+slf/tO/oDK15nnNmvQ3oT7etvomPByErlIOIDBwMiYNkjaMoAm1Ob3mjffxb716jQATEoCvtKFfayvQBLVO8HkFkSb4aDm3R/vE+A/lQLKR9btsX9XVJn+r37sTaSKgCUebjImWS0ATpOc6Az956Costlpkk3qdNVitvkoMPUl9CZbu+kh6TlL5xirY0zUp2+A3T7pbCjTR9FtOp0RHleiGLT8Rv1FgybTdUFNznb+8Ts7Be++MUGBMsBhJ5SXm6KvWAGm55HrzRZnk1ehOABSz4Hvqc3Rqd6ZVJfCk1WxCo1Hn0we4jMTTy6hDMxxD1wjBby7+OFQPfWCqpt5dsETPmOHf6ezljp4AKLH9wXtMnmM2/nTaqI8ZNAmvrM0dUcMZ+q2sShbA5NCBRTh8QCgl4rkubqjsmiEAF51CmRolzvGw29ofI6KzUZfKZppGpLxtLK4PThFGn/ib+OiSN97GIfG4SVUEkuiHoT3UUSbyHUaf6DXyTLtFdASmALg8to8pI0Dt3sn1iZQpqYiTHHCsFHAip6Bz3MfFrZlOsROarmlBE79/xjyMOb1NASjetBbRMxl3zlJEIG72+WSY2DuzMVN6JqPGMjRmszQ3wnobRzXE8np3/FS9cafZyJl0uacFTardU3B084/h2P4mzVE4XyEtV52oykRZEwBPrhNgkuB8NaIfpJRc74zg/GYLrrXeDb1RE6rzt1PmPIewx7evxG+V88uoefPmcjyCO48dgDnSj5IrqDU17tGWiSOlnOXQ9Zd9h0/NFU/Hn8YjhWheynj873z2k2VN5S2VDoGTf/3Fv7RR0Qic+JHg8eq4fG3T4GZxd2vaGcxNY926JgpB+m2s2SqVOtN0yWVsdXnghN9o7XhgLtJO53hZqV8lXXcAR0SVeWKicuF4RafMECm6lKg6fkcUX160Yx5ookZgMvC0TCTahDSLskATAAZNfuwhkzsJ5XGFZ0eYOXxgssJ51sNH66AomxDohMjpYb8u46CJsaoTgya0bn/x9+DgPraZWNdb3SFcqJ6gaETUPFmYrUMd6bsqTehsD2H9iHGahromUUdeeh7RIFfo3Mt3ENpSep3J3hNEoaTHSQw04X4WXkX9N/rsSBdnJ3Y57RSMlHTgyxhwjOKFFL3JYMtYZ7bRY9TZGCfwsUdOwMceuX/HdrUMaDJMENjhV+E6c9w+xFGUCAhnapq5+R7v4wj6LJqu4tVc+YLmgyb4HKbowgMVddY3qdUsaEK1LNEmQk1k50bi7KTv97W3iV5Lokj0PfIM/SxrbgP/RBF4MglgQj26hK5JCJyUiTT53Oc+B+985zvLN8NNnBIpur75+JmSkSbOdg2666Z9RADeAKyoHYkUlLKWVFODm6ddpKSazfhPvE8orIJ7xV7lASY0JpQgPEabIAiTDDqkb0J7CgQoBOwzCw7RZ8FoE4wUSfDcT4qmKz22T13rwKmNIfQrTbhSnbHi774QfBZoghmRzBgMKAs0kTV8HlgyienRxl/+Vr+987L4ufyE1Fy0uDGaJuMEkBoUARIg4XdH0TVGOi4SgNegyWn40IEuHGgxnR71qd5lqI27sHT7+2BhcZ/tHm5+dD0Gi7una3ITG6eMou0yaMKLkTfbJaLuxUCJnY5LFQHBktsOLMDhAwul0r8ZEmGUyb/+/W+T8wajS9Cg33ZwJTtr0wIngbMPnbwaMMEXvqFaJrwKm6JJpgVPKpD8/edgpsn0XOSQatSg2WyZSZTPRgk913YfheCHsLn4PqhMCJrsPlgSG9fZdRf9JgMoyRpx2Zuk9NNlg04neXM2V/hdBZ3ISp8krwMIWIJp4oDJNPYuVjvcp4qdQTx1s5DbNH03u7QUbVJKx6jgvVnRDBPkVwAUfWI8tbgNihKelIxRbpUd7D84fQW2tn1OZLx3e3sAiRI+RdCETt5TbHV4MtmuhnPOu6fr0gqFF2hCuXGT0R7mdJ8t8wT1X9yzuGyTAUNqsVkoeF62paYYf0gHSZsiQ/UTOCt6668pPRNuUwFNnEYA22mk5qrOHYUa6QTErsBhG2gQRZ1bGc9JOwQYwMlyFEwLmixe+r/hnoVLJGzcalSgUa9BAwGTWlp7Cx2CBJgkY8D5aqM7go1OAmcr74TN2Xd5JckGTVRkllQI4SRM02WOE8Dq/gVF0SU74ngNSqQKZqB8HXN2Tc9OtUJaAD7DSZgBmGB5shxde9Rc+eNdgJN6C7nKiZeSaGPywNdOt28iBeOgSapvhE4Wsz6Uu7P6US5wUtD5xAVko03U4VMvfyU6cRlBeIyQG4yqzJeuIrEwKpfmT2/OiYESfjslqBXnUQWxsbSgSdorTg/4wI/eZ/VMtGMd/6bxZwArmdPJj2VAE1cvfoM5d5ov/6fpvPR5Cj+iRAE29IIg4sFWRRxMwnlw+8L34ODoWZht1Qlc3h4kcH1zAJvLH4fmxa/D6lIL2k2mRNnqAZxOHoDFow9TfXjVlOqHUiu67v3PwmqOnhsJvD6pe8IhSE4qrgfvwJHQaFkTrATYwzWZ/Dun/6bLnmFXTWRUTKVK9yGONFa6UWSPea7vbVy0jGzU4tRXETgZwX/7Sx+lNf5OrhA0wWeFuiYYrSzz9qtnr8Edb3uADwOY0+3x96fHYjJAYXiJetR3Fa/eypWRn5OnaYLfE0XX5jWo1R1owgeJ+OCA/aF9C3tkeWlahVa1B4dnritNNP8ebiJ3AEHWOkX0XEXlC/VMeMi79Wzs7ywARYMmGjCJaZrg9xhpsgea+C2EwMk3/o4p5/XoD+2Y2GxMN9iOgyY4x7FuF192XhiH1FxqnBg7Z3ZsZBfQP6YzZJem5DtAIDbDqJmh+pWvumgTjlypw7C3boXhiUHY2CCbV5OPWmuJotmHiL6jMHw7Zpdc/r/1w+sAtQacgzkAnCc9TZNIpIml5sL5yIEmVkrQaBaGVFy0hg9BEyqDas8y5idr8pHPxcVGk0/6xwIq8p0GTdCHQfS8CjhBRqFEokzUbxSCX9mC/Y0BjCjMB2Djyik4fu97YGFpxew/vG7g/WMPNCmytDfn9zctaGJPmxtHYLWRFVEy3YLjrRZdIqXEKJO/euocXLi8DodXl/MBE7lpAoebrc3A6aeF33muqEK1LvzKb9DgmqZcXlYnA1D6T3wO5tpVC5q0GjVo4GKzXuNIEwJNAPA00nYvgc3tBDarR6Dytp8rVUGvD1hiO0UqT6n5sgAoCedbvXiIL0r8N1iwRDYPGSfSBIzgDUAJDwQAlANMskqQ11xcBokqYXrAMrbJPBM3EZYjp1S3KJ1ohDyfpa4yK6NSD+JEahx6Li6zOiKNAts50pt0ca5MEk2SlbutjokyiRSRKLoGZkM+HsFMu+kiTaIPtMtw/jYjCia8lRyC6NgvWYVexEnhmAs8cwXvKMrDpMCJgSFu0NmKoty6wjJ4ipQpSPfjtA8GG69Bs7JtqLnMBt/cxg4kpudCO90fAjSXWc8kfgUuVwOalLNA6SdOEqEzDWjSXvtbOD7+LhxabpCoMUbbcJRJlSJu5Bg+8rKPEDBJOMIEwaPN7hA2uglc2F6Gy0ufSGV+ItCEbAKABj/wo4fuO1JqDCE4IZSfk9Z1FmhSLACvxevTbYe2NQuU3qPmKjZ0L526Al/71kl44QcXrEOD6briQsUImiBNF+NuceAk31nN92WCJtbDj/6KYB2rI04KOqCnbRIxX55DOKeacgXhibIIKQWR850dMVRvZj5CjZEx0lfwZGyiTtxSKVYEHJuoZZKiVNohaGLnSOOhEW0L1BzjOTQv2sQhDtb/oipQ/nSONP0ssy5T87QtdwnQZOO1J2C5/zQsLzQpOg8PV6xtDeE8PAhw9Qk4dqAFczN4Er8B/aQK1zYGMLzrF6RILiPMelZwSedzycK+nHqELkxkFSxtH1Swy5+pF6G/otO9FlAxDRPJdVH/TY/BdOH9NBipEUmjPhJdLK8/A1PJkf6Ozif212QA9xzfD//8Ux8sqvjc72OgyWiAGiQqmhKpmgccYfHsyxfg7fffDwsLi9mgSVCBuuQMnEjEiXxTfg2UX1hDqUUO4uyLKLrOvkR7WBttQmsrAUB4beUounhN1aoO4PDMtSASJQBa5ABWAXBCVqvEXj4WacJ92AdM9GdFAIpQchVRc+H3IgT/2GOP7aif3Yw3P/3yFcAf3b/zQJNhv0PaWMwWyO03ShKa45DO0w4b5P2z04LZj9mXZKmbIEjfTEWr8GHLYsAE2+e5l35I+iZIK9poL9k9xnDzNWgQVhFGsbMNJUCVNEla7AsajaG+cDSjyXmsP3V+Hdb6Fabnqs8C1NuBpgkCJ0bDhA6JCViChy8RvTF7QlnCylo/8pveGAInocnJM0Gh6bYTtSmiNBd+nvHjgSZ05grDckYUuUa2ViJMJNok6aepudBubpyGf3zgKvWd5dXjRLm8evA21i0MtLrS8xTnF4u6p2tyM1qk7DLdANBEj6rXtzIFKMFQLDQM1hlZah1RKhG8VcESaYmf+W8ehYvXOrmASWzNXmZR4rW2Ak1qzRmmnlHXGx5lwiutXeygxQBK9/HfgMUZFIGvwQxFmlQpZL/RaFrQBPciw9GIxCS3ugPYrB0FuCsfNLkxYEnROPbrzv1LJuDiuo2niJ1g91OmwBKZb2kjx73XRZX5Do0ibRMNluBzsiNMpOsUl1N3MpzUGTCcACixr0LABMdR4a56qn69a9EmU709a11o6jcWQWTEvhsz+9zGNEg3qWg5RZl0+5lO/a1Oj0J5caG1uGBONIXNEfjoPP5a8ganBW95BSbty7y65TVI+Dw+n8Iu0R/DNCVuyevtkwAnVjy5yLyU7EMpIIEAEGWNLMDIn+n0dKCZ/E9MkYMnN0cd1DNhXm6h5rKOUwQLDDUXytskqGdiBRtjGTabNLFPQaRJySL606o97uU/O3zWNKDJ0Qv/Bo4faNCJaJybEDDBKBPmKGezg5tSOgUnoMlgBJ0+0nIlcG29A+fmPwGDpk/1GeuSTKPCl5wMDs2aOL94JwlwcAWjTYqjetmRxM7f6Sylf1dxlEnxuEMtlKxxsgealB8Jj33j+/Cnf/Ec3YARXviTBZwwRRe2pRaEd20bcyx7nxnQJNqH1IdEGaZoutiksJ6CPh0bKyU/BjUbzInPIFHgM82sKHT8jvobrDtkuqNQvgqwQQ5AjDapcL3FQRPzCso/C6XHyo9RJuwMTp/9R2cWictHKvjA8hx88L0n3Njn4ptakL+lVmSNjvOiOfCi06ob1R2pPAv1ibzEpvWexRMS17f3NPU8d4MtmopK2X7uUTiyYiJKKgCd7QSuNk7AVncEK8OnYGmuAc16jU4Cr20N4Bw8CAtHHlaccKoecoeEvN3Ncy4/Gc9QbRGL1uC7kLJKNUjOSpNtM84FQ1NfcUtb1H/TXST9nFiaGD2oF0lE+eKu5ahsx9DbvJQCTajESQ8+/sgD8LFHHihvjIKUL526Cv/r//W33qcxXZMkwYjMPvzw7DV4+D3v4r0Arf0iAHBue1SIdswXhp86+8GN5UATvOnZv/1jqFvQpAo1E8nrU3OZFWq1Aq1qHw61HWCCOiiptCUBk4n9EgYk4WFuxnnkdxFYoiNPsgCTWLTJfffdB5///Od3q5FuqucgaPLUy1fc3BAMfD2XIgCKh+k80GQ4hHGlDhXZW5uxE9oPZyfIOkTrkDVF63YKmwQwkQdKtEl78Ta7FqVok+EGYxgp+l+eezBX9dYSUbUjaDKCFtQ9fRM/y0TRtT6EjUoTNmsYbdJmijI8GFFtmt+oe4J7StZrYSF4XHOYfSZWQ5GuiXaZFQEnksW8bYpuGPlbu9Hws8iPBU3I3WN4RxE4wX25peUSeq4h0XKRnoml5kKKLtY0+fT9s3Dk9vtshaK97m1d9qJM/BnRnxSxeHu6JjeVGSoszE0BmrCoewCU8Bqw5FWc8K0Oljz2jSfhD7/2BLx6Pg2YxJe76aqbaIFiNo3ovMYfXcO4OLThjyVbaNeTUYaK273se51DhDcTcmpA7xw7z30JluAMRZogaNJC0ASpTzDahCZoPMXMpwu2e0PY2h7CZncE43f8y2g2CCyJ6HeUzXN+uqK60TBJ4DQqujWn5tNObvewLLCEyoFcpjU+CeI2SbGMZPMjTw6YlOtDsqnxgNwpGolOuYj3ckp3YNFr37Bok6yM0SmzKlFEWIe3AUvollEC9RaenM0/ERf2K3v6T4Esm1vbrGViveR+R8Vn9HsD6A9HFGEy2zanXyN5z7SVtktq8EQAE+3c84ET6mlZhtqexIv3d5e94PssgCVn/EbfUHw0lrJggR29oA6ADBZX9C/b7obWoagPp8tbwiBhV8J1RPc1oqSqEcDB4IlcWEwGTTAaEABmb4NqPYuayzhs9Bp7F0ATqkdqN6XIHqmQSUGThYtfhjvnL8DyXJ0AEwL0kascwSMl20NRNjbKZAzbAxY9vt4ZwOX+Klzf/1Pp9jOfaNBAuOfZdDv9Au9mEznIoMoYDu1fKg2aYPlxjVF2beNn2r8rFWUi/T2kwMvomFg+AnIimdmj5io/miXliz+4AI998/uAv/FCp2N9Zl9qTdnp9hRFlzbqGccOUk70goM1qj01cGJd2sQXbsRiczqijTbJsMclzSsk2+tQBdRFq0AF10OB2aPTuGS7xlBtG0pe83DkXKexKGPV/GYwx38QrmcoykQ5dHXxskCT/fta8KEff4cXSRE61cVpH1YX21lz2MCjz/I1NsRTLr4WLpSCCTQIFIAjAqBPAppom9Y59z3SL5mfqZPtxHUCRuBtHf0MDF54FA4vN6GNgvDVOnQGFbhaPwGVlXcb4D4Aj3KHhe1hXptp+5IGGviBxk0ceboGyPy7s7ou2lg6aOMd/c2wpLn9X92T0dmjt5Pwu/tG9yUHuBNqYvvwsL8ZjzbB9eVosCN9kxhogvWD0SbhhZFzuB665567oGHod0iHIPTj2uJFWo7SViAuDJ9/qKLY6pYHTV599tvQ2xKKLqY/dYLwmA8/gqRd68PB1tVMWq4QQHFrHj+iJFxjF/knYpEmMeBEf6bBETYlvkh8LNIk1DXRQvAImvzmb/5mcfXfoikQNEHwxJhtfzmoEPxkuA0YaUU+c9MmCYIoqDNmqRx9uy+R0mwn3HhiV5Cxf3Tmk8I9TFQJmo/yESY6wxJtgof6ak2kFuVruL0OjTHqmzBwEi4j6YxQvQXVWhsS1GglfZMFptXMuL716hpsVOqwWZ0FQMAEgRNkciGNFARPFGhC0SUmysSCJ2avK64cffaMh7D98VxnnmNvgk6rDbpadFgbridw+dv8pqaT87HUARgwwd8u0sSAJqhlQpEmBihRQvDH69fhk++9N7UY7G1ehtEwoosrxdPrvj1dkwka/eZIeoNAE7JCN7SGNP2W7yg1ry39+uKEb2XAhDeYTwJqmfzwQgduO3wI5ueyHT1FjVa0MLH3V6pEWyAn/nUtMwd8cb0X5WVH32vnZcGD7GLLW6CH28uMh8g94zFsPPslWKm8BrMtFIM3p3nNSd56vWXCTHlT2+0NodMbwub2CEYPOtCETleMBk5os1Ql7FZd65nOnETU7y/5mqxk6dNjnDILLGH9B4koi4Eh8TfFok1efPmHsLnpNjfFESbFNm63wBKqBDqJpoGBHGHMUn0inujNFG1Cdp2ichicIGqIMOLEnFhvzC7voNR86yunLxsnmzhyjZmiE018ogWpFfAHHckhaCJCuKWGgbY/BvSInURnmiH/ie7WiOC0Wfy7ysjxVshz86JTMgrjrZUJ1KIW4tcGwIeAHo6TWhz+pWrKFWXC5H6HkFV/8CnScxgb3V9/DRqVbQKy5RQYBe/gNorqlU8iJ+MKDFDPBEGTDD0TrgnfccGn1/yIy2k6rROHz3aMhBo/ee+pb78Gd3T+Pdy2gtQyFRtlUqsiaOKKIfQ+GAmJDsHBYARb2wmsdTjS5Mz+/zL6Go8+zqRwkSZErkBji8eY6UOqP42Qn9j0rXfcd6ywyuh0745AE9WXxwCD7jXzflPfxllVKqoL93c51Fx7oElhc2YmwKiTP/nm9+335GjAH0PblYyrsLbegfE4jAQKHK3yBN315LM82xiYVk3TJV+xwHo+cCLumxj9XlnABLMrgvA1csYgaBKAHcbph3pMGCXHh5dqHDFgdE1Sq1oCX6QMXClJ30SZqDGqq8KCJmYY4XoVP/vwI++E1f37vEgQPW3YURdqipATC6N5cB0QAidMaaLnOy/iQPKgEAX7fQCaUFL6jNvL8+vYf2iQRgvKA6ydeQKWtp+C/UtNOhCFS5X1zgBeG5+ARg0F4Z9lQAXpu8YNWO8MoXv859Xcye2VN2PrcnJa08bBTbFn+Cesg2GFYyQDVIk/ixV5tc1GcNv2e69F8gsVNF80cWadBFG7XtsTZcuI5m4ZW6OkD4PudTs7czY5Ol70Tb7wqz89lVGKgSY0XpDuRV2bnT68fPoKzM204qCJyZLfGcRKhO3GkZoYcZK+ZPyX61H+/eVBk4unn4cr514iEfg6CsGTGDxSeuKeJU3TdaB5BWbqgxRoEkacUDVEqLnkc8lvaZ+Eii5xY92POIkBJpI2BEzk3xJREv4WsERHnHz2s5+Fd7zjHVP1r1vlJgROnnoZT/tziUP7gP/GNR76BbgNuA2T4RCghtRUNROcnAGWK/DFHxnY5214Gh3CmBYwwXwLaILzVnN+1Wu+JNA3od2Jmq6xTPX2khfZDQicRPVNAE5d65Ig/DlAwESBJgic4P6ZDlwaii460Oz+tqCyWet7weyybdLbJ2F49jaBqnh5+7TQFAULDjc3F0SZ4H30wzZeKLrSoAlqmJhIEw846cHxxloKNMH7+52rUb2o9DzFO7w9MfhbxTKZ1cKjf/TENDNqiVrakYcj+nwKQafwqyQ4UR4kL/Xq4kRvZbAEawSjS/AHLzTc26PWjgCTSRYpSJnAwp2mo8lvojKQMOTiNijR0aZLopyWnrNGb5fK7FjLFME8Z+OZL8EyRpq0qzbSBClQ8DQzRpqgJxaTkqZJP6HwftQ1SR78lzaiRACEcoUuk7lyTwpTpWlxyj0nO0chLVclCpbwxtkIg6pXpoGQ/LILJUwYXYKPnJ9twd23HyxRoPQ7NFASy2eJh0aTpClIZNUw7ROz73sjok20Y8aLQlMbXsxxCjgxoAkubuvtYuqevNp66sWzwdfOKaA3ZkitgJEmcxhpQk53B2Bp/moUGJUrShNGTvR0ZIV1DInNjAAnJFaYGSkijpTyUzs78819GvSQjygPxpaHoIj5PEaZ4VWo0gjwZ4WSfXhXzFkcPMEc9K+dJPFzoubCH7WRoY0ZbtbQPmM04BCgsXxPlEvb1brvtNgN0CTtIIhXyiSgyW3nmJZLgHykJ6MISCX+TrRcCdMFkPj7ECkkUfydQZPXZj8B/Ya/McQ6jQEm+Lmm5+L+jsfpIv3ACPuSQ26M0SaLRhA+u2/z6d5tS4FYfhTo9xsnVTIkAU93FVNxeU9BMAhBk4y1xB41V8mxn5EsjDrROic4Z65tdCCBJlTxxKWzxvRXql/EnDQxii5MF8Er+d2xiEex8xlcV7LmNDSBfv8pXz/kOOpeIaCTKfX80UcrBqLoAugkjgqoWkGa2DodxtH14jvZJeIzMVom7rRuWJe4fhCBeNqzJQN48L474cTbb+fCqGqgKlcN4f6tQQumFUMNRJkvxWFJt/uech/ssM+PONAyQRO2XJl1oTROwvxvPv0oHN3fJEF4nCbRRl5a68PmzDtgX+8p2L+IgEoNxlCDzd6YABWi6FJwQzl7JeXhE9LhlWFKTbLwWwe8xFzzvrPIpxb19068JsVozLwMyfCRNGlnVPr+zDqRL4xuT6o/GZouOlltLgTBsU96M6espUZD+Nj77puKpisLNAkpugQ0ufPYAVhaPmAjTdCxSetgKZNnY2ItI1g+75Wcvomu/XB9UKZ32UVfcFAr2xYhRReCJvLD9gf3tmnqrQONy6VAk1D4vawQfAosDvpjVsRJCJiIbckCS/DzMNJEAyQxeq5f+7Vf2wNNSkxpT528bKm6QnNCVgbXZQjeG9AE9UwS9AvW8DAA2ldlvSM6WP4oCC0SZ5CpPxmoj17Z07lN/tzJU/Diy2dJ20RHm2CCZPMMr7MJXDSBHGrLwIdA2mRPMbqb9U3ih4aYomsA58YtBk10tAlG3iD1n9ByyeEtouaSqJNA10SLwct0qLZOduuZBZwUtbGuUll3WVuuqpynFPtDfUH/KMCENE0IRJEokwEi1pn0XMfq6/DJH72bD7KZdxN7C1G/pTUI0/MUFxKrYE/XpKjBb57vb2CkiXSnnVcWiRziadZkUKwFUMqxkp/opgBL8ASemW1QILmuwgOzNvCTtFTe6Q40QrXWnM8fb2hYfC2HUo01SbbSa3UV6eEW6WUWjlO8NrU+9d+zeeovYd/mXxFgMtNieq4GUqDgxGlopXCCHCYJ9JArfjuB9Y1NGJxA0GR7wgzduLp1J51Nlkq+Ki+ZcyqnwZIsoMRVSPkoE9sHxiM4d/4inLtw2avX8oCJb98QLEFnHeZ1Kr2SnNZ1tFxhIlk9TNg1CpK/HtEmmSBJKm9p4XsLnJjoD7llJ8DJhSsbcPGKOxFonc7CrazyhZEmuNhsNfMpwWy+gjJZqjFDO0ZfW4BF92Wz9KfTvgbUUCfvUs8XMEOApnC3ocAOrn+36LN/2WNGU/apmPYMDZX06M9yqGe+uaSdKZ9zfiDas6TfhVHnNYq0kBOSoo/IjhiJMhnDcDiGIbShsSjaHRLxEzrU/QwzaBIDycrlWM+5dmbBQ9iRui0LmqD4+921J2BlwdBykY4Jz0ki/o7diGi5FGDSG7D4+1o3gavJbXBl6R85bRKnCL4eAAAgAElEQVRVHN3G3j7J6CE4e5wBmvDgYJCFKPoq8NB9ShhT9XHhvBb6II5oLXtyO2JbESDrbVhnMvfhyTohbu5pbsgATX7ns58s1/h7qXJrwIs6UZphTNHVY9WQWou1PGCcTd0WOkKyQJOM3ESBE/LJ5AMn4uQJD6OETuCsShDAGikGK0mXKLoY9PX7ay+pwmCkxGyNkC4CHQicUOSJudy7xasBkCBthT4Oqga1/InPSvB0JzoeUFx1/z74yPuRhsocIsgBTWi8mhdbH4rRz0AQTA5U2O+MvpjOtA+3SGFioAlbB88ueRVuNE6MEdGOOC+P6gGbZ5+AA8NnYHG2QZpQg4Qpuq7MfxSSM1+DoytNmGmzBk5vyBRdo33v1jVONqZoh2JzbSJEYv0ifEY00oT6pgNNwvrQ9jNrTgmBE1qV8vFv31yGfYXeHcEfM2xlZp2oyZDXhi6lW8c5vhkWhOfIjBA4wX9jZOPH3/f2iYGTsqDJy6evUkTzXccOwMK+/Q40Eb2BaEFVmXRjy8e4hikNnBTNipODJkjRtY0UXQicYJRJjTWdHMUpr5FQz2S1edmCKRpUKdI2kbWaFP+NpOcSXcMs0CQETOTfX/7yl/dm8pI18B//7jRcvIqRou4Ga/cTjK7atOwcSM2VUHRxm8EBz2YbO2/MkT+87Mxrg0xYGhKZUhiAiV4lABN88vMGNMFnhNEmSNNVTzaItUB0A2mFacBSvB9F5OnAktU3aUJ9Ln04CZ//rVevwQY00hRdCJog+GO1TJihw6PoIvAkoOiS5a7+rY1mLOIkZVSD2ktNSqapbMNOAJjI/t+IwHO0OlJ1GTF4Akz6pFcFEXqu9x0cwfvuxsOxzOJBMg944Eqibo1Px1sPRf6B1bOna1JyUN8Eyd60oAl2YHRA4iaglBOy9F72FgRMWvNqo+P32p0AKFnACaLqpC+hnXQmOiBNQVC64eJzlyzO7bZDNng52448yoXdGtThhgEAEDRZ2vhrQ88loImc6MXfTRiNRxRp0u10CDRZ29iE3u2fhur8HRPkbGd1mvUi+1TrnC2XpaLcuBPqsvDfprEfpd3LWMHkaaGEt5xFsOT8pZQ7bTLABH14LGZ8o8ASeniKlisszY2h6drtaJPyIElYvjRoQnVOJ2ZR7NMvf7XRNo6xcn1TUkmUieXCVqLqrt+7nowHXDDaZJKL7p7Qce4cTQY4UbbLt6XBKKOFd5HrJci9BVFwNTxZ2eyT7FGg8NlvRtBE8liB3sZZaIy7xEVPXMNG/Jz3L7xrQNuM7d4fjqESUnPpqjYkxaEewE5Ak/TpSV2/7H3yQBVyNOa3P9JyHdv8ChzZz3QyGGGCjj46/aYQI6LlQvH3YQID1DNBWq4eU3Ktd0dwYeGnoN84VAo0sc4+rEiPMidD14QtrBnvCW0oD1K0SXZUGdpj1FzAk3oC2qTXOQVjg+zLgEAT9uwVzWJxS0B2NHDkSco9aq5JrGdxWi/qBO0s0mtUqnD52gaBftYBQpTlDHgjvZ4X2SjLR/U6oV30cpDTfXAOMt3Wz7QHnBiPsUqBY2NS0CSM7iOKrmEX6sSo5aJNkFIQ6coGo5hDieeKQW8Tmi2sDwWcaIc0nu4lfQY+RW7l1UwZJCmOPdZIQef/GD75Ux/m6tBzgwZOgrqkfyqKLhEdx88RbMC1ocqWiT51DRcKnfPzFBwg7zZfeK9X6fhzByiIe82VxY+aMa+B5IXfhdXlJsxQRAkQaHI6eQBqVaToegYWCFCpkMBvZ3sI60c+49Fbeu+NBDXZfNiMx21Tyj+lK832O7nXNUisa+PclzWfxEAT0+CZYLG0iTdAvKyEtZADfof9B4E0Ir03w5DW6f6aprd5MVUDguDQnJ/04F986ifgbccPFBsekyILNMGvhaILo0xeOXOV7njX/ccggQa05s07dgKaUFfNE4bPmr9irT05aHLx9HNw5dxJAk0YKGEGBdQ3QfspkW8ImmCkiQAk04ImkwImti94gJoZSZbiLU3VFUa0SXSJfK5BE9EyyaLreuCBB+A3fuM3SvenvYQACJxcuOJos7UJG2yv2UiTJBlAkoygUjdAhzePO0pFg0d4s67Y7QodjOIbBTCJgiYlARN5yQsnz8ALL5+JRpuQvslogwM+RBheph3RNqm3yfQiKJSgGY7pm4wBTl3vwDPXBrBZE4quGajgWkQiTZDhxYIlOYLwstyNgSZiRtRvtz+eoMcqs6PPYPC8oX7Uv1NRJpaaCytFABP8e4hcpaRlgpEmJAJPP6hrIj99+OQDc3BseZZemfS37RpfQBN6NVFzs59HsuL/sUfRNUGr3xRJbzBoIqO/fF1RWNSwXw4okceW3s9mJ7wpo0sQLKGRnrPD09NHyXS6NcPFCwEmhupFn6pFCoA4+JXdJtbRYfLlTleVK09mr5vSAVK6F0s9BkVD0GRRQBMUgm+yowodVJglXGAO+9vkoOp2O9DpMT1X79inoTJvqA1yM1F6IJQuSnSIqVPqRQ8qzhE7xEirpUwkWeSFk1BzOcDEmwInoORi7mN0zLHmhmiqFNXEdN9nR5noaXyH4yFWpxjqakCh4pxHHOKGB511Z6Z0wNOL46AJm7UR9ZnwmhQ42er04OXTlwwA4ztI7Un5EJOgyI8J650cTVV2wxQPjEi18yo2n8NZeR6KGy6VwplGvXKe8EEhcJJjb61Tu8wrpqqzcg8ebJyFZmWbhc+VQCM5/oxODG6GiZ4KhZRnj7CeSdgFonnkuqxWkSN5urGQctymup5xMpmxVibSZN/lL8M9ixdhtl0nWjIETDDKhE6pi6/QACa4IUUdF9QyQepIpOVa74zgQv1h6Cz8A6I7CStDAxapA9GBbSnKr/senWEVAk2ygBMLmhhti/xhys41duL5lYob2jFuwKYbrGyfEDSxDmO/L+5Rc5UZm5On0VEnCJx1tweANt5ydyuPrbQ4AizoKMEx6q8MXLRG6FzPzBlR0JooxJR9yI44waQ8N/hGJOZg9kHAoN920SnL9FDDcYloSOMEomi70RDq9QbUm0xn5t49tlomts4Ay+LoofBztAMJngA2dHofef97WMekBGhiy6/GCykeIWprrcuYoua180wOFrDzPh0rocsg9/nBMtqD4+6394lIsG1wRSUbONDwnq2XvwqHZ67BfLtO8wnay7WtAWwsfwwaF/4MVpea0G6y0PBWH+DU8AFYPOooulxuuB+Ejr60rZoUNNE9XD3dvDjssmH0htfv7T0+bZefJqTeVTNF5hIqhL5MB4gVNXiG1I84uzj/6JSs2n6DGiDJQEWbmGqw8ywKMA/78D//d/+ktAHKA01QDB7nJYky4QNaqwDVJtRn9/M76IBUoxAdyrRDxm7EheGlJ2UVRz9VQJPJNNie/ds/ghqCmgKaUHkMgGL+3l+/CO2ar2cSA1BEy0RTcul1b9bfRY2VRc0l9qkMRZdEmWh6rjzARECUEydO7IEmRQ0U+f5LX3/BX8IZmyugCYZiDJMhUaVVm+zzcvbd9euoqRHfEo1/ZwtrTYxIxbWwo7E0k0vhri82Pr/yp9+k9UUYbYJ5HWxdgma17wvDK8OP2iY0tyJNF0Z8J2OAxiLrm4j9HY/h1PUtePn6AK5UIhRdaFcCQXiMNOGIEzxhIcLwuPlR54Q0cCJ5CoET83nKNOsPIpXvLbftxFwWMGEdRPsj1Fz0WcKACa69LWiihOAT/vtTD+6Do/vaMBr0iI4L65IiTrQIPEXZD+zhzFjbYjH3dE2mGNhv0Vsqv/vYk7zGKO0gm7SkxZ4O7rDpU1al3lT8+NxN71sdLME6Iu2SkI5LABNvBilVo5mng2J368ULCjY7YMR3dtbw1KdynvqACDci02tkrqLLZb4o1esFmETWqAiaLKxjpEmF+OPbeLq3waAJnsTBsuNCHSdGdE51exzav02gSSTSJNL3o9oJRXUywfdxB3iJQZhB20MiuVmUPqXyVY6aa2Nzi6JL8Ld/cX971/3Hc98mEQgSVYKJkW901y9dlSLYVvgSLMPuj5tJok0kkmTnIEm6sNni2ehQMSdMArsxCXDyyqmLsElONXFSRPqz+ggXmtnAhVqki9fF6rL4z2UHWWHjmgTBvQVUQZKLKR+vsjUleKKBk1ybWzKHJZOVrU0/XQUG116O6Jlw2Y0vjjZlQ+QWhjbU5w011wT5qlRQjNEIrJrohVIiprH6Sw135WoTcfucuRRpue6sfBcOLDWgRREmDJrUycnhPHW0SRuNCChCWrLeIIFNAkwSuIK0XMs/RVVJoEkGHYvNma6ryHozbw3q5gheI+SBJpif4Tae3kONiWInVGwM4vqkv3WlAKBUZjfSDyTKhJdgafu8R8013Wgtc5eOOun2R3QAhbonrUGdcyTqgDQACs3xFK0i61P15qLpVoCTWDri+ffF4TGZdCESrg5fpZ9jojBsepV2OEBqrH4KeInT5KmHIjiK+iNIqzUeexEntLpA+hNDaSTTGr2WAOYajX/RMRGaiwfvux0eeuBuu6QvijRJtwVBJgo04RQEPqO4LQ0sF8HC+RJh+MBZZjJtP1XRJp57XumVmMfZ+dfdi5EM5oqAJhuvPQHLvadheYEj+BBoX98awDk4AXD1e3DsQAvm2iya3R/V4epGH4Z3/qKCheThsh7xV3fOlOTP8mHX801QvAOHZkoOJGVOJVrfJSvKVEpG4FesXWIjOgKamPa2qZWcC+o3qyZxfxsaSIyUqZI30OUAo03EEti1mKK7xMNRk+ib5IImhq4uBZpgf547zPp0OwVNaDxW6FBXXBjeDFivutP9AJ2z5CslymhHa1Zkd1999luwvXXdRZmYyDqtb3Jb43QqyqQo2oSLZcZCQE9bav0UZFwDIzzGuQ5CwCT8twZLNGASizYJQRQETH7913+9qAr3vo/UwIWrHfgP3zntDXBssWF/kw5bUv2jpkkyglpzXtlm066eZXAzq9C5xipdqF1jB3217Q/33dH1BAA8+/xLFG3SnNuf0jbB9zt9E+7rZA5k5qm3oIbaJkQdiFS1Rt9knvVNKOrJlPqvfngdzo0aga6J0TQh0AR/UD8XQRIGTFJUXXk0XWJCPD9FUIMq7/obv97MN/Jh7LeZLtIRJuSwNj9M22sZIkjjRCJNDD0XRpdYii4BT3rwqYeW4cgC03LpiSFJev5BT9Jz7HlzR/gPrI49XZNbw3xVfv/PTvrjHClPzIU80iJsTINzamAlvaMU+q2QXmWiai/lsIgnOnxgAfDnPfcLL/lEb35TJC4ES9ii7iivZei7KPzWA0zoxYTUk40ljlPZ5EySn1INPFn5bhRoEqvnIPv9tVMwd/YPyEE126xxpAmCJhRlwlVGJ/UUaLK1nUBn6RGoHv5gupw3oHqKKnNq0CTyYNyg8wnlnVwhaJKuFD+6JD2No+g7nvyKXZaPHjddnl7JLlR+7iMQdFTi3IVVNMm4KnwYrwkCTk99F0XA0NiWSJJdqI+MbGWBJtoJw1Rdfh0UAScXrqzBhUtrKeqGaEnMh/mASaQAgZB9eG6U/cwB93e0HtK5SmkLqfucy6GkckhO81nXzaQRQwKGvqlBkwpRgELnLNllCpEXWhtxlpJjbgR4wAujLRJPzyRorBw/lgVNwvYVAeiIXk0mLVR0uGvPUbY9QFquIxtfIcFiouVCbS0ETTDKxEQ9ElBEEYBO/B1pyYhOpjuC9W4C5+d/CgYtXj8JaOLkifXmVBVYPraaJipdQNnlWWrTl7DP4yYZx0wecIKgCV7RaCD7YFNHQd+ncg/7RM1V6JTR1Rw8B8Xo5QrXUXvUXOXmoJ2mkqiTy9c75DCg9rRiy4FTBf9pvKh2GCNognQdRDmrT53mn1PA+2tIjZEahsbWE/DuAydcVqYIidLxeU5pJwYhr0DHUb/fZUo6ma+0cJWUjyZ3fpuugWSIoAnrkNQadWg03JoInbCyF6R7lAfEAab8UtzbHVieh4888k7eA9joN98z4kd76PyYVsdxaPRM+JUu06iZKAWQdYB2yuiDOHpZoJ9hc+Mn8OrEL6vRGjG2SL7TTSx/9559FG5baUG7VaMWQDrDa/UTsLGdwP7B07A0z2D1qNKAje4Izo5PZEabmC7phkIA7Ei/CcdK2PVcWeJzQ9iuWXXo22Vr4biFwkox/dC1jTsY578vnfuiKU6/OdNOmLkbAKk1URPLRXpKtIld35h1mIsurhA//kd//G742CMnCk1RHmiCvpP1teuWmgujTGTPUZ+/zT6bhKczp+7AXsUqwKxZsvVN2MZEX2LWqgieUioRjDZ2iT+zrtxUfQhFF2vCCUWXrCn43wiaMF2XLxKfFW0i79Sgic5H1vzsU5X6FZoVbRIDTYSGK/a7LDUXpvvsZz+7JwBfOIKyExBw8rcOOMEWRW0iAusNYOJFmuAcmqLRMuNnzCM8A5alTNC60R6a8KPD03Yr6F88WaUuAU5mlvGApr9YxKjmWrJuI92JWlOlqs8ssX+I5kRck6NFa0B1RtEHjgFOr3Xh76/2oY9i8PYHqc5NpIkFTgQ0ieibUOSJeXkWVZeUThdjEhdAbNLEz/QSQaaK4DPyGRM44n4YNNF6JkzPhbpqDjDRFF09+JX3HzGC70jB5fTWsF+RX0Nr45AuoaFjj9hdLPoeaLKDAf4WujUFmpTJuwZSygEremOcEKVK9unhMjkoe0I3Porf6tElL/zgAjz2zScBT9N5Yu86usQO7MwVWMmKdsnSAAo+m527NdxgeU5LcfoisO1HmUz84ugNk1ho9YAbAZpkAVNBFhE0aZ/5AzrRPNuqUog+Cg8zJQzXJYMmQLomeDoSQZMtBE0OBaDJlMXfSd1nO2knzwxRqBje653kqYiaKw6YuDFxzx2HYW7Gd4boqBJeOMXE3Scs86TJKVxWL5uKamn3xrl+EwJbtElJgSRhfiYsYFFx9JDNEOPzTq4akKcscHLh8hpcuLJJGzh8Tm7uxQFFkT8TtEkKMImtNLMqImzPjI1uhK4rthkoCZ1wZjIrQwmel2q/Mn2yZL8pmaxUtrxEFeivn4VGBXUAMOqPHQO4iddTKOmZJGPoJ6hnYqi59HNizRVkJhM0SQ0lbC0Tqannq8LqVAlyDkssXf4y3D1/EeZnagSY4A9quQg1GWYHb6fNGdJyoY4J0XKNYIN0TBK4UHsYthb+AeccIyRxc6LHrOlE0SxjW8ZAk1zefF+7CG00Puah++KHXopBE5Uz1beY4gfBItEzSYtpewXVBfSeo6i5mDPIuz7x4QcBf/auG18DuE7+w68+Dk88e8pqpdHcKieMI+PYby4FQgiNV24EEzc3zplE0+U9TAHkAXBiVtPszqFXqn1TpA/x2DNDEAD6PaQAcs8PqSXlaTY76l6hHhn0OyZaYwTtWUN1gifXzef2lcYZTSKr1lnONgsdtj/7j9/v9gOGqtPplIjzylS81jfx2sIHTaybizRpUBSeD2JJhHqqXAZkCiMsrA/GM5euMkzuXPV69YT9RlP6ufpXzQGdc9+D1eEzMD9bJ9s6GCaw0RlC59hnoPf878Jh1Dxp1ah/bPcBzldOQGP1PZFoE3xqMPlNCZqwqY5PIrru3LpKV1Dcl08p7P+kXeOk/4r9xvQZr2IjhiCDoitImTstqoKhr8JdFXK6YvQUT7Fcx7am1R/j4TZ84Vd/utBQ5YEmePOLJ39IAvB4adCkOX8AhiOktcLTc0YLNFoo3TNVdlJzEGc+HzgJiqPWquTTwfnVA01ixXf9UkCKZ/7mjz1NExLUxtPsRuNkoboOC3UUv+a1dJ62CbWHOUgyCWgSA1JiQIkeDwKKyGd5YIl8p7VLBECRCBMdafIzP/Mz8HM/93OF/WcvQX4NfP+ly/D9k1esXab+PehRhCTrfYwp0kTmGW/HpKKgxwSaxCETnoMVaELOc0dx6eyd5NUfqKlh65tQ+PIffQ0asyvQnEtrJVl9E6OpKBS5lJ96i5gtaOYx63KMrBk3FqHaXLQVt7Y9gL85twmbVUXRRSLwDT70Yf4GXJd4+iZC0SV0XQXASWRaKs+aYLJrJ+LIvzXpDKazPwEtF9KAWgBFQBMETBRoYmi6nJ5Jj4CUX/7xVVtvxHZkLonSs8CJaXT0WRHtaKTpsY32KLpuDQs2FWhSpmokKgVDttGwOYHdMnfnpCntPEknfKuDJVgrNrrEGM9aax7qMbDEDuzcJeWEjcFTCp2EM1C0GJb0QoVBE1w0xbVMJnx1qeQFneMNBEww+wiatE7/W6LlmmlW6BQanvRNgSZjgCHSc/UNaLL4CFTeFKBJFh9/6UFpWxHFQhm5n/xe3RW0SBd/zs8rii7BNAiYzM+iyBqLEOuoEu67eXolOfneWZFYLNyeiJvkYbs31t1CcRLKvEnyWmpAc4uWBE3IJOLGOEccHqNLXjt/Hep13JxGABNdBKlOOm0jgInkO6/9WSg3/5qgrjLsFj9BlvnS92UzkO4LEwEnBcXMLl+sXHn9smQ9lExWvle5Ag7Wz0Krus1RJqTnYUSOlT/I6pkMx1Dfd7d7TVbRIvml014lL38+9Sm9co6i+k+POMiQluv4+LtwaLkBzVrFRJk4ikjZaKLzFWllCDQZMmjCOiZDuDy8Da7s+4T3rhhokm+NzCkxZbOZWscHR+Ql+nPa8hIlwQgOZWibCGjCFCOxeg9yR75Q9248LS9h+5nRJrECmnb3qLkiDu89PZOSA2EXk33+f/8afOfJH5hDEK5PeMMky48bscHYryyNh4pC8XyYCJwopwsvT1QKS8HpO5rJquP8RMkL5nVz63Z300aZWBewosrgp3iuJMFKbJ5QEHVk9EiazTaJwqMzh7NhnLbktxioyBM/7x/6sQfgwPJCLmiinU+pv92g9yJN9NlgzApSp1lReKTosPfxHya3lt5LPtXp5N2xCBSpHHH263w6oEi/y/29dvoJWOo9BfsXm7TeRyxrozuE10YPwPbWNbhr7izMz9ShUatAUmkRfdeTGw/CbUfvopzPLS57PZ/dfGra8TOTWkfHe4xEggTThH6uR6HlPyXWDb1sCEjlhzHZp8fyxH6BrEG+C6CJGm6hJia+tr9xMbUFobGjQBP889iBOvxXn/l4oTX6r7/wtcw0Tz77qo2sRxF4uRA0wVPjPDzNCWevToJ2CN+gvha7IUl0hFg6Y6aQFHxX8+wMOqKLQZP0Ey+deQEunz3JwEmgaVKtVWEeQZPauhdpUqRpEgNM9Jwczs9Z83VWhInYtkkiTXSUSQieaOBkDzApHDITJXjSAidjSBAwwXUaUnQluBpExhOOEAlNCh2Mc+ckou8k82WmR9Y04X2f6JqkTG7wpqgZCz7EaJPnXjgJc6v3Rn0fg62L0Kj0CUAVYXh8Da4hKLqSDjNx1BwuV5EuGIGTWouBEyzn//ODK7BJuiZtAIyYqTZZzwSjZi1oYmi6SIGeo07IBtABhxLAiWcjp3TjeBOaH2Wio1CzARNDy0V7fgRMlJ4JRZkgcIIACeqb6N/bcGx2DP/0QTfHWkCEDvO6CHHxA9nVxCih9VE4qe2BJhMN47d04hsAmjhvgZxSxhMdhQv/MtVY2nHiJ0Sw5DZDx1XmNW/GNCFYgnm8sYCJzCCmNkInIJ0Acdz+WaDJjYkymaaFfIHnaZ6QuidvM5vRVytPf4HE3yXShEEToB+JNMF9iwNNRrC5+L6bCjQhWi7i3Q5n3klbJU7NNQlgQgsNBHbNSQM5vVgM9LkNx6S5zk/vIrRcurKGr8C5kvNiAUmsgK1KO4m2ye7WBT+N9VLSdZDpYI0AJ/XWAly8tmWiSwy3tTmtbvMcrWYDgER5WmOe8TKAibyxZLvmCqmrGje82Om5VvpFwa6hqPFS2S0QpZc5w6OVKXpJxvfKiTHlE6K3IYVSsnUW2nUcdxWo1aoc5WHeR4EH6J4nAMHomSwcKcYtdg00iY3pEETJqJFgfkJarkNrX4FjBxrQbpgok3rFRJk4Jy1uvDDakcXfOdKksy3i7wmcnf8EDJp+hIcGTawAfF5DETgiIIWrrCwKWB1VRmsNs3lEV2Is2oRA+VFieNlD0CS1pU6dwB6gCLyiqo06YjKaRgvA0/wStMMeNddujuDyz3rl9CX4i++8BN95+hScv7wJ1XrDQs7eJj3idLEARvg60weEugtBlJDGC9cUFmQOQRN6nhFcpiU3Ghz23JSezUmPxKfmEoouHyLRRsn3tArAMBoO6OQuziG1ep0ioGUfJ/0Yo7A82mbu5FSSD/3Y/bC6wgK1mjN+jOCQcvx739H9rmLlT9Ir8wBHVyd0cLiCEe5tAywZ0CTyHF7j4RdSSgfyaEcYA7H64nSeb0eN5YDVy94oz9x8+lE4eqAJsy2OIuj2hvD4uQOQ9Dpw3/7rsIKaJ80qjCt12Noew+PnD8EAZsgpduDQcTh89E5e/9icKzsZ9eDx9+l+4z7RjsGgpGynYgiiSVgeNDG5CDKS2Z8JLI99W0LXJFreYJBKX9QtZNoVQYWREYTXd4XACdK8fPTH7oaPf+ChXIOTBZpsdfpw8tWzBJpYEXjzJARNcL/R7ycUecQAhrwmXmvep0GfD+eqImF40i0JPMoSlTMpI8jF0wiavGScvi7ChJzP1Sq0qj1YqV2EWq2WG2USizApE22SecAhmIc1QCJzdJlok1AEPiYALyDKvffeC5///OfLT1B7KUvVAAMnly1oMhwaXZNxBaqNWbFWnic/K8JO7CXZWHF5jTEgY8aeR7O+gNRQVHY1lvMM+/fc8y/BydNXSd8kdmiU9U1QK4yBE9mL1JACv9akVTObarMnScZQmz9iDxy9cq0LT15PDD1X2wAmDJz4oAkCJ/giQ9UlkWUiCk92IRJxIpOSXk7EtrIZy41wivUmrUxKrjDCRAMmSNclwInomQg1l9Bzmd8GRCHQ5CGsf3ehD4gYUFADRbcdRcThHml+HjoAACAASURBVII/5Eg8A5zI+s88Zo+iq9QQfksn2iXQxB8xhNqhI9KIPOsF9tS1Vcq/lE50S0aX2PVW2W2XpFP1l3NSmsASPIkfNqb3AZ7abbyOUSYlelam87FU53IvKDr5J5NKmCWk/fj+F2CmWWPQpMX0XPUaUnTxTRSZZRx02ybSZLN2FOCuf+Y/bcIsl6id3CTFtETlMkSTElI9+LuSqbIXUnNtbHbgxZOvZjzLjYXDB/bBof1CPcGTH9M9FJwED/r3VJkuuIlE2VL9tFzd8qPLjfk8kCTVbcmea2qDvEJMktdyNTgpaEK1oIATFHk/de4q9EZtmJnhE0R8UjSg5YpiIDHRd29FZZ4Xgl3l2qFUpFVBhFy4Ns3eOAYpy9ixrCbSU0UWZZmeQzIiCMr1gChvRulbs4vAeiZjo2eCgAlvUrRzik/nJmMEEID1TBA0Kbp2AJpMEhDJvczRpnltH7TvwsUvw9sWLsDibJ1puVD4vcbzDzkpzGZMaLkQJCJarsEINpGWq5PAufrDsDX3I17p0Q6LCLTJTbEV8kATvotGZQZFlweaWOovBs1j0SYCmuCmr1oL9aq0E9E5U3Wh+p2rXhBXakzlDG8C4FV/3wNNigbL6/P9K6cvw8unLlKffuLZM0TXhfN+Bap+fzVt67tEMg7dRPoB+V6UmHwNqTXwhKe1CRFviqLC0Q5+Ht7Fc+p2F2m1Rjat1jXh2g2f4Xta+V9jGA97gNomFEuOYwccbQUKzMf2cti/V1cW4MF7j8IBA5jw0xyYQnWCaxsfunCgROD4pXQFoAmmsaLwEmkSeY4DPsQ5nwZNJK9+y5hakf4Q2FO+h2tX3yfJNs8+AQeGz8DiXB02BjNw8toirPVnaI5pVTrwtqVrBF6vzA3h5bX9cGpzmR6U4GnW0Qha7Tm4++3vDppO7KSMGX8tku6OQYky7Ba+L30V36vrgL2OCuiIrC+ir/fq16vJ+DySMeYyrYhESJkEHGGMp5I5r/2NS/FoEzVsxsmQnGmf+Mg74UPvvT/zVVmgySunrxA117C3mQJN6u0FqLcX6aDcGOXqidIvZ4IJV/len8cT9YEGQ44wPJ8uj28bSBC+hO0JK2Nr/TL88Lm/scAJRpgIaILg4cHqDy1oslv0XHmRJ3akeICnjG0H2JWh5NLUXFkC8Aik7AEmN3ZOR+Dk7184D4PtDTowQFRVOJMTaCIGpcI0lykw3M+bZ8OMNa9Z8AWgUkcttGpg67PHZ/p56bpAmi6ONknPzaJvgmMF9W75kFACBJrUWxx4gb4kpCTDsqM4PLSgNnfQvugrr6xxlAmufXHtoai5CDgRbZOAposjToSqC6NQ0sAJ5ViWE+FvyUFsyRKrMvnMzgHKFvF0YhAi0S/BuZvpAxkoUVomCGQkQ4BRH8ZEySU/LAhvo05GQ/inb5+BY/sEYDNzOM67SZ9Bk3BSJ+DE0bSNMNKWT9TZC4u8B5rc2HH/Znj6DkGT9Miwp8hN6bBzFS0ACiuieM+Q2hTcjGAJ1lNhdIlbIWRUa2i5TOUW0skY8y5hfDGMXEgYDWRP4pkln1vYB3aaYOLFX0anK+NoTO1PXZ33//4LMN+uEp/xDAnBowBvBV68tkIlvLBR///Ze/MYS6/rTuy8/dVe1dUr2WR3k90UF4ktahlJI5uSLUteqBl7DMdwDHts5I9JMmMjthFk/pg/YgQGAi9AxkmMMRAks8AzQAbJwDEVybI08SbSJsV9b7L3taq6utZX9fbvBeece+723W+rrm4uUx9R7Kr3vuV+dzn33vM7v9+hyZDkUYZDODq5Au3qUZh66KfjNZBrXNxuxUm7p8kN5SuIBkz0OiHfdUlvYEtzXV+4CTcWbmb2+UP7JsnJJkdZLURojrSBgdSi3V65E1vEkeXyzyryTHeMM+jA7RcHhtI3Z1KK/GwT3bi70/F2wDTRJjAawrXFFbi1yond8E1RyrCMv+8YMAm8Vmq7JfZe64uMts1hu+QOOhF3Yu6VlNVsHtuW0i1jknJ+uW8XOKFnFxkHAZPplam7cQ3qpQ5UKxWdz8QHTdB5MEQAAfOZjAXymYSaeIegSY6mzgYkmCvDtaVuiCyTY9t/DIdRlksBJpj8HfX2JZpNNmP4rrYsV6vDgMnNwSFYnv17MVzWB01ytVEMNOG2LQaakNEmN90nvNwmGjQhPWgBSrVloF9sIMZuQspnohLJ293NBaSSzVskmy51ig+a7Elz7drUUPhG33nmbWJRjUoluL64Bi+9eQlu3NpmR4G/gTc8FLY7ocGZMH3aHyNgQvNOraHGpb3TVoYCP1LziMuuyAeadDvIrCoCmtAI4PpTe/8yDKFe6kGvuwWDqAyDYQmqVU5Wzwl3OUG0cxBgMg1f+vzD5nbmtl7eGNIBklGht4W6NrzrhElqpiXl6DRYDN2rUkfZEqy1uMRZHNRQTlLPkSbPiEckG0kr/zvfOaa7j/VCg3f/NWyV5uHq1jxUqyxXTC2uQGqO8EfJ+Qat+ek/xbzACOp6YwIefPi0qXLqJ3yNqQ3djNb8mNwxnW/Us8Jne5+GU5UocEwaxStVCGgKjVrd9n4wy21KdNmOcvVcI3uH0cojILaJDuQyheN2kr9LEA3aEA0H8Lv/9GcT7U4INEGWyfmrnIsBQZND+6fh8H6Th0BAE/y+14ugUqtlxj65bWh3jzhogt8G85so+SyxAbGXUvK1hY0sADBw8je01uak7yr5e6kMB8oXHdAkS56Lh4sJZvF/1y1k2ecQ2JMkz5WHYeIDKn4OE3Fg45jtdrvwW7/1W/D444/vpOr2rslZAwicfP/Vd2EwYJCZAEcLNGE3VJhd79juGGg4ovtoPMDKa+JYt4DRTNxNW1/gr++csdkmjqFhO9HZgGq0QWtziFAqjwFMChJQwZ3ss0dWODNORlUj0/W96y1YHqIkF4Imdi6TEOME85sYmS5knmifgcM6EQNq7KKzJLL3PAVBE22maROilwgFABMFoqC/WRLA20AJMkxQoisaws88VI8BJtLlEDSh/G3eWoK+t9R19J7HXsrt5TXJOXI/3KftADQJOy18sASrhWQKLImDwlWV2z9iTvwogCVYT4Vzl/iV61gh+0sBSbIsXLy1SB9cbXqCTSOgiSSuQoO9K46ywj0nUPjcnSn5YYkzoneJ/Shv09B+6X8EqEzCdjQGjXoVLm0dZEkYNftEQ0bPeVLHRJjMV8RF2/FHvgCTM1YCsV14pTw1m80yiU/6ofua6F+9zM3z+IRzjDRXFmAiNujQvik4fGCWWVK4mK+6EcjxpPJJxbsTFR+S5fKfn/Vc4zoXWn0meyb4ivGOzuzB94ltIps7fw+fYVsuX1+BxVsb0KhxhCsPqRHUx2ddID/k4LakB1M7KUUIYwRKkdwvBbp9Hi+6uh2v/e1KCslnZfUhlbXK9whlX0al4PkhycFor4gL1IE+NWchfHOcUofd1bPQrFcpogs39qxwxs9h062kuaIR9PtePpO0V4gVFce3iVQKXZq3qXNNQ1TVqr5LJbh36Q/h6HyNwPpGtQQ1Sv6ODEeWAMAD5xrWSY5oE9bDvFpdI8t1bSIuy8X1ZJgmvvZ+YhUlgCZ0P9vO0MbXBTj83DwoZ4PMwYMWGG6DJqVKwwreUNteqZtAAR3QhDo1n5QHNKE1r5VUUmyO/Zg//M1kp9tORsXeNflr4NyVm3Du8k0YRsp5XyrBi29chJfevGJktSwHrgnDTpF3TXCeiC3UwOXYjBu04EXAUx8jG+F6cWLrr4Ch6PeYISLATpxpYnVkXV36RWnWaJS6UC5FMEDJwiiC9tYGVGoTbBtC+7jRiNglj546ahz43jQoQAabo5GbVNd/f2vOcRyZbIbZJntAD9cZs4Qdp6i8o3lFc7U8xwJOdgSa+OsR65niXLv67nOwvh0RKC/OYe30tZ285KiqcgQx2hAVSYxO2H6/DyceehymMM+JfqbkOJEnycNjHkAzODzHnS3HlTynuBeFznOWCmpNps8rCJqYphbw5DYlutJAE+7Y0O+2iP0emn9t4ATZJjgOvvp3H4GvfvGRoNHJAk0w+OjEvTPENpHDBk2IbYJ5kDKCQ5x2cJooDJrgs1zgBNcjSnonofHRFgXHfU5zi/0LgRPM4VOhPReDJxOwBpOVDQJO8IedwW5ieFuKKwSS5AFO/Dk7JMkl87MPivif27JcMjZ94ATHaqfT2QNMcvaP3Tjtf/v33yPQAOcrKKGySZ1DHVIAXm0hA/ZbEsQj08TgpZzXxLG0CXN+8J08u8v9EgBlui6vJPvh+q1FqESYpwzHNEJCnBAeJSmFBs3zBQd1DZAsWJuCSmMG3lnZhnc2SWfMymniM04ETKnija1cJpzbxOQ4sZgnWFyNJqm3DbkUU5Ybdh3F3JRqy8KTfYYkF+UxUWwTkecSwITymFjsEpLlGsDnplrwhYeTlQJw7zHobjrrDL9N2Q+KqjBKpku1L1bDXjL43RjVH+x75ARNkp0VIbBEXvm2WCa5/SMfLcBkR7lL/D7mOBNFjD+pQrMrWuS47MekgSYoh4GSBGh4OXI0nNz1rg6NvB6ppEIl7yriV9CsHL7gzKt/BZ2tNajValBRC0VcTNJcpGjjEm1rAybk0BoOoT4+A4fveximZg/kCujdjTrOZgtl9yHHTpjVyI6Lh3WUnLuEb8vJStnRj5Jc9xxh+mpavpJ4YvlQEbPfN/3F4tfzAiXweWzzlJ6bhyXx6mrNgaA1LiqKdN7kAUCRprnudbv145XBjoizvrITN9tXoBTX4q0WNBtKbg2dI9QPlEenXIVag+XZ6PCKa+dqSmxHm13icJXFS7MbdZ4vytiU0fEQec5ef6Wbb+gp+CC/wr7SrrcjNJ0npTirs0tUoF/lsPcszbVAEonoPyDQxHKO00aa/CojGGAy9FITapM5pLkCfYoktFJAkxzFzcEwsaK0yADyDmRq+U/g+MQSzE5WoVErkSwXskxw/pF3xlN58xVBHwGiwQi6vSG0MPl7ewi3hodhBVkmgcPR+M3LBAqCJlxxPK798SMyGi5kIhtZX6bLnW+qlrPakuhJ6HDDnkkCb+wDbcWVVEJyTyVdZC9Xku3M3ctnkj3K7+QZmNfk7OWbnDOU3BCYHKMM15fW4aU3LsHCCspcSQlsh63nGUgy7zQvWHO0Nsn8S2PCCnpRj3FuRdGMCniWdXMia9AYGnRu9rodtYYwQKiZ43z7H3eGC2iC8zw6kgedFjnsoTpGbC3XfT2Cx04ehcceulczDWyAxGF4KDtK48CeN23QQtsrLrEtF2U75YMJ28k3NB4ETdzlirrafnWZjyzmhn2NZq8EJF78pZDVbaiubly9CCs3r0OlioBJHDTRwJa6UQn3TEqr3nbI9gcDGAz6cPqzX/YkYlyAhJ8fAE10wcx3srewx1q4S5s1RVKXt9snJtHltSv9GRrgAcciXxqaC8wy1F4RJN9XZgnzYMM24Wd0NxeZBeavBeUS9bkkCf6RL3wMvvYDj8XeJASaiDQX9etBDz5xysjo4Ge4H8G8JnL0BpjnMn2t47yrZ6/SgtwkMXyeXCW4XqEggDz790Dl4xjAt7j41rPQ3lpj4LBShnEETcrrGjRhJgrbzdAP9eoCTJMQy4T31qofWP/uhGViSyPJOEU7iQyTn/mZn4Ff/MVfvJNT2N69rRp4+s9fh2uLa7RuBQLP60qSK2xnaApiol6cMc2rTzJhpJJincI+A29/ZZUjcbcXsGt6rT8CePq7zwVzm6CdGPRaMGovQZVYWjwGMMCpNmZYasw24T0KMU6iEVQn76OS/fGF9UTARCS7MOBAS3VJbhNLnssFTiS3qLW+8ZcVsb20WeSk2n35Ev9VgcI8GYosl/gyRI5L/WsngI8GXvJ3W5KrD6cqK3BqrgnzMxMwP8vBIP5B8lyYCF4x2On7QMGJMVquMHCifEzy6nsSXR9tE5UBmiRP3GlgiVSZJFcuXIW5fCPmpI8Cu+TMhUV4+s9fhXcvLHJ1YSLGxiTR+osfOMpzVWLmebkBE1r9YR4TBZhY0cYfCOAkj1cqVNGJs2Faq4QvOvfGM9Btc4SNaOfjYpHX6rxgdxxGQp2nxLwYzcs/vV4PDtx7Cu49EV+0F+8r2VfcLmhC6D1GcsmjdgE0uXZjISjHxawScZLzA+85fBDuOXIo+0Vjm7SkMRQAN4L9K+cYJFDAsCHSCxq+pw2W+Ncz4+/2wROs2/eFbZITNNna7sKttS1YXLEAE6kMHEvDATkzyDFerrJtDQAmJlo3oSV8Oa5EjvIusE8K2a2E8Cp6R5P3ItdA8E4y1WQ5IFTZ2HZ5FWl7lPwumwt480uZYywVqiuAYXsVyoM1kkck0MSSTDEbbNSY52ToUXUOqmMso5h5xIpbHDTJPfWk7NhIlqv9NByeq0ODZLlKUMNcJgiaUD/mPQG+L0erIUAUQW8wgq3OgGS5NtsRXNn/jxIlQ3YEmtCGKMRcC0h00XJGmIVuDK6sdNDGHZg30ouyPmU/rYAmhp2Y1n6UBB61ke0DQxczQBNi3CiWiePMs/r7njRX5si54yf82TNvkYMBQOZc7CTMAnvxzYuU7wTznOBhgAKrRcXOqHGnQRJLesoGXvg+bIMxgrVad7W0zff86s5awHLWZzF+29stzYbSkdop+wBjNpi1UIU+1MrseOi0lni+RLuAATvlpiVzhwyTo/TDlcS15MrfmGZkySnzvQaPfaYHeam4VImgSYA5QLgX5qZBJ6/XezJBE9XKzOZWLe47ugKJykNTmOW7ho2NFbh64QzdXZJea8ewCpJSC39Vh6SdSnlfxJEruU0wgn3QH8CxUx/XbJOQyU91Sqn+Rz1apMy8jheeRnhNkTYXqWrTfcHnu0ofkaZJma6kNbxWZOaNfeRZQqhpQ48++w42aIL3xehiBBSy2CYoz8XjIoLf/ac/45UTwAdNbGkuPBkZJscOuXKRPmgSjcokISgM0NhDfD+e1fHEzoSAA7kPSU/mWCvROMWIaluWL/eihMEoKcfS1TNw68ZZYpwgiLgfLuhxERsfAYDEZp6QjfTOkXez3ztUBzZw4v8e+ttnoIRYJnuASaiH3p3PXnzjMjz/+kUCDUqVJic1D8wBYaBEVo9iglXnlkTw1txZqiiVlYT+n2V7Xduj4vcA4O0z78EVYpuUYNDbghGyRZF9pZ7d76xDdbjJSeGJFY4YRxMqNcNUk7l1iPmwhiPowhh0hw04t9mDyz0FilAOE4tp4uQ4we/wBxknzDJxksPT38RzYbvhqAlYQLO96M2xXXOMvVSQZpfgByi5xaCJ9iHaIIkDmCDrBG1zII9JNIBT5WUCTISG9NAxF7iWLoPrd7R3uAbiIiVPfknAyR5ocnfG/vv1lABokt7b84Al1NWEulT0zXINNj7powCW4Hs47BKqvCKACUuKiPcvV1SIbpP0yg4BJuZJ8YYtozHXkkeuI+19BU5yLBCD3bTAAlGm3aTufv7NZyl6r0wINUcM4L9keMX5KKCJF9njJJxD4GQ4pAjAx7/4k0VHV+Hzszbq5obJfQkBE43G3yZgcv3GItxYWIpvjrVDXxoNk8I14J5DB0mSyz7ii2lVKPUPOgHTD/OuucxV1t0wGVuhwzw1DSwJ3fJ2AZT3BTjJAZpcX1qDa0sbhl3ivzx5dVhGSGqvXG1CpY5UZz4oUa0tmRGqwFD+kph9CfWKHQIoRWxXmidBurhKxpu/u5lFsYAjMQwk5FJJKotcnMfrEStkoF6L1I91P7QBvY3rlM8EozorKpLLtg3kBFcbkUL5TBxjo3tXItPE88Hma5qcc9P8yh/DA9M3YbyB+bNYmgvzmFSc5O9M8efE75i7xZbliuDqxFPQrx1JLBeOKXY4FLGGSaCJEMIsdqq6NbMATb4WLJCx9uykOahkuhzQBBNaV135nrRK7m2txL8m0ASPZOEUYZmQLbHuYDv89kCTfN37Tp6F8lzINkHghJzUim3CQMkIri2twstvXoUbyyyNIY5IM1EYGUI7gjmtzMavWaIo1hBwovuzZpuoOypwwdgmQhdi463f7xIjQfHlnH1B3Gab0rLTm8djo8IOg+7GDS0HryVARhUoN6bhsYeOwsdPKoaJBZbo+xjsgx5CU69idLCZwDHEdS0Od2PO6GxygunD8lvYeUtsP4vM3yXFspVr84EmYnOUo8Yqv7xTHqe9aWOA1uYaXDr3luMYJka5RNNzgU00M16sZGPJUYvJfTHRb8RJjoeDAczuPwJHjp5IDHhOd9xxn9F5YnQFef3A78QZSZSd2yhgzBUO4zOk/qTnxh6jJHVsmx4vmUnanQXk6PtIB/Me6IMm+HVnc4GJZwnTGDlelUQXvs8DR+fhv/75Lzt39kETm2WCJyJocvzIZCz4qDl7rzEvpQp0+yOda8x+QKyNnQ+MrUoETeglIgKIsg4BTViat7hahA2a4LMQOFm+fpbkqCdK68Q2qVarMZkuHhqGdWL/Lb/7n9mf+7879Rdgm0j/DAEkSZ9hAm4JYESGycc+9jH4nd/5nawq3ft+l2sApTWff/0yz+WVZjD4UC9NA4NHz+00L6kTNGhCPYlKTJLeCXunxKW4uV3qWz/3yjlYWlpSLGtMMD6EamOKQQwEdNvrUI02FWjCwEl9bMYsMpElrmzsZrsEW/0yjEocRHC5PVTAiQeYaAAFc6SghBeCKwiSWsAJvq9KBK/3xjHAhAEfNpoeUy9rO2BXXIxdwiwTWvML24QAFE+OywJOcN0SS/4e9eFUaQlOzdZNPrXRiJgmIbaJBk2U7JfNbA01IgUUI+NEqXDgK+9JdO3yIP+A3c4CTbLBEix73oTAO5LmyhpkbL7o/x8FwCQEliC9EBkmIrHj9hdlwC2QxP3eWlTm6mjJq0OWqIkn/05qIpxUMCGjXqyFJAUoYivLIZ2r4MVO2oljLadTyhQk+YKlq+/C6tJFlRAPqddq80SgiXICKbaJQ4e2Ivg4OTwzTXDBhtHP80cehINHHypWFwXPzmaZyA3DPcMGTGT4ql5csCQAPmAiuUp89gOWGaO3pmdm4eT94YiC2MOt4nMbhNvT19Mv/BKWDePFmFBei9wJGV1GhqvIlXKuBk/wgwIO7A8MaKKiPxeXN+DyjVVatGk5rlCFKKcNva7FuiGgt9aMASaxXp2W7L0wyygngFLEbuVoQ542rAWuU09xcCRPv0oFUDLLVNTIauQnT9ESzxEguLd6lkAEjOAyoAlfJtFbaAc4vwdAbfbBnT9XNIL9O+Ra81gXFaiysfXvw4nKi7B/ukbsEpHlwlwmFPWsHJqa2o/SXCjL1WdZrs32EJYHh+HW3NdTQ413AzSR15K5AYFrXTV68ymOm7hEl5wbjYaUFB5Bk2G/pypulCrJaDdJLJ8J9wY+Ra27kuaAoZUAXspjO3n3pLl2Pnx2+8pvf+8tckYbyTxsKVyXGWc+5jlB1ol4UtHRT2dR1GVqEGKsuLZDHb9sTB5wzvGHdYx5KrZUr6s9j0ypROvCXrftrMGz1iuOU4CmhjIMW9cAehvKcalYIor98cVPHIJD9z4I1bFZBXgI8MHlMT5qK4G6MqjCOKGhVEZGhbJATjAnnUWggT30GEoxle77W/gRESeFt82lVfF+G1gj2wIiSLfNkvLBsyTHoLlxmGlCnje6/ty7r0G3veVIEGnQRDmFHe+8SuqLTH15f8xtEiFggsDJYAidbhdOf/ZLAdCEn5sGmnB5Xce3aSunqq2XtOo8YwDa90oK3EtaU7v9JvQgL6+JDcCllMu0d7xmQqAJRnoj44TyIQT8f/IZy7dwmTC/ydd+4FFdiizQBJPAH5xtakaiXOiDJsg0QUewzzaJvYnzgcWLC+zdWSKUbVcwMbxXlwKaUM/BCPiCh/QDG8DZ2rgFl999AarVGoyNbsEE3GKpaiu/SZoUl884IVtiBzol/C5FT5LoYvuhLIyl8JDGNEHFB8xhgqDJb//2b8Pp06cL1tDe6bdbAy++fgGef/0KDJHVVBlzQBNljXl766G1ojjALa7o1lYilEptTK/3+BROwu4fictxb3pOe8//989fVmOyDSNMVo5Scsj8bExRnis8+ltLUC/1ieRBQV7VBlQxt4l6r81uCVpdXJ8oWz4qwahUpXXvem8Ir7UigGoTbxpnnEhyeZHq0mCJYp3I3wSKSJCvDZTYwImqTz0OZc8WqAE9aaj9MDUUzr8CmAjTxAJOQnlMRElDs0yULFc0hH2dq/D5QyYwkipQjfOHjsd9QwKakD3ICZxI/hf0je+BJrc7oj/415f+6NvnEse9dBx0lOUFS3jyKZgAPrfjoPSRAEuwjvKxS7JAEreD7QbLJIldIk8KNRUDJig5YCUeDoEm3DnuPnBSxPlIZSwycNNPXrhyBlYXL1BEDW62CTBRWvLIOjHSXFyzYqh1MdQCjpP0GokuZJvg3/vuKHASSiSdVDfxnjEcdON2Q8+huQc9bLa24MaNRfoXD3LSCRtEWDraxYYMkyZMT0/DyeOHubB5oqS84rA8BEs5uUf+cpvrUsBJccDk7HIIqoYB1Zw3CK1dCsp33XXgJMA0aW13odXqwPWbGK2WIW1mL85UixLgphZP6Gip1F3JBLuamA0WB5D1OYn2JU9fSQFQititTICCS6ulZFR0UFBaawddidfuAVuYVi77u9SqysrLlb/AAphgPpNo6xrnM6ENkUQ38r0ENCEGBrIvoAm1KRMNmv+J6swQaJKne/gPyjk3VbvX4GjrT+CefTWW5SJpLk7+zgnv1XxD0o8szdUfsAzZVntAgMlGO4Ibk5j8PZllou1xznKZ1zFME/tSDTaoeY/+1htQ0bePS3RR31ZrT2SbzE/Xae4RTXzcPOYJAEgFTeQhAbaJLc0l78jlMW+3B5oUHjV37AJkm7x7kRmrmm2ipNxsBsT1mxvw8ltXYHFlK+aspqDt3b7DmgAAIABJREFUnP3e820qtolx8Mdu47NNxCg585CFNij9kU5nW8niSKJ7m/XkGhwB9KollK1ERzHKW1Wh31qAqLcOFRhQVKsaWPDV0xOwbwJguxtBef6TUBlTDF4NMlgzgPrMvJeShdIfiMyHsbfS2BhYpevVcz7xVO49R11Ike2oa2+xTUz7uNfoZ3m/GBDJLi/VjtPWYdBEAlBK8NqLfw3VGkbRV2nNLwmvtUNYpCCl7GLnLIkundckGhJ40u114djJj8PU1BzPUXp0eGwocRKqk7id3R6m//I6nt9P+e/sTq6XWNrmha9JAk6SyqN6R6AUFrAWa0zjB9WTeciSeBRPdJj122uqrrhOS1hvjiMecw/j/sOwK3/3v/tpfXcbNPGlufCkB+8/CBPNKgz7206JXNAEwY0adLp9nccg9IrxZkkDTQxgIvfKAk5Q8k4/dwdsEx80wfthsNfWxjJcfPtvSKqrDm2YGl4k4AR/8jJMaCrOAZa4zGHVmwNskyzZLhs8sRkmCJrsASZ3bJrOvPGNpTX4D995mQD4UtWAJsnskgAQLMbHYPhQRdCEOpn+H+VLsY9Eq2h9kWU5b62sw3OvX2Z7guA4SnRZvo1qY5pzZwy6MOos8/q9xPkXkW3SH5YooKvVUyoJlBheeS5wz1Hh91jvDeBSJ4L1Ud2AJ5phwiwUzm+CTJMaszJi4ImAIxzoafaOPtNEFg0qSE9Xmr/hkcmd51dmlFiAic5ngtJbFsvEk+WiQGysMxs0iQYMmBx024yLwoExIbYJ2kQ7sDuPTBfNkFQFFUo2f+rYfvi1f/hkZt/dO+HDWQOpoEleKS7/1QuxTHI6Dj758L3wxMM5k7B+gNsinV3COoW8FshZMWZZkxgdH6+O8L13ApjgvavNKWMWZVOXBJqoM3Vi5jvdVkUcj2T98hYo+8Qbl9+BlRvnoFavcyQNgiWoV0mTHjtiualFYk1tCNWkSVMJsR4414kGThRggmyT5vgMHHvk83kLXei8/NJc8f4qeUycB1rdLisCUq7T7BLKVcL1wBOU5cTWG0IBTKbg5HHP0ZcGnASGA8vJhdq46LhMPr8Iy+ROgCV+Z9DSDRn5T5iu7zPGksZD0foKdFEPNFlc3oTL11fISZ/KLnHGs4lSlyfgQlUWfsw4CQAnCjBJfItM+5L3/e0FpCph5r2tugr1VdsxozWgvfJk2OlCBiOP8fTLqSOo/Sepchapg4zC2vast3ENqtCmJIsYucXYpbHDApogoIBgAozdA+VaPBdB7vrxQZO83SI2SLOfiP16buUb8OD0Ekw0KwSa1PCnwqAJsxvZoS+yXCzNFUGnF1Hi983tISxUnoCtyU9nPnBImuc7eKGRsuneE6RsWtJFO04NaGLPOPael4b8KIJHHzwIg25LT+gmr0n668SSwPOsYy5SazN//oqG3dj6ywdN9qS5MrvSXTsBQZP3LmFCeEweUKFdL0lxaYDclo4awcLNTfjmX79FslK23z+PydPzjfcLy3QVAE50R/fGmuf00TJdeh9hswhNby5DBI0KsrHQJlQpjwJGTw/6bZay7G1DebQNh+dq8BOf5uSzg34PBijf14tgMHYMGnO2XJRiuisPujjSxZUr7BFhnAjLx3a48/g1oElsuuATTLVr20CLQxqDyNTXo9byxocc87FnG4SWgRJcb6q72WUJlkuVbXNjFS6896YGTSgBtmaX85rfBC9wp7CdtsQ2IdvMTBOW6YpIkndu/2E4cvQB9jE5o0X6q8yb6r7E2PHP9IZZkpNP1232XseuR5FiCw3mXWObSAMn5Gdxh1pC+T3QhPp3b4scl9zHRjHQhOadEjM1+JwSfPWLj8DXvvgIPdIGTc5fWYGtdtepBgRNUKILGS32gYngOdk0H7jeHwyGxHK1k8I7bxJ7rWTQhPZLgbWUJIYPtZUNmuD3Rdkmsp9AEBPBEv/ABPGdrTWowTZMDRg4weBCGzjxmSVJf3O7GLuYKE+mxloW40RAEhmbNmiCNhLZJfjz8z//83uJ30Od5y5+9r/+0X+EEWDg7iQDnQa7tqmPNFYVLmL29hZQor9Dn5baCxIZEq+jvFkqr0mamyjJlibUx7Mvvg0r6zzfykEsaWScKBuH/jUci8POBlQwv4nar3RH49CJxp1xTf2afCNlzl1VqkKt3gCcg/B46VYLbg1qCjhB5knTJILXwAnmN0EQxmKaiP2Q/aIt06U+E1+WkemimY7fI82nqYASnXwd60LlMtFyXOSPscET/l0DJugfEtBEAJMDaHPS/RIPnTjonBIDTfKyTeQd2WkHe3lN7qIBuMuPCoImOwVLeIIpwDLJsc8+vH8aDu+f+mgCJmic65NQbeIiP0dlpHSO22WZ4AYmLRIzqXS48bOlBPQ90iKz1XvcFeAkr9Mte19g1X72ydcvvgXLN85BvV7Xuq24ceJkXsw24cWhWezRtl2YOLIxtJgmWp7LYpxgksjZg8fhyDFetO/mkScy1zzP7SExWS49ccocmt3fETC5fv261mHmxYB3qJAS7IO46ZicGINTDyREhIeAk5RihIGT7HK7JUw4PyFPh/96Et2y2+ySrH6SlfskDJzYd7XHSNE6i5euVKkAgiWLt3CzyeMml83Tu3lZTls9toQLS040h4cLnGBknstgCb5FLvtS9P2z7YtfQ/oJVoLM5Db2yrMrwEnxMlP5hFHgLKqt8hWtuoSX9gFgBE04nwnT3ckOiyavkkrhfCacFL08jqAJgmo7LNBdAE04+jWC8Y0X4XjlVTgwU6U8Jo4sl538HZO+E8uEZbl6g4gYJgiYLPX3w9LEV6BiRe8l9afbAU3StjQ6GTTuA1m0Rm2CeB6QlvAtDf49P12D+SkzX4hkY5bdiyeBD5SQHmzYLswyEeeY5bixnKF4xR/+5s9mPX7v+7tYA9/+6zcJKGDjj7ZeeaKVBIVMHaYHlIh18vLbV40+doHyhhyeKNOlHT2xe1nR4X43tOedQBft9brA41L8FXG7hXIfBKKiQ0WtN9sbS9DrdKBURX34Gjx0tAmfvrcFVWSpkbIF9vUBSxb2I2jDNIwd/pQy5aYgtH4g+654Ow7zhM8TOTTb4c6MDm4U8qWoe0jV8N8h0ETdM0KZFmbjxu4bulfsM/UO6mJeHxi/ina2Jt5rBO+8+RLJpNWsfA0OaCLBDN7aQRyzpDGPOvU2aKLyGNab43DykSfCoImufm7r0PooaG+tD0N9NMgg9fqqvs5iHSUNjVS2SeIyIqEU0lyqnfxnWj0yXpwQaNLdgmFf5ftIAk4ktwmOL8Xw+q9+7kl48P798Pv/7jl47zLnxHr93YWY0+70w/fRd+RjQSefOkKgCX7ls01C7WNezAZNbIcl585MOvrt9eBXPmhSJLcJA6IRR+enrJEvvPUMdFoucCJjRY8ZdX0ewMQHS/y/0xglPGaMxLkvzYXyh7jflsTve4BJYpe6q1/8wR/9R4hGZag0pmLzBRdE5hsBTeLJvf05WAfQKSSFrkQfA8pKJho2eyRmV8Fw0Ie/eeFNWNvi4CFTUtySDiDqd3VwIvoIS+U6DLob0O9sQWfI4GINc5uoo1aOoFZhZly1FEEFhoDxXqPaFJQbMzxvRhG8u7IF726NFHAyZgAUJc9FYxdBTodpghUhieCVbdEASuhvtZ/CsunxH9o7MQuS2ZCGacK/S/6SMMuE5jcCNZBlovKZIHiyfgk+N1+C+aYAtUktVmK2ydyEnuB90ITaRK2jDAs1qwOU4Cd+8GF46ku775PL7lV7Z9zpGnBAk9sBS6SguVkmOXwPHz12Cb80TeSFkr1ndYMiuUzcis9il8iTQ83lAyb8biILkCJnY72O7bTMessdfZ/HqWkxFdKfkThdxi575Xt/TAwTBE2YZVKBcgWBEtCgCenV5gRNKPLMY5tg9Bku4jDi5ZHHPgn12WM7qqLgRUK/zH1H00PSZLmoj2Q4Hq9dv8HJ3nFCTGo/q80EMMF7I2CCwEni4QMndxQ02Tlg8n6BJaF6CwEo2aBJ7o6TeSJKcW13h8Qu4dwldS27k3qxHq5xlokdeWdL4hFwQrmZcuZzymNf2Opnvqd9guMTs+2TDhq2pfPy2yV+RqgsQrEuVEx1ctHnB56RvK7dSYGca3zABKW5ULefpLls0ERVOlW3orlzPpMokM+kYHviRkQatdilmexHpvbzxqvWuwH3bH0Ljs7XiWFCLBMlyyXJ3/E8nk84X4u843YH85gMSJbr6tiPQ7eyjzYyxHLzpAnsCh4OzaavSGONFNMkdA1WkQ2acCXIjwWGBHqgSGU9csxsKPG0IJPMe3g8CXygY2qAj2cyXPNK/ftiSOKk2ZPmKtIz7s65mAz+vQuL3KtovWNJWqHDwElAzusWPPfGzXV46a0rsHBzg5N35yiu75QRz4vNNgmbwHSHpzhtQ0Xo9TFilZkknkGkP9Gx0rDMEn62vXoVBv0OSfY99rET8MQnT5NkUWn1Fcr/VEGnDIGzmHOBAWUETipTJ6DaVHJdzNFgoq4d/ONIXKnvKYLVyhFDFxnQhG2VKb24v+LyXeobtb4jgFsn7pWrXB+27eiXJ9jyXPRsxdSw24Z+14COdW9V2OtXLsDyzWtQq3KuBgqWqpR53W8nuE4ATbDcuC+bhmtQ6m1Cpx/BdjQGrdE81BtjcOrRT8VJ0F7CdgZM3HYv7OwTQCKDThVy5KcFtHD9xUsj9RoeTumgCV8Tl+wyTwm9vVpMeV91WktWzbGjkZvK1KfI6fBrjDTbREATluZi8EQmcGSYINMEDx80wfwF1TFmc9GTVBAjs00iUikwd3Jua1WXXUdqfRiS+fMqGN8llBjeB0243Om5TTAan1glTNW11jzJVnLpyhm4deM9qI62YXy0TJJdOE44yJDHjOSRSstpksY0we98QIS7oRq/OcASAU1wz/3YY4/B7/3e74W76t6nd7UG/vjPXoDLi5tQqU9xMnemh8THBU3CCgXxxrxvHfy1ooAmsVxj8pTYHJVeBTjeMPn7i+8s6rxqITvKPtkuWeBqYxIGUQk6m0vEGsdpE/fCY426Cb6lnB0IuLMtQNldBE6gOgWl+qRmZ7y72ob3kIiNTBPMjUL5TtSPznGCiwMl08XRvQY4UfLOJgG8gLS+lLKXHCpULcI0CQInKqhRMT4ESOE9u8U8QQA66gOsXYbPzQPMNxG0ja26HBvKflgAm20SAk0QmNFBIHGKZ6yv4QdPfelRAk72jo9eDRBoshtgCU9AOVkmGbsMTvJ+G/rhH5B2Qiku1E3GH21bRyMyfvizW0euiGv9MFP5twOYEOXWohPL7bWDKgfThK5BuyVUvN2qEFOY7Ds6i/e0jpm45Qg+49Vn/wQajYZOckcLQGIXMNNEFoMc3Gw5LCkawMiW0KLOy2uC9SXJ4KuDVZiMrhNtczAEKE8e02v7yWM/SGWrz+wATBHpsOwaVGdw3QVluVQ762ZJcTMgYHL5yrX0PBVa0gc3BswwwePkiXtgajKHhI4AJzm8HXG2SY6LAmPNrsYsWa67IcWVu1mtE33w5G4AJ8gswR/eRFqbVnIKpIxJxyMiiyd+mZBUgQZOSmWoNWeIih06Yq2fGzQxvT9P3bu3Ff13932t2shzS+uclD68I9ZJMdvoF5a2MYoxFnuRIsMtocX8aEMETUbb16Bm6QML649smIqWRX8ZMjAG0IDaVEgaNH/hdFLVPJfkrM54bqERzK5+Ex6cWobJcZblIpZJBZ2dzHJkI81RzJTHhGS5OPk7MkxQmut66ZPQmniCTiUGBeYKQDtbqcfYVwy++FJ9+bpjGmjC5RS5H6kQ/Bd/XEBTbYPZacaeWpqH9k2W4OA+s87KAk3i+UwSGkK3IbNNWJrLTrJsNbKaq/akufL1ibt51sr6Fjz36kXNaOB5QfbalpyNEFAINOETsGcgePLyG5dg4VZLjwt3pjFvE+tJ1gfpwEkGaMIzWrDa8BGY+w5BTRqjstZGALGK+QXqAFEPaqUe6aTjPrDbuknSQ5843oRTR5owGL8fmiTBNYLu0sswBhtQgb5OUE2yUcMRIOBa3v8EVJtWvg3luGG/MjNIzHLbgCZY7+Iw53Ekjkxlrry5QQMyypbxP8b5iQ9BtgYxNsTgyV1Dzi3nM/WHgBAeaGIvK+w2Fec5PvvalQtwC0GTWo0ik0mW13IAizSX3Wr6/ZUNO9a8DI3RJtVttz+iPDKb/TFoHPokzB99NLD04fp0pbGKgyZWlepnqJpN7GPOF7r63KTz9jmmDt1R4SzZYk8LlCIEvJiKtFreeSt3UAbWb+jQ1GwTuRQddN65OF64a3PvQ4muty9tENOEpbmEScJlxyTwh/cbIN+W6CLQpDlt1GwQOFNMZ5tt4tRYwKiYj9huSOL3LLsaym8SAk2S2CYaLJEHFQBN8BIETpavv0cg41j3LNRG2zHQxGeekOXzWCj2Z/7vIUku3X4WeIKfYcAGgiMClMi/+Pnjjz++B5hkdai7+P33XzsPz75yETD/hzjKZR52oFZvvARXd+rC8FqxFM4nGppTUt4f7QvKAK6sbWnQJG1cUxDqsAeDXh8aEzMcTNpeAgyCwp/62Cz7k+z8qAo4QVcHBkAg8FoeP6KDDXFuXGn34dmFzTjjBP0pmAOQcp4oiS5hmeQFS4LsEms+0ot2ybdls0wU64SSwlufK/DCMFAEOEHwhAGTU+M9ODXXtCiqZncQmoPQ92azTaJ+ByK09eqQEpPdI/asTHApDTyK4MeffBi+/qXH7uIo2HvU3aqB0r/6f14J2o6dFCCTZZIDLMHnftgBk6f/v1fg6T9/3apCFfWxq+wSvTrZUS6TvIAJLTy8zpAEmPBpEuGSj2kiN78jwEmWQzOw6I6/bfHhsbl2Ey6+8xw0m02dAN6AJuy80hFnahKiOpZIZ4xcxcfKplM5j4RtQqAJ/gwG8MnJF6kKUWYCr6HIYYwA7KNDjJ1+9O8QoKbAk/rM/ZqVkgio7BA06Xdcrd7Y7JPCNNncbMEbb72TAzBhkMnWqcccJlNTRh880345Tq7ks13QJI/H075X4PwUWa4PKlgSqh0BUJBCfCcOAUtwsYdHrYbRNDsBTVyWCTNI1H2c5sE/yKtEz0NQOxdwkmVjgpWT3Y90ZKOf+Ne7H8c+Fz2ynl+EdZL1/PCiNTSvJAInSa+X9RoyF3nXdzeuQU3lM0FbXKGmV/lMlJwMR1IzoAAozYVRWIlHZkE4mkxAC/8+WVVona8B9QBQMb75EtxXegUOztagUa1AvVZilglGiOtIMXbycASaSv4+GEELGSbbQ7jZPwhL0z/hlFCAE/zQZ53cedCE5XH4oEkxATQxsj5y9qCzCQfmxuDgPEfwZuU1KQ6aqOhVLc0lT94DTYpapPfr/OdfuwjLqxhy6bFNuMPouYJ8KSqKUzvoVZck8OSty3BjeZ2TgSasnQI+Tv3aNXR8VGpxa84PTpXX4ZvEbVDcrHDJ/bU/JqWuRG3oby1DNGjD6furcPrEGDlauv0Iek3JXTKC3toFqHfOQ6WEuRb4yZQXifIhjaBPeU4e0OPVXmIjs01LcaiITSqjsE3oazXeSybxupFz4ndkv7jJOSO2gZfM8gy8Lct0GXkWN87Cd9Jrt7w4ULXJkbwmrimy61eDJuqal5//C1r/C1jCbBNkkJicUtoJr/0wjM4dr78H49UOyZexfCIDJ5hHpt0bwdTJp6A+rXL22Q47ldNFWyFi2kg9ZohsJTn+7LJ5gzStP6fmNdHm3HVA6QDxpPnQZtPQsiLQw71GMX8GbqrGVsj2YDS3s7SjzuUCJ+RIw6TwqlcioHrf0XvglXcWLJaJ7rHEMkG2iRw47iQ3oAZN1FC2x6iwTaTv6BsEGsD+qGyzW3MYWB84CYEm9DZDdiCSPaR+Hc9XUoRpIkUzCeI532clakG9v6ABFJ99UgQwMV1OtZbHLGGTwmoOPlCCf29e2AfTj+yHB//Oj8Af/LOfzFGbe6fcrRp44bXz8AyBJia3rs5fQmynuN1P2pXI6ZV6SK0CpSw9Gfsku5nw8gKY4NfPv3oBNrqe3Jc3pokBWyrDdmsT6hXMbzWkINHRsAeV4QYFL9QaY1AjmXxLfcCSGCZGOQKA5Qko16c4AJHk8wBubXfgzFobbvUrLtuEWCcInDSUdGlCsndHokuMl/qXnmAzTQL7JBXkFJPm0qwTBk60Io1ODi95TxRwsnYJTo114dRs02tvMvI6rEKDIPKx8kcJcDLssjSjNIM53w5m5m+R1GSfy3/web/2S1+Gh44zq3Dv+GjVwK6BJpkskxyAyYcZLDlzYQHevbAAyC5RmkumpxC7BCNJjFHfrW5UmGVCVNfAIiehQMUAEzaSHElVDDQhe7PbjJNMaaekVkh29OVpNwRNLp95HhoImiA9H38CLBMdcaajZfju6LxR9tdsAj22CUcQDuELcy8D70WV4ruSlSG5R7UCQL+zLcXSRSBFwJQBQGWamSgGTClBffZ4LtkJUx8lCOYxUfOmXW8heS4ETN458166ipFEHPqAybHDDJgUdWAXBk6ynaNu//DOTwBMPkxgid//sa9GKAESBCDzjBb3HJTiwgg9zl1igETaROYFTXxvCI8mdmiFABOd/Ne1QbmAk7Q+l9pdmBocOpLtZ+gCtYArVNU5+3FeG57r2UmeENXM6h671I2UozH8np2VszBWY2kuzjElbD9eLaMl5XwmzMQoURL4ZNCE19/pdUoAnKKD56ou7yTOVyIRWPE7oCzX4c1vwtH9NWjWy5TLBOV0qpUyRaPJ2CHHgAJNeA6IKEqcc5lEcHnsx6BfVw456zE2cGKzTqiuhjtlmuB16f2CGWD2+yKo6a4t7Oh0+0wCTfZNaLZJFmgSTwKfNEDNU2iuDs4jqj+MRrAnzbWTHn93rjl7aYkSwtPQ0nOEPFutY2U5qOyhOMjFVkkvQeDk5bcuKduD85XXT/1XsroXOh4ROAn2OMrt6ubXSq4dK7AgdhJlsw3eC3W7u7fOwIGJLvzEZ2ZVzrARAccInHRQgmv6BJVxe+UCNLbfg1oFlG3hIYDBOl107MMMjB35tOWw54IQaKLmYhvc4P2SOPgZOLBd/HYODGb6xEETn2nCMz5QcuBCoIkw1aTuPPaGvbTw/PPGlo0Arl05D2u3FlieSyS6lAOMnFt0f8uhhNh8eRMeaJ5TEyKCb1ViBNrASUcBJ9UDT8DU0U8bNoiKyLXLxOsdqXGrM2hQKO7xC/jhpcVCvcl8Fui4mRJdqh3tTp86G3gSZIE3CyxDs6Srw/N2X7FN6FvlYCuJ9j41HQfY4NpX9l7YqitbuO8q5wJNbIkudITWJ/ab+qRkz2afjmwTPJC1FFzexlqpBOUEtnSy7QCS6aLADLXHCjY65QIchsES3eHyy3PZz0Dg5MKbzyolBmaSUD6y4SY0BosEoGSBJ0l5TZKkuNg2ucyS/uoU9FYnoLc2Dt3VBgyiLnTnAH74V78Cv/YLX4RTx6y2SqvQve/ueA1cX1qF/+tPX4GKUm8xOyJNEXXWkMaNbhlHBcIK2IKgieVXVydynks9F8fNZ+q72oAJmuA/e+ZtKNetQE/7flagRLvdgSoGd1UrEA06xAgtVxrEPqnDFimX1MdneB8jOS3JPo1I6DIaRjDo92gegdosVMfjfffZq7fg1qAcB04INMGAL1nP2OAJRZupLXXgdzXFuU4d394GcpkowCQIlGjQRFUW2qqNq3Cq2WbARA7twjPIhq3apjF3VZz9s5OU20RAE8vsmznUk+mKgSYqHzHaz3/xm//5He/3ew94f2pg10CTVJZJij/hwy7FhawSPAgsoYgpNlZmpI3ImIscl6+vfrvNnh80YSmj/JsvLpnddOkME8teUbRdXsecVwOE1O7MCePcaceAiV716YmyaBvduPQ2rC5dJHku2jQhUCWaxioZvCwGqZYkylnmcIpesjShbaaJ5DaJIpiqrMMTc+c0LR+7HWlZqrUCR84oQAW/U/dUigMccaycg8hQwWg2dBKiTjUyU0oo9YVgyuwxaMwc17+H6gO1s8l5Hjp87MBzMApgMlDOt2o15CAwN7GdX4cPzMLhg/ty09BjxcsLnFCfzNmnnZnbGhfopbX65YcZLLHrUdo9lPukyNgRdom2PFZ15wZNnF23+SORYWIBJrbNFhtUGzc67f67yNhNfccs4MS7mOeHJMA5GTTxbXV6vRfoxzuS6wo8XUK48nQIAUfznJtgcPyNs5xG+Uy2AvlM1OJfGH5oI9Em9qEJ1UmUCnXlRpIcF0nPTYrazHrFuARX+IqZW9+EB6aXYHock7+XoF6tQI1AE5aDlGg7kuVCB6dK/u7Lcm2OsyxX6LCBE/ye5H3KVWu+LtCvyO+ZDZpQlJl2tuJTXdAkCTDBMxE0wUMDJ+h8UVKOoZLmTwJvagc3seF5Qe3aUDP5+AH4jV/+oaym3vv+faqBb/3Vm0bbnoJ+jP11c52ovAI0+NkCGOCEQfnrN9fg5TcvwcLSmnI8GvAkCRCR1xaZrqDjOhfbRO4UBk5IvgPBl0BBBt0WtFcvw1dOT8PRmbayG/x+CHZgXieUiKrs/yTUxuZIxqt06yVmsxEoy0AHAs14LgIn5SkEWeY0P4yBErfuzP7FdQY7oIlipZgreY/lAhjSHiL3oXzd5ZqWVLEezW0n1aX9KqZ8zr0lGta7Jg00Of/Ws7C5PYBqDfOalDmnoZJQYTleC6hXHWm83IIHxxA0YduB7EY0fRT9rhgnCHQL46Sy/wmYvPfTHGym+Q6mD0g/LgSE+FELdt144zPZec8nxvamvpNRuqll33cfNJGy4J1VH1HvoYGrgN0h0KS3pVMgOEt/3DOIKgDue9R+Fe/+7pUtGERlS5rL9DRJAq+7XTQEZJvQXOqDJvSZyMuhYgAGySG7w40mt4tupYFnaS4btC0wNVNi+ABoUsIFv2OFAAAgAElEQVSxpFglLFeTsk9XjC/HD5DDJ4ABHrhmuX7xHWitL9NYaG0sc9Ah7qOHLfoXAZRqtBWTvUvLaxKS58LPMLE7yV1fOclShtcfhAHKIUU9GAy70I+69O9wXwPu/eH74Vf+y6/AU0/u5St4n6br4GP/53/zXShhwnMNKrp+uBhQ4tl+NrmKiYnZzSymiQCn6HRHuUVhacgEkmqz1HN626tOMOzKegu+/8YVyp/pTkYKkFVjt98fwHa7DVOUp5WfxIywHuB6IWovU27Gar0JtVpT5TbBsxS4QQFSfcWgGkFUqgLU5qDSdPP94b3P3NqEd9f7HnBiQBNODI++PePfM9LyysDY+0VnvNubeVU+mtdd0ESv521GiQ2UiFwX5jDpbQL0txkwQUkuZ1I33cSR1LLtoN1wJQAETmYz1N11QLMSapX1jNgW9IM/dOwA/Povf+WDNDz2yrKLNbB7oAl24tCRMFkjWHKEND53n32xi/WTeCuS4CJWiazA4oAJGsRw7hI7ie/OS5tGgfbvWiohJS9vtBpfvRPAhK6j5xRYpcXA510ATkILtMww5qTpr8C7AMDZ179HmpWoaeyAJrRxUos/BbAZirFl5POAJsMhfGb+LMw1tszG3QJMNHhi6fNzIjw1T2GEsJL0knM5dSQnCMa5qa8SBROIMgDoqcjrgc1OmT0Gtan7YNjbJnZK7MgJmOB1nV4Xmg1DX7cGlzXMVKJBACDA5MBsooxS7pGVAzjRshG5b+qNIItl8lEBS6Qq/NwmImkWzwcTrjwXLFH1RuPXGo/o8LSdWUk5TQI7eQ2YOH2Ro4YSDwXe4gK52gznn8oFmviGNGGSdJ3taSw9x1VTZMq1zi1mz2LMyUJjwD45z/ZCnb9j4CR9bqV8Jm0/n4nRxhYbafKZNKE2haAJO12yHEXU3P7ckxS1mVKPecESvAWyTI51vgVH9tUoh0ld5TIhzWOLsi+yXCw7hrkIImi1h1qWa3HKleUKFW9kJT3njShHiZuxlL9v5QFNyIYkgCa8/knWzmfQhFvs+L1zMDHWAEoQ7R1S4vxJ4PkGBBJjoEBigAaft5fPZMcG465c+N6lJThLbBNeH0lflrGuI/aVQ4Cd7+KkV31BSqrmqBtLqwye3FQOSBojFjAQeDO8pZ3fxDmlENvETDr6Hchhr6RAbOe1ckjg+m26tgVfffJT0F+7CI3eJY5uraAEnZHgQuBkOH4cGjP3k9O0v/QS1KN1AmhJUl2di879Lcpz8imoKuCE85poL7wGU8iu4hi3E8Jbc7/UN/9rasW2xS4zhSW+5PxKgx1T9vXmNnKiNKnbruY6lZxeHq8vYyso7CP8uruxAFvnvw0X2vdBrV6DqpUQXstz4Zyg+ww7+PZXFuBQfYnqkcn6LKPCwU/M+hHJSEwO3+5G0K8fhLmHvm7eT1cPg3/BGVczTbxOaKrC/UIDVO7d/Pbwu3QmaKLr0mmN5DGfg2liDc3QCNOsEP0lNV+cJ4ofdzc5F6lpp9gbkjxXpFmgAG9d2oSVjR406nZOvBHJckkSePsudl6T5oybx9UGTfAaZJuQjRBdPK9xtctXxpEX8JI4M3tf4Nqj38OcIvwONliimywDNME+i8ycIqCJACahDrC5hgAKN8bi5TP0S3v1Eq21xjpnM8ETHzAhkGR1DobrcwAb+wFa8zSfIwA2jPowwB8CThgwQeAkGg3gnn/wEPyTf/wje6BJ8ih9X775X/71twFqmBNIgYXe9jFx56HJKPYMUgLKaSI4gNhF9XcFA29C81DgzdHJ3t9e1afLPIFrjosLWwzAmIVGzGZvbLSg2cA5RO0J6VwsCLLcugS6VqEPtXoDavUxnju0QEMJkEGKfZp2L8hchCqBr5Wp+53SCsv2zPIavLvW8RLDM9PEAU088MTdI9oACpc3aa9s2CQWeKJzmUhOEyuvyaAN0NsG6G/Rz7HZJnzlwXlYEGWKhIam1uWp2vyrJ3euivGxOtyzzwDVoY4suU34O5NDkckxDCQ/9eWPw9e//In3ZRzsPfTO18CugCZBaa6UvfOHlV3isEqkbSjZWkVp7smGwGWXhJvx9oGTvCwTXPT4UgF5upY0Ib4fbubyHrcNmqgHsTRH4nSXXhzfkZF5n7Tn5HcEYaHOvfEM9LstymdC8lyk+4q5TBg0QeevkwzSZ5oIDZBmOjbMIquCUWcYWTZb24TPHzrPptt0Oy2JwEwVhEDkep4saAOsGCc2iGKDLPQ7nq4kvmTTjM+iyDcBT5CdMhhBp70Fvd6QQJbShLBTjnMC+hIyVQyY4m9Pvv/Cy/QOSSwTHS2Hi/ByADChybtY+wQ7Th7gRBLI5x0IetXFDnqM0vI3Qrlv9QE/MYlllMY+iUlx0Tv6+TRU51aLYWnpYJSb7UVR9RUETELskuAKifMkoNMsETjJ2/eCXVSimm3bQ0velNa2V+tSN0kzTNJtdjheboN1wmvVArZcjJrUb65Ls+dUzGdSL7UJTDD5TBTQoWRh8NEmn8m9UK4iVZ8sYrxCE8qlgRORXlQOiLRhnJavJO26e5b/d7hvvgZjjTIlf6/hT6VMTk+UgpFJgnIPYC4TJcvV7nLid5Llav4Y9AKyXMFhoYGTEkfPjUYERrggZHYfywOa0PzmSHQx08SsfXzPkfm7393UIwnnuhNH98Hk1HRwLYSbS2GmqArLHFQsS4hRx8pu+Veoovzhb/7sB9x6/6ddPCPRxQ1GEh0htokDmrA9I7um11/KSahlvEawIMwTBZ4YmYtwneOtGhMHwnamANvEjALRYTfjkb6jtaByRgBAe/UKPHbyMDz+6Al69vatCzA+uAw1BZzgZ6z3PwJ02Pebx6A2fZQsYnf1PIx1LxLAgjaHz+Xks8iK6I8dh+a+B/U6Vp4vL2lY1XrStpg/6jMPpFKvoIdqTM7LynmCLL+SRO1LW+kaFlq24SHEyRYue8WNMJbcKjzDdTcXYPPst6FZB1jpTsFyfx/UJXgqIRm81Me91bMEXNHchFH1JQTR2EFH624BT2j9jVJoQ2L/cJ6Tr5s8J2SOrNxtdm9KAkykT2SaAjVGFMCYOp9ZDB27up22051Axl7CHRPLHZ+AM7d6JL9pdQRvDScjRdgmtCSVxygJHAbKmOET9TD/DPeDl86swFqrD1MTtpxnMmhiS3T5oImfPwHZJpg7iOWpWN4Vn6nXxCQv6LV76vrU2AT7NLwnr+dRISFZyjuNbVIUNEkDTLK65MbyVSj11qCzfg26m9dhY7EF4xPMSHElfUewtf4Q7Z972x+H+toQGuuYL4FERhk0IeBkoFgmCJ4o0GTYpd+bn5mBzzz1GfiDf/ZTWcXa+/4u1sB/+Pb34doyBrAgamBYVsHluTK4xCJ1wG9T4Ept3DjY5WM1XFA2L5HFZxk6BkzWYoAJmp7vv34R1ts4Xlm211lvqHsgYII9U9sSGuzuuZgkftDZgEa5D1UFnBDgTkZ2SFJ7FCiLQYflGssOo1+nOg3lBrNNKJiDlDs5X8vy1jY8c3nRACeUGwlZJvKvD6AomxNkmWgvoretFSaQl+xdr0lswAQjeLctsKQNx/aNw/37JuDJUweofheWNxk4SdiPOWwTu19a4Bras7nJCuyf84MkLeOv9iM6MFTtC9GmyP4NWSZ7+Uzu4uC/y4+6fdCkpHIw2CuVhP3yhxksOXNhkXKWOIcAJhY9OpldEm7Zncp15WGZsByXHfGSv3ftFDAhI1xEnosuSC7XjoATZwWY5W3L+j6jgIGin3/zWeh1NhNBE1r0CtOEK8zx+0fDgQE/FDWEgIwIF3S4sBvByakb8PDcTXcvYm3e5a3CgIphm0jeTQFm8Dp+pGGlxAAVSwYMI5Igwmgr3tihvBc65boYyayT0I8AJo8RiNOYRTCFQZTziz1AaS48WtvbxDIx0lyeA7TEoAMewjBhCnkx9lTqCMgATkSHO98oMp26Um9qWZh81374zvLZJqE3sAGUGLtEOx59Y6B68g5Ak9sCTKwXwHdD+YRKIK9FkhxTsAX1qwUS++rdb7azWa8Mc8y5yXfL85zQWxRJEm+utzf2uXu3D5z4FzqmOxswwcu7q2ehmTefyWAElZmT9FTjlEtclcdeS4BxMvEp83ARVon/EJTlum9iEfZNVqGBuUyqZU7+TrJcpq10pLKW5YpgszOATUz+PjgEy17y96w2YsbJUIMm/I4Vj8mR3sfygybGuUtyXU7hjEPTL7OdaJfaMBrBA8cOweSkpSOtLioKmmiWiTw0gdmKm6c9aa6s3vT+f08SXdRJDNvE7Wey1uA+LRGjNgCgoxllTWJFxiPr5JW3LvEzdG6L+NoFv0eHTVVrnbte/qz1vG+dYolrFUMKF2v2ua2b78JXf/AJOHSA5bTwBfvtNaiuvaLtCUlwqXxImOekHU1C49BpqovtW+dgrHeRpLrQ9uC5nBfK5DlpHv6U50DidpcIeSPfZX3GJ2jAWn61y26mQf7UzpeipxAJWNFrZOlzpn7V1bE4LW5X+dZg56HzV9/7NlS6i4BEg0oJYGF7Em7154l1ruW5dDJ4K9cUjGC2tAAHaksKqML8FZyXoqJyU0juQqxTBKR0vhnMc9IdQeXgp2DqXswlEwJN3H4UmsWywQZpL9MeqgFNvXtDmeyk9ZkGHwIhCORoD32u0IHQd6anmIfEQa/4FpP3OV7ejYAZCrJNiJkidiCiOZATwo/gpTOrsNbqQb2G87HsvUexJPDyqFTQxM6foC5odzi3Ce8hMSjOHEFfQs6gHgdcUO+G75ialyaFbVIENEH8BwM9dnpEKFeE9R8N4OKrV+DKa4vkIB5rtqBSrkJzfB36nf0Q9Q+yc1q1n4AmEjGOgAm+7zAaKLYJynO5bJPeXAl+6Fe/vAea7LSx7tB1z796Dv7mtaskGctbKdTSsuZXtb+if/S8bK9PXYtIoEnooCU1Br96Cdy9c1FpZNjd1lOXzLZim779129CdWwmMe/ZdrsDmMsEARPyiVDBw+AKMcO2V2G8UYZqrcmBuZRrsA8lQYXQd4L2gnw3ZQJOoLEPKk2Wn6bxatXXcmsbztxcg+XeSOc0iTFNfPaJ7ffTdkfVcUiqiyojATQhx9SQGSU9ZJVsw6EzV2HuoX3wnz31GYgGbAftmWhheQMWbrWSgRNChgITjPoM63FushoATdz5jnxj4qNTJZDgMfxzL5/JHRrkH5Db7hw0UWOBFkXUgdQR2Cd/mMESR4JLvyPnB2Fjo+QhRnnYJQl2eAcRvFksk90ATLC0yDAp6pjeTdCE6rhogngdnZzg4IqZ26zRWMzB+PrffoMBk2qF/iU941BOExVVz/5i8wyT9FexRFQdcBQMgycnpxcINNGXJVHr3T2nyZXiRUjam1ENmAQAFJu5MugjPbSr2Cs88eqk9Kz1paLjTFLlHs6DgxG8s34UNgdjfG1lCrpDgIlmnZ1uuCGosWMLa6VUqevFhQZMlJNuV1gmdvNnASe52SYcpVWuNQqPn6ze+EH9Pg9wQmDJ8oaislrSOok2UI3hLNDE2ynL5siemIraMbdbxIGTQoAJjXXs2t7mMOblymNrkh3FSQB0/K55npPU03YGnLhL3Dy9mJOtsiFIK69yPmWY++x8JmxE3Xwm9zgFzWTLSHe1y6uCK/w3vh2wBO+Fslz3tb8FR+ZqxDAhlokCTPzk76KJj842zDmw1YlIc3+jHcHF2f8iT2NY5/AOFMs/7LcdNiglykR77YDZ4bbjNUyyvJY80Eh0KdlO8t7SysBrG9VV1KcOaCKnlivwwP2HYGLclYHEJPDYP1wOf6Ba1KtolomcokFfu5pG8Ou/9EPwsRMHC9bv3ul3uwYciS618vCjSRmwUM5S1f00UKIKzMFMJH7u5t1Q53/rL1+FG8g6UQeNk4AzhIETz3FDt/ZyFQQqSro6AiYUeYsOEXKYsGyVhKjLeThOpqstkubSo0rNpwiclLYuQiNaN3lOUFcd85z0+tBq96FCElyz0G+vQpnynCDTDZRTlyWlev0ItkczUKJk8nMOMGFAE1mUWhA1FdJ4Oux1qn51L1qYWAQeyIHRtMgYNDZF/8bvrG4cMCsW6yUEPKjcgxj4c+NVGCy/Cs0avrv52ezV4fzWEWKc2PJcWhaK2oZf4kT1dZ0nBkET2j9Ua3Q/cvRT0BTuA7gNJIeMJIhHOTTMcxJnmuwOaGIsrmV73Vu7NlkFFOqzU+ZoLd3mWfVQm9inxOZk7xmxJZYzc5j2C9kcTN6MuU2kF/IvVk4aSrTM+Rw3t3rw4rur7JBEuZdmXUlpJYMmeJ5IdGEieMm5RY8JgCbdHgao8ebKTgqfGHyZEzQhN3MMhFE2jAZHuOGS2CYCSPHjxXHq1CLV0e0CJngPmYsROFm9fgte+867UC7VoIo5WMo1qJCTu0r/8nuiDQWodEYwvsh51YyawxCiEUt0kUzXsAd9xTJBma5BE+Der5/cy2sSGizv42fff/UcfO/lizRnsr1AZz+2swJOLBvF+htyWF50NXVTv6yNh7dSCjRJ20sawIQoHvppskVd2ejAC29cDkr3YxEwjwmyTNB/NDXZTAVM9CyG7KiNqzA2MQVV9DlQvqGI3gHVLVjqERVx2EcjcwfUZqCsgJNQgvtnLl6F5TYyeKx8JjZYEgJOtPqHrPuF+uKNf4dVouS58BTKV8LyWw+cX6M8Q0fOLUNnsAEnf/xhePjHTlt5vGzgeATEOFnmQFz/CM8v5iwHNImBK9bMh2CxzmPF4JSsNzBIai+fyftoCO7Co4uDJt7+1+4wISvzYQNMghJcdkME5LiKskvC7ZovUpavtbSBAze7HcDENms7AUzo+l1kmphJQSHSeQYFh8SlnJn2XeiyYg7G1/7maYosQ2muaq1KUQm4wEWpFJLmUjrztIGygRP1aEosqCK0NANEJYAXtsnJ6UVmmtjzkVX02Fo5AVSxNyRaJiEHoIJlHPS2HUaKA5qoexDIQ5JgEtlVghcWj8Bat6H37xv9MWhWelAiijRvIEnGvjoG5UoDyvUJKFfHYf9ED+4/eZrfkupx59FJyZ1DHLUJmwRrQ550D0qQLIsVFSWYp9t+FM6JgejWS21t9+D81RX1CdcvnU8/8frmdYt8jpIEEjnEsln6yAJMcjia8tQ9jj1cgArjJB9owrZDgyXJwU2qX+exNSmgiW3AvZdy75znORm1sgOw32y+Czw/FTjJmDetboXSXDVQSY4xJ7Ji+Ek7CliMNosYczAGtamCoImqMkeG0MtpcrtgibTKvrVvwoPTN2G8WSHAhFgmmMcEWSZiG8mWsnMN3wkB605vCJsql8kllOWqHcnT/a1zzO4ScyEILd2+CQInrhRhvL3zgiY4gRD7UucxSgBhvLeI+lg2nEvdL0rVBpw4Ou8AJyhxINFjqZUhoEkfE8D7A8wr12gE/+K//9l4jpuCtb13+t2pgedevQC31rfDbBNKuYFRyiZ6Ncg20c56ZKZ4wInqhzdQsustle9EXk2xZu08FI2J/c6LS6BkJtsEg04sWR12YHrgpLUebK9dgR/+/MPEMpHDB4PaCy/DeGmd7UuZHRWUIL7Xhe3OEAbjKMH1AOu3b56HRrRGAC6lX/DynJT2fwoqY3POuFSYgQKaLAeF/KqkE1XGeXdIW6CJOMxkPWGvbyk3g5Lpctgp9vUhh7tuUxcdsKOHu5uLsHXhzwgwQfl5dAZrot9oBBu9Oiy2Z6AzmmDGifpSB0yp6OdafwnuHVuG8XoZqlW8VwnqDaVVT+fIukk5v4aS5yQi2TRknPQbh2Hu4ZB8kGn02GorJejK9In4b7yI489DK2bKVeP24uBaT9/ZWcupd014rNNX7WcECpK640uQ6MFbxkATJxhCq/XDoNeCty+swPJ6F3oDCvWy2CYj8JPA28VNAk0oeMyTxxKJLqxtBuB4D0QJsEMvmQs0seYtHXCo7J0qaFJ+wkzQBK936sw8azcAE+p3Kq8M/o4Ayl/+m7+FSgnBkhoxTfCnXOJ9OMbgG9muEkxd4oh1R6KL8prYbBOTDB7zmhz5B6f28prcnSk591OuL67Cv//WC1CpTxrQRPU9O2+IltTUd7YAeaWuieOoQongzSrewlN4vInco2f3bMCkFABMcA76/hsXYXVjGyoqMNQ3XQiYIHCCgAn6kJIYJn7lDDrrUIMe1BrjUBoNoFKtkL/JXYdzvloKDFOge2XqPr4Vjg/yncXX18tbDBwvb3fgVrsHndUtaI1jgGsATNGfsVSacVL562NhkKu1CYIl3RacOr8O82tDmNtg8LI37EC3v0WgydSJSXjyv/lxFWQgecbkvmwAF26iVFdR4IQDshqVIdx/z7yteWhVswJXIwRJVBADSqBZpIG9fCa5h+yH9sT8oElgn+o4yLzvP4xgSZBVYjetD5jcBrskqcfkketKZJko3cLb6Y3SjDsFTHieEmOZsyQ5/We5GCe7DpjQG+V8ET5t4fI7cOvGOajX6xQpRjlNHNAEk1pL5LmhestDHEeyzmdiWCZDZJpMLcDHSJ5LkmxJKZXUV14wRT00tOD2ARU9UVAwwDZTotVCnfZGkgtF5L1UDhRxRmIJ//baIbjVQb1fnnV6UQXWe2MwU+9AtSysLSUvUGloAGV/5RrsK12jhPQk9QUVqM0cg/osJzSj/Cm3dQQm9MToqnB0tA2WUK/ZrXwrt/Ved//ipDwm56+swBZGrfiHioK1k6yZZVAANFEaxPo2VueNSXLtEmCix6YFnKSDJh5Y4swjCR6GXBtcGbApEfoBcxW2YMXsWrgn3Q7rJGfftCMdPZp3PuCKn9PDfCbQZvo6avWzb0NtFFTWEpKUGUFvOILS2D3BxOGZbBNvvnCkL1SEUs43904zTqTxzZfhROVV2D9d1cnftSxXIPk75jJBHXyM+EbABH9u9g/DzZkfzwgw8EtqxiN+g1G2JE0SWWxjdUkW6yQTNBFnJbErhY7vb1/DzjpsWoygR3DfloQhu1zl+ccGTvpbAubiGSkuNorHUAngY3aM7q4/fejYfmKaFOmjO+sXe1ftRg0g2+S9i5z8mZz4gRwiHBDEjkpZHwnAoHuNzEcEsHjWQjuYR7CwtA4vvx0AT9QzOCm8xTaRHAZpcxqW2QFM0EPizRXKhkoxUZrrF376h50qtEETOW975TxM9C8T44Tz0pZgiLmABgOdu6Qx+wDdp7t6Dprdi3QugiwIszCDjxOY98aOQ2PuwdgUrgN3bKaITHnOZ9bc5YMeNrjgDOcROdVkHcu35YvFsvrrYKcerHPZ1cZXdTYWYfM8AyZ1kkUUwMQAHHhfjO59b22e9kddGOc9gUQ9KVBo/tBRGK6dg+nBBZiZrEC1VIJanXMjUj3ar02SvQBDlasK9wWd3ojaYtA4DI3Dn4XGtJtcXNbosfGSxVT3eodpOPNFEIgJevIDM6jdtvqaHYImAROeBZpIxYb21ggEUnAo7W29NZPyuaLM1vOvX4XOAKBHUyGfhzJd87PjwSTwUnMi0VVtTEG1Oe3UtJ8DEYFKZJtIj+U8mcoeFQJNEtZ+msXpgiZsEy2ZTKuUIeCE9upSCwmgSa2qcrPEOmOxD2zQBMt44cXzJNFVIZYJsk0EOGEnsi3RpUETGttoozCAywJNSJ7LYptEXWjt24Zf+d1fhl/7hR8oVtC9s+9oDfxP//LbbN8Vu1IehqJ/2Ac8a6LNvxAZ7eFjgybuipcvE9lL+xqXYWJujw+mvFoqmPL5V87A2mY/JtmN99rebkO73aXE71MTrLoRyneSWJHRAOqlDs23aBaq1abJa6gu0sFhSj6T85vMMtJPLySBaLaNcI3L2tlrsH1+FWrVBrSaDQIk1xtlWGuUYVSqwFpTksdjBIGsmeR+ymgq5uuDlbPQPj+C+1a2YHptHOoDlmFnxtcA+oMOdAdb0Om3AEHLr/8+5whkGyNziQG/8B1uLG/CogWcyK4hic3I9xsSc/7hB44kgCa4lELAhBm7eE+03faxl8/kjg7xD8TN00GTDJ8KLyTcwfRhAkvOXFigPCV5wRJ74bA77JJwH0gHTsIsk9tll0hJsMlxoWbThIv21EKgSUG/XS7gJFjg1GVzxisWLCQALF55B1aXLkK9VtdaxjoJvIo008CJQ1/myUBH38tCLuKIYfwON0cPTC7AqRnOaSIRbQS/qKLK4p7+VACKSU4choGSfLZm38M3jwYdGFKiQNtxoBYJsvnRSLzJjfLOrRk4c2vGiogawWqXIzrmGphMUR0UHcGACR4z1Racnn1PJcPETSJrcqKuNoIoEkHdR0bq5P1UqIljP6jbNBtQSWhfHdnsdo9QbhMETJwNzm7nWyk6CD8A59ssxMXlTVha4WgVfUjn9MpqQBfUw+Y+QH3b1orXkbNmXDtJMGWxWQSIyFlnwjipUjSSf6SAJVn3z11W8XBYNi2niYqflvNCPdqTNtt3gvVlVZgGTgQNLsLM5Pt0V0L5TJQBVYAv6/CPoDcYQXXGOPXspksHTdz6YanFIW3aioLvzkCxblvrLcA9rW/AvftqnMekVoF6tUTJ331ZLsllwvmlItgiwIRlua5N/D3oNxSTRtttNKIW1dDps/HtI4ImdHoCcEJjN8Y64REdA02MF1o/VZLtGodNHDSh5wfG1mjQpchTv9QUeUjtwcDJeKOkksBLJaeDJnTPEUsfxIe/+fSpJx+Fr3/5MbZfucd2lpHY+/5O1sB7FxfhvcvLWi4prouupHkd4EFZBAFEbLaJJ3njRuVzX8ZcJ8g8cQ6avypQaUw6wImsxdieeIcVmY53dpyclvOa/SLsIPGlueSOPBQtS6feDSW4qusvk60h4ISkooYEhiAg24YZaB7+NL0m5TnpnudzFZig85woua7mkc9o8EnGsZE8NuNayuOMdeXgsT/TAJZaH7g+e9Rtr2vde5siIQ61GGji1JsNsJinrrz3HaYMFegAACAASURBVKiqPCYiy8Xdg+9KkrUY1RuNYIA5bYcj2O6OoHroc9CYOgytzXWYmJqBqak5DvIdjaC7sQCtc9+A/VMo8YuyixWqRwb82X6K50bLrVDkcATdPgMn+FM9+FmYOvpZ01HsNrW6TxDbSISPpaNbtw0NSr1M8e1pdtiBOMTi7R1/UPBu3iNTd380DF0Hoe1cc9gmajw7Z48i2Gi14a2zC9D1QBMs7ZED07sGmuD9OK8Jv1Fx0CTPek/WsIGAGAric0HYYqAJ993dAkxofHlrj/MvXYDLr1yzmCbMOCG2iQOaAIwvDqBCpFGR6FLydyNkmgxUThPMbdLVMl39fTX40q98cS+vyZ2ciHdw73/+L/8UyrVJdtL78x3tH3nNZx90muVvl+8YNBE7a66QU33pPJSxxDwbLsiO+I0BS/AuK2ub8Pwr71LeMp8x2lOyXFjGZqMO42NNV7Y9o07wfnjfQWcNalELKjWUB0Sg0F9/Gp8MyXRhUFJ1htifLqiQvMdC0GTr/C2oVZpQQzUQGl8qCICmMPRXDWGlNoLhqA+rzQqsjdVg30wHrg4Pw8nSVTgQnYGv73sJxuoV+O5zp2F98RBMryMTk9m8LEM5oHFnQJMePPXPQ6CJPZlxK6NUlw+ceBETTn9AfwWCIPcfmYfxcVYLoUOv6yTZO09sGDDiM3j38pnsYOB+yC4JgyY55lV2bLnRhR8WwCRTgstuREuPXDYhDJhgzoUcFbXjDhE2WKFImA8SYELTTBGmyU6qkMAD5dzJVb+pS+YcdyhaSH7em899k9gmRJNEtgkxgUSeCycYnFTVAtXqS+I0lo0vbrj8RPD3NW/AiaklipbGe1Q0c4V7JVOQedJXXzl/czupZQH5IeWPeK82+wnUsR8Sy8RZeHh/2JsYitgEgLeWpuHtZTeKqjusEGiCgEm9wgkjSW+22tCLntl6Cz4zf57fn1Y4GMnAVHRJUI+Px4kfAw8woho38J0+S9EgkIKbVJi4n7532SmckD71iAEnXE/S/8Qh6PeQ/1RZJn5dYj1ttrYBWSaO4zABMHG6kj3HoJNSHEV642bGtQuY3CnpNlM63NRXMDl8HaPWeZzxPzyud3TkdqymhIVazpq0MrhlzFNi34aGrkm5j+2PpvfMcz/3DXj8Y9wYGb3Y66V1KcxXEW1dU/Iy6GwwdhFvJ5gM2hS0GQNoQnXSl+ZKsHryKlb7sQQXr4/IpmlpuaQ68ud7JeGiHmnb1NlbT8OJ6UWYbFahUStBHR1qVYz+VpGbqnpJlgsddY4s1wA2tiNYqH4aNidU0uCkjhIDUsRZomygtwZMBU4CuU54PWWxC71yCGBC9lZFubK8QrwOQzM8RfAqcF9uzXNulSL/ZC11/J5paJTciLHkKsHEvwwUBVtSd8IR/Po//DKgxjH3gTxjbEdWY++iXa6Bb/7l6wrUs9gmtnPFkttjZ76Kd7TNspVs1skV4Pib+ab0/xEQcPLK23HwpD6+j2RKpcPhsGRdfmMD2YnDUhhBuUvPK87FKAFKc33lCw/Dwf22NJcYnThogt/0MHdJ6wLUo3WyOxD1OUE8yhr2I2h1hlA58Bmojc8BMrhKKy/qPB1URCUNguduwwzA1ANQG9uno0a148aqK6lnwwmRilea5qp9dHskgCZYDRSNTId5gC215Vh5v94cIGkEmwuvweDma8QyQSkyUnAT40DrFAZNBLweDAG2eyOYPvmjUJ887E1wShlFFQvf7NaZb8Bs+SY0asg2KSnmDssxaZOi1sKc54QTxPcs4KRy4LMwaQEnoWjbEGiSvGuKrz+C5yaAJlmQCSUl1jl4wn3Qr7jY870PUneAgfmb5xxeb+ChE8IHQBMEDd85vwgbrQ7tO1ieSwwGwAP3HYB7Ds6kWimU6AoxTSSi3b6YJbpw/8uKDgTUoWRe4J01k6nwqlStRxLmLRvUorryksInM02A8rxgX96tA+2dP8//xf/xV5TXhCS6KpjPhBkn7Ng1El31tQga6ypiXTHU8H7DaEhR5QOV12QQGdBkGPXg3p9+GH7/t38OTh1zJRR365327lO8Bv7vP30eri33EkATNsqyDpc5N8kuaNBEpKq87iqgCTraETDx1wCYS0eYJfYzVlY34PlX34Nqw/WFMGCyqV66BPvm3O+t2SqxYmrNGQpgIGn39k2o1bH/M8gugbU2hYJ8M8T+5Lkb6nNQaWJQq1VipdzCQUK870Lb3F7ZgJUXLkAVQZNyAyqYv9UGTYhZGjETNULQsQcPnbgAB45sw4XBY9Br3YT7Ri/BfdObMN6owhtnj8HFFx6F5qCp1ja8jsFxiIBld7AN3UGLJLo+/ytPwqGH7tcSXSHbL58FgRObyWjMNOem6vdg/75J2L9vKjY3M8uEKw33dlTX1rGXz6T4mP0wXuGCJgXmMd2BAODDBJZkskqkFb3krRRdjJMv5VdAFLJAZd1Gz3BZJ3GWCTkARDfwNp6Dl1Zuk2HCj7cXWznrKOdpzuuJ4zQpRIpOTl0qF6itogXk51578zuw2UbnapUWirjRwaTwoWSQWlcfYxWQaYKLULVwZ+YJggIYBYP67kM4XjsDM41tAk0wuhip+8hcoX/LuIHjdsDfSbufm8YBVDinivncBlhYtka1p0zlJYBBp+V0/cSaUV9g87y5NAVv3cRFgHs2ynT1hhWYbzJowlEZHEGJ7z7f2ILPHTovbEgFqmAyMxW9R9FBwpaUJPQS5cBtgBtJrDMGU0YUhYdgCsrv4L8wcYyi/2rT90N9liW+YswUBzjhdxDHmzYXdm+6Y/lWsrpsCV67tASHZibg0KyXRDbr0jv4/dmLC4D5TPSR5t0OlsOKbnPGvXL92Pbvbtb9aESMKMpx4jnxi1oM7lR5r7K8SaH6SrxN3B6aU7Oe7V+b7PzP15WK2mblqCctb6WT6z0oXCLl9KB8Jh2OePbzmViygpLPJKrOQYUceeZwShyYdzjKLB5M4oAmVtmZGZjN0OHn8v/HNl6A++AlODhbo5wBkstE5gDpQlg8ZMyQI3PAyd9bmMekPYTl/mFYnvv7Ssc7X2vxrlCVRBySlBDRDZxJA06oi/usE8ln5NSnrHPcPsJz4u2BJjzMmMlItYobs34bjh0ah4kxK7osoVpIjsyKtA0DJyU4dewA/MYvfdmYvNxjO2977J13p2qAZLouLJI8FztD0NliaX2TB4JBC+qh6n/yO/9rRq2dp0S+Yreq2bHLtQs31wg4WbCTxVdqUBubJeYJAiMyVIRtgp/hegQZbYnL4SBoAtBeuwo///e/oK/TI868WIwJIvXevvEi5zkpRVDCHxW8goy27U4Eg/ET0Jx/kICT0eY5ynOCjDg7JwquyRBkKc1jnhNlby0QSqrXrmdTva5DHdtJO6t1TkDbfrMXn2yQnStCPc96ZX2RDzBw7gM+iA1y4bucxwSl3XFeIQNj2p/W6yppO74rkgRqB07D5D2nY9sTt4nM22xcexnGWq/CGOY50cCJmsco6Ir7qQQREXCiclgh26TTjYhROPfIT6m29ObehBiM8AwdPjl0rvFN2d9mQCaqfllbn1uf6zwlUMSXwDPTpWnHLGNBQzFuzfm5I5XbhIPFpGh09mgEa61tOHOeZf2wvn3QZGqiCacfPppaAmR8YZS4L88VSgav85qo/Eql0oiTwoeWaOj03dHcw9elgf02ky0vaIJFqddNXqisZsnzfQg0eembr8LmYguqBJYg0wQdyOgr4f03M05K4IIm2NtY5YEcvlYyeHb8MnCCEfSHfvQw/Op/+5Pw1JMP5yni3jl3oQaee+UsPPPKJcXMNPZCZmLMl4q2EpkMNCxS7B6pCOjxFNY6R8lYzOuaBpj4pgiluVY32rF8Jusbm5THBMs3NtaEsaa7Fs3aLVXrE7QmoWBO/HfYhcqwpfxBtmSknqD0kl7ym0SjElRQqUNmUStnrA9KdlZbsPLiJWKZINsEx1dZ5TKWtY0wRQQ0mZ9dgU8/9ha8vPk4jAYdODJ4Ee6bbsHkGIMmV595DKo4N6sxymwVZnt1B23o9hk0Ofa1++D011lJxCRkVx2MI0ocNRNMDC+ME7M2s2pULcOIadLvEGByYN+U4z0k+0YgifLPDZFV5B57+UzuwiD/ADyCQZMsf4lXUGGZfBjAkkKsEnnPAGBC+sLELtEn3bXmE+DE2azTBkoWHwUbMFDy3QFM2CBroCfvYu02ij8asiFzj6wppmjTFSkgP3vr8l/DxMaz8ObWJ0wyeAWcCOuEQYz4olbndlBJfAUwEWku1JA+ODoD07P7obx9mfX5KcqNGSeYO4wjDMzvDKbIDwMpQttkJorkWLGAFTW/0lKjVCIpB9oB2msIAWLoXMsFq35FwOTNJYmaUICDOu96a5zAkv3jXSjhgrZa0025v9mCv3vkIoXeic41LnjRkaE3rrSf4U0YJTcTEMX+XEX50TlqY8mTrQ2mRNBFVgr9APSGEUWblyaO0euS1JdylDX2nTTJRC2tcP3md0WWy9Tza5dXAGpjsLRdhkVKYsuRJljwQ1NMU/7E0Wk4NM1Owrt9oPOHZLnImcx9Jxfq5gxh/gPtnY44p0UMAm2cbFdrv+a1ObdZEZzIlZ/N+Z/icilFrEb+ja232Et7j8wCmHuFovfjNjXzhgWCCQrYaEtqjcZ7KstQ2Rivm/Uxn0mpwzZQgcvUVbRjlAHY7HwmqlYsDwUBB+jjkXIRGK3qSoF40j8oijaw4LI/S3JW1brX4dDG03B0f43AEvyp4Q/KcmnZFmXnRA6GAGJ0Yqrk7+0IritZLtsBmD0cpFTKSacAh5HIc6HdIcM6SpXqknFcrin5Axq76jqFgIfYtGyzOSI06fC/CTFN5NqKej7WASbQxDakHCcZwMlw4CaAD4MmAKeOHdwDTbI71Qf2jG/95RvkhCbmBo1nBW7a85eKrGRwxUh0iZPG+HndNV5iVL/VgQk8wWTxy+tUR2V0qEp+E7X2J/CvUlXzog00Jthp22apnD/T1RZ89cknOGrd4D9i5GRI63byp+Xu6nlodM5ClRy3bP4ReCaAAB3IYycodwmO6d7qOah3LhBwgqw4tpkqz0kvgm7zBDT2PWicUKpA8kzj8DDqK9oFr07S50oYrWLymHdTawmMjEWNee04cyXWlDGLR++rdsbE75vnvwMNymPiJn4XzETY0Sgli+A1BuwM6odg/qGvERDnHDEHnjU3l6qwce0lqK69CJNjFao7yhWj1vk6ihjXxirJLwIn0g4EnPQYODF5Ttx1RMiqBi1tAioXvN40hvWqKaCJAzQKaMIWX7MOE8x/7K6B81JXHDTUQ6AJFx3nkkF7wwDm6lSc85Fh8s6FJWpRZJp0Kf2JmS/nZibgwL5JOOhHL1u1Qtr46MSfcJkLIdAEB06ny0F1cjgSPPIaqk/lCcwIGmIFLKQZ6STgJMQ0waA/BEwQ4Cnqc8qaKIZ9d16+oCS6CDChhPD4g1JFHGSKoAnWd7UzIokutQhRskIMnLjJ4DG3SZeBk6gLW/u78E9++xf28ppkNcxd/P75V8/BMy9fpHlSyzTKUBQ2uSoP5yYLz5NohlzpZVnLm2lx2Nsi6Si+vYDxlhSXNx/JfPKnf/ESzdd2EvgtymPS0XtYzGVSRRTemYWTKxLfBX2TzDIZcf6UUhmi/jZUhxtaiURybdljj0wu7nvopwSjyjSUm7MqCNBYGAMamHJc++7rLM9VbiqmCQKSrLSAdcIBAwNimiA7C8fTj/ydP4fXtk7TOdPDc3By4jJMj1dhdWkOnvvTL0CNQBMco+zn4bwmfegNtqFDyeA34cTXjsPHn/oc172T10Q5efSezthhBE4wObyULUTLQxuCQFgQNNEyvxi03Cf/ij+f7OUzuYuD/X18VOlf/ckrBbwXXNJD+8bh0Pw4PPGwl2TufXwR/9EIluRmlcjFSkdYG1M0QGjgNLtEn/i+vilHnPnRGnkcWuFi472chJO38XaGGVMgwmWnRZdFtuNMKdydc75t3kKOoLd+GYZn/x0cnqvCtfYBuLx9iBaKZUrmKBJdrE+Mh+sw48gmmQBtWa7hECeQCHq9Hpx45PMwNXtAl32wweBJtHkZRluXmLK9fYUdhLSpswEUZqeI81AcbgSkkFNR6JxcMoyyxEU9OsiEnWLonkZ6xM6jgt+jJBczTMyGRM7Z7NUAf+bHu9CslZ3kpXj6D95zEfY3jQwYRobgZMobKOWWMMHPBjyRqEE+MRlQQQCFJl3FVlHLHy2lgBI9WNeKmTIo1WEYVShiezRxP+VUqc3cTwwVrKP6DEdo7L4sl9vvXrt0kxY0ry/ji5YAMGJabQDUK+AWj8Etkb8ZRXBoogSfONy4qwyU1nYXzl2+qTVKYw7vnEMKI4JIpgCZSCTNhg5avBijxDucXyBHxH7Oga66a3rhJJmk5LcJASc5X88ZH9lldJ0dmecXKEToVNua5r9V3jNTbLUCSkLzHC7Ei8gzojTXsHWNpKzY5tnyhVyD7GNDZx+CppjP5KRqF6+GtS8EHVQ4xhTTIs3BoIIw7KjlEEiSDFzxQ6eXn4YHphZhaqwCdQFNqphbICTLxc7IwQCjm4ewuc0sk4XKp6E1qfIIWLY0vR857hl9akjLnCuT5TIEUEm6NwInetyqBOua/i67OetiJ0dD4KZ+b0oDTZBpIs/ubd3STq404IQiUBVIZD8+1Nt/7Zd+CB46fsDxDe1JdGVaqw/MCZwUfpG7I6+C4mwTmvCV80XYEdT/JUherVN4RrEpvdaeXW/jtZ9V9+PRiFgnr759mdYxFIluJ4YvlclZEk5uGuiVAdDkBz5xAA4dmFVxB1xGn/FgyuNBluo9MXdJY/tdBkMqbMXIllLSas5z0jjMUoBby+dgvHeeWHI1PFc5szgXRwRbI8yJ8lnlkOC1mRz0q3ygnu04yy3gQeZlvobXn7o11HkUnWuDJp4B8dkNci/8fPXsd6HSXaB3tvOYcIiPCdAhWS5ifaAsF8Dsya9CfeIgScw6RwZoguXvblyH7XNPw9xUBWoUEMXgE6/lDQOCAo3ICcaMEwFs2t0hSYNNnPwpqE8b6ckkdpJTHXYnSJgSU9/H0E6SYW+LxWOYJqbPpdn/OwWaDC2Jx/X1DZiemoARRhnj2ppAvwG8fX4JNrdY3hH3C5RyhCdCqFargEwTPB47eSTRvslcmgc0wXlrGzPOewf2g1Ab7Hht7CWhTi68YgOp/G305l4ieFFJiAUl5F0qJj6cv/BBk/MvXoDLr17VgAklg8ecJgGJLk4Gr+ywYrJTlLxy2A60xFBXAye9xgBO/6Mvwr/9vZ/LKNne13erBq4trsL/+c3vq3whGNCmyWo8Vv2JjFRauAPSfKFp2ijhOKbXbjR9SKQoyln1tgBBE8ydwqAmA/AhE2nbUJHmQqlNYTojuwRZJhL0h2AJJYDXFsSuvcBujACecWaXkIQ1locD+HDc97eXoV7uqSBZNU/4U49a40RRCZBtEtVmoNxAOUHzvBBocvPFcxCtDwk4qWKuMFJREdCEgW4GTUSiqwtfeeIb8Nb2ozCq74Op3jl4YOISzE7U4GvHz8Nv/A//mJgrmH+I9/lK4ivqQ3/Qhg4lg9+EB370JDz6ExjoodpNsUrF5nKxrfleVeENzThR7+UtLgQ0GR9vwLF75pUFV8Fwovyi9p6hNddePpO7NdLf3+fkAk0Oz0/CoXlmWXzyY54O6/tb/tjTC4MlavGKxoYij8RYjSLAaMRqg/Vv3ejHHc70XgK1IlUnNOEwYCJ3Kl6u3QRM2FCrzSH9kS09wta9SE1YGyfrMkcfveDt8p2ep5BsjDff+rewr3QN5iartDl8YekorHYnOCkXSSmohI62o82KemB5roEGCFCOSwATZJkcf/hzDmCiyx+gUw82WCM72rwEo9Zl3lxtX1aMFJ5EETRBRyKBJxjBJiwVxV4pI4dj0HaZKQKseMnnqfVLJXjn1jS8s2x0fJ2FewngRovlo/ZPRNBsuP0EAZMDY27elFAkP49L03q8WVVbY2vBpNkoHgNFzhVZA3GcEiNF3atUqnPkRqVKCwpsh36/D/3+ELoke8PsFMybMhq/nyI2qtPHoD7D+VJE8ms3+th3X7sMi20ESsYBqk0loF0148yOnLEAEwJP0NkXDeET+yN4/BiCbSkO63yFzTzr3KUl2OoMHJtAbUGgR/bzpc21DImSI+DFofQZdGYhLXkAw343JhfkFDIHCyXPKGcHmnk+S0hEUPN0arVHKLOmwlGO4ctinp08d89tY/33D7VSdh1ln/H/s/fe0ZZe1Z3gvvnel+q9VzlIVaoESmAwSGQJAbJBGAYae4yFDZ5ebU+vbo+h3TPTzOppt7vXsjuMPe6Z1R67wbj/aKCZaScJY0A2Qg4kiRIKIFRBlUsVX7o5z9rphC/d7756VSrw+7RK7717v3C+E/Y5Z//2/v240P7dFSAJAyXh+W0c4ARBk2H9LDu4DCismk9cDB3vmG2Geia5aRsQ4r2N4b3mso9yhBPITAEOsjnzO2Rk24XBkyHRcu0cHIKtcwUoCi0X6ZgY8XepUXSWGUfdwGgMIGhyqbcNLs6+x3tmtMPVPSW4UbO1EQuaSL1ountQLNG9u1LluPol5nujY2U3OXFZKOHexJudoP6W6UnoPMkVKGoM+eTdMsYBJ0FqLu89Au36O7/6k9w/nM9H9ZV0A3n9rOtVAwicHD5xwThfMBvWHI7AO9JJKJmSdaxzj3R8xTxfswcmBJqY/qtdPfABgiffee4UlCQSHfstCcUjNSQGFITW2k7Pi/Dm4EczhRq87XUvYytsnPZ2/c5Fte7okHPdcfR36pchUz0Mxf6yoUCkCFbU1+gNoDmcIe2S/MQ80XVlF5+AEgK+RC3L1ULgQm8AjSHqnOyjc137ZF/DrvEkztdMJ+ZdBHQN+sm0/fBzjEJnZ5d7P9vEcaBJ9cWnoHflGcoyQT+1giZaCLyb0sLiOyF41GgDzOx7BxSntso7BYLKPNAkMC9iv5O1S3vlLNTPfRtmsxcow5DpumTtjpS81nhKZrWdD3CtSgLx7QFkN78GpnbdRWfHZj65lcVnRg69yE+DIFCwPYJ3crJM2G5GzZcSCBUFqEeVbZylkp6LGfWY9UHZJQ6lrFdR7MxD8GR5pUZZJnpgNpGbaeKCJqOyTXAeKm8IBKLiXsylkhNKT6TowrHiLmk5kM0f9zSG0+7Dg20SAZoYOhzNLHUAEvxOn6XzNJaGIs6RyjabgQoOmtBzrt6iU5CG618ZAjz6B3/FoEkmL5kmIgaPzl2pR6yvqZNd6yCnfisUXbh+MJHyXSMEj9km/WEPdv30K+D//FfvXdc1ufrmW7M7/NanHiG/XUYmFZ0PZDY24JjOd0xvz1kNUaCJNSFskRAwwX94ZPNlelacmQzaRaTmWlhCgXbLTHD5yiJnssoYnXGyTOz1MbuwIZahxHMYjkfKPLXjS2mBMaA2n2ftI6Ztj0qyQa3YnIDsAIPCDOQCwEnQHl564ij0V1zQBMcXZ9ljiZnmjjNFiGKrswI/svcvoFrYAs3Kfij0FuBlxSfh4JY2/Pgtx+FD/+yfQjFfMcAm7cvoehSDbxox+KlbJuEtv/zjtt4F0LAf6IyutlDmdxKHV6ouu6fQNVm/0yIdI6yfW/dxUAGxKvUZoFabz5/7bbKuZ7JmQ/iGv1EkaKIgybZNU4C/3+hHegouay08EUWKYpYNkUQauIDJjfD+ZvETFxbkFTKd02qtARNa7F5r0CTm/W8U0ASzTLLHP0Oc8xgNjA4u3Nj8zZltsNiZogklizRdrii8oXKRRhQKGjTMlGbvgCaxgIm2/wgeWj2tu3zSaKt0zz7GWS91BFMwC0XpvXiShX4TEDhRrRSmAcNAC5mIyTHIGx1s/sMLG+Dwwiy/lZTH9MhMBjr9LCy0ykQvs2myL+fRyfCm7Sdg00RdaoSvougJl/orMCCjt3JpABUbFWgAE9lEYvQIRpIAMP8pYJaLCHtSFB8KBeJkOkTBQNZYURF60k3po7NgSJHeg8ndIsgMMLX7Hip9cTaFCL3znphh8syVPIbAcLkQQMCfVEZXfdRZwvFL4e6PxFoJOBn24c75ngAnoyxbXM2Oug6Ik/3ClapkmYTtEXKVRu3WOYMDQcUIuisBTXRxq9keXBqJFEPwBLOiDIXT+O9gSxttR/3n2rrgtGvkwhXKIR3Xo2x2CjBHVnBh8GPc10sxNfhLzeS2jr9digfR2GbwKR4ocZ/v31OdG6N6I1Jz5VHPBEFgicqleCi5nY59HMMImgwqO8DQR8nNTZ2oBkcKwMSYZM9+uW4t7bfhN3DdX4X2Wdi8/DDs2lgggFl1TDBSWzMGpfszJYsj/t7s9DjLpDGA00LLxX3JPjOZZd7tYNahile7unZ2+gm0UZs3mHHzM69rcP5gmqHYQwAU1lBhd27wCA6FsUATKqQK3UOIqisuy8S8tykM65l87COOnon2obTjfFSHXv/+utXAFx57ljfO1N+YB5/6nhvkYrSJBGJwHcaucLhmm9jkB2Cedbup13Fpnf12dOKc+uzRS3ClyhGl3iFRr/6HauDcT+2z9m7qwitv3eMmb/CJNLw0KMAvmy2X70Ln8dGD9vknoDJcgkKBtUs4axqDSgZQb/WhN7EXyvN7odtYDOicsC1k/TnUXxoAbHoN5CsInFiDRbZaISr53HeMySugMfcAH3WS2FfE52G2iShmBGyiNovvukJartrxR4zwOwYYsRNK6kkCc1THBEGjJuqYbLwTpra/Qmyh2K8IB7ec4Jk3AuvoXNsWl597GGaH56Hk6JxwxqHvEKPl34D1/nBewPkNqboQPOkVd8As6pxErCHcdnZniqiBF7UECQNsfnuEjbfTz9ReOtRqIVtPQUHukyNmsUDBvHcKTh+4pu91YNBnwCTqwP794sVl2LltSPp5YAAAIABJREFUnp2Cgz587+gZWKnaAC8CTWiK4qeVS0VPn2DPznmYrERT5WJmZHHKsgdoGVhDlceH+i1wPLEYvHPgslOyaHUc6/w6KmrGgiF2DjQZ3AKQJC01yUGL4LG0iwIYCphgdZeLrO0ZeaRbLia2jdFXk4Ie+sJ3oHqhLnomCJBKtglpJliKronzPci37fjFEBouN+7tOFK+30d6ro4FTgZt2PqWLfDRf/lBeOcb98WWa/2L61sDv/WpL9HaHQFxY/+N6dd1I0/Q2p/doCYdJ0YI3il+r7lM/YB8A7gaQIpHo41nhqi5sTdehkP41lOHPdAEM0w6PQs0FiTLxB9nMaNuyMFYOH+xILml5XJrHMuI9LPZ3oqh8CVgw1vCYCAvrydw3sJ5AuetrOibmHnH6HrwE5aPvQiNE0tQyFWYVstkcUmWB/qvaAx1oTvoQH35DLzu9m9DtTwPK7l9NFHdlvlLeO+BE3DLxhb8+n/6KTh66qDJNMG1luqidPstaBM9V40Ay3f/Ngcl4RGpa2JmSztv0rlDIJou9E2YlFC5D1LvcjAKwO4dm2CiUmQqLlnD8e9sH4OgybqeyfUd5y/l0wg0eeXBrVSGHxSQRCtsZFaJZpEENjluhTPti3XQodPLRY9fysaxz3Ys3CgHnLlo9CoE0/rSOavS14KfUbDGmSZJ724i2NOXdbwzR9UnT26N5z4Nm/PnYBIpVIiCIGscWxfrRfjupQ2w2J6y2SaYeRLRPzFqniaMPi/gtuw8QD+33zxaeM5GwY94Qxfgck7tLZ+ktcNg5ST0lg5DZtBhQEWyUYx+ipuhIr8vtyfg0KXtPCmrvg2jJ8bNtdguQ3dYIsCkmLeL9DdsOw6bynUDkNAVtBFk0MRtgTj/k8AsOp3yBBdRDV6GilJ6kQOPAQlcbNDGiNZZbB+opJqtongERiP1kS6I20lxClSZ082qRhti6j5GXZJ2CkVVAlF9kRD9hj1GgD4IqBBgsogRpQUHLMGNtKiPck37+yKXLgQdjQjwDNoYKkMTP2Wc3DQ33hAInR2/jXrqudMCdkXYAPXl4CJMFiFog6OAEs9WqxCuB85G7H619QlA6Uj2iS3raP2O5GpJspn4HrliWTuOf6M4+5XWmarXu6+ctJONe41RpszGY6XuH+FbJsApBPqpAyDtC4TvlzbbpL1wFMrkxGPdJ9006MspaMJR0UOAiZ2RoAk5T502TJs5EAR93Xmd3z66rrSfzlx+CHZPnifuX6QyRDAeMxhZ1F4yZigqS/UEUJOJqXFqzR7Rcp3L/ihUJ18T2Z7xoEmwbfyx7IImcWOKsjNws2HGpJ9lphkmWK8YMWcdRNFdT7Mw4zqm50ZLyjQRMXgUgcd/PFGwY08PN+MEHWaqXRP5bIwIFmqjj374HjiI2XzSrNq6aftL6kG3fuI1rwEVhSd9E7JZuBYQ76Qbpe9Ei1IPcii6XGctCdCqPgqe5uzp9Tq53OmT/hrm4kITvnt8ES4tSr/VXhsRlW4HnhmB9Euv24A3IzXXplnT4z2nMpmlAMDrgUHhdRXOtXigva20j0sWHA8DBkOGgBRRHdIu2U9gRePs4zABS0SdqFGwWNUInDTw3MpeKM4dsICBVJJfV7Zg9h1U40V9Izq2Lf0YPocdX0Kt4hgPvr9v/9q1C7B8jIXfCxRYpDS2atzYkhIlV0DHZP7A221TmHlc7Klx6tn7eNOCcLwHwbXlM09AaekQTFSYolFF4lWv0A0KYH55LhcL0nPGSa+0A4rbXgulGT/Dwa1fO8jCc3Xc7D0WaCInh+81YqEiAY5qu+n6hLVRqH9jdpPJKhGwJGIt5pZr0GlBrsCgB64/njt6DlZqOA65v1nQhEcxUnNhtokeSdkmcaAJ+SgiKLmbrWAmjLw/bZtYEwYdqiaSXruXBBQlZW1qedPsJRUwcTo41Q0G/Ll1PjXhi1uHjHeKdWmcwTfzs2M8X3jyOJz6zlmh6PKzTXg/iUBPFkrLfSgtu2ARZ44zRRcKUXc5Wt4Rg0d9k/qGJvzS//UL8Es/zdSD68dLXwP/7QvfhDOXm4AUWOEsRN/Au+PaapzwhIx0y3qgs5w0THpdYp1gRhq+mkCTELVihM9hOIQvPnaIrsmXZqDRaEK9hVqudk0d1DKJ9lyYyV5ouRCo7Bsdk2ALmGyT1jLrmxCLiGja0t4B92LsndEZkiklAfr5GaHp4kEVpOhi0GRR6LlKomsi/iwBFgZIod3vQqdTJdDk4J4TUNqah6XMHvKn3JZ9DH7+jmdgbroAv/4JBU1QVJ4DVFRbqNtvi64JgiZdeOC3P+CYGwbQ3bnfMQNelei8FAROaN4WTRNc92yem4KNc0jFKFkmAUroIGiyrmfy0o/961WCzHA0P8P1Kkuq5zx//DwcPn4+Qq/EySJJAEnoIbIwQjQaFyT0Ua4AOeS5johwTlWwa3GSMRyusY9bpiYVILwauRaACVet41iJccqHSppmsZQCLDKRJteiLWIcW/ZRQxJ/n1r5GmycxiyTjDi2UKSXo2nVOXeuWiS9j5XeNPFkkyid9EscjpWpWahMzNAifFsKkCRcnzgZpqjUEWnbPid8BrrLJ2jo9FeQ6gszVQAyAqbgRFzvT8DzK7uc1GfZVGo0cQagO8zBSn+W3nm21IJijqOlDmy4CAdmLohjwl6HjnSsI81iIccF1ZXdH6UBVHwwRWvMdxey065kIht144g2wnWEuBknNDlTRAXy+LPWAjovaQHigCje70Ykzc9OIaovAlOGMJzcTREfJ6ffBc9cwV060nEhHwSCJXnDp2ojQp0K8TwKrG+CAmeUcYIOTMw46bfhzs1ZeMVNs2swWnybRLRcza5kEQT6ofMn29qIFWdkiTBDy9JUBIhvEt9hOAxTd6UYHdH3TMHzjJQpOJ9Eh3BG2O80Y5U7ml8mfQlG9pLbcdUvPH73sI9Sr7EAJLF1l2ZOi36BUcBJWj0TdCoRPUymDNnJgAMpFNU6mpbLrTXqt4kHvpty8Ponovj7TY3Pw/a5PGcuFhCMZ1ou0g9QANIAJuycROqOGoq/N3pMy7XhvXTjIOWMtYS4hUlC47iM7qGgySgQkjYjDp0HbXCGCphy2+syVGlS44BJE8mKpQnSdwUA8qRME3wmBsd0Wys+pV8McOLRf7jVYMB8/vDAzZvhYx/mbEK3utaBk/HtyI1yBYrCM782iWvxWk72GJhgYKyX2Dd3reD2bSe01Xs11/p5U7cZnP46RacBBE0UPPHLgLzmLn2kOzD4zGmi5sIAnAjdEDYUYi+sQ8X5OHJqQwctR30OoXH5GFTaL5BuCYG7FDUq+hqdATRgA5S3v5bqtX75KEziubhmJpvGdCloxzrdPtRQ52T73d5SwbVjrrPEddKqU5jrVPJJhL/dbRfSN6L52jaLXuM21MLRv4Bs+yIUMeFXaLkww0RxL+4jFjTBdVyjO4TNr3jQb28DEsg6PUjNpeXQ6VMim4NOQLwpAifDy9+Guckc0XSxQDyCKJLBZ9YIliZJg3jQwc90XUOYIJ0TO++5/TBQK+bP2Fk7bknncc9L/0LdULlj+H6jFy2qXYOBQMHro1ZF+l60t+m3/WvogvAz3fuee5H1r3ZsnYflao1AE/fAOkVASiY1QBH44GSQBJwQ3Y5Er+t9DXW4C2IO+tDu9MghacwEImKU3MXZ+3YPiHuDlAGMAaM7CjRBEDlqr4k00qhjgsFjeGBGVgXRxjTH6GYP3cWAJk5jLb64CE998RnIqhC80HQFdU0QMCkuD2w/1KxWdPgS+IP/mGIIwRJ04JIofAXg1b/4VviROzbCRz/0hjRvtn7ONa6Bbzx5FL7+zBnKNOF52gxFj2rS3XbSsCcE3fZlAk3Qlve70G0tiW4J9l/unJrtyAFR4h/QiSCwDsW558pSFR5/6ggFEg6gBMvVumdrglomyYCJUIPlS5xlEgqW8CtZKbs6tQtQzHQ4cEy0dVlWV/TaKOiH1wNE8Yuug/w0ZEvqIxh6lIWtxSosfPsUi8GTFgmCHRIQJ3WkmSL15bNEz/WyPSdgy44aHO+/kp5ze+Gv4EMv+w5s3FCCP/3K6+GhR98KeRKDl3UW6nIN+gRYshh8Ddq9Ktz9j98EWw+yjizvJ1z772cSubXhbqHPX16BC1dqpqqJdo20qhg0md/AwY+cRWvtLD/Sn23W9Uyu8cC+gW7/AwOaYFbJ88cvEGBiFiGyiAhxdurn3q5VU+vlalcwiaKDJyniiHn70jhxrnErEmDC4k7ekQI8iC6ZXYlcK8CEzK+3OEspBp+0SBrjfV860ETE3499BrbN5qFcFMeWiPQasTF0lovAODq10El+vlokccaF1gRsuu29MLVhEzUfUT9dxUHPTHTGJn8fdjgFG8mOEaT6qtZqcOT4eRj2W8SdiZReFuggYgtabzSGs9DPFCCfHcBsoUmf7Zk8D/unL9C6XsXoufiiAeOkk2oGi4In/LdsEBQ3iANUAskYvFxA/KEE2YITBeUOfxVx1rZwMji4a4pDQzaK/V4Xhv0+fUoMEeKUUMCMABXNbNHfZbNNZxOVAlPsnGpshD9pvo8BE4ycEdCEol2RQ4050eIPfD79Y40cA5oggIJ2btCBB189fxW9zKkU+ZXE309eZIAjWDjau7ED2XUk00JtRH9ngbscv48s9PyCJ1SE85Vqn1BdrOJIm5mHwAlzzQbsN6+4AkVPsUuMzVJx7+fcJ8UtV/H6qS+h9qLFeALlkrnbqPk2+WWSgJNeYwGynQVA/Q+2LRHOJBmjlAEGZcg7eibqpHdfPBUg7VwwGjRRS8QXWTcSwLYLvwc3bcxDpZSjaOxiPkfvEhJ/l5R6pWDBiO4qZpkQLdd7oFsUjl7XG+qUUYgKE9o37HRxM0iSOgYByb2W/zQ2iJ6+kbsRSco6sdR7cksHPAn2pF6rGls0dE51m0vh7zUFX0zNnh1zUPGCZIX/Wvib3Rt89Ocky0Q/VMen/D1u30k94NZPvGY1YEXhBWBA54oTmMX9lj0mNL9h1xYHinXYa1+VKUzWyV5/Ndfx/cx3HsVXOM4AwZOLAqCYbmfouqQDBh70pldshk0bOGLejruIZxoHvjqLxEZFmGyl6FIr1qkvQObKE0QnyPaXy94fIhiC2iUzKPQBhco84Lm5xcclO9vVOcF1MuucDKf3Q2FCBVqlAN6PAAAkYtT6fn5bKJWatBllurJT1613/bv24jPQvcw6JkTzKEsv60KzmX7ocELmpGZnCFN7307C7+5hy3N1oImWEwXiVw4/DJtnGEhXoIo0CoU2l7unC+owgIV12+oMaQ+S3fxamNp5l5cdYMvtN3jijB0DmkSthZJjNtMvYigDMbDWCpYRgRL8DH9GHuYC/7nufVAsGB1t27fMwnNHz0qWib0bAn0NoXrCwIapSaXisvdE2pdbdnI/Dh7orLVCzhxpzXtq6WlO8AHrmghFV0yDUEAZbZLWHjSJA0wow0THHuqDDAakZRJLzRVVEembXmwYBq1hFr1/s6986jGh59JME9Q4YUc3Rd1nMgSYlJaGXgCK0TURTQUEpzjTxAInSN910wdfBbtv3Qr7dk6vAyfXbAZOf+Nvfuco/O2TJykAmoyfTrvEmJygzyV7ABp7mQzkCxOkXYLO8qCmkAtecwaYHxQVGopKzbVYg0y+BLVGj8et08f9LJOYwSwf4/OIlkvsnV++cF1ptgl+06+eidA3UY1OptMkG4nzdF/o4fMbIFdm4IS0dg31NcDZv3g2BJpYMXj2ZbQbC9BqXAbUAto4uwh33/ld+E77LbQNfsfkZ+AtN1+CrXMl+NOvvh4eNqCJ1ZrBcYbjDkGTNorB96pw8zt2wivf/Wbbvp6uSTrQBOeeC5ercGGBgRNsb7K3kIGJcg5u2sbvjH0gPLcMCQ/GulrXM0k/Pn8YzrzhQRNDweVSbSkPegIoktQ47IBjWi4SeVYuejIKGC21OofamnQILxrX3wTI6uAqHpMhYIgmlGt0rCloMgZgwgY9ncD0+K8+yjPN4u8bs2dhdjJPlFxIn4J88zbLhDcsFM0skcC4caw2+7DU6ANseRNM3WwngasFTfAdE6OERmQBoYCunRzd9w9P6NVqDZ4/fDRyYT7oNdjB0G9T5FGjXyRdjclcE/LZPuwonoNd5XPCtyki9CRsmaW0dt748T+M7tNUUsWEFIzhvznm2f7kluZNg4Ir8hkmZ9NYYG9YlDOL7kWUWIEeE6iCKOcGUXbhP+qYvnYKTrVK5SVfSySrD6h8+sJ9cGqwF6AwwdRcGD2DCzTNuCDEJ6Y3a6HwJ62CBDjRTBMCTjDbJAOv2DUz/pDwrrAVYrNMrLPc6JQ4NAX+AyXCRYETh7+bomAk4840RCQYOGKXFfiaFn9EuTOGvU+RZWLfK0MivUTzFgWcaMOvNssk1GKOkOFVtuZqL6dUb7I7btun2f0mumBGZ9E4NBvBsndXzkAB2mSHe5CDcn5gAFxv7A0AOv0hDEXPJAosibMTifVFQE0a4Iju7t1q+vJDsKt8Eeam8+R4VC0TnlcsLRfWHm9wOMOk3eUsk5VGHy73tsGVOc4yofcNhVPbR6KjIP6whkZtZUgoN+FqpeliJ1nQgLqZJ84IctZl7q05uji6rBwpZ5+RBJrgPQ01V7DsTuQaOtlu2TlnuehDumH4PNEy+TnJMtH7BXDMddBktdblpb1OReExqAEdkErnwfO7UzbNNpHP+Iddx1OyCn4ifchb4gau4Sutarz7GPc66n2yxsDMk+8dXzR22NKO2HL2u3X4wH0HbRSuQXnsq3jObNURkTWjWVpErIMoInNgVEKg21iA4coxKA0XoShUtRRQgjRRPdY5Qe2SnAAnUD0K5cGiZGmzTcR1I66Z680+DDe9FvIVdDjbYBXTBMZZL+st0TXRIAV3Lca2n1+AtBgI4M/LfK0YGH/frl2E6vG/hHIeMznYF0dubAEi6G2FHpEjdFE3BCC/6Q6Y3Hqn33HdoBt6DNtV7Sc2G8m1g8zP73W1EDAxhCvfexhms+clE5HBE3RUK42Y3lHrX8uKwQLNTp8yTjKb74KJnXdFxA3axh41W8dt24K2PwSYsBl1B1PkoNfnh5blogXpzRUCkii1jPaBZGsSD5rgdWfOnCWGitMv8jhzDw80UY0CM1fZF4zLNsmXpmywm5nHogPcEJzAbBO/Yzh/SkURhWfqNYj/PuGAVB6TcVS6BJjIHEy1iDTPgz5M+VEHydWv36ZZOsq5BNhGgCbHhaILAVEShcef2RxkCTTJ0low1waYuNAze0ANhiPhZwJNRMzaAU3QAdwdtGHiri3w2ve+nhyrP/76m+GBt9ya7t3Wz7omNXD2/AJ87s+fhGxe9soy5LRNjQ0MzV2eyAnk8mXJLuC5RPB+utz9Hf8mKjDnQ9dS0noBAL702JP0s58pQrXW8ngd/SyTBOsqXyFgglkxuIcl/2UKQJSAlUwG+u0q65tgpqSjgcV7FAVm+UGsj4h7iwFkp3ezmSFhdJt1cfYvnoZCtgL5XAnyWdQ1Yb0grQ48v7ZwQjK1kHK+D/e/8W/h2d49FCB6W+Fv4AO3fBt2birDsdO74N988kN0rxxl/WDQOGsLYaZXp6di8FXYc/9uuOOBu00fcjPQpaCRoe/+eov3CkjVdfFKzYAmHMzVg1v3bjcgUbBVKNNIusy6nsk1Gco37E1vSNDk848+QwP84a88xQZBAZO0DqaE6qZU17zQp4iDx9UwoShxFCl+KY6AU853tskKYkwgwX0NHzAZY0UyRl2EF1kpIlyiirKK92TDmeT4GeNFQqfG1RdnmWRPfAa2bPDF39G5pdQlROFkBHo5ywSjgZfqfWgUboLZO/wU/rUATVSEPfKtEyZan5Yraplg78iAybHErBZanOZLUG80oYdkmQCA9La7tm+Cuf5RGFRPchRi/SQ5A0k7JZcnChoCSyK0VPhzjl5knQItghU5s9oF8pmAIzgO8giWOEALO+f5vTR7hdJeMfpQPw9WZEyX0MnURF6SA042vYbrXBMORAfFJAwwoHK8vgn+88V3MmCC4uIIlihoomGONgDN32war4ZmmoggC1LikFNDMk1Q9LLbgAdf40dCjj9K+IEk/n55xUTmsBNConBiN8N+JWLWgJuJYQET7YfqrYgqZYJNi/hKP9Lsk1FgeZwAfHR98d1HAidpKzvKHl4LE+45AEcXLgooca9K7SRWb2K0sRpZkKhsk163De2V8+SAaw+Qdo9HYTGLmWAA08UuFLK8yXf1TDAaLJJ/JgZcTSzcWKCJvVO+fQ52VD8P2+cLRscEqbkIjBd7p/5U5qpnWj8VXEYwHgXgT278h17xQvolTnvHZ5tgR+PO5ranBU2CW4rojtlr18KAiVM62pBFBD7g+sx3+nAEbjxwgjflDVGvtZLYPPGgCb6TRN2J5glpnEyUDe2DbDHN/T/6c/eSCHzo7Z0PqCbXYB07ckCsn7DmNaCi8IybCJXHMCNZJda1MiSngRPlSt0xGOXKGQ6u45ju4Dj+uRfLEXSSB/4OOqANdddyW8qaNTebm+jBPT/KThDzDHmQXTo4D3Ac/bJo4usi/Dtsh33tJzyvvXgUSs0XjEOfbJesh1W7pDSHOicAjbPfNDonSkHIPOsYxS86J/MI+tiIUnLSBGiu8P4cMe4ZGQsW6Re0Fub24mA6C1IgYLLywl9ShkkRARNHx4SGtYnMFR74AQqBD6Ff3AKz+98WBh8CoAmtO90Y6AAigH+qqHFcW5mHDDOwcvbbUFx+AipF1FMUnRNcKxNFmq0HzYQeCNhOejOdPmWddIo7oLT9LijN7HIrzvaVESNrVaBJlK9wBFVWXDFoDz9AeqieRyfj11+CczJgwYNnrqyswLkLi7BUtZpCWhYXNCmXSywCb8a+pJbLuL5j/3Y7BslBP4BCeYNkVPMY4iqIZwVoIDoX8Sr0kfN5JodAwfgLxigWj2TAhB9MZZe3w/1ZpYS2bpV785TF7nfcbFZ++AuHjsOpp84YXROm6mL9RNJNIF2TDEyfRAFo+yAGflTXREATk23C9Fyks7ApB2//2LsMfc/9d22Hn3jrK0aMkPWvr2UN/Obvf5mCITO4x3cQD3ftGwxWGLo8m9h3SbdE+nIQKNF7yhhz6fR43CmgzwNwYalG1Fz418AFTWhoZ8BmmSTYJPmK6fvKkoHGQP/IA/0vNK/xHNdtLkNhgPomTJtHDB8EdoitcdgxlLaY9U1s5oWuvS89cQz6Kz3RNVExeJ3TADrNJeg0FkUTqA29ZhN+5p1/CX+99Ebo5mbh1txfw/v3PAE3b65ApZyDD/2z/xmK+bIZnzoOCTQxYvBV2Hv/frjtgVfZ9VOQoksa2KtRJwNYJzOl9cLswXMvXqA9BfkgYAgvv2Ur0ZpHz2d27bGuZzKyB/5QnXDDgSaf/+p34c8e++41qWQCS9A4IOoqh9mQO6MLoyIjVyLXpFRsOMNosRUy9B6btNZLKF90hknK1Ujq947Q0kiBgocj+Vf3ktcdNBFHX+3x34Ctc3mYLOVYpNcRf9eJl4QhKcsEhcAxGngIK40eLNUHUHn5g1DcIPyMUtfEVbkK4CjYVJHZJglZJqN44IP3R8CkWqvH9hAFTBAsQdAEj3wuB/v27IBtW8JC5J1lBFCy0K+ehr4BU05JZARmoDBYYsXooz6zVDwKnOCCOJcrsoij4aNWR6BmoVjABctJIqFOlgqvceQaWfDoi+tIMusOp0Y4OqNnNg2uI4TWWBGAyrH6Zvjk+XcBYFQJLuBUf4lEtGWPb32ZJpOG7mc9H1wK3KvQig3DITHDQoCTbou1Tea78AoULl71MQSl5aIsNlykGR0HlxMtnb1x03+DGxnqz9gGsSYiPXASdWY8gKIpzGkryd79qoET1w6kq8KIQhqIKDlzYxQ4IwKa0XNWdN2kcRK7Tj/zilGDKaH6cbHbqC5R9+i22dZEPduNOstnejCR70AW+tAZliA7aR0ZIVu6CqcDA6+8sQkBFlHvIglDs1cehlumL9KcQhkmrvg7bXRE6JUAHxZOxsht5KhHWq5qYwCnJt5DDjD3iCyDM5ais018alO2MX7EWUzLm48ZQPZF4SNfnzyfPm0XtaOXdSI9xAgB+8bA7cK9dlXuh+f456GeSSK1gZSD6Vx4jcbAiQhHy/0UPPmP//tPcZ8LdRz7wTpoktZ+3njnGZoucsbjIoKjKl17QhkLNNKZXpdHPbn0zbxszienna9lZPsu91X6my8XG2Lrxe3n6qxhOyOXDAEuLTUp8+TyCjoF2Q69+RWbYeMGyzenDlY7OgL0FubZUiYaC1ZQXUuk96Fx7nhteUijzskRmOgcN8CJapdwZkafqFvRWY9Ha+EIlBvHjM4JmTvhWsdzW+W9kCeB+PB6xyx/SIjacVS7gJRxbGHWj7aVvIk4VfGvhWNfgVz7AumYqMC66pjos0lknTSxgLPIC1tgdt99kct3v6+otbANbGIH1MSZqH7Hcof6gn7AGQXLp78FmSuPw8yELxBv6bpsX0I/NtKlUVRxH4XMWSC+0RnAxP73QZGAE+m/aYZkDDWX9ktKMYqaC6PWc6sATfrdNgMmuMaNWMvYtXdgzvDeLXmRhaLQjz9zgijYMErcPVzQZHpqgkXgJWvRaWUaD1vmJgEzTuh7KWuhMsvZTpgBjdokIY1QvxGIoqsrFF3yVXB/QR/TmiE7NnDC6yfdJ2WjdQoxgp6AUmsJFDTBXjvhUHORzkn84j2+h6VY90aBJqhr8p0vPgO5DIIkSAstoAllmrBuAo7ryoU+5CUBgMc1Z8vRusVkmjgUXaJrMtg0Ca/4mVfDzMYKlR0ZGt75pn3rwEkaW3GNzvnNT32ZqJF5Dyo8ii7wHxWA4IAmRC0ne1hvLLlbKDXdNNniuAhSdNmHuKBJo5Ph8Sr3QvuAdiJxTEghlJaXJg89AAAgAElEQVRL++YoWi4e9zy3MUWXDeRAfZMCdIwfRUET1+TKUtzMDYMCAydM0cWB5cvHzkPzxDKDJljnBozMQL/Xhnb1IvRRUxQ1gQYdgBdr8Avv+Rw83dsPR4Zvgg2Dk/CL+/4I9mytwHQlDw9+/FegmKuYTBMeiwO6R7fXYnqubg2m907CW375x535X4TqTZ+KoOiKmJs0Kw7t7bnzlyjoU9/tpq1TgFSKkW44B5RZ1zO5RgP5Br3tDQOaHD5xAR5+9Fk4cvJKshTDKisSAZMsagM4BwEmQinifn5dQZMYypd4SpfxKyAdJVeKVcmIR7sLLHPqOKDJVYIE1xc04Zls6dlPwxycIfF3ErLMZ6GQRWounVV5AYZc8yrQi7RctdYAlut96G9+o0fLpfW2VqBJZLZJQpuMojNxu8BIwEToDvAaN8sEARPMMok7NLIuGD2J2im42EAh+kH1FFOW1k45IEo0qFIolCiiIl/Cn5yZwuLyvBFWqi/VYGEKYInO0MjCYCaKJ0hvwRfT6i64oi8q2iJJEVe6SHvk0u3wyMrrOcskV+RFGQImhhtCeD6iMAm5ycb2MdjYOgYX8/tgsbhPgBMRhUdgGEGTXhOgdgEefPPLxjcscgVu1F84dYm4nCkifDXOZWsw2CFDm0bkc7Z2iTZiChqtAWhiR2j41YPgyXhZJuE7Xx1wEvuyq2izBDsfZ39ljlo9xUO6uSVE10Fv58iMj7hNs1GFVn2JxrXpN0ao268qfZYumidydRjipnrKBxn0qjjgZ1TLUCQjpb6POtOWb6L6BNwET8KmDQUo5REwQaoVpCvkLBMdEthcnGUCBMQjP30NM0yafbjU3QaXHVouY4LiyuFFuGtZJVMyynmVCjThp7q0LMQPHBBVdFvGpwXywRMrEh+IrjMgiz7P3rHfdWgmA9RdI0ETxJlJxF555fm+CJxMYKqkiVQHOHjzJvjoh++1DqbgyJS+uw6arMJk3UCXeKLwFAEutBYOpaQZPQJSGIKPULaJZk26c5x9WZcCwo5f5/uASQlmrbhD/dJSC547uQIXLi/DB9520ESxaxfGW/H14tqNzGxR0MRYRQ8iNKAJRmcqNZZaPqHs6jQWILfwBJTyvFamNRzyiaO+RpeBE5hB7ZJ5aFw6AqXWEdI5KaomCjloWYujPtwAMHNA6LocYMk4NCTwzHFwWPDJBqURUIEONgeMwH1h49Lz0L3yLJSQEZX09vgfO7wkQ9jYYKYyIR2TPfdBcWpLStAE7yWVIACQGyuAgBuD7j5oEnL5q/MOQTykFFs+C9XDfwwbp1Eg3tU5kfWvrBu13dFPyHQsrDeD4Duu50jnZNddAt6lmMdjQBODoTlZ196wTgGaRC5PpEjooCNw271PwN57Y8i5WfTMHPOuwyEsr9Tg0LMv0B6hjClIzhEJmjiZF7z2V+2AIdy+D/uJLQGCJuyA1c7oZGdEzMMuaBIJltgFDAMnsjZKE8hCqy8BTYJOV5fKB8djYHVlMk3w3aaNrovOz34mWmrzPqL7DboI1oazWb7yqa9aaq5MgZzpDKIw6E26JksDQEF4rRdyGFOWGtMDYUBOb9CFPmmadIwYPD5v50+/knRN9FgHTlK36DU58f/7wuNw5lJNsgZzZLs82DdhbiPLTuLqGPhX8DI9Q7xcGhIhVFJuuIw7pjHL5MoSlicHS9WOtz/mLBPUUYmpCmdoWVquPs1XibRcwUAACTyy1LotGDQu0tyAc1ouj+NBiuGAQ/h4ppVHQfYhQHkrZJC6jAKJhrB87EVonFiSTJMy5DCjDdgH0K5dovUz02v1AJba0F+swn2vewwGu6fhUPON0C/Mwf+67Z/D3u0TMDOZh1//xE/B0VMHRVSeg7VUTB4zuxA0aXdrBKK8+z/8JFWazi0UyOVSIUaCJAFLJXMEBQt3G/DU98+w9le/C5vmJmDz/HQsaILPXdczuSZD+Ia+6Q0Bmjz86DPw+a8+KzzB8fZjVTWZyZLIe9Dhw0i0p+5pbq9RHuM4OsYu2wh+/GjHquU3Tvs8fG8Ufh/vSLE4jrhhNGhiI1Viy0AzWnqnUux9As6T8d551NmBOhkOoLNyGgbHPgNbXfH3QJYJpcE74u9IodLqDEjHZLkxgPnXfTzywWsGmvDK14+4jgFNfB2T5PrA7JLDR17wFvzuFcoPjZ+5WSZIMXPHrbfA9GR0n7TigjGZVhHFwuwUbJ0egim1U7wFrSOYAoCASaGIERDRNF+GDkyit9UpmSOuUF5F8GLCyUKRzYduoM13pq5t5gp9ZP7H96HFOOl38AI/arR9+fId8Ej1jUzPJfpLBJoQ0mMzTdx7u/bqttoj8PLqI0YrBaPizmX2wgsz98NSYTcMkZoLxZkROGmvwIN37xw1ALzvjU5JLg+1RgteOHWZN3urBkwistSCzlAS2nUi+9YAOElj6UjIGp29Y2ldhe9MwEm+NOZ9zLJQ6j+pxOPY0KA986/Vel4tUBLsTGk26WHQJPpd/T7PT0LABLNLEAzFBT0LNfN3Duxi53j5jeys0MkUShNQnpgKjYP4bJXRQ4YyW8cYE4X2OdhW/TzsnC9AqcgZJugwRAcjir/jvSjRijj0rY5Jr8fUNdXmAFaaAziL4u+laADIoynQV/A8Luw8dcWu7ZuK41Sy50bVQNQ6BueZpMPvB5p5ohGqGY4iFC0qs6ulOrGUXbqc8EAT96EoUFm/QvYkNmKPIrAxK893xGAN3LJrHiYdnvaP/uxb4OAtSHPInS7Uc50P1HE1qu7Wv7/xasAXheeICs4ksfOXtaTx2SbGqouz2xuGxnnvePHlBM9Khyi67FwR6UDNZODSYhs2zSJVoT+v8J9KKxIc7eyZMBmxXmG1Dlw/r1B0OR5sBafxUgROYOUolIbLZNtwnYYHDjMEf1nn5LWQn9gInfoVgJUjUBosEnhM6zPhWyedk1YfBhvvonNNGd36k4hxYfJygJFk0KRTvQC1U38NE2XU1UMaE0tDzw44phcjh5LqmHQB8htRx+R2ep/glkbrOGhyyakn2bPabgYYJ9CE1zxum/qzNXcET2dHgJPa2W/BLLwIBZxDlK4LHWUCvhv/GNk6zjrRjHjMOEEQCNtiYgdnALFxS1iDjARNmDItdASWLrYe7LOC9amC7n1cywYr1XkAO9OCD7B/R6+aot8R77WyUofvHjkFK7U2zM74+xgXNJmbVa1AjoK2HYLvjWXavWPGamUBMD2XZGnTGttdA0fUO+matC2deGBY+23mXM/BYmlWv5KhEtJEYR3CMGDCPZXqezgkTZ2Jsg8s8buvEjih/hfuPmQ/YkCTF0TXhDVNVBAencRMsYiBLaXlPpSWkQ5N20bfQyi6FDSRiHl04KKuCdJ0Td23F179tjsMRRdeuQ6cRLfR9fj064eOwDeeOWNAExcoV0Mankd10uDsIvyXxYBFz/D6ZobdVgMBMHRfKnLzzgNQzwT/RNtQb2EWi+3Acxuc/UZwPDr3UFouRYASablifIuuIDy+CdJ05frLBBpixhxnXfn+CjKbstdAQB3nBtQ3UUH45WPnoH5ikcXgs2WmvsvkKKu8U7tEawbMLsut9Ak0afeq8I43fA02770Af7TyESjN7IR/NPEPYd+OCsxPF+HXP/kBOHbqZQKacJko02SAYvB4PYrBI2jShQd++wO2eaicoo1o5oJwXr2ZBnjS5TWDZJMtLy/C0ZMXOfOv34FN89OweW46JsyMgybW9Uyux4i+sZ7xkoMmDJg8YxZ8CXPieDUnYo2YXRICTFCwSDfdEXe95qDJSMBELFWobOOBJqsDTIIPTbOw4msiQRNyXo26R/SydbwGl/ltLMfmOE9w34EXhNXnPhMr/q6xDUni78UDYVouLdGagiYUZSA7Uyfd2n37sI5Jct0cPnIcVmq1SLDLBUzwLpplggvoLRs3wMF9N8Xc3KGy0dl6nCZyzkXHWq/+Iq2vu5KZQq9OmSkcbcdaKZydgtWD4vOspyIi9ETpFdRNEcel7B0ZV2FeUHWGCdZiqbzMQkR5pdXxieF9qOGBCym2fNrLfvfMO+CF/n6AfIU3UQRIYOFk06DDiv01cgzhjvojcEfjEbolO1b1H2+KkRbuQn4vHJ+8FxYz2xk46TXhwR+Nz/xxm8DTKZEvjp28APVWLx2/amR7hjdwaktoASscoxwRmgY0SZhFIkzRKOukWSZptU/EGka+KQp9ol2md7KekcC5q7WHq72O55W1Bkq8fjNyDhD77Tk3Ai0T1VDotOq2oVFbgix533CR3WMPXEyWibGxOEiIwkXoGAZDKJQqHnASm2GSsqrHBU1mLj8Me6cvwlTF0nKhgDJFhImjS/wRopE1oM0YUtaojsm5/I9Cbeq1kWARvntwKxF0sHrVbNot4KbDTDDSH4k74kHvsbJN3C2LcYByX0Ub72UK8y7Wc8jEgSZYBsyqZA2DqEwgFKBGihcxpE70ur4xUXVVinBg9yb46M/eY0D2UcDJOmiyykn9BrnMisJbBzI7K3lS9qiraB+iFFzsaHQPTu7wJnGf5oYHLB10quuMJ7Otn2rEZcAZ7D4u4JgPZ6YkUEB5mWi+A59srtxbS0pj3I3mN1H/tpyNs9+CicwS0Q9qsIrqnNTbfehW9kFxfj/dsn7mGzABC3SuRsdqBGyjPYB2ZR8U5g/YgrkgjxhM61AW9SYd01SFlqKLdUwehVJhCCXMTiZaI9W64wrFZ7PTmEETXFf1S1tgjmi5+JyrBU34LgHQxOkLtldw5wiCJtrPLj77R7Bh+CKB8AicIIBiKG5F108BJ1ovqkZWfwAtAU46pe0wc/D9ft91Mzrlm7jYN617BtEDk2fEXKof+ZnG/BDaqzgU2rZdow0Ez+9ix/WUuEwT++DIm+G+7LmjZ2FlpQatdjeUbaKgCVIQI+2OIefT59MAVjuAoMkGA5pgvylUNgiI76yJRwAnjSbSiQuwqYheoPTcxX19UaWmSgoOpfVLhG4C7S1CGSa2E2h2KQImuJ+KOiyQmnIxFbxJYD2IOqAcjOYfrGtymui5SAg+w8CJSyVUXB5AeZltqc3k5TWM0gNhtHzfiMHbbJP+7g1w7z94sweaYAk69cvw7rfeuU7VFT0sr9mnX3/yCHzjqTNksMnPZ2xmtF02gDqOVqGPI3uB2Uj5Qnj+Nd18AJnhMMRg49ojpOb61lNH6Ip6c0CZfDrfY5YaaR65R8SeEMcfBn7zGEe9lTgdE7EZCXutYICQ6ptkiVmDqerIf+GMLd1vuPommcIUrf9bi1VY+PZJyCNoQgLuSGmeo2CHYa/NRKUtgNIVYMCjW4Ufe+PX4ObbLsJnVn6ZQOJ3F34L3rTtGGyaLcJDj74eHnr0rUz1JZlgnO3Vg16/A20Ug+/WoNWrwt2/9EbYdnC3yTSh6kHqMGPjjVn0FlHSC6Rd2RZjJtnhYyehWm+aoDuk5tq9Y2MiaLKuZ3LNhvENe+OXDDRBOq7f/IO/pIrRxZ7W0ignVnJt6sYlR8YsGJnsc2PH3+maUHSNAEvMWI8UTJNaSZmRsTaACbVO6s4bnS44CjRZ5YIpplTjRYOnfjW/HoYDikKrLH0NNov4O0dy6ebPRhK54u+YZYKbQaTlihJ/d0vDYpqrFM6Lei2NLIrIMhlXxwQFs148z1EEwZ1hEDDRLBONODqw76YUWSayyRmneeRcLwo54XrNTmme+WsCSqjFJDslly/QxlwFl9lhyaJpWfwcwRQDvFgReo4C1xR4BhF1ARILqFBaDOsD8EKFr//4sQ8DlKYB8iUWJiV6Lkx7CYAmzn7kHSu/B1s6x8QJLI5gBzjhxQdGvAC0ukO4nNsNhyZ/inRNHnwVi7xFdh3ZNFmdEnsWZpkcO3mRs/ZSOsbt1XHRbv7nCpwQPZcLmtAqKbbUMS8T/jjZwkVrmSQDKNF3VAcAAyeclaM0ZFSqkG1fjW0c7xqdexNTvVcxDqNN0Oi5xDraUgAm8pCVhQuAi34dbzSah+LUlz7p+RJMlKM4CSliWDMaAIrlCShVeJNyPUGTSvUJ2Dl4ErbM5omShrRMMMPEzCs89tVh4Wpk1Vos/H6ptw0uzr43ovrd+gz3EXEX8HXaD2MAEzolATRx6bjiuk464CRcTtaQENou3LBGZQyTyDTPnyNBE6RhQJ0reW/3iQMElPUwjlc9g2sMgZP/7RfeQcCJAUOcPue9v9MEqxHlXaNhuH6bNagBFYUnPQx0gspERN0kmKWlwEnI4e0Gn1vgxHW68BpLuqdb7oAjiL/yQRl7HxFmpsgOq0USAnAc3ZXgM917edOuFo+Gg/MOJMRtHeQ8ZvlK16nRunIUyq1jnAmRt6LoCgS3y3uhMHeArmlfPgyl5lFzro4hpA5pIaVUCXVODprK0rrTdaoZuWrfBFjhoFOsG15MLRx7FLLti0TLheu+fB4zlVF/Rm/N6yhLjTiEXnELbNh7n42yjwJNnPc385GUwWrjSEsa2TYGTdw6862i7R+4poib/ZdPfRNyC4/DVJlBJ/NPAobsuzlZjH2m68LMeM46GUBFdE6CzwlmygSHmN8XA/uaiELrRzr/YmAEHoOeAARssJ3/hwd16LYuXVcQvDR2Xn4JrGW5/ENYrtbg+0fP0UnNZgva3b7JNlEQDaPJ0RlaKZdMezDYidkmCnTycxQ00TlTNU1C6zGd8yLW2KiRgDRdBj+NqU8CTQLf4e3QWRp1cGR6OHs8ETAJAFSVMu6lokETfeaqdU4ChSbQJCZo8iufekwAEyfbhJyyTNFVaA9J14RZA+z+3dM1QW0GIwaPNF0sBg97NsOOu7fCntt8PTwOzFheB04ie9e1+/DM+QX43BcOQRapolBj08t+43nI7gfwb8eySyCQgiaof+zuHfzrMOhqCLmiZKSoRXLGmFJz4dsiNZelr87A3AYBQryqCI9FZsrJc/aLo8fsXxalixyu42C2CZ7RqV2EYrbLNF1ONru7/MdX4nHPQVqDwgaAXAXay6fh8uOLUMhWIJ8rQT5bpEBQBE24roYwuVCEYasLnW4DWr0a7Lv5JPz99/8p/LuF/wSFiTm4vfNf4X1b/gS2zZXhoa/eDQ8/eh+BJpi1gllglK1CFF9dAV7qBJrsvn8nvPLdb3ZAEz9gKrxuCuicOMENCJoceuawwyjBfpiX74vTuOR+tK5ncu3G8Y1655cENNHsEqqUKO691daWZJfg5VcDmNDijKIMyVSstjT+dakBk7hnjgeaICXX2lCrjHZ06YvGOt4i6aDWqF4DrcPRr9fm3maqHQ6h9sS/gW1zeZhA8Xd0bJFzy2YSYBnC4u8DWEZarhjxd/dV1hw0oWwIEdEO1NlYtFzVGmCWCUUWBkCTIGCCj2m1O9Dr90yKdhxowmJlNotgXMAoLVgSP5h50UFC9Lk8dJdPiBB9Boa1kyYrBTfq6Lcn4AR/YsaKAVM0g8WCLKqdwuCJgCjijA0CKrTgH/bhRHMz/MHl9wLkJwAKEaCJNqP1UcDW7guAoIke5KSQhY6CJbTokVRb9Gd0egyeHKq8H9712jv8NVgCUOKeSFkmzS7g4nK8I54eIMqOMM0dRvYFosITh3qM7QpsPJMsHPdL54zAySw6ips1dNK7UW7JdrM4Oe8BsdrfMVLO7/vj2rIR569CyH28dk0YYSlAtTBoYikTTN92HlFfWaDoQrRtBnQU8JLFYAPUSjSny2fk7GQBU416xJ/FEoMmSfQVKWMXRIxydA0WOudg8/LDsGu+AOUiZplkWPzdoXukYG6Hlks1stChtdLoETXX6cmfgC6KvyfVNTk4A8uTgCC12VnGFD1WaDflmoko74gXOfqIAl6CmaxW90iyTlwKEQFO+r1W5HNQz0THK2rbaYQpUS2h7SRKPr98GoXIJeZxNlkpwW9//H1wYDdSc2FfFdh7BHBiAJbRXWP9jBuwBixNF+9hvGhVzXKgzBOZP7BvimnmHwy0sDNVXlDWydbB7EAM3rX+EtcCKwL+yu2YIkd7K/ZNEa4339t+bNzPDgjiziSu09t3QgWyTgQ4YfoOFmLnMaVC0Y6jW57VraPOybdEu4mDVbDoSD2E+hp1EJ2TykaoX3oeKi0GTnDdrf5Yq3MyC8Np1TmRZ4lNUjvvzSPqOCFnaQ5qF74L3cvfBZSqYP07NKVDyGHwithIa4OZcgUD/af3vBUKU2wDYjNNpBLV/GqdGs0bxyhr4o6K+Jq2CNFf6QcsAh83+2OZUCC+d+FbMD/FGSfozOasE0fbTypH14lEPYYC8T3OOsGsnuzmu2Bi193hUUkvFl732L4jIvDByTOi0PoRBi8SUBL5YmH6FbdQoUt0LJisE3uGW786KoLzv2aZVGtNegzOgSu1FpRKRSgXOfobdW1QCwazTAp52x48zp1AOHngptky8ebrC5amNstcFLF+pDV9OJCOQJNun6vI9fA6lcFNEw1euHsTvYQyMBUEddp0FGBCdSdBKRgoNxlBzRVlzq+Krkv7LFHoRme/fuVTj5KuCeplWpoun6Jr+mRHRLMVNOGegJoKCHhxpgkKWncp6h1Bk97GCchs2QDbbp/ydE30HXFvjYEb6xkn13cS//ef/BLkC6wFSoC0C3l7hkHnJwleJM0l/R39iJXIIaUAKGVrITCjc6qdUumTbz11GDDbpNvtQaOj0ZkYIJCDqUkLtvi1Y8e+R8tFe5yIMZzSt6jPCAIvuA4fNi8RqwbNeeTHEtYLB03HejHZJoMhdIdl6DcvwqVDTQOaFLJF6DQWkZ+O5stcJweTiwUaL50egyaYrfVr/+g/wu8M/hsV6eWtz8J7N/0J7NxUhuNnboLf+OSDRPeFmWDKvYFjEMdet9eEFumaVGH3j+2GOx/gecjOuQHavwBgxudqY5mFFywtL1GmyaAvNIoZDn2JB00ADuzeDJhpsn783aqB6w6ajAJMdN4fqxkchyvRNriC746BJOH3EDdn9JPWjKJrTIMWq2XiFnOEx2btAJPxWiM9aBK3tB+r1SNPdnnNr/5u7h0UtBrA0nc/DfOZszA/ZcXfkW8eJx1r5JnvtdcfAGaYsPg7AyZx4u9eE19VpkmUw5bTQoOC1uPScj1/+CjU6i0b4yV9MQowwfepNRoGMJmanIih5rK0XGbxkTLLZq3AEnouARuqQeDXYWfpBG1YUIy+Xz1JURmD2mlL8UXACUAefwrlFwEqqN1OmSk2O4XSYMnXEpGVAgB/tXgbPFZ/LVFzQb7MgISbaZICNLH1aMETXPAY4ITYChjYQ+AkM7WbNv7Fub2pHb34jKeeO0nl82hyEgdeMpdyNMWf6zxC2xG0HwkARQpHvSluhFnCCFNzjMCPbfZJEm0ROxZwQZgvK+d1uMLUITy+PQu/hLZN2rlvbe2mf7c0PNpuBHTS+a1mDTqtBoORNJZU88PaanLuK9pgV8vGfpnoZxwP4vBCZ9/MvBX2jKuPNMBJVHaWN6tI/5y+/BDsmbgA0xMImDA1F+mYKC2Xs853eefbnQFUmz3KMjmXezVUJ1/r9NeYDmuAjXB0Wrj3RM/VUaBJmgwT991HZ5v4DqIo26D0GeiUxc1gNuduYIdM5YKbwgCY44ImWbSxsi5UnxM76jhSnp3P6vBzyzSEvaJt8j/97L0OcKIbzig1HZlnErKYruX4W7/32tWAisLjxK8AhUICxq5g18FsJo3YVseticO005nr2HRti3ENuw4Al+7KtWvOcLXOanznIZXDH0M2M8U6ja0j2rNvQeeD83fY4czBIRiVbUCbgIaB3lvL2EWdk6polyAYIrERmM2B2iW1JuqcoHbJvOicHIbSYImAljz5olAwFs/FdfYAhhvvhlxlowT2OLbdeSltI6qdIXK8L0LtONJyKW2rUnIxxIX7Sl0/sY4JQKszhPzG22FyqwSdqNNtRKaJXXNofTsRMII9aH9gp59OAMHVz2jQxM1WQoH4+tlvwgY4b3ROEEAhGloFT+RRul5UzRbUm2GB+AG1xcTOAHASAHRMxL5WsM66fucODUgUdceDQHUT9T/+uI0DTbg4kq0YdVvjS/PnT0PNVa1z+fo9aHe6nG0yzVHjeGm1GQeaOM+kxgXYtKEkoAkXBEGTuDUwn8HR1MGj3nAzcOy3bh0k35cDvghAMYCJ3EfB3CRKLqdACoAgNdeoLBP3PcxcPn5Tc82gNgH1nfC6hym6zhjAhKm68h5F19RJjLbnVH4FLZXuk8SoJdqdAZMO9ObLMNg8Rc7cZn8B7vuZN0SCNuvAySob9Cou+z9+/0tEzUWO95GgCXYezvo3O00F+bGPuAGBooEBGTZ2lKmVL5ux725NF5aqhpprpdqCIWZhCBA5PVkmHZH4A/c0Di0X+QsC54/pW9RnhbNNMtBrr0Cux/omlG3izgVuvLYEbaHNazfrkMsMYOFwGwa1AgMdOI82Fsw4ml4sQ7aDARBd6DjUWv/2Y5+A31/+F1Cr3AkHGp+Fn5j/Y7h5Sxkmy3n40Mf/Kd2LMk2M7UHQpAfdfpPE4FvdGtxy/z647YFXOW0mFhIDGPVlk0ATJ4rl+0dPwfLSFYmTx4Zl0OTmHRsBabo4YMKfUR6453Z44N47r6KXrl/6g1gD1w00cem4qKIiMkzMoE5bk4HodA8wCayYxgFMaALGgYfptFeTtTC2UYviAY+OOImrorUFTKih0rZGbCSLz9l87QATXTgFo4tTv0CKEztLJ2Hwwmdh6yxGBHOklhsNLMvaGPH3HtRzN8HM7Q+OfFL6TJO07YMcnX6kAkXPdDhqKs1x7tyL8OL5y5Jlwm+KswxGQ0QBZphlksuyGCAe8VkmGtVkSzEq04TooDCjLEGbaPQ7OU5DqsYweGPmXkdk2L0vZqbQlZkMNE7/tYAppzjVlTJS8CdHcLjACf/u0nzxpgUXLZ9b+DE4NdhDQMkQefsNaIIrmQA9l+y1McsEs02iDnZMMKUEO4bZBz1A5DYAACAASURBVKjRhJAtQG+QgVY3AxM33QNTe+4ZXXUEiLXg2Cmh5kphJ0Zt2nizEt2fR/WH2AKPA5pIl9Z7Kd0aN3CqKpGTcAHeI60NL/skUBaMesuXMcow+nDf2Wq7RHhjQpdzVDEVO2WQwDhvdzXnjgOajDoXs0zQccFZJprFJfScPCiJq5Z5roPeRN0eyXgQW4ZOOs02iRKFd999JGhC4Jiz0Ynpi5WVJ2B7/xBsnc1DKa/i75i9iA5B5SnmV8DyIWWKgvE1BEyafbjY3QYXN7wn3DSm347uwBpJrd3dn6n9v4KgybiAiRY0SRQ+eM/wHCMuanVED5leI1dgcV6KyzX89z6vPYlRK8iGmzNnY0xjLUgDI05qj5N/OIQ7D24zdY7Ayf6b0eklWYXSB0M1Lx+sU3RdjSV56a9F0VDc19CkTLRXTn9UUXWdbynTl+lguG9qNLPHFaKRG5ZyAudtizz4OiGB+SqOyotoLcUCBvUJPPBC1gk60h0sRsqsde7TXIRBExl9lLFlgUeuHy5JEDTR8do8+02YABR9Z8CYcgGJUnQIjVYfOpW9UETtEtI5+TqdW47SOen0oVXeD8X5g5IFpOCnrIFM3XHp27VLUD3xNwSYFCjQRbJMaBoR6kZs51zRCKZ3ugDZ+dthcsvtjpPGtFZY00QQIt+h49pVXifrNMG1RTywtrNHOIHo4Q69WHBkuP1Cv0OdExSIx4xG3MPks1jflp5FGZuYGgUBAg4CQ1AKgaJmpw+d4g6YftnfM4+Lng+1zW1n9WjhnNdHsIQAbucFcF4fOc9GmILIXWbgQ/wzkpkgAjShTJ2VGnzvyBkH5RxCr9uBersH5WIByqWiAU3mZ3ldZ9uanuYA8GwvNs2WYMtGGzzDoEkCnZUMZPZN2KPV6kaKsvuvPEL8nbLnEUgIzFiZLK070raDZpiNC5qw+VEfyOr8BP2uu5+17/HCoRfg5FOnOdskU4A8ZpyQaDXuPTlQrrwCUFzqJVN0SaZJtwzQv3mOHLmktzBowZs/+CMhXRNtoW5rmSiY1zNOrs+8/bkvPAFnL6JmHQcscG+SLGK3CNjfaEzxns3OfRRFRXtwE/BA9sLVZEJtPQuqiHk3d3dBk4XFGuRKuC5F0fU8IGiSdOC98kWhcVaWEPeCsX2L9uIo0AQ/6zaXIN9fpgA0Ys9QEFWqjscn/0PtDwokGHageq4NjXM5AjoGzRWi58pCDvLdPEwvYaABZ4kQaIKAR68G/+AnPwffLb8Vjk9/EOY6z8CDE78Gt2yrwHSlAB/6+D+BQr5iROXZjg4AQetOvwWdLt9j+pZJePMv32/trNkHONkm+plrjc0cyl8uL6/A9w+/wFl89JGk9GcANs9NkSC8dQBYu/TRD98HB/dgdun68XepBq4LaOJll4jxSnLmpNnec9S8dUgYwCRirl1tNDrrmvCQHetYpUFLlWWiliuiQOhAxjTytT1Gt4Y+L36xp7omY9bjKl5k/MjstA9hioHac5+G+ew52DCRp0hg2nAQ57zOLLzJsHzzQ+j0kD6FtUyKB+PF392S0OIxUWjX1HqKF+AFuwuakI5JtyHXjm7jarUGmGXi8yYzp3xcu3e7bU8EMAo0CdJy6XjzNlaBN1zteLa3CURYy+tnaAEdDVIGNylRlR50SGB2Ch4oRN9bOcGASvWUZJ9YEEXF6FmQPgO/X/v7AKjHlK8QaIIRomZTHBSCB4AtvWOGmiuZUshmnaDIHf2VyTOYgoKmQxaKH07eDFO774Hi7J7EvmUF4LVQcaeP2KxpL4zZLConeYqOHn3KKoETk2UyengEnmsvMOAJbXLVdcWno0sIo1eZHijiUCecN//YSENjHzTbywAlyRzS9kmee2LV1TvuhYl9NOJmcdW/rFomKmDIqWJSt+wcI6dblP6G68CiRbRD0zUYQKE8AeXKVOKrJToRCMyMB2HdG287/7uwa2MBKkXRMRFaLgRNyLFuHCUKmDBo0mwNoNrqwUpjAKcnfoKcWLGHB57gHxqt6tSucRZx3wzP1vYTl1t+1YCmUJygMyG6+8u8FWkfbFmC7YBjLodZetmsB5rQbTC7rteGXrtmbD1F1jqgic0yoQtCRWMAcwCT5Rzsu2mTF4FGGSc3b5asRc0kjOjB0qyjgMFxx9b6+de3Bpim66JD0cX9hRObNDbRcThSCKdydXP/MgCCZkORbg95aPhe+kqeA0BiVpz+6Z7n9VpTDtWP5NnHlFNjNcVhEJ3ZwoWQtwtc69S545BAwJoWFwIoWaeSBV38MvNfrStHoIzaJWQHmfJWRd9RX6MlOid4bvPKYSg3jhBVF67FyeFLGbSsxdEo74PC3EFAgXkFD0yrOF6uhWOPQa5zmcTSCTAxwu+2jSjzAjnWM0UCcboF1DF5q9PO3Gb6TiG75M45Uple9CrRuYlhUJvngiax1FzcrkyZGz7i1tJLp74JhYXHYaJsBeI1Y17f33Q9okvDuRTnHtE5EeCksO1uKE7vip8vnPd29SLw3larxFIhequStQJNgmPH7bLBgCgzD9r6xDXE9w6fgmody+lQsPW7UG106N0x2wR/NrtZoucyqz0d1/JMXbcxaFL2QJPyNDrhYlY8uk8R7SJ3T9IRiq5g6/uzV8I6nLJ1mWKMAUPn3Um4Pq1d5T6CgWJpqbmi+2yAZifl433QxNo5/O0rn/qqZJowRRdmAaMoPApOo98E95X55gAKCy3ItjAAQ5zEtDbETBN03CJA0oXOrmnoV7KUfYKgCX6+9dYJuOWOXZElVX0T/PJXfv7tcPCW0ZnMKV95/bSIGvjak8fgG0+dom9yeQYzKV/QCSCgjwxogv1WaXt5P0BxVHR9mWwrir77gWzo/2DQxJlKTGkMNVenB7VmV7TzMjA9WRmRZYLb8hI9lwN7HFr1VfoWg1XkAyf8DHyH9tJJ0fKSjJOgMPwQab37pOfE1OR9WD7dgNq5LEC3DZkOBsrymJpeqkC+ixSFkiXSa5kskfte/yhk77gNni38NBXtF+Dvwf7tFZiZLMCvf+In4djpg0ZUnpqJ9nGYadJmmq9ujcbdA/+BQXu3/j2qv5Dd9wM+kL73+aMnobpShyEGR2AXoCXEgPZACJgwfaK/d8dn/s6vctnXj79bNXDNQZNxARN/motojEB2CZ2PtAwYcR4xsV+Ng3VVuiarNmpRWSYxtRGxgrk2gMnI1nAaKHlBdt2GVVLa9VUWonbyryLF3zVDAG+PGyvdWGA6+zji727x1hY0sQ4yBSvjBHLjFuzPHz4CtVrLbMxUJDDS6ZPJQL/fg06b+X7xiKbminMqRo+FqxnLXLfaR51NifMrRv5HHWl1coKgSVx3UzAFs1R61ROUPDKoSXZKFuBvcu+FS9ndkEFnOi6c0KGHm2Ja4GHGkJ9tckfjEbiz+YjdbysfaSA+Qsun3NcaNaIZJ5qB0h0MCTxByq448ISzTC5xJL2ktEe97+jsEmkZ5U+OuMnVOGXN7cYBTsjP40T4j203gpF64qAy2SecwajkPZHAScDG+6nBsgWgdxKBWiMqT962FCVOc07wNmOjR5HlcG1G2KGjIIFTPqXo6DUh08cIJ/YtLddQSwedXELLJaAJL28ZMFF7RlRQQVoLx5lDYwv/k0wT/HtmLjmKyCzU46olBWgyc/kh2FW6ALNTOXLYYaYJ0XIRX7+ld8Jn6byCgEm7K7RczQGczSAt12uS25zK6IJpDsVHsCu4Y4WqMPiCmMGBASVxa5YU3c85JYmmSzdAoXnGaUttB98BOaQIQdxo2eAX2SQTjUcHhqRbxwVRMU+qZxSAj9oFO2XGciFgMllCu+zQAQCAAids0pwMKLda1kGT8TrJDXw2isKriLjJNsHyUlQmdzAv2t9km/B4DDnz1VEimaH66iFWo0AfDTvp7cA2vwUoumzGh/XIm4QQBX/kXZwfHthjPjfvyiWmmYj0vnDN4oI00aCJqQvMIrl0mIATzDgpKniMTvYB2776cAMUtr2OntO4eBiKzcNEaYj2UxMz0F5iwFJtqDon8ybrhJ4llUI6Jle+R84ijAJmwMCy4OO5uq4n8GaQgfagBJN77oXiJM8RmhXnzmdx7WHtlV+jFPIcBE2wrzipJ76ptm0WB5pEZZmY/oRRtqe+CYOL34K5qSxlNWrWier1eVOBZDoqXRe2gwrEZ1DnZCe3hz2sxypIbYL9oodBW4G5J7wqGWPNEXKQhY1G7KrH0Mc544DMNz8fM1q/d/QMVGst7/1wb4AZ9UhXg9kmuN/xQJMQlZbNNsH+EQZNEpzp3rZFyiWUQsmgiX3rSBpdEnz3qX+IdsiAnWmDcHhQIbiwmiyTYGutRuckDJrgXbmuDn3hSVi5gJRCjhg80uQWJsn5jVldnP3J/xA8yV/B9mZnOesq9KAzX4TexjKvLZCtYcg6hHG6JvpeStOFf68DJ+GxuZaffO3QEfj602eoJYleS9o1CJrY7FA/O0GDqLBMxGqBkwoaf9dgEcsG6qaIdlHAuHzxsUP0SivLdRhkkTEiJ1kmcVomXAM+LRdnqPIX6cTe09SjC5pw0CvvlnDtO2xc8GjFNXBL5wK2gQOixUTf18KJFaifBehVL5MYfC5bgGK3ADPLSlmogEcL2iIGf/8b/ha2396EL+b/NRX3I933wf4dE7Bxpgh/8ujrRAwes8I0IBMDIfpEi2dBky6867ffT9e7SyFqJTfgOIZaFLMaMYDq0LMviOaas16SyXuyUoTdOzcF9tQZOLBnC3zsw/elqer1c37IauCagSZhsMQahFF1GLlMigBLyI4QjzU7ZoMHGpvYKN5RhZCBZ6M5RjiZrtKgpc4yIQvhl+XaASZUwylqis+LjZocx2GZ8mlJp1GE2xof3aWT0DnyGSP+zlkmyL3M1EuKRJP4O6axE2AygFZXs0wGUHl5uiwTbuK1yjQJ8MKjI8mhLImvJtvuSMt17sULrKtBc3fW0mIFd4biwOx1u9DptKGEfAcx1FxxmR1BWparB0u0fwYW/+4mJMa+jJO5RBuSq+jrBKZkAJ4+tQDf7+4GKEwycILZPLhwksXZEBfpGBKh63sA+O8v/y/MSS1dkf11GqWC/ZTbzrUc6Aigz5Sqi34XGi+MKKGIwmEkZRdnmfRlLRrFzZouu0T7X5z4O0W8p9S3SRzy47TLEBeD0lfSmj/v4V7HChVLs0+Iw0+OEHASF9oni3+mfYqekwxfdyAyyhZkxFy2KtuZpqL0uUnnZmDYawL0GwYcyQ5agP+YZ5ezILBvX2hMSgq50nMxXKLzIze5OusGRI/gvbmstA1lnaCIFFE8GMLMfArQJKGuwmnw/smF9jnYUXsYts8hLVcOikV2ENK8ItkzeoUKMCI9CgHxLRZ+R1quCzM/kdxiob6PdWKj6vyuG2ibCPuOddrvsjMh6rCOQ+f7mP6swraGpisIFposquT+FTdcLM2qACbOmGOtExJ3sqCJACr8XvHjZGqiBPtQ/F1OoWwmAuZ4TLPGyWbpw4yQeAon8jpqp1c15NYvuiFqALNNjp68ZBwPo4AT7jJil6hjyFyjIAmeYBwZ7hjye6Tt8+KSDjqNHU+C25MpW9hFRgKgTgiccYaC3sd3xjsucU93hctrNIUIEMhydK//WubFJB+E/u42LsPw4jcpA69A2iXqKBYwhHRO7ob8xEboNK7A4MLXJFvP6gvie5LOSaMPg013Q7tfgHp9BVr1KgEhM5Ml6F86BKU8RscjlaqCJtq1cC4QKlPUMRnimgigsPmVMLXjlbbckk3gUbS5vdMBwLRZZPXlT8u0DrXt7K0p46i58A6yNg8OiKSMbS0H6pwsf/8PYdNMjijRMLuHwRPO3KFqF3vFgTVcD5hNj6AUZfSIzknFA05cAELeVrMuULPRcW5ptiE6psNHtO03XWiM5UzMjGXMvc4H2uWZHgypuarw3NGzof0wzS+DPqw0OFOGsk1yEkke8S5mLUtAIlB/3bMLnXK8Xi9Nxaw5AlXgziU492CPidI1cfsY/s6aHc6B1FSJFK6W6jWNseW159qAJtQGsWvY6NKYOT30dQZY1+Q00XOhYxfBk0JxEvLo+Aam6KJ/Elyi1HDZZhfyl5sAjQ505gsCmEiGiQjEY9R7s7cIb/+5e6HXYc2bqGMdOEnTi67+nK8fOgJfe/o07xWQFlP6OJof2SXQQ6y9Rjp+ea7olpjdCo0RZmbwhiHq6CE1OWma+WW+slSFx586Qob8yuKyoWGenpwYmWWSK06arC8a5znsm8rLffV1o3dQrRYXNMHves0l1jcRUIQ1WHkNiwBxt9MlvxfRZ2YAmotNOPvty5RlgqBJPluEmeUJKPbQ98O1TYBHvw3tXgPavRr82Bv/Fu5+5RPw/4gY/Nva/xzetP0YbJktwUOPvg4e+upb6T6+GDzeg0ETpvmqwl3/+A2w7eDNoRgnmkdsRIizkmfK3r7Q71ZrTTj8AlIu2r5gf+fAxlv3b3cNJmkXfuwj64DJ2vXEH6w7XRPQJB4wGUXjwpXnGaYYZyaddw0BExo4RtckDFR4zUyprWNEY4T6SEotE73OsdDXFjAJtUZs746MKFenFe0CxljZXuUYuhagycqz/wXmVPxdHFs4aVjxd6Hlugrxd/e104MmSW1E25JAbaLDS2m5Rle0peXiFFQPMOHZRQat7ySvVqvQ6/ZgZob55cPUXCP0QyTC4+o0S7huIunDApuQyCyTMbOWrgo0CZTnvzx+AaBQgUxhEgAp90gUjYET3MVSJAxxsPIm89b6lynbRHlISUSNovBV/NW3q26vUMFP8RmTMwF/56hKpOwawHDSzzp56vunmesVe4VDk5gInsZ0t2D7uFGJtORaK9uREjhRp7wpbho8wJ8QzJhIGmEECDnaJx5w4ryzEak2m9sQT0fEY2wLM50QO3PXBIAabTYSy+PN8v0mrtKpcyo4otQgnEFioz1t8/Hn56oTBG7lMj2iTFFbx47osF2k8RIQCeQ4b9E1MboVDJpMTM9CvhAdkGGm4oS6GAWabD73u3DTxjxMlFn4HaOq0WHFdI+202H/x3GIGSZIjdJs90nHZKXZh1OVUbRcMZ03EZRzXiriPMwM6St1aezYHG++T842QcfNakCTIXS7XaLOpGj3gBPLrO+QsgF1cSigoCNjJLn8+/fsAAROEMDWKVadgAqevPMtt8G73nJ7InCyDpqsypjccBf9+V991wICnjNGncVkfZ19PO4XVE8JvxMKDkOlpesWucZxWnu2RzzfQQey/duZB+RCykqg3x0bQ2Azn6DOdPO7Zuw5044FTXzXv2cO5H7o1KU1OS0wGBBiHnnnefIwL+tGTm+e/QZpl6D+BjtqUKuKbSEGbnQmRLsEhtA4/TU5l20p+prOLOM4BbjYnHaCIfjdJ1qHCTApiHRIjhxsWi9cAMoyEcrddm8I2TkUfr+NqE3V8aSZitrAIbM4CjQxdcFAhbYBzf2RmSZu5eHkGS0qnAY0wXpoL5+B6mkUiH8RiqhzIsCJau/pulIWEZJ5wwFiNCcRcNKHbnEnTJHOiY+ecYCOltnZ7wbMLEbuU1foMWUjrVcibH+wv6cxCPEW3V9P+RkOLBC9UqtHgib4XJy7SBi5g9omeShNbKB+Gjy8YDCpj0opC3sokhlpgEpQqMxGv0oINPHHL46xVqsT0jVxR6fu3/QB0euTYLlx7k3nsNX3w/l2opy8bkrTXu45TJ00ek1B64iYoMnFFxfhyT9/xgAmxeIk5EhwOkcR7UwVbUETiuw3tnwImUYX+pUcZZwQvTXSckmmCdN2teHen3sd3afbrsWWYx04Gbf1xz//zPkF+OyffZvps2Rtp5Ob24t4GDL9mmtT/L8RHCnrLCiF4eCsXHEi5LDHE46cOAfHTp6HbqcH1UaLzsvnUMukkhiHHBJ/xz4pAY+2FsbekEZWoI5/puby74nACembkDA8Z5Tg/qPRaJFtYypxDmIbdBvw/S8dg0K2AoVcCUq9MmWZ4Lgymf5DBzTp1mHPrqPwiz/5Z/Cbzf+XynZb+7Pw323+U9i+sQQPf/V18NCjb6V7BUETTxulW4Wb798Or3z3m3VaMu8ZR9GFmTRKLYztffiFc1Ct1U3bsp3RukCKLoBb9zu0x8MM/M6/XKflGn9E/vBcseagydUAJv6wFUFXzyHnmI0EwIQWIOhwXAMRXEPtEOUcuGqwhN9nrCwTvoCuw/dD4fdre6Qz0B5o4l5iouhGL3jW6j008mat7ofi73D8s7BlQ57F33PMn4wC57y/wk3O0BF/50wTjMBaqvegnk8n/h4sL6aEpzvi2igctYX9OZ1WCj8ZabkQjUfHOIueccaCP0uFqYxc0CSKmiuOCotqk3hCr3bRHUHFpeUObkDiskwkgitdG7AzIFHEMe5GEc339IlL8PTlDABGnSA/v4jBEzirGS24YEFH8LAHB6tfhttbXyEQr5gv0IKGHc78UFd02H2cjkre9FuhNwZNJOtkAICUXa3uEMo774Ha5I/AxYW6dWSa6LXxskuorU06vHQpZ2MkW5a1A034gSObMxSNx0N8jMOp+ISr3GhBBU9yqGWDgJfMXeE5zLGjiSY1wUXwEoAonD3C1FoMjjSZVosW3gyC6CaV+4S69SzHOzpnkJ4F602zQdDBlc0MoTUoQ6tfdu4R3Wg0XjTbQDxT0aDJAGbmR/NOJzUBtWNMf0Px95vhEMxP5ZmWCwETzF4UwMTxkxEtl2pkEd0MAiaNPlzubYNLsxHi7zH93K4z2EkUKluUppCz7kGHBAnAjwTfVjfXJwEnaQafG3mv5yNokiV+6qgIZhsYo87JQZc565OOqYkyHNjL3OUMvPjAiZkeB3348Tfuh3e++VZh3QlknETY5jTvuX7OjVcDKAp/9NQVmUPZoaIOSw1GoP4izmS1bjyWJKJaAjxs77OZGXytPfxMjSGQVrn3PblI9YledC1ROpKjhM8xjlX1acvD/FEQnx2iT7ZrCSmIcwOkwbBRvUgzap2TQWeVvqv7jq0rh6HSOio2UnVOWLsEQWQUfS/MH6C6bF15HsoNpPbKwImVWWj0WHfPUm7yzJtvnYZKpg7F/NDqmJBwMKKsAqcrJRVmvvSG0Ctshplb7uWxT1NWjjntqb0tD37IhDi6MjLt2Hp3GhedV5GgSShOwv0gGjQZRc1lXsLpNxef/UOY6p+FiRLPRairpQLxTBdp6TMJzBetE5yfcL9DAvGFnZDfdhfrnFAjOg5J6fAemBO7pJGeiXUXmHfcPpPWGkRbdbfT8524fawgOdr47x1BPRPVOPWfSBRdnS4gRRZeN7+RQRD3CGbP6/1RTwZBE+ybuOdJB5rwuPUyFxH4aneg0/X3jGZsi52hOV8y0MNry6hFblrQxAJhOHwm1xg04SYZrXOSBJrgPVDXJJ8tQaE0bWi60DHLgvBsk1yKLhvvKZlR4mBnLRPWOMEsEwJQBn3Ycecc7H/Vfmp6zMZFzYSoo1O/bD7+vX/1YNouvH7eGDXw7z/xRcgVWOPXBF+G5kmlcgpkS7raVIM+Z5Q462OmnESx9gkfHxb78fhThwHF31eqdeihxk9xAqYnJMskYS+ZL2+QN8wQnRceyT6FsTamodrDuSsKNMETXX0T9HM1mrg2RlouCRYWCr9O7RIc/so5EoLHfzNLk1Dul6OzRPpNaHexTjrwr3/p/4b/XP1VqFXuhJc1Pwvv2fjHsGtzBY6fuQl+45M/Q/ei4E+pdxz/BJr0keaLM0323H8z3PHAXY7dtjbc3efR/rrfhmHfsjus1Ftw+BhmmehKiH0etDcynw7JPk9UUP4hAx/9yLr4+xhD8Ify1DUDTeLAEh71o52J3tBPyC6h210nwASfZXVNLFghlkwEmq62X4yZZcKrh+sEmFBtp3pBXYz5JzvOw7WKFk9RGl5cRTtJUlweOqX+vU/DxuxZmJ7IG/oUjAYmx7SY15D4O9Fy9WC5MUgt/h588NWBJrhc9rcJlGHCO71U1cC0XOchg1ofWRbOC7Zv6E7yweLCIp2K9Fx33LYXMC1VjzhaLgVKwpEVqYrrnJTA/Rnx6lHlGYeWy77YaDvnvcmIZnjkexfhQrsEmcIE1T9g/Wd5kcOdzxWIA7j7yu/A1t4xXtRoaq3SZAc49IOPtg4PHzxx9U5wnYiRlgieLM69G7pFSVulKK10fSrYkt5CNNBf14yaK/zQxA4VCZqkNoXpABO+XXSduaCJLWiCIzf2q/AX+ok+We0kO3+v3mYSOILaI1gNgybkkFbL9EF2dvHmVJz2UhC3/zA4go5AdsrQfCfAirleM1CozJxGvdidhN6wYGo1KtsE6xMdeHQYOpxAtslgQLZucmZ+pOFJaBUGvyLGBdJybVt5GHbM56FUwCyTDGWZ4JyCUVwuwEm0XBjN22OamUaLM0ww0+T43P8Yssds281odgDHQEnlT1u++PGLkVl+9maSlklSjYysTjA0XSFDOfq+vMQIuHqHA2hUl6FcRlHN6IMCY6h/5WCIQQVuVHTEJQdu2QlTGDEoB+vloMNMupV3PbfH/ps3osADvOstt8HB3ehU044vLIurtJ+ja3T9jOtVA0dPXSKaLjFZBjjxKZvcbBOeBYwTXR3rtEbTuZ0WmbRhdzMwfdDE35uo05ffOwI4QaeA0I1YmrBgtH1oJLlsF7KONB5mNaf8MzhUh5gZ0pVsE4cSRR2/qp0gFeE6xO26BKBx+XnSOaGsPBJ95+ejfcRI//pwFgrbXk/12bj4PNQWz0J1MEvBTWadITR52c5lKPcvQTGH2kcifk1zCmac8djEdsM1D2t4ADQ7AJO774HC5GbTpYgjn7J6EThhGxBhhrzAD9PedhKy90MHX5ZFecl5o2vuJNCE+kqY6SBtlklwfCyf+gZkLn8TZio5CsLBADHMPLHRxQqcSB0JsITOwQ5mnEjWSfGW90FhBgXinb6fWwAAIABJREFUAzZZBZfdB0e9nwJTRouL76OR/tg446xZomcQfnDc7ILOUXS4fePJ5znTO+LQtRMKwmM7VCoTUCmzs1b7UeQTiAa0A7ft38kZ/LlCNGjiTc22pEojpc/BgJJGU/W43CfyNRpNTtHbicwY7gPJGMn4Ca4ezRsKjRZ/vxZ6JpEVnQI4GQWaPPnnT0P9Sg8waA8dsqpvQnWCY1/eVVaoTJVnBjQGkTE4imMdKYcIPFFtk0EXdtyxAfa/+qApPmWgtGuh13GF4Q/u2Qq/8j+8Pe6V1z9fZQ381y88AWcvVKkNyXdB1JCB4ALsUxKcSu2cwfkZG92CZOxvs4LvNKMiNReO2ULZrvt0vMMQvvTYk/Q5UnMh4FIsTXCWCR4xS21LyyXMNbImTBeIufr9NwvZh6939U3QDnbaHUPLpWwAuF5G0OTs08vQXclRlsnsyhRrmxAQKbptwwH0EPDoNYmeC//9u4/9Hnxi6V8QaLK//ll4YO6PYM/WCkxW8vChj/8TKOQqRlSe7eiAwMmuIyi/98f2wa3veqXYN7v85zUYU3QRHT0Gbcicqt3p+RdehJWaPzaRYcDujRk92Tw/BZvnZtYBk1WOwx+2y9YENLkawMQdqiRULJy3cRU9CjBZG/0D+/QQRVeSdskq7NbYWSaCPF/7DBOtgxQvJZuNUJu5C/kfUNAExd8nlr8Om2aQd164lSUaWJ1bnvg7cs53h1Br92Gl3odG4SaYvWN1kSRXB5r4DlCjY5ICwMR2ZFquI4CAAmY5KA2BbeM4ly9Ar9cDzDTBIwyaRNNyueN2nI2Q3+dGCKVFduWI8oxJy2XKkKZuUwwnvd+FpTo88kKHNU0o00T+IccpgSdI1eWkzqM4cfVL8PLGl2mDyxGCNpLfdV5rMeLAE9U7IVYboeoiJ4JQdqFWTz2zHerTPwq98k2rmhfdLJPgxprXlmukZxIsXYKDkh36CY00qv2iovVjaif2ObKB5stGO4vjTws4KyLKEWp/AU5GgSjDXkPAkQyBI6Q5QpFHDIboT2pHmyzCewapfwVH8DPsV9jPLDWXZkrZ7CUqq/U1h5zb9V4JGr2yub9L5+W+Om54Bz2MyFSAUMVZh5CDLkzk6tDuDiE3tQuyqCmUcCS1Tthm8o1Q/H3v1EWYLGOGCVNzEYc8AfG2V2B9MHc865i0un2oNhgwOVEO0nIpWKeAxggAzCl4JLWmvDNllwj/b8gNgwU0lZyyn46wFNHZJi4QlHwD11GowHejVk0ETUy2CK09ud5cbnvzRHFqv+qOfdyPnaIYIE4+M+XAaqHIdb6vVteBmzdRlsq77rmNvnvZLaOzmkZU3frXN0ANIGhy5NQl45xxsyu4X/H/eLRolodmmlgHHS+XGchTZfPgEjqYbWJAO/uL7bpO3fCwdQIuaJ5Vx6p7olpI/kyfFwUK0JmOCfCsgQA+mC1A2j9yM3sftl32/nK1SwcmH6HOCVz6BpQRaKZsbx6FuE7B7O5aqw/DTa+DzqAAF84eY2c02lSNsMc67TWg0DrBOiZZIE1CEn7XuUVoRwkwwTUPZlF0Aco33QPFyc3OjGzfWQMdNGM3OG2H6te8WwCsMsEELGwSDZrY+uFuFKWl57dHcGhEt6E9q4V0Xd//Q5ifZpozzIJEQB/XlLjvced31p0A6A0w8p4BLNI5aQ0ANt0F5Z13e4+nKO2Iw+/ftj9acCCij2K/lPsxLWLMvaOf6PXr0CnsRYWl5SX43pHTsaAJ9T+h6OoO2DE7Nzsj96YBH22ZBDS5/QBmLWKmySjQxL+POvbdm9eabaGitJlu7tjVyPL0ptKCJtFvIW3iNF6pgNmz0QBT+ufGn8n9Lbpesf1xrxt1oC04+cyLcOI7pwUsUW0TpHDCbBMGVz2KLutClfWiACcElghogpkm9HsXmr1luP/n3xZ6fBRdl0vTtQ6crEXP8O/xtSePw9e/c5zbU3VNfNZApuY1c1IANAno6SB7DeMqHGTlgibu2CA9k+8cgW6vR5kmmGUyMzVttUwi9pBKy2XW4g6ombQ+D9faqA1q4Aqk38qVYneZSNOV7S1Du820XCr+znu9DAEmg34brpyoQ/X0gECTDctTRK2FukF+lkgPOphp0sP9VQ1+4ac+B8+U74XjUx+Euc4z8MHyr8He7RUKTkbQpJhH0ETF4HktgiBkl7RR+B5Tt0zCm3/5HWxrzf/4d7IFXaTjYnsQnPMef/qoRs5pbIm0LwJmBjqBzXPT8JH3vx4euPeOte+k63f8gauBqwZNfvMP/gIOn7gY/eIjnIjGcSeROtSxkTojxsF+vQETXmw41A5KJTMqIje13VpFlgmmla8R9Vi63prOgRhCwwO0O8mr03QlSXvWWmWadJZPQu/IZ2DrbB4qxZzhnMfINdxsGVquKPH3eh+WGgOYvfvjaYsdOm/1oIm/cSD+VdUxSePYV1quap24PMlhbw6Xgik6RKvZbEKrxWnJ+XwO3vS6V9Dv2JMIhHGc1mGQMymKOa4qE6i49JKYbhyZZTIuLZdbN0mUgKntgn3Pp8+swNMX+wRcZbJFHPyQQeoyjOJw+a6dqpltH4WD9UdgS/+4A57oRjdM2WWK5fgmdREYpXeiDm505Da7Q6hOvAYaM68ds59zm0WBJdxXuDBrpmcSLF0McBKbZeJeH9uOEhWMJe/wQi1TtBGHoSJEgTNiNznidRU6Wb63yjxylEs7+pWGMOjWYUi2YwiZXt2AI7RoFgc/+6NEf8S1FIJyIDiC/xQ8Mb/LPZiei0tgABbJmOBb+KVjJ4k6hXTTDrDcnYQuZpoERLeDTU0Z2CTgippA3Mfws0q2BeVcy0QXYzmHxXkSGo47kuo1CjRBWq5dg0OweUOeHFEcNS00KOrckwU+Rj1h9C5yCXcQiG+i+HsfLvW2wcUNSsvljqGUmULBQkcAhS4VVxS11chxuQpbp3WMGx3f+TU+aMKp+dyuzUYdyqVkusdup8UOWG/tydo2fPDPrVvmYPuWOdfi0+8e7RudbiStjbNN38nNPjJbs2EfDuzeBAdu3ggIqBxcB1HGnE9unNMtcMLSsTRWlO5J+4bn9+ZeoHbIgApyDQeTWSek7aKB2VPvSaiI76sNTQsmO4GdogrkmPPc8jljwoyGgA0JUkEF3bv0bh5oYsEjc61oJ4Qyarxl5pBE34dLh6E0WCD7ydl5TK2hOienavMwyKLmlYg7mzkmA5l+Ayqd41DIMmhigkkEzKIsHMlgIRCgB5CduxUmNt/mWAIX/GLHPa6TTQZPsH6CoFQMaGImQVkbrBY0SaLmMtZsxKKgtXQGame+ARvgHNOiScaJ4bQXnF7nAg0e08xIpOpCgfhucQdMks6J1FnM/j4ZNLGFHbWWURBlNJWkXTuErIcpTAaeff4YrFQxezZ+PYb2nyjKeqiBMoByuSRzTnJpMVKbQROMho8ATcw8GnUfP8AHM02ababPHGBqlOgdqrOQM0xQzyg4OmmRFWNA2T4whU/w0Ppzv8lwIMg1BE3MOiFG56TfbYZKinWL/1jX5GlxxrIY/P/P3psASXZd14E3M39uVVl79b4A6A0LAXARQVAERYkgoJX0yFopiTExlh2SHeMJjy2PYuyY8HjGE0PTsiMcnpiYkS1pxhFDUbakkEVSS0jmkByJBLigQexAA91o9L5U15b78n9O3Hvffcv/72f+rKpuimD9iEI1Kn++//5b7nvvnnvPoYwTpRnpo+hiW4rvKBnJCJzY2SasbYKgySDsw8M/eBIWDyT3jD66rl3g5Pat2189fRaeeu4tGtqcScRrqLOG2XomNNQtfUOh8VVVxIwRYs0R0ATHFAYyOkvtEL7+3OuamguBEwRNFuctrSLPVAsq8xbddZytYHLa66wMMWR3KBhTbJtdOW6p7sZlOvuR+DuupyoQE8EIBE2wfW+db8DmhQim10owHc1AMUBqrSTg0Rt0oEci7g14/P1fhPyD98MLRdYI+VvRT8CJg1WYq5Xgf/13PwVnL5yCANuY+k1R4McE5THz5Mf+9U+YPlCdi0FMpE+o+9C19fVmB15942Jin8RLlKtr8qH3noD/+e/9F7dvoO6W/B3VAlsGTUZml/DOb6SmCDtDFLJvOWXTQJNxgAluBhAJ3tZlOW+4biqKSUVacnRWnrk1CdwZ46QY4zjYSpYJZphkS9fbVktYX/bB4smyk6CJZ4OZslneqZpKOXz4NNyFWy1fxN8XZgIokY4JH9CI21c59Tjynh1b6EQWzvn1ZgTRnsegdpRFqrZyZQdNeL7xxZs7+0LARC8eGUATyTLJB1V20OtyrcVbNpKevTzpmVAkN0CtNgWHD+6BA3sX1XznjUt6RtikjvIx2SV20yQ6IZllsiVaLl1uis3bhgMRi37hSguev963sk0w3A+pujDC0CPSqDb4J5pfgHu7XyLHgFB28di1HAVW5L/ycZvutkaTduiojADRO+HIQoB6/gA0a49Av2yJpo0Y9IZT3X/TbQdNaFyYjhHn/MgsE7uqsT4d9vqQ63cpajVoNmBAKfwAQwWaDKc58hAsEMX7LOpPnlQi1Dex7Uh4yMblqwxB02rhczFrhDRH7KwRodWK8ETObSfrnwIpGByJzLqpnIV2hpNkkjANgnozskmet7R44CWtXjIAuGiluYN882EBWsMZMoPCuz6uL4lWIURNoCFMB12YCrqU8YJigHgeFydcVNwacBIHTZCWa8/GZ+HwYpGcfXHxd3TwyaVpubBNByiyG0G9NSBqrovTfw16RI2H92cASkb5bZw5kKOIWXE26cqkRnWOc1+ljNxx+yKM2tTRoslD3Kj5oPdmsmoNAeqbG4C6Wuby1zstQlX455GW48Q9hxTNgusoop5w9HIMaGLTmxCdj8JmEuCJ9aq4XiOIgr9/7EPsrN0FUia2hN+2LxBwQlRdhv6Ht7/KZamAWjZYDKzozy09DbF7OnDFw8ku1l2co/GXZrdnjJZEUXTplBipA1fRTH36f+VwiM+g+H0x7hO1itG3GHzkSFHO7LIcruqduK3Iw+WaHlMFXTn8OuqclFtnSBOqRALxXPVLGxVY6c4RzRWDJry+SMRuPmxCbfCm1jFhs2ucKhxlmqd9fQ/tb3EPzNz1oeRYEnpHilZWOi0kDo+gi904xk3tOOxi7SW1YJPMbZAKmtjmhzJj3GscqD32KKbKx5rfeOH3YRYuQwUzIq2sk0IOqc2wfU1lsFzS4FIC8axzEkG3eACC/Y9CaeaQNxDGB5jo9rAc+hOtOOpmdHBTWaiLQvtXWTNTQnZijfPSa28SaDKK1pjOV/kCBTYIaDM/Vxtvf6I+0XNRj6eCJulvbVN0IWCCwIlUnyPoefaz0xgHlgJoPRCIdwvGo9Djc9ADJAbCsKWZnU4PFhrfKNnv8OmcxEETAUyk1C/81pcILEFncUC/GTTRYvAxii5jPA1oQlHsBJQIPRfqmjDF7QGk6FK6JvE38dF19TsbWrNnN+Mke9+Pu/Orp8/AU8+hZoU6xyhfhqxmTMOF+387C0FlnxPFgqvFRNkqWIbSM6FxlUdqK/syoAlSc+E1M7dsgnZ8gEl5hsB2fZGf0S5zK6CJfH+884FYK1IC9BDU629eSoi/oy2RLBNsgNZ6D65/sw611SpUijOUJeIDPPohgiYt6PQb8EMf/AoceEcL/jj/z8hm/Jc9Bk2WZ0vwh198P3z2S49DgMAL2i41CXG+DcIedJHmq9+AcNiHH/3Xf103Fq0/ApgIAGKdX2SP9Nq5K5QFJHPb2R/pgKccHNo3C4f3zsCnfvVnxg233c+/S1pgS6DJeMAkPUrW+EmYBzax2fNkmowDTLCMoJxhg2I9zDYS4wTjyYlAhww35TQzeML7jtg1eZYJASZYh7E73p0cvVbFR9hfBzTxZZlgle5gvV0O9snbA7NMcuc+A3vnA8owYdAEARPWMiHkW3EeY1o6cs73FOf8RiuE1hbF3+2akqB95jaTzkmh5TIr8kgwE2/75jPPkjPeESUT55qKYuToyViuq3rG2vqaPngb0GRJ8YKWjCibp1vG8clbO4ts4OHIMRvTHNgBsM3d/Ew+7txvmMPK85c24IVrXQOWEGiCEaj4IwYmdriKIljonYVT3b+EPblLFnASzxIwQvEOcEJz1o7METojQ9klmSjoMEetk2b+IGwsj47K4AyT9Euc3VunacvY7pLdoG6fFIyOGpuQH3ShOBgoLmTXzPMGjdtM5UZAODULUGMAxQ+auAM2jeIp0xvaTjr1BaTVQoCE3EJhB3JD1h8RMXaC4Cj61tIdSSR75CiqEgESHB0hOtpxfRyyoC6Ls4uPIZaB4lB1yf+Yd+b9reVkUlQM6IgxWU8MluAzmn0GddHRFRWmzFRQoAyX7DrebccV8vYWcyEslFsq60SN7QhFBxk4wd9hsJCaceIdy0hhEnNmIS3X3dPXoVbBSMw80z1SlkkeCipTR5ZJoeWiedWLoI5ZJq0ILuffDZvT7xmvIZTFu2QBJqRbEvYdx4oZY8rWx3cwmdemTKPV6SZD05UdNJFAFnve4eRrt1tQKSf3mnat2u0OVMqBFZmWrPN0tQQn7rFBYbuRlTNKKGK0o5mdVsa2sPNY+plpg/jVRx1vMQhEU3rtgigZB9S397aRwIk43Gko5EgYncE5Fc9s20EE2ohCw6O/oB33/K7JKancpnSfcQ3wCDSC8LQmix9UPAvKdjrzSTdpXJtFFhjHahgnrdovEtCNgKiTeWNvJdU7KhpkX52kevi7deNVqHZe1xSHGBTy+to8NAcoRIs22KLcUfZuCrNMhk21RnGrSMvQnp729nnK8kMdk9zSu2Buz7HknkXeQeihFGrDzrWiAZusTrHXHmdzZTUfx2PxAkqgSSzTRi14smvh4Bnn2h41lynfrMOoc1K49XWoVXMUGMJ0khxAJhSwYsAQk+CgGtwbYFANg/4IngSoczLDIIF9+UATY10tyspJprQ/EZ5fDwEFtNU6sth/PkXH2ktnzuv+GPV4LKs3GJIgO06mSrUyIsNRvV0Uwd2HlkhoOAGaWGBe2nOFogsF4HsDDhR08TrWg+O5Ht93j94kGGsRB03M91xwTlawOwea8PvieDfnXhs0iQMmeP+502/CW9+6xJHwMeBEa5ooUXhud/NeBPxauiYUYENC8AY8qSxH8MiPsDh12mXTddn6Jnj/Rz/8EHzsw8zOsHttvQUuXr0F/+FPnmOsk2ioSmRW2ZCrtVZlIpglT2WeSza7/Xjc0xdQw4RF4AvFCsKR1rowhNX1BnzdoubK5wuwtGxRr8bAEByfqGViLivLRN+7HdBElUzbUP8OEzNw0nRkO+sXiV0Aabko4FJlmQwHXeg2LRpSGMKFL9ahejMH1eIslIMpKORLgO9vAx591EBRoMkPf/Av4f3v/Cb87+HvUX883vkf4LH952DfQhk++6VH4bNf/DDRfHEZHEQgoAnRfCkx+Pf93e+F/aeOkk3HDBMRe9e2PQaa1BsdePXsRe3YsGe39APak9laFe67Z5lyXHZBk63Pw7fbNycCTc6cvw4ImKTScakFhgGJ5AQl22VRcfkaM55pQvRAoyhvAI1XNf2elOyRSTpS1yklPXci8EStwZNmmeSDEhQwPZDsfRaPyCRvOOpe1Y+jTvQqKlqXkpbGfAfrvV3QZPNrn4R9CwWYLiNogvzJeQgQMMHgfo16Ax0KUKCXskz6EWwo8ffyqV+A0tzRbXXC5KCJccjQMLFpuexl2ROZJh+jjkm90YR8cYqyQdjhk9L58f4cDonHs9Go00Y2KBSgVsMNwRDe++6HSBBt3DXeUZ6BikseMnLMerJMtkzLZW15CMgY95bj55vPgX99vQUvXLgJ1ztI04UUXbiDUTpQdpEUbtEHQLA36sNDB6ZgZv1pmK9/TW9+CqR34lJ28d7ScjPH/JXmwK+AAI/eCR4aETxJp+yKCVx4muKOgSZki21wIHvHDZubUGjVIcANp3Z6WtkTeq9qRxoPAY+1g6kaQG3OAk1Uy3rA5q1mmyAwwuAI24Rc2IF81OYhowAFAX8ZMGHnrmoS3SthCAyOIP0JRtMqGQujW2JTc3Fas87C1F3tbkttnxy5rOgQqqKt9SFY6ZyoCOVhvgJhrsIHlEJVa420W3UY9BD4IbTGUHPpZSs23mwnI2n1RLCvvKodU0zXJaAgRkZz1CyeobpQgfIsU2k40803nWOgCdJyHRg8QyA8giUlpHtEuhMETGgemrGHzxRaLlxXGh0ETJCWax9cm/1YuvGYdFugnimAiTabvqAHT1btuGjm7VhB/O6g1/SAOH6HjZMhKICFuhVBEwQdqiPE4DEzMggQNOFI+OQ1hFMn7obaVIXAJXedkjpxH3LGivHY8XnVjp6n0a5igBlkjF/jLBG+D2WjHF0mkXmMUN3NRNnuiNv576+uN+Frz7+lAVmHBssGTiiDnR2AeBltDOXEUXScNu2Sngkx4ES8OGLRtevb/EHdwpnzhuCPRx1XQb6lRqKd9cd3ie/JBRPicTTm60ZcN2QHo/ue3PbyVG4Lo0UiIAvfoy713v3mLcjdfArKxRz0hiU4X1+CAuq+kQ3OE/c8rfNUlxyUB9ehGt6wgH1pc+XsR6c/FEjHZDN3CKoLh2Fx+WAKaIKsA+r7tnNVCQdLlppVZaeN44Vq35bKuOEgOeud7c5VwQKJYD73C4lBba+/qSM+PqYAYOOtp6B37WlYrHHGPZ2JbJ0TlcUsL8hZm0yZhmckBE5anQEMl94H1UPvN49OgBvSnuYW0rfLOD2zHTNNn/M4ZHsaF5fXoIkWo/dXopdbh1vBs1CLjsFwcz9PolwO5udmPF/gFyYQIxrAAycYiEcan8B2oFoZPOmvzhRdqGVi5i7fbZgxRrVcllYV0CR2rzNG3MMCU3QlM6AyduHEt9k6JyT6jELdXi1OBk1I1wTF4BU9V55+o80osL1AN61es13QhPeIiqILz9hDpuei3xHqNjTgI/+VZKalr+Q2XZdN04UvvwucTDwEvF/4td/4c8jjYZeyrZChwaK5pKwslYWmFxa2587frZLRHynWmPxxyj7zLQY02aw3YDAISQB+ds5HzcVzKqgoBgJ5hs93lqYZPEkTqanL64s9JtXc9tBB95q3YNi+BQUEyLWvgNdRO8uEis4X4dL/14bi5aYCTaYhKCBoIlkiFuAxaJEmyd1H3oBPfPQP4f+Ifp/a7r7OZ+DH9/whHFyqwOcs0ISp8wxoEuIcI0H5JnQHdTjy5AF48IcfMdqL1rvSjsKi8cOPXjt7FTZJc9cNW7St2+x0Ce47to+BpqgPv/xzj8OxI3smafHde9+mLZAZNBmfXULLtErzcheKLGCJtO8w5M00zcMMgAmCCeTc3QFwJK2PyYBSKO24oyyeC9IO3XbpKsvEKS69bAcwie+MbuvAtOo0xgGtDXFalonu4CybtO2/FAEOmbfZ7vMaF/4Cpte/CkuzAR0M0LmFIr3I6Sj+jfiBgMTfOyFglslg6TGY3gYtl9RmctDEzTIZdFmMPX452RDWh1r8HQ98pelEpHSiIM/phETgG3Vq+unaFDmiMJrnve9+x5hYWi59NGiSgYpLKjkW5HOzTLZHy2VaJk1nZPyIzv5uCJ5c32jCjWYE11FugoRA+Qn7pvOwdxoP2hE8fMRw7+NnvY3z0LnwJRg2znOEoBKKlyh3prBQUc8CnsTb0Trgpumd4EEZHQ4NH2XXGBtqxxTebqcsNZiic5okywQzTMrtJkfeqE0o/R7RyZSTQVGsStx7egaQsst8RyKMPA5U2tD6hTUZHGnpDAvKHiFqLUPDlleHb+5bA+zYXUGi7CHbZrJtkjWiRV+F0i2WgaLa0PfqPKdUVKdKdbcdg5QBT4dPttSUPVKcggGU+Q+FKuQyAK2NzVVyeEhEGWfJaNQkWTW9qR7CQqkFxVyXU+7VisFOJaH+EtBkCNg83WESOPGtaDbYhbRcS2ufhcNLRahghglmLiqqk6T4O2e2EN1jiBzlnGWy2QrhwtRHoVeK0d9tdTnN5eiQkaDiUq2VEJ+0orWkQW/3/IyivqatMM+UXjLd6rPdRouEM02ygiY0/j1CsrXpKtx78h790CSNmekI1stR+w/5c/wwLGsnCVCPXqz8n8b+qpx+CKAQpdcPPER13QVSxq+8t/uOscAJjQUjhu4AJ2QbMZoZo1xLThZe3Jkuxfi8+8ZRzhAJjh7y66J+h/MFAU5sx/UI4MR2UFi2KG6WdGaysrEYEarC/BWsb+OMKlNC9ho668Sqk2XDsQDWOXkNol4drnT2EGjC9FxCsyzaJrxgVcLrMBWiFqfUlO09g+QA/agADViGXmERer0uHLv3PX5wiCh5zKbTBn3yxTJHItuOOWW+9Jt42kwlHfnFi2OAyNBDtzvOLo8FFdRg0S1j2f7uxiVYfen3YM8s63Dh+Qgpu1ydE95ECuWcBB7QetYZEHgSLb0PKgcVcOIDhWKntyygydj30hNdtb5u+9hoJcCO9wMvvPwabNRxfzXaRiNggsBJabgAtdaD0O2xHyOZbWImDAaXRqhpoui5HNAkE2DCL9TphhCGMSohAgpxz0iTXGWx+ag8s20gaH/szdzRC5xlRodK1+TOgSbycMr8CHsMmHqYTOQ+oehygBOHoksE4e2dvcxadqprii5bEJ5E4fvw0JPHLV2T9LFDWjio4Ya/ey2jPboLnOzIsvypf/unUCiWOLNeKK1VyeSri61fROtuzf/E7CD6Rcx8YJDTmBD+F2aZYLYJUnPhPfPzSxDYupaKLhK/iEGkbiBpXMvENMGW9C3tFrTfM7bHl7NvPNukvXLGiL/jGpySZYL0XoXKHFx9sQHhi7eg0q9ApVgj0KSAwR4O4NHXgMcg6sH/8t/8b/Bbm/8EGtUH4WTrM/DXlv4THNlTgTcvH4FP/sbPQ7GA2ihMnUeAk5O6AAAgAElEQVRL5xAZAFhQnrRR+g04+sRBuO9JS6TdeVfla1VrGH70jW+9rlYXCX9WbNPWenD/8X0wM1VmYDscwJMffAc88Rj6sHav7/YWyASaZAVMGLhwtSyYTzbvpeJyG18tSBjaOg4wUQAJASYIrGQAM7bX0Sp6doJCRoEnCccwran+hTUBmLDlmKAmW7nVU5cRe0bHwTJCLE9Zva1UaOLvbBU0EfH3/fMBVMaKv3OGSX8QEYUKOra2K/7urHNWJMT4BnDHhKNjEvsyCaJ55gxmmTSabeLtLBRtDviUp3vGIQImpGeiQJNisUxprAf2LbGuyZjDR1oGVsKJl9Yg43FNFXVibeh3gJZLqjMZaMKVncRh73vt65sdwJ+HD1sRLSMGDIInjRf/bwhUtgnSKxDFgoAAilJVot+95kkdoHDUUWSOMkuU5KIczkhZh1kn61UUin+vGnPjHITy+aTaNuNnSOIO9SjZkI0tAR3NjQ0ot5qUdWYDTFJr39vZzgeS51TUFQMCTubMY0fYTjwAaoAE99aUOdJR1FpMVYUR6wzi2BlDxi7gZ+i4ICF2BG9Uv+H9Wr9Evm+VpSNyYi9HjjfHYFkuKBWZLCAJ/ka+bdQQIedUrgzDQpW/gNpJQczeaEdNtrWuWV+jsiWa2NAeuZW2nVVBfgCL5ZaO+DTACd6l6BdV9Ddlm+A7RQDt/hCC2kECePTlOL9Q1wWjFnkvNLf6R3C0eh1mphQtFwIm5GzCLBPTV1gEOZgIMGFaE+RI32xFcBEehI3Ku/hxFL+RLkrLOkf+ix01Ht0Sjx1ybK4HNOGtSLb+GTu3fDfgfAt7HuDEPDMN7I6DJv1+T2U9Jh8UKv0tBPjpnTyBL6dO3AUzlDXpXuTwsDjy5VOmfxFOeaOn4Hxb2tSZr5kWsPHNGQdRPvwQjZtdEGV8092OOxA4efr5tziXwskoUdkVZHKQ6kNlJlrZdwzgIlWTEp215pz5p8lotFi4yLyynTaeBHfGcoaeeynxese+G7F42+hRWeJMdWygVaKV+aVBBVwHSHOBNw6Wv0LtJeL1VfNCKIYsx4i2QcMhnHvpK5ArYsAP2lamiSYQXQVz2WfFpf4LPN8VLZpQMaLtbQ9noFs+SvpW/X4fZub2wOJeQysl2TiUmaBf1eTsUJvgulpg8WCHH187n91sNClGgyZ0bvbQc9kdmNjLj6bmUs09eoirTsX28AWedTYuAdJ1zQ+vqCz8HK9lJBSs9pFWgqfsCWldw7NSH4MBQugWD0Gw71EoOtmbeoV26pgKmngd+eNmsHpG2tol7ZvLwVeePk0QI40bcpT717u1qechWmxA73oXFpvfp0GTZLYJf5911zBwoauF4A1oggv8uHfgz0l8vjtwYU8bMKHn8PxODwwbv4YLPY57p26oWGX573dK1yTeUmhXxvmEvvCbX9S6JgycKF0Tiow3NsNoxphzCcHYDkUXZpkYei787OBDc3AcdU2cDN30ThW6rl3gJNu4z3rX7/zRN+DSjTqfi2g9UDSttKYqgEQVpjMSRoAmOP0RhMEJinT5sv6JnfzTLz1LbBv1ehOCoECgCbFB0KRXQeWK6t+l5eL1P+26HaAJV0l8tipTX2mbIC1XLmwzGE6BPfjGzCSA9p/GNb486gFV58lG3nipBYPzLaisgwJNyh7Aow+9sKOptf7lr/w6/P6Nvw7nZz4Oxxq/DT+28Adw974q1KoBfOIf/QPSRnEF5VFvMgRbUP6uxw/BqR+83zSdtTegjic/Gq9lm402C8DbBtae2gDwwIn9RM1FGli4J4tCePKxB3ZBk6yT7m1+30jQJBsdF28B4oAJGym/bonbprEFO8JoU0yBU0ZGnLuWMDt+lC4kvfM9hg6KyaL+rflLaDaF24pp9my8rMXU+qcXMOHdz86/JDd4erlZQJNxgMltrXtsVKlIkEkbCsXfF3OXYb4WkGNLUtCJH1m1QVz8HQ8CCJhstCIITvz8tmm5pM64iI+nq9J361clIaywl74Ae0CTK1euwpVrNzilGZ2YYyjxqPA00KSPVCcFqM3OkXMPyzSgiVTL716Oc+SKEzTzKSLDYSNH0Q/mRh0VPOlg8d3vSXNN3pY9q2QnqpRWRuvCl6B7+Ut00KX0W8VbqsW641knPhMh4InwsVtZA5KJ0u0PYTN3ABokFJ/ks7brF6fmCjtrUKi4GTM70ibigyHaB6bxGHcNe10ort9SqcqK2kzFICYOaTETzRKS7KDBsABumyEMpmcp40SlSfC0kuwR3NCGbcocQeoAjHAScMMGOnS3qEwS/H90/KCTAjeKBI6oREmxYaaPOfOEZZoExHNbIgGOWFNfaGRscIQyR2Q85CsQFapsKggcqZrCCYQQHm7ekPONduNlW+vwea3GGoSDvlrFJGpLleu8EpcZ5EKYLzeJox3fHXl6jZ1RtDjkRFf9piKR8Vk4pvO1w5omLD520MZgmcXeVTjS/hPYh7Rclvg7ZpjggcSh5VIc8ERnMogoc7HeDuFGdxkuV5/kR2RZY1MGMq4JaZklaWPfOBsxYtrTF8Tv7J8749aQsWCxGo9hr5moHo2vEdmkNmiCTs96fQPm5y2A0iqx0+5AUAwoK1IuBzgZIr2kJ8oMm4N8aSFTdmF9rPWH2lo7VVNoLtV4F4qucRHNTkNkWev0C3H2C/4cP7IEJ+/eu0vpNc7g34bPn37uPCCAImsB2XsNGpAhcqm5ZM0IIwoQo/v5S/q3/I3stG+KcqmWg8e2sLwX0V+zsjuksHiZxlFkgTGeZ0uZtt0wAAdomjudWaNexHk/e63REJBrb2wqszMvfQOKRdQqGAGaqAUNdU2q4XUIoiYHMhAtIkAdlqFf3EuvH5Gjvw/7Dh6HKgY5qDHB6x2vr/ZyJW1jdwMGIXEbG28O/ysDaKIcbvp+PQD4sfEAKJu+LW34jjs+chCMLytBxh6XjMBJsPo1mCojaMJUk/gbwRM7e1kNVw6aQK0wS+ek1YugeOwnoTgjtJf8pt0zL0BhibUACot73SCvxN5qkomqWjIDYLKxWYcXX35d0X7i+mfRNmogcAj9ygbcKnwLigtFAk2mB0cB6maf62abKGquPNPxRWEXHjzJ786gyVTmow5+BzN3sF3lS0zJJVnJ6OxUEdp63LLAdfJK2WfJn71rvP4wVhz/fapSJIaGO3bJmU5NQnGU+p6fpOhi4ASzEZCWi4N9cTWW+rueVc7+U9kmdqZJhEFBA6jsAXj0o49xRgpSEeo2T1+0ha6r11xxqrxL1bX1EfSVZ8/BU8++qZlomHIcuwPBbpUJrwyU9rWo7M6YadffIy0TPI+Jn1LZAtIzee512NxsUuDozHQVKtMLpFfmMLEMc1AooY/FzsRKzzLBB98O0ATflykClT3Ac2A+gLDXht7GBYd6kcwKUuZ26zDobFJb5PIlKFbnISIbU4DVCy1oXx1C+cwaicEXA8wSKbpZIsMB9AcdRa3VgL/zs38A3yp9L5yd/jjM916Aj5f/Jzh2oApz00X4xD/6b6EUTHkE5QfQD7taG6V2dwXe/7c/YAZJ3CzR2s5r9StvXATUNHEua2of3j8Ph/ezv0FnIg0Bjh1ZhF/+uQ9vfSDufvNt0wKpoEnm7BKaPa4TkHjsRqRGJkc3/wVRYEqpjAEk8dZGg4U6Jnfqwo0HHTi9m41stRDdE1pAE1dyIc0VCryB8l3jdr3ZqmTdNcnp21N72qwwb/DYa8frntZEkwAOXEbzwl9A6dZXWPxdABPic7xz4u/222QHTcyGN03HxF0keFMoV73RgNfOnKW5R5yuWeeWpy9FBH5mdg6CIpbHoAle737w+Jixb2cX2E6mDOMqwy3Kyji0YztFy6VfLBU0EYf0HTxEjJ2MAP2N89C++CUY1pmyC7NPCDyx6J0kc4FdOinYagw8Yce50qVAcCBCRzNAPX8AWjN+8ASPKL31s8xH3t+AQeuWBhdypXkI5pgeZ9sgigUuYHnsfBgPZBVuXGZbgKn/aPFiYukjm1tn5nCUGm3ZVRt1ZyuQH/YIIKFsHwViaEF1qR/ZIT4EC5iI4AhSOWG/uOCI0HMx/Y9QcxFoIlGghKSYWrvHQvV3KyqWHEW0mWQQRlOO4d/zVUDdEelzBEfQjqRBHnHnMFEdIF2Ud32kp2YYzQCdVh26bc4e4XGLX8Pecr+fG/ZhJlCRVCo6FlR0vgOoKhtHei4ctKQFbrHth6VFr0C8gCb7b/wmHF4OoEq0XAUjWExZJhYZnQjOqywTjMStI2jSCuFc8AR0A0tM0gyA0YEOVosZwMQHgY1uWgFOUkGTTD0z2U3s/OER6QNHRu3H9LKk/iGgCepr2cCI1KhRb0BtppaooNB0Hdi/DAf37+V5F79LASf453CQzIqh4AWVNSCZYIki2AOrM8Wy7KMyL3fyMJoMqF+hjAc6etDBM+jCybv27VJ6TTY8t3U3Aie31hkIFHBZ4AcRlnX+jll6CAarzDYDWigo3jZtGvQwJs/aHXK9xXcv2RAI8NKfrWwV6w19QADX3SpMgznx7EPH3W++QwA0UxlzMSbbRHDzOMhgAAFZxETnAgFUfg6BJgGeI5maS+i5DPjrzmKxaYWwAfmwAe3CHiqL1zaM5A+h3x/AvsPHYWrKgCac/aOcTfFsh9j/4zPkvGra2AAobivaVCFMMZTafyow0XTV9rJMDIWaS9hmD/ZYl8PGhadgePNpmK0WlM6JyToRgXjtyybRbKMT1hsw/STSdQ1nPwi5XhFK6ytQXb8FZRXEMkCdxGgI/YVlwH/DiQchjyCKurLtCtw3GJkdqR1uOXjx5TOwvtkwwJSAZFZx6IwbBE1YyX2d/pqfKgDUqzBVf4j3ZWpfOVOTs7yiy1Jl5GGwZdCk1w8Bf/gSbQIDmLC9NyuFvNpEGSdWe7irn2hyuSsRL4f8pTumaxL3O1iDQgObMYt99vQ5eEvpmpCeidI2Yf0E1kNCW8xBLfrko40n7eBF1wT1TAgsCQkwwR8Uu370pzkzeGZuOTN4gjZx0KkT3aB97QInsQ7M+L9fOf0GPPUtzPBU9IyoW5NX/jxrvbN1L/jPFqCijQ37JxDsKBTLDJpYBhEBEwROVlc3KGh0dqYGhVLN9YspMXkMiHauMcFQnDmf3PVxJkiOguTwjGKqquiGLX0+AwoJSGKPa2VFcnnobl4h/UsqG9dRSw+MskzU2liqLVOArWg+rpxvQu/6EIprfZjaACgWqqmAB+mR9Bvw+Pf+v5B/8AF4rvDTVO4vhj8FJw9VYb5WhE/+xk/B2QunGHjR2igYBBgCUnuJoDzOtyf/+RPKCqp9id1UFGAVUZbJK29ccHfx6j78dWifAUz4JRHwRPuKAPdgVww+45x7u9/mBU0mAky0jgmjlJOBJSpDBdMhEbkl/vLx26CgnDzg3r6OUpFYNPF8gMdkT5YIRgPAeACTfAwwid+yY8DDBEfvEbeK4Fymltixuo9+Gh86fYKu6d+Li79j5BRG4JNzixYsFgTGyB5cpJCaCylUNndQ/N2uXTbQxJ0vo2i5dNkWDzLOu9deewPqTeVoRPEuFY0xtj9jfUl6Jk08ZAREhYIOKhs02b93QVF0+Urm9iU/rrM5yDBGM9wiT0xmmWx/Tsc3P25UyHhn/Nh2vgM3YNZJ5+KXISgMLfCEsylIFlFhPSMpu6yo0DS9E4yib/eGsDH1CLRmH4H++jl2boR1CCIcg/iy+B88lCj6H5WVQa5z2sgMIbfwEOTK2ejIzLg3A8XZU6kbRgEnubUVCAZ92qBiZgIdqSxaHb1j8/WVPq2yY4pBE0XThc7WYh9KVaHVsqm1kuBIgYIKbFF2BbI4Gib2HGIqLmnV5MbbAJUynUdlj2AbRfkKDFCUHV9CgSNpUzALaIK0WrguooaF94qBO+Omw6DfI/AE64rORvuwXwiKgD9BsQToKCv01zjjQ2VZ0Zoh+ijSckI1ppxpGjghKq0hhMUkcIIH7/n1P4ED5RuwULOyTLR4rgGFGYzhzCAGF5GWi7NMLoQPwnr5Yf8rjw1SYHork13ihcXGNSePHYxI83WmeDgzlTLBTbE1AMcHU6RwhknCkWgVHQdN8KPV1RWoVMpQ8YjBp4EmvFcbkAC8Tc3lA07IhaSyTjCtX6L3GNzBHwQvOVzPu51ToAm3dfZ2Stxqg78jgGCqj7anKiBIHRJPHF2mtfhHv/8dtB3fpfTK3h9Z79TACTloxNktaiMy1xSVF2YLIoVcHjMWrMhxDTQYYIL7VGphED36F97P2ywn64SD1EwmRHye245yxwTYNFPqkYnvSkS+/bn1N3MeMu9gz1/j6DWgDhal75GMaLVHuHn9EjQ2VjRgQg4foejSk49njQMSqe+zU5/3GBiKgJkmhVIZDhw56SSVSOSqKsg9tVqgiTyDItfFUab6XL7LdTGXMnPKXthUusmsFjdaeWugiRORrzo7bd1OrAHDIdG1rL/6e7A8w5kmSNVVJB1IPjvh2kq2W2XdsbOZ187NaxWAW9OAKgHFPP7kgWSbBTBXmbm4LvaHEQEn7Xvuh+AkazaN9xaYdh2VeZDoixyDJhs2aEKOVGvlwY1ALgerwXPQBXZyI2gSdvpQufG99I5q8aRMYaSL45tM4BQCS1MV9HtYmSaqytPVmGPVXuNw62VlcSzPz1gi12xHRmVy+oETT2v+VQVNRi2Sidcwwt62fY7rmqD/SvQT0im6xE6JrgnTPNGPyjJhqq4+BEvrUNujssqjIczMLdH55cCRE1SN2uxS6nLRadzQEf1y0y5wknV1NfddvHoLfudPnmPYi+JG2CfBgLcKEojT7o0ETSLyVaIPknydMdDk+s11ouZCkLRYLgNRcFnjEekWg+J0PISL99cjXs8GTXAMBbkh2Vm5SOsDAf6QgenxhtEPwvTbazDsristEzlbsj3utVYosA3fvzS9TPsRsuUREA13vxnBxqtNAksqb2xCOZjyAx5hF7okBt+AH3rsK3DknW343dW/AWFnA/7W/D+FkwcrsGe+DH/4xUfhc198XAnK4wrBwW/Yd4OQQRMEX8JhD5745BN6X52c/nzGfeWNS7BRb5r99yjARLwQuJenTVMEn/pVBnZ2r+/uFnBAE6Tj+lf/1xcytIhxw/CGdALdEuV9k82/PMzNHEk3H3jfONqHDC+Q+RbeeDAiO4ryKFOBloNBZ57EdqFkkNMyTLTPY5Ktoq9mE5zK5eujQBM6uExQ5h0CTvxRy/6eWnvh0zA/vARLMwUoFQtG/F1t+vFbfvH3AdFy7ZT4u127SUGTTICJotIjgDNfgMtIy3Xlmk7/zEzNhRWN9WOn24VOrw9BgUETvDh7hRf30aAJ3hEfQxnGVIZb7DZFUXq90RhB75JpPnunFh7SOXJzLP3Mlh9ye76IWidtLRTPlF2sd2Ki9jljwXLsp7S/DA2J0Mf/F4Fx/H25uQDr0T6KyCkEeFhR0V0S1WI7W9Qhm9wcSlsC6RLDyiEIZo04c2qrpBywlP/I+Zpkcjh/7HWhsHELAgJM6DiltESsl9f/TLhEuSgLOMEsE5umK1eJoFiVqEQgMBajFInzWr0vZbdQ+jRmbuHGn/uBQCxxxMYyaDgXxJpXMYeI7K1546voqCiDZEjvGBUqMADOHklQa6U0tg+Mit9qRz8KYMIgdwqAGV8vJpzzCKLgT2UqGWwx7KxCnoATzq5CahEvcKK1CBTYJRkn2D8o3B4sUMaJBEOUBjfhUOvP4MBCQKLvFUv8naK3rCwTcSCRY2gQQUvRcl3vLsOliqLlGjXlPePbr1uyddDEPD7W+LcdNFHPk6gv/J1oC8uRFf9QjZ000ASBfqTn8mWa4GOmywU4dfJub+u72zH3wUTXhfRcKlOGxraOJnTbkB3dDGJkZV9jp6ICYTJkycVfgJvF1JmOhR4tF+aDDgGBFKT0Onl0eRdE2aHl9/XzN+DMWzfUodwAJJTZLvSGyrETog4RupZJDN5UIO4IZnDE7zPRsIT9OQHS6JgXB4xN40Wlmcd5yo2PIzOs0I4ybZCdMUKjLgakYLYTf884/aUcobX0UYUJuK+BpOEQmo1NuH75LDmoKcvE0jSxs03sJYXbWtFn0jqIYrPofMqRIyooVeHgURs04chVvaTHbI5TtkaoeHJLhLFNU6b3o7JaK5ZKHYxm9Y3T9xSwKJkFLqiUNkTj7+0OJtmq+M+Xpm/tAcjfQeBk8+LTMAdXoFRAgXik61LACUVDs70R6V2sx+qVEsDNGlQQZEEqS+wrsmpmT0N7RtkvYdYJUmNGETTuuQ8KJx4a7xtUDTEWMFHmkN4slwNNzaWzedQ7q+wiOZuh9uPl3J/AQu1+aM2dg6A1B82Na1CoH4J864g0KPVTETcZsYhxGzQpVudGipfbfUqC59EQFuenYWkeKb2YWgpbC/cTxm+RbqwMcJLsz8S3dMYFNxSZjRRHr+3+3VFdk6zRBCnukXjWyTN//CxsXmtAIV+itgtyHNFO2SYKdEqn6IrrmkQQYpYJUXUhJXsIpb3rMLcfz5uyt/b/np5ZIPuz/7CAKaj9CdBrrdKPfe0CJ5Mvvr/2W19Q/ck2mNZXshyc4Wvbct6wkWveAcl5H4dnMrZhQWVW6aPwYLOpuXCY1mpTRLdHvgBrPBLYQs83l/gJ5OxgM9qY7BBmDEAg2gZL4q0h5aJtIADFyj6xnuiNzEE9nd7mJSiWSlqbSgIDhwh0NG5S3Uu1vWSn2B/GDAfdEOuWh+tfX4NivgqltQFUNxDYxbkVBzwQNGkTaHLs8Dn4mz/5Ofhnr/1dqt6PzP5H+NDdK7B/oQyf/TKCJh+GoFAeKSjf6dfhPb/0Tth34qB0X6xZeOPy9OnXqN9pKbK24HPTFbj/+P5Em/CemAOeMELwlz/+/XDsqMlynHwk7n7j7dACGjTJll1iRhuNOUp1C8Ys9LIBSqdvwgwT18HoX/XupI4Jdy46x6xNqYoa3HLHe+i94uAJAibjQaGtgiYTepvsFx0JmtjcjBla568YaIL8jeHrn2be+VIByhgNTBt+puUS56pkmaDANaaWo/j7RiuEZuEw1O7/BRkyGRog2y10kLPSK5PfMuNgnI6JvWBSemlQgs3NOrzy2msW5c8E1Fy0i7DGYS4HjVabuDxr08ksE3m+n6IrtoqpuTe2lSYczgzuqvm8hUyk8fVhezF+/o4t6dt6Q/PCl6F78YtQKNjAiaKjUgEqfPZTwuO+7qPxwftF7QBSlE6XWwuwFh2EQoCUDqwvgz9MTYWpsCoKyGoF2rfwfyjSBKPy0aExyE1Bcc+7/e2V9ZDlfNujb9LrQbCxAkEuD4H93lJ+fBfmrY3m51Lb9SGEIgifHwJU+7TBpXZQbSwRmqw3YoAq5FxGfZNxQLXehKu+MFojil5LOYoiotZC3RFUOawQQLLdywdISZk4agQskb8xwJ162k2vzoQ2wFdQ1FmFQm/VRMYicIIRVeTF5qwibkKJTOOxSOuBphuJoBOVoaxEbRc3vwDHZldgqoy0XHkCTkgfK0AHEtohrgk2OZZBWSaYhdUNKctksx3C2YKHlmtUx5Bwul/kPU6tYYqJt3mWBo1BY7djPXecNIpfeNCzomnjDaFcwvHXUXXb3NygHhQwX76dBpqwkHsfTp04CjMzM6Ong35mcvxGSigeI08520Tajn8bGIvHlmgOSWik4VTPQCGYpetiNlWNQvf9FECVoKMVv+EwghN3LdHe5KM/8DD93s1G2ZrFPHP+BrwuwIk47q3MLga2OdMEQROia7K89ZI5IrYzORQZ+FBLgN6zqdliTK4OJnHnEa0J2lh5Rkss28Q41gUc8YAmyvDp1xCaLsnAiIE6yr3FdTfLqPq3DEp2duP/vfHSN4kaNg6ccO054EF29RI4wPsK5dRE3Q1ySjNAvufgPVCdYhvAWxBxqJln2zPfB5rI55R5rTJOeD+TtMRupgkeQCx6Set16V00aDI+y0TjNwroTlgr1Xlpp0sN9EiVnbrwH2+88HtQCy8RHSVrQrKjj2hfSVCYV9NWvQC9N+ehlMvBVKHAwSiK9lTukTFL2T8UdIN6cNxP9UEI9dkFyD/6kTETz6b89d9qj1keIjZoIm2sjZ9D1R2We3Bz+BTMT5+C9vxbMOwPoXT9EGxGZ6C6+hjVW8pE2lkMENIX0rYVcjrTJCtoQgE3YQSL81OwNF/TIGQhKKvhxPvpRH+ZB1tVSGqc0JRXd5ixYGXGWuuYf6zwX7GMbeuabGUPnzaAVWalTLqkrgnqmaDdwACuySi6OMuEM04YPBnAcGodDtxbVtSBChRXc4+zAUygkg2sIIhy/P5HqA3b65cgHLgaDLvAyZgpH/v4X/y7PwOku9fn1XygQHolEG5RQ7KRTwFN1LkULVihXIN8wTDj3FpvwDeeewPqjRZUy5jNXnBAE1wz0M9ps3hIUIE3hTu2l0NfFIGuY0598aHvBU8UCN/vdYF++qx/W86xfmYRpQECnAu89OD79lurBAQWqwsUuMEZmWyTO30gSm288/rXV6GYrzBosonU9iUGIdUzaX5EfUWt1YRjR16HT3zss/AvL/wD6p8Hi38BP3H3M3BouQyf//Kj8FkBTUhrSGXZUlCDKyh/6MMLcPcjB2Bm6Yj3FHnp6i24dOWGOzJyAHO1Ctx/7AB3umVrtP3TFF05+MgH7oMnH/NoG042HHfv/g5vAQJNtgKY5AplyAcmattpB51NMp6/PwmYSEnu9L/zgAmbJwPmoGASUy1s6RoTkSlGNXt0+oidQaKCE56mfS+YUsRE1Fy6ayep+5Zam76EKHGqI84qdvOlT5P4+9wUZpmoFPOAo4G1+LtykGEEOEaC44/QcgXHLfH3HWhq00zZQJNMOiY0nJkGjw5u+QBeeeVVTcuFH0+UZUKbC9WPqlzSM8G044lBE1+jjWnILbSzm2WyQ7RcaqG1561LmbD18RoOrrwAACAASURBVPvt/CZnnXwZovp5CPJM2YX7Isk68VJ2pfWJBZ5s9Kpwvntci7WybgfbWQFPfEKVxk/E0TNRGBJogvymYb4GhaV3cnNt5ZAVa2iXpisH0NyEYqtOeiYYM4OPsAW8E6Er3o5zODt09CSOQoxoLcx2dRAiuRUsGh/2H1uNi85Vj2aYRMvi/o8dDeZQRgdtBxyZckXZnTrr+N6dH4JYJ6TjigUQbBk0sWu4BZugbe2gDbnWZXJiYIZVHkKKLtK4mG5/OfyyU5D5fNWYHAJ0ogosBCtwNP8yLM9ixmIeSiXOXMQIMSxfxg6OaaLlQgHiMIJefwiN9kDTcq2l0XJ5ekX2JghGJedAvGH8Ir/jO1uFQKtsRX3/NrTe/M90qQMkIhbHzaj57XUSWaDJYNBPiMEjNRceEFGsVwcoqPeZrhbh3lM+HS6r1n7PozubSCi+R/ohWH+3NxRFLYHFQ63BML4vxkCmGeaCH+syLyQBPQl7HHeWKmcCZqEgpdcuiJKl98w9Bjix4lDUeBC/ejTok43IK10T/rYCOOy9GC4zCcQa7xsFnEgkBDol7DKt7AULODFrsf2eMae9pqAyuiNWlRPZJiHODQs0kbfjMWroy+RV9SjVGTmqLrkcrFy/BJurN8hBLZom9Nuh51LvKctyjJ6LbTqvo3ed5L0FV0VR/QxdMMg2A8YJb2mDWMs/UcQUVASymoS+E5ERebc2A9bcc0XgR4MmBqCx+jc+TKWtY39Pdb57QBP8Kuqc5G5+DWaqvN4RcJIfmqCEHMDG2VkotctQLRSgpCi5OJvWCsRR9dBUphJgQNkmITTDCBpzixAdf4cWjXcNb/o+ZqTZtqi5GJiyaHDQB6AC2fAshdRcaCdn4ATcCr4Jhak8VNePQPfABShfegA661UddIFAHge7qGsC0MRWmQkHEaBgMTpn7fegs53loHTmW8KVaNl5HOjWGi6fuGYkBsSM3Gcb0GTLuibb2cePdS/wvvjs6bNwHnVNcphdYnRNWAyez8k640Sv2qZVmFZRicETJZei6RoOCDjJV1uw7z5ld2N7cbFp9H3KYqD/6gCzqdoc7Dt0HKrVKgEn8X3PLnCSfY39zOe/AZdubHJf4tc4Gs0IoOv1RealBzRR/ZfDNE4ETUo1DX7jt7727Ktw49YmtDFreapMrhGWEVBzAen5kKorzqaBvtK08ZrDTA0GnV1fJNfTt8UbNfTxrLG2vklf7LSQRl2VQGB1COVhQ+mYAAQBUoHiOTOAXDSAbnMFCsVpAos4mJeDvXqo6zjksztea6/WYdgMIChUYOosllfWlHe8fCIFcR/6lGnShM6gDp/6+78Ov/7mz0CjeA/cm/syfOzQ03BkbxXeunwYPvkbP28JyjPrD2WCWoLynUEDKne/BUsnu+QTmF44RGey2uJh+sHr4gpqmrScQYNVfvSdiqnCDg6JtS1ljUMOnvzA/fDEYw9kH3i7d74tWyD3S//k02OXGHt64tRAgVc3mlq0Sfw8eWktlw6Y6C0qffXbA5gIvY4xTXyIjDtbM5xO6XVGOyo4lQ/T8pX40NjozQzd5jWrWxzHb1PQRMTf98wx77yOBlZaJmzo2bmF9CmUZRIyhcpGM4RW8QjMPqCyTNJWsi02+ehME9P/WWi5ZEMtVbly9Trgjyx2EwnAW5t+AWJIz6RRJwcUgiY8bw01l3wlSdE1av6kDbqtNChmECjB04xg2sinjKBEeTuAJvLuCJ7UX/z3UMBDr9B1KSojYRqg3yo6lnrM6jb74LXRrcDZ9jHSFbAzSwikULpBtK1NsZXitCBAgAATzjbBf0fVw5CbuWsrA8N8xzKpQjvJO8GbUBr0WAQ+rmUSf+GRNbCzTZS2SS4HA9xg1/oQFHlDHsNH3BK1M4oBUK92jIiyo0MeD+aVdO7kUdXVKezba1X9bQJLPJlznIkUX1cdd0CCCnD03NxahYcInDQt4CQ3Djjh1H5NOxcBFAbrsCd6EQ4vVaBM4u+cZYJc76ydosS4laYNAibI7Y6p9ELLhVomr1U/kfklXN0S9TUnU2OnQBNVNnWN7PU4YnJHL4ujyuZeF7AtLZPPCEXHaoM8+O0W/cTF4Bv1OpTLJYcfnrdr4YRZJvYz/e2BEaME/JAjzsM5ryIeOSJysjYduQsdAWbrpTzRgZZTzaJGc25LcZrSPcMQTt69j+i8Tt7FP7tXegsgcIJUXYoxRFLctK4XgqEkLB0YQWlaLQQkoTZXDnFeRixnjBFt1iCEscqMstAizqCJmylhB8fg2myKjU97e/7JcwxY4w4WWcup2mgLrbXB1hrR91kZLfJcPUIt4AQdnTeunIO11RUdmGGLwbMuErcPl22AIaaoZAAcgzFwbZ1d2A8Lywf4PmxTouUyGS881l2/l5SrSuaWjt2DLA1OEI/VmNJ1Digi9bZMsP15mu0zgIc/q8UeBk594+8YH7qj5r4CTrpXnoZF0TnJg6brat2oQGl1Fir5PAEm+INgCcEJliPP1I0fRpkmak/TG0bQCUNohCE055YgiGeckC3129DEX52tBhvLrzx9mh9v7fMpYFJp6uFHSM2FAvAMmhyHW8EzEMwUYM/K98PKwS9CdfMugBsHoNXpER8/RrtjRDaORx4T4zNN4u8wP1OFxTk8X/lBskJQGRmL7pRnjTnSeBjpo7BAk7GAhnIUAxDVdaWUkYlibLkZV5AxS2dj8xZcv/Q6NDdX4MaLFRKBx7nIwInSNRlJ0SUPkMAk3ANyQC3rmTBogr8Pf09fn4dsGkA7y0QCiOLZJwjCHLvvvVAqDA1Nl9VGv/I3ntjN8MwwJL5y+hx89dk3VfYVa5KQnaExj+ueD/Dnzwy1JANa0vwoE4B+0LMXV+DsW9dg0G3CZr0BlUoJiqTlypkmcmmqLscnp9Zdz3glsARpDfTl1yiKb+1GDf2bKyvQ7/VM4I41loKoAaV8yDTFeM4PmFYLQd5ec4XAWASKRH9Ngr26A6TwNqBy/XILutdQb6UClbUhlDdC1jVRMgdMfTmAfthh0KRfh3/1D/9P+H8ufhSu5h6CCtThb+75N3D3/irMVAP4xD/++1BCQXkSg+dsFqwDzq0+aaOwoPz08WuwdG9TBbBxBhFpk6nf/eoxCGsnrdYEuP/4AZidQXup9jieTBMC1zB7fziE40f2wC99/PszjLjdW97OLZABNOFpSShtoajQVQOOZM+McJtxNGAi9w7JwLl6J3eqO/xGaryuSQr+O8KxgOna2B72NR48GWUeMwI5WZsyFTAhCG1r0d077WjxvItEgaS9JtJydV/7bdg3n4epMnLPczSwCBiKDUV5ATTACfH3ZgTlU78Apbmj7iN2qPnTQRPT92NpuazsEqlkvV6H186ccyKoMOUyswC8FGQJygtoUqvVIFDRVJguHr8mA030g+y9Q9ZR69ynBeC3Q8vlySrxVcaNANxSdf/KfWn9xX8P0cabZlNFWidJyi6fULxMh2fWH4BSqaQPjsw5jtGFVpaJ56BrH/wxIosj/NG5IT+YdRJBVD0EudqEwInPjDICpNOBc2s3oTjoM2ikQA0TpcOrY7bLgCbC0x3l8grYCKE4ZYB1O8IWq6gpziwQFzeRgyLqaLBeDBR4I6+vHbGx2886YWc3vrs/cMAPmtBO1nqXbC2cuStSikPgBLqrUBh2qL9zwz6gRDKOU+pp1dUSuSv9Ipk9083n4ehcE2amSho0QZoSBE04S4sLwOYIiWYOs0yGRPUoWSav5z8C3WD/2Bf2giXxb2lNNvmARtPYskfeEHcy7cg4U0+0wB4G2Ny6It0VCXDGLtcZFP/QgCYiBi9lr6+tAa1ZNm0KaplsKcvEfm6yjYV2kJ5N/NjJVhYKL2qGLbZrZgDFMwzGuRlJuNs3l0c5UVWW9YmjS/Bj3/8AnLxrz/bG39v02wScnGcKCabFMiAGZVWGIQy1GDw3OPn/dXaJ6QRftgmxeSuPvnHsc2Pi/2NQCTtFHMRFgwRiAPWwjAMBliPXN3RtbRN+vnkHrADqtpBT2nHYWw4tBXBI3bXr0gKLMNgBs3JuXrsIm+u3iKbLZJkY+6sxCMJ8jdaACMGjAHxtbhkW9x3RJojrZeie4vWwLWz83WKrGTvgLGprAzJJp+JaY4nA+0ATFQTkdaDrtvVPzMQ81+PCXXNTV4oR813apbtxCW699LuwZzYPxXxEdF3DbhGqV5dJw6SEWSZKy4QpSMWvYGXW6IYzbY/ACYImvSiCJoImgxDCH/5ZYxWUvUmru//dzfrj6JkQP43SORM9E3KeFqAfNKFx1/Mwc/VhiDoh3Mp/kwpZDN8D/coqtKbOw+yVD0K92WH/CdEiu6AJggrlEq9nQs+VBvYsz0/DbA33d+lZRTlyLmYDKSjHwZqodoCC18RSVLyisUlrXFp8lGFQC9HcdPIcqMvfKaBk9NLrvM7Zl5+GVn2Nhtvqm0XoNwrk2GVNEwZOSPMTGRnU/onPNbKyGvtIICvmjRPYamWa4DoJERx8T8fZ84m1tW0OLacyZi1bROecMIQ9B47B0uLCLnCyxXXfBU1Cy66qhdMCTfR6SpomBjTB4Cg7Pg59kueubMKbl9cg7DUpyKbZaimAMEcBowKaEC2X9oVYuzMJDrLmUhIsMS8d14GWT+z9Xtq0vHnzJvT7fe3zMTSxPKoLwzaU813Oslc0gkQFOuhC2G9DQICJZNfzbxR/5yy8HETdDbJxzatt6K5ME2iCWSZTZ5spgEcHun3MNGnAf/3xP4DXgnvgpfAHoDRswIdnPg8fOnwJ5qeL8Il//PcSgvIMmoQwsATlCwtrcOSxNQ2S2ICJACe9/CwMFh6lZnvABkw840q3KWUkYXYh70s+9d/91BZH4e7X3i4tMAI0MWAJviw69nOoPRKnZthCS2QDTHjx5RS3O3+lCaltiaJrQsDEWf9TM0985jGr827C9kwFTdhgbokSZ4sOgUlqPg40WXvx07AQXYJFJf6OwoXi3EJqLrwS4u8DplBh8fcPwPSRDyWrtIPdQHQriUsdNpGaqO+mHNq3sr5GkHDOvPra69BsuTypGEUwyRUHBjDLhPRMFGhCG06Pcwuf4eqaZG2s2EFqkspinJfOMtkCLdeEQrtvR9AEm3vt6hloX/wyVAdXIChw5gnumeKUXYw5uE7mM/W7oJObg6CIkVxID4djkwETOxLUCrXVPSwOFolyYTBR8Y5jlolknODGZu8HJgAxPP5jBZjww1X9bl6CYi6vReBFHE/dMsHz/KDJYDiEYq0PuUBFsGJ0jPIpIUiE7RTljSg7apAIOJI2x7bqcE2fVlsDT9KyS+znjKTmEqd5qvfGKimrKclgO4aYcaKAE4i6TBtCIIpF+M1bFC0iXGydhz2FC7B3HgETlblYRBCeaUqQt10u0kIhwCSC3mAIzc4ANlsh3OjtgSvV0eLvmcASMzhjazQdfTK0wIhbtvn11JI1IoVt6qdBTcs2STiaYnVst5rQamEkYBkqykmF61Wj0YD5+flElU4eOzRayyRLG9BYoWO40kGIjx12trih/SYrgJsjy4PS+2o7UyL5ZPOX8dRd2qXNldOOIV4bMPPkRz90/y6AEuu6W+tNeOpbb1q9zrRt7CQIWdckX9LjQhzUerpbAIIv28Tm7rK/S6OUnNZCgWH1NfWf/f+CHCdHp/C0O/VS7yhz1Nn6W3zyOLeZUpdzHjSQoCm0+HnxjBYbjKENCQEwPVi5dgnqG6vMt65004wYvIDXCjDBclVkKgZkBEEZDtx1Smngyb0G0NEzc0SWiX2P828FiFKbK+CE3jUGlLqZJBy4aFsEk9FsA0vGvjvz1/ofn0URp60ejglAzBqoqgBvOR6TdfOF34VaeBHKxRwMr8/D4mCaM0wUaBIIWMIE+ioK3J4Y9gDg/upHEXRJgBhpugawfvd9UDr5kFV9v91M/DX+B4eai9kmeEzbAS1D0jPowio073kJFt/8Pvq3FzRZeSe0Nsoc1EI4qJVtMhxSJoYBTWa9AQHT1RLsW5qhfTOOzUTWkowKBbIWUJfOc6WvJBYQmMg4kYGJBVpn/ZHLkvpQmYnpSjGRybkln0HWXcuIup196SloNdZ1pnv9eh6a10sUIJXHLBPSNFFi8CookLKEKPvTA5oQYMI6i0STjRkmpG2CvweweLIDU3OixSAvYGybnX3iUnRxn8jZJgGcUHdwfXYzTkYPjAtX1+B3/vi0yt7lwcG20w+a8OIbyzShdYl9EG9eqcP5aw2drYIC6v0BZ9HjWRgv9HFi0CgG+DAtl1zWGLIzPfLxzJLkO6WBJnbJvqG/sbkJzUaDzy8U9EdG1vELBcM2TAV9prTUa2UeorCrddQkQIw1GAH6nTqXOWhwWH0OAOdT+2YVioUqFPNlKK2HUF4PGYTUWSICeDRJDP7x7/0iFE7MwwuDD9Or3Fd8Bj5+9M9hcbYEn/zNn4SzF06RNopQ5mG/4RwbhD0tKI//f/LHLzrZJTJ/bAClCzMwte9BuP/+d6TGOjp7ZgpWQH8Dzuch/PLPfmhXDD6rHX6b3hcDTVyghI1yjgWMlHjddtthvHC8eQKiuTaf6HafPcn30wzUToImvgyTtDomM09s87ido3HGVok9QmcYOREYGcvC2+4IaIIbD7/zxRV/R1qugk4fJ0FqdSx1xN/DCDpdEX8/pMTfPW2/g92RBE1Mvw+6dX+DK8FzJwtM1eny5atw9doNfYjkvddkAvAExhQKFicoEDUXXqOouaSyW8s2Ud/eQmSSZJmMjaSyWzNjVom3A6wMnAlmxF/5W6/fqsON1QZM1b8B853TgFSrCJwEmHEygrLrtfoR6MAcRXOTwByCJgWO4pJsE30okWwEE9JP7cJOGHWQUKAJ0TXYoAlG41YOKpqujJMwbkZj44tE/zZWoTjoKQoJEWpX5dOvLM8yXgiKLKM4NNya54hyIjfTYZMYVGEAFf53oTpWlJ14l7UYrDWEbpN9zUrZlQUskdqiSHb6NcJD48zXnZ8+QxSI769CPhdCHoUcdSCsS6FGI6C3BjOt5+DQUkBO+Uq5AMjnjUA8Aya2+LuiGSFariG0ugOot0KotyN4pfLzlli4+05Gt2RUe8l3fOuS/G2kx2N8Q27z66kPUNHU43TjMNtEaCGlLG90rgydKCTApNNuQRAU9BrV6XQAf+KgCXJSnzqpuI5TN2Tjm4kNl5rp8flomQ+TUaqiqfVSJzLwW2/wndolJmvAf4mDJyYrUFtt3VAUXS9ByJad3QVQ3LGkgRPd6OgsFQ2vIWnP8aX6wMk24bVF2jlmQTzUW+YOzESRyFEet/Zn1vpFf04CJ27fmy2+O3Zk3Fhly9wgGlx2PplsE5cKS4AU3g9IhLa0hHIGyd497EFzcw1uXLtknJ7kEDI20kR4m4yTXr8PB46chOr0DNsZzKbHGmGWq9Xm7LxWTmXrl8H5PZRY4oO22pf2p06AkXLsWZkm/DUbNDEC5ezjw//6WjqJu8pddgavM05GLbljlmPpF7e8CDYufBVyK1+DfSuHoZzPO9RcGqwTwMRnWun11DuqTOMeZpygbQ8jWKnNQ/Do48bWpIDNCTsW/0MMNOEC3QxZHJ+5fAluFU5DrpCDpcF7oVdYg9Xp0xA1Qso0KUVzcCX/ZzAzPAal7t3Q6vQBs5dwv0aOSUzTVqBJSdFX+YTg9y3VCDDp9UP6UUtKrIVExFj5b1SmRNIC+xrW/ptkXMU0TlSgCM0DK7AhvTTVqGqeIT0X7oVuK1Divoa3alcvvgYrV85Z1MA56DXzsPIGZ5rkAUETzjJB4ISctAKYEGgiNETiHRBwV3RNmKaLReGRoiuE5VNdqM6peavHmp0pJBp5PMbiFF1EZ4RZ9BFmnNwDtXJswO4CJ+MGNX3+a7/5BQV+YpYYZ31lBk3I7kRw9sIKvHllE/JBRfslI6RcjULYrDehNl1S2jRAWSY0jkrTKnDVBtwUGIvHvQIH6maZq+NAE19DbGxsQLPZ9AImukZKY2smv0aBXURNrYIomJKQVxZb/L3d6UIwQA1bWU8ZjOk2ANberEAxj8AJ6pmUoLw+IGF49kcx4NEPeyQGj9Ra73v/K1B8YBHOdU7RKxzLfwPet/c8vG/fW/C5L71ficGXaG6aMiICTXphmzJWwmEP7v+paw5oYoMl9r97vR4cf8/HYGbpkHfsxEET/H/SNRkO4SMfuH9XDD7TjHv73qRAE0HRlQCtdoTnIF9EA2GJl41oCzPYLC5A6/5JABOjY7L1A+PWu81PzcUbFp+uyYgnpTivJgFM4qVzuhhzY9+xy7UkjojUlupxm5x68fbgKObkVX/507AIl2F2AvH33iAi59ZGKwRH/N3XDzvUNWmgSZqOic4u8b1zvQ6vnjmbSNGcRACey8cNMEfm4SXUXDO1Gkf1ob/XQ80lVdoWaIKFTAScqCyTrLRcE2aV+FdddJAans87Nkdv84MQNLm+skH846X+dZjrPg/VPmedYIQN8qGymKdhWrjaWYKb/f0MmBRRIE6BJpRtwvRcpG+i1xwcU/bksZwsDo2GEt9Gii7RNxkg7/sAcvu+b7KWkCVGRQnFv1xYvwWlcKBBE6yqFoK3HDCjH2qyTMiNiu+C1Fw4fzBTZi8L1m3l8gInt9W+js46YX76gRWZl/5W6dRc9ndGhb3e3mUw6qxCvnsLCrkQ4S0a59T3NMbNOC1vfgsOTm9CrVoggVbMNCF9LARMEuLvFi1XX9FytUK4ED0IGxUWHU6sYygkjvQ1ma8xC9B216fYtkxopTJXL36jFuYcv9/jbBN0XCmNKo+DTNYm0dAZ9PtQr2/QU+fnZuk3ZpnghdmR9nXy+FGYmVZ81L52Gl9Fqzh0tvoDN8TMaSiLwGDkRjdOOo76w+Imemi2bthCkd6vkBiu0iVSewKf+9ZxqpOfL9m4uwAKd53JOGEggNa4kLNN8kWJXFVroz08lD/PzsYwg0G5/GOOb3LIC5jloXwyvj4LSKEvqShM9QB7ybH8g/SpGQ8uCEKfxb6IovDyZuwnN+9p8BUpxy6Pz7HyLHL09NvQbGzC6uoKdNtNpSeh5pTUX4Ev2LZzi/uoskt7D6p6472sNUkuUrvtNGgiLYwZZfbUi+nDxD+TW3EukOOKaZq4WkNFl8Y3UXN7QJNEppr0hVsNxx7QXB1lT3Ywy4T7l+1f8+wzsPjGOZguFKBSKBB4UlSizLSgyv4rbhd0o8seCs/gQtHFwMmtXh/CH/qZ5FhzLHHMLHoAk42NOrz4yutcDq4xsYhspiZE4LJCoMjy8BEoDRcc0KQWHYNaeBTqubNQz5+D5c5HoNMbsPMbgRPSCuDM5SJmmpS538s1V/dJABP8XrvL59jEto72keyE1RcFI2E22tYvfHd73eL1XTFLjC3WNCzu78vFAMqlbD6ksUVnucGzSF298CqsXEXABNuGzxzy7wunMaiFNU0o24Sy+Rg0Yepgfm+m6opfai9PGScq6304gOn9bbIZc4cGKnvPfE8i9mVmayCY6m2oAuU+BEwEOCmVy3D40GF3T7ELnIwdFf/iN/+zpkTlvmcfhmRe2muGnWmC/fHGhZuw3uiRhi1dauwINTqODwTaMYCQ6SUBgsos+UDQTnCvqkwzlVVXDAquZsmYIw4/Nuv84zoiYFJvNClDjd9Z+TXp+MKHdGZ8MGwk5VwbqvmuYkrEfQfSzEkWJlCAX7fbBeghvZ2UKb+plnDlW0UI8hVF0cUZIgialNbRhnFWFgEeJAbfgIUDG/DoR2/Cc633sB0cbsI7Z1+Gnz76F/D5Lz8Kn/3iDyQE5RF4QW0ULgMzVurwzp9bT2iZpAEn+A577n43HDzxvsTYUdCzdJhKAGWKro984AF44gP3jx1vuze8fVsg98v/4+/QfI47+QjgKPrTPNOawwZNlPnXt24NMJGvb+F0t40+G2ecxuuaWA/3OK9Ip8USidpKVaNBbytf2/p3rPNtfIO2pUJvq1PP1MgHmqD4e3n1K7A8G0AZ+eZRqBcjgoluSGWZxMXfBxG0ukr8PTgMs++wxN/vGGjC88CrY+LLLol1DNJyNVptMyfV5sHRQRjRmXSwk43jCNAkSc1lInOkeJeiixfbia8M4InJMsGIiRQ7sp2sEl+l34aZJngguLayATduNRgsww1XIYBa8zTMtU6TvoktFs8HE4CzzaPQzc8RWFJU/OKFAh9E4gKtdndqR6K4TySqVGebMGjCNF0oBo8bMTyYhlCK6hDNM1VDv+yPJnG7TT0tZQjmm5tQarfpkItBQQbkUaXQ90aNX8vTgnZFHYxQzwRdMd1CALCwd+Lhb38hQdN1R+yr63wRsETqZegM0l9tNDWX/b0Rp4otmI7MjY0UCZ1bkO+tQR71TfIMEHJmFI+FoH0eFobnYd98EUpBDiplpOcqMNUjZlSpNYVsN2VHDWEQDaE/iKDZCQmIv95dhkuVJxKO5OxUXPYbjWgQe1wo8CdzW8S6w/lfcioazYCJyhTABMvIYNM5i4mdEbiXMvQ8imbEAh3EIWuDJrXpKQJx19fX6bcNmqCj6Hve9Y6Jqp8KaFj6B1xg2vrDn8phjfnRB2q9MiD07QBOVBDxhO+r3ibpweO3jOmeGAc6g0FuK6Rbie92AAWBE9Q4WVlvsTi5Ak5ylGliVkjdplbD+kETlRlhsR3JwONxgA7Ygo7mlAhT19dvAS80V5OaI1ySumyQIVZRu1wNnKhsE6Lp0mCJAUbE+SSZMPz/UlIehgoIsR+PnPPYfp1Ol1JiV29coWCNTqsB88v7iSZxae8hDohzylMSDmhjBGgYAZoYzRiTGes0AyMfDgjkTAZF1SWvYAcr2k43PrCLA9e/LsbwGZ53KlNj5Gk63l8em5/2fd03+jt8pxa6XrkBU8982QFNAgFNlDORx2Ns/ZKCyXtH/yEHaF+AkzCCejiAtbvuJYout37m/xL1vzTlfwAAIABJREFUjv+BHI0MmrANQ1qZokmqwjEQDkhjtV/ehPWFZ2F+9d1Q7M8TaLI2fRrCRgi16B6ohXdBvXAOmqU3YbH3XuhsVqnuvT6uW7hXRpou1NFMgiYClkgztjt9clbKfDTNq17Abjv1IZ17MmqbpBl/prdGEJ+BInPuHxVJoAJK7EJzOZid3h6IM9ECFevX+sYKnHv5aWrvOGCC+7eNqwCbVzi7hMXgiyzkrc/UnGXiUnSZGmHOOFN0sabJ1P4WzBzsWvNcgnBlPlhjkvYIZlU0AIoFnlCku8o0DCMI8hEsLi1DbWbeAU9O3bMffuUXn5ioqb5bbv7MH30TLl5ZNcFOSkdzHGhy7tItOHd5wwkcl8y4QWeTbBVS7BItl5onSBEZVOYgsGi5ZF1BXSdhWnCCRkbZXWUTJdPL2TFZthLLs4f+pYsXacwLLReDPVQYgyV47vScXMv5DkwVuvQZjjs65eH+A88svQ6EGEimAunpLKy1Grn8i6cLUFSgSSGP2Sa8p6hc7UKhzXMkjPoa8OiXI/iRXzgDL3Ye0cOxll+D+6bPwCvnDsLay8vQvzXvFZSnTBMlBn/X4zdgfn/R1ShTuqdxqi4M9MWMk+W73pUATjRooqh1OWaJWWvuPrwEv/Szu2Lw3y12w/eeub/9T/9jYi9BotAT0nHFARPnYRRZkRTv9FbIK/w+cpu34/03Lg0uM0XXbQJM2JihaOIdbBfxK+qIcNmdbSOi/g7UnzmSTTsZ8fcCTJWRlgsBE44IRuNPax+2b4R8oizSi5zz3X5InPPrzQhmH/nvY2MuxUm1A848c3hUGy6Pjsmo7BKpaL3egNfeOOfUmxa8ACnwxkcBxQETWkdUVKlQc2GmCUXIFXDTaacym02hVGBHQBPfAct9Q47WS/D06pPFbcoIEeqEHTdN35YC+eAUAdFzxUATrFCxdxVmm89CJbxMVF0kmK6E4t9s3w39wrzJMsEIO9pEsUaELQLPPhihGrBeVTkseE9qibYiB7naFHEU7gAGgxAenn6O5iz+tLpDaBYMcNKe48gSA6bEJmnKnC3dvAIBrk0qK0Yc5rqW+nt2AZZ9Vmd9k2WCG9wcOc+7CCZtEzSxs03syN0dMEFjxxy9E6Yve7L6xgEno6m57Ed/G7JNLOd71F6FXH8VclGPs0fU+C0M1mGq+RwcXkRarjyUSwialE2WiSP+PgTmA0bAZAjtXgiNNq8rZwso/r5PgyYTgyUy1MaBDvE1d6vASWzrIQ65iYETGzAZa8/NeKCgEeyfQsDrkNVX8QEr82FtdYU+wv5Bmi7MNKlUKvQj1/49C3DwwL6xY97ckL4Hk/XRLSzl/hhuy7ZOvRc5rMSXuLN7vsRwyPDmcRom/1fQTjPPu/SNnUFj7wjG2Qi897sZQHnqW+fh5loDwgFnmiCwgZn4CubQVLJxTM4HnFDfqRgW/pwHHmu/49gSukdx8HHvmnHiZquwSHYsA4UJwhJTxHWqm++IQ0mPCfSJI+2J5Uiyx5xJPFB11N5kBZq4FYZwwFl6FC1fKCugVVVP6q7mm55d1t+FptrRUlHPsGdjJtCEWzMBKsm7YyAKCfCS/kVgHK+OU42FyE3Hp1sYdnjL59JeIyb5jmWZyEMFyAboPf0FmN1chVoQED0XZppgFLQ2bh7nv2ouPsPJAMJ3UqBJfxhBV4EmG3fdCwVL18QegAmr6TWjOXjxlTMEplOmrJVVj2VR1v+QdVbX5k9T8fNr76bfjfI5aJbfdEAT/Pu16heg1j8GxeYR6PaZFx/3qESJnM/BzHSF6LrwwkyTOGAiWSbJo7ICUVS0t9Ojkrm0FdBE+X6xPDYJzOfPCTesryR5T4lRJMFnieCAHExVMct8G76CEUM28VGsb5/96uegGKDIu5thIpHy61eG0G1g5k8A/UZJAScIsCA9lwWYOBRd9uiSTMsI5k6uQ2lGsVto0NeAJrYdZRMidta2t0nNE6JGsoCTdv0G3HXsPpiZW2aAT2Wz7gIn/oHyl8+8ASgIr89tKvsiDTQ5e+E6vHl5g6QJnP2OyupCHRNp83a3DxXMFpPOzeWgXNvrgJaYbY7zpog2XfboAmKgr8Qes8p3kszEHR+UZBdz6dJlCAp81ub5myNadQGCNTjgabKZoAEBIMUcn7EJNBkCdBsrkKPgMUXhpeeU0Uq5fmYIYbMKQQFpugQ04XqgMDxRziFoErIYPGabfPiXNuBc916qSS23BrX8ulOr9o0q+WrWX8a9eQ46N6eI/q4/6MDcfVehH/XgwMO4Z3AztchupwAn/X6fgJOlowicMGDjnJcVwKTDU1RbfPIf/sQk1mj33rdZC8RAE5xUxR0FTNAh6/K1prcgZWAUha83ft/OHhZH1GKsI3U7oElQmdmRIcQUXSm0DzvyhFghGjSx04BpCdr6074NoMk6ir8PL8FCrQAlyjDJp4u/q2hgdHDVUfy9GUG4jOLvcfqfOweaOLRcGbJLpHO++cxzJv1d/REXsbEC8BRJEAM81evaoEm1UqGoXVy0DDVXigMZAJIUXYkla7Jx5XEWEtBD4I41T3Y6qySlltuN8prs5W/P3QKWSOlpoAn3XA6KvWuwvPE5pXXCEflnBw9TtH2xWFJ6JpIWz9RcRHVUf1PpPgwhV1mEQWHBeSFxqlDECx3iRNvEyjZRoMkUbML9M+dU5BdH9uMzMEoGfatIsSdgSqdvwBMEUQYVpsjqV5LZKTnMNmk1aRNKRymlo5fY2MZNgfEdcJqzvINkmeCGbn4P5ErlbXeiACdxp6bykSU3hdt+onDQc9q1z5k6yiHKG1w/faK3alnXi20sSfRciRiLmaThoA3D+luQz0Va2H2q+TwcmN6AmakAKsU8lPGnXIKiEn8XGjfse4oWJyA+gi7RcnGWCdJyrZUeokPFRLoljiONW8xHeeROpjSnvSsMmWloWEUZZ4qyBuPAG66sC3hk+Y6qGIImktGQBfTH+o0DTbDtTyE118wkezR/e0p0rr8dR+xlVTfEhzrx6KMCEo3tHdwLe8aQXWd9YFTWS5zsmcYHTyYGTxB4R6dj6jVi0lofnTzKFDbfbSLyX332HNy4VSfbQWLwVhCaxBm4oAQ3dNwmO1HN0hd6DOA/3IAPA1DYHWcDJwYgMc8XB6Dbp9pl73HMmzVe+cejPovCW/f6HYxWVoeI2KtxJ9OEbK8FnEC+aM6kMdBEzy79d34/HcVrzxftFJW2Nu+bAFhMwap2GrmS2rL9xh+KDsY6Imii5pDoqcj+VXPyJyeU05aJ546YgqNswRg74Y492z7xfg2vOGiCYvBOpolN0eUOt5GgSTsMoTEYwOrMApTf74+0T9CRxU0opfcA/OVTX9fBHzpQLGcAE/FR3Ko+QzVcVJQyrbm3oD33FgwvVqE0nKdME7zqwTloBOfgQPsJ2Gxi9DYGTUQUPIHBQzNTZaY0zufh/vvuhdqUm5HRaGFwQNLiy1zQmq+eJUGogTLbajnXOWVxlglRleUQNLF3k2wv4pcb786fIl3pHaPosup/5oWvQLe1QW1sU3JxhLxNW2SohrqbeahfrUDYLBO1ELa/piLSuibmrXFsBdNdmD+JGg/uxVUxzm4HfNb1dPfOvC9W8976LTRdnFkfQuPWBVjedxgO3nUf2xAFnpy6Zx/8yi8+mbnbvxtu/Itvvg5fPX2WfXtCH402VI1n6Yo33roBb15eJ7BELr2GKuCBnP69lvmcGt8MuuLUos4ywQArvPDcSM9NC1ClqaQjY1K6JDtogvRTKysrJkAR1xRid1D1UOPS9yCz1g2hAD0CHUrQhkHjKgBg9h3qkbIdsGm/JPt+7coQGlfxDITACWqRIGDJ8y/fjqB8GTVIBgR4dFHXZD4Pez5YhKm5AJYK16CU66QOSemL9o0p2ttU9iAIY+aPDzSRv/mouhA0wbYq1/bAqff9eAI00edXWh+YCvzx95+CJz/44HfDtNl9R08LWKDJZPolUpZZMj2L5wSACZbHwu9pUe87eFAcMRTGUXPJV8dSdHkcPEjJleWAn2WkfjtAE3bIWP28Xd2GrE6wLA2Scg8f2JkWArNMorO/DXuRlquUM1kmQstlZZmQcwuj1YlPNqJoYIxYr91v03IlZ4FTje0678jRZiI1bVquLNklUpfXzrwB9UYrsb8l3tZUkJIX8QRgwntAtUnjdl1bXwPMMkHQhOKRKAoyfrnzd8dBE6qXPTZZy4QjXTl7QXg8tzGcMn/1Ox00iQMm+OIaNMGITXGu6GgM0/YLa5+HqcEV6EAVbg6PQ6lUImquQsAcwUH7Ap4RodZ/C6plFsKj9GZAse0cbAb3wGZwTA0y7WqhfiQtEPlBwIFAFKTm4vT1Wn4D3rV4nqm7VGYKntn5e/Zv3ANx2WEElFHWHeBcH0JnANAtMnCCAMqgfBiGjQ3IRXMUGYkZJxhnw8CJLSybZoT40CuACbGj5/KkZdKfX4ZcaTIazFGDkKNUx6+VO2CalGhv3BEaB0/SdwjZqbnUG2d4r23bXxsw8VmxQRui9g3Ih02oDDdhb/g87F9Amg0FmBQLUCoVOXPREn+3abkGQsvVFlouPuBi1s1I2k2rW309PBYwwYeMa8NJMk9izhV33I054CmAyKnPONCE5rDJKhmgIDwx1eCBcPyIXr11U/coArnhYEDUXLxuAUxXinDvqeOZbXwaeDEaMJHiR8zROHBiL2vkQUvLrBk/78csyynUNinl6j+Pb3saeji+Ud9AZaj6GzobeILfxeyTk0f38O+79kzQb9+Zt/7Bn5+mpguHmCFs1gztsLb9mWIyLY8ruzhjuhyx4ci+G/Lu0Ce2uTBJC8aDrsEBoQZxHIE0O3VNqDz1n/iI4r8LGMOf4n7XTpTQ9kXdp99btEXQwRl7ml1/AU5IbBn3vqT7oPYXUoYDlqhsakXlkqh7DDSh1tVNYzzdrpkU973Rg7G7Tf6NTjvcR2sw2s7moYhhk4Vij2YNLDkNYWqQaiFMlyYnx6jPrD712UO211xk98zzMH/+NZhWmSaoZ1LEsYabQe3JjO3jrfHEmyi2f/ielKUbRdBRoEn9ez4EhaVklmDi7b2NkIP1jQ144YUX9TmC1pV8ngMZlM1CH0UvvwGrtdMEmJRCDvBpzZ2H9twFAk2wjouDd1I5Aposdr4HBu0a7VHxPRA0wSLnahU4sGcG9i3NQmXOrTvRcoVJ9RmZK4nzeKznuP68tk16mWaXzDQGT3Q/WTMtGaSTbGAETBA4uSOXevyVt1DH5Cyt71kBE7JYai9Rv1KG1rVpdrQPAUq1Pp1PgprRlsP5WpzpQbHmp0uXlhDmhXTQhA2j3ZZx8AT/3wZO+p0GASf7Dp/UwAmVEg1oTdwFTsxou3DlFnzm819ToInKkiAbaqzv6x7AhJcl1YvqvBf221Ygpug3s71Hu40O+CIGkCKYFsuuYtDGs8exbCyvv/590DitVJ6hOeh0O7B6a5WBCspelD2yyTrRrePsL/l/7PmP57Rc4xwEww6BH5qOS2XK8BnY6JqsXY5g80qRNE0400RAE7bzwWoXCrda0C2F9NNfCOD4O27AnvmN1H18fF7Y/WIDJfL3cX+zs08QNJGfe9/34zCzqIImRfuFzhi4DuD8G8Dj7z8JTz62C5rcEVv+V/AhBJpsRb+EFhfnhWL/t6OAibMDvI3NKGmU4x8xKWiyk4AJL4x3PtMkYbC/w0CT+kufhuX8ZZiuFljLJEDxakwRx307j1+KBh6iEzUiCpVen8Xf11shFE/8PJTmjnoGR/aD/viR5d4hoIkGTCbILsGSiJbr9XPehKBCcQSIlwaYWBOfnNWDAbQ7bQJN6COMkEsRzIu/+45RdMULJuoclWUyxOjcO5QWbtVjq4eVScfHTt/PYAlm5iTHdLPVA+R4xQ2JDZoQ12rsQsquYuMVaEZTMDO8QXQ4c8NLUC3leN6RWrwRjs8Tf6iKtMwBXCm8Gzo5lXFiOTJs0MSNHAmJvuSe2jU4PnuTz9e4yVFnPS9oIiBMhGCKAVQkygvBFBK+66MtAGh0h9AdLtN4igp7AAp7eZNXQD0SP3iiI8bU5pvlZHN0aO5N1SBXm9/RLuRNebbxns3Vmawebhx9VFz2nSbzIGXzT7aWM1QmusY5/X2FZXnRMWBJvNjBxjnY1/zPcHiJaR4xwwT5ySl7sYhCiG50Iaa5k5ZJOIR2l2m56u0QzkQfgG7pkGoL9RTHU2mePKqlsoAGVFLW9hNR3lGdE6tQnH7JjrCMF+PNkk05KPK94rQxJYVK28SmphtV3c3NdUBtE7zioMnkWSYpvZHQMZmgAe31w6JJiZtiivJT2RuZ+zOtGt7xQNZzspnpNId/wpnxkaTu0tWTMTBysPPdtrOZ6Lu+jwU6364AyitvXIGX3rhCa1Ie925WEJOKC9GghGOLFXCi4AFtcsUHKmbBtOdQO1sTpkhjAao0AQ7It2rHmMvn3FPx0eQbduwMRoc41x7XGDvbRJzF/Dp2+cIs5tKcyP32UAp7HYiGqFeB1WIqLHl//Xz1B+Fypzcg7SSzXJl/KxBKBY/4naIGLDI1N6CJ9JUe+qrCGPQDQnWr35l4u8iJozNpPI1pnF6m0iNXWstplzAVIz6znWs+ExOnKCz86X+AhVIJSrk8lPI5EoLXIJ1qQ8WhY3vuXLSNaFKGgNRcnSgCzDRpDgbQ+UEWgo9f7nun8Y8JaPKCBgYYtDKAiWSZdGGV9Ez2rX0ENuENehxmmeA2uNCYpc3kQudh3ocNh3Al+HOYCY9BqXsXUXRJvyHos29xGu69hwHf8sw+HVSZRsul50BG/bBJs02ctqJxFR81ozZT4vR3yPl0d8zWtp9N7e1gT4cjYHLj8utaR9EVgPdnmdA8t/YgcVCKAWfVJj5mg9hCbWutcYSV2pdbNtMGbRk0searvs/8nWnDleB8GEJ78yZ0Gjdh7yEXOOF1cBk+9pF3UeucPOJm72dqx7fZTZ/6t3+szq04hoWGMg9vvHUdzsWyS+TVbWc9rY+ox6GCdahPaR0xVOUzS0doziCzAl+W5hf9PwMiif26x8b6wJNxvgyuTg42Njeg2eqwpokl2G7OqWoeewAT/e5U/SFEzSsQ9G9CHlkWrOwseQ/JpmesJwerl0LYuBJYuiYMmuTRQEqGSqsP/TLA1P4GHDpyE2YKG5lHm51xOurf44ATBiHxXBYSTZcAJweOv5d1TpRupbwnHRHDPlF9/vNf9a81mV9i98bv2BbI/Z1/9p+Gk+qXyNua+WYvpLzhzkrJhWXh5iRbHUZu+7bdCVmzTMiWIGhBzkXPFdvE4rvZ6X7brijZsmgM3cFOPMWUgVQ6CUdqRufcyJpkdeJs8XXYcIaA4u+Vta/CkqLlQucWRgOLlgm+HTlYMcNEtEz6ETSV+Ht/8QMwlaDlsiuVspnM4rAb8W44ztBIIy1X1uySzZe/SSUi7/7FsAKNXpjsOhS6K015n6y5fH2fWu8joAluDCRadxLQJJltss3Gkvpi+iil3t5eezFqSDLn9A69zxbH/qRfGwWYYFkCmijCbb0Ziw+uqcYz9OrLvWcJJMEAMwRFaKuKAKWKUJHffFZ2o6yu5JOgSTz1lkATlW0iIrkfu/tlE5BIAnYqy0MLyAv7kgFUePPEEUUCruDQIR5hK1tFdKrRPiCggoBqV+mmdIcs5D5EACXYy3UgMEWGIcpFqjIhB72pGcjVZr3g1KT9lrx/Mk2drKOUNQrQ4cQZZuOv+IHB+sak1Fz2w7Y6r9NedBLARI2j+fU/hb3BZZifVlomCJogEI/rivBnK5eD6GP1wwh6/SE0OwMCTM439sBKfy8MggUIppl2SF80gLI7rnccNKE5GYv6pcGc3uv+ceEeEDny2FNIzFZqUCVlrEkJcoDNApzYoAk6HtD+zM8zaLkjWSbjABMZf65nKtGg3tucw62iCxGqP9yHbnVO6O9pN3QCLp9oFfXerCovQtuOGVD7aDv7xHZcOZHssaZKnvtpeAqA8nYET778tVfh+somQKFC/ORCHcMC6DEkSTWXSxVlvDO+Ych/Q9oN5F5PDisyleoeSQPhkSOAiRmo5rlJ0MSsi5bJI5unxNjVnxmgxzGi4AapfszxiLRBFA1q2SgHwNBtARB2hdKDjVyuqLJ2Yrom8lwVQuzYPg3sOAZRMk10Cxlgw3ph41JWuhSqbtKFXKSJNqZzqQ5Gihg0UQ5533TTf7MdsKMWa4/DzlmHRph9foTfQlD/q2xe6Zb+01+A/c0NQGou/MFME61rwsT76t1ja6EC/iQaH89pPcwyiUJohxE0Zheh/8gPJN4yUTO3caTl6ff6xjo8//yLSsIGnapFJzhEmDAQKKnnzjrPKg0XSAw+V2SgpLiMGdVzULl1BLrRKtRz5+Bg+CRTdKEuSoD6ZwGEgz685x0ciIcR6uhYR3DGl2XCDkKelJqWa1S/4meUUZWe4eHagJGjyW98Y3/V9sOzbk9VMQM3W0DPuNca9Xl9fQVef+GrHLwS8FwxeibjARMbLDFLEds1mqPWfjHLEY/upzOPZO/Zmkb2HtlHy6VaVGXKS7YJa5wgPXEI7fpN6NRvwlRtAU49/EGnaZBJQijvT1jAyckj83DiKAMp3y2Aym9/7mm4dG2N9n1og89eXIU3LqwQcJ7mnxOnvKxqlGVCgZguCR0GSZWmF6FUVj4V3d/uGYgp7rhPHVBkhA227xsHmtB6li/Ayq016PV76qxtMkHSQBM1up2xQ8tx6xrku9fIRiezTJheW0AZbb6tzJNeowDNq1MwaCiqOwWaYBsgYHLg8DUCTLKeX2yQhJcee36k03T57rP9CSIML8DJ/mPfAwdPPqqWI85M4rUu+v/bu7IeOa4qfLqre7rbMz27PZnYSWzH4zhmCcQJ2ZREoLzwhkACwTM8IR75DfkdgEBISJFAESAZEZASJRKExHYS8GQj3mfG20zP9ExvVeicc8+9p9aumhnbcXBL7aW66tbdl/Od830UAfuTH7wIhx/k8/29z/9XDZR++vIfC52JpHp2DTCp1KAywvx09KFNs90ZJ7TGtrKbq1WHCcDrRPKCJrcCMJF8ZFJ55Cpx/ptimzTl5ZY/laTmvHXtKZNq5+an0F38DcxNeFBHr+Ac4u8YZbLVG8DqxgBW20ni79Gy7D5owpO6D754NmRUtAAlpcVTMFmtwtVuF/pBAJ9VJqHbmIRKcwLKNUfpIALw0cUqEzChld5lAg3WKAIveia44U+k87KPhNv6loAmdOjAUEre2AzfZOyo96Y+fDeBJsPAEilkMmhSBgFJZixIgpEkvClErJUPLM6sQqaNyHAhsTljkMF+f6XyOHTKOtLE0W3JZseCJsZbZGqkBS8cOO8oPYTGwxgPbPoEpAjNlwFLBWDRIAkKnJsoFPvOSESKACt4HEIPYPyiZkqnxyL0mz4DKBiZ0i/vJeCkW38AgITfzSF4F7ugrKOa8z5v8lngSZ7okqz3aI8tnpcd7WDe/LlpZIdrRsjHIx7BkJYfMfhXe0sw3z4JcxMAI17AOiZGHwsP6Sy+yKlQBJMB4THKBAGTtY0uLLcbcHGwwHQ76DVbmYHKnun4q01/zKqjvAcO3l9to+7yWAbsASYpfaMJkAaY0LrCFaaFwzP7k/kRxXkl6mlYn99sb8DmJgp4orEBdWnKFjRZOLS/gJZJipEwiXYqaVClW/JskaNe5/RDBCTgOZU/4hxSuH1pjswGQUPDpchgjZYz0vfCBrtBmLor0udiedAPJ4Anks0jJgLliwKgvP/hBXhv8QJASRyxpCKkEoyxXRlh+MAvBnpnqLeGAOpAGhMgJWlLS6Or2iylJj1Np6WNSPJvlTcVHSJtE+oO2mikgBNaOw1NlwaRrUe2SZd1R8KUYpxXl3v5l9Y3oXGDPrAInEgejX4IU/ty5SCdJglhCy5l8ytGGzVAHawUBk1sG7ia13WgQRM2yunNttkt4J6qUmMh+BQww5ZYGisb647kMTLAdbvEfkqL2jBzkgJNJE9I0TWFFF2eByNl/OpoE0LpE6PiLRpmNO0oUjfgKBMETTYmpmHw5Ddjs1P2VKvHTkD0XBY0YegwdH5AAXj8XC39A/zZFgT9APo3+4CASb+5huyyUO1OQK96A8qtUbq3W3I6FzP+ExB0mmRobNSrxI8/O8VG1vm5Gag2GMDH/aMKSLFlkr6YRTOctDIlRpsU2gdk7RnCCxyPD/zTjhQ7Bm8HRRcCJoun34BqtUKgCTlTEGsC70GSdExo5Ia8/3XUuANL5D7buyN1GF3qw+PQUPzo+UgMvmaesnONzDn2b5ljHDWx0AuRpzyChxY4mYb5hx4hgXjZU3G/ytrdc4m+6KDK66Rr8iF8fOE6nUs/vtgCtINkeQI50KQEg/4WIMMM6YKYDwm8BwE0RifBqzVd+Ku2PSjnJw2cSRqhqMHYDOYuUB9NlS/AJja6PeUKrK2tQavVCoGFAgby1iq8aUrSnvTbl6HcWaE08BuNMgkDJoqiy27nw2NH90EESiYqaxmlzf5JzuM8dOLjQ65HHS3TruN9UeBk7tAJ2H/0qajRC4JBB771zKPw0j2Krm2339384LZAkzTAhIymSkApq2II/TcRGFmGTUb1NZCS18u1aLMUN7AmUnSpRfFWAiZYutsFmiR6texGlInZLBRtqaL3Xz/9C5iCCzCJUSae8Qiu8EJAmylt3EoQfy8f/mEKLZfOScamZPh+JbFINOFjpEkfBQTDn87KJeDvZfpbjmEPNRrgLzwGCKJgpMl/Dz8JN69cAb+7BeWROlTHJ0l02hvBTX3YC3goYKLWWmo6DI3f2iTQhD9peiaS9/Dme2y0AQuH7lcF22ZF0asZLOEupb2ZsY3TdJKK9qQC94vRocAjd+LWvIAJ5k1Ak9GNd6m/zfROAepWYtQW9jXcjEkkCbFvmXBdHaRGY42MiwYEMZvfqxSPAAAN10lEQVQe8ppSgMW12gnooiC8PVg4kIPHBd7PQvDC83tscgmOz1631agN9RaTVx6rdLRT/5f3yzVxKOONV0QPJRS5whEpEq3C9zoReixv34jQ9wYlAlNQhL4zwsLzW5PP0N8iRL+TfuC8mCT8vHhqehQShZbShSqemps0OG9mg7sdai798kKH/oRcq7wMK1M0OmJy9SQcbK7AaA3XEx9GKgEJvyPtHAqOkrCr6VuiZdJDzRwE4VubsNrqwHn/OHRL40TThl7S2Hc2/TqMTBg+3VBZFa9yJLOFABPJ1LACp/0+BDzR7RtLQhnwor/ZCJWcEUx6FdGgybBoEwFNmFc+gFpthDRNxvbU4OiRQwVqJW5E0t6nQ+0TiTaoyMUUQfioTVEDJ9y8HFk7FDwJGZOL7aktUJO3xqRoKWM2VHIRjSdKtnikUyoGJTa6DPMQRqB8+/lH73r6rjNnz8P7Hy0Z4zka8tm8zvUohgpjgDZt5KI+3Lprn9H2TZ65OKUyUleFPWVlGMuY1cPatSPnwcz0xjuer4Tb2pmrwl1DeYzSPlNouiJ6LMYLwppo1ZnErvcKDdJGzMGgC36/Z5wnuN6ovLiBoT0FRnQoz28FmqjCscHGRuTgoI1omZiXOkdANsZrpIKqX+MjdCHskc80VyamhzScPGJziJ6dw4Za1wKpQ9XmL2mN5GuJ05W0ZfKP/IwCkUO3/em30KxUoOF5UMNoE9E2kUqwlaFmGtkHEn1yQA5hHX9A9FyoadI+8SIE02HP31jWUuddbg8NmnC7chsI5al47GOUSWf+PIyvPAZBL6CoEwJNZBz1AxhsscbFyD6m6Sl5JdizcRCm1g9DtzdgWMEfwPGH52D5Wgvm52ah2pggkfg2iuqZiBNpFedUysZ3/UlpAnMLG1qLOIQm95WUXhDtvDHQxJYAalXUNbm1Z7HFU29Ae/06aygaaqKsKBNuX5kzpb31PMr5jzsXmjmO5onU0RVeh63mkhmX2tjrGtoBtWZy5XMIr9Gs1chfoeliiiEf1pbO0ryF1zHipDnJtG8ImnkUTbeD87UCVXSUCqaowZaMmrjjPyFo8qvfvwWfXl4Hr1IzFI3ZdeLOkCXod9asIyYJvFPEmAeV+jh9aY5WU7sDONy6JcBF1InMXh8yUfNYDq/t1D8T9IsuXrwYAgztc0qrI6lv05zfawG0PqGzDNnJFPBIWrcqwkQiYQjUsVEmbty7PQlfq5U6sHfE6Qum5SGpKsJnejeOigAnUSBFO2EicNLr9SxdV2N8Do49/T2bFbJfIGjy9DF46bkv3fE+fS8Dt78GCoMmuwKYYMgoLWj5QZbQJsEsIJYea6cGFNkYFVxUskCTWw2Y0AI66A0/HO+0TyXxL/IsvdOU+fldaLusjKD4e//DX5L4+0i1xJzzFRRzNqBJgvg70qi0t3xYbQ+gXUkTf096q1ox6WczWraxV7GLQ4nBsWDQh9YH/6TN9toHb0PNcM7Xjj1O/5fP+PETMLZvP8y983e40evCew8/Desbm+B3O9BvrRJ44tVHoTZ9H5RHaupggDzJQza0kXL0ungwyEPNpRfQcL2FdU22UVGmL9qDhAGaotRYdMjM6TG9Kx07Apr4Vy9DeXZ+V5LejUQcWKL6aUrCSG2Hn8GVN6CBIInRJGHPLadLEgVJdGs6YwufLXlzz3RYEmqOHvfojb8+chh6DSfIzFEhNFkQfR4dGCxgwocEBF0emVqBL+91oImeX+LGGndFwBHzBjsl8XVzSBGARQAUMVAa+i9H68WUYJraS4MoOCcgoIKbTolMIe0kFAdHzZQewGaVwRQEUfoYlVIAUNGbymFG5GH9iKi4CNzYyQfrWa8VHD2383R3sHbsADAZbZ+G/XAGZsfRk7EEdaTjKg2g4gF45ZIVHaU+jsAZ6pigLs7WFqytbxIt1+Xeflj3HlRAHPcFPHNtBXXwGtPGAy5e78mHrQLtsxvrbeo8GqbYs7O+AkOsR5tEONjf8s/9UfON5ZgmqlfWKEj6CGiCuiZYj41GHcbGmgTcN5vNnJUYNx5ZwCRvEVKNdyoLausQarKELUUUOLH1TrRGGhCJvNgaTIuBJrqiojuezEo0Ru6se3QOGfxxAJD+LdNOZV6Qdc/dDqD8+g9vUoS+eEgnqwjgHEnCYWzLkfa2jgiqJaKRJnQmqmidXF5OydgrLaFpZqLGdR1tYloiSrEVfr1KIDyP4FsGPd5rUh4kr1brTBrcOM1IRiMRH7IHkdda4MTScgbG6Q9ptgxNmM0zG591GiY3Nk+Gu8eWKvw+icrhEWP7silLGmjCNIWYnwEbvumLr1AncTKwG8DHTbrhfCQNOjWgYlOSnRuSH4zWZfQu+t2AJtG0u4unofHJv2G8UiHQBGm6KuUy4OmD+PGT1hdDlYr7KgRMUM+kM/Bh0/dh4+Ax8I/EDVhpZYqXiO8U0IT2JmScZKot/Hq1UavzgyBJe/IzmLvBkS04/69XPoV1j7Ujy40y1K+xM1gNpikS5ZJ3EhZmvgYL01+FM4tLNK6CwQCOH0FdPI/WLQRN2kb8naObcH9dDYmDk27QNs4xZQ/1RLCceRepIR1Gj12paAEfQpGL4fdNkK5J8j4hc+3I8SMCJhuta0SPipEmvP91Bl6MMiHHPnN21tElaZEm+syYfn7MjlZ21ROOhIvWA501zARnzztmoCUBJ3TuUTRdvc4GbFw/R2ehuQePwv0PscYXfiSKaWftn94IGjw58sAkLBjqL3zi8wCqvPraGfjdn9+GS1fbBJgwzVq2HUvvtZEeXeazCtmQmBoTncRHkFbPthvupRQIZ+mopO601mFot8PPpTK48L0hIXmj3cr0e/FxvbKyQgAAOwYbAXgLBFNqJs3wswiYBK2PwSuzAxhGZFPco5mb0wAT1jaRKK2oxqebe/ZWl6HuMajMZSo+J2mQRObgJOAk7ZoGTkQbFa+hQ5UAJwKe1Jv7YP/CUzA+e4DaPAj6ZJN7+ef3dE1yTMtfuFt2CJqYQV8A/CDReY85NjnMeDvG9/ip0w0O46FW0DiwHU+MGEWXeeftAEyw/m4HaJLMnZqysd3O8CjYTkVfceOtl2HfeAlG66itgFEmGeLvfZ+Mtij8vNZGWq4s8fc8OVGLQcF1Afszh+gH0F++BEt/fQV8v0eGOARG0LN/qlqFT959kzKC18aPP0H/7p99B+bPnYXlzhacXXgWWutt653kd7bA3+qANxhQxEl5bBLKdScInxSm6VY3VWY8uJCorgFNhlJz0dIWqzRH0VWwgmi1ddElknCiwLBdnA3lRJ6m2+E9g8VTdBCs3VgC/9oVBw5M38dHl6Nfh9IdAlGGASYCkvQvv06aJLUqhuaKt4mi3TKRJHLOjYEkFmgQ8MHRFWH/7gcA/T7qPPjQ7Q+gW56EwejDUKrPmNp3RhIbmSIghglLR+8eDE9HqoPnD5yDuT2bshPTnTW5NZMMA8oQY01DESONHGh0ZIrbuBm6L81BrCJoBDTRz9LBxwRHyTqGmimkgdFH4XCMTAlgozIcTIka1YdRFiVVTJSKaxsjMzLWeTNtP6KNkuLDmm/oZVODpKWhjciZhtcEKimk5ZpbPwn3T3vGaxJBeA+qXgDlYABI183OIMxtT7Rb3Q50ul1ob6H4O2qZ+HCh+pz14EZjp4BsFHWCESe9ALzR/YB81OnlMIeYfJWl6j4+BxdNgu5POehEdU3YsSXc9lTI0KdYD4uWIFe0SQC0XrVaN4HBfoBmcwz2zs7AwmHklM9TL0n3FDUAJQhFUG4S0s6INqEmUHWYBpzwvIQ0QxnRJ+KEtK2OkP8h2tPo23WRY97lqo+hGHPOKCQ9x7hXJa1M7lek7vrZj57NX5DPwZ2n/3MO3v/kujOISDin2CaspY6NQ2I0IQM8d4rUqA8unlB0IVCgoieUES9q/Ne9mLOhKLtsW4thMN7j3VFA1n23/ttoE4lQNfkwRQkZm2JRK6a97HW17vu9TeuxLc4YpVIVSnhGFbpQ8xI8u9r36RErdakQRJW9cCQQWstDoAnHCYVBE7yH9dqkTtnpx4A2FjQJDSAWN7bRJ6busvpq0v5H7k/9LQz4JCVvc5UCmuAz3bf+As3V6zBWqZCuCUabeGjQFkpXNAiahEQLDuMzBDRBPZMO0gM3p2HwjaK0XMm5RtDk1LunGKCiaB72qEOwDNdiZ7AMYGnqNRjdPAhjW4dioIk35kFteR6aATv+3DfbhH/deIVAkyNTX4Hla+uwdKNtQRMcKWjILdfGob3JZyrdr6XfOaNqgQlIOj2WwWqbFFtv3dsS7C560JsbS9Jw9P/wu0ZDuibOGapAiRJvReH3K+fOWsAE2QU0YCI0XeLY5UASbeQVI3J6ZIm8PG7oHbIPoEkY00d7V/hcw23t5jw7P0fnWjn7qL8lykQiTIima/0qASePv/AdW1cu2iTeJjute/18Ws/SwIkGVW41oIJgyat/OwMl0k2uwUefLbu5lhapyNlEFUbbFP1um5z8KhQt5TSC6hN8JpMBS8/IOhCiB5e+HtX4w3282EARhWEaSL0gsG3SjD2Zl+xL7ctizbi2ugqt9XVDSacp6AyAQl3BACpShF4L/NWPbMQ8AiY0lmgiFD1SrWNiaO/SABMRU+cKglq5A3urKyGgJC2KSxcoeq6NjRk9fiL/TossiV4XyjsETvCsoL8IpBx76rvQnDkAJQRNBj348ffv6Zrs5txxt6T1PyoCRzDX26kwAAAAAElFTkSuQmCC"/>
          <p:cNvSpPr>
            <a:spLocks noGrp="1" noChangeAspect="1" noChangeArrowheads="1"/>
          </p:cNvSpPr>
          <p:nvPr>
            <p:ph sz="half" idx="2"/>
          </p:nvPr>
        </p:nvSpPr>
        <p:spPr bwMode="auto">
          <a:xfrm>
            <a:off x="4912151" y="4982066"/>
            <a:ext cx="4038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sz="1400" dirty="0">
                <a:hlinkClick r:id="rId4"/>
              </a:rPr>
              <a:t>www.ebi.ac.uk/pdbe/entry/pdb/4z9l/bound/ANP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6023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“Best molecule” – integration of validation information in </a:t>
            </a:r>
            <a:r>
              <a:rPr lang="en-US" dirty="0" err="1"/>
              <a:t>PDBe</a:t>
            </a:r>
            <a:r>
              <a:rPr lang="en-US" dirty="0"/>
              <a:t> query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www.ebi.ac.uk/pdbe/entry/search</a:t>
            </a:r>
          </a:p>
        </p:txBody>
      </p:sp>
      <p:pic>
        <p:nvPicPr>
          <p:cNvPr id="4" name="Picture 3" descr="kinase-molecul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204"/>
            <a:ext cx="9144000" cy="45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37078"/>
      </p:ext>
    </p:extLst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ja-JP" dirty="0">
                <a:latin typeface="Arial" pitchFamily="40" charset="0"/>
                <a:ea typeface="ＭＳ Ｐゴシック" pitchFamily="40" charset="-128"/>
              </a:rPr>
              <a:t>NMR validation</a:t>
            </a:r>
            <a:endParaRPr lang="en-US" altLang="ja-JP" dirty="0">
              <a:latin typeface="Arial" pitchFamily="40" charset="0"/>
              <a:ea typeface="ＭＳ Ｐゴシック" pitchFamily="40" charset="-128"/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280418" y="1219200"/>
            <a:ext cx="4921116" cy="1954381"/>
          </a:xfrm>
        </p:spPr>
        <p:txBody>
          <a:bodyPr wrap="square">
            <a:spAutoFit/>
          </a:bodyPr>
          <a:lstStyle/>
          <a:p>
            <a:r>
              <a:rPr lang="en-GB" altLang="ja-JP" sz="2000" dirty="0">
                <a:latin typeface="Arial" pitchFamily="40" charset="0"/>
                <a:ea typeface="ＭＳ Ｐゴシック" pitchFamily="40" charset="-128"/>
              </a:rPr>
              <a:t>NMR VTF recommendations published</a:t>
            </a:r>
          </a:p>
          <a:p>
            <a:r>
              <a:rPr lang="en-US" altLang="ja-JP" sz="2000" dirty="0">
                <a:latin typeface="Arial" pitchFamily="40" charset="0"/>
                <a:ea typeface="ＭＳ Ｐゴシック" pitchFamily="40" charset="-128"/>
              </a:rPr>
              <a:t>Global quality scores reported for</a:t>
            </a:r>
            <a:r>
              <a:rPr lang="ja-JP" altLang="en-US" sz="2000" dirty="0">
                <a:latin typeface="Arial" pitchFamily="40" charset="0"/>
                <a:ea typeface="ＭＳ Ｐゴシック" pitchFamily="40" charset="-128"/>
              </a:rPr>
              <a:t>“</a:t>
            </a:r>
            <a:r>
              <a:rPr lang="en-US" altLang="ja-JP" sz="2000" dirty="0">
                <a:latin typeface="Arial" pitchFamily="40" charset="0"/>
                <a:ea typeface="ＭＳ Ｐゴシック" pitchFamily="40" charset="-128"/>
              </a:rPr>
              <a:t>well-defined residues</a:t>
            </a:r>
            <a:r>
              <a:rPr lang="ja-JP" altLang="en-US" sz="2000" dirty="0">
                <a:latin typeface="Arial" pitchFamily="40" charset="0"/>
                <a:ea typeface="ＭＳ Ｐゴシック" pitchFamily="40" charset="-128"/>
              </a:rPr>
              <a:t>”</a:t>
            </a:r>
            <a:r>
              <a:rPr lang="en-US" altLang="ja-JP" sz="2000" dirty="0">
                <a:latin typeface="Arial" pitchFamily="40" charset="0"/>
                <a:ea typeface="ＭＳ Ｐゴシック" pitchFamily="40" charset="-128"/>
              </a:rPr>
              <a:t> only</a:t>
            </a:r>
          </a:p>
          <a:p>
            <a:pPr lvl="1"/>
            <a:r>
              <a:rPr lang="en-US" altLang="ja-JP" sz="2000" dirty="0">
                <a:latin typeface="Arial" pitchFamily="40" charset="0"/>
                <a:ea typeface="ＭＳ Ｐゴシック" pitchFamily="40" charset="-128"/>
                <a:cs typeface="ＭＳ Ｐゴシック" pitchFamily="40" charset="-128"/>
              </a:rPr>
              <a:t>As averages over the ensemble</a:t>
            </a:r>
          </a:p>
          <a:p>
            <a:pPr lvl="1"/>
            <a:r>
              <a:rPr lang="en-US" altLang="ja-JP" sz="2000" dirty="0" err="1">
                <a:latin typeface="Arial" pitchFamily="40" charset="0"/>
                <a:ea typeface="ＭＳ Ｐゴシック" pitchFamily="40" charset="-128"/>
                <a:cs typeface="ＭＳ Ｐゴシック" pitchFamily="40" charset="-128"/>
              </a:rPr>
              <a:t>Medoid</a:t>
            </a:r>
            <a:r>
              <a:rPr lang="en-US" altLang="ja-JP" sz="2000" dirty="0">
                <a:latin typeface="Arial" pitchFamily="40" charset="0"/>
                <a:ea typeface="ＭＳ Ｐゴシック" pitchFamily="40" charset="-128"/>
                <a:cs typeface="ＭＳ Ｐゴシック" pitchFamily="40" charset="-128"/>
              </a:rPr>
              <a:t> model only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FFFFFF"/>
                </a:solidFill>
              </a:rPr>
              <a:t>Montelione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i="1" dirty="0">
                <a:solidFill>
                  <a:srgbClr val="FFFFFF"/>
                </a:solidFill>
              </a:rPr>
              <a:t>et al.</a:t>
            </a:r>
            <a:r>
              <a:rPr lang="en-GB" dirty="0">
                <a:solidFill>
                  <a:srgbClr val="FFFFFF"/>
                </a:solidFill>
              </a:rPr>
              <a:t>, </a:t>
            </a:r>
            <a:r>
              <a:rPr lang="en-GB" i="1" dirty="0">
                <a:solidFill>
                  <a:srgbClr val="FFFFFF"/>
                </a:solidFill>
              </a:rPr>
              <a:t>Structure </a:t>
            </a:r>
            <a:r>
              <a:rPr lang="en-GB" b="1" dirty="0">
                <a:solidFill>
                  <a:srgbClr val="FFFFFF"/>
                </a:solidFill>
              </a:rPr>
              <a:t>21</a:t>
            </a:r>
            <a:r>
              <a:rPr lang="en-GB" dirty="0">
                <a:solidFill>
                  <a:srgbClr val="FFFFFF"/>
                </a:solidFill>
              </a:rPr>
              <a:t>, 1563 (2013)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548" y="304800"/>
            <a:ext cx="3645306" cy="192075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17" y="3543042"/>
            <a:ext cx="4320000" cy="233704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854" y="2508959"/>
            <a:ext cx="4320000" cy="33711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258194"/>
      </p:ext>
    </p:extLst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ja-JP" dirty="0">
                <a:latin typeface="Arial" pitchFamily="40" charset="0"/>
                <a:ea typeface="ＭＳ Ｐゴシック" pitchFamily="40" charset="-128"/>
              </a:rPr>
              <a:t>EM validation reports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Prototype EM map-validation reports</a:t>
            </a:r>
          </a:p>
          <a:p>
            <a:pPr lvl="1"/>
            <a:r>
              <a:rPr lang="en-GB" dirty="0"/>
              <a:t>Most of the </a:t>
            </a:r>
            <a:r>
              <a:rPr lang="en-GB" dirty="0" err="1"/>
              <a:t>PDBe</a:t>
            </a:r>
            <a:r>
              <a:rPr lang="en-GB" dirty="0"/>
              <a:t> “Visual analysis” functionality implemented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Compare to: pdbe.org/emd-8116/analysis</a:t>
            </a:r>
          </a:p>
        </p:txBody>
      </p:sp>
      <p:pic>
        <p:nvPicPr>
          <p:cNvPr id="10" name="Picture 9" descr="emdatabank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869" y="42335"/>
            <a:ext cx="2599796" cy="7613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55" y="2175934"/>
            <a:ext cx="3748652" cy="3960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34" y="2175934"/>
            <a:ext cx="3549057" cy="3960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517" y="2175934"/>
            <a:ext cx="2540752" cy="3960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223151"/>
      </p:ext>
    </p:extLst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Ligands in proteins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 you have successfully navigated all the hazards so far have great data, well integrated, successful MR, refinement model building, Ramachandran analysis ……</a:t>
            </a:r>
          </a:p>
          <a:p>
            <a:r>
              <a:rPr lang="en-GB" dirty="0"/>
              <a:t>You have density in the active site and the whole point of the structure is to find how the interesting drug candidate ligand binds …….</a:t>
            </a:r>
          </a:p>
          <a:p>
            <a:r>
              <a:rPr lang="en-GB" dirty="0"/>
              <a:t>Here be dragons! </a:t>
            </a:r>
          </a:p>
        </p:txBody>
      </p:sp>
      <p:pic>
        <p:nvPicPr>
          <p:cNvPr id="27650" name="Picture 2" descr="https://upload.wikimedia.org/wikipedia/commons/5/54/Liber_Floridus_page_scan_A%2C_ca._1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127" y="3300114"/>
            <a:ext cx="2873806" cy="284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049385"/>
      </p:ext>
    </p:extLst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Electron density for a ligand with poor fit</a:t>
            </a:r>
          </a:p>
        </p:txBody>
      </p:sp>
      <p:pic>
        <p:nvPicPr>
          <p:cNvPr id="44036" name="Content Placeholder 10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0" y="1446086"/>
            <a:ext cx="4286250" cy="2016125"/>
          </a:xfrm>
        </p:spPr>
      </p:pic>
      <p:pic>
        <p:nvPicPr>
          <p:cNvPr id="44035" name="Content Placeholder 9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5" r="23068"/>
          <a:stretch>
            <a:fillRect/>
          </a:stretch>
        </p:blipFill>
        <p:spPr>
          <a:xfrm>
            <a:off x="0" y="1152398"/>
            <a:ext cx="4032250" cy="3287713"/>
          </a:xfrm>
        </p:spPr>
      </p:pic>
      <p:sp>
        <p:nvSpPr>
          <p:cNvPr id="44038" name="TextBox 11"/>
          <p:cNvSpPr txBox="1">
            <a:spLocks noChangeArrowheads="1"/>
          </p:cNvSpPr>
          <p:nvPr/>
        </p:nvSpPr>
        <p:spPr bwMode="auto">
          <a:xfrm>
            <a:off x="468313" y="4465511"/>
            <a:ext cx="76322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2h7p.pdb: ED visualized in coot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Notice difference density around ligand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800" kern="0" dirty="0"/>
              <a:t>2h7p has been obsoleted and replaced 4tzt with really superb ED and ligand fit </a:t>
            </a: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4039" name="TextBox 12"/>
          <p:cNvSpPr txBox="1">
            <a:spLocks noChangeArrowheads="1"/>
          </p:cNvSpPr>
          <p:nvPr/>
        </p:nvSpPr>
        <p:spPr bwMode="auto">
          <a:xfrm>
            <a:off x="4630738" y="3533648"/>
            <a:ext cx="4352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2h7p.pdb: ED around ligand, as visualized in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buster-report</a:t>
            </a:r>
          </a:p>
        </p:txBody>
      </p:sp>
    </p:spTree>
    <p:extLst>
      <p:ext uri="{BB962C8B-B14F-4D97-AF65-F5344CB8AC3E}">
        <p14:creationId xmlns:p14="http://schemas.microsoft.com/office/powerpoint/2010/main" val="3173991782"/>
      </p:ext>
    </p:extLst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Data resolution affects electron density detail:</a:t>
            </a:r>
            <a:br>
              <a:rPr lang="en-GB" dirty="0"/>
            </a:br>
            <a:r>
              <a:rPr lang="en-GB" altLang="en-US" sz="2200" dirty="0"/>
              <a:t>Well placed/refined sucrose ligand at different data resolutions: </a:t>
            </a:r>
            <a:br>
              <a:rPr lang="en-GB" altLang="en-US" sz="2200" dirty="0"/>
            </a:br>
            <a:endParaRPr lang="en-GB" dirty="0"/>
          </a:p>
        </p:txBody>
      </p:sp>
      <p:sp>
        <p:nvSpPr>
          <p:cNvPr id="19461" name="Slide Number Placeholder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356350"/>
            <a:ext cx="21336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EE04C75-3BDC-4F35-A04C-C151B3A30576}" type="slidenum">
              <a:rPr lang="en-GB" altLang="en-US" sz="1800">
                <a:solidFill>
                  <a:srgbClr val="0070C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1800">
              <a:solidFill>
                <a:srgbClr val="0070C0"/>
              </a:solidFill>
            </a:endParaRPr>
          </a:p>
        </p:txBody>
      </p:sp>
      <p:pic>
        <p:nvPicPr>
          <p:cNvPr id="41990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95845"/>
            <a:ext cx="290036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395845"/>
            <a:ext cx="2414587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397433"/>
            <a:ext cx="2879725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14"/>
          <p:cNvSpPr txBox="1">
            <a:spLocks noChangeArrowheads="1"/>
          </p:cNvSpPr>
          <p:nvPr/>
        </p:nvSpPr>
        <p:spPr bwMode="auto">
          <a:xfrm>
            <a:off x="323850" y="3370695"/>
            <a:ext cx="27352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hlinkClick r:id="rId6"/>
              </a:rPr>
              <a:t>1ylt</a:t>
            </a:r>
            <a:r>
              <a:rPr lang="en-GB" altLang="en-US" sz="1800" b="1" dirty="0"/>
              <a:t> 1.2Å resolution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/>
              <a:t>“atomic resolution”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/>
              <a:t>2Fo-Fc ED shows atoms 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/>
              <a:t>Individual blobs. Need higher  resolution for hydrogen atoms</a:t>
            </a:r>
          </a:p>
        </p:txBody>
      </p:sp>
      <p:sp>
        <p:nvSpPr>
          <p:cNvPr id="41994" name="TextBox 16"/>
          <p:cNvSpPr txBox="1">
            <a:spLocks noChangeArrowheads="1"/>
          </p:cNvSpPr>
          <p:nvPr/>
        </p:nvSpPr>
        <p:spPr bwMode="auto">
          <a:xfrm>
            <a:off x="3348038" y="3370695"/>
            <a:ext cx="25923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hlinkClick r:id="rId7"/>
              </a:rPr>
              <a:t>2pwe</a:t>
            </a:r>
            <a:r>
              <a:rPr lang="en-GB" altLang="en-US" sz="1800" b="1" dirty="0"/>
              <a:t> 2.0Å resolution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Typical medium resolution for ligand studies. Can see ring pucker</a:t>
            </a:r>
          </a:p>
        </p:txBody>
      </p:sp>
      <p:sp>
        <p:nvSpPr>
          <p:cNvPr id="41995" name="TextBox 17"/>
          <p:cNvSpPr txBox="1">
            <a:spLocks noChangeArrowheads="1"/>
          </p:cNvSpPr>
          <p:nvPr/>
        </p:nvSpPr>
        <p:spPr bwMode="auto">
          <a:xfrm>
            <a:off x="6013450" y="3370695"/>
            <a:ext cx="25923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hlinkClick r:id="rId8"/>
              </a:rPr>
              <a:t>2qqv</a:t>
            </a:r>
            <a:r>
              <a:rPr lang="en-GB" altLang="en-US" sz="1800" b="1" dirty="0"/>
              <a:t> 3.0Å resolution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Low resolution. Ligand placement unambiguous but fine detail cannot be seen</a:t>
            </a:r>
          </a:p>
        </p:txBody>
      </p:sp>
    </p:spTree>
    <p:extLst>
      <p:ext uri="{BB962C8B-B14F-4D97-AF65-F5344CB8AC3E}">
        <p14:creationId xmlns:p14="http://schemas.microsoft.com/office/powerpoint/2010/main" val="87652187"/>
      </p:ext>
    </p:extLst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Model improvement</a:t>
            </a:r>
          </a:p>
        </p:txBody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0418" y="1550504"/>
            <a:ext cx="3628974" cy="4020034"/>
          </a:xfrm>
        </p:spPr>
        <p:txBody>
          <a:bodyPr>
            <a:normAutofit fontScale="85000" lnSpcReduction="20000"/>
          </a:bodyPr>
          <a:lstStyle/>
          <a:p>
            <a:r>
              <a:rPr lang="en-GB" altLang="en-US" dirty="0"/>
              <a:t>Basically interpret electron density maps in real space to improve model</a:t>
            </a:r>
          </a:p>
          <a:p>
            <a:r>
              <a:rPr lang="en-GB" altLang="en-US" dirty="0"/>
              <a:t>Initially automated methods (warp/</a:t>
            </a:r>
            <a:r>
              <a:rPr lang="en-GB" altLang="en-US" dirty="0" err="1"/>
              <a:t>arpwarp</a:t>
            </a:r>
            <a:r>
              <a:rPr lang="en-GB" altLang="en-US" dirty="0"/>
              <a:t>) used</a:t>
            </a:r>
          </a:p>
          <a:p>
            <a:r>
              <a:rPr lang="en-GB" altLang="en-US" dirty="0"/>
              <a:t>But mostly manual corrections to the model are done using the Coot program</a:t>
            </a:r>
          </a:p>
          <a:p>
            <a:r>
              <a:rPr lang="en-GB" altLang="en-US" dirty="0"/>
              <a:t>Look at </a:t>
            </a:r>
            <a:r>
              <a:rPr lang="en-GB" altLang="en-US" dirty="0" err="1"/>
              <a:t>Fo</a:t>
            </a:r>
            <a:r>
              <a:rPr lang="en-GB" altLang="en-US" dirty="0"/>
              <a:t>-Fc difference map for both negative and positive features</a:t>
            </a:r>
          </a:p>
          <a:p>
            <a:r>
              <a:rPr lang="en-GB" altLang="en-US" dirty="0"/>
              <a:t>Build into 2Fo-Fc</a:t>
            </a:r>
          </a:p>
        </p:txBody>
      </p:sp>
      <p:pic>
        <p:nvPicPr>
          <p:cNvPr id="4" name="Picture 6" descr="partF_coot_fix_A18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09" y="1066800"/>
            <a:ext cx="4911836" cy="48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60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Geneva" pitchFamily="-110" charset="0"/>
              </a:rPr>
              <a:t>Why do crystallographers make mistakes?</a:t>
            </a:r>
          </a:p>
        </p:txBody>
      </p:sp>
      <p:sp>
        <p:nvSpPr>
          <p:cNvPr id="48131" name="Content Placeholder 7"/>
          <p:cNvSpPr>
            <a:spLocks noGrp="1"/>
          </p:cNvSpPr>
          <p:nvPr>
            <p:ph type="body" idx="1"/>
          </p:nvPr>
        </p:nvSpPr>
        <p:spPr>
          <a:xfrm>
            <a:off x="533400" y="1131888"/>
            <a:ext cx="8153400" cy="5056769"/>
          </a:xfrm>
        </p:spPr>
        <p:txBody>
          <a:bodyPr>
            <a:spAutoFit/>
          </a:bodyPr>
          <a:lstStyle/>
          <a:p>
            <a:r>
              <a:rPr lang="en-GB" sz="1800" dirty="0">
                <a:cs typeface="Geneva" pitchFamily="-110" charset="0"/>
              </a:rPr>
              <a:t>Limitations to the data</a:t>
            </a:r>
          </a:p>
          <a:p>
            <a:pPr lvl="1"/>
            <a:r>
              <a:rPr lang="en-GB" sz="1800" dirty="0">
                <a:cs typeface="Geneva" pitchFamily="-110" charset="0"/>
              </a:rPr>
              <a:t>Incomplete</a:t>
            </a:r>
          </a:p>
          <a:p>
            <a:pPr lvl="1"/>
            <a:r>
              <a:rPr lang="en-GB" sz="1800" dirty="0">
                <a:cs typeface="Geneva" pitchFamily="-110" charset="0"/>
              </a:rPr>
              <a:t>Weak</a:t>
            </a:r>
          </a:p>
          <a:p>
            <a:pPr lvl="1"/>
            <a:r>
              <a:rPr lang="en-GB" sz="1800" dirty="0">
                <a:cs typeface="Geneva" pitchFamily="-110" charset="0"/>
              </a:rPr>
              <a:t>Limited resolution</a:t>
            </a:r>
          </a:p>
          <a:p>
            <a:pPr lvl="1"/>
            <a:r>
              <a:rPr lang="en-GB" sz="1800" dirty="0">
                <a:cs typeface="Geneva" pitchFamily="-110" charset="0"/>
              </a:rPr>
              <a:t>Space and time averaged</a:t>
            </a:r>
          </a:p>
          <a:p>
            <a:endParaRPr lang="cs-CZ" sz="1800" dirty="0">
              <a:cs typeface="Geneva" pitchFamily="-110" charset="0"/>
            </a:endParaRPr>
          </a:p>
          <a:p>
            <a:endParaRPr lang="en-GB" sz="1800" dirty="0">
              <a:cs typeface="Geneva" pitchFamily="-110" charset="0"/>
            </a:endParaRPr>
          </a:p>
          <a:p>
            <a:r>
              <a:rPr lang="en-GB" sz="1800" dirty="0">
                <a:cs typeface="Geneva" pitchFamily="-110" charset="0"/>
              </a:rPr>
              <a:t>The human factor</a:t>
            </a:r>
          </a:p>
          <a:p>
            <a:pPr lvl="1"/>
            <a:r>
              <a:rPr lang="en-GB" sz="1800" dirty="0">
                <a:cs typeface="Geneva" pitchFamily="-110" charset="0"/>
              </a:rPr>
              <a:t>Subjectivity and bias involved in map interpretation and refinement (even at atomic resolution!)</a:t>
            </a:r>
          </a:p>
          <a:p>
            <a:pPr lvl="1"/>
            <a:r>
              <a:rPr lang="en-GB" sz="1800" dirty="0">
                <a:cs typeface="Geneva" pitchFamily="-110" charset="0"/>
              </a:rPr>
              <a:t>Inexperienced people do the work, use of black boxes, …</a:t>
            </a:r>
          </a:p>
          <a:p>
            <a:pPr lvl="1"/>
            <a:r>
              <a:rPr lang="en-GB" sz="1800" dirty="0">
                <a:cs typeface="Geneva" pitchFamily="-110" charset="0"/>
              </a:rPr>
              <a:t>Not everybody is a good chemist</a:t>
            </a:r>
          </a:p>
          <a:p>
            <a:pPr lvl="1"/>
            <a:r>
              <a:rPr lang="en-GB" sz="1800" dirty="0">
                <a:cs typeface="Geneva" pitchFamily="-110" charset="0"/>
              </a:rPr>
              <a:t>Even experienced people make mistakes</a:t>
            </a:r>
          </a:p>
        </p:txBody>
      </p:sp>
      <p:pic>
        <p:nvPicPr>
          <p:cNvPr id="40964" name="Picture 10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5137150" y="914400"/>
            <a:ext cx="32131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9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4976813" y="914400"/>
            <a:ext cx="35337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TextBox 8"/>
          <p:cNvSpPr txBox="1">
            <a:spLocks noChangeArrowheads="1"/>
          </p:cNvSpPr>
          <p:nvPr/>
        </p:nvSpPr>
        <p:spPr bwMode="auto">
          <a:xfrm>
            <a:off x="2536031" y="6341531"/>
            <a:ext cx="4071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dirty="0" err="1">
                <a:solidFill>
                  <a:srgbClr val="FFFFFF"/>
                </a:solidFill>
              </a:rPr>
              <a:t>Kleywegt</a:t>
            </a:r>
            <a:r>
              <a:rPr lang="en-GB" sz="1800" dirty="0">
                <a:solidFill>
                  <a:srgbClr val="FFFFFF"/>
                </a:solidFill>
              </a:rPr>
              <a:t>, </a:t>
            </a:r>
            <a:r>
              <a:rPr lang="en-GB" sz="1800" i="1" dirty="0" err="1">
                <a:solidFill>
                  <a:srgbClr val="FFFFFF"/>
                </a:solidFill>
              </a:rPr>
              <a:t>Acta</a:t>
            </a:r>
            <a:r>
              <a:rPr lang="en-GB" sz="1800" i="1" dirty="0">
                <a:solidFill>
                  <a:srgbClr val="FFFFFF"/>
                </a:solidFill>
              </a:rPr>
              <a:t> </a:t>
            </a:r>
            <a:r>
              <a:rPr lang="en-GB" sz="1800" i="1" dirty="0" err="1">
                <a:solidFill>
                  <a:srgbClr val="FFFFFF"/>
                </a:solidFill>
              </a:rPr>
              <a:t>Cryst</a:t>
            </a:r>
            <a:r>
              <a:rPr lang="en-GB" sz="1800" i="1" dirty="0">
                <a:solidFill>
                  <a:srgbClr val="FFFFFF"/>
                </a:solidFill>
              </a:rPr>
              <a:t>. </a:t>
            </a:r>
            <a:r>
              <a:rPr lang="en-GB" sz="1800" b="1" dirty="0">
                <a:solidFill>
                  <a:srgbClr val="FFFFFF"/>
                </a:solidFill>
              </a:rPr>
              <a:t>D65</a:t>
            </a:r>
            <a:r>
              <a:rPr lang="en-GB" sz="1800" dirty="0">
                <a:solidFill>
                  <a:srgbClr val="FFFFFF"/>
                </a:solidFill>
              </a:rPr>
              <a:t>, 134 (2009)</a:t>
            </a:r>
          </a:p>
        </p:txBody>
      </p:sp>
      <p:pic>
        <p:nvPicPr>
          <p:cNvPr id="11" name="Picture 10" descr="trp_nodiff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87863" y="842963"/>
            <a:ext cx="451167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rp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87863" y="842963"/>
            <a:ext cx="451167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846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 bwMode="auto">
          <a:xfrm>
            <a:off x="4876800" y="4508500"/>
            <a:ext cx="4051300" cy="2197100"/>
          </a:xfrm>
          <a:prstGeom prst="parallelogram">
            <a:avLst>
              <a:gd name="adj" fmla="val 24625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  <a:cs typeface="Arial"/>
              </a:rPr>
              <a:t>PDF report for depositor &amp; referees -</a:t>
            </a:r>
          </a:p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  <a:cs typeface="Arial"/>
              </a:rPr>
              <a:t>Statistics and plots for the entry, per chain, per residue, and list of unusual features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6800" y="4343400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Rectangle 82"/>
          <p:cNvSpPr>
            <a:spLocks noChangeArrowheads="1"/>
          </p:cNvSpPr>
          <p:nvPr/>
        </p:nvSpPr>
        <p:spPr bwMode="auto">
          <a:xfrm>
            <a:off x="228600" y="2895600"/>
            <a:ext cx="8126413" cy="1350963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GB">
              <a:latin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" y="152400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449263">
              <a:lnSpc>
                <a:spcPts val="3788"/>
              </a:lnSpc>
              <a:buClr>
                <a:srgbClr val="72AD46"/>
              </a:buClr>
              <a:buSzPct val="100000"/>
              <a:buFont typeface="Arial" pitchFamily="33" charset="0"/>
              <a:buNone/>
            </a:pPr>
            <a:r>
              <a:rPr lang="en-GB" sz="4400" dirty="0" err="1">
                <a:solidFill>
                  <a:schemeClr val="accent1"/>
                </a:solidFill>
                <a:ea typeface="Arial" pitchFamily="33" charset="0"/>
                <a:cs typeface="Arial" pitchFamily="33" charset="0"/>
              </a:rPr>
              <a:t>wwPDB</a:t>
            </a:r>
            <a:r>
              <a:rPr lang="en-GB" sz="4400" dirty="0">
                <a:solidFill>
                  <a:schemeClr val="accent1"/>
                </a:solidFill>
                <a:ea typeface="Arial" pitchFamily="33" charset="0"/>
                <a:cs typeface="Arial" pitchFamily="33" charset="0"/>
              </a:rPr>
              <a:t> X-ray validation pipeline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600200" y="3073400"/>
            <a:ext cx="3810000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ea typeface="Arial" pitchFamily="33" charset="0"/>
                <a:cs typeface="Arial" pitchFamily="33" charset="0"/>
              </a:rPr>
              <a:t>Validation pipeline 1.0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23850" y="3757613"/>
            <a:ext cx="1368425" cy="3571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sz="1800" dirty="0" err="1">
                <a:solidFill>
                  <a:srgbClr val="FFFFFF"/>
                </a:solidFill>
                <a:cs typeface="Arial"/>
              </a:rPr>
              <a:t>MolProbity</a:t>
            </a:r>
            <a:endParaRPr lang="en-GB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059113" y="3757613"/>
            <a:ext cx="785812" cy="3571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sz="1800" dirty="0">
                <a:solidFill>
                  <a:srgbClr val="FFFFFF"/>
                </a:solidFill>
                <a:cs typeface="Arial"/>
              </a:rPr>
              <a:t>EDS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835150" y="3757613"/>
            <a:ext cx="1081088" cy="3571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sz="1800" dirty="0" err="1">
                <a:solidFill>
                  <a:srgbClr val="FFFFFF"/>
                </a:solidFill>
                <a:cs typeface="Arial"/>
              </a:rPr>
              <a:t>Xtriage</a:t>
            </a:r>
            <a:endParaRPr lang="en-GB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995738" y="3757613"/>
            <a:ext cx="919162" cy="34766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  <a:cs typeface="Arial"/>
              </a:rPr>
              <a:t>Mogul</a:t>
            </a:r>
            <a:endParaRPr lang="en-GB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4" name="Parallelogram 13"/>
          <p:cNvSpPr/>
          <p:nvPr/>
        </p:nvSpPr>
        <p:spPr bwMode="auto">
          <a:xfrm>
            <a:off x="228600" y="4800600"/>
            <a:ext cx="2808288" cy="1277938"/>
          </a:xfrm>
          <a:prstGeom prst="parallelogram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800" dirty="0">
                <a:solidFill>
                  <a:srgbClr val="FFFFFF"/>
                </a:solidFill>
                <a:cs typeface="Arial"/>
              </a:rPr>
              <a:t>Deposited data</a:t>
            </a:r>
          </a:p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  <a:cs typeface="Arial"/>
              </a:rPr>
              <a:t>(coordinates &amp; reflections)</a:t>
            </a:r>
            <a:endParaRPr lang="en-GB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029200" y="3754438"/>
            <a:ext cx="1371600" cy="34766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  <a:cs typeface="Arial"/>
              </a:rPr>
              <a:t>Percentiles</a:t>
            </a:r>
            <a:endParaRPr lang="en-GB" sz="180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16" name="Picture 15" descr="Fig6.tif"/>
          <p:cNvPicPr>
            <a:picLocks noChangeAspect="1"/>
          </p:cNvPicPr>
          <p:nvPr/>
        </p:nvPicPr>
        <p:blipFill>
          <a:blip r:embed="rId3"/>
          <a:srcRect l="4037" t="9125" r="54581" b="33126"/>
          <a:stretch>
            <a:fillRect/>
          </a:stretch>
        </p:blipFill>
        <p:spPr>
          <a:xfrm>
            <a:off x="3198813" y="5029200"/>
            <a:ext cx="2287587" cy="123666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7" name="Rectangle 16"/>
          <p:cNvSpPr/>
          <p:nvPr/>
        </p:nvSpPr>
        <p:spPr bwMode="auto">
          <a:xfrm>
            <a:off x="6477000" y="3754438"/>
            <a:ext cx="1600200" cy="34766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  <a:cs typeface="Arial"/>
              </a:rPr>
              <a:t>PDF maker</a:t>
            </a:r>
            <a:endParaRPr lang="en-GB" sz="1800" dirty="0">
              <a:solidFill>
                <a:srgbClr val="FFFFFF"/>
              </a:solidFill>
              <a:cs typeface="Arial"/>
            </a:endParaRPr>
          </a:p>
        </p:txBody>
      </p:sp>
      <p:cxnSp>
        <p:nvCxnSpPr>
          <p:cNvPr id="18" name="Straight Arrow Connector 17"/>
          <p:cNvCxnSpPr>
            <a:stCxn id="14" idx="1"/>
          </p:cNvCxnSpPr>
          <p:nvPr/>
        </p:nvCxnSpPr>
        <p:spPr>
          <a:xfrm rot="16200000" flipV="1">
            <a:off x="1431925" y="4440238"/>
            <a:ext cx="681037" cy="39688"/>
          </a:xfrm>
          <a:prstGeom prst="straightConnector1">
            <a:avLst/>
          </a:prstGeom>
          <a:ln w="5715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7087394" y="4418806"/>
            <a:ext cx="457200" cy="1588"/>
          </a:xfrm>
          <a:prstGeom prst="straightConnector1">
            <a:avLst/>
          </a:prstGeom>
          <a:ln w="5715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arallelogram 19"/>
          <p:cNvSpPr/>
          <p:nvPr/>
        </p:nvSpPr>
        <p:spPr bwMode="auto">
          <a:xfrm>
            <a:off x="6934200" y="1066800"/>
            <a:ext cx="1905000" cy="1073150"/>
          </a:xfrm>
          <a:prstGeom prst="parallelogram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r>
              <a:rPr lang="en-GB" sz="1800" dirty="0">
                <a:solidFill>
                  <a:srgbClr val="FFFFFF"/>
                </a:solidFill>
                <a:cs typeface="Arial"/>
              </a:rPr>
              <a:t>Validation XML file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8200" y="838200"/>
            <a:ext cx="4508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22" name="Straight Arrow Connector 21"/>
          <p:cNvCxnSpPr>
            <a:endCxn id="20" idx="4"/>
          </p:cNvCxnSpPr>
          <p:nvPr/>
        </p:nvCxnSpPr>
        <p:spPr>
          <a:xfrm rot="5400000" flipH="1" flipV="1">
            <a:off x="7070725" y="2232025"/>
            <a:ext cx="908050" cy="723900"/>
          </a:xfrm>
          <a:prstGeom prst="straightConnector1">
            <a:avLst/>
          </a:prstGeom>
          <a:ln w="5715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1296194" y="2666206"/>
            <a:ext cx="914400" cy="1588"/>
          </a:xfrm>
          <a:prstGeom prst="straightConnector1">
            <a:avLst/>
          </a:prstGeom>
          <a:ln w="5715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4914107" y="2666206"/>
            <a:ext cx="914400" cy="1587"/>
          </a:xfrm>
          <a:prstGeom prst="straightConnector1">
            <a:avLst/>
          </a:prstGeom>
          <a:ln w="5715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0"/>
          <p:cNvGrpSpPr/>
          <p:nvPr/>
        </p:nvGrpSpPr>
        <p:grpSpPr>
          <a:xfrm>
            <a:off x="4311437" y="807630"/>
            <a:ext cx="2165563" cy="1776037"/>
            <a:chOff x="3893908" y="807630"/>
            <a:chExt cx="2165563" cy="1776037"/>
          </a:xfrm>
          <a:solidFill>
            <a:srgbClr val="3366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26" name="Rectangle 25"/>
            <p:cNvSpPr/>
            <p:nvPr/>
          </p:nvSpPr>
          <p:spPr>
            <a:xfrm>
              <a:off x="3893908" y="807630"/>
              <a:ext cx="2165563" cy="1776037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sz="1800" dirty="0">
                  <a:solidFill>
                    <a:srgbClr val="FFFFFF"/>
                  </a:solidFill>
                  <a:cs typeface="Arial"/>
                </a:rPr>
                <a:t>Distributions</a:t>
              </a:r>
            </a:p>
          </p:txBody>
        </p:sp>
        <p:pic>
          <p:nvPicPr>
            <p:cNvPr id="27" name="Picture 26" descr="Fig3.tif"/>
            <p:cNvPicPr>
              <a:picLocks noChangeAspect="1"/>
            </p:cNvPicPr>
            <p:nvPr/>
          </p:nvPicPr>
          <p:blipFill>
            <a:blip r:embed="rId5" cstate="print"/>
            <a:srcRect l="5159" t="3801" r="50000" b="68900"/>
            <a:stretch>
              <a:fillRect/>
            </a:stretch>
          </p:blipFill>
          <p:spPr>
            <a:xfrm>
              <a:off x="4191000" y="1219200"/>
              <a:ext cx="1607908" cy="1264830"/>
            </a:xfrm>
            <a:prstGeom prst="rect">
              <a:avLst/>
            </a:prstGeom>
            <a:grpFill/>
          </p:spPr>
        </p:pic>
      </p:grp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609600" y="1238250"/>
            <a:ext cx="2590800" cy="1047750"/>
          </a:xfrm>
          <a:prstGeom prst="rect">
            <a:avLst/>
          </a:prstGeom>
          <a:solidFill>
            <a:srgbClr val="3366FF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r>
              <a:rPr lang="en-GB" sz="1800" dirty="0">
                <a:solidFill>
                  <a:srgbClr val="FFFFFF"/>
                </a:solidFill>
                <a:cs typeface="Arial"/>
              </a:rPr>
              <a:t>External reference files</a:t>
            </a:r>
          </a:p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  <a:cs typeface="Arial"/>
              </a:rPr>
              <a:t>(</a:t>
            </a:r>
            <a:r>
              <a:rPr lang="en-US" sz="1800" i="1" dirty="0">
                <a:solidFill>
                  <a:srgbClr val="FFFFFF"/>
                </a:solidFill>
                <a:cs typeface="Arial"/>
              </a:rPr>
              <a:t>e.g.</a:t>
            </a:r>
            <a:r>
              <a:rPr lang="en-US" sz="1800" dirty="0">
                <a:solidFill>
                  <a:srgbClr val="FFFFFF"/>
                </a:solidFill>
                <a:cs typeface="Arial"/>
              </a:rPr>
              <a:t>, </a:t>
            </a:r>
            <a:r>
              <a:rPr lang="en-US" sz="1800" dirty="0" err="1">
                <a:solidFill>
                  <a:srgbClr val="FFFFFF"/>
                </a:solidFill>
                <a:cs typeface="Arial"/>
              </a:rPr>
              <a:t>Engh</a:t>
            </a:r>
            <a:r>
              <a:rPr lang="en-US" sz="1800" dirty="0">
                <a:solidFill>
                  <a:srgbClr val="FFFFFF"/>
                </a:solidFill>
                <a:cs typeface="Arial"/>
              </a:rPr>
              <a:t> &amp; Huber)</a:t>
            </a:r>
            <a:endParaRPr lang="en-GB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76200" y="6400800"/>
            <a:ext cx="425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</a:rPr>
              <a:t>Gore </a:t>
            </a:r>
            <a:r>
              <a:rPr lang="en-GB" sz="1800" i="1" dirty="0">
                <a:solidFill>
                  <a:srgbClr val="000000"/>
                </a:solidFill>
              </a:rPr>
              <a:t>et al</a:t>
            </a:r>
            <a:r>
              <a:rPr lang="en-GB" sz="1800" dirty="0">
                <a:solidFill>
                  <a:srgbClr val="000000"/>
                </a:solidFill>
              </a:rPr>
              <a:t>., </a:t>
            </a:r>
            <a:r>
              <a:rPr lang="en-GB" sz="1800" i="1" dirty="0" err="1">
                <a:solidFill>
                  <a:srgbClr val="000000"/>
                </a:solidFill>
              </a:rPr>
              <a:t>Acta</a:t>
            </a:r>
            <a:r>
              <a:rPr lang="en-GB" sz="1800" i="1" dirty="0">
                <a:solidFill>
                  <a:srgbClr val="000000"/>
                </a:solidFill>
              </a:rPr>
              <a:t> </a:t>
            </a:r>
            <a:r>
              <a:rPr lang="en-GB" sz="1800" i="1" dirty="0" err="1">
                <a:solidFill>
                  <a:srgbClr val="000000"/>
                </a:solidFill>
              </a:rPr>
              <a:t>Cryst</a:t>
            </a:r>
            <a:r>
              <a:rPr lang="en-GB" sz="1800" i="1" dirty="0">
                <a:solidFill>
                  <a:srgbClr val="000000"/>
                </a:solidFill>
              </a:rPr>
              <a:t>. </a:t>
            </a:r>
            <a:r>
              <a:rPr lang="en-GB" sz="1800" b="1" dirty="0">
                <a:solidFill>
                  <a:srgbClr val="000000"/>
                </a:solidFill>
              </a:rPr>
              <a:t>D68</a:t>
            </a:r>
            <a:r>
              <a:rPr lang="en-GB" sz="1800" dirty="0">
                <a:solidFill>
                  <a:srgbClr val="000000"/>
                </a:solidFill>
              </a:rPr>
              <a:t>, 478 (2012)</a:t>
            </a:r>
          </a:p>
        </p:txBody>
      </p:sp>
    </p:spTree>
    <p:extLst>
      <p:ext uri="{BB962C8B-B14F-4D97-AF65-F5344CB8AC3E}">
        <p14:creationId xmlns:p14="http://schemas.microsoft.com/office/powerpoint/2010/main" val="2955627275"/>
      </p:ext>
    </p:extLst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wwPDB validation reports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" b="320"/>
          <a:stretch/>
        </p:blipFill>
        <p:spPr>
          <a:xfrm>
            <a:off x="287573" y="790348"/>
            <a:ext cx="4151312" cy="3132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Pipeline produces PDF report and XML output</a:t>
            </a:r>
          </a:p>
          <a:p>
            <a:r>
              <a:rPr lang="en-GB" dirty="0"/>
              <a:t>Slider graphic useful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Current PDF is “rather verbose”</a:t>
            </a:r>
          </a:p>
          <a:p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pdbe.org/</a:t>
            </a:r>
            <a:r>
              <a:rPr lang="en-GB" dirty="0" err="1"/>
              <a:t>valrep</a:t>
            </a:r>
            <a:r>
              <a:rPr lang="en-GB" dirty="0"/>
              <a:t>/1cbs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-1" b="33901"/>
          <a:stretch/>
        </p:blipFill>
        <p:spPr>
          <a:xfrm>
            <a:off x="280417" y="4346781"/>
            <a:ext cx="4011846" cy="151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193" t="53633" r="28501" b="-849"/>
          <a:stretch/>
        </p:blipFill>
        <p:spPr>
          <a:xfrm>
            <a:off x="4686299" y="2744527"/>
            <a:ext cx="4346789" cy="173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52240"/>
      </p:ext>
    </p:extLst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Ramachandran plot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18" y="1219200"/>
            <a:ext cx="3030954" cy="4351338"/>
          </a:xfrm>
        </p:spPr>
        <p:txBody>
          <a:bodyPr>
            <a:normAutofit/>
          </a:bodyPr>
          <a:lstStyle/>
          <a:p>
            <a:r>
              <a:rPr lang="en-GB" dirty="0"/>
              <a:t>Look at main chain dihedral angles phi and psi</a:t>
            </a:r>
          </a:p>
          <a:p>
            <a:r>
              <a:rPr lang="en-GB" dirty="0"/>
              <a:t>Ramachandran et al. (1963) worked out only certain combinations of phi/psi cause clashes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https://en.wikipedia.org/wiki/Ramachandran_plot</a:t>
            </a:r>
          </a:p>
        </p:txBody>
      </p:sp>
      <p:pic>
        <p:nvPicPr>
          <p:cNvPr id="19460" name="Picture 4" descr="https://upload.wikimedia.org/wikipedia/commons/thumb/9/97/Protein_backbone_PhiPsiOmega_drawing.svg/320px-Protein_backbone_PhiPsiOmega_drawing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880" y="1450289"/>
            <a:ext cx="1994840" cy="379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xray.bmc.uu.se/gerard/embo2001/modval/phirot_ani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116" y="399136"/>
            <a:ext cx="2434928" cy="174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03116" y="2002421"/>
            <a:ext cx="2900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Rotation around φ with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</a:rPr>
              <a:t>ψ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=0</a:t>
            </a:r>
            <a:r>
              <a:rPr lang="en-GB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endParaRPr lang="en-GB" baseline="30000" dirty="0"/>
          </a:p>
        </p:txBody>
      </p:sp>
      <p:pic>
        <p:nvPicPr>
          <p:cNvPr id="1030" name="Picture 6" descr="http://xray.bmc.uu.se/gerard/embo2001/modval/psirot_ani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43" y="2893117"/>
            <a:ext cx="2315298" cy="165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677221" y="4393209"/>
            <a:ext cx="315983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Rotation around </a:t>
            </a:r>
            <a:r>
              <a:rPr lang="el-GR" dirty="0">
                <a:solidFill>
                  <a:srgbClr val="000000"/>
                </a:solidFill>
              </a:rPr>
              <a:t>ψ </a:t>
            </a:r>
            <a:r>
              <a:rPr lang="en-GB" dirty="0">
                <a:solidFill>
                  <a:srgbClr val="000000"/>
                </a:solidFill>
              </a:rPr>
              <a:t>with φ=0</a:t>
            </a:r>
            <a:r>
              <a:rPr lang="en-GB" baseline="30000" dirty="0">
                <a:solidFill>
                  <a:srgbClr val="000000"/>
                </a:solidFill>
              </a:rPr>
              <a:t>o</a:t>
            </a:r>
          </a:p>
          <a:p>
            <a:r>
              <a:rPr lang="en-GB" dirty="0"/>
              <a:t>(Images kindly provided by </a:t>
            </a:r>
          </a:p>
          <a:p>
            <a:r>
              <a:rPr lang="en-GB" dirty="0"/>
              <a:t>David Sanders, </a:t>
            </a:r>
          </a:p>
          <a:p>
            <a:r>
              <a:rPr lang="en-GB" dirty="0"/>
              <a:t>University of Saskatchewan.)</a:t>
            </a:r>
          </a:p>
          <a:p>
            <a:endParaRPr lang="en-GB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69642"/>
      </p:ext>
    </p:extLst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name="2_Leere Präsentation">
  <a:themeElements>
    <a:clrScheme name="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eere Präsentation">
  <a:themeElements>
    <a:clrScheme name="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Leere Präsentation">
  <a:themeElements>
    <a:clrScheme name="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8748</TotalTime>
  <Words>1119</Words>
  <Application>Microsoft Office PowerPoint</Application>
  <PresentationFormat>Předvádění na obrazovce (4:3)</PresentationFormat>
  <Paragraphs>155</Paragraphs>
  <Slides>23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23</vt:i4>
      </vt:variant>
    </vt:vector>
  </HeadingPairs>
  <TitlesOfParts>
    <vt:vector size="36" baseType="lpstr">
      <vt:lpstr>Arial</vt:lpstr>
      <vt:lpstr>Calibri</vt:lpstr>
      <vt:lpstr>Courier New</vt:lpstr>
      <vt:lpstr>Geneva</vt:lpstr>
      <vt:lpstr>HelveticaNeueLT Pro 35 Th</vt:lpstr>
      <vt:lpstr>HelveticaNeueLT Pro 45 Lt</vt:lpstr>
      <vt:lpstr>Osaka</vt:lpstr>
      <vt:lpstr>Symbol</vt:lpstr>
      <vt:lpstr>Times</vt:lpstr>
      <vt:lpstr>Times New Roman</vt:lpstr>
      <vt:lpstr>2_Leere Präsentation</vt:lpstr>
      <vt:lpstr>1_Leere Präsentation</vt:lpstr>
      <vt:lpstr>3_Leere Präsentation</vt:lpstr>
      <vt:lpstr>Validation - proteins</vt:lpstr>
      <vt:lpstr>Electron density maps</vt:lpstr>
      <vt:lpstr>Electron density for a ligand with poor fit</vt:lpstr>
      <vt:lpstr>Data resolution affects electron density detail: Well placed/refined sucrose ligand at different data resolutions:  </vt:lpstr>
      <vt:lpstr>Model improvement</vt:lpstr>
      <vt:lpstr>Why do crystallographers make mistakes?</vt:lpstr>
      <vt:lpstr>Prezentace aplikace PowerPoint</vt:lpstr>
      <vt:lpstr>wwPDB validation reports</vt:lpstr>
      <vt:lpstr>Ramachandran plot</vt:lpstr>
      <vt:lpstr>Summary ‘Sliders’ Validation information for users  </vt:lpstr>
      <vt:lpstr>Sidechain outliers</vt:lpstr>
      <vt:lpstr>Summary ‘Sliders’ Validation information for users  </vt:lpstr>
      <vt:lpstr>MolProbity – clash score</vt:lpstr>
      <vt:lpstr>Validation information for users Summary ‘Sliders’</vt:lpstr>
      <vt:lpstr>Real-space fit</vt:lpstr>
      <vt:lpstr>RSR - real-space R-value</vt:lpstr>
      <vt:lpstr>RSR - real-space R-value</vt:lpstr>
      <vt:lpstr>RSRZ is reported in Summary ‘Sliders’</vt:lpstr>
      <vt:lpstr>PDBe simplification of validation sliders</vt:lpstr>
      <vt:lpstr>“Best molecule” – integration of validation information in PDBe query system</vt:lpstr>
      <vt:lpstr>NMR validation</vt:lpstr>
      <vt:lpstr>EM validation reports</vt:lpstr>
      <vt:lpstr>Ligands in proteins</vt:lpstr>
    </vt:vector>
  </TitlesOfParts>
  <Company>EBI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EMBL-EBI Now and in the Future</dc:title>
  <dc:creator>Oliver Smart</dc:creator>
  <cp:lastModifiedBy>Radka Svobodová</cp:lastModifiedBy>
  <cp:revision>273</cp:revision>
  <dcterms:created xsi:type="dcterms:W3CDTF">2016-05-06T17:29:03Z</dcterms:created>
  <dcterms:modified xsi:type="dcterms:W3CDTF">2025-01-31T15:47:46Z</dcterms:modified>
</cp:coreProperties>
</file>