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AAFE34-28C6-42D9-A18D-155B659989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30611CB-F343-46A7-8E4D-7F62F0BDAB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D24628-45ED-4ADE-8F2A-9B172DBE81F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563B87-1D0F-4B70-95B2-79EFE8E67F2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Kdo málo ví, málo googlí!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Jak googlit?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 angličtině! (deepl.com)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How to … in python?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3512160" y="1382400"/>
            <a:ext cx="3059280" cy="3770640"/>
          </a:xfrm>
          <a:prstGeom prst="rect">
            <a:avLst/>
          </a:prstGeom>
          <a:ln w="0">
            <a:noFill/>
          </a:ln>
        </p:spPr>
      </p:pic>
      <p:pic>
        <p:nvPicPr>
          <p:cNvPr id="19" name="" descr=""/>
          <p:cNvPicPr/>
          <p:nvPr/>
        </p:nvPicPr>
        <p:blipFill>
          <a:blip r:embed="rId2"/>
          <a:stretch/>
        </p:blipFill>
        <p:spPr>
          <a:xfrm>
            <a:off x="496800" y="1382400"/>
            <a:ext cx="2605680" cy="3770640"/>
          </a:xfrm>
          <a:prstGeom prst="rect">
            <a:avLst/>
          </a:prstGeom>
          <a:ln w="0">
            <a:noFill/>
          </a:ln>
        </p:spPr>
      </p:pic>
      <p:pic>
        <p:nvPicPr>
          <p:cNvPr id="20" name="" descr=""/>
          <p:cNvPicPr/>
          <p:nvPr/>
        </p:nvPicPr>
        <p:blipFill>
          <a:blip r:embed="rId3"/>
          <a:stretch/>
        </p:blipFill>
        <p:spPr>
          <a:xfrm>
            <a:off x="6885000" y="1418400"/>
            <a:ext cx="2857680" cy="353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457200" y="231120"/>
            <a:ext cx="4298040" cy="4797360"/>
          </a:xfrm>
          <a:prstGeom prst="rect">
            <a:avLst/>
          </a:prstGeom>
          <a:ln w="0">
            <a:noFill/>
          </a:ln>
        </p:spPr>
      </p:pic>
      <p:pic>
        <p:nvPicPr>
          <p:cNvPr id="24" name="" descr=""/>
          <p:cNvPicPr/>
          <p:nvPr/>
        </p:nvPicPr>
        <p:blipFill>
          <a:blip r:embed="rId2"/>
          <a:stretch/>
        </p:blipFill>
        <p:spPr>
          <a:xfrm>
            <a:off x="5486400" y="231120"/>
            <a:ext cx="3502800" cy="479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433440" y="230760"/>
            <a:ext cx="5009040" cy="4932720"/>
          </a:xfrm>
          <a:prstGeom prst="rect">
            <a:avLst/>
          </a:prstGeom>
          <a:ln w="0">
            <a:noFill/>
          </a:ln>
        </p:spPr>
      </p:pic>
      <p:pic>
        <p:nvPicPr>
          <p:cNvPr id="28" name="" descr=""/>
          <p:cNvPicPr/>
          <p:nvPr/>
        </p:nvPicPr>
        <p:blipFill>
          <a:blip r:embed="rId2"/>
          <a:stretch/>
        </p:blipFill>
        <p:spPr>
          <a:xfrm>
            <a:off x="5685120" y="914400"/>
            <a:ext cx="4600800" cy="369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1680120" y="22320"/>
            <a:ext cx="68284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Application>LibreOffice/24.2.5.2$Linux_X86_64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2023-09-26T16:33:42Z</dcterms:created>
  <dc:creator/>
  <dc:description/>
  <dc:language>en-US</dc:language>
  <cp:lastModifiedBy/>
  <dcterms:modified xsi:type="dcterms:W3CDTF">2024-09-30T17:34:44Z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