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CDB154-7EBC-4B45-BF48-6EA60EAC14A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9C6E504-1DD3-4B62-9391-AF4AC6456BD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725CD1C-DD68-4F0A-874A-1D4A141A899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9572519-DC9F-4A9A-A4C5-00298F689541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FA407AF-5774-4691-A773-660800FD422D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  <p:sldLayoutId id="2147483652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ChatGPT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užitečný nástroj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Google na steroidech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bude čím dál lepší!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c9211e"/>
                </a:solidFill>
                <a:latin typeface="Arial"/>
              </a:rPr>
              <a:t>Nenechte být ChatGPT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c9211e"/>
                </a:solidFill>
                <a:latin typeface="Arial"/>
              </a:rPr>
              <a:t>chytřejší než vy!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" name="" descr=""/>
          <p:cNvPicPr/>
          <p:nvPr/>
        </p:nvPicPr>
        <p:blipFill>
          <a:blip r:embed="rId1"/>
          <a:stretch/>
        </p:blipFill>
        <p:spPr>
          <a:xfrm>
            <a:off x="6674760" y="642240"/>
            <a:ext cx="3231000" cy="484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" descr=""/>
          <p:cNvPicPr/>
          <p:nvPr/>
        </p:nvPicPr>
        <p:blipFill>
          <a:blip r:embed="rId1"/>
          <a:stretch/>
        </p:blipFill>
        <p:spPr>
          <a:xfrm>
            <a:off x="1828800" y="155880"/>
            <a:ext cx="6289200" cy="532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" name="" descr=""/>
          <p:cNvPicPr/>
          <p:nvPr/>
        </p:nvPicPr>
        <p:blipFill>
          <a:blip r:embed="rId1"/>
          <a:srcRect l="3610" t="12330" r="2951" b="3966"/>
          <a:stretch/>
        </p:blipFill>
        <p:spPr>
          <a:xfrm>
            <a:off x="285840" y="553680"/>
            <a:ext cx="5754240" cy="4512960"/>
          </a:xfrm>
          <a:prstGeom prst="rect">
            <a:avLst/>
          </a:prstGeom>
          <a:ln w="0">
            <a:noFill/>
          </a:ln>
        </p:spPr>
      </p:pic>
      <p:pic>
        <p:nvPicPr>
          <p:cNvPr id="25" name="" descr=""/>
          <p:cNvPicPr/>
          <p:nvPr/>
        </p:nvPicPr>
        <p:blipFill>
          <a:blip r:embed="rId2"/>
          <a:stretch/>
        </p:blipFill>
        <p:spPr>
          <a:xfrm>
            <a:off x="6159600" y="338760"/>
            <a:ext cx="3850200" cy="496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" name="" descr=""/>
          <p:cNvPicPr/>
          <p:nvPr/>
        </p:nvPicPr>
        <p:blipFill>
          <a:blip r:embed="rId1"/>
          <a:stretch/>
        </p:blipFill>
        <p:spPr>
          <a:xfrm>
            <a:off x="2908080" y="306360"/>
            <a:ext cx="5009040" cy="500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Application>LibreOffice/24.2.5.2$Linux_X86_64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2023-09-26T16:33:42Z</dcterms:created>
  <dc:creator/>
  <dc:description/>
  <dc:language>en-US</dc:language>
  <cp:lastModifiedBy/>
  <dcterms:modified xsi:type="dcterms:W3CDTF">2024-10-07T12:25:24Z</dcterms:modified>
  <cp:revision>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