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</p:sldMasterIdLst>
  <p:sldIdLst>
    <p:sldId id="256" r:id="rId5"/>
    <p:sldId id="257" r:id="rId6"/>
    <p:sldId id="258" r:id="rId7"/>
    <p:sldId id="259" r:id="rId8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0D3248A-3004-4F63-955F-FE382A1C97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36C3F3F-5095-497E-902D-52CB66D96B2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22D7C3E-E533-4003-9F23-A62A11631F6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00DD34-D92E-4C4E-A30E-4DCAC1388DAE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E6044BC-E4E9-443F-A1B4-DCC837FE8B87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320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94F1CF2-0FF4-462E-A4A6-F5DF2E2B2D86}" type="slidenum"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&lt;number&gt;</a:t>
            </a:fld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6480" cy="38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&lt;date/time&gt;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Péče o mozek</a:t>
            </a:r>
            <a:endParaRPr b="0" lang="en-U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Chceme aby náš mozek pracoval na špičkové úrovni?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Pak mu ale musíme věnovat špičkovou péči!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kyslík – pohyb, otužování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voda – pitný režim                        DETOXIKACE :)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živiny – zdravá strava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Noto Sans CJK SC"/>
              </a:rPr>
              <a:t>odpočinek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– spánek, ...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c9211e"/>
                </a:solidFill>
                <a:latin typeface="Arial"/>
              </a:rPr>
              <a:t>mozek se potřebuje NUDIT!!!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600" spc="-1" strike="noStrike">
                <a:solidFill>
                  <a:srgbClr val="c9211e"/>
                </a:solidFill>
                <a:latin typeface="Arial"/>
              </a:rPr>
              <a:t> 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</a:rPr>
              <a:t>Satchin Panda – Cirkadiání kód, youtube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  <a:p>
            <a:pPr marL="216000" indent="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5" name="" descr=""/>
          <p:cNvPicPr/>
          <p:nvPr/>
        </p:nvPicPr>
        <p:blipFill>
          <a:blip r:embed="rId1"/>
          <a:stretch/>
        </p:blipFill>
        <p:spPr>
          <a:xfrm>
            <a:off x="2072160" y="-4320"/>
            <a:ext cx="5871600" cy="56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8" name="" descr=""/>
          <p:cNvPicPr/>
          <p:nvPr/>
        </p:nvPicPr>
        <p:blipFill>
          <a:blip r:embed="rId1"/>
          <a:stretch/>
        </p:blipFill>
        <p:spPr>
          <a:xfrm>
            <a:off x="2503080" y="344880"/>
            <a:ext cx="5009400" cy="497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69840" cy="944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69840" cy="328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1" name="" descr=""/>
          <p:cNvPicPr/>
          <p:nvPr/>
        </p:nvPicPr>
        <p:blipFill>
          <a:blip r:embed="rId1"/>
          <a:stretch/>
        </p:blipFill>
        <p:spPr>
          <a:xfrm>
            <a:off x="6048000" y="769320"/>
            <a:ext cx="3809160" cy="4161600"/>
          </a:xfrm>
          <a:prstGeom prst="rect">
            <a:avLst/>
          </a:prstGeom>
          <a:ln w="0">
            <a:noFill/>
          </a:ln>
        </p:spPr>
      </p:pic>
      <p:pic>
        <p:nvPicPr>
          <p:cNvPr id="32" name="" descr=""/>
          <p:cNvPicPr/>
          <p:nvPr/>
        </p:nvPicPr>
        <p:blipFill>
          <a:blip r:embed="rId2"/>
          <a:stretch/>
        </p:blipFill>
        <p:spPr>
          <a:xfrm>
            <a:off x="45000" y="244800"/>
            <a:ext cx="6095160" cy="5066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Application>LibreOffice/24.2.6.2$Linux_X86_64 LibreOffice_project/420$Build-2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2023-09-26T16:33:42Z</dcterms:created>
  <dc:creator/>
  <dc:description/>
  <dc:language>en-US</dc:language>
  <cp:lastModifiedBy/>
  <cp:lastPrinted>2024-10-21T09:29:22Z</cp:lastPrinted>
  <dcterms:modified xsi:type="dcterms:W3CDTF">2024-10-21T09:35:36Z</dcterms:modified>
  <cp:revision>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