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120" cy="94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69120" cy="328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0C7916D-8C5F-4367-BC41-6800FB37894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120" cy="94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69120" cy="328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DA9B477-2B95-4DB7-8DCF-BB746DE2A11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120" cy="94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69120" cy="328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79E376E-5C79-4DC2-9529-088870DE47F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120" cy="94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69120" cy="328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>
          <a:xfrm>
            <a:off x="3447360" y="5165280"/>
            <a:ext cx="3192480" cy="388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>
          <a:xfrm>
            <a:off x="7227360" y="5165280"/>
            <a:ext cx="2345760" cy="388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AF5191F-AA38-4C33-B5BB-F3371AFEC5B6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>
          <a:xfrm>
            <a:off x="504000" y="5165280"/>
            <a:ext cx="2345760" cy="388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120" cy="94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69120" cy="328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ftr" idx="4"/>
          </p:nvPr>
        </p:nvSpPr>
        <p:spPr>
          <a:xfrm>
            <a:off x="3447360" y="5165280"/>
            <a:ext cx="3192480" cy="388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sldNum" idx="5"/>
          </p:nvPr>
        </p:nvSpPr>
        <p:spPr>
          <a:xfrm>
            <a:off x="7227360" y="5165280"/>
            <a:ext cx="2345760" cy="388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8F18600-912C-4A85-9316-9F270A089E97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dt" idx="6"/>
          </p:nvPr>
        </p:nvSpPr>
        <p:spPr>
          <a:xfrm>
            <a:off x="504000" y="5165280"/>
            <a:ext cx="2345760" cy="388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120" cy="94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ftr" idx="7"/>
          </p:nvPr>
        </p:nvSpPr>
        <p:spPr>
          <a:xfrm>
            <a:off x="3447360" y="5165280"/>
            <a:ext cx="3192480" cy="388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sldNum" idx="8"/>
          </p:nvPr>
        </p:nvSpPr>
        <p:spPr>
          <a:xfrm>
            <a:off x="7227360" y="5165280"/>
            <a:ext cx="2345760" cy="388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958F3D4-D9C8-40A9-89BB-C53B679A0D02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dt" idx="9"/>
          </p:nvPr>
        </p:nvSpPr>
        <p:spPr>
          <a:xfrm>
            <a:off x="504000" y="5165280"/>
            <a:ext cx="2345760" cy="388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120" cy="94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Prokrastinace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69120" cy="328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Lidé pracující na PC mají k prokrastinaci větší tendenci než jiné profese. Proč?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2600" spc="-1" strike="noStrike">
                <a:solidFill>
                  <a:srgbClr val="c9211e"/>
                </a:solidFill>
                <a:latin typeface="Arial"/>
              </a:rPr>
              <a:t>Pokud na PC pracuji, pravděpodobně si na něm neodpočinu!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Noto Sans CJK SC"/>
              </a:rPr>
              <a:t>Petr Ludwig – Konec prokrastinace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120" cy="94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" name="" descr=""/>
          <p:cNvPicPr/>
          <p:nvPr/>
        </p:nvPicPr>
        <p:blipFill>
          <a:blip r:embed="rId1"/>
          <a:stretch/>
        </p:blipFill>
        <p:spPr>
          <a:xfrm>
            <a:off x="1981080" y="56160"/>
            <a:ext cx="5710320" cy="567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120" cy="94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69120" cy="328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" name="" descr=""/>
          <p:cNvPicPr/>
          <p:nvPr/>
        </p:nvPicPr>
        <p:blipFill>
          <a:blip r:embed="rId1"/>
          <a:stretch/>
        </p:blipFill>
        <p:spPr>
          <a:xfrm>
            <a:off x="1906920" y="75600"/>
            <a:ext cx="5670000" cy="567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120" cy="94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69120" cy="328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" name="" descr=""/>
          <p:cNvPicPr/>
          <p:nvPr/>
        </p:nvPicPr>
        <p:blipFill>
          <a:blip r:embed="rId1"/>
          <a:stretch/>
        </p:blipFill>
        <p:spPr>
          <a:xfrm>
            <a:off x="105840" y="55800"/>
            <a:ext cx="5009400" cy="5133240"/>
          </a:xfrm>
          <a:prstGeom prst="rect">
            <a:avLst/>
          </a:prstGeom>
          <a:ln w="0">
            <a:noFill/>
          </a:ln>
        </p:spPr>
      </p:pic>
      <p:pic>
        <p:nvPicPr>
          <p:cNvPr id="32" name="" descr=""/>
          <p:cNvPicPr/>
          <p:nvPr/>
        </p:nvPicPr>
        <p:blipFill>
          <a:blip r:embed="rId2"/>
          <a:stretch/>
        </p:blipFill>
        <p:spPr>
          <a:xfrm>
            <a:off x="5220000" y="226080"/>
            <a:ext cx="4740480" cy="4808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120" cy="94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69120" cy="328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" name="" descr=""/>
          <p:cNvPicPr/>
          <p:nvPr/>
        </p:nvPicPr>
        <p:blipFill>
          <a:blip r:embed="rId1"/>
          <a:stretch/>
        </p:blipFill>
        <p:spPr>
          <a:xfrm>
            <a:off x="128880" y="67320"/>
            <a:ext cx="3524760" cy="5670000"/>
          </a:xfrm>
          <a:prstGeom prst="rect">
            <a:avLst/>
          </a:prstGeom>
          <a:ln w="0">
            <a:noFill/>
          </a:ln>
        </p:spPr>
      </p:pic>
      <p:pic>
        <p:nvPicPr>
          <p:cNvPr id="36" name="" descr=""/>
          <p:cNvPicPr/>
          <p:nvPr/>
        </p:nvPicPr>
        <p:blipFill>
          <a:blip r:embed="rId2"/>
          <a:stretch/>
        </p:blipFill>
        <p:spPr>
          <a:xfrm>
            <a:off x="4262400" y="379440"/>
            <a:ext cx="5583960" cy="5078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120" cy="94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69120" cy="328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9" name="" descr=""/>
          <p:cNvPicPr/>
          <p:nvPr/>
        </p:nvPicPr>
        <p:blipFill>
          <a:blip r:embed="rId1"/>
          <a:stretch/>
        </p:blipFill>
        <p:spPr>
          <a:xfrm>
            <a:off x="86040" y="-397080"/>
            <a:ext cx="5009400" cy="5009400"/>
          </a:xfrm>
          <a:prstGeom prst="rect">
            <a:avLst/>
          </a:prstGeom>
          <a:ln w="0">
            <a:noFill/>
          </a:ln>
        </p:spPr>
      </p:pic>
      <p:pic>
        <p:nvPicPr>
          <p:cNvPr id="40" name="" descr=""/>
          <p:cNvPicPr/>
          <p:nvPr/>
        </p:nvPicPr>
        <p:blipFill>
          <a:blip r:embed="rId2"/>
          <a:stretch/>
        </p:blipFill>
        <p:spPr>
          <a:xfrm>
            <a:off x="5355000" y="2292120"/>
            <a:ext cx="4605480" cy="3229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</TotalTime>
  <Application>LibreOffice/24.2.6.2$Linux_X86_64 LibreOffice_project/420$Build-2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2023-09-26T16:33:42Z</dcterms:created>
  <dc:creator/>
  <dc:description/>
  <dc:language>en-US</dc:language>
  <cp:lastModifiedBy/>
  <cp:lastPrinted>2024-10-21T09:29:22Z</cp:lastPrinted>
  <dcterms:modified xsi:type="dcterms:W3CDTF">2024-11-04T14:43:36Z</dcterms:modified>
  <cp:revision>11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