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0.png" ContentType="image/png"/>
  <Override PartName="/ppt/media/image7.png" ContentType="image/png"/>
  <Override PartName="/ppt/media/image8.png" ContentType="image/png"/>
  <Override PartName="/ppt/media/image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79C3009-11F7-4897-8481-500961FEDD1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231A941-59BA-4391-B66B-04A70B8859D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8348612-5D31-4DD2-8586-3160A03943D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D1C5207-D5B4-4E48-9CF7-06AA95311D2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212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540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5302DC5-3499-4A24-AD45-AD5F8C9DC4B0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540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212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540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5A9334A-3441-462E-A67F-20478D0B2F6E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540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ftr" idx="7"/>
          </p:nvPr>
        </p:nvSpPr>
        <p:spPr>
          <a:xfrm>
            <a:off x="3447360" y="5165280"/>
            <a:ext cx="319212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sldNum" idx="8"/>
          </p:nvPr>
        </p:nvSpPr>
        <p:spPr>
          <a:xfrm>
            <a:off x="7227360" y="5165280"/>
            <a:ext cx="234540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ED5592D-BCC2-4406-BCE2-485AD9A8F4ED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dt" idx="9"/>
          </p:nvPr>
        </p:nvSpPr>
        <p:spPr>
          <a:xfrm>
            <a:off x="504000" y="5165280"/>
            <a:ext cx="234540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  <p:sldLayoutId id="2147483654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Noto Sans CJK SC"/>
              </a:rPr>
              <a:t>Jak se vyznat v svém kódu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vhodně pojmenované proměnné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oddělení logických celků (funkce, prázdný řádek, komentář)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komentáře, dokumentace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600" spc="-1" strike="noStrike">
                <a:solidFill>
                  <a:srgbClr val="ff0000"/>
                </a:solidFill>
                <a:latin typeface="Arial"/>
                <a:ea typeface="Noto Sans CJK SC"/>
              </a:rPr>
              <a:t>U testů se v případě nefunkčního řešení budeme snažit dávat body také za zpracování! :)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" name="" descr=""/>
          <p:cNvPicPr/>
          <p:nvPr/>
        </p:nvPicPr>
        <p:blipFill>
          <a:blip r:embed="rId1"/>
          <a:stretch/>
        </p:blipFill>
        <p:spPr>
          <a:xfrm>
            <a:off x="135360" y="42480"/>
            <a:ext cx="4412520" cy="5473080"/>
          </a:xfrm>
          <a:prstGeom prst="rect">
            <a:avLst/>
          </a:prstGeom>
          <a:ln w="0">
            <a:noFill/>
          </a:ln>
        </p:spPr>
      </p:pic>
      <p:pic>
        <p:nvPicPr>
          <p:cNvPr id="28" name="" descr=""/>
          <p:cNvPicPr/>
          <p:nvPr/>
        </p:nvPicPr>
        <p:blipFill>
          <a:blip r:embed="rId2"/>
          <a:stretch/>
        </p:blipFill>
        <p:spPr>
          <a:xfrm>
            <a:off x="4795920" y="429480"/>
            <a:ext cx="5123160" cy="4491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" name="" descr=""/>
          <p:cNvPicPr/>
          <p:nvPr/>
        </p:nvPicPr>
        <p:blipFill>
          <a:blip r:embed="rId1"/>
          <a:stretch/>
        </p:blipFill>
        <p:spPr>
          <a:xfrm>
            <a:off x="88200" y="360"/>
            <a:ext cx="4601160" cy="5670360"/>
          </a:xfrm>
          <a:prstGeom prst="rect">
            <a:avLst/>
          </a:prstGeom>
          <a:ln w="0">
            <a:noFill/>
          </a:ln>
        </p:spPr>
      </p:pic>
      <p:pic>
        <p:nvPicPr>
          <p:cNvPr id="32" name="" descr=""/>
          <p:cNvPicPr/>
          <p:nvPr/>
        </p:nvPicPr>
        <p:blipFill>
          <a:blip r:embed="rId2"/>
          <a:stretch/>
        </p:blipFill>
        <p:spPr>
          <a:xfrm>
            <a:off x="5547600" y="117000"/>
            <a:ext cx="4205160" cy="541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1"/>
          <a:stretch/>
        </p:blipFill>
        <p:spPr>
          <a:xfrm>
            <a:off x="137160" y="65520"/>
            <a:ext cx="4876560" cy="5670360"/>
          </a:xfrm>
          <a:prstGeom prst="rect">
            <a:avLst/>
          </a:prstGeom>
          <a:ln w="0">
            <a:noFill/>
          </a:ln>
        </p:spPr>
      </p:pic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5165280" y="697320"/>
            <a:ext cx="4566960" cy="4252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4508640" y="689400"/>
            <a:ext cx="5416560" cy="4473720"/>
          </a:xfrm>
          <a:prstGeom prst="rect">
            <a:avLst/>
          </a:prstGeom>
          <a:ln w="0">
            <a:noFill/>
          </a:ln>
        </p:spPr>
      </p:pic>
      <p:pic>
        <p:nvPicPr>
          <p:cNvPr id="40" name="" descr=""/>
          <p:cNvPicPr/>
          <p:nvPr/>
        </p:nvPicPr>
        <p:blipFill>
          <a:blip r:embed="rId2"/>
          <a:stretch/>
        </p:blipFill>
        <p:spPr>
          <a:xfrm>
            <a:off x="239400" y="42840"/>
            <a:ext cx="3800160" cy="567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2744640" y="-4680"/>
            <a:ext cx="4598280" cy="567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1612800" y="226080"/>
            <a:ext cx="6778440" cy="508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Application>LibreOffice/24.2.6.2$Linux_X86_64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2023-09-26T16:33:42Z</dcterms:created>
  <dc:creator/>
  <dc:description/>
  <dc:language>en-US</dc:language>
  <cp:lastModifiedBy/>
  <cp:lastPrinted>2024-10-21T09:29:22Z</cp:lastPrinted>
  <dcterms:modified xsi:type="dcterms:W3CDTF">2024-11-11T10:28:47Z</dcterms:modified>
  <cp:revision>12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