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</p:sldMasterIdLst>
  <p:sldIdLst>
    <p:sldId id="256" r:id="rId6"/>
    <p:sldId id="257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50BCD46-DEBB-43D2-89FA-1C88DD6D3C7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EAD5F65-A13B-4E51-8850-217EBD9B3A4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457EB13-2232-4D07-93E1-0CA12B1CE60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5933B6D6-A94D-4D3A-9577-331A80F793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447360" y="5165280"/>
            <a:ext cx="319140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722736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4144370-D067-4EBA-A095-65F875E2AC98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50400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140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3086EDC-7523-4309-B414-321027961305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3447360" y="5165280"/>
            <a:ext cx="319140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722736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0174445-2BDA-4690-813B-7B092745534C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50400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ftr" idx="10"/>
          </p:nvPr>
        </p:nvSpPr>
        <p:spPr>
          <a:xfrm>
            <a:off x="3447360" y="5165280"/>
            <a:ext cx="319140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sldNum" idx="11"/>
          </p:nvPr>
        </p:nvSpPr>
        <p:spPr>
          <a:xfrm>
            <a:off x="722736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F3FF668-74ED-4B2D-87D5-247CCAF45ADA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dt" idx="12"/>
          </p:nvPr>
        </p:nvSpPr>
        <p:spPr>
          <a:xfrm>
            <a:off x="504000" y="5165280"/>
            <a:ext cx="2344680" cy="38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Jak se dál rozvíjet v programování?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111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PřF:C2142 Návrh algoritmů pro přírodovědce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FI:IB111 Základy programování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FI:IV109 Modelování a simulace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FI:IB002 Algoritmy a datové struktury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...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8040" cy="94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Jak se dál rozvíjet v programování?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68040" cy="328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Praxe, praxe, praxe, ….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Pro bioinformatiky: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PřF:C5002, C5003 Samostatný projekt z chemoinformatiky a bioinformatiky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Application>LibreOffice/24.2.6.2$Linux_X86_64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2023-09-26T16:33:42Z</dcterms:created>
  <dc:creator/>
  <dc:description/>
  <dc:language>en-US</dc:language>
  <cp:lastModifiedBy/>
  <cp:lastPrinted>2024-10-21T09:29:22Z</cp:lastPrinted>
  <dcterms:modified xsi:type="dcterms:W3CDTF">2024-12-02T11:18:59Z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