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3C1427-24ED-4CCC-9944-430E2B76BC63}" v="23" dt="2023-12-13T09:51:15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rt Kšiňan" userId="d010fccd-7d02-475f-9f14-2192af778b2b" providerId="ADAL" clId="{073C1427-24ED-4CCC-9944-430E2B76BC63}"/>
    <pc:docChg chg="undo redo custSel addSld delSld modSld sldOrd">
      <pc:chgData name="Albert Kšiňan" userId="d010fccd-7d02-475f-9f14-2192af778b2b" providerId="ADAL" clId="{073C1427-24ED-4CCC-9944-430E2B76BC63}" dt="2023-12-13T09:51:58.322" v="3502" actId="26606"/>
      <pc:docMkLst>
        <pc:docMk/>
      </pc:docMkLst>
      <pc:sldChg chg="addSp delSp modSp mod modTransition setBg addAnim delAnim">
        <pc:chgData name="Albert Kšiňan" userId="d010fccd-7d02-475f-9f14-2192af778b2b" providerId="ADAL" clId="{073C1427-24ED-4CCC-9944-430E2B76BC63}" dt="2023-12-13T09:51:10.165" v="3495"/>
        <pc:sldMkLst>
          <pc:docMk/>
          <pc:sldMk cId="3666136618" sldId="256"/>
        </pc:sldMkLst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3666136618" sldId="256"/>
            <ac:spMk id="2" creationId="{776BBC74-FCD6-FC72-30C5-5403DEF5AB65}"/>
          </ac:spMkLst>
        </pc:spChg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3666136618" sldId="256"/>
            <ac:spMk id="3" creationId="{E8B01255-BB3C-43A1-943C-891DFEE53CFC}"/>
          </ac:spMkLst>
        </pc:spChg>
        <pc:spChg chg="add del">
          <ac:chgData name="Albert Kšiňan" userId="d010fccd-7d02-475f-9f14-2192af778b2b" providerId="ADAL" clId="{073C1427-24ED-4CCC-9944-430E2B76BC63}" dt="2023-12-13T09:50:17.172" v="3488" actId="26606"/>
          <ac:spMkLst>
            <pc:docMk/>
            <pc:sldMk cId="3666136618" sldId="256"/>
            <ac:spMk id="8" creationId="{A8DB9CD9-59B1-4D73-BC4C-98796A48EF9B}"/>
          </ac:spMkLst>
        </pc:spChg>
        <pc:spChg chg="add del">
          <ac:chgData name="Albert Kšiňan" userId="d010fccd-7d02-475f-9f14-2192af778b2b" providerId="ADAL" clId="{073C1427-24ED-4CCC-9944-430E2B76BC63}" dt="2023-12-13T09:49:20.978" v="3470" actId="26606"/>
          <ac:spMkLst>
            <pc:docMk/>
            <pc:sldMk cId="3666136618" sldId="256"/>
            <ac:spMk id="9" creationId="{06DA9DF9-31F7-4056-B42E-878CC92417B8}"/>
          </ac:spMkLst>
        </pc:spChg>
        <pc:spChg chg="add del">
          <ac:chgData name="Albert Kšiňan" userId="d010fccd-7d02-475f-9f14-2192af778b2b" providerId="ADAL" clId="{073C1427-24ED-4CCC-9944-430E2B76BC63}" dt="2023-12-13T09:50:17.172" v="3488" actId="26606"/>
          <ac:spMkLst>
            <pc:docMk/>
            <pc:sldMk cId="3666136618" sldId="256"/>
            <ac:spMk id="10" creationId="{8874A6A9-41FF-4E33-AFA8-F9F81436A59E}"/>
          </ac:spMkLst>
        </pc:spChg>
        <pc:spChg chg="add del">
          <ac:chgData name="Albert Kšiňan" userId="d010fccd-7d02-475f-9f14-2192af778b2b" providerId="ADAL" clId="{073C1427-24ED-4CCC-9944-430E2B76BC63}" dt="2023-12-13T09:50:16.628" v="3484" actId="26606"/>
          <ac:spMkLst>
            <pc:docMk/>
            <pc:sldMk cId="3666136618" sldId="256"/>
            <ac:spMk id="25" creationId="{55666830-9A19-4E01-8505-D6C7F9AC5665}"/>
          </ac:spMkLst>
        </pc:spChg>
        <pc:spChg chg="add del">
          <ac:chgData name="Albert Kšiňan" userId="d010fccd-7d02-475f-9f14-2192af778b2b" providerId="ADAL" clId="{073C1427-24ED-4CCC-9944-430E2B76BC63}" dt="2023-12-13T09:50:16.628" v="3484" actId="26606"/>
          <ac:spMkLst>
            <pc:docMk/>
            <pc:sldMk cId="3666136618" sldId="256"/>
            <ac:spMk id="27" creationId="{AE9FC877-7FB6-4D22-9988-35420644E202}"/>
          </ac:spMkLst>
        </pc:spChg>
        <pc:spChg chg="add del">
          <ac:chgData name="Albert Kšiňan" userId="d010fccd-7d02-475f-9f14-2192af778b2b" providerId="ADAL" clId="{073C1427-24ED-4CCC-9944-430E2B76BC63}" dt="2023-12-13T09:50:16.628" v="3484" actId="26606"/>
          <ac:spMkLst>
            <pc:docMk/>
            <pc:sldMk cId="3666136618" sldId="256"/>
            <ac:spMk id="29" creationId="{E41809D1-F12E-46BB-B804-5F209D325E8B}"/>
          </ac:spMkLst>
        </pc:spChg>
        <pc:spChg chg="add del">
          <ac:chgData name="Albert Kšiňan" userId="d010fccd-7d02-475f-9f14-2192af778b2b" providerId="ADAL" clId="{073C1427-24ED-4CCC-9944-430E2B76BC63}" dt="2023-12-13T09:50:16.628" v="3484" actId="26606"/>
          <ac:spMkLst>
            <pc:docMk/>
            <pc:sldMk cId="3666136618" sldId="256"/>
            <ac:spMk id="31" creationId="{AF2F604E-43BE-4DC3-B983-E071523364F8}"/>
          </ac:spMkLst>
        </pc:spChg>
        <pc:spChg chg="add del">
          <ac:chgData name="Albert Kšiňan" userId="d010fccd-7d02-475f-9f14-2192af778b2b" providerId="ADAL" clId="{073C1427-24ED-4CCC-9944-430E2B76BC63}" dt="2023-12-13T09:50:16.628" v="3484" actId="26606"/>
          <ac:spMkLst>
            <pc:docMk/>
            <pc:sldMk cId="3666136618" sldId="256"/>
            <ac:spMk id="33" creationId="{08C9B587-E65E-4B52-B37C-ABEBB6E87928}"/>
          </ac:spMkLst>
        </pc:spChg>
        <pc:grpChg chg="add del">
          <ac:chgData name="Albert Kšiňan" userId="d010fccd-7d02-475f-9f14-2192af778b2b" providerId="ADAL" clId="{073C1427-24ED-4CCC-9944-430E2B76BC63}" dt="2023-12-13T09:50:17.172" v="3488" actId="26606"/>
          <ac:grpSpMkLst>
            <pc:docMk/>
            <pc:sldMk cId="3666136618" sldId="256"/>
            <ac:grpSpMk id="12" creationId="{721D730E-1F97-4071-B143-B05E6D2599BC}"/>
          </ac:grpSpMkLst>
        </pc:grpChg>
        <pc:picChg chg="add del">
          <ac:chgData name="Albert Kšiňan" userId="d010fccd-7d02-475f-9f14-2192af778b2b" providerId="ADAL" clId="{073C1427-24ED-4CCC-9944-430E2B76BC63}" dt="2023-12-13T09:49:20.978" v="3470" actId="26606"/>
          <ac:picMkLst>
            <pc:docMk/>
            <pc:sldMk cId="3666136618" sldId="256"/>
            <ac:picMk id="5" creationId="{E38A0598-F589-7D4D-26B1-0DDE82C337D2}"/>
          </ac:picMkLst>
        </pc:picChg>
        <pc:picChg chg="add del">
          <ac:chgData name="Albert Kšiňan" userId="d010fccd-7d02-475f-9f14-2192af778b2b" providerId="ADAL" clId="{073C1427-24ED-4CCC-9944-430E2B76BC63}" dt="2023-12-13T09:50:16.628" v="3484" actId="26606"/>
          <ac:picMkLst>
            <pc:docMk/>
            <pc:sldMk cId="3666136618" sldId="256"/>
            <ac:picMk id="21" creationId="{EAE9EDEF-4399-EF25-B1BE-449536E54DA7}"/>
          </ac:picMkLst>
        </pc:picChg>
      </pc:sldChg>
      <pc:sldChg chg="modSp del mod">
        <pc:chgData name="Albert Kšiňan" userId="d010fccd-7d02-475f-9f14-2192af778b2b" providerId="ADAL" clId="{073C1427-24ED-4CCC-9944-430E2B76BC63}" dt="2023-12-13T08:54:09.612" v="1826" actId="47"/>
        <pc:sldMkLst>
          <pc:docMk/>
          <pc:sldMk cId="1105044063" sldId="257"/>
        </pc:sldMkLst>
        <pc:spChg chg="mod">
          <ac:chgData name="Albert Kšiňan" userId="d010fccd-7d02-475f-9f14-2192af778b2b" providerId="ADAL" clId="{073C1427-24ED-4CCC-9944-430E2B76BC63}" dt="2023-12-12T15:05:19.239" v="21" actId="6549"/>
          <ac:spMkLst>
            <pc:docMk/>
            <pc:sldMk cId="1105044063" sldId="257"/>
            <ac:spMk id="3" creationId="{81EA9373-EFBA-A81E-BDF8-CE5252E6080B}"/>
          </ac:spMkLst>
        </pc:spChg>
      </pc:sldChg>
      <pc:sldChg chg="addSp delSp modSp new mod ord modTransition setBg">
        <pc:chgData name="Albert Kšiňan" userId="d010fccd-7d02-475f-9f14-2192af778b2b" providerId="ADAL" clId="{073C1427-24ED-4CCC-9944-430E2B76BC63}" dt="2023-12-13T09:51:10.165" v="3495"/>
        <pc:sldMkLst>
          <pc:docMk/>
          <pc:sldMk cId="1249032577" sldId="258"/>
        </pc:sldMkLst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1249032577" sldId="258"/>
            <ac:spMk id="2" creationId="{9003EE8E-5783-9E3A-E988-6A3E4CA75233}"/>
          </ac:spMkLst>
        </pc:spChg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1249032577" sldId="258"/>
            <ac:spMk id="3" creationId="{502EFFEB-39D8-C216-0DDB-1D9F5B59D33C}"/>
          </ac:spMkLst>
        </pc:spChg>
        <pc:spChg chg="add del">
          <ac:chgData name="Albert Kšiňan" userId="d010fccd-7d02-475f-9f14-2192af778b2b" providerId="ADAL" clId="{073C1427-24ED-4CCC-9944-430E2B76BC63}" dt="2023-12-13T09:49:33.284" v="3474" actId="26606"/>
          <ac:spMkLst>
            <pc:docMk/>
            <pc:sldMk cId="1249032577" sldId="258"/>
            <ac:spMk id="8" creationId="{FA3C7DEA-BCC2-4295-8850-147993296189}"/>
          </ac:spMkLst>
        </pc:spChg>
        <pc:spChg chg="add del">
          <ac:chgData name="Albert Kšiňan" userId="d010fccd-7d02-475f-9f14-2192af778b2b" providerId="ADAL" clId="{073C1427-24ED-4CCC-9944-430E2B76BC63}" dt="2023-12-13T09:49:33.284" v="3474" actId="26606"/>
          <ac:spMkLst>
            <pc:docMk/>
            <pc:sldMk cId="1249032577" sldId="258"/>
            <ac:spMk id="10" creationId="{C289949D-B9F6-468A-86FE-2694DC5AE773}"/>
          </ac:spMkLst>
        </pc:spChg>
        <pc:spChg chg="add del">
          <ac:chgData name="Albert Kšiňan" userId="d010fccd-7d02-475f-9f14-2192af778b2b" providerId="ADAL" clId="{073C1427-24ED-4CCC-9944-430E2B76BC63}" dt="2023-12-13T09:49:34.106" v="3476" actId="26606"/>
          <ac:spMkLst>
            <pc:docMk/>
            <pc:sldMk cId="1249032577" sldId="258"/>
            <ac:spMk id="23" creationId="{D038248A-211C-4EEC-8401-C761B929FB52}"/>
          </ac:spMkLst>
        </pc:spChg>
        <pc:spChg chg="add del">
          <ac:chgData name="Albert Kšiňan" userId="d010fccd-7d02-475f-9f14-2192af778b2b" providerId="ADAL" clId="{073C1427-24ED-4CCC-9944-430E2B76BC63}" dt="2023-12-13T09:49:34.106" v="3476" actId="26606"/>
          <ac:spMkLst>
            <pc:docMk/>
            <pc:sldMk cId="1249032577" sldId="258"/>
            <ac:spMk id="24" creationId="{C30A849F-66D9-40C8-BEC8-35AFF8F4568F}"/>
          </ac:spMkLst>
        </pc:spChg>
        <pc:spChg chg="add del">
          <ac:chgData name="Albert Kšiňan" userId="d010fccd-7d02-475f-9f14-2192af778b2b" providerId="ADAL" clId="{073C1427-24ED-4CCC-9944-430E2B76BC63}" dt="2023-12-13T09:49:35.181" v="3478" actId="26606"/>
          <ac:spMkLst>
            <pc:docMk/>
            <pc:sldMk cId="1249032577" sldId="258"/>
            <ac:spMk id="31" creationId="{FA3C7DEA-BCC2-4295-8850-147993296189}"/>
          </ac:spMkLst>
        </pc:spChg>
        <pc:spChg chg="add del">
          <ac:chgData name="Albert Kšiňan" userId="d010fccd-7d02-475f-9f14-2192af778b2b" providerId="ADAL" clId="{073C1427-24ED-4CCC-9944-430E2B76BC63}" dt="2023-12-13T09:49:35.181" v="3478" actId="26606"/>
          <ac:spMkLst>
            <pc:docMk/>
            <pc:sldMk cId="1249032577" sldId="258"/>
            <ac:spMk id="32" creationId="{C289949D-B9F6-468A-86FE-2694DC5AE773}"/>
          </ac:spMkLst>
        </pc:spChg>
        <pc:spChg chg="add del">
          <ac:chgData name="Albert Kšiňan" userId="d010fccd-7d02-475f-9f14-2192af778b2b" providerId="ADAL" clId="{073C1427-24ED-4CCC-9944-430E2B76BC63}" dt="2023-12-13T09:49:37.282" v="3480" actId="26606"/>
          <ac:spMkLst>
            <pc:docMk/>
            <pc:sldMk cId="1249032577" sldId="258"/>
            <ac:spMk id="35" creationId="{4BC99CB9-DDAD-44A2-8A1C-E3AF4E72DF5C}"/>
          </ac:spMkLst>
        </pc:spChg>
        <pc:spChg chg="add del">
          <ac:chgData name="Albert Kšiňan" userId="d010fccd-7d02-475f-9f14-2192af778b2b" providerId="ADAL" clId="{073C1427-24ED-4CCC-9944-430E2B76BC63}" dt="2023-12-13T09:49:37.282" v="3480" actId="26606"/>
          <ac:spMkLst>
            <pc:docMk/>
            <pc:sldMk cId="1249032577" sldId="258"/>
            <ac:spMk id="36" creationId="{1561AEE4-4E38-4BAC-976D-E0DE523FC5D1}"/>
          </ac:spMkLst>
        </pc:spChg>
        <pc:spChg chg="add del">
          <ac:chgData name="Albert Kšiňan" userId="d010fccd-7d02-475f-9f14-2192af778b2b" providerId="ADAL" clId="{073C1427-24ED-4CCC-9944-430E2B76BC63}" dt="2023-12-13T09:50:16.891" v="3486" actId="26606"/>
          <ac:spMkLst>
            <pc:docMk/>
            <pc:sldMk cId="1249032577" sldId="258"/>
            <ac:spMk id="44" creationId="{FA3C7DEA-BCC2-4295-8850-147993296189}"/>
          </ac:spMkLst>
        </pc:spChg>
        <pc:spChg chg="add del">
          <ac:chgData name="Albert Kšiňan" userId="d010fccd-7d02-475f-9f14-2192af778b2b" providerId="ADAL" clId="{073C1427-24ED-4CCC-9944-430E2B76BC63}" dt="2023-12-13T09:50:16.891" v="3486" actId="26606"/>
          <ac:spMkLst>
            <pc:docMk/>
            <pc:sldMk cId="1249032577" sldId="258"/>
            <ac:spMk id="45" creationId="{C289949D-B9F6-468A-86FE-2694DC5AE773}"/>
          </ac:spMkLst>
        </pc:spChg>
        <pc:grpChg chg="add del">
          <ac:chgData name="Albert Kšiňan" userId="d010fccd-7d02-475f-9f14-2192af778b2b" providerId="ADAL" clId="{073C1427-24ED-4CCC-9944-430E2B76BC63}" dt="2023-12-13T09:49:33.284" v="3474" actId="26606"/>
          <ac:grpSpMkLst>
            <pc:docMk/>
            <pc:sldMk cId="1249032577" sldId="258"/>
            <ac:grpSpMk id="12" creationId="{E4DF0958-0C87-4C28-9554-2FADC788C2B1}"/>
          </ac:grpSpMkLst>
        </pc:grpChg>
        <pc:grpChg chg="add del">
          <ac:chgData name="Albert Kšiňan" userId="d010fccd-7d02-475f-9f14-2192af778b2b" providerId="ADAL" clId="{073C1427-24ED-4CCC-9944-430E2B76BC63}" dt="2023-12-13T09:49:34.106" v="3476" actId="26606"/>
          <ac:grpSpMkLst>
            <pc:docMk/>
            <pc:sldMk cId="1249032577" sldId="258"/>
            <ac:grpSpMk id="18" creationId="{2A5C9C35-2375-49EB-B99C-17C87D42FE7C}"/>
          </ac:grpSpMkLst>
        </pc:grpChg>
        <pc:grpChg chg="add del">
          <ac:chgData name="Albert Kšiňan" userId="d010fccd-7d02-475f-9f14-2192af778b2b" providerId="ADAL" clId="{073C1427-24ED-4CCC-9944-430E2B76BC63}" dt="2023-12-13T09:49:34.106" v="3476" actId="26606"/>
          <ac:grpSpMkLst>
            <pc:docMk/>
            <pc:sldMk cId="1249032577" sldId="258"/>
            <ac:grpSpMk id="25" creationId="{04542298-A2B1-480F-A11C-A40EDD19B857}"/>
          </ac:grpSpMkLst>
        </pc:grpChg>
        <pc:grpChg chg="add del">
          <ac:chgData name="Albert Kšiňan" userId="d010fccd-7d02-475f-9f14-2192af778b2b" providerId="ADAL" clId="{073C1427-24ED-4CCC-9944-430E2B76BC63}" dt="2023-12-13T09:49:35.181" v="3478" actId="26606"/>
          <ac:grpSpMkLst>
            <pc:docMk/>
            <pc:sldMk cId="1249032577" sldId="258"/>
            <ac:grpSpMk id="33" creationId="{E4DF0958-0C87-4C28-9554-2FADC788C2B1}"/>
          </ac:grpSpMkLst>
        </pc:grpChg>
        <pc:grpChg chg="add del">
          <ac:chgData name="Albert Kšiňan" userId="d010fccd-7d02-475f-9f14-2192af778b2b" providerId="ADAL" clId="{073C1427-24ED-4CCC-9944-430E2B76BC63}" dt="2023-12-13T09:49:37.282" v="3480" actId="26606"/>
          <ac:grpSpMkLst>
            <pc:docMk/>
            <pc:sldMk cId="1249032577" sldId="258"/>
            <ac:grpSpMk id="37" creationId="{F0BC676B-D19A-44DB-910A-0C0E6D433979}"/>
          </ac:grpSpMkLst>
        </pc:grpChg>
        <pc:grpChg chg="add del">
          <ac:chgData name="Albert Kšiňan" userId="d010fccd-7d02-475f-9f14-2192af778b2b" providerId="ADAL" clId="{073C1427-24ED-4CCC-9944-430E2B76BC63}" dt="2023-12-13T09:50:16.891" v="3486" actId="26606"/>
          <ac:grpSpMkLst>
            <pc:docMk/>
            <pc:sldMk cId="1249032577" sldId="258"/>
            <ac:grpSpMk id="46" creationId="{E4DF0958-0C87-4C28-9554-2FADC788C2B1}"/>
          </ac:grpSpMkLst>
        </pc:grpChg>
      </pc:sldChg>
      <pc:sldChg chg="addSp delSp modSp new mod modTransition setBg">
        <pc:chgData name="Albert Kšiňan" userId="d010fccd-7d02-475f-9f14-2192af778b2b" providerId="ADAL" clId="{073C1427-24ED-4CCC-9944-430E2B76BC63}" dt="2023-12-13T09:51:15.319" v="3497" actId="14100"/>
        <pc:sldMkLst>
          <pc:docMk/>
          <pc:sldMk cId="358616100" sldId="259"/>
        </pc:sldMkLst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358616100" sldId="259"/>
            <ac:spMk id="2" creationId="{1D08A218-9503-41D0-73CA-1063BB3A6F38}"/>
          </ac:spMkLst>
        </pc:spChg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358616100" sldId="259"/>
            <ac:spMk id="3" creationId="{771666FB-85AA-039E-6F80-87B61FB577AE}"/>
          </ac:spMkLst>
        </pc:spChg>
        <pc:spChg chg="add del">
          <ac:chgData name="Albert Kšiňan" userId="d010fccd-7d02-475f-9f14-2192af778b2b" providerId="ADAL" clId="{073C1427-24ED-4CCC-9944-430E2B76BC63}" dt="2023-12-13T08:26:34.962" v="518" actId="22"/>
          <ac:spMkLst>
            <pc:docMk/>
            <pc:sldMk cId="358616100" sldId="259"/>
            <ac:spMk id="5" creationId="{E5B97B47-F65D-2CAB-23BA-1FF882F2496C}"/>
          </ac:spMkLst>
        </pc:spChg>
        <pc:spChg chg="add del">
          <ac:chgData name="Albert Kšiňan" userId="d010fccd-7d02-475f-9f14-2192af778b2b" providerId="ADAL" clId="{073C1427-24ED-4CCC-9944-430E2B76BC63}" dt="2023-12-13T09:50:17.035" v="3487" actId="26606"/>
          <ac:spMkLst>
            <pc:docMk/>
            <pc:sldMk cId="358616100" sldId="259"/>
            <ac:spMk id="1033" creationId="{1E020063-2385-44AC-BD67-258E1F0B9FCE}"/>
          </ac:spMkLst>
        </pc:spChg>
        <pc:spChg chg="add del">
          <ac:chgData name="Albert Kšiňan" userId="d010fccd-7d02-475f-9f14-2192af778b2b" providerId="ADAL" clId="{073C1427-24ED-4CCC-9944-430E2B76BC63}" dt="2023-12-13T09:50:17.035" v="3487" actId="26606"/>
          <ac:spMkLst>
            <pc:docMk/>
            <pc:sldMk cId="358616100" sldId="259"/>
            <ac:spMk id="1035" creationId="{7E014A0B-5338-4077-AFE9-A90D04D4492B}"/>
          </ac:spMkLst>
        </pc:spChg>
        <pc:grpChg chg="add del">
          <ac:chgData name="Albert Kšiňan" userId="d010fccd-7d02-475f-9f14-2192af778b2b" providerId="ADAL" clId="{073C1427-24ED-4CCC-9944-430E2B76BC63}" dt="2023-12-13T09:50:17.035" v="3487" actId="26606"/>
          <ac:grpSpMkLst>
            <pc:docMk/>
            <pc:sldMk cId="358616100" sldId="259"/>
            <ac:grpSpMk id="1037" creationId="{78127680-150F-4A90-9950-F66392578116}"/>
          </ac:grpSpMkLst>
        </pc:grpChg>
        <pc:grpChg chg="add del">
          <ac:chgData name="Albert Kšiňan" userId="d010fccd-7d02-475f-9f14-2192af778b2b" providerId="ADAL" clId="{073C1427-24ED-4CCC-9944-430E2B76BC63}" dt="2023-12-13T09:50:17.035" v="3487" actId="26606"/>
          <ac:grpSpMkLst>
            <pc:docMk/>
            <pc:sldMk cId="358616100" sldId="259"/>
            <ac:grpSpMk id="1043" creationId="{466920E5-8640-4C24-A775-8647637094A7}"/>
          </ac:grpSpMkLst>
        </pc:grpChg>
        <pc:picChg chg="add del mod">
          <ac:chgData name="Albert Kšiňan" userId="d010fccd-7d02-475f-9f14-2192af778b2b" providerId="ADAL" clId="{073C1427-24ED-4CCC-9944-430E2B76BC63}" dt="2023-12-13T08:26:31.211" v="516"/>
          <ac:picMkLst>
            <pc:docMk/>
            <pc:sldMk cId="358616100" sldId="259"/>
            <ac:picMk id="1026" creationId="{2E080C3B-4656-8DD2-E16B-A8C119EA1DC1}"/>
          </ac:picMkLst>
        </pc:picChg>
        <pc:picChg chg="add mod">
          <ac:chgData name="Albert Kšiňan" userId="d010fccd-7d02-475f-9f14-2192af778b2b" providerId="ADAL" clId="{073C1427-24ED-4CCC-9944-430E2B76BC63}" dt="2023-12-13T09:51:15.319" v="3497" actId="14100"/>
          <ac:picMkLst>
            <pc:docMk/>
            <pc:sldMk cId="358616100" sldId="259"/>
            <ac:picMk id="1028" creationId="{28517B6C-4454-1723-EF05-14450BE9E19C}"/>
          </ac:picMkLst>
        </pc:picChg>
      </pc:sldChg>
      <pc:sldChg chg="addSp delSp modSp new mod modTransition setBg modAnim">
        <pc:chgData name="Albert Kšiňan" userId="d010fccd-7d02-475f-9f14-2192af778b2b" providerId="ADAL" clId="{073C1427-24ED-4CCC-9944-430E2B76BC63}" dt="2023-12-13T09:51:58.322" v="3502" actId="26606"/>
        <pc:sldMkLst>
          <pc:docMk/>
          <pc:sldMk cId="3867654418" sldId="260"/>
        </pc:sldMkLst>
        <pc:spChg chg="mod">
          <ac:chgData name="Albert Kšiňan" userId="d010fccd-7d02-475f-9f14-2192af778b2b" providerId="ADAL" clId="{073C1427-24ED-4CCC-9944-430E2B76BC63}" dt="2023-12-13T09:51:58.322" v="3502" actId="26606"/>
          <ac:spMkLst>
            <pc:docMk/>
            <pc:sldMk cId="3867654418" sldId="260"/>
            <ac:spMk id="2" creationId="{7DACC14C-056F-0BA5-28F9-4050E8B39297}"/>
          </ac:spMkLst>
        </pc:spChg>
        <pc:spChg chg="mod">
          <ac:chgData name="Albert Kšiňan" userId="d010fccd-7d02-475f-9f14-2192af778b2b" providerId="ADAL" clId="{073C1427-24ED-4CCC-9944-430E2B76BC63}" dt="2023-12-13T09:51:58.322" v="3502" actId="26606"/>
          <ac:spMkLst>
            <pc:docMk/>
            <pc:sldMk cId="3867654418" sldId="260"/>
            <ac:spMk id="3" creationId="{4E5C2361-1C3E-9917-95A3-519D5D37FC43}"/>
          </ac:spMkLst>
        </pc:spChg>
        <pc:spChg chg="add del">
          <ac:chgData name="Albert Kšiňan" userId="d010fccd-7d02-475f-9f14-2192af778b2b" providerId="ADAL" clId="{073C1427-24ED-4CCC-9944-430E2B76BC63}" dt="2023-12-13T09:51:58.322" v="3502" actId="26606"/>
          <ac:spMkLst>
            <pc:docMk/>
            <pc:sldMk cId="3867654418" sldId="260"/>
            <ac:spMk id="9" creationId="{60C2BF78-EE5B-49C7-ADD9-58CDBD13E3AA}"/>
          </ac:spMkLst>
        </pc:spChg>
        <pc:picChg chg="add mod">
          <ac:chgData name="Albert Kšiňan" userId="d010fccd-7d02-475f-9f14-2192af778b2b" providerId="ADAL" clId="{073C1427-24ED-4CCC-9944-430E2B76BC63}" dt="2023-12-13T09:51:58.322" v="3502" actId="26606"/>
          <ac:picMkLst>
            <pc:docMk/>
            <pc:sldMk cId="3867654418" sldId="260"/>
            <ac:picMk id="5" creationId="{385C21EF-9E87-A738-AD88-88D1C49C9706}"/>
          </ac:picMkLst>
        </pc:picChg>
      </pc:sldChg>
      <pc:sldChg chg="addSp delSp modSp new mod ord modTransition setBg">
        <pc:chgData name="Albert Kšiňan" userId="d010fccd-7d02-475f-9f14-2192af778b2b" providerId="ADAL" clId="{073C1427-24ED-4CCC-9944-430E2B76BC63}" dt="2023-12-13T09:51:10.165" v="3495"/>
        <pc:sldMkLst>
          <pc:docMk/>
          <pc:sldMk cId="4262962660" sldId="261"/>
        </pc:sldMkLst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4262962660" sldId="261"/>
            <ac:spMk id="2" creationId="{EF9B9CD6-C249-78E1-BD2B-EFC52A78F28B}"/>
          </ac:spMkLst>
        </pc:spChg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4262962660" sldId="261"/>
            <ac:spMk id="3" creationId="{5801AA6A-4DAB-F76D-6B4E-A83A6946365D}"/>
          </ac:spMkLst>
        </pc:spChg>
        <pc:spChg chg="add del">
          <ac:chgData name="Albert Kšiňan" userId="d010fccd-7d02-475f-9f14-2192af778b2b" providerId="ADAL" clId="{073C1427-24ED-4CCC-9944-430E2B76BC63}" dt="2023-12-13T09:50:16.756" v="3485" actId="26606"/>
          <ac:spMkLst>
            <pc:docMk/>
            <pc:sldMk cId="4262962660" sldId="261"/>
            <ac:spMk id="8" creationId="{D038248A-211C-4EEC-8401-C761B929FB52}"/>
          </ac:spMkLst>
        </pc:spChg>
        <pc:spChg chg="add del">
          <ac:chgData name="Albert Kšiňan" userId="d010fccd-7d02-475f-9f14-2192af778b2b" providerId="ADAL" clId="{073C1427-24ED-4CCC-9944-430E2B76BC63}" dt="2023-12-13T09:50:16.756" v="3485" actId="26606"/>
          <ac:spMkLst>
            <pc:docMk/>
            <pc:sldMk cId="4262962660" sldId="261"/>
            <ac:spMk id="10" creationId="{C30A849F-66D9-40C8-BEC8-35AFF8F4568F}"/>
          </ac:spMkLst>
        </pc:spChg>
        <pc:grpChg chg="add del">
          <ac:chgData name="Albert Kšiňan" userId="d010fccd-7d02-475f-9f14-2192af778b2b" providerId="ADAL" clId="{073C1427-24ED-4CCC-9944-430E2B76BC63}" dt="2023-12-13T09:50:16.756" v="3485" actId="26606"/>
          <ac:grpSpMkLst>
            <pc:docMk/>
            <pc:sldMk cId="4262962660" sldId="261"/>
            <ac:grpSpMk id="12" creationId="{04542298-A2B1-480F-A11C-A40EDD19B857}"/>
          </ac:grpSpMkLst>
        </pc:grpChg>
        <pc:grpChg chg="add del">
          <ac:chgData name="Albert Kšiňan" userId="d010fccd-7d02-475f-9f14-2192af778b2b" providerId="ADAL" clId="{073C1427-24ED-4CCC-9944-430E2B76BC63}" dt="2023-12-13T09:50:16.756" v="3485" actId="26606"/>
          <ac:grpSpMkLst>
            <pc:docMk/>
            <pc:sldMk cId="4262962660" sldId="261"/>
            <ac:grpSpMk id="18" creationId="{2A5C9C35-2375-49EB-B99C-17C87D42FE7C}"/>
          </ac:grpSpMkLst>
        </pc:grpChg>
      </pc:sldChg>
      <pc:sldChg chg="modSp new mod modTransition modAnim">
        <pc:chgData name="Albert Kšiňan" userId="d010fccd-7d02-475f-9f14-2192af778b2b" providerId="ADAL" clId="{073C1427-24ED-4CCC-9944-430E2B76BC63}" dt="2023-12-13T09:51:10.165" v="3495"/>
        <pc:sldMkLst>
          <pc:docMk/>
          <pc:sldMk cId="201787932" sldId="262"/>
        </pc:sldMkLst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201787932" sldId="262"/>
            <ac:spMk id="2" creationId="{2041857E-EA44-7DFB-9765-C4E17615A96F}"/>
          </ac:spMkLst>
        </pc:spChg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201787932" sldId="262"/>
            <ac:spMk id="3" creationId="{25F40453-1E8E-C518-ED90-B00B0E0FAD8D}"/>
          </ac:spMkLst>
        </pc:spChg>
      </pc:sldChg>
      <pc:sldChg chg="addSp delSp modSp new mod modTransition setBg">
        <pc:chgData name="Albert Kšiňan" userId="d010fccd-7d02-475f-9f14-2192af778b2b" providerId="ADAL" clId="{073C1427-24ED-4CCC-9944-430E2B76BC63}" dt="2023-12-13T09:51:46.259" v="3501" actId="26606"/>
        <pc:sldMkLst>
          <pc:docMk/>
          <pc:sldMk cId="3508146858" sldId="263"/>
        </pc:sldMkLst>
        <pc:spChg chg="mod">
          <ac:chgData name="Albert Kšiňan" userId="d010fccd-7d02-475f-9f14-2192af778b2b" providerId="ADAL" clId="{073C1427-24ED-4CCC-9944-430E2B76BC63}" dt="2023-12-13T09:51:46.259" v="3501" actId="26606"/>
          <ac:spMkLst>
            <pc:docMk/>
            <pc:sldMk cId="3508146858" sldId="263"/>
            <ac:spMk id="2" creationId="{70BE53AE-B222-C5AA-C2E4-1A93AE68E9A8}"/>
          </ac:spMkLst>
        </pc:spChg>
        <pc:spChg chg="mod">
          <ac:chgData name="Albert Kšiňan" userId="d010fccd-7d02-475f-9f14-2192af778b2b" providerId="ADAL" clId="{073C1427-24ED-4CCC-9944-430E2B76BC63}" dt="2023-12-13T09:51:46.259" v="3501" actId="26606"/>
          <ac:spMkLst>
            <pc:docMk/>
            <pc:sldMk cId="3508146858" sldId="263"/>
            <ac:spMk id="3" creationId="{72A9432F-A838-1DD4-BAEE-8C554A6221CB}"/>
          </ac:spMkLst>
        </pc:spChg>
        <pc:spChg chg="add del">
          <ac:chgData name="Albert Kšiňan" userId="d010fccd-7d02-475f-9f14-2192af778b2b" providerId="ADAL" clId="{073C1427-24ED-4CCC-9944-430E2B76BC63}" dt="2023-12-13T09:51:46.250" v="3500" actId="26606"/>
          <ac:spMkLst>
            <pc:docMk/>
            <pc:sldMk cId="3508146858" sldId="263"/>
            <ac:spMk id="9" creationId="{60C2BF78-EE5B-49C7-ADD9-58CDBD13E3AA}"/>
          </ac:spMkLst>
        </pc:spChg>
        <pc:picChg chg="add del">
          <ac:chgData name="Albert Kšiňan" userId="d010fccd-7d02-475f-9f14-2192af778b2b" providerId="ADAL" clId="{073C1427-24ED-4CCC-9944-430E2B76BC63}" dt="2023-12-13T09:51:46.250" v="3500" actId="26606"/>
          <ac:picMkLst>
            <pc:docMk/>
            <pc:sldMk cId="3508146858" sldId="263"/>
            <ac:picMk id="5" creationId="{CA9A3B25-0353-9BCA-223F-E6565D5D9D45}"/>
          </ac:picMkLst>
        </pc:picChg>
        <pc:picChg chg="add">
          <ac:chgData name="Albert Kšiňan" userId="d010fccd-7d02-475f-9f14-2192af778b2b" providerId="ADAL" clId="{073C1427-24ED-4CCC-9944-430E2B76BC63}" dt="2023-12-13T09:51:46.259" v="3501" actId="26606"/>
          <ac:picMkLst>
            <pc:docMk/>
            <pc:sldMk cId="3508146858" sldId="263"/>
            <ac:picMk id="11" creationId="{B5292C37-6C5D-9BEF-355D-D101EF9DD165}"/>
          </ac:picMkLst>
        </pc:picChg>
      </pc:sldChg>
      <pc:sldChg chg="modSp new mod modTransition modAnim">
        <pc:chgData name="Albert Kšiňan" userId="d010fccd-7d02-475f-9f14-2192af778b2b" providerId="ADAL" clId="{073C1427-24ED-4CCC-9944-430E2B76BC63}" dt="2023-12-13T09:51:10.281" v="3496" actId="27636"/>
        <pc:sldMkLst>
          <pc:docMk/>
          <pc:sldMk cId="1188057424" sldId="264"/>
        </pc:sldMkLst>
        <pc:spChg chg="mod">
          <ac:chgData name="Albert Kšiňan" userId="d010fccd-7d02-475f-9f14-2192af778b2b" providerId="ADAL" clId="{073C1427-24ED-4CCC-9944-430E2B76BC63}" dt="2023-12-13T09:51:10.165" v="3495"/>
          <ac:spMkLst>
            <pc:docMk/>
            <pc:sldMk cId="1188057424" sldId="264"/>
            <ac:spMk id="2" creationId="{51313BB0-F23B-0811-BCDA-3094E33A5899}"/>
          </ac:spMkLst>
        </pc:spChg>
        <pc:spChg chg="mod">
          <ac:chgData name="Albert Kšiňan" userId="d010fccd-7d02-475f-9f14-2192af778b2b" providerId="ADAL" clId="{073C1427-24ED-4CCC-9944-430E2B76BC63}" dt="2023-12-13T09:51:10.281" v="3496" actId="27636"/>
          <ac:spMkLst>
            <pc:docMk/>
            <pc:sldMk cId="1188057424" sldId="264"/>
            <ac:spMk id="3" creationId="{03A971CB-82B9-93E5-B8BE-F6049ED0F9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92134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8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4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3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843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7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3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5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6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73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F77255C-790F-4283-994B-4862DEED521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B2861F2-8F68-4858-8C54-6B6DFC54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9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BBC74-FCD6-FC72-30C5-5403DEF5AB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Ethics in Epidemiology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01255-BB3C-43A1-943C-891DFEE53C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E2040</a:t>
            </a:r>
          </a:p>
          <a:p>
            <a:r>
              <a:rPr lang="en-US" dirty="0"/>
              <a:t>Albert K</a:t>
            </a:r>
            <a:r>
              <a:rPr lang="cs-CZ" dirty="0" err="1"/>
              <a:t>šiňan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36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8A218-9503-41D0-73CA-1063BB3A6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Tuskegee Syphilis Study (1932-1972)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666FB-85AA-039E-6F80-87B61FB57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observe the effect of untreated syphilis</a:t>
            </a:r>
          </a:p>
          <a:p>
            <a:r>
              <a:rPr lang="en-US" dirty="0"/>
              <a:t>600 poor African Americans enrolled (399 cases, 201 controls)</a:t>
            </a:r>
          </a:p>
          <a:p>
            <a:pPr lvl="1"/>
            <a:r>
              <a:rPr lang="en-US" dirty="0"/>
              <a:t>Never informed about the purpose of the study</a:t>
            </a:r>
          </a:p>
          <a:p>
            <a:pPr lvl="1"/>
            <a:r>
              <a:rPr lang="en-US" dirty="0"/>
              <a:t>Deception – “treated for bad blood”</a:t>
            </a:r>
          </a:p>
          <a:p>
            <a:r>
              <a:rPr lang="en-US" dirty="0"/>
              <a:t>No treatment offered (penicillin available since 1943)</a:t>
            </a:r>
          </a:p>
          <a:p>
            <a:r>
              <a:rPr lang="en-US" dirty="0"/>
              <a:t>1972: study was stopped after media coverage</a:t>
            </a:r>
          </a:p>
          <a:p>
            <a:pPr lvl="1"/>
            <a:r>
              <a:rPr lang="en-US" dirty="0"/>
              <a:t>28 died directly from s., 100 from complications due to s</a:t>
            </a:r>
            <a:r>
              <a:rPr lang="cs-CZ" dirty="0"/>
              <a:t>.</a:t>
            </a:r>
            <a:endParaRPr lang="en-US" dirty="0"/>
          </a:p>
          <a:p>
            <a:pPr lvl="1"/>
            <a:r>
              <a:rPr lang="en-US" dirty="0"/>
              <a:t>40 wives infected with s., 19 children born with s.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28517B6C-4454-1723-EF05-14450BE9E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732" y="3611938"/>
            <a:ext cx="4612193" cy="314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16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3EE8E-5783-9E3A-E988-6A3E4CA75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Belmont Report (1978)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EFFEB-39D8-C216-0DDB-1D9F5B59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Reaction to ethical problems in research, especially the Tuskegee Study</a:t>
            </a:r>
          </a:p>
          <a:p>
            <a:r>
              <a:rPr lang="en-US"/>
              <a:t>It defined basic ethical principles and guidelines for human subject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032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B9CD6-C249-78E1-BD2B-EFC52A78F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Declaration of Helsinki (1964)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AA6A-4DAB-F76D-6B4E-A83A69463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Developed by World Medical Association</a:t>
            </a:r>
          </a:p>
          <a:p>
            <a:r>
              <a:rPr lang="en-US"/>
              <a:t>Revised 7 times since</a:t>
            </a:r>
          </a:p>
          <a:p>
            <a:r>
              <a:rPr lang="en-US"/>
              <a:t>Ethical principles for medical research involving human subjects</a:t>
            </a:r>
          </a:p>
          <a:p>
            <a:r>
              <a:rPr lang="en-US"/>
              <a:t>Respect for individual, their right of self-determination, their right to make informed decisions, their welfare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962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CC14C-056F-0BA5-28F9-4050E8B39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6091428" cy="1325562"/>
          </a:xfrm>
        </p:spPr>
        <p:txBody>
          <a:bodyPr>
            <a:normAutofit/>
          </a:bodyPr>
          <a:lstStyle/>
          <a:p>
            <a:r>
              <a:rPr lang="en-US" dirty="0"/>
              <a:t>Basic ethical principles by the BR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C2361-1C3E-9917-95A3-519D5D37F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005739"/>
            <a:ext cx="6091428" cy="41743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Respect for persons</a:t>
            </a:r>
          </a:p>
          <a:p>
            <a:pPr lvl="1"/>
            <a:r>
              <a:rPr lang="en-US" dirty="0"/>
              <a:t>Autonomy of individuals should be respected</a:t>
            </a:r>
          </a:p>
          <a:p>
            <a:pPr lvl="1"/>
            <a:r>
              <a:rPr lang="en-US" dirty="0"/>
              <a:t>Extra protection for children, people with illness or mental disability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Beneficence</a:t>
            </a:r>
          </a:p>
          <a:p>
            <a:pPr lvl="1"/>
            <a:r>
              <a:rPr lang="en-US" dirty="0"/>
              <a:t>Protecting subjects from harm</a:t>
            </a:r>
          </a:p>
          <a:p>
            <a:pPr lvl="1"/>
            <a:r>
              <a:rPr lang="en-US" dirty="0"/>
              <a:t>Maximizing possible benefits and minimizing possible harms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Justice</a:t>
            </a:r>
          </a:p>
          <a:p>
            <a:pPr lvl="1"/>
            <a:r>
              <a:rPr lang="en-US" dirty="0"/>
              <a:t>Fair treatment and fair distribution of risk and benefits of research</a:t>
            </a:r>
          </a:p>
          <a:p>
            <a:pPr lvl="1"/>
            <a:endParaRPr lang="en-US" dirty="0"/>
          </a:p>
        </p:txBody>
      </p:sp>
      <p:pic>
        <p:nvPicPr>
          <p:cNvPr id="5" name="Picture 4" descr="Two people holding each other's hands">
            <a:extLst>
              <a:ext uri="{FF2B5EF4-FFF2-40B4-BE49-F238E27FC236}">
                <a16:creationId xmlns:a16="http://schemas.microsoft.com/office/drawing/2014/main" id="{385C21EF-9E87-A738-AD88-88D1C49C97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047" r="36349" b="-1"/>
          <a:stretch/>
        </p:blipFill>
        <p:spPr>
          <a:xfrm>
            <a:off x="7737169" y="10"/>
            <a:ext cx="355520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654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857E-EA44-7DFB-9765-C4E17615A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consent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40453-1E8E-C518-ED90-B00B0E0FA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Necessary part of every study with human subjects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Information – ensure that all information is provided to participants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Comprehension – ensure that participants can fully understand the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Voluntariness – ensure that participation is voluntary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E53AE-B222-C5AA-C2E4-1A93AE68E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6091428" cy="1325562"/>
          </a:xfrm>
        </p:spPr>
        <p:txBody>
          <a:bodyPr>
            <a:normAutofit/>
          </a:bodyPr>
          <a:lstStyle/>
          <a:p>
            <a:r>
              <a:rPr lang="en-US" sz="3700"/>
              <a:t>Institutional Review Board (IRB) or Ethics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9432F-A838-1DD4-BAEE-8C554A622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005739"/>
            <a:ext cx="6091428" cy="4174398"/>
          </a:xfrm>
        </p:spPr>
        <p:txBody>
          <a:bodyPr>
            <a:normAutofit/>
          </a:bodyPr>
          <a:lstStyle/>
          <a:p>
            <a:r>
              <a:rPr lang="en-US" dirty="0"/>
              <a:t>Every research institution needs to have a board for evaluating research with regards to ethics</a:t>
            </a:r>
          </a:p>
          <a:p>
            <a:r>
              <a:rPr lang="en-US" dirty="0"/>
              <a:t>Every study needs to be approved by the committee before conducted</a:t>
            </a:r>
          </a:p>
          <a:p>
            <a:r>
              <a:rPr lang="en-US" dirty="0"/>
              <a:t>The submission to IRB/EC needs to describe the study, the benefits and risks for participants, how informed consent is obtained, what steps are taken to protect subjects from harm etc.</a:t>
            </a:r>
          </a:p>
        </p:txBody>
      </p:sp>
      <p:pic>
        <p:nvPicPr>
          <p:cNvPr id="11" name="Picture 10" descr="Abstract blurred public library with bookshelves">
            <a:extLst>
              <a:ext uri="{FF2B5EF4-FFF2-40B4-BE49-F238E27FC236}">
                <a16:creationId xmlns:a16="http://schemas.microsoft.com/office/drawing/2014/main" id="{B5292C37-6C5D-9BEF-355D-D101EF9DD1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528" r="43868" b="-1"/>
          <a:stretch/>
        </p:blipFill>
        <p:spPr>
          <a:xfrm>
            <a:off x="7737169" y="10"/>
            <a:ext cx="355520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146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13BB0-F23B-0811-BCDA-3094E33A5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ethics more broadly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971CB-82B9-93E5-B8BE-F6049ED0F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Conducting research</a:t>
            </a:r>
          </a:p>
          <a:p>
            <a:pPr lvl="1"/>
            <a:r>
              <a:rPr lang="en-US" dirty="0"/>
              <a:t>Respect, Beneficence, Justice</a:t>
            </a:r>
          </a:p>
          <a:p>
            <a:pPr lvl="1"/>
            <a:r>
              <a:rPr lang="en-US" dirty="0"/>
              <a:t>Confidentiality and Privacy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Research integrity</a:t>
            </a:r>
          </a:p>
          <a:p>
            <a:pPr lvl="1"/>
            <a:r>
              <a:rPr lang="en-US" dirty="0"/>
              <a:t>Data accuracy</a:t>
            </a:r>
          </a:p>
          <a:p>
            <a:pPr lvl="1"/>
            <a:r>
              <a:rPr lang="en-US" dirty="0"/>
              <a:t>No fabrication or falsification of data</a:t>
            </a:r>
          </a:p>
          <a:p>
            <a:pPr lvl="1"/>
            <a:r>
              <a:rPr lang="en-US" dirty="0"/>
              <a:t>Transparent reporting of results</a:t>
            </a:r>
          </a:p>
          <a:p>
            <a:pPr lvl="1"/>
            <a:r>
              <a:rPr lang="en-US" dirty="0"/>
              <a:t>Avoiding bias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Ethics in Publishing</a:t>
            </a:r>
          </a:p>
          <a:p>
            <a:pPr lvl="1"/>
            <a:r>
              <a:rPr lang="en-US" dirty="0"/>
              <a:t>Authorship</a:t>
            </a:r>
          </a:p>
          <a:p>
            <a:pPr lvl="1"/>
            <a:r>
              <a:rPr lang="en-US" dirty="0"/>
              <a:t>Conflict of </a:t>
            </a:r>
            <a:r>
              <a:rPr lang="en-US" dirty="0" err="1"/>
              <a:t>Interst</a:t>
            </a:r>
            <a:endParaRPr lang="en-US" dirty="0"/>
          </a:p>
          <a:p>
            <a:pPr lvl="1"/>
            <a:r>
              <a:rPr lang="en-US" dirty="0"/>
              <a:t>Plagiarism</a:t>
            </a:r>
          </a:p>
          <a:p>
            <a:pPr lvl="1"/>
            <a:r>
              <a:rPr lang="en-US" dirty="0"/>
              <a:t>Peer review</a:t>
            </a:r>
          </a:p>
        </p:txBody>
      </p:sp>
    </p:spTree>
    <p:extLst>
      <p:ext uri="{BB962C8B-B14F-4D97-AF65-F5344CB8AC3E}">
        <p14:creationId xmlns:p14="http://schemas.microsoft.com/office/powerpoint/2010/main" val="1188057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1128</TotalTime>
  <Words>357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Schoolbook</vt:lpstr>
      <vt:lpstr>Wingdings 2</vt:lpstr>
      <vt:lpstr>View</vt:lpstr>
      <vt:lpstr>Ethics in Epidemiology</vt:lpstr>
      <vt:lpstr>Tuskegee Syphilis Study (1932-1972)</vt:lpstr>
      <vt:lpstr>The Belmont Report (1978)</vt:lpstr>
      <vt:lpstr>Declaration of Helsinki (1964)</vt:lpstr>
      <vt:lpstr>Basic ethical principles by the BR</vt:lpstr>
      <vt:lpstr>Informed consent</vt:lpstr>
      <vt:lpstr>Institutional Review Board (IRB) or Ethics Committee</vt:lpstr>
      <vt:lpstr>Research ethics more broadly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in Epidemiology</dc:title>
  <dc:creator>Albert Kšiňan</dc:creator>
  <cp:lastModifiedBy>Albert Kšiňan</cp:lastModifiedBy>
  <cp:revision>1</cp:revision>
  <dcterms:created xsi:type="dcterms:W3CDTF">2023-12-12T15:03:06Z</dcterms:created>
  <dcterms:modified xsi:type="dcterms:W3CDTF">2023-12-13T09:51:58Z</dcterms:modified>
</cp:coreProperties>
</file>