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3" r:id="rId4"/>
    <p:sldId id="292" r:id="rId5"/>
    <p:sldId id="293" r:id="rId6"/>
    <p:sldId id="278" r:id="rId7"/>
    <p:sldId id="265" r:id="rId8"/>
    <p:sldId id="275" r:id="rId9"/>
    <p:sldId id="276" r:id="rId10"/>
    <p:sldId id="288" r:id="rId11"/>
    <p:sldId id="268" r:id="rId12"/>
    <p:sldId id="266" r:id="rId13"/>
    <p:sldId id="286" r:id="rId14"/>
    <p:sldId id="298" r:id="rId15"/>
    <p:sldId id="287" r:id="rId16"/>
    <p:sldId id="289" r:id="rId17"/>
    <p:sldId id="290" r:id="rId18"/>
    <p:sldId id="291" r:id="rId19"/>
    <p:sldId id="272" r:id="rId20"/>
    <p:sldId id="284" r:id="rId21"/>
    <p:sldId id="282" r:id="rId22"/>
    <p:sldId id="283" r:id="rId23"/>
    <p:sldId id="285" r:id="rId24"/>
    <p:sldId id="281" r:id="rId25"/>
    <p:sldId id="273" r:id="rId26"/>
    <p:sldId id="294" r:id="rId27"/>
    <p:sldId id="299" r:id="rId28"/>
    <p:sldId id="267" r:id="rId29"/>
    <p:sldId id="269" r:id="rId30"/>
    <p:sldId id="295" r:id="rId31"/>
    <p:sldId id="270" r:id="rId32"/>
    <p:sldId id="277" r:id="rId33"/>
    <p:sldId id="271" r:id="rId34"/>
    <p:sldId id="300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84A6E-855C-4E25-A7A1-1B12BA63F28C}" v="50" dt="2024-10-16T18:05:28.955"/>
    <p1510:client id="{8BEB7573-0BB7-47D2-8F0F-4735389B8DBA}" v="51" dt="2024-10-16T14:42:53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 Kšiňan" userId="d010fccd-7d02-475f-9f14-2192af778b2b" providerId="ADAL" clId="{8BEB7573-0BB7-47D2-8F0F-4735389B8DBA}"/>
    <pc:docChg chg="undo redo custSel addSld delSld modSld sldOrd">
      <pc:chgData name="Albert Kšiňan" userId="d010fccd-7d02-475f-9f14-2192af778b2b" providerId="ADAL" clId="{8BEB7573-0BB7-47D2-8F0F-4735389B8DBA}" dt="2024-10-16T14:46:17.769" v="2319" actId="5793"/>
      <pc:docMkLst>
        <pc:docMk/>
      </pc:docMkLst>
      <pc:sldChg chg="modSp mod">
        <pc:chgData name="Albert Kšiňan" userId="d010fccd-7d02-475f-9f14-2192af778b2b" providerId="ADAL" clId="{8BEB7573-0BB7-47D2-8F0F-4735389B8DBA}" dt="2024-10-16T14:33:42.804" v="1885" actId="20577"/>
        <pc:sldMkLst>
          <pc:docMk/>
          <pc:sldMk cId="4056239970" sldId="256"/>
        </pc:sldMkLst>
        <pc:spChg chg="mod">
          <ac:chgData name="Albert Kšiňan" userId="d010fccd-7d02-475f-9f14-2192af778b2b" providerId="ADAL" clId="{8BEB7573-0BB7-47D2-8F0F-4735389B8DBA}" dt="2024-10-16T14:33:37.472" v="1868" actId="20577"/>
          <ac:spMkLst>
            <pc:docMk/>
            <pc:sldMk cId="4056239970" sldId="256"/>
            <ac:spMk id="2" creationId="{B8785BA4-9A7C-D898-4DEC-81D2C51C4899}"/>
          </ac:spMkLst>
        </pc:spChg>
        <pc:spChg chg="mod">
          <ac:chgData name="Albert Kšiňan" userId="d010fccd-7d02-475f-9f14-2192af778b2b" providerId="ADAL" clId="{8BEB7573-0BB7-47D2-8F0F-4735389B8DBA}" dt="2024-10-16T14:33:42.804" v="1885" actId="20577"/>
          <ac:spMkLst>
            <pc:docMk/>
            <pc:sldMk cId="4056239970" sldId="256"/>
            <ac:spMk id="3" creationId="{5381DA8A-2521-FDE4-4844-8BFD7863F4DB}"/>
          </ac:spMkLst>
        </pc:spChg>
      </pc:sldChg>
      <pc:sldChg chg="modSp">
        <pc:chgData name="Albert Kšiňan" userId="d010fccd-7d02-475f-9f14-2192af778b2b" providerId="ADAL" clId="{8BEB7573-0BB7-47D2-8F0F-4735389B8DBA}" dt="2024-10-16T14:39:44.450" v="2222"/>
        <pc:sldMkLst>
          <pc:docMk/>
          <pc:sldMk cId="2928405776" sldId="263"/>
        </pc:sldMkLst>
        <pc:graphicFrameChg chg="mod">
          <ac:chgData name="Albert Kšiňan" userId="d010fccd-7d02-475f-9f14-2192af778b2b" providerId="ADAL" clId="{8BEB7573-0BB7-47D2-8F0F-4735389B8DBA}" dt="2024-10-16T14:39:44.450" v="2222"/>
          <ac:graphicFrameMkLst>
            <pc:docMk/>
            <pc:sldMk cId="2928405776" sldId="263"/>
            <ac:graphicFrameMk id="20" creationId="{7E30D566-0B45-0A61-23DF-727E42893275}"/>
          </ac:graphicFrameMkLst>
        </pc:graphicFrameChg>
      </pc:sldChg>
      <pc:sldChg chg="addSp modSp mod modAnim">
        <pc:chgData name="Albert Kšiňan" userId="d010fccd-7d02-475f-9f14-2192af778b2b" providerId="ADAL" clId="{8BEB7573-0BB7-47D2-8F0F-4735389B8DBA}" dt="2024-10-16T13:44:43.093" v="1199" actId="1076"/>
        <pc:sldMkLst>
          <pc:docMk/>
          <pc:sldMk cId="4069018861" sldId="265"/>
        </pc:sldMkLst>
        <pc:spChg chg="mod">
          <ac:chgData name="Albert Kšiňan" userId="d010fccd-7d02-475f-9f14-2192af778b2b" providerId="ADAL" clId="{8BEB7573-0BB7-47D2-8F0F-4735389B8DBA}" dt="2024-10-16T13:44:35.982" v="1195" actId="6549"/>
          <ac:spMkLst>
            <pc:docMk/>
            <pc:sldMk cId="4069018861" sldId="265"/>
            <ac:spMk id="3" creationId="{0387838B-FB0F-95C4-2F84-635C52255682}"/>
          </ac:spMkLst>
        </pc:spChg>
        <pc:picChg chg="add mod">
          <ac:chgData name="Albert Kšiňan" userId="d010fccd-7d02-475f-9f14-2192af778b2b" providerId="ADAL" clId="{8BEB7573-0BB7-47D2-8F0F-4735389B8DBA}" dt="2024-10-16T13:44:43.093" v="1199" actId="1076"/>
          <ac:picMkLst>
            <pc:docMk/>
            <pc:sldMk cId="4069018861" sldId="265"/>
            <ac:picMk id="4" creationId="{97221C8F-7BB2-515F-3598-8D50403B6E46}"/>
          </ac:picMkLst>
        </pc:picChg>
        <pc:picChg chg="add mod">
          <ac:chgData name="Albert Kšiňan" userId="d010fccd-7d02-475f-9f14-2192af778b2b" providerId="ADAL" clId="{8BEB7573-0BB7-47D2-8F0F-4735389B8DBA}" dt="2024-10-16T13:44:40.905" v="1198" actId="14100"/>
          <ac:picMkLst>
            <pc:docMk/>
            <pc:sldMk cId="4069018861" sldId="265"/>
            <ac:picMk id="19" creationId="{943E3194-D7C8-FED8-2651-FC11A66B3059}"/>
          </ac:picMkLst>
        </pc:picChg>
      </pc:sldChg>
      <pc:sldChg chg="addSp delSp modSp mod ord delAnim">
        <pc:chgData name="Albert Kšiňan" userId="d010fccd-7d02-475f-9f14-2192af778b2b" providerId="ADAL" clId="{8BEB7573-0BB7-47D2-8F0F-4735389B8DBA}" dt="2024-10-16T14:43:02.482" v="2307"/>
        <pc:sldMkLst>
          <pc:docMk/>
          <pc:sldMk cId="1823881295" sldId="266"/>
        </pc:sldMkLst>
        <pc:spChg chg="add mod">
          <ac:chgData name="Albert Kšiňan" userId="d010fccd-7d02-475f-9f14-2192af778b2b" providerId="ADAL" clId="{8BEB7573-0BB7-47D2-8F0F-4735389B8DBA}" dt="2024-10-16T14:42:42.768" v="2303"/>
          <ac:spMkLst>
            <pc:docMk/>
            <pc:sldMk cId="1823881295" sldId="266"/>
            <ac:spMk id="2" creationId="{AD335DB3-AFEB-40CF-AC92-BE2EC0F26C71}"/>
          </ac:spMkLst>
        </pc:spChg>
        <pc:spChg chg="add mod">
          <ac:chgData name="Albert Kšiňan" userId="d010fccd-7d02-475f-9f14-2192af778b2b" providerId="ADAL" clId="{8BEB7573-0BB7-47D2-8F0F-4735389B8DBA}" dt="2024-10-16T14:42:53.732" v="2305"/>
          <ac:spMkLst>
            <pc:docMk/>
            <pc:sldMk cId="1823881295" sldId="266"/>
            <ac:spMk id="5" creationId="{095C1C27-3668-9A04-3193-29795E93454A}"/>
          </ac:spMkLst>
        </pc:spChg>
        <pc:picChg chg="add mod">
          <ac:chgData name="Albert Kšiňan" userId="d010fccd-7d02-475f-9f14-2192af778b2b" providerId="ADAL" clId="{8BEB7573-0BB7-47D2-8F0F-4735389B8DBA}" dt="2024-10-16T14:42:46.035" v="2304"/>
          <ac:picMkLst>
            <pc:docMk/>
            <pc:sldMk cId="1823881295" sldId="266"/>
            <ac:picMk id="3" creationId="{BE59A96B-FC67-C804-8A4E-C7B92C8244E1}"/>
          </ac:picMkLst>
        </pc:picChg>
        <pc:picChg chg="add mod">
          <ac:chgData name="Albert Kšiňan" userId="d010fccd-7d02-475f-9f14-2192af778b2b" providerId="ADAL" clId="{8BEB7573-0BB7-47D2-8F0F-4735389B8DBA}" dt="2024-10-16T14:42:46.035" v="2304"/>
          <ac:picMkLst>
            <pc:docMk/>
            <pc:sldMk cId="1823881295" sldId="266"/>
            <ac:picMk id="4" creationId="{DA36390B-9F52-0A8A-8718-9117CFBAC0BD}"/>
          </ac:picMkLst>
        </pc:picChg>
        <pc:picChg chg="del mod">
          <ac:chgData name="Albert Kšiňan" userId="d010fccd-7d02-475f-9f14-2192af778b2b" providerId="ADAL" clId="{8BEB7573-0BB7-47D2-8F0F-4735389B8DBA}" dt="2024-10-16T14:42:42.067" v="2302" actId="478"/>
          <ac:picMkLst>
            <pc:docMk/>
            <pc:sldMk cId="1823881295" sldId="266"/>
            <ac:picMk id="8" creationId="{CA06FE40-D7B5-3BA1-D410-669218855D49}"/>
          </ac:picMkLst>
        </pc:picChg>
        <pc:picChg chg="del">
          <ac:chgData name="Albert Kšiňan" userId="d010fccd-7d02-475f-9f14-2192af778b2b" providerId="ADAL" clId="{8BEB7573-0BB7-47D2-8F0F-4735389B8DBA}" dt="2024-10-16T13:44:24.781" v="1190" actId="21"/>
          <ac:picMkLst>
            <pc:docMk/>
            <pc:sldMk cId="1823881295" sldId="266"/>
            <ac:picMk id="19" creationId="{943E3194-D7C8-FED8-2651-FC11A66B3059}"/>
          </ac:picMkLst>
        </pc:picChg>
      </pc:sldChg>
      <pc:sldChg chg="modSp mod ord">
        <pc:chgData name="Albert Kšiňan" userId="d010fccd-7d02-475f-9f14-2192af778b2b" providerId="ADAL" clId="{8BEB7573-0BB7-47D2-8F0F-4735389B8DBA}" dt="2024-10-16T14:43:05.733" v="2309"/>
        <pc:sldMkLst>
          <pc:docMk/>
          <pc:sldMk cId="1783931139" sldId="268"/>
        </pc:sldMkLst>
        <pc:spChg chg="mod">
          <ac:chgData name="Albert Kšiňan" userId="d010fccd-7d02-475f-9f14-2192af778b2b" providerId="ADAL" clId="{8BEB7573-0BB7-47D2-8F0F-4735389B8DBA}" dt="2024-10-16T13:37:34.652" v="998" actId="20577"/>
          <ac:spMkLst>
            <pc:docMk/>
            <pc:sldMk cId="1783931139" sldId="268"/>
            <ac:spMk id="2" creationId="{3666A3CD-262F-EAA8-0580-F4DF063752D3}"/>
          </ac:spMkLst>
        </pc:spChg>
        <pc:spChg chg="mod">
          <ac:chgData name="Albert Kšiňan" userId="d010fccd-7d02-475f-9f14-2192af778b2b" providerId="ADAL" clId="{8BEB7573-0BB7-47D2-8F0F-4735389B8DBA}" dt="2024-10-16T13:37:27.279" v="970" actId="113"/>
          <ac:spMkLst>
            <pc:docMk/>
            <pc:sldMk cId="1783931139" sldId="268"/>
            <ac:spMk id="3" creationId="{AAD4A96F-9A1F-1C53-7DC1-A37C58991168}"/>
          </ac:spMkLst>
        </pc:spChg>
        <pc:picChg chg="mod">
          <ac:chgData name="Albert Kšiňan" userId="d010fccd-7d02-475f-9f14-2192af778b2b" providerId="ADAL" clId="{8BEB7573-0BB7-47D2-8F0F-4735389B8DBA}" dt="2024-10-16T13:37:03.901" v="968" actId="14100"/>
          <ac:picMkLst>
            <pc:docMk/>
            <pc:sldMk cId="1783931139" sldId="268"/>
            <ac:picMk id="5" creationId="{C6D5DE00-C369-D538-67E6-18164F4B6FC2}"/>
          </ac:picMkLst>
        </pc:picChg>
      </pc:sldChg>
      <pc:sldChg chg="addSp delSp modSp mod">
        <pc:chgData name="Albert Kšiňan" userId="d010fccd-7d02-475f-9f14-2192af778b2b" providerId="ADAL" clId="{8BEB7573-0BB7-47D2-8F0F-4735389B8DBA}" dt="2024-10-16T12:58:03.469" v="156" actId="1076"/>
        <pc:sldMkLst>
          <pc:docMk/>
          <pc:sldMk cId="3361498010" sldId="272"/>
        </pc:sldMkLst>
        <pc:spChg chg="del mod">
          <ac:chgData name="Albert Kšiňan" userId="d010fccd-7d02-475f-9f14-2192af778b2b" providerId="ADAL" clId="{8BEB7573-0BB7-47D2-8F0F-4735389B8DBA}" dt="2024-10-16T12:10:57.366" v="84" actId="478"/>
          <ac:spMkLst>
            <pc:docMk/>
            <pc:sldMk cId="3361498010" sldId="272"/>
            <ac:spMk id="3" creationId="{C5320382-455A-5099-72CE-82F6D4B0C36D}"/>
          </ac:spMkLst>
        </pc:spChg>
        <pc:spChg chg="add del mod">
          <ac:chgData name="Albert Kšiňan" userId="d010fccd-7d02-475f-9f14-2192af778b2b" providerId="ADAL" clId="{8BEB7573-0BB7-47D2-8F0F-4735389B8DBA}" dt="2024-10-16T12:55:36.621" v="141" actId="478"/>
          <ac:spMkLst>
            <pc:docMk/>
            <pc:sldMk cId="3361498010" sldId="272"/>
            <ac:spMk id="6" creationId="{37E47539-C269-2490-6882-37D8A6C7B66F}"/>
          </ac:spMkLst>
        </pc:spChg>
        <pc:picChg chg="mod">
          <ac:chgData name="Albert Kšiňan" userId="d010fccd-7d02-475f-9f14-2192af778b2b" providerId="ADAL" clId="{8BEB7573-0BB7-47D2-8F0F-4735389B8DBA}" dt="2024-10-16T12:57:59.693" v="154" actId="1076"/>
          <ac:picMkLst>
            <pc:docMk/>
            <pc:sldMk cId="3361498010" sldId="272"/>
            <ac:picMk id="5" creationId="{0AEADC6A-5650-0023-76D9-0CF318E9D7E7}"/>
          </ac:picMkLst>
        </pc:picChg>
        <pc:picChg chg="mod">
          <ac:chgData name="Albert Kšiňan" userId="d010fccd-7d02-475f-9f14-2192af778b2b" providerId="ADAL" clId="{8BEB7573-0BB7-47D2-8F0F-4735389B8DBA}" dt="2024-10-16T12:58:01.681" v="155" actId="1076"/>
          <ac:picMkLst>
            <pc:docMk/>
            <pc:sldMk cId="3361498010" sldId="272"/>
            <ac:picMk id="8" creationId="{B4A2BBA8-C9D8-0593-62B9-099E93EE7360}"/>
          </ac:picMkLst>
        </pc:picChg>
        <pc:picChg chg="mod">
          <ac:chgData name="Albert Kšiňan" userId="d010fccd-7d02-475f-9f14-2192af778b2b" providerId="ADAL" clId="{8BEB7573-0BB7-47D2-8F0F-4735389B8DBA}" dt="2024-10-16T12:58:03.469" v="156" actId="1076"/>
          <ac:picMkLst>
            <pc:docMk/>
            <pc:sldMk cId="3361498010" sldId="272"/>
            <ac:picMk id="11" creationId="{A57173B3-A362-1F55-20B8-F11555569840}"/>
          </ac:picMkLst>
        </pc:picChg>
        <pc:picChg chg="mod">
          <ac:chgData name="Albert Kšiňan" userId="d010fccd-7d02-475f-9f14-2192af778b2b" providerId="ADAL" clId="{8BEB7573-0BB7-47D2-8F0F-4735389B8DBA}" dt="2024-10-16T12:57:57.862" v="153" actId="1076"/>
          <ac:picMkLst>
            <pc:docMk/>
            <pc:sldMk cId="3361498010" sldId="272"/>
            <ac:picMk id="17" creationId="{A3524784-ABEE-3B30-3AF3-3E6F8C06F576}"/>
          </ac:picMkLst>
        </pc:picChg>
      </pc:sldChg>
      <pc:sldChg chg="delSp modSp mod delAnim">
        <pc:chgData name="Albert Kšiňan" userId="d010fccd-7d02-475f-9f14-2192af778b2b" providerId="ADAL" clId="{8BEB7573-0BB7-47D2-8F0F-4735389B8DBA}" dt="2024-10-16T13:28:06.855" v="950" actId="20577"/>
        <pc:sldMkLst>
          <pc:docMk/>
          <pc:sldMk cId="2723408893" sldId="273"/>
        </pc:sldMkLst>
        <pc:spChg chg="mod">
          <ac:chgData name="Albert Kšiňan" userId="d010fccd-7d02-475f-9f14-2192af778b2b" providerId="ADAL" clId="{8BEB7573-0BB7-47D2-8F0F-4735389B8DBA}" dt="2024-10-16T13:28:06.855" v="950" actId="20577"/>
          <ac:spMkLst>
            <pc:docMk/>
            <pc:sldMk cId="2723408893" sldId="273"/>
            <ac:spMk id="3" creationId="{73E74649-0292-40D7-19BF-E87B941D89CA}"/>
          </ac:spMkLst>
        </pc:spChg>
        <pc:picChg chg="mod">
          <ac:chgData name="Albert Kšiňan" userId="d010fccd-7d02-475f-9f14-2192af778b2b" providerId="ADAL" clId="{8BEB7573-0BB7-47D2-8F0F-4735389B8DBA}" dt="2024-10-16T12:55:06.648" v="137" actId="1076"/>
          <ac:picMkLst>
            <pc:docMk/>
            <pc:sldMk cId="2723408893" sldId="273"/>
            <ac:picMk id="5" creationId="{FDDED84C-0CD1-0C78-29E7-29D9CF3EF99D}"/>
          </ac:picMkLst>
        </pc:picChg>
        <pc:cxnChg chg="del mod">
          <ac:chgData name="Albert Kšiňan" userId="d010fccd-7d02-475f-9f14-2192af778b2b" providerId="ADAL" clId="{8BEB7573-0BB7-47D2-8F0F-4735389B8DBA}" dt="2024-10-16T13:28:02.263" v="920" actId="478"/>
          <ac:cxnSpMkLst>
            <pc:docMk/>
            <pc:sldMk cId="2723408893" sldId="273"/>
            <ac:cxnSpMk id="8" creationId="{F062E1B2-AAF2-CBB3-14E2-6ED0EA054276}"/>
          </ac:cxnSpMkLst>
        </pc:cxnChg>
      </pc:sldChg>
      <pc:sldChg chg="addSp delSp modSp">
        <pc:chgData name="Albert Kšiňan" userId="d010fccd-7d02-475f-9f14-2192af778b2b" providerId="ADAL" clId="{8BEB7573-0BB7-47D2-8F0F-4735389B8DBA}" dt="2024-10-16T13:32:54.902" v="962" actId="21"/>
        <pc:sldMkLst>
          <pc:docMk/>
          <pc:sldMk cId="3920158451" sldId="275"/>
        </pc:sldMkLst>
        <pc:picChg chg="add del mod">
          <ac:chgData name="Albert Kšiňan" userId="d010fccd-7d02-475f-9f14-2192af778b2b" providerId="ADAL" clId="{8BEB7573-0BB7-47D2-8F0F-4735389B8DBA}" dt="2024-10-16T13:32:54.902" v="962" actId="21"/>
          <ac:picMkLst>
            <pc:docMk/>
            <pc:sldMk cId="3920158451" sldId="275"/>
            <ac:picMk id="5" creationId="{56F3FE08-91BC-48D4-3238-B6F872744C0F}"/>
          </ac:picMkLst>
        </pc:picChg>
      </pc:sldChg>
      <pc:sldChg chg="ord">
        <pc:chgData name="Albert Kšiňan" userId="d010fccd-7d02-475f-9f14-2192af778b2b" providerId="ADAL" clId="{8BEB7573-0BB7-47D2-8F0F-4735389B8DBA}" dt="2024-10-16T13:33:06.552" v="967"/>
        <pc:sldMkLst>
          <pc:docMk/>
          <pc:sldMk cId="3006807937" sldId="276"/>
        </pc:sldMkLst>
      </pc:sldChg>
      <pc:sldChg chg="modSp new del mod">
        <pc:chgData name="Albert Kšiňan" userId="d010fccd-7d02-475f-9f14-2192af778b2b" providerId="ADAL" clId="{8BEB7573-0BB7-47D2-8F0F-4735389B8DBA}" dt="2024-10-16T12:10:27.340" v="80" actId="47"/>
        <pc:sldMkLst>
          <pc:docMk/>
          <pc:sldMk cId="836627773" sldId="281"/>
        </pc:sldMkLst>
        <pc:spChg chg="mod">
          <ac:chgData name="Albert Kšiňan" userId="d010fccd-7d02-475f-9f14-2192af778b2b" providerId="ADAL" clId="{8BEB7573-0BB7-47D2-8F0F-4735389B8DBA}" dt="2024-10-16T11:35:00.809" v="21" actId="20577"/>
          <ac:spMkLst>
            <pc:docMk/>
            <pc:sldMk cId="836627773" sldId="281"/>
            <ac:spMk id="2" creationId="{C181B4F8-0334-15FD-A64F-91F2D1EA8401}"/>
          </ac:spMkLst>
        </pc:spChg>
        <pc:spChg chg="mod">
          <ac:chgData name="Albert Kšiňan" userId="d010fccd-7d02-475f-9f14-2192af778b2b" providerId="ADAL" clId="{8BEB7573-0BB7-47D2-8F0F-4735389B8DBA}" dt="2024-10-16T12:03:23.022" v="79" actId="6549"/>
          <ac:spMkLst>
            <pc:docMk/>
            <pc:sldMk cId="836627773" sldId="281"/>
            <ac:spMk id="3" creationId="{25A3AAFC-DF15-4124-9852-A716F4FBA66B}"/>
          </ac:spMkLst>
        </pc:spChg>
      </pc:sldChg>
      <pc:sldChg chg="addSp modSp new mod modAnim">
        <pc:chgData name="Albert Kšiňan" userId="d010fccd-7d02-475f-9f14-2192af778b2b" providerId="ADAL" clId="{8BEB7573-0BB7-47D2-8F0F-4735389B8DBA}" dt="2024-10-16T13:16:21.669" v="888" actId="12"/>
        <pc:sldMkLst>
          <pc:docMk/>
          <pc:sldMk cId="2605236858" sldId="281"/>
        </pc:sldMkLst>
        <pc:spChg chg="mod">
          <ac:chgData name="Albert Kšiňan" userId="d010fccd-7d02-475f-9f14-2192af778b2b" providerId="ADAL" clId="{8BEB7573-0BB7-47D2-8F0F-4735389B8DBA}" dt="2024-10-16T12:11:05.206" v="106" actId="20577"/>
          <ac:spMkLst>
            <pc:docMk/>
            <pc:sldMk cId="2605236858" sldId="281"/>
            <ac:spMk id="2" creationId="{117C9C52-6B0E-03B6-79A3-41B0F1AB18F3}"/>
          </ac:spMkLst>
        </pc:spChg>
        <pc:spChg chg="mod">
          <ac:chgData name="Albert Kšiňan" userId="d010fccd-7d02-475f-9f14-2192af778b2b" providerId="ADAL" clId="{8BEB7573-0BB7-47D2-8F0F-4735389B8DBA}" dt="2024-10-16T13:16:21.669" v="888" actId="12"/>
          <ac:spMkLst>
            <pc:docMk/>
            <pc:sldMk cId="2605236858" sldId="281"/>
            <ac:spMk id="3" creationId="{DEC48769-7D38-EF89-1FD8-6E39F3372122}"/>
          </ac:spMkLst>
        </pc:spChg>
        <pc:picChg chg="add mod">
          <ac:chgData name="Albert Kšiňan" userId="d010fccd-7d02-475f-9f14-2192af778b2b" providerId="ADAL" clId="{8BEB7573-0BB7-47D2-8F0F-4735389B8DBA}" dt="2024-10-16T13:13:52.179" v="700" actId="1076"/>
          <ac:picMkLst>
            <pc:docMk/>
            <pc:sldMk cId="2605236858" sldId="281"/>
            <ac:picMk id="4" creationId="{E324C7CA-807C-4037-7FD5-ECA023675958}"/>
          </ac:picMkLst>
        </pc:picChg>
      </pc:sldChg>
      <pc:sldChg chg="addSp modSp new mod modAnim">
        <pc:chgData name="Albert Kšiňan" userId="d010fccd-7d02-475f-9f14-2192af778b2b" providerId="ADAL" clId="{8BEB7573-0BB7-47D2-8F0F-4735389B8DBA}" dt="2024-10-16T13:06:06.618" v="370" actId="20577"/>
        <pc:sldMkLst>
          <pc:docMk/>
          <pc:sldMk cId="2884416063" sldId="282"/>
        </pc:sldMkLst>
        <pc:spChg chg="mod">
          <ac:chgData name="Albert Kšiňan" userId="d010fccd-7d02-475f-9f14-2192af778b2b" providerId="ADAL" clId="{8BEB7573-0BB7-47D2-8F0F-4735389B8DBA}" dt="2024-10-16T12:11:09.718" v="116" actId="20577"/>
          <ac:spMkLst>
            <pc:docMk/>
            <pc:sldMk cId="2884416063" sldId="282"/>
            <ac:spMk id="2" creationId="{78B825A2-63BE-D9C1-D09A-E6D9C82169C1}"/>
          </ac:spMkLst>
        </pc:spChg>
        <pc:spChg chg="mod">
          <ac:chgData name="Albert Kšiňan" userId="d010fccd-7d02-475f-9f14-2192af778b2b" providerId="ADAL" clId="{8BEB7573-0BB7-47D2-8F0F-4735389B8DBA}" dt="2024-10-16T13:06:06.618" v="370" actId="20577"/>
          <ac:spMkLst>
            <pc:docMk/>
            <pc:sldMk cId="2884416063" sldId="282"/>
            <ac:spMk id="3" creationId="{4F2B3283-C0B8-96A1-A241-42651CAC8681}"/>
          </ac:spMkLst>
        </pc:spChg>
        <pc:picChg chg="add mod">
          <ac:chgData name="Albert Kšiňan" userId="d010fccd-7d02-475f-9f14-2192af778b2b" providerId="ADAL" clId="{8BEB7573-0BB7-47D2-8F0F-4735389B8DBA}" dt="2024-10-16T12:55:18.411" v="140" actId="1076"/>
          <ac:picMkLst>
            <pc:docMk/>
            <pc:sldMk cId="2884416063" sldId="282"/>
            <ac:picMk id="4" creationId="{2D524AFA-5483-8126-5DF2-831B027CBA4B}"/>
          </ac:picMkLst>
        </pc:picChg>
      </pc:sldChg>
      <pc:sldChg chg="addSp delSp modSp new mod ord modAnim">
        <pc:chgData name="Albert Kšiňan" userId="d010fccd-7d02-475f-9f14-2192af778b2b" providerId="ADAL" clId="{8BEB7573-0BB7-47D2-8F0F-4735389B8DBA}" dt="2024-10-16T13:11:47.272" v="615" actId="1076"/>
        <pc:sldMkLst>
          <pc:docMk/>
          <pc:sldMk cId="2909833980" sldId="283"/>
        </pc:sldMkLst>
        <pc:spChg chg="mod">
          <ac:chgData name="Albert Kšiňan" userId="d010fccd-7d02-475f-9f14-2192af778b2b" providerId="ADAL" clId="{8BEB7573-0BB7-47D2-8F0F-4735389B8DBA}" dt="2024-10-16T12:14:22.705" v="124" actId="20577"/>
          <ac:spMkLst>
            <pc:docMk/>
            <pc:sldMk cId="2909833980" sldId="283"/>
            <ac:spMk id="2" creationId="{BF761640-1DC1-12F0-8C34-D71CA0BCB96E}"/>
          </ac:spMkLst>
        </pc:spChg>
        <pc:spChg chg="mod">
          <ac:chgData name="Albert Kšiňan" userId="d010fccd-7d02-475f-9f14-2192af778b2b" providerId="ADAL" clId="{8BEB7573-0BB7-47D2-8F0F-4735389B8DBA}" dt="2024-10-16T13:08:59.752" v="582" actId="20577"/>
          <ac:spMkLst>
            <pc:docMk/>
            <pc:sldMk cId="2909833980" sldId="283"/>
            <ac:spMk id="3" creationId="{C160A654-97BE-7CA8-AE19-9D4A5C25AA23}"/>
          </ac:spMkLst>
        </pc:spChg>
        <pc:spChg chg="add del mod">
          <ac:chgData name="Albert Kšiňan" userId="d010fccd-7d02-475f-9f14-2192af778b2b" providerId="ADAL" clId="{8BEB7573-0BB7-47D2-8F0F-4735389B8DBA}" dt="2024-10-16T13:08:39.964" v="526" actId="21"/>
          <ac:spMkLst>
            <pc:docMk/>
            <pc:sldMk cId="2909833980" sldId="283"/>
            <ac:spMk id="7" creationId="{3819BF2B-BCC6-B091-75C6-2BE0A85427E2}"/>
          </ac:spMkLst>
        </pc:spChg>
        <pc:picChg chg="add mod">
          <ac:chgData name="Albert Kšiňan" userId="d010fccd-7d02-475f-9f14-2192af778b2b" providerId="ADAL" clId="{8BEB7573-0BB7-47D2-8F0F-4735389B8DBA}" dt="2024-10-16T13:11:47.272" v="615" actId="1076"/>
          <ac:picMkLst>
            <pc:docMk/>
            <pc:sldMk cId="2909833980" sldId="283"/>
            <ac:picMk id="4" creationId="{E9043309-A5AA-318C-A54C-B76117CFF413}"/>
          </ac:picMkLst>
        </pc:picChg>
        <pc:picChg chg="add del mod">
          <ac:chgData name="Albert Kšiňan" userId="d010fccd-7d02-475f-9f14-2192af778b2b" providerId="ADAL" clId="{8BEB7573-0BB7-47D2-8F0F-4735389B8DBA}" dt="2024-10-16T13:08:39.964" v="526" actId="21"/>
          <ac:picMkLst>
            <pc:docMk/>
            <pc:sldMk cId="2909833980" sldId="283"/>
            <ac:picMk id="6" creationId="{77154938-770F-7F9C-F168-9E93CE254125}"/>
          </ac:picMkLst>
        </pc:picChg>
      </pc:sldChg>
      <pc:sldChg chg="addSp delSp modSp new mod modAnim">
        <pc:chgData name="Albert Kšiňan" userId="d010fccd-7d02-475f-9f14-2192af778b2b" providerId="ADAL" clId="{8BEB7573-0BB7-47D2-8F0F-4735389B8DBA}" dt="2024-10-16T13:06:01.263" v="343" actId="20577"/>
        <pc:sldMkLst>
          <pc:docMk/>
          <pc:sldMk cId="1925488283" sldId="284"/>
        </pc:sldMkLst>
        <pc:spChg chg="del">
          <ac:chgData name="Albert Kšiňan" userId="d010fccd-7d02-475f-9f14-2192af778b2b" providerId="ADAL" clId="{8BEB7573-0BB7-47D2-8F0F-4735389B8DBA}" dt="2024-10-16T12:55:43.079" v="144" actId="478"/>
          <ac:spMkLst>
            <pc:docMk/>
            <pc:sldMk cId="1925488283" sldId="284"/>
            <ac:spMk id="2" creationId="{5CE06E79-B665-9510-0922-6C093AB369FD}"/>
          </ac:spMkLst>
        </pc:spChg>
        <pc:spChg chg="del">
          <ac:chgData name="Albert Kšiňan" userId="d010fccd-7d02-475f-9f14-2192af778b2b" providerId="ADAL" clId="{8BEB7573-0BB7-47D2-8F0F-4735389B8DBA}" dt="2024-10-16T12:55:42.146" v="143" actId="478"/>
          <ac:spMkLst>
            <pc:docMk/>
            <pc:sldMk cId="1925488283" sldId="284"/>
            <ac:spMk id="3" creationId="{7CC98772-3839-400D-BE78-34528438B033}"/>
          </ac:spMkLst>
        </pc:spChg>
        <pc:spChg chg="add mod">
          <ac:chgData name="Albert Kšiňan" userId="d010fccd-7d02-475f-9f14-2192af778b2b" providerId="ADAL" clId="{8BEB7573-0BB7-47D2-8F0F-4735389B8DBA}" dt="2024-10-16T12:55:55.543" v="151" actId="20577"/>
          <ac:spMkLst>
            <pc:docMk/>
            <pc:sldMk cId="1925488283" sldId="284"/>
            <ac:spMk id="5" creationId="{F7C184F3-409C-55B3-5F68-72D31269DF2E}"/>
          </ac:spMkLst>
        </pc:spChg>
        <pc:spChg chg="add mod">
          <ac:chgData name="Albert Kšiňan" userId="d010fccd-7d02-475f-9f14-2192af778b2b" providerId="ADAL" clId="{8BEB7573-0BB7-47D2-8F0F-4735389B8DBA}" dt="2024-10-16T13:06:01.263" v="343" actId="20577"/>
          <ac:spMkLst>
            <pc:docMk/>
            <pc:sldMk cId="1925488283" sldId="284"/>
            <ac:spMk id="6" creationId="{01942544-A1E5-344D-155D-C8FA205E4292}"/>
          </ac:spMkLst>
        </pc:spChg>
        <pc:picChg chg="add mod">
          <ac:chgData name="Albert Kšiňan" userId="d010fccd-7d02-475f-9f14-2192af778b2b" providerId="ADAL" clId="{8BEB7573-0BB7-47D2-8F0F-4735389B8DBA}" dt="2024-10-16T12:55:49.386" v="147" actId="1076"/>
          <ac:picMkLst>
            <pc:docMk/>
            <pc:sldMk cId="1925488283" sldId="284"/>
            <ac:picMk id="4" creationId="{0BA4E16D-0E62-9652-7897-1B06A131B00E}"/>
          </ac:picMkLst>
        </pc:picChg>
      </pc:sldChg>
      <pc:sldChg chg="addSp delSp modSp new mod">
        <pc:chgData name="Albert Kšiňan" userId="d010fccd-7d02-475f-9f14-2192af778b2b" providerId="ADAL" clId="{8BEB7573-0BB7-47D2-8F0F-4735389B8DBA}" dt="2024-10-16T13:11:53.654" v="618" actId="1076"/>
        <pc:sldMkLst>
          <pc:docMk/>
          <pc:sldMk cId="986798709" sldId="285"/>
        </pc:sldMkLst>
        <pc:spChg chg="del">
          <ac:chgData name="Albert Kšiňan" userId="d010fccd-7d02-475f-9f14-2192af778b2b" providerId="ADAL" clId="{8BEB7573-0BB7-47D2-8F0F-4735389B8DBA}" dt="2024-10-16T13:09:07.354" v="587" actId="478"/>
          <ac:spMkLst>
            <pc:docMk/>
            <pc:sldMk cId="986798709" sldId="285"/>
            <ac:spMk id="2" creationId="{DA234F0E-887D-1E01-0087-E6D63C3C5A14}"/>
          </ac:spMkLst>
        </pc:spChg>
        <pc:spChg chg="del mod">
          <ac:chgData name="Albert Kšiňan" userId="d010fccd-7d02-475f-9f14-2192af778b2b" providerId="ADAL" clId="{8BEB7573-0BB7-47D2-8F0F-4735389B8DBA}" dt="2024-10-16T13:09:06.267" v="586" actId="478"/>
          <ac:spMkLst>
            <pc:docMk/>
            <pc:sldMk cId="986798709" sldId="285"/>
            <ac:spMk id="3" creationId="{2F9C7B09-EF1E-CFA8-9E81-1D4F2CDF6F51}"/>
          </ac:spMkLst>
        </pc:spChg>
        <pc:spChg chg="add del mod">
          <ac:chgData name="Albert Kšiňan" userId="d010fccd-7d02-475f-9f14-2192af778b2b" providerId="ADAL" clId="{8BEB7573-0BB7-47D2-8F0F-4735389B8DBA}" dt="2024-10-16T13:10:32.147" v="602" actId="478"/>
          <ac:spMkLst>
            <pc:docMk/>
            <pc:sldMk cId="986798709" sldId="285"/>
            <ac:spMk id="6" creationId="{A7A6B9C4-53F5-A547-4A73-CD66CDFDD227}"/>
          </ac:spMkLst>
        </pc:spChg>
        <pc:spChg chg="add del mod">
          <ac:chgData name="Albert Kšiňan" userId="d010fccd-7d02-475f-9f14-2192af778b2b" providerId="ADAL" clId="{8BEB7573-0BB7-47D2-8F0F-4735389B8DBA}" dt="2024-10-16T13:11:42.650" v="614" actId="478"/>
          <ac:spMkLst>
            <pc:docMk/>
            <pc:sldMk cId="986798709" sldId="285"/>
            <ac:spMk id="13" creationId="{5D4F43F7-67F9-29F2-FCB2-EDAFE0FE927E}"/>
          </ac:spMkLst>
        </pc:spChg>
        <pc:picChg chg="add del mod">
          <ac:chgData name="Albert Kšiňan" userId="d010fccd-7d02-475f-9f14-2192af778b2b" providerId="ADAL" clId="{8BEB7573-0BB7-47D2-8F0F-4735389B8DBA}" dt="2024-10-16T13:10:32.147" v="602" actId="478"/>
          <ac:picMkLst>
            <pc:docMk/>
            <pc:sldMk cId="986798709" sldId="285"/>
            <ac:picMk id="5" creationId="{42166D38-A397-F6B3-8403-8B45740210F0}"/>
          </ac:picMkLst>
        </pc:picChg>
        <pc:picChg chg="add del mod">
          <ac:chgData name="Albert Kšiňan" userId="d010fccd-7d02-475f-9f14-2192af778b2b" providerId="ADAL" clId="{8BEB7573-0BB7-47D2-8F0F-4735389B8DBA}" dt="2024-10-16T13:10:34.768" v="604" actId="478"/>
          <ac:picMkLst>
            <pc:docMk/>
            <pc:sldMk cId="986798709" sldId="285"/>
            <ac:picMk id="8" creationId="{92BACC3F-A528-4E73-8393-73113F53CCAE}"/>
          </ac:picMkLst>
        </pc:picChg>
        <pc:picChg chg="add del mod">
          <ac:chgData name="Albert Kšiňan" userId="d010fccd-7d02-475f-9f14-2192af778b2b" providerId="ADAL" clId="{8BEB7573-0BB7-47D2-8F0F-4735389B8DBA}" dt="2024-10-16T13:11:00.898" v="608" actId="478"/>
          <ac:picMkLst>
            <pc:docMk/>
            <pc:sldMk cId="986798709" sldId="285"/>
            <ac:picMk id="10" creationId="{BE66D131-9CDE-31CC-61D7-60DDE3F8F506}"/>
          </ac:picMkLst>
        </pc:picChg>
        <pc:picChg chg="add mod">
          <ac:chgData name="Albert Kšiňan" userId="d010fccd-7d02-475f-9f14-2192af778b2b" providerId="ADAL" clId="{8BEB7573-0BB7-47D2-8F0F-4735389B8DBA}" dt="2024-10-16T13:11:53.654" v="618" actId="1076"/>
          <ac:picMkLst>
            <pc:docMk/>
            <pc:sldMk cId="986798709" sldId="285"/>
            <ac:picMk id="12" creationId="{FF2E17CA-414E-D949-85D2-BBA878069D01}"/>
          </ac:picMkLst>
        </pc:picChg>
      </pc:sldChg>
      <pc:sldChg chg="new del">
        <pc:chgData name="Albert Kšiňan" userId="d010fccd-7d02-475f-9f14-2192af778b2b" providerId="ADAL" clId="{8BEB7573-0BB7-47D2-8F0F-4735389B8DBA}" dt="2024-10-16T12:58:13.136" v="159" actId="47"/>
        <pc:sldMkLst>
          <pc:docMk/>
          <pc:sldMk cId="2552310287" sldId="285"/>
        </pc:sldMkLst>
      </pc:sldChg>
      <pc:sldChg chg="addSp modSp new">
        <pc:chgData name="Albert Kšiňan" userId="d010fccd-7d02-475f-9f14-2192af778b2b" providerId="ADAL" clId="{8BEB7573-0BB7-47D2-8F0F-4735389B8DBA}" dt="2024-10-16T13:33:02.199" v="965" actId="1076"/>
        <pc:sldMkLst>
          <pc:docMk/>
          <pc:sldMk cId="1751669278" sldId="286"/>
        </pc:sldMkLst>
        <pc:picChg chg="add mod">
          <ac:chgData name="Albert Kšiňan" userId="d010fccd-7d02-475f-9f14-2192af778b2b" providerId="ADAL" clId="{8BEB7573-0BB7-47D2-8F0F-4735389B8DBA}" dt="2024-10-16T13:33:02.199" v="965" actId="1076"/>
          <ac:picMkLst>
            <pc:docMk/>
            <pc:sldMk cId="1751669278" sldId="286"/>
            <ac:picMk id="5" creationId="{56F3FE08-91BC-48D4-3238-B6F872744C0F}"/>
          </ac:picMkLst>
        </pc:picChg>
      </pc:sldChg>
      <pc:sldChg chg="modSp new mod">
        <pc:chgData name="Albert Kšiňan" userId="d010fccd-7d02-475f-9f14-2192af778b2b" providerId="ADAL" clId="{8BEB7573-0BB7-47D2-8F0F-4735389B8DBA}" dt="2024-10-16T13:50:19.095" v="1466" actId="20577"/>
        <pc:sldMkLst>
          <pc:docMk/>
          <pc:sldMk cId="124294102" sldId="287"/>
        </pc:sldMkLst>
        <pc:spChg chg="mod">
          <ac:chgData name="Albert Kšiňan" userId="d010fccd-7d02-475f-9f14-2192af778b2b" providerId="ADAL" clId="{8BEB7573-0BB7-47D2-8F0F-4735389B8DBA}" dt="2024-10-16T13:45:03.683" v="1217" actId="20577"/>
          <ac:spMkLst>
            <pc:docMk/>
            <pc:sldMk cId="124294102" sldId="287"/>
            <ac:spMk id="2" creationId="{24F84888-B2EC-4510-33A6-BB57BBCA6C59}"/>
          </ac:spMkLst>
        </pc:spChg>
        <pc:spChg chg="mod">
          <ac:chgData name="Albert Kšiňan" userId="d010fccd-7d02-475f-9f14-2192af778b2b" providerId="ADAL" clId="{8BEB7573-0BB7-47D2-8F0F-4735389B8DBA}" dt="2024-10-16T13:50:19.095" v="1466" actId="20577"/>
          <ac:spMkLst>
            <pc:docMk/>
            <pc:sldMk cId="124294102" sldId="287"/>
            <ac:spMk id="3" creationId="{95A1702D-DCAC-45E3-69CD-B553CF5DB271}"/>
          </ac:spMkLst>
        </pc:spChg>
      </pc:sldChg>
      <pc:sldChg chg="modSp new mod">
        <pc:chgData name="Albert Kšiňan" userId="d010fccd-7d02-475f-9f14-2192af778b2b" providerId="ADAL" clId="{8BEB7573-0BB7-47D2-8F0F-4735389B8DBA}" dt="2024-10-16T13:40:30.763" v="1189"/>
        <pc:sldMkLst>
          <pc:docMk/>
          <pc:sldMk cId="258068288" sldId="288"/>
        </pc:sldMkLst>
        <pc:spChg chg="mod">
          <ac:chgData name="Albert Kšiňan" userId="d010fccd-7d02-475f-9f14-2192af778b2b" providerId="ADAL" clId="{8BEB7573-0BB7-47D2-8F0F-4735389B8DBA}" dt="2024-10-16T13:40:30.763" v="1189"/>
          <ac:spMkLst>
            <pc:docMk/>
            <pc:sldMk cId="258068288" sldId="288"/>
            <ac:spMk id="2" creationId="{822A64B2-CF74-D5E8-50A1-853268BF3CBC}"/>
          </ac:spMkLst>
        </pc:spChg>
        <pc:spChg chg="mod">
          <ac:chgData name="Albert Kšiňan" userId="d010fccd-7d02-475f-9f14-2192af778b2b" providerId="ADAL" clId="{8BEB7573-0BB7-47D2-8F0F-4735389B8DBA}" dt="2024-10-16T13:38:38.964" v="1188" actId="20577"/>
          <ac:spMkLst>
            <pc:docMk/>
            <pc:sldMk cId="258068288" sldId="288"/>
            <ac:spMk id="3" creationId="{52B042FE-E770-43E2-8D9E-A1038DAECC87}"/>
          </ac:spMkLst>
        </pc:spChg>
      </pc:sldChg>
      <pc:sldChg chg="addSp modSp new mod">
        <pc:chgData name="Albert Kšiňan" userId="d010fccd-7d02-475f-9f14-2192af778b2b" providerId="ADAL" clId="{8BEB7573-0BB7-47D2-8F0F-4735389B8DBA}" dt="2024-10-16T14:46:17.769" v="2319" actId="5793"/>
        <pc:sldMkLst>
          <pc:docMk/>
          <pc:sldMk cId="3122390343" sldId="289"/>
        </pc:sldMkLst>
        <pc:spChg chg="mod">
          <ac:chgData name="Albert Kšiňan" userId="d010fccd-7d02-475f-9f14-2192af778b2b" providerId="ADAL" clId="{8BEB7573-0BB7-47D2-8F0F-4735389B8DBA}" dt="2024-10-16T13:52:38.898" v="1584" actId="20577"/>
          <ac:spMkLst>
            <pc:docMk/>
            <pc:sldMk cId="3122390343" sldId="289"/>
            <ac:spMk id="2" creationId="{6471B31E-116D-B2AF-7904-2EEAC4913C01}"/>
          </ac:spMkLst>
        </pc:spChg>
        <pc:spChg chg="mod">
          <ac:chgData name="Albert Kšiňan" userId="d010fccd-7d02-475f-9f14-2192af778b2b" providerId="ADAL" clId="{8BEB7573-0BB7-47D2-8F0F-4735389B8DBA}" dt="2024-10-16T14:46:17.769" v="2319" actId="5793"/>
          <ac:spMkLst>
            <pc:docMk/>
            <pc:sldMk cId="3122390343" sldId="289"/>
            <ac:spMk id="3" creationId="{448E3A56-71E1-DB55-051A-88CF145FA477}"/>
          </ac:spMkLst>
        </pc:spChg>
        <pc:picChg chg="add mod">
          <ac:chgData name="Albert Kšiňan" userId="d010fccd-7d02-475f-9f14-2192af778b2b" providerId="ADAL" clId="{8BEB7573-0BB7-47D2-8F0F-4735389B8DBA}" dt="2024-10-16T13:53:40.026" v="1618"/>
          <ac:picMkLst>
            <pc:docMk/>
            <pc:sldMk cId="3122390343" sldId="289"/>
            <ac:picMk id="4" creationId="{19916955-2670-DF00-170C-B7F18719360D}"/>
          </ac:picMkLst>
        </pc:picChg>
        <pc:picChg chg="add mod">
          <ac:chgData name="Albert Kšiňan" userId="d010fccd-7d02-475f-9f14-2192af778b2b" providerId="ADAL" clId="{8BEB7573-0BB7-47D2-8F0F-4735389B8DBA}" dt="2024-10-16T13:53:40.850" v="1619"/>
          <ac:picMkLst>
            <pc:docMk/>
            <pc:sldMk cId="3122390343" sldId="289"/>
            <ac:picMk id="5" creationId="{87403C62-6E4F-369E-0BD9-BD7D05CA54BA}"/>
          </ac:picMkLst>
        </pc:picChg>
        <pc:picChg chg="add mod">
          <ac:chgData name="Albert Kšiňan" userId="d010fccd-7d02-475f-9f14-2192af778b2b" providerId="ADAL" clId="{8BEB7573-0BB7-47D2-8F0F-4735389B8DBA}" dt="2024-10-16T14:21:46.983" v="1814" actId="1076"/>
          <ac:picMkLst>
            <pc:docMk/>
            <pc:sldMk cId="3122390343" sldId="289"/>
            <ac:picMk id="7" creationId="{2758D43C-9FFB-2547-1614-B38997865551}"/>
          </ac:picMkLst>
        </pc:picChg>
      </pc:sldChg>
      <pc:sldChg chg="addSp delSp modSp new mod">
        <pc:chgData name="Albert Kšiňan" userId="d010fccd-7d02-475f-9f14-2192af778b2b" providerId="ADAL" clId="{8BEB7573-0BB7-47D2-8F0F-4735389B8DBA}" dt="2024-10-16T13:53:59.338" v="1630" actId="1076"/>
        <pc:sldMkLst>
          <pc:docMk/>
          <pc:sldMk cId="4012837839" sldId="290"/>
        </pc:sldMkLst>
        <pc:spChg chg="del">
          <ac:chgData name="Albert Kšiňan" userId="d010fccd-7d02-475f-9f14-2192af778b2b" providerId="ADAL" clId="{8BEB7573-0BB7-47D2-8F0F-4735389B8DBA}" dt="2024-10-16T13:53:48.638" v="1622" actId="478"/>
          <ac:spMkLst>
            <pc:docMk/>
            <pc:sldMk cId="4012837839" sldId="290"/>
            <ac:spMk id="2" creationId="{8F6091F0-33E0-FF70-64D6-A247E05A9404}"/>
          </ac:spMkLst>
        </pc:spChg>
        <pc:spChg chg="del">
          <ac:chgData name="Albert Kšiňan" userId="d010fccd-7d02-475f-9f14-2192af778b2b" providerId="ADAL" clId="{8BEB7573-0BB7-47D2-8F0F-4735389B8DBA}" dt="2024-10-16T13:53:55.964" v="1628" actId="478"/>
          <ac:spMkLst>
            <pc:docMk/>
            <pc:sldMk cId="4012837839" sldId="290"/>
            <ac:spMk id="3" creationId="{C77C7388-1E06-671D-AE2C-02AD7816F79F}"/>
          </ac:spMkLst>
        </pc:spChg>
        <pc:picChg chg="add del mod">
          <ac:chgData name="Albert Kšiňan" userId="d010fccd-7d02-475f-9f14-2192af778b2b" providerId="ADAL" clId="{8BEB7573-0BB7-47D2-8F0F-4735389B8DBA}" dt="2024-10-16T13:53:59.338" v="1630" actId="1076"/>
          <ac:picMkLst>
            <pc:docMk/>
            <pc:sldMk cId="4012837839" sldId="290"/>
            <ac:picMk id="4" creationId="{573CA967-1AAC-299C-C983-37C714E07462}"/>
          </ac:picMkLst>
        </pc:picChg>
      </pc:sldChg>
      <pc:sldChg chg="addSp delSp modSp new mod ord modAnim">
        <pc:chgData name="Albert Kšiňan" userId="d010fccd-7d02-475f-9f14-2192af778b2b" providerId="ADAL" clId="{8BEB7573-0BB7-47D2-8F0F-4735389B8DBA}" dt="2024-10-16T14:25:03.917" v="1822"/>
        <pc:sldMkLst>
          <pc:docMk/>
          <pc:sldMk cId="3798130080" sldId="291"/>
        </pc:sldMkLst>
        <pc:spChg chg="mod">
          <ac:chgData name="Albert Kšiňan" userId="d010fccd-7d02-475f-9f14-2192af778b2b" providerId="ADAL" clId="{8BEB7573-0BB7-47D2-8F0F-4735389B8DBA}" dt="2024-10-16T14:24:54.973" v="1817"/>
          <ac:spMkLst>
            <pc:docMk/>
            <pc:sldMk cId="3798130080" sldId="291"/>
            <ac:spMk id="2" creationId="{6C6295C1-345D-EE27-2788-46A443C58329}"/>
          </ac:spMkLst>
        </pc:spChg>
        <pc:spChg chg="del">
          <ac:chgData name="Albert Kšiňan" userId="d010fccd-7d02-475f-9f14-2192af778b2b" providerId="ADAL" clId="{8BEB7573-0BB7-47D2-8F0F-4735389B8DBA}" dt="2024-10-16T14:22:48.371" v="1816"/>
          <ac:spMkLst>
            <pc:docMk/>
            <pc:sldMk cId="3798130080" sldId="291"/>
            <ac:spMk id="3" creationId="{A010EBCD-44A5-DD4D-F519-E3D768057845}"/>
          </ac:spMkLst>
        </pc:spChg>
        <pc:spChg chg="add mod">
          <ac:chgData name="Albert Kšiňan" userId="d010fccd-7d02-475f-9f14-2192af778b2b" providerId="ADAL" clId="{8BEB7573-0BB7-47D2-8F0F-4735389B8DBA}" dt="2024-10-16T14:24:57.275" v="1818" actId="12"/>
          <ac:spMkLst>
            <pc:docMk/>
            <pc:sldMk cId="3798130080" sldId="291"/>
            <ac:spMk id="4" creationId="{81E950EE-D0C2-A890-A93D-E6C80985FE2D}"/>
          </ac:spMkLst>
        </pc:spChg>
      </pc:sldChg>
      <pc:sldChg chg="modSp new mod">
        <pc:chgData name="Albert Kšiňan" userId="d010fccd-7d02-475f-9f14-2192af778b2b" providerId="ADAL" clId="{8BEB7573-0BB7-47D2-8F0F-4735389B8DBA}" dt="2024-10-16T14:38:58.777" v="2200" actId="15"/>
        <pc:sldMkLst>
          <pc:docMk/>
          <pc:sldMk cId="1688379641" sldId="292"/>
        </pc:sldMkLst>
        <pc:spChg chg="mod">
          <ac:chgData name="Albert Kšiňan" userId="d010fccd-7d02-475f-9f14-2192af778b2b" providerId="ADAL" clId="{8BEB7573-0BB7-47D2-8F0F-4735389B8DBA}" dt="2024-10-16T14:33:50.620" v="1909" actId="20577"/>
          <ac:spMkLst>
            <pc:docMk/>
            <pc:sldMk cId="1688379641" sldId="292"/>
            <ac:spMk id="2" creationId="{BEE8F2E2-6A28-0747-6AC5-306A94D69FFD}"/>
          </ac:spMkLst>
        </pc:spChg>
        <pc:spChg chg="mod">
          <ac:chgData name="Albert Kšiňan" userId="d010fccd-7d02-475f-9f14-2192af778b2b" providerId="ADAL" clId="{8BEB7573-0BB7-47D2-8F0F-4735389B8DBA}" dt="2024-10-16T14:38:58.777" v="2200" actId="15"/>
          <ac:spMkLst>
            <pc:docMk/>
            <pc:sldMk cId="1688379641" sldId="292"/>
            <ac:spMk id="3" creationId="{2F60B5FF-3E04-0318-034C-9B756A8C0FA8}"/>
          </ac:spMkLst>
        </pc:spChg>
      </pc:sldChg>
      <pc:sldChg chg="modSp new mod">
        <pc:chgData name="Albert Kšiňan" userId="d010fccd-7d02-475f-9f14-2192af778b2b" providerId="ADAL" clId="{8BEB7573-0BB7-47D2-8F0F-4735389B8DBA}" dt="2024-10-16T14:41:13.553" v="2291" actId="20577"/>
        <pc:sldMkLst>
          <pc:docMk/>
          <pc:sldMk cId="582351129" sldId="293"/>
        </pc:sldMkLst>
        <pc:spChg chg="mod">
          <ac:chgData name="Albert Kšiňan" userId="d010fccd-7d02-475f-9f14-2192af778b2b" providerId="ADAL" clId="{8BEB7573-0BB7-47D2-8F0F-4735389B8DBA}" dt="2024-10-16T14:39:08.407" v="2221" actId="20577"/>
          <ac:spMkLst>
            <pc:docMk/>
            <pc:sldMk cId="582351129" sldId="293"/>
            <ac:spMk id="2" creationId="{86C2A71E-7793-C806-052B-249670BA8989}"/>
          </ac:spMkLst>
        </pc:spChg>
        <pc:spChg chg="mod">
          <ac:chgData name="Albert Kšiňan" userId="d010fccd-7d02-475f-9f14-2192af778b2b" providerId="ADAL" clId="{8BEB7573-0BB7-47D2-8F0F-4735389B8DBA}" dt="2024-10-16T14:41:13.553" v="2291" actId="20577"/>
          <ac:spMkLst>
            <pc:docMk/>
            <pc:sldMk cId="582351129" sldId="293"/>
            <ac:spMk id="3" creationId="{6A8E97EF-0E79-07DD-F24A-2BA46DE81C1B}"/>
          </ac:spMkLst>
        </pc:spChg>
      </pc:sldChg>
      <pc:sldChg chg="addSp modSp new">
        <pc:chgData name="Albert Kšiňan" userId="d010fccd-7d02-475f-9f14-2192af778b2b" providerId="ADAL" clId="{8BEB7573-0BB7-47D2-8F0F-4735389B8DBA}" dt="2024-10-16T14:41:52.832" v="2295"/>
        <pc:sldMkLst>
          <pc:docMk/>
          <pc:sldMk cId="1055390864" sldId="294"/>
        </pc:sldMkLst>
        <pc:picChg chg="add mod">
          <ac:chgData name="Albert Kšiňan" userId="d010fccd-7d02-475f-9f14-2192af778b2b" providerId="ADAL" clId="{8BEB7573-0BB7-47D2-8F0F-4735389B8DBA}" dt="2024-10-16T14:41:52.832" v="2295"/>
          <ac:picMkLst>
            <pc:docMk/>
            <pc:sldMk cId="1055390864" sldId="294"/>
            <ac:picMk id="4" creationId="{783E0C04-EDC8-4AFA-AB2A-8ED1FEAEA13B}"/>
          </ac:picMkLst>
        </pc:picChg>
      </pc:sldChg>
      <pc:sldChg chg="new del">
        <pc:chgData name="Albert Kšiňan" userId="d010fccd-7d02-475f-9f14-2192af778b2b" providerId="ADAL" clId="{8BEB7573-0BB7-47D2-8F0F-4735389B8DBA}" dt="2024-10-16T14:41:44.604" v="2293" actId="680"/>
        <pc:sldMkLst>
          <pc:docMk/>
          <pc:sldMk cId="1824783905" sldId="294"/>
        </pc:sldMkLst>
      </pc:sldChg>
      <pc:sldChg chg="addSp delSp modSp new mod">
        <pc:chgData name="Albert Kšiňan" userId="d010fccd-7d02-475f-9f14-2192af778b2b" providerId="ADAL" clId="{8BEB7573-0BB7-47D2-8F0F-4735389B8DBA}" dt="2024-10-16T14:42:23.817" v="2301" actId="478"/>
        <pc:sldMkLst>
          <pc:docMk/>
          <pc:sldMk cId="2959611119" sldId="295"/>
        </pc:sldMkLst>
        <pc:spChg chg="del mod">
          <ac:chgData name="Albert Kšiňan" userId="d010fccd-7d02-475f-9f14-2192af778b2b" providerId="ADAL" clId="{8BEB7573-0BB7-47D2-8F0F-4735389B8DBA}" dt="2024-10-16T14:42:20.276" v="2300" actId="478"/>
          <ac:spMkLst>
            <pc:docMk/>
            <pc:sldMk cId="2959611119" sldId="295"/>
            <ac:spMk id="2" creationId="{DA406FD9-116A-F56B-1941-B50F1DD1E37C}"/>
          </ac:spMkLst>
        </pc:spChg>
        <pc:spChg chg="del">
          <ac:chgData name="Albert Kšiňan" userId="d010fccd-7d02-475f-9f14-2192af778b2b" providerId="ADAL" clId="{8BEB7573-0BB7-47D2-8F0F-4735389B8DBA}" dt="2024-10-16T14:42:14.567" v="2297" actId="478"/>
          <ac:spMkLst>
            <pc:docMk/>
            <pc:sldMk cId="2959611119" sldId="295"/>
            <ac:spMk id="3" creationId="{837CD1D4-8F01-6B28-44AE-3AEBE534A128}"/>
          </ac:spMkLst>
        </pc:spChg>
        <pc:spChg chg="add mod">
          <ac:chgData name="Albert Kšiňan" userId="d010fccd-7d02-475f-9f14-2192af778b2b" providerId="ADAL" clId="{8BEB7573-0BB7-47D2-8F0F-4735389B8DBA}" dt="2024-10-16T14:42:14.777" v="2298"/>
          <ac:spMkLst>
            <pc:docMk/>
            <pc:sldMk cId="2959611119" sldId="295"/>
            <ac:spMk id="4" creationId="{7FC9D867-0AFC-0221-FA47-C5E8F19F6E50}"/>
          </ac:spMkLst>
        </pc:spChg>
        <pc:spChg chg="add del mod">
          <ac:chgData name="Albert Kšiňan" userId="d010fccd-7d02-475f-9f14-2192af778b2b" providerId="ADAL" clId="{8BEB7573-0BB7-47D2-8F0F-4735389B8DBA}" dt="2024-10-16T14:42:23.817" v="2301" actId="478"/>
          <ac:spMkLst>
            <pc:docMk/>
            <pc:sldMk cId="2959611119" sldId="295"/>
            <ac:spMk id="5" creationId="{65B6D666-40E6-DDEA-DA90-13A8374C3A32}"/>
          </ac:spMkLst>
        </pc:spChg>
        <pc:spChg chg="add mod">
          <ac:chgData name="Albert Kšiňan" userId="d010fccd-7d02-475f-9f14-2192af778b2b" providerId="ADAL" clId="{8BEB7573-0BB7-47D2-8F0F-4735389B8DBA}" dt="2024-10-16T14:42:14.777" v="2298"/>
          <ac:spMkLst>
            <pc:docMk/>
            <pc:sldMk cId="2959611119" sldId="295"/>
            <ac:spMk id="7" creationId="{F6399B7A-829E-3D2B-515A-23256ED949D6}"/>
          </ac:spMkLst>
        </pc:spChg>
        <pc:picChg chg="add mod">
          <ac:chgData name="Albert Kšiňan" userId="d010fccd-7d02-475f-9f14-2192af778b2b" providerId="ADAL" clId="{8BEB7573-0BB7-47D2-8F0F-4735389B8DBA}" dt="2024-10-16T14:42:14.777" v="2298"/>
          <ac:picMkLst>
            <pc:docMk/>
            <pc:sldMk cId="2959611119" sldId="295"/>
            <ac:picMk id="6" creationId="{35B817F6-4735-628F-CBA0-D4A0C06C53EC}"/>
          </ac:picMkLst>
        </pc:picChg>
        <pc:picChg chg="add mod">
          <ac:chgData name="Albert Kšiňan" userId="d010fccd-7d02-475f-9f14-2192af778b2b" providerId="ADAL" clId="{8BEB7573-0BB7-47D2-8F0F-4735389B8DBA}" dt="2024-10-16T14:42:14.777" v="2298"/>
          <ac:picMkLst>
            <pc:docMk/>
            <pc:sldMk cId="2959611119" sldId="295"/>
            <ac:picMk id="8" creationId="{2AF36EAB-7187-A349-3FD7-AF58E7DCE8A5}"/>
          </ac:picMkLst>
        </pc:picChg>
      </pc:sldChg>
    </pc:docChg>
  </pc:docChgLst>
  <pc:docChgLst>
    <pc:chgData name="Albert Kšiňan" userId="d010fccd-7d02-475f-9f14-2192af778b2b" providerId="ADAL" clId="{0EC84A6E-855C-4E25-A7A1-1B12BA63F28C}"/>
    <pc:docChg chg="undo custSel addSld delSld modSld sldOrd">
      <pc:chgData name="Albert Kšiňan" userId="d010fccd-7d02-475f-9f14-2192af778b2b" providerId="ADAL" clId="{0EC84A6E-855C-4E25-A7A1-1B12BA63F28C}" dt="2024-10-16T18:05:28.953" v="229"/>
      <pc:docMkLst>
        <pc:docMk/>
      </pc:docMkLst>
      <pc:sldChg chg="addSp delSp modSp mod setBg">
        <pc:chgData name="Albert Kšiňan" userId="d010fccd-7d02-475f-9f14-2192af778b2b" providerId="ADAL" clId="{0EC84A6E-855C-4E25-A7A1-1B12BA63F28C}" dt="2024-10-16T16:46:41.440" v="28" actId="26606"/>
        <pc:sldMkLst>
          <pc:docMk/>
          <pc:sldMk cId="4056239970" sldId="256"/>
        </pc:sldMkLst>
        <pc:spChg chg="mod">
          <ac:chgData name="Albert Kšiňan" userId="d010fccd-7d02-475f-9f14-2192af778b2b" providerId="ADAL" clId="{0EC84A6E-855C-4E25-A7A1-1B12BA63F28C}" dt="2024-10-16T16:46:41.440" v="28" actId="26606"/>
          <ac:spMkLst>
            <pc:docMk/>
            <pc:sldMk cId="4056239970" sldId="256"/>
            <ac:spMk id="2" creationId="{B8785BA4-9A7C-D898-4DEC-81D2C51C4899}"/>
          </ac:spMkLst>
        </pc:spChg>
        <pc:spChg chg="mod">
          <ac:chgData name="Albert Kšiňan" userId="d010fccd-7d02-475f-9f14-2192af778b2b" providerId="ADAL" clId="{0EC84A6E-855C-4E25-A7A1-1B12BA63F28C}" dt="2024-10-16T16:46:41.440" v="28" actId="26606"/>
          <ac:spMkLst>
            <pc:docMk/>
            <pc:sldMk cId="4056239970" sldId="256"/>
            <ac:spMk id="3" creationId="{5381DA8A-2521-FDE4-4844-8BFD7863F4DB}"/>
          </ac:spMkLst>
        </pc:spChg>
        <pc:spChg chg="add del">
          <ac:chgData name="Albert Kšiňan" userId="d010fccd-7d02-475f-9f14-2192af778b2b" providerId="ADAL" clId="{0EC84A6E-855C-4E25-A7A1-1B12BA63F28C}" dt="2024-10-16T16:46:41.434" v="27" actId="26606"/>
          <ac:spMkLst>
            <pc:docMk/>
            <pc:sldMk cId="4056239970" sldId="256"/>
            <ac:spMk id="8" creationId="{4522B21E-B2B9-4C72-9A71-C87EFD137480}"/>
          </ac:spMkLst>
        </pc:spChg>
        <pc:spChg chg="add del">
          <ac:chgData name="Albert Kšiňan" userId="d010fccd-7d02-475f-9f14-2192af778b2b" providerId="ADAL" clId="{0EC84A6E-855C-4E25-A7A1-1B12BA63F28C}" dt="2024-10-16T16:46:41.434" v="27" actId="26606"/>
          <ac:spMkLst>
            <pc:docMk/>
            <pc:sldMk cId="4056239970" sldId="256"/>
            <ac:spMk id="10" creationId="{5EB7D2A2-F448-44D4-938C-DC84CBCB3B1E}"/>
          </ac:spMkLst>
        </pc:spChg>
        <pc:spChg chg="add del">
          <ac:chgData name="Albert Kšiňan" userId="d010fccd-7d02-475f-9f14-2192af778b2b" providerId="ADAL" clId="{0EC84A6E-855C-4E25-A7A1-1B12BA63F28C}" dt="2024-10-16T16:46:41.434" v="27" actId="26606"/>
          <ac:spMkLst>
            <pc:docMk/>
            <pc:sldMk cId="4056239970" sldId="256"/>
            <ac:spMk id="12" creationId="{871AEA07-1E14-44B4-8E55-64EF049CD66F}"/>
          </ac:spMkLst>
        </pc:spChg>
        <pc:spChg chg="add">
          <ac:chgData name="Albert Kšiňan" userId="d010fccd-7d02-475f-9f14-2192af778b2b" providerId="ADAL" clId="{0EC84A6E-855C-4E25-A7A1-1B12BA63F28C}" dt="2024-10-16T16:46:41.440" v="28" actId="26606"/>
          <ac:spMkLst>
            <pc:docMk/>
            <pc:sldMk cId="4056239970" sldId="256"/>
            <ac:spMk id="16" creationId="{FFD48BC7-DC40-47DE-87EE-9F4B6ECB9ABB}"/>
          </ac:spMkLst>
        </pc:spChg>
        <pc:spChg chg="add">
          <ac:chgData name="Albert Kšiňan" userId="d010fccd-7d02-475f-9f14-2192af778b2b" providerId="ADAL" clId="{0EC84A6E-855C-4E25-A7A1-1B12BA63F28C}" dt="2024-10-16T16:46:41.440" v="28" actId="26606"/>
          <ac:spMkLst>
            <pc:docMk/>
            <pc:sldMk cId="4056239970" sldId="256"/>
            <ac:spMk id="17" creationId="{E502BBC7-2C76-46F3-BC24-5985BC13DB88}"/>
          </ac:spMkLst>
        </pc:spChg>
        <pc:spChg chg="add">
          <ac:chgData name="Albert Kšiňan" userId="d010fccd-7d02-475f-9f14-2192af778b2b" providerId="ADAL" clId="{0EC84A6E-855C-4E25-A7A1-1B12BA63F28C}" dt="2024-10-16T16:46:41.440" v="28" actId="26606"/>
          <ac:spMkLst>
            <pc:docMk/>
            <pc:sldMk cId="4056239970" sldId="256"/>
            <ac:spMk id="18" creationId="{C7F28D52-2A5F-4D23-81AE-7CB8B591C7AF}"/>
          </ac:spMkLst>
        </pc:spChg>
        <pc:spChg chg="add">
          <ac:chgData name="Albert Kšiňan" userId="d010fccd-7d02-475f-9f14-2192af778b2b" providerId="ADAL" clId="{0EC84A6E-855C-4E25-A7A1-1B12BA63F28C}" dt="2024-10-16T16:46:41.440" v="28" actId="26606"/>
          <ac:spMkLst>
            <pc:docMk/>
            <pc:sldMk cId="4056239970" sldId="256"/>
            <ac:spMk id="19" creationId="{3629484E-3792-4B3D-89AD-7C8A1ED0E0D4}"/>
          </ac:spMkLst>
        </pc:spChg>
        <pc:cxnChg chg="add del">
          <ac:chgData name="Albert Kšiňan" userId="d010fccd-7d02-475f-9f14-2192af778b2b" providerId="ADAL" clId="{0EC84A6E-855C-4E25-A7A1-1B12BA63F28C}" dt="2024-10-16T16:46:41.434" v="27" actId="26606"/>
          <ac:cxnSpMkLst>
            <pc:docMk/>
            <pc:sldMk cId="4056239970" sldId="256"/>
            <ac:cxnSpMk id="14" creationId="{F7C8EA93-3210-4C62-99E9-153C275E3A87}"/>
          </ac:cxnSpMkLst>
        </pc:cxnChg>
      </pc:sldChg>
      <pc:sldChg chg="addSp delSp modSp mod setBg">
        <pc:chgData name="Albert Kšiňan" userId="d010fccd-7d02-475f-9f14-2192af778b2b" providerId="ADAL" clId="{0EC84A6E-855C-4E25-A7A1-1B12BA63F28C}" dt="2024-10-16T18:03:11.720" v="204" actId="403"/>
        <pc:sldMkLst>
          <pc:docMk/>
          <pc:sldMk cId="3223492254" sldId="257"/>
        </pc:sldMkLst>
        <pc:spChg chg="mod">
          <ac:chgData name="Albert Kšiňan" userId="d010fccd-7d02-475f-9f14-2192af778b2b" providerId="ADAL" clId="{0EC84A6E-855C-4E25-A7A1-1B12BA63F28C}" dt="2024-10-16T17:52:02.408" v="56" actId="26606"/>
          <ac:spMkLst>
            <pc:docMk/>
            <pc:sldMk cId="3223492254" sldId="257"/>
            <ac:spMk id="2" creationId="{2AC6AEA0-87CA-C4C5-FC04-585E27C7899D}"/>
          </ac:spMkLst>
        </pc:spChg>
        <pc:spChg chg="mod">
          <ac:chgData name="Albert Kšiňan" userId="d010fccd-7d02-475f-9f14-2192af778b2b" providerId="ADAL" clId="{0EC84A6E-855C-4E25-A7A1-1B12BA63F28C}" dt="2024-10-16T18:03:11.720" v="204" actId="403"/>
          <ac:spMkLst>
            <pc:docMk/>
            <pc:sldMk cId="3223492254" sldId="257"/>
            <ac:spMk id="3" creationId="{E9C2DF5D-B330-A94A-B88D-91754BB25F39}"/>
          </ac:spMkLst>
        </pc:spChg>
        <pc:spChg chg="add del">
          <ac:chgData name="Albert Kšiňan" userId="d010fccd-7d02-475f-9f14-2192af778b2b" providerId="ADAL" clId="{0EC84A6E-855C-4E25-A7A1-1B12BA63F28C}" dt="2024-10-16T17:52:02.411" v="57" actId="26606"/>
          <ac:spMkLst>
            <pc:docMk/>
            <pc:sldMk cId="3223492254" sldId="257"/>
            <ac:spMk id="8" creationId="{DAF1966E-FD40-4A4A-B61B-C4DF7FA05F06}"/>
          </ac:spMkLst>
        </pc:spChg>
        <pc:spChg chg="add del">
          <ac:chgData name="Albert Kšiňan" userId="d010fccd-7d02-475f-9f14-2192af778b2b" providerId="ADAL" clId="{0EC84A6E-855C-4E25-A7A1-1B12BA63F28C}" dt="2024-10-16T17:52:02.411" v="57" actId="26606"/>
          <ac:spMkLst>
            <pc:docMk/>
            <pc:sldMk cId="3223492254" sldId="257"/>
            <ac:spMk id="10" creationId="{047BFA19-D45E-416B-A404-7AF2F3F27017}"/>
          </ac:spMkLst>
        </pc:spChg>
        <pc:spChg chg="add del">
          <ac:chgData name="Albert Kšiňan" userId="d010fccd-7d02-475f-9f14-2192af778b2b" providerId="ADAL" clId="{0EC84A6E-855C-4E25-A7A1-1B12BA63F28C}" dt="2024-10-16T17:52:02.411" v="57" actId="26606"/>
          <ac:spMkLst>
            <pc:docMk/>
            <pc:sldMk cId="3223492254" sldId="257"/>
            <ac:spMk id="12" creationId="{8E0105E7-23DB-4CF2-8258-FF47C7620F6E}"/>
          </ac:spMkLst>
        </pc:spChg>
        <pc:spChg chg="add del">
          <ac:chgData name="Albert Kšiňan" userId="d010fccd-7d02-475f-9f14-2192af778b2b" providerId="ADAL" clId="{0EC84A6E-855C-4E25-A7A1-1B12BA63F28C}" dt="2024-10-16T17:52:02.411" v="57" actId="26606"/>
          <ac:spMkLst>
            <pc:docMk/>
            <pc:sldMk cId="3223492254" sldId="257"/>
            <ac:spMk id="14" creationId="{074B4F7D-14B2-478B-8BF5-01E4E0C5D263}"/>
          </ac:spMkLst>
        </pc:spChg>
        <pc:spChg chg="add del">
          <ac:chgData name="Albert Kšiňan" userId="d010fccd-7d02-475f-9f14-2192af778b2b" providerId="ADAL" clId="{0EC84A6E-855C-4E25-A7A1-1B12BA63F28C}" dt="2024-10-16T17:52:01.739" v="54" actId="26606"/>
          <ac:spMkLst>
            <pc:docMk/>
            <pc:sldMk cId="3223492254" sldId="257"/>
            <ac:spMk id="19" creationId="{DAF1966E-FD40-4A4A-B61B-C4DF7FA05F06}"/>
          </ac:spMkLst>
        </pc:spChg>
        <pc:spChg chg="add del">
          <ac:chgData name="Albert Kšiňan" userId="d010fccd-7d02-475f-9f14-2192af778b2b" providerId="ADAL" clId="{0EC84A6E-855C-4E25-A7A1-1B12BA63F28C}" dt="2024-10-16T17:52:01.739" v="54" actId="26606"/>
          <ac:spMkLst>
            <pc:docMk/>
            <pc:sldMk cId="3223492254" sldId="257"/>
            <ac:spMk id="21" creationId="{047BFA19-D45E-416B-A404-7AF2F3F27017}"/>
          </ac:spMkLst>
        </pc:spChg>
        <pc:spChg chg="add del">
          <ac:chgData name="Albert Kšiňan" userId="d010fccd-7d02-475f-9f14-2192af778b2b" providerId="ADAL" clId="{0EC84A6E-855C-4E25-A7A1-1B12BA63F28C}" dt="2024-10-16T17:52:01.739" v="54" actId="26606"/>
          <ac:spMkLst>
            <pc:docMk/>
            <pc:sldMk cId="3223492254" sldId="257"/>
            <ac:spMk id="23" creationId="{8E0105E7-23DB-4CF2-8258-FF47C7620F6E}"/>
          </ac:spMkLst>
        </pc:spChg>
        <pc:spChg chg="add del">
          <ac:chgData name="Albert Kšiňan" userId="d010fccd-7d02-475f-9f14-2192af778b2b" providerId="ADAL" clId="{0EC84A6E-855C-4E25-A7A1-1B12BA63F28C}" dt="2024-10-16T17:52:01.739" v="54" actId="26606"/>
          <ac:spMkLst>
            <pc:docMk/>
            <pc:sldMk cId="3223492254" sldId="257"/>
            <ac:spMk id="25" creationId="{074B4F7D-14B2-478B-8BF5-01E4E0C5D263}"/>
          </ac:spMkLst>
        </pc:spChg>
        <pc:spChg chg="add del">
          <ac:chgData name="Albert Kšiňan" userId="d010fccd-7d02-475f-9f14-2192af778b2b" providerId="ADAL" clId="{0EC84A6E-855C-4E25-A7A1-1B12BA63F28C}" dt="2024-10-16T17:52:02.408" v="56" actId="26606"/>
          <ac:spMkLst>
            <pc:docMk/>
            <pc:sldMk cId="3223492254" sldId="257"/>
            <ac:spMk id="27" creationId="{2029D5AD-8348-4446-B191-6A9B6FE03F21}"/>
          </ac:spMkLst>
        </pc:spChg>
        <pc:spChg chg="add del">
          <ac:chgData name="Albert Kšiňan" userId="d010fccd-7d02-475f-9f14-2192af778b2b" providerId="ADAL" clId="{0EC84A6E-855C-4E25-A7A1-1B12BA63F28C}" dt="2024-10-16T17:52:02.408" v="56" actId="26606"/>
          <ac:spMkLst>
            <pc:docMk/>
            <pc:sldMk cId="3223492254" sldId="257"/>
            <ac:spMk id="28" creationId="{A3F395A2-2B64-4749-BD93-2F159C7E1FB5}"/>
          </ac:spMkLst>
        </pc:spChg>
        <pc:spChg chg="add del">
          <ac:chgData name="Albert Kšiňan" userId="d010fccd-7d02-475f-9f14-2192af778b2b" providerId="ADAL" clId="{0EC84A6E-855C-4E25-A7A1-1B12BA63F28C}" dt="2024-10-16T17:52:02.408" v="56" actId="26606"/>
          <ac:spMkLst>
            <pc:docMk/>
            <pc:sldMk cId="3223492254" sldId="257"/>
            <ac:spMk id="29" creationId="{5CF0135B-EAB8-4CA0-896C-2D897ECD28BC}"/>
          </ac:spMkLst>
        </pc:spChg>
        <pc:spChg chg="add del">
          <ac:chgData name="Albert Kšiňan" userId="d010fccd-7d02-475f-9f14-2192af778b2b" providerId="ADAL" clId="{0EC84A6E-855C-4E25-A7A1-1B12BA63F28C}" dt="2024-10-16T17:52:02.408" v="56" actId="26606"/>
          <ac:spMkLst>
            <pc:docMk/>
            <pc:sldMk cId="3223492254" sldId="257"/>
            <ac:spMk id="30" creationId="{92C3387C-D24F-4737-8A37-1DC5CFF09CFA}"/>
          </ac:spMkLst>
        </pc:spChg>
        <pc:spChg chg="add">
          <ac:chgData name="Albert Kšiňan" userId="d010fccd-7d02-475f-9f14-2192af778b2b" providerId="ADAL" clId="{0EC84A6E-855C-4E25-A7A1-1B12BA63F28C}" dt="2024-10-16T17:52:02.411" v="57" actId="26606"/>
          <ac:spMkLst>
            <pc:docMk/>
            <pc:sldMk cId="3223492254" sldId="257"/>
            <ac:spMk id="32" creationId="{DAF1966E-FD40-4A4A-B61B-C4DF7FA05F06}"/>
          </ac:spMkLst>
        </pc:spChg>
        <pc:spChg chg="add">
          <ac:chgData name="Albert Kšiňan" userId="d010fccd-7d02-475f-9f14-2192af778b2b" providerId="ADAL" clId="{0EC84A6E-855C-4E25-A7A1-1B12BA63F28C}" dt="2024-10-16T17:52:02.411" v="57" actId="26606"/>
          <ac:spMkLst>
            <pc:docMk/>
            <pc:sldMk cId="3223492254" sldId="257"/>
            <ac:spMk id="33" creationId="{047BFA19-D45E-416B-A404-7AF2F3F27017}"/>
          </ac:spMkLst>
        </pc:spChg>
        <pc:spChg chg="add">
          <ac:chgData name="Albert Kšiňan" userId="d010fccd-7d02-475f-9f14-2192af778b2b" providerId="ADAL" clId="{0EC84A6E-855C-4E25-A7A1-1B12BA63F28C}" dt="2024-10-16T17:52:02.411" v="57" actId="26606"/>
          <ac:spMkLst>
            <pc:docMk/>
            <pc:sldMk cId="3223492254" sldId="257"/>
            <ac:spMk id="34" creationId="{8E0105E7-23DB-4CF2-8258-FF47C7620F6E}"/>
          </ac:spMkLst>
        </pc:spChg>
        <pc:spChg chg="add">
          <ac:chgData name="Albert Kšiňan" userId="d010fccd-7d02-475f-9f14-2192af778b2b" providerId="ADAL" clId="{0EC84A6E-855C-4E25-A7A1-1B12BA63F28C}" dt="2024-10-16T17:52:02.411" v="57" actId="26606"/>
          <ac:spMkLst>
            <pc:docMk/>
            <pc:sldMk cId="3223492254" sldId="257"/>
            <ac:spMk id="35" creationId="{074B4F7D-14B2-478B-8BF5-01E4E0C5D263}"/>
          </ac:spMkLst>
        </pc:spChg>
      </pc:sldChg>
      <pc:sldChg chg="modSp mod">
        <pc:chgData name="Albert Kšiňan" userId="d010fccd-7d02-475f-9f14-2192af778b2b" providerId="ADAL" clId="{0EC84A6E-855C-4E25-A7A1-1B12BA63F28C}" dt="2024-10-16T17:58:43.719" v="148" actId="404"/>
        <pc:sldMkLst>
          <pc:docMk/>
          <pc:sldMk cId="2928405776" sldId="263"/>
        </pc:sldMkLst>
        <pc:graphicFrameChg chg="modGraphic">
          <ac:chgData name="Albert Kšiňan" userId="d010fccd-7d02-475f-9f14-2192af778b2b" providerId="ADAL" clId="{0EC84A6E-855C-4E25-A7A1-1B12BA63F28C}" dt="2024-10-16T17:58:43.719" v="148" actId="404"/>
          <ac:graphicFrameMkLst>
            <pc:docMk/>
            <pc:sldMk cId="2928405776" sldId="263"/>
            <ac:graphicFrameMk id="20" creationId="{7E30D566-0B45-0A61-23DF-727E42893275}"/>
          </ac:graphicFrameMkLst>
        </pc:graphicFrameChg>
      </pc:sldChg>
      <pc:sldChg chg="addSp delSp modSp mod setBg">
        <pc:chgData name="Albert Kšiňan" userId="d010fccd-7d02-475f-9f14-2192af778b2b" providerId="ADAL" clId="{0EC84A6E-855C-4E25-A7A1-1B12BA63F28C}" dt="2024-10-16T18:00:01.912" v="169" actId="14100"/>
        <pc:sldMkLst>
          <pc:docMk/>
          <pc:sldMk cId="4069018861" sldId="265"/>
        </pc:sldMkLst>
        <pc:spChg chg="mod">
          <ac:chgData name="Albert Kšiňan" userId="d010fccd-7d02-475f-9f14-2192af778b2b" providerId="ADAL" clId="{0EC84A6E-855C-4E25-A7A1-1B12BA63F28C}" dt="2024-10-16T17:52:15.613" v="67" actId="26606"/>
          <ac:spMkLst>
            <pc:docMk/>
            <pc:sldMk cId="4069018861" sldId="265"/>
            <ac:spMk id="2" creationId="{2915535E-D79A-14F9-95E0-055FFF091DFB}"/>
          </ac:spMkLst>
        </pc:spChg>
        <pc:spChg chg="mod ord">
          <ac:chgData name="Albert Kšiňan" userId="d010fccd-7d02-475f-9f14-2192af778b2b" providerId="ADAL" clId="{0EC84A6E-855C-4E25-A7A1-1B12BA63F28C}" dt="2024-10-16T18:00:01.912" v="169" actId="14100"/>
          <ac:spMkLst>
            <pc:docMk/>
            <pc:sldMk cId="4069018861" sldId="265"/>
            <ac:spMk id="3" creationId="{0387838B-FB0F-95C4-2F84-635C52255682}"/>
          </ac:spMkLst>
        </pc:spChg>
        <pc:spChg chg="add del">
          <ac:chgData name="Albert Kšiňan" userId="d010fccd-7d02-475f-9f14-2192af778b2b" providerId="ADAL" clId="{0EC84A6E-855C-4E25-A7A1-1B12BA63F28C}" dt="2024-10-16T17:52:15.613" v="67" actId="26606"/>
          <ac:spMkLst>
            <pc:docMk/>
            <pc:sldMk cId="4069018861" sldId="265"/>
            <ac:spMk id="24" creationId="{352BEC0E-22F8-46D0-9632-375DB541B06C}"/>
          </ac:spMkLst>
        </pc:spChg>
        <pc:spChg chg="add del">
          <ac:chgData name="Albert Kšiňan" userId="d010fccd-7d02-475f-9f14-2192af778b2b" providerId="ADAL" clId="{0EC84A6E-855C-4E25-A7A1-1B12BA63F28C}" dt="2024-10-16T17:52:15.613" v="67" actId="26606"/>
          <ac:spMkLst>
            <pc:docMk/>
            <pc:sldMk cId="4069018861" sldId="265"/>
            <ac:spMk id="26" creationId="{3FCFB1DE-0B7E-48CC-BA90-B2AB0889F9D6}"/>
          </ac:spMkLst>
        </pc:spChg>
        <pc:spChg chg="add del">
          <ac:chgData name="Albert Kšiňan" userId="d010fccd-7d02-475f-9f14-2192af778b2b" providerId="ADAL" clId="{0EC84A6E-855C-4E25-A7A1-1B12BA63F28C}" dt="2024-10-16T17:52:12.038" v="60" actId="26606"/>
          <ac:spMkLst>
            <pc:docMk/>
            <pc:sldMk cId="4069018861" sldId="265"/>
            <ac:spMk id="31" creationId="{352BEC0E-22F8-46D0-9632-375DB541B06C}"/>
          </ac:spMkLst>
        </pc:spChg>
        <pc:spChg chg="add del">
          <ac:chgData name="Albert Kšiňan" userId="d010fccd-7d02-475f-9f14-2192af778b2b" providerId="ADAL" clId="{0EC84A6E-855C-4E25-A7A1-1B12BA63F28C}" dt="2024-10-16T17:52:12.038" v="60" actId="26606"/>
          <ac:spMkLst>
            <pc:docMk/>
            <pc:sldMk cId="4069018861" sldId="265"/>
            <ac:spMk id="33" creationId="{3FCFB1DE-0B7E-48CC-BA90-B2AB0889F9D6}"/>
          </ac:spMkLst>
        </pc:spChg>
        <pc:spChg chg="add del">
          <ac:chgData name="Albert Kšiňan" userId="d010fccd-7d02-475f-9f14-2192af778b2b" providerId="ADAL" clId="{0EC84A6E-855C-4E25-A7A1-1B12BA63F28C}" dt="2024-10-16T17:52:13.606" v="62" actId="26606"/>
          <ac:spMkLst>
            <pc:docMk/>
            <pc:sldMk cId="4069018861" sldId="265"/>
            <ac:spMk id="35" creationId="{81D83946-74FA-498A-AC80-9926F041B5C5}"/>
          </ac:spMkLst>
        </pc:spChg>
        <pc:spChg chg="add del">
          <ac:chgData name="Albert Kšiňan" userId="d010fccd-7d02-475f-9f14-2192af778b2b" providerId="ADAL" clId="{0EC84A6E-855C-4E25-A7A1-1B12BA63F28C}" dt="2024-10-16T17:52:13.606" v="62" actId="26606"/>
          <ac:spMkLst>
            <pc:docMk/>
            <pc:sldMk cId="4069018861" sldId="265"/>
            <ac:spMk id="36" creationId="{B23FE733-F95B-4DF6-AFC5-BEEB3577C494}"/>
          </ac:spMkLst>
        </pc:spChg>
        <pc:spChg chg="add del">
          <ac:chgData name="Albert Kšiňan" userId="d010fccd-7d02-475f-9f14-2192af778b2b" providerId="ADAL" clId="{0EC84A6E-855C-4E25-A7A1-1B12BA63F28C}" dt="2024-10-16T17:52:13.606" v="62" actId="26606"/>
          <ac:spMkLst>
            <pc:docMk/>
            <pc:sldMk cId="4069018861" sldId="265"/>
            <ac:spMk id="37" creationId="{5060D983-8B52-443A-8183-2A1DE05618B5}"/>
          </ac:spMkLst>
        </pc:spChg>
        <pc:spChg chg="add del">
          <ac:chgData name="Albert Kšiňan" userId="d010fccd-7d02-475f-9f14-2192af778b2b" providerId="ADAL" clId="{0EC84A6E-855C-4E25-A7A1-1B12BA63F28C}" dt="2024-10-16T17:52:13.606" v="62" actId="26606"/>
          <ac:spMkLst>
            <pc:docMk/>
            <pc:sldMk cId="4069018861" sldId="265"/>
            <ac:spMk id="38" creationId="{9080D120-BD54-46E1-BA37-82F5E8089E90}"/>
          </ac:spMkLst>
        </pc:spChg>
        <pc:spChg chg="add del">
          <ac:chgData name="Albert Kšiňan" userId="d010fccd-7d02-475f-9f14-2192af778b2b" providerId="ADAL" clId="{0EC84A6E-855C-4E25-A7A1-1B12BA63F28C}" dt="2024-10-16T17:52:15.023" v="64" actId="26606"/>
          <ac:spMkLst>
            <pc:docMk/>
            <pc:sldMk cId="4069018861" sldId="265"/>
            <ac:spMk id="40" creationId="{49B9E8A9-352D-4DCB-9485-C777000D4979}"/>
          </ac:spMkLst>
        </pc:spChg>
        <pc:spChg chg="add del">
          <ac:chgData name="Albert Kšiňan" userId="d010fccd-7d02-475f-9f14-2192af778b2b" providerId="ADAL" clId="{0EC84A6E-855C-4E25-A7A1-1B12BA63F28C}" dt="2024-10-16T17:52:15.023" v="64" actId="26606"/>
          <ac:spMkLst>
            <pc:docMk/>
            <pc:sldMk cId="4069018861" sldId="265"/>
            <ac:spMk id="41" creationId="{C2A9B0E5-C2C1-4B85-99A9-117A659D5FE0}"/>
          </ac:spMkLst>
        </pc:spChg>
        <pc:spChg chg="add del">
          <ac:chgData name="Albert Kšiňan" userId="d010fccd-7d02-475f-9f14-2192af778b2b" providerId="ADAL" clId="{0EC84A6E-855C-4E25-A7A1-1B12BA63F28C}" dt="2024-10-16T17:52:15.023" v="64" actId="26606"/>
          <ac:spMkLst>
            <pc:docMk/>
            <pc:sldMk cId="4069018861" sldId="265"/>
            <ac:spMk id="42" creationId="{3A8AEACA-9535-4BE8-A91B-8BE82BA54751}"/>
          </ac:spMkLst>
        </pc:spChg>
        <pc:spChg chg="add del">
          <ac:chgData name="Albert Kšiňan" userId="d010fccd-7d02-475f-9f14-2192af778b2b" providerId="ADAL" clId="{0EC84A6E-855C-4E25-A7A1-1B12BA63F28C}" dt="2024-10-16T17:52:15.609" v="66" actId="26606"/>
          <ac:spMkLst>
            <pc:docMk/>
            <pc:sldMk cId="4069018861" sldId="265"/>
            <ac:spMk id="44" creationId="{D2B783EE-0239-4717-BBEA-8C9EAC61C824}"/>
          </ac:spMkLst>
        </pc:spChg>
        <pc:spChg chg="add del">
          <ac:chgData name="Albert Kšiňan" userId="d010fccd-7d02-475f-9f14-2192af778b2b" providerId="ADAL" clId="{0EC84A6E-855C-4E25-A7A1-1B12BA63F28C}" dt="2024-10-16T17:52:15.609" v="66" actId="26606"/>
          <ac:spMkLst>
            <pc:docMk/>
            <pc:sldMk cId="4069018861" sldId="265"/>
            <ac:spMk id="45" creationId="{A7B99495-F43F-4D80-A44F-2CB4764EB90B}"/>
          </ac:spMkLst>
        </pc:spChg>
        <pc:spChg chg="add del">
          <ac:chgData name="Albert Kšiňan" userId="d010fccd-7d02-475f-9f14-2192af778b2b" providerId="ADAL" clId="{0EC84A6E-855C-4E25-A7A1-1B12BA63F28C}" dt="2024-10-16T17:52:15.609" v="66" actId="26606"/>
          <ac:spMkLst>
            <pc:docMk/>
            <pc:sldMk cId="4069018861" sldId="265"/>
            <ac:spMk id="46" creationId="{70BEB1E7-2F88-40BC-B73D-42E5B6F80BFC}"/>
          </ac:spMkLst>
        </pc:spChg>
        <pc:spChg chg="add">
          <ac:chgData name="Albert Kšiňan" userId="d010fccd-7d02-475f-9f14-2192af778b2b" providerId="ADAL" clId="{0EC84A6E-855C-4E25-A7A1-1B12BA63F28C}" dt="2024-10-16T17:52:15.613" v="67" actId="26606"/>
          <ac:spMkLst>
            <pc:docMk/>
            <pc:sldMk cId="4069018861" sldId="265"/>
            <ac:spMk id="48" creationId="{49B9E8A9-352D-4DCB-9485-C777000D4979}"/>
          </ac:spMkLst>
        </pc:spChg>
        <pc:spChg chg="add">
          <ac:chgData name="Albert Kšiňan" userId="d010fccd-7d02-475f-9f14-2192af778b2b" providerId="ADAL" clId="{0EC84A6E-855C-4E25-A7A1-1B12BA63F28C}" dt="2024-10-16T17:52:15.613" v="67" actId="26606"/>
          <ac:spMkLst>
            <pc:docMk/>
            <pc:sldMk cId="4069018861" sldId="265"/>
            <ac:spMk id="49" creationId="{C2A9B0E5-C2C1-4B85-99A9-117A659D5FE0}"/>
          </ac:spMkLst>
        </pc:spChg>
        <pc:spChg chg="add">
          <ac:chgData name="Albert Kšiňan" userId="d010fccd-7d02-475f-9f14-2192af778b2b" providerId="ADAL" clId="{0EC84A6E-855C-4E25-A7A1-1B12BA63F28C}" dt="2024-10-16T17:52:15.613" v="67" actId="26606"/>
          <ac:spMkLst>
            <pc:docMk/>
            <pc:sldMk cId="4069018861" sldId="265"/>
            <ac:spMk id="50" creationId="{3A8AEACA-9535-4BE8-A91B-8BE82BA54751}"/>
          </ac:spMkLst>
        </pc:spChg>
        <pc:picChg chg="mod ord">
          <ac:chgData name="Albert Kšiňan" userId="d010fccd-7d02-475f-9f14-2192af778b2b" providerId="ADAL" clId="{0EC84A6E-855C-4E25-A7A1-1B12BA63F28C}" dt="2024-10-16T17:52:15.613" v="67" actId="26606"/>
          <ac:picMkLst>
            <pc:docMk/>
            <pc:sldMk cId="4069018861" sldId="265"/>
            <ac:picMk id="4" creationId="{97221C8F-7BB2-515F-3598-8D50403B6E46}"/>
          </ac:picMkLst>
        </pc:picChg>
        <pc:picChg chg="mod ord">
          <ac:chgData name="Albert Kšiňan" userId="d010fccd-7d02-475f-9f14-2192af778b2b" providerId="ADAL" clId="{0EC84A6E-855C-4E25-A7A1-1B12BA63F28C}" dt="2024-10-16T17:59:51.614" v="164" actId="1076"/>
          <ac:picMkLst>
            <pc:docMk/>
            <pc:sldMk cId="4069018861" sldId="265"/>
            <ac:picMk id="19" creationId="{943E3194-D7C8-FED8-2651-FC11A66B3059}"/>
          </ac:picMkLst>
        </pc:picChg>
      </pc:sldChg>
      <pc:sldChg chg="addSp modSp">
        <pc:chgData name="Albert Kšiňan" userId="d010fccd-7d02-475f-9f14-2192af778b2b" providerId="ADAL" clId="{0EC84A6E-855C-4E25-A7A1-1B12BA63F28C}" dt="2024-10-16T17:58:03.883" v="137"/>
        <pc:sldMkLst>
          <pc:docMk/>
          <pc:sldMk cId="1823881295" sldId="266"/>
        </pc:sldMkLst>
        <pc:spChg chg="add mod">
          <ac:chgData name="Albert Kšiňan" userId="d010fccd-7d02-475f-9f14-2192af778b2b" providerId="ADAL" clId="{0EC84A6E-855C-4E25-A7A1-1B12BA63F28C}" dt="2024-10-16T17:58:03.883" v="137"/>
          <ac:spMkLst>
            <pc:docMk/>
            <pc:sldMk cId="1823881295" sldId="266"/>
            <ac:spMk id="6" creationId="{86C4AA9B-1ADF-622C-DF52-EE9959449B30}"/>
          </ac:spMkLst>
        </pc:spChg>
        <pc:picChg chg="mod">
          <ac:chgData name="Albert Kšiňan" userId="d010fccd-7d02-475f-9f14-2192af778b2b" providerId="ADAL" clId="{0EC84A6E-855C-4E25-A7A1-1B12BA63F28C}" dt="2024-10-16T17:52:48.853" v="72" actId="1076"/>
          <ac:picMkLst>
            <pc:docMk/>
            <pc:sldMk cId="1823881295" sldId="266"/>
            <ac:picMk id="4" creationId="{DA36390B-9F52-0A8A-8718-9117CFBAC0BD}"/>
          </ac:picMkLst>
        </pc:picChg>
      </pc:sldChg>
      <pc:sldChg chg="addSp modSp mod setBg">
        <pc:chgData name="Albert Kšiňan" userId="d010fccd-7d02-475f-9f14-2192af778b2b" providerId="ADAL" clId="{0EC84A6E-855C-4E25-A7A1-1B12BA63F28C}" dt="2024-10-16T18:03:03.921" v="202" actId="12"/>
        <pc:sldMkLst>
          <pc:docMk/>
          <pc:sldMk cId="137146562" sldId="267"/>
        </pc:sldMkLst>
        <pc:spChg chg="mod">
          <ac:chgData name="Albert Kšiňan" userId="d010fccd-7d02-475f-9f14-2192af778b2b" providerId="ADAL" clId="{0EC84A6E-855C-4E25-A7A1-1B12BA63F28C}" dt="2024-10-16T17:54:37.223" v="103" actId="26606"/>
          <ac:spMkLst>
            <pc:docMk/>
            <pc:sldMk cId="137146562" sldId="267"/>
            <ac:spMk id="2" creationId="{D2717A81-72C7-B69F-E14D-6B1D7FA9E839}"/>
          </ac:spMkLst>
        </pc:spChg>
        <pc:spChg chg="mod">
          <ac:chgData name="Albert Kšiňan" userId="d010fccd-7d02-475f-9f14-2192af778b2b" providerId="ADAL" clId="{0EC84A6E-855C-4E25-A7A1-1B12BA63F28C}" dt="2024-10-16T18:03:03.921" v="202" actId="12"/>
          <ac:spMkLst>
            <pc:docMk/>
            <pc:sldMk cId="137146562" sldId="267"/>
            <ac:spMk id="3" creationId="{8BB6B944-D4C0-AABC-80C0-30102E29E3AA}"/>
          </ac:spMkLst>
        </pc:spChg>
        <pc:spChg chg="add">
          <ac:chgData name="Albert Kšiňan" userId="d010fccd-7d02-475f-9f14-2192af778b2b" providerId="ADAL" clId="{0EC84A6E-855C-4E25-A7A1-1B12BA63F28C}" dt="2024-10-16T17:54:37.223" v="103" actId="26606"/>
          <ac:spMkLst>
            <pc:docMk/>
            <pc:sldMk cId="137146562" sldId="267"/>
            <ac:spMk id="8" creationId="{DAF1966E-FD40-4A4A-B61B-C4DF7FA05F06}"/>
          </ac:spMkLst>
        </pc:spChg>
        <pc:spChg chg="add">
          <ac:chgData name="Albert Kšiňan" userId="d010fccd-7d02-475f-9f14-2192af778b2b" providerId="ADAL" clId="{0EC84A6E-855C-4E25-A7A1-1B12BA63F28C}" dt="2024-10-16T17:54:37.223" v="103" actId="26606"/>
          <ac:spMkLst>
            <pc:docMk/>
            <pc:sldMk cId="137146562" sldId="267"/>
            <ac:spMk id="10" creationId="{047BFA19-D45E-416B-A404-7AF2F3F27017}"/>
          </ac:spMkLst>
        </pc:spChg>
        <pc:spChg chg="add">
          <ac:chgData name="Albert Kšiňan" userId="d010fccd-7d02-475f-9f14-2192af778b2b" providerId="ADAL" clId="{0EC84A6E-855C-4E25-A7A1-1B12BA63F28C}" dt="2024-10-16T17:54:37.223" v="103" actId="26606"/>
          <ac:spMkLst>
            <pc:docMk/>
            <pc:sldMk cId="137146562" sldId="267"/>
            <ac:spMk id="12" creationId="{8E0105E7-23DB-4CF2-8258-FF47C7620F6E}"/>
          </ac:spMkLst>
        </pc:spChg>
        <pc:spChg chg="add">
          <ac:chgData name="Albert Kšiňan" userId="d010fccd-7d02-475f-9f14-2192af778b2b" providerId="ADAL" clId="{0EC84A6E-855C-4E25-A7A1-1B12BA63F28C}" dt="2024-10-16T17:54:37.223" v="103" actId="26606"/>
          <ac:spMkLst>
            <pc:docMk/>
            <pc:sldMk cId="137146562" sldId="267"/>
            <ac:spMk id="14" creationId="{074B4F7D-14B2-478B-8BF5-01E4E0C5D263}"/>
          </ac:spMkLst>
        </pc:spChg>
      </pc:sldChg>
      <pc:sldChg chg="modSp mod">
        <pc:chgData name="Albert Kšiňan" userId="d010fccd-7d02-475f-9f14-2192af778b2b" providerId="ADAL" clId="{0EC84A6E-855C-4E25-A7A1-1B12BA63F28C}" dt="2024-10-16T18:00:49.059" v="177" actId="1076"/>
        <pc:sldMkLst>
          <pc:docMk/>
          <pc:sldMk cId="1783931139" sldId="268"/>
        </pc:sldMkLst>
        <pc:spChg chg="mod">
          <ac:chgData name="Albert Kšiňan" userId="d010fccd-7d02-475f-9f14-2192af778b2b" providerId="ADAL" clId="{0EC84A6E-855C-4E25-A7A1-1B12BA63F28C}" dt="2024-10-16T17:52:32.781" v="70" actId="20577"/>
          <ac:spMkLst>
            <pc:docMk/>
            <pc:sldMk cId="1783931139" sldId="268"/>
            <ac:spMk id="3" creationId="{AAD4A96F-9A1F-1C53-7DC1-A37C58991168}"/>
          </ac:spMkLst>
        </pc:spChg>
        <pc:picChg chg="mod">
          <ac:chgData name="Albert Kšiňan" userId="d010fccd-7d02-475f-9f14-2192af778b2b" providerId="ADAL" clId="{0EC84A6E-855C-4E25-A7A1-1B12BA63F28C}" dt="2024-10-16T18:00:49.059" v="177" actId="1076"/>
          <ac:picMkLst>
            <pc:docMk/>
            <pc:sldMk cId="1783931139" sldId="268"/>
            <ac:picMk id="5" creationId="{C6D5DE00-C369-D538-67E6-18164F4B6FC2}"/>
          </ac:picMkLst>
        </pc:picChg>
      </pc:sldChg>
      <pc:sldChg chg="delSp modSp mod">
        <pc:chgData name="Albert Kšiňan" userId="d010fccd-7d02-475f-9f14-2192af778b2b" providerId="ADAL" clId="{0EC84A6E-855C-4E25-A7A1-1B12BA63F28C}" dt="2024-10-16T18:04:37.287" v="219" actId="27636"/>
        <pc:sldMkLst>
          <pc:docMk/>
          <pc:sldMk cId="1772662388" sldId="269"/>
        </pc:sldMkLst>
        <pc:spChg chg="mod">
          <ac:chgData name="Albert Kšiňan" userId="d010fccd-7d02-475f-9f14-2192af778b2b" providerId="ADAL" clId="{0EC84A6E-855C-4E25-A7A1-1B12BA63F28C}" dt="2024-10-16T17:55:02.542" v="111" actId="1076"/>
          <ac:spMkLst>
            <pc:docMk/>
            <pc:sldMk cId="1772662388" sldId="269"/>
            <ac:spMk id="2" creationId="{C2F16379-6EA0-71EC-6BB2-3BD85199AB20}"/>
          </ac:spMkLst>
        </pc:spChg>
        <pc:spChg chg="mod">
          <ac:chgData name="Albert Kšiňan" userId="d010fccd-7d02-475f-9f14-2192af778b2b" providerId="ADAL" clId="{0EC84A6E-855C-4E25-A7A1-1B12BA63F28C}" dt="2024-10-16T18:04:37.287" v="219" actId="27636"/>
          <ac:spMkLst>
            <pc:docMk/>
            <pc:sldMk cId="1772662388" sldId="269"/>
            <ac:spMk id="3" creationId="{7F6A8A06-5B40-D8D8-AA25-D4267F553E57}"/>
          </ac:spMkLst>
        </pc:spChg>
        <pc:spChg chg="del mod">
          <ac:chgData name="Albert Kšiňan" userId="d010fccd-7d02-475f-9f14-2192af778b2b" providerId="ADAL" clId="{0EC84A6E-855C-4E25-A7A1-1B12BA63F28C}" dt="2024-10-16T17:54:50.752" v="107" actId="478"/>
          <ac:spMkLst>
            <pc:docMk/>
            <pc:sldMk cId="1772662388" sldId="269"/>
            <ac:spMk id="12" creationId="{D3BE7BAB-8BC5-8940-5329-F7D14C16C702}"/>
          </ac:spMkLst>
        </pc:spChg>
        <pc:graphicFrameChg chg="mod">
          <ac:chgData name="Albert Kšiňan" userId="d010fccd-7d02-475f-9f14-2192af778b2b" providerId="ADAL" clId="{0EC84A6E-855C-4E25-A7A1-1B12BA63F28C}" dt="2024-10-16T17:54:59.385" v="110" actId="1076"/>
          <ac:graphicFrameMkLst>
            <pc:docMk/>
            <pc:sldMk cId="1772662388" sldId="269"/>
            <ac:graphicFrameMk id="6" creationId="{9D5B27EC-78DD-2AE7-F532-7572A802D781}"/>
          </ac:graphicFrameMkLst>
        </pc:graphicFrameChg>
      </pc:sldChg>
      <pc:sldChg chg="addSp modSp mod setBg">
        <pc:chgData name="Albert Kšiňan" userId="d010fccd-7d02-475f-9f14-2192af778b2b" providerId="ADAL" clId="{0EC84A6E-855C-4E25-A7A1-1B12BA63F28C}" dt="2024-10-16T18:05:06.452" v="228" actId="12"/>
        <pc:sldMkLst>
          <pc:docMk/>
          <pc:sldMk cId="4088703639" sldId="270"/>
        </pc:sldMkLst>
        <pc:spChg chg="mod">
          <ac:chgData name="Albert Kšiňan" userId="d010fccd-7d02-475f-9f14-2192af778b2b" providerId="ADAL" clId="{0EC84A6E-855C-4E25-A7A1-1B12BA63F28C}" dt="2024-10-16T17:55:26.026" v="116" actId="26606"/>
          <ac:spMkLst>
            <pc:docMk/>
            <pc:sldMk cId="4088703639" sldId="270"/>
            <ac:spMk id="2" creationId="{BF05979B-AC00-BB4F-88CB-8293E4BEA3CC}"/>
          </ac:spMkLst>
        </pc:spChg>
        <pc:spChg chg="mod">
          <ac:chgData name="Albert Kšiňan" userId="d010fccd-7d02-475f-9f14-2192af778b2b" providerId="ADAL" clId="{0EC84A6E-855C-4E25-A7A1-1B12BA63F28C}" dt="2024-10-16T18:05:06.452" v="228" actId="12"/>
          <ac:spMkLst>
            <pc:docMk/>
            <pc:sldMk cId="4088703639" sldId="270"/>
            <ac:spMk id="3" creationId="{5104E9DB-CC46-2CD7-C4E1-590A287A341C}"/>
          </ac:spMkLst>
        </pc:spChg>
        <pc:spChg chg="add">
          <ac:chgData name="Albert Kšiňan" userId="d010fccd-7d02-475f-9f14-2192af778b2b" providerId="ADAL" clId="{0EC84A6E-855C-4E25-A7A1-1B12BA63F28C}" dt="2024-10-16T17:55:26.026" v="116" actId="26606"/>
          <ac:spMkLst>
            <pc:docMk/>
            <pc:sldMk cId="4088703639" sldId="270"/>
            <ac:spMk id="8" creationId="{DAF1966E-FD40-4A4A-B61B-C4DF7FA05F06}"/>
          </ac:spMkLst>
        </pc:spChg>
        <pc:spChg chg="add">
          <ac:chgData name="Albert Kšiňan" userId="d010fccd-7d02-475f-9f14-2192af778b2b" providerId="ADAL" clId="{0EC84A6E-855C-4E25-A7A1-1B12BA63F28C}" dt="2024-10-16T17:55:26.026" v="116" actId="26606"/>
          <ac:spMkLst>
            <pc:docMk/>
            <pc:sldMk cId="4088703639" sldId="270"/>
            <ac:spMk id="10" creationId="{047BFA19-D45E-416B-A404-7AF2F3F27017}"/>
          </ac:spMkLst>
        </pc:spChg>
        <pc:spChg chg="add">
          <ac:chgData name="Albert Kšiňan" userId="d010fccd-7d02-475f-9f14-2192af778b2b" providerId="ADAL" clId="{0EC84A6E-855C-4E25-A7A1-1B12BA63F28C}" dt="2024-10-16T17:55:26.026" v="116" actId="26606"/>
          <ac:spMkLst>
            <pc:docMk/>
            <pc:sldMk cId="4088703639" sldId="270"/>
            <ac:spMk id="12" creationId="{8E0105E7-23DB-4CF2-8258-FF47C7620F6E}"/>
          </ac:spMkLst>
        </pc:spChg>
        <pc:spChg chg="add">
          <ac:chgData name="Albert Kšiňan" userId="d010fccd-7d02-475f-9f14-2192af778b2b" providerId="ADAL" clId="{0EC84A6E-855C-4E25-A7A1-1B12BA63F28C}" dt="2024-10-16T17:55:26.026" v="116" actId="26606"/>
          <ac:spMkLst>
            <pc:docMk/>
            <pc:sldMk cId="4088703639" sldId="270"/>
            <ac:spMk id="14" creationId="{074B4F7D-14B2-478B-8BF5-01E4E0C5D263}"/>
          </ac:spMkLst>
        </pc:spChg>
      </pc:sldChg>
      <pc:sldChg chg="addSp modSp mod setBg modAnim">
        <pc:chgData name="Albert Kšiňan" userId="d010fccd-7d02-475f-9f14-2192af778b2b" providerId="ADAL" clId="{0EC84A6E-855C-4E25-A7A1-1B12BA63F28C}" dt="2024-10-16T17:56:05.917" v="132" actId="5793"/>
        <pc:sldMkLst>
          <pc:docMk/>
          <pc:sldMk cId="401300762" sldId="271"/>
        </pc:sldMkLst>
        <pc:spChg chg="mod">
          <ac:chgData name="Albert Kšiňan" userId="d010fccd-7d02-475f-9f14-2192af778b2b" providerId="ADAL" clId="{0EC84A6E-855C-4E25-A7A1-1B12BA63F28C}" dt="2024-10-16T17:55:32.994" v="117" actId="26606"/>
          <ac:spMkLst>
            <pc:docMk/>
            <pc:sldMk cId="401300762" sldId="271"/>
            <ac:spMk id="2" creationId="{933DF029-94C4-187B-58A3-D83A07ACA40B}"/>
          </ac:spMkLst>
        </pc:spChg>
        <pc:spChg chg="mod ord">
          <ac:chgData name="Albert Kšiňan" userId="d010fccd-7d02-475f-9f14-2192af778b2b" providerId="ADAL" clId="{0EC84A6E-855C-4E25-A7A1-1B12BA63F28C}" dt="2024-10-16T17:56:05.917" v="132" actId="5793"/>
          <ac:spMkLst>
            <pc:docMk/>
            <pc:sldMk cId="401300762" sldId="271"/>
            <ac:spMk id="3" creationId="{67852C06-0C31-D164-D924-277BF70EE068}"/>
          </ac:spMkLst>
        </pc:spChg>
        <pc:spChg chg="add">
          <ac:chgData name="Albert Kšiňan" userId="d010fccd-7d02-475f-9f14-2192af778b2b" providerId="ADAL" clId="{0EC84A6E-855C-4E25-A7A1-1B12BA63F28C}" dt="2024-10-16T17:55:32.994" v="117" actId="26606"/>
          <ac:spMkLst>
            <pc:docMk/>
            <pc:sldMk cId="401300762" sldId="271"/>
            <ac:spMk id="10" creationId="{84ECDE7A-6944-466D-8FFE-149A29BA6BAE}"/>
          </ac:spMkLst>
        </pc:spChg>
        <pc:spChg chg="add">
          <ac:chgData name="Albert Kšiňan" userId="d010fccd-7d02-475f-9f14-2192af778b2b" providerId="ADAL" clId="{0EC84A6E-855C-4E25-A7A1-1B12BA63F28C}" dt="2024-10-16T17:55:32.994" v="117" actId="26606"/>
          <ac:spMkLst>
            <pc:docMk/>
            <pc:sldMk cId="401300762" sldId="271"/>
            <ac:spMk id="12" creationId="{B3420082-9415-44EC-802E-C77D71D59C57}"/>
          </ac:spMkLst>
        </pc:spChg>
        <pc:spChg chg="add">
          <ac:chgData name="Albert Kšiňan" userId="d010fccd-7d02-475f-9f14-2192af778b2b" providerId="ADAL" clId="{0EC84A6E-855C-4E25-A7A1-1B12BA63F28C}" dt="2024-10-16T17:55:32.994" v="117" actId="26606"/>
          <ac:spMkLst>
            <pc:docMk/>
            <pc:sldMk cId="401300762" sldId="271"/>
            <ac:spMk id="14" creationId="{55A52C45-1FCB-4636-A80F-2849B8226C01}"/>
          </ac:spMkLst>
        </pc:spChg>
        <pc:spChg chg="add">
          <ac:chgData name="Albert Kšiňan" userId="d010fccd-7d02-475f-9f14-2192af778b2b" providerId="ADAL" clId="{0EC84A6E-855C-4E25-A7A1-1B12BA63F28C}" dt="2024-10-16T17:55:32.994" v="117" actId="26606"/>
          <ac:spMkLst>
            <pc:docMk/>
            <pc:sldMk cId="401300762" sldId="271"/>
            <ac:spMk id="16" creationId="{768EB4DD-3704-43AD-92B3-C4E0C6EA92CB}"/>
          </ac:spMkLst>
        </pc:spChg>
        <pc:picChg chg="mod">
          <ac:chgData name="Albert Kšiňan" userId="d010fccd-7d02-475f-9f14-2192af778b2b" providerId="ADAL" clId="{0EC84A6E-855C-4E25-A7A1-1B12BA63F28C}" dt="2024-10-16T17:55:32.994" v="117" actId="26606"/>
          <ac:picMkLst>
            <pc:docMk/>
            <pc:sldMk cId="401300762" sldId="271"/>
            <ac:picMk id="5" creationId="{B0E5FB72-A50A-4C76-3B71-9115B9D86238}"/>
          </ac:picMkLst>
        </pc:picChg>
      </pc:sldChg>
      <pc:sldChg chg="addSp delSp modSp mod setBg">
        <pc:chgData name="Albert Kšiňan" userId="d010fccd-7d02-475f-9f14-2192af778b2b" providerId="ADAL" clId="{0EC84A6E-855C-4E25-A7A1-1B12BA63F28C}" dt="2024-10-16T17:54:03.167" v="94" actId="26606"/>
        <pc:sldMkLst>
          <pc:docMk/>
          <pc:sldMk cId="3361498010" sldId="272"/>
        </pc:sldMkLst>
        <pc:spChg chg="mod">
          <ac:chgData name="Albert Kšiňan" userId="d010fccd-7d02-475f-9f14-2192af778b2b" providerId="ADAL" clId="{0EC84A6E-855C-4E25-A7A1-1B12BA63F28C}" dt="2024-10-16T17:54:03.167" v="94" actId="26606"/>
          <ac:spMkLst>
            <pc:docMk/>
            <pc:sldMk cId="3361498010" sldId="272"/>
            <ac:spMk id="2" creationId="{00AECD1C-D602-EFB0-B55A-8315B814328D}"/>
          </ac:spMkLst>
        </pc:spChg>
        <pc:spChg chg="add del">
          <ac:chgData name="Albert Kšiňan" userId="d010fccd-7d02-475f-9f14-2192af778b2b" providerId="ADAL" clId="{0EC84A6E-855C-4E25-A7A1-1B12BA63F28C}" dt="2024-10-16T17:54:00.559" v="91" actId="26606"/>
          <ac:spMkLst>
            <pc:docMk/>
            <pc:sldMk cId="3361498010" sldId="272"/>
            <ac:spMk id="22" creationId="{0855A890-B60B-4670-9DC2-69DC05015AB3}"/>
          </ac:spMkLst>
        </pc:spChg>
        <pc:spChg chg="add del">
          <ac:chgData name="Albert Kšiňan" userId="d010fccd-7d02-475f-9f14-2192af778b2b" providerId="ADAL" clId="{0EC84A6E-855C-4E25-A7A1-1B12BA63F28C}" dt="2024-10-16T17:54:00.559" v="91" actId="26606"/>
          <ac:spMkLst>
            <pc:docMk/>
            <pc:sldMk cId="3361498010" sldId="272"/>
            <ac:spMk id="24" creationId="{90F533E9-6690-41A8-A372-4C6C622D028D}"/>
          </ac:spMkLst>
        </pc:spChg>
        <pc:spChg chg="add del">
          <ac:chgData name="Albert Kšiňan" userId="d010fccd-7d02-475f-9f14-2192af778b2b" providerId="ADAL" clId="{0EC84A6E-855C-4E25-A7A1-1B12BA63F28C}" dt="2024-10-16T17:54:00.559" v="91" actId="26606"/>
          <ac:spMkLst>
            <pc:docMk/>
            <pc:sldMk cId="3361498010" sldId="272"/>
            <ac:spMk id="26" creationId="{99413ED5-9ED4-4772-BCE4-2BCAE6B12E35}"/>
          </ac:spMkLst>
        </pc:spChg>
        <pc:spChg chg="add del">
          <ac:chgData name="Albert Kšiňan" userId="d010fccd-7d02-475f-9f14-2192af778b2b" providerId="ADAL" clId="{0EC84A6E-855C-4E25-A7A1-1B12BA63F28C}" dt="2024-10-16T17:54:00.559" v="91" actId="26606"/>
          <ac:spMkLst>
            <pc:docMk/>
            <pc:sldMk cId="3361498010" sldId="272"/>
            <ac:spMk id="28" creationId="{04357C93-F0CB-4A1C-8F77-4E9063789819}"/>
          </ac:spMkLst>
        </pc:spChg>
        <pc:spChg chg="add del">
          <ac:chgData name="Albert Kšiňan" userId="d010fccd-7d02-475f-9f14-2192af778b2b" providerId="ADAL" clId="{0EC84A6E-855C-4E25-A7A1-1B12BA63F28C}" dt="2024-10-16T17:54:03.162" v="93" actId="26606"/>
          <ac:spMkLst>
            <pc:docMk/>
            <pc:sldMk cId="3361498010" sldId="272"/>
            <ac:spMk id="30" creationId="{C76F23D8-F48E-4408-B216-AF6FBEB31975}"/>
          </ac:spMkLst>
        </pc:spChg>
        <pc:spChg chg="add del">
          <ac:chgData name="Albert Kšiňan" userId="d010fccd-7d02-475f-9f14-2192af778b2b" providerId="ADAL" clId="{0EC84A6E-855C-4E25-A7A1-1B12BA63F28C}" dt="2024-10-16T17:54:03.162" v="93" actId="26606"/>
          <ac:spMkLst>
            <pc:docMk/>
            <pc:sldMk cId="3361498010" sldId="272"/>
            <ac:spMk id="31" creationId="{0ADDB668-2CA4-4D2B-9C34-3487CA330BA8}"/>
          </ac:spMkLst>
        </pc:spChg>
        <pc:spChg chg="add del">
          <ac:chgData name="Albert Kšiňan" userId="d010fccd-7d02-475f-9f14-2192af778b2b" providerId="ADAL" clId="{0EC84A6E-855C-4E25-A7A1-1B12BA63F28C}" dt="2024-10-16T17:54:03.162" v="93" actId="26606"/>
          <ac:spMkLst>
            <pc:docMk/>
            <pc:sldMk cId="3361498010" sldId="272"/>
            <ac:spMk id="32" creationId="{2568BC19-F052-4108-93E1-6A3D1DEC072F}"/>
          </ac:spMkLst>
        </pc:spChg>
        <pc:spChg chg="add del">
          <ac:chgData name="Albert Kšiňan" userId="d010fccd-7d02-475f-9f14-2192af778b2b" providerId="ADAL" clId="{0EC84A6E-855C-4E25-A7A1-1B12BA63F28C}" dt="2024-10-16T17:54:03.162" v="93" actId="26606"/>
          <ac:spMkLst>
            <pc:docMk/>
            <pc:sldMk cId="3361498010" sldId="272"/>
            <ac:spMk id="33" creationId="{D5FD337D-4D6B-4C8B-B6F5-121097E09881}"/>
          </ac:spMkLst>
        </pc:spChg>
        <pc:spChg chg="add">
          <ac:chgData name="Albert Kšiňan" userId="d010fccd-7d02-475f-9f14-2192af778b2b" providerId="ADAL" clId="{0EC84A6E-855C-4E25-A7A1-1B12BA63F28C}" dt="2024-10-16T17:54:03.167" v="94" actId="26606"/>
          <ac:spMkLst>
            <pc:docMk/>
            <pc:sldMk cId="3361498010" sldId="272"/>
            <ac:spMk id="35" creationId="{D898B8EB-E53C-4E72-9817-B4BFCAD73600}"/>
          </ac:spMkLst>
        </pc:spChg>
        <pc:spChg chg="add">
          <ac:chgData name="Albert Kšiňan" userId="d010fccd-7d02-475f-9f14-2192af778b2b" providerId="ADAL" clId="{0EC84A6E-855C-4E25-A7A1-1B12BA63F28C}" dt="2024-10-16T17:54:03.167" v="94" actId="26606"/>
          <ac:spMkLst>
            <pc:docMk/>
            <pc:sldMk cId="3361498010" sldId="272"/>
            <ac:spMk id="36" creationId="{4E130362-2F35-4AB7-9EA5-DBC0F771A58D}"/>
          </ac:spMkLst>
        </pc:spChg>
        <pc:spChg chg="add">
          <ac:chgData name="Albert Kšiňan" userId="d010fccd-7d02-475f-9f14-2192af778b2b" providerId="ADAL" clId="{0EC84A6E-855C-4E25-A7A1-1B12BA63F28C}" dt="2024-10-16T17:54:03.167" v="94" actId="26606"/>
          <ac:spMkLst>
            <pc:docMk/>
            <pc:sldMk cId="3361498010" sldId="272"/>
            <ac:spMk id="37" creationId="{56BE988C-7A5B-41EC-A46C-AEA93D8D32FD}"/>
          </ac:spMkLst>
        </pc:spChg>
        <pc:spChg chg="add">
          <ac:chgData name="Albert Kšiňan" userId="d010fccd-7d02-475f-9f14-2192af778b2b" providerId="ADAL" clId="{0EC84A6E-855C-4E25-A7A1-1B12BA63F28C}" dt="2024-10-16T17:54:03.167" v="94" actId="26606"/>
          <ac:spMkLst>
            <pc:docMk/>
            <pc:sldMk cId="3361498010" sldId="272"/>
            <ac:spMk id="38" creationId="{E3CB1EC0-40A9-4D5E-B7E2-6E3423CE28B2}"/>
          </ac:spMkLst>
        </pc:spChg>
        <pc:spChg chg="add">
          <ac:chgData name="Albert Kšiňan" userId="d010fccd-7d02-475f-9f14-2192af778b2b" providerId="ADAL" clId="{0EC84A6E-855C-4E25-A7A1-1B12BA63F28C}" dt="2024-10-16T17:54:03.167" v="94" actId="26606"/>
          <ac:spMkLst>
            <pc:docMk/>
            <pc:sldMk cId="3361498010" sldId="272"/>
            <ac:spMk id="39" creationId="{DCBE52EF-2889-423F-947C-0E44A760D696}"/>
          </ac:spMkLst>
        </pc:spChg>
        <pc:picChg chg="mod">
          <ac:chgData name="Albert Kšiňan" userId="d010fccd-7d02-475f-9f14-2192af778b2b" providerId="ADAL" clId="{0EC84A6E-855C-4E25-A7A1-1B12BA63F28C}" dt="2024-10-16T17:54:03.167" v="94" actId="26606"/>
          <ac:picMkLst>
            <pc:docMk/>
            <pc:sldMk cId="3361498010" sldId="272"/>
            <ac:picMk id="5" creationId="{0AEADC6A-5650-0023-76D9-0CF318E9D7E7}"/>
          </ac:picMkLst>
        </pc:picChg>
        <pc:picChg chg="mod">
          <ac:chgData name="Albert Kšiňan" userId="d010fccd-7d02-475f-9f14-2192af778b2b" providerId="ADAL" clId="{0EC84A6E-855C-4E25-A7A1-1B12BA63F28C}" dt="2024-10-16T17:54:03.167" v="94" actId="26606"/>
          <ac:picMkLst>
            <pc:docMk/>
            <pc:sldMk cId="3361498010" sldId="272"/>
            <ac:picMk id="8" creationId="{B4A2BBA8-C9D8-0593-62B9-099E93EE7360}"/>
          </ac:picMkLst>
        </pc:picChg>
        <pc:picChg chg="mod">
          <ac:chgData name="Albert Kšiňan" userId="d010fccd-7d02-475f-9f14-2192af778b2b" providerId="ADAL" clId="{0EC84A6E-855C-4E25-A7A1-1B12BA63F28C}" dt="2024-10-16T17:54:03.167" v="94" actId="26606"/>
          <ac:picMkLst>
            <pc:docMk/>
            <pc:sldMk cId="3361498010" sldId="272"/>
            <ac:picMk id="11" creationId="{A57173B3-A362-1F55-20B8-F11555569840}"/>
          </ac:picMkLst>
        </pc:picChg>
        <pc:picChg chg="mod">
          <ac:chgData name="Albert Kšiňan" userId="d010fccd-7d02-475f-9f14-2192af778b2b" providerId="ADAL" clId="{0EC84A6E-855C-4E25-A7A1-1B12BA63F28C}" dt="2024-10-16T17:54:03.167" v="94" actId="26606"/>
          <ac:picMkLst>
            <pc:docMk/>
            <pc:sldMk cId="3361498010" sldId="272"/>
            <ac:picMk id="17" creationId="{A3524784-ABEE-3B30-3AF3-3E6F8C06F576}"/>
          </ac:picMkLst>
        </pc:picChg>
      </pc:sldChg>
      <pc:sldChg chg="addSp modSp mod setBg">
        <pc:chgData name="Albert Kšiňan" userId="d010fccd-7d02-475f-9f14-2192af778b2b" providerId="ADAL" clId="{0EC84A6E-855C-4E25-A7A1-1B12BA63F28C}" dt="2024-10-16T18:04:24.774" v="216" actId="12"/>
        <pc:sldMkLst>
          <pc:docMk/>
          <pc:sldMk cId="2723408893" sldId="273"/>
        </pc:sldMkLst>
        <pc:spChg chg="mod">
          <ac:chgData name="Albert Kšiňan" userId="d010fccd-7d02-475f-9f14-2192af778b2b" providerId="ADAL" clId="{0EC84A6E-855C-4E25-A7A1-1B12BA63F28C}" dt="2024-10-16T17:54:32.273" v="102" actId="26606"/>
          <ac:spMkLst>
            <pc:docMk/>
            <pc:sldMk cId="2723408893" sldId="273"/>
            <ac:spMk id="2" creationId="{32CA56C9-0F74-415E-2991-114DCA99BAE3}"/>
          </ac:spMkLst>
        </pc:spChg>
        <pc:spChg chg="mod">
          <ac:chgData name="Albert Kšiňan" userId="d010fccd-7d02-475f-9f14-2192af778b2b" providerId="ADAL" clId="{0EC84A6E-855C-4E25-A7A1-1B12BA63F28C}" dt="2024-10-16T18:04:24.774" v="216" actId="12"/>
          <ac:spMkLst>
            <pc:docMk/>
            <pc:sldMk cId="2723408893" sldId="273"/>
            <ac:spMk id="3" creationId="{73E74649-0292-40D7-19BF-E87B941D89CA}"/>
          </ac:spMkLst>
        </pc:spChg>
        <pc:spChg chg="add">
          <ac:chgData name="Albert Kšiňan" userId="d010fccd-7d02-475f-9f14-2192af778b2b" providerId="ADAL" clId="{0EC84A6E-855C-4E25-A7A1-1B12BA63F28C}" dt="2024-10-16T17:54:32.273" v="102" actId="26606"/>
          <ac:spMkLst>
            <pc:docMk/>
            <pc:sldMk cId="2723408893" sldId="273"/>
            <ac:spMk id="10" creationId="{0B9EE3F3-89B7-43C3-8651-C4C96830993D}"/>
          </ac:spMkLst>
        </pc:spChg>
        <pc:spChg chg="add">
          <ac:chgData name="Albert Kšiňan" userId="d010fccd-7d02-475f-9f14-2192af778b2b" providerId="ADAL" clId="{0EC84A6E-855C-4E25-A7A1-1B12BA63F28C}" dt="2024-10-16T17:54:32.273" v="102" actId="26606"/>
          <ac:spMkLst>
            <pc:docMk/>
            <pc:sldMk cId="2723408893" sldId="273"/>
            <ac:spMk id="12" creationId="{33AE4636-AEEC-45D6-84D4-7AC2DA48ECF8}"/>
          </ac:spMkLst>
        </pc:spChg>
        <pc:spChg chg="add">
          <ac:chgData name="Albert Kšiňan" userId="d010fccd-7d02-475f-9f14-2192af778b2b" providerId="ADAL" clId="{0EC84A6E-855C-4E25-A7A1-1B12BA63F28C}" dt="2024-10-16T17:54:32.273" v="102" actId="26606"/>
          <ac:spMkLst>
            <pc:docMk/>
            <pc:sldMk cId="2723408893" sldId="273"/>
            <ac:spMk id="14" creationId="{8D9CE0F4-2EB2-4F1F-8AAC-DB3571D9FE10}"/>
          </ac:spMkLst>
        </pc:spChg>
        <pc:picChg chg="mod">
          <ac:chgData name="Albert Kšiňan" userId="d010fccd-7d02-475f-9f14-2192af778b2b" providerId="ADAL" clId="{0EC84A6E-855C-4E25-A7A1-1B12BA63F28C}" dt="2024-10-16T17:54:32.273" v="102" actId="26606"/>
          <ac:picMkLst>
            <pc:docMk/>
            <pc:sldMk cId="2723408893" sldId="273"/>
            <ac:picMk id="5" creationId="{FDDED84C-0CD1-0C78-29E7-29D9CF3EF99D}"/>
          </ac:picMkLst>
        </pc:picChg>
      </pc:sldChg>
      <pc:sldChg chg="addSp delSp modSp mod">
        <pc:chgData name="Albert Kšiňan" userId="d010fccd-7d02-475f-9f14-2192af778b2b" providerId="ADAL" clId="{0EC84A6E-855C-4E25-A7A1-1B12BA63F28C}" dt="2024-10-16T18:00:21.254" v="174" actId="1076"/>
        <pc:sldMkLst>
          <pc:docMk/>
          <pc:sldMk cId="3920158451" sldId="275"/>
        </pc:sldMkLst>
        <pc:spChg chg="del">
          <ac:chgData name="Albert Kšiňan" userId="d010fccd-7d02-475f-9f14-2192af778b2b" providerId="ADAL" clId="{0EC84A6E-855C-4E25-A7A1-1B12BA63F28C}" dt="2024-10-16T18:00:15.275" v="173" actId="478"/>
          <ac:spMkLst>
            <pc:docMk/>
            <pc:sldMk cId="3920158451" sldId="275"/>
            <ac:spMk id="3" creationId="{0EFA7A74-8B6D-D397-E4A7-8CE5A9CB78E0}"/>
          </ac:spMkLst>
        </pc:spChg>
        <pc:picChg chg="add del mod">
          <ac:chgData name="Albert Kšiňan" userId="d010fccd-7d02-475f-9f14-2192af778b2b" providerId="ADAL" clId="{0EC84A6E-855C-4E25-A7A1-1B12BA63F28C}" dt="2024-10-16T18:00:21.254" v="174" actId="1076"/>
          <ac:picMkLst>
            <pc:docMk/>
            <pc:sldMk cId="3920158451" sldId="275"/>
            <ac:picMk id="4" creationId="{BF96B680-1DAB-4222-8EA3-15FA393FD1CC}"/>
          </ac:picMkLst>
        </pc:picChg>
      </pc:sldChg>
      <pc:sldChg chg="modSp mod">
        <pc:chgData name="Albert Kšiňan" userId="d010fccd-7d02-475f-9f14-2192af778b2b" providerId="ADAL" clId="{0EC84A6E-855C-4E25-A7A1-1B12BA63F28C}" dt="2024-10-16T17:57:57.335" v="133" actId="1076"/>
        <pc:sldMkLst>
          <pc:docMk/>
          <pc:sldMk cId="1179405425" sldId="278"/>
        </pc:sldMkLst>
        <pc:spChg chg="mod">
          <ac:chgData name="Albert Kšiňan" userId="d010fccd-7d02-475f-9f14-2192af778b2b" providerId="ADAL" clId="{0EC84A6E-855C-4E25-A7A1-1B12BA63F28C}" dt="2024-10-16T17:57:57.335" v="133" actId="1076"/>
          <ac:spMkLst>
            <pc:docMk/>
            <pc:sldMk cId="1179405425" sldId="278"/>
            <ac:spMk id="2" creationId="{6D206E84-986E-9841-5C35-0096AED0A31C}"/>
          </ac:spMkLst>
        </pc:spChg>
      </pc:sldChg>
      <pc:sldChg chg="delSp modSp del mod">
        <pc:chgData name="Albert Kšiňan" userId="d010fccd-7d02-475f-9f14-2192af778b2b" providerId="ADAL" clId="{0EC84A6E-855C-4E25-A7A1-1B12BA63F28C}" dt="2024-10-16T16:47:20.704" v="36" actId="47"/>
        <pc:sldMkLst>
          <pc:docMk/>
          <pc:sldMk cId="1104210060" sldId="279"/>
        </pc:sldMkLst>
        <pc:spChg chg="mod">
          <ac:chgData name="Albert Kšiňan" userId="d010fccd-7d02-475f-9f14-2192af778b2b" providerId="ADAL" clId="{0EC84A6E-855C-4E25-A7A1-1B12BA63F28C}" dt="2024-10-16T16:47:15.352" v="34" actId="1076"/>
          <ac:spMkLst>
            <pc:docMk/>
            <pc:sldMk cId="1104210060" sldId="279"/>
            <ac:spMk id="2" creationId="{B7758E32-8B98-EB1C-22C8-C5FA2B15D0A3}"/>
          </ac:spMkLst>
        </pc:spChg>
        <pc:spChg chg="del">
          <ac:chgData name="Albert Kšiňan" userId="d010fccd-7d02-475f-9f14-2192af778b2b" providerId="ADAL" clId="{0EC84A6E-855C-4E25-A7A1-1B12BA63F28C}" dt="2024-10-16T16:47:13.379" v="33" actId="478"/>
          <ac:spMkLst>
            <pc:docMk/>
            <pc:sldMk cId="1104210060" sldId="279"/>
            <ac:spMk id="3" creationId="{04F9E7CB-5051-35B8-EF55-0AD3B475FE97}"/>
          </ac:spMkLst>
        </pc:spChg>
      </pc:sldChg>
      <pc:sldChg chg="del">
        <pc:chgData name="Albert Kšiňan" userId="d010fccd-7d02-475f-9f14-2192af778b2b" providerId="ADAL" clId="{0EC84A6E-855C-4E25-A7A1-1B12BA63F28C}" dt="2024-10-16T16:47:31.793" v="40" actId="47"/>
        <pc:sldMkLst>
          <pc:docMk/>
          <pc:sldMk cId="3030044300" sldId="280"/>
        </pc:sldMkLst>
      </pc:sldChg>
      <pc:sldChg chg="modSp mod">
        <pc:chgData name="Albert Kšiňan" userId="d010fccd-7d02-475f-9f14-2192af778b2b" providerId="ADAL" clId="{0EC84A6E-855C-4E25-A7A1-1B12BA63F28C}" dt="2024-10-16T18:04:15.631" v="215" actId="12"/>
        <pc:sldMkLst>
          <pc:docMk/>
          <pc:sldMk cId="2605236858" sldId="281"/>
        </pc:sldMkLst>
        <pc:spChg chg="mod">
          <ac:chgData name="Albert Kšiňan" userId="d010fccd-7d02-475f-9f14-2192af778b2b" providerId="ADAL" clId="{0EC84A6E-855C-4E25-A7A1-1B12BA63F28C}" dt="2024-10-16T18:04:15.631" v="215" actId="12"/>
          <ac:spMkLst>
            <pc:docMk/>
            <pc:sldMk cId="2605236858" sldId="281"/>
            <ac:spMk id="3" creationId="{DEC48769-7D38-EF89-1FD8-6E39F3372122}"/>
          </ac:spMkLst>
        </pc:spChg>
      </pc:sldChg>
      <pc:sldChg chg="addSp delSp modSp mod setBg">
        <pc:chgData name="Albert Kšiňan" userId="d010fccd-7d02-475f-9f14-2192af778b2b" providerId="ADAL" clId="{0EC84A6E-855C-4E25-A7A1-1B12BA63F28C}" dt="2024-10-16T18:04:02.299" v="211" actId="14100"/>
        <pc:sldMkLst>
          <pc:docMk/>
          <pc:sldMk cId="2884416063" sldId="282"/>
        </pc:sldMkLst>
        <pc:spChg chg="mod">
          <ac:chgData name="Albert Kšiňan" userId="d010fccd-7d02-475f-9f14-2192af778b2b" providerId="ADAL" clId="{0EC84A6E-855C-4E25-A7A1-1B12BA63F28C}" dt="2024-10-16T17:54:19.718" v="100" actId="26606"/>
          <ac:spMkLst>
            <pc:docMk/>
            <pc:sldMk cId="2884416063" sldId="282"/>
            <ac:spMk id="2" creationId="{78B825A2-63BE-D9C1-D09A-E6D9C82169C1}"/>
          </ac:spMkLst>
        </pc:spChg>
        <pc:spChg chg="mod">
          <ac:chgData name="Albert Kšiňan" userId="d010fccd-7d02-475f-9f14-2192af778b2b" providerId="ADAL" clId="{0EC84A6E-855C-4E25-A7A1-1B12BA63F28C}" dt="2024-10-16T18:03:58.625" v="210" actId="14100"/>
          <ac:spMkLst>
            <pc:docMk/>
            <pc:sldMk cId="2884416063" sldId="282"/>
            <ac:spMk id="3" creationId="{4F2B3283-C0B8-96A1-A241-42651CAC8681}"/>
          </ac:spMkLst>
        </pc:spChg>
        <pc:spChg chg="add del">
          <ac:chgData name="Albert Kšiňan" userId="d010fccd-7d02-475f-9f14-2192af778b2b" providerId="ADAL" clId="{0EC84A6E-855C-4E25-A7A1-1B12BA63F28C}" dt="2024-10-16T17:54:17.853" v="97" actId="26606"/>
          <ac:spMkLst>
            <pc:docMk/>
            <pc:sldMk cId="2884416063" sldId="282"/>
            <ac:spMk id="9" creationId="{1ECAB1E8-8195-4748-BE71-FF806D86892E}"/>
          </ac:spMkLst>
        </pc:spChg>
        <pc:spChg chg="add del">
          <ac:chgData name="Albert Kšiňan" userId="d010fccd-7d02-475f-9f14-2192af778b2b" providerId="ADAL" clId="{0EC84A6E-855C-4E25-A7A1-1B12BA63F28C}" dt="2024-10-16T17:54:17.853" v="97" actId="26606"/>
          <ac:spMkLst>
            <pc:docMk/>
            <pc:sldMk cId="2884416063" sldId="282"/>
            <ac:spMk id="11" creationId="{57F6BDD4-E066-4008-8011-6CC31AEB4556}"/>
          </ac:spMkLst>
        </pc:spChg>
        <pc:spChg chg="add del">
          <ac:chgData name="Albert Kšiňan" userId="d010fccd-7d02-475f-9f14-2192af778b2b" providerId="ADAL" clId="{0EC84A6E-855C-4E25-A7A1-1B12BA63F28C}" dt="2024-10-16T17:54:17.853" v="97" actId="26606"/>
          <ac:spMkLst>
            <pc:docMk/>
            <pc:sldMk cId="2884416063" sldId="282"/>
            <ac:spMk id="13" creationId="{2711A8FB-68FC-45FC-B01E-38F809E2D439}"/>
          </ac:spMkLst>
        </pc:spChg>
        <pc:spChg chg="add del">
          <ac:chgData name="Albert Kšiňan" userId="d010fccd-7d02-475f-9f14-2192af778b2b" providerId="ADAL" clId="{0EC84A6E-855C-4E25-A7A1-1B12BA63F28C}" dt="2024-10-16T17:54:17.853" v="97" actId="26606"/>
          <ac:spMkLst>
            <pc:docMk/>
            <pc:sldMk cId="2884416063" sldId="282"/>
            <ac:spMk id="15" creationId="{2A865FE3-5FC9-4049-87CF-30019C46C0F5}"/>
          </ac:spMkLst>
        </pc:spChg>
        <pc:spChg chg="add del">
          <ac:chgData name="Albert Kšiňan" userId="d010fccd-7d02-475f-9f14-2192af778b2b" providerId="ADAL" clId="{0EC84A6E-855C-4E25-A7A1-1B12BA63F28C}" dt="2024-10-16T17:54:19.714" v="99" actId="26606"/>
          <ac:spMkLst>
            <pc:docMk/>
            <pc:sldMk cId="2884416063" sldId="282"/>
            <ac:spMk id="17" creationId="{2C9A9DA9-7DC8-488B-A882-123947B0F3D9}"/>
          </ac:spMkLst>
        </pc:spChg>
        <pc:spChg chg="add del">
          <ac:chgData name="Albert Kšiňan" userId="d010fccd-7d02-475f-9f14-2192af778b2b" providerId="ADAL" clId="{0EC84A6E-855C-4E25-A7A1-1B12BA63F28C}" dt="2024-10-16T17:54:19.714" v="99" actId="26606"/>
          <ac:spMkLst>
            <pc:docMk/>
            <pc:sldMk cId="2884416063" sldId="282"/>
            <ac:spMk id="18" creationId="{57F6BDD4-E066-4008-8011-6CC31AEB4556}"/>
          </ac:spMkLst>
        </pc:spChg>
        <pc:spChg chg="add del">
          <ac:chgData name="Albert Kšiňan" userId="d010fccd-7d02-475f-9f14-2192af778b2b" providerId="ADAL" clId="{0EC84A6E-855C-4E25-A7A1-1B12BA63F28C}" dt="2024-10-16T17:54:19.714" v="99" actId="26606"/>
          <ac:spMkLst>
            <pc:docMk/>
            <pc:sldMk cId="2884416063" sldId="282"/>
            <ac:spMk id="19" creationId="{2711A8FB-68FC-45FC-B01E-38F809E2D439}"/>
          </ac:spMkLst>
        </pc:spChg>
        <pc:spChg chg="add del">
          <ac:chgData name="Albert Kšiňan" userId="d010fccd-7d02-475f-9f14-2192af778b2b" providerId="ADAL" clId="{0EC84A6E-855C-4E25-A7A1-1B12BA63F28C}" dt="2024-10-16T17:54:19.714" v="99" actId="26606"/>
          <ac:spMkLst>
            <pc:docMk/>
            <pc:sldMk cId="2884416063" sldId="282"/>
            <ac:spMk id="20" creationId="{2A865FE3-5FC9-4049-87CF-30019C46C0F5}"/>
          </ac:spMkLst>
        </pc:spChg>
        <pc:spChg chg="add">
          <ac:chgData name="Albert Kšiňan" userId="d010fccd-7d02-475f-9f14-2192af778b2b" providerId="ADAL" clId="{0EC84A6E-855C-4E25-A7A1-1B12BA63F28C}" dt="2024-10-16T17:54:19.718" v="100" actId="26606"/>
          <ac:spMkLst>
            <pc:docMk/>
            <pc:sldMk cId="2884416063" sldId="282"/>
            <ac:spMk id="22" creationId="{0B9EE3F3-89B7-43C3-8651-C4C96830993D}"/>
          </ac:spMkLst>
        </pc:spChg>
        <pc:spChg chg="add">
          <ac:chgData name="Albert Kšiňan" userId="d010fccd-7d02-475f-9f14-2192af778b2b" providerId="ADAL" clId="{0EC84A6E-855C-4E25-A7A1-1B12BA63F28C}" dt="2024-10-16T17:54:19.718" v="100" actId="26606"/>
          <ac:spMkLst>
            <pc:docMk/>
            <pc:sldMk cId="2884416063" sldId="282"/>
            <ac:spMk id="23" creationId="{33AE4636-AEEC-45D6-84D4-7AC2DA48ECF8}"/>
          </ac:spMkLst>
        </pc:spChg>
        <pc:spChg chg="add">
          <ac:chgData name="Albert Kšiňan" userId="d010fccd-7d02-475f-9f14-2192af778b2b" providerId="ADAL" clId="{0EC84A6E-855C-4E25-A7A1-1B12BA63F28C}" dt="2024-10-16T17:54:19.718" v="100" actId="26606"/>
          <ac:spMkLst>
            <pc:docMk/>
            <pc:sldMk cId="2884416063" sldId="282"/>
            <ac:spMk id="24" creationId="{8D9CE0F4-2EB2-4F1F-8AAC-DB3571D9FE10}"/>
          </ac:spMkLst>
        </pc:spChg>
        <pc:picChg chg="mod">
          <ac:chgData name="Albert Kšiňan" userId="d010fccd-7d02-475f-9f14-2192af778b2b" providerId="ADAL" clId="{0EC84A6E-855C-4E25-A7A1-1B12BA63F28C}" dt="2024-10-16T18:04:02.299" v="211" actId="14100"/>
          <ac:picMkLst>
            <pc:docMk/>
            <pc:sldMk cId="2884416063" sldId="282"/>
            <ac:picMk id="4" creationId="{2D524AFA-5483-8126-5DF2-831B027CBA4B}"/>
          </ac:picMkLst>
        </pc:picChg>
      </pc:sldChg>
      <pc:sldChg chg="addSp modSp mod setBg">
        <pc:chgData name="Albert Kšiňan" userId="d010fccd-7d02-475f-9f14-2192af778b2b" providerId="ADAL" clId="{0EC84A6E-855C-4E25-A7A1-1B12BA63F28C}" dt="2024-10-16T18:04:10.384" v="214" actId="20577"/>
        <pc:sldMkLst>
          <pc:docMk/>
          <pc:sldMk cId="2909833980" sldId="283"/>
        </pc:sldMkLst>
        <pc:spChg chg="mod">
          <ac:chgData name="Albert Kšiňan" userId="d010fccd-7d02-475f-9f14-2192af778b2b" providerId="ADAL" clId="{0EC84A6E-855C-4E25-A7A1-1B12BA63F28C}" dt="2024-10-16T17:54:26.182" v="101" actId="26606"/>
          <ac:spMkLst>
            <pc:docMk/>
            <pc:sldMk cId="2909833980" sldId="283"/>
            <ac:spMk id="2" creationId="{BF761640-1DC1-12F0-8C34-D71CA0BCB96E}"/>
          </ac:spMkLst>
        </pc:spChg>
        <pc:spChg chg="mod">
          <ac:chgData name="Albert Kšiňan" userId="d010fccd-7d02-475f-9f14-2192af778b2b" providerId="ADAL" clId="{0EC84A6E-855C-4E25-A7A1-1B12BA63F28C}" dt="2024-10-16T18:04:10.384" v="214" actId="20577"/>
          <ac:spMkLst>
            <pc:docMk/>
            <pc:sldMk cId="2909833980" sldId="283"/>
            <ac:spMk id="3" creationId="{C160A654-97BE-7CA8-AE19-9D4A5C25AA23}"/>
          </ac:spMkLst>
        </pc:spChg>
        <pc:spChg chg="add">
          <ac:chgData name="Albert Kšiňan" userId="d010fccd-7d02-475f-9f14-2192af778b2b" providerId="ADAL" clId="{0EC84A6E-855C-4E25-A7A1-1B12BA63F28C}" dt="2024-10-16T17:54:26.182" v="101" actId="26606"/>
          <ac:spMkLst>
            <pc:docMk/>
            <pc:sldMk cId="2909833980" sldId="283"/>
            <ac:spMk id="9" creationId="{0B9EE3F3-89B7-43C3-8651-C4C96830993D}"/>
          </ac:spMkLst>
        </pc:spChg>
        <pc:spChg chg="add">
          <ac:chgData name="Albert Kšiňan" userId="d010fccd-7d02-475f-9f14-2192af778b2b" providerId="ADAL" clId="{0EC84A6E-855C-4E25-A7A1-1B12BA63F28C}" dt="2024-10-16T17:54:26.182" v="101" actId="26606"/>
          <ac:spMkLst>
            <pc:docMk/>
            <pc:sldMk cId="2909833980" sldId="283"/>
            <ac:spMk id="11" creationId="{33AE4636-AEEC-45D6-84D4-7AC2DA48ECF8}"/>
          </ac:spMkLst>
        </pc:spChg>
        <pc:spChg chg="add">
          <ac:chgData name="Albert Kšiňan" userId="d010fccd-7d02-475f-9f14-2192af778b2b" providerId="ADAL" clId="{0EC84A6E-855C-4E25-A7A1-1B12BA63F28C}" dt="2024-10-16T17:54:26.182" v="101" actId="26606"/>
          <ac:spMkLst>
            <pc:docMk/>
            <pc:sldMk cId="2909833980" sldId="283"/>
            <ac:spMk id="13" creationId="{8D9CE0F4-2EB2-4F1F-8AAC-DB3571D9FE10}"/>
          </ac:spMkLst>
        </pc:spChg>
        <pc:picChg chg="mod">
          <ac:chgData name="Albert Kšiňan" userId="d010fccd-7d02-475f-9f14-2192af778b2b" providerId="ADAL" clId="{0EC84A6E-855C-4E25-A7A1-1B12BA63F28C}" dt="2024-10-16T17:54:26.182" v="101" actId="26606"/>
          <ac:picMkLst>
            <pc:docMk/>
            <pc:sldMk cId="2909833980" sldId="283"/>
            <ac:picMk id="4" creationId="{E9043309-A5AA-318C-A54C-B76117CFF413}"/>
          </ac:picMkLst>
        </pc:picChg>
      </pc:sldChg>
      <pc:sldChg chg="addSp modSp mod setBg">
        <pc:chgData name="Albert Kšiňan" userId="d010fccd-7d02-475f-9f14-2192af778b2b" providerId="ADAL" clId="{0EC84A6E-855C-4E25-A7A1-1B12BA63F28C}" dt="2024-10-16T18:03:49.809" v="208" actId="12"/>
        <pc:sldMkLst>
          <pc:docMk/>
          <pc:sldMk cId="1925488283" sldId="284"/>
        </pc:sldMkLst>
        <pc:spChg chg="mod">
          <ac:chgData name="Albert Kšiňan" userId="d010fccd-7d02-475f-9f14-2192af778b2b" providerId="ADAL" clId="{0EC84A6E-855C-4E25-A7A1-1B12BA63F28C}" dt="2024-10-16T17:54:12.771" v="95" actId="26606"/>
          <ac:spMkLst>
            <pc:docMk/>
            <pc:sldMk cId="1925488283" sldId="284"/>
            <ac:spMk id="5" creationId="{F7C184F3-409C-55B3-5F68-72D31269DF2E}"/>
          </ac:spMkLst>
        </pc:spChg>
        <pc:spChg chg="mod">
          <ac:chgData name="Albert Kšiňan" userId="d010fccd-7d02-475f-9f14-2192af778b2b" providerId="ADAL" clId="{0EC84A6E-855C-4E25-A7A1-1B12BA63F28C}" dt="2024-10-16T18:03:49.809" v="208" actId="12"/>
          <ac:spMkLst>
            <pc:docMk/>
            <pc:sldMk cId="1925488283" sldId="284"/>
            <ac:spMk id="6" creationId="{01942544-A1E5-344D-155D-C8FA205E4292}"/>
          </ac:spMkLst>
        </pc:spChg>
        <pc:spChg chg="add">
          <ac:chgData name="Albert Kšiňan" userId="d010fccd-7d02-475f-9f14-2192af778b2b" providerId="ADAL" clId="{0EC84A6E-855C-4E25-A7A1-1B12BA63F28C}" dt="2024-10-16T17:54:12.771" v="95" actId="26606"/>
          <ac:spMkLst>
            <pc:docMk/>
            <pc:sldMk cId="1925488283" sldId="284"/>
            <ac:spMk id="11" creationId="{0B9EE3F3-89B7-43C3-8651-C4C96830993D}"/>
          </ac:spMkLst>
        </pc:spChg>
        <pc:spChg chg="add">
          <ac:chgData name="Albert Kšiňan" userId="d010fccd-7d02-475f-9f14-2192af778b2b" providerId="ADAL" clId="{0EC84A6E-855C-4E25-A7A1-1B12BA63F28C}" dt="2024-10-16T17:54:12.771" v="95" actId="26606"/>
          <ac:spMkLst>
            <pc:docMk/>
            <pc:sldMk cId="1925488283" sldId="284"/>
            <ac:spMk id="13" creationId="{33AE4636-AEEC-45D6-84D4-7AC2DA48ECF8}"/>
          </ac:spMkLst>
        </pc:spChg>
        <pc:spChg chg="add">
          <ac:chgData name="Albert Kšiňan" userId="d010fccd-7d02-475f-9f14-2192af778b2b" providerId="ADAL" clId="{0EC84A6E-855C-4E25-A7A1-1B12BA63F28C}" dt="2024-10-16T17:54:12.771" v="95" actId="26606"/>
          <ac:spMkLst>
            <pc:docMk/>
            <pc:sldMk cId="1925488283" sldId="284"/>
            <ac:spMk id="15" creationId="{8D9CE0F4-2EB2-4F1F-8AAC-DB3571D9FE10}"/>
          </ac:spMkLst>
        </pc:spChg>
        <pc:picChg chg="mod ord">
          <ac:chgData name="Albert Kšiňan" userId="d010fccd-7d02-475f-9f14-2192af778b2b" providerId="ADAL" clId="{0EC84A6E-855C-4E25-A7A1-1B12BA63F28C}" dt="2024-10-16T17:54:12.771" v="95" actId="26606"/>
          <ac:picMkLst>
            <pc:docMk/>
            <pc:sldMk cId="1925488283" sldId="284"/>
            <ac:picMk id="4" creationId="{0BA4E16D-0E62-9652-7897-1B06A131B00E}"/>
          </ac:picMkLst>
        </pc:picChg>
      </pc:sldChg>
      <pc:sldChg chg="addSp delSp modSp mod">
        <pc:chgData name="Albert Kšiňan" userId="d010fccd-7d02-475f-9f14-2192af778b2b" providerId="ADAL" clId="{0EC84A6E-855C-4E25-A7A1-1B12BA63F28C}" dt="2024-10-16T18:02:34.727" v="197" actId="1076"/>
        <pc:sldMkLst>
          <pc:docMk/>
          <pc:sldMk cId="986798709" sldId="285"/>
        </pc:sldMkLst>
        <pc:picChg chg="add del">
          <ac:chgData name="Albert Kšiňan" userId="d010fccd-7d02-475f-9f14-2192af778b2b" providerId="ADAL" clId="{0EC84A6E-855C-4E25-A7A1-1B12BA63F28C}" dt="2024-10-16T18:02:21.962" v="192" actId="22"/>
          <ac:picMkLst>
            <pc:docMk/>
            <pc:sldMk cId="986798709" sldId="285"/>
            <ac:picMk id="3" creationId="{8D5A0677-8C51-64F6-B9B0-D7C6B1E2B22E}"/>
          </ac:picMkLst>
        </pc:picChg>
        <pc:picChg chg="add mod">
          <ac:chgData name="Albert Kšiňan" userId="d010fccd-7d02-475f-9f14-2192af778b2b" providerId="ADAL" clId="{0EC84A6E-855C-4E25-A7A1-1B12BA63F28C}" dt="2024-10-16T18:02:34.727" v="197" actId="1076"/>
          <ac:picMkLst>
            <pc:docMk/>
            <pc:sldMk cId="986798709" sldId="285"/>
            <ac:picMk id="5" creationId="{F49A8775-B9F5-621D-799C-2A9B0C5C8EE3}"/>
          </ac:picMkLst>
        </pc:picChg>
        <pc:picChg chg="add del">
          <ac:chgData name="Albert Kšiňan" userId="d010fccd-7d02-475f-9f14-2192af778b2b" providerId="ADAL" clId="{0EC84A6E-855C-4E25-A7A1-1B12BA63F28C}" dt="2024-10-16T18:02:30.203" v="194" actId="478"/>
          <ac:picMkLst>
            <pc:docMk/>
            <pc:sldMk cId="986798709" sldId="285"/>
            <ac:picMk id="12" creationId="{FF2E17CA-414E-D949-85D2-BBA878069D01}"/>
          </ac:picMkLst>
        </pc:picChg>
      </pc:sldChg>
      <pc:sldChg chg="ord">
        <pc:chgData name="Albert Kšiňan" userId="d010fccd-7d02-475f-9f14-2192af778b2b" providerId="ADAL" clId="{0EC84A6E-855C-4E25-A7A1-1B12BA63F28C}" dt="2024-10-16T18:00:42.511" v="176"/>
        <pc:sldMkLst>
          <pc:docMk/>
          <pc:sldMk cId="1751669278" sldId="286"/>
        </pc:sldMkLst>
      </pc:sldChg>
      <pc:sldChg chg="addSp modSp mod setBg">
        <pc:chgData name="Albert Kšiňan" userId="d010fccd-7d02-475f-9f14-2192af778b2b" providerId="ADAL" clId="{0EC84A6E-855C-4E25-A7A1-1B12BA63F28C}" dt="2024-10-16T18:03:38.331" v="207" actId="403"/>
        <pc:sldMkLst>
          <pc:docMk/>
          <pc:sldMk cId="124294102" sldId="287"/>
        </pc:sldMkLst>
        <pc:spChg chg="mod">
          <ac:chgData name="Albert Kšiňan" userId="d010fccd-7d02-475f-9f14-2192af778b2b" providerId="ADAL" clId="{0EC84A6E-855C-4E25-A7A1-1B12BA63F28C}" dt="2024-10-16T17:52:59.112" v="73" actId="26606"/>
          <ac:spMkLst>
            <pc:docMk/>
            <pc:sldMk cId="124294102" sldId="287"/>
            <ac:spMk id="2" creationId="{24F84888-B2EC-4510-33A6-BB57BBCA6C59}"/>
          </ac:spMkLst>
        </pc:spChg>
        <pc:spChg chg="mod">
          <ac:chgData name="Albert Kšiňan" userId="d010fccd-7d02-475f-9f14-2192af778b2b" providerId="ADAL" clId="{0EC84A6E-855C-4E25-A7A1-1B12BA63F28C}" dt="2024-10-16T18:03:38.331" v="207" actId="403"/>
          <ac:spMkLst>
            <pc:docMk/>
            <pc:sldMk cId="124294102" sldId="287"/>
            <ac:spMk id="3" creationId="{95A1702D-DCAC-45E3-69CD-B553CF5DB271}"/>
          </ac:spMkLst>
        </pc:spChg>
        <pc:spChg chg="add">
          <ac:chgData name="Albert Kšiňan" userId="d010fccd-7d02-475f-9f14-2192af778b2b" providerId="ADAL" clId="{0EC84A6E-855C-4E25-A7A1-1B12BA63F28C}" dt="2024-10-16T17:52:59.112" v="73" actId="26606"/>
          <ac:spMkLst>
            <pc:docMk/>
            <pc:sldMk cId="124294102" sldId="287"/>
            <ac:spMk id="8" creationId="{DAF1966E-FD40-4A4A-B61B-C4DF7FA05F06}"/>
          </ac:spMkLst>
        </pc:spChg>
        <pc:spChg chg="add">
          <ac:chgData name="Albert Kšiňan" userId="d010fccd-7d02-475f-9f14-2192af778b2b" providerId="ADAL" clId="{0EC84A6E-855C-4E25-A7A1-1B12BA63F28C}" dt="2024-10-16T17:52:59.112" v="73" actId="26606"/>
          <ac:spMkLst>
            <pc:docMk/>
            <pc:sldMk cId="124294102" sldId="287"/>
            <ac:spMk id="10" creationId="{047BFA19-D45E-416B-A404-7AF2F3F27017}"/>
          </ac:spMkLst>
        </pc:spChg>
        <pc:spChg chg="add">
          <ac:chgData name="Albert Kšiňan" userId="d010fccd-7d02-475f-9f14-2192af778b2b" providerId="ADAL" clId="{0EC84A6E-855C-4E25-A7A1-1B12BA63F28C}" dt="2024-10-16T17:52:59.112" v="73" actId="26606"/>
          <ac:spMkLst>
            <pc:docMk/>
            <pc:sldMk cId="124294102" sldId="287"/>
            <ac:spMk id="12" creationId="{8E0105E7-23DB-4CF2-8258-FF47C7620F6E}"/>
          </ac:spMkLst>
        </pc:spChg>
        <pc:spChg chg="add">
          <ac:chgData name="Albert Kšiňan" userId="d010fccd-7d02-475f-9f14-2192af778b2b" providerId="ADAL" clId="{0EC84A6E-855C-4E25-A7A1-1B12BA63F28C}" dt="2024-10-16T17:52:59.112" v="73" actId="26606"/>
          <ac:spMkLst>
            <pc:docMk/>
            <pc:sldMk cId="124294102" sldId="287"/>
            <ac:spMk id="14" creationId="{074B4F7D-14B2-478B-8BF5-01E4E0C5D263}"/>
          </ac:spMkLst>
        </pc:spChg>
      </pc:sldChg>
      <pc:sldChg chg="addSp modSp mod setBg">
        <pc:chgData name="Albert Kšiňan" userId="d010fccd-7d02-475f-9f14-2192af778b2b" providerId="ADAL" clId="{0EC84A6E-855C-4E25-A7A1-1B12BA63F28C}" dt="2024-10-16T17:52:26.519" v="69" actId="403"/>
        <pc:sldMkLst>
          <pc:docMk/>
          <pc:sldMk cId="258068288" sldId="288"/>
        </pc:sldMkLst>
        <pc:spChg chg="mod">
          <ac:chgData name="Albert Kšiňan" userId="d010fccd-7d02-475f-9f14-2192af778b2b" providerId="ADAL" clId="{0EC84A6E-855C-4E25-A7A1-1B12BA63F28C}" dt="2024-10-16T17:52:20.036" v="68" actId="26606"/>
          <ac:spMkLst>
            <pc:docMk/>
            <pc:sldMk cId="258068288" sldId="288"/>
            <ac:spMk id="2" creationId="{822A64B2-CF74-D5E8-50A1-853268BF3CBC}"/>
          </ac:spMkLst>
        </pc:spChg>
        <pc:spChg chg="mod">
          <ac:chgData name="Albert Kšiňan" userId="d010fccd-7d02-475f-9f14-2192af778b2b" providerId="ADAL" clId="{0EC84A6E-855C-4E25-A7A1-1B12BA63F28C}" dt="2024-10-16T17:52:26.519" v="69" actId="403"/>
          <ac:spMkLst>
            <pc:docMk/>
            <pc:sldMk cId="258068288" sldId="288"/>
            <ac:spMk id="3" creationId="{52B042FE-E770-43E2-8D9E-A1038DAECC87}"/>
          </ac:spMkLst>
        </pc:spChg>
        <pc:spChg chg="add">
          <ac:chgData name="Albert Kšiňan" userId="d010fccd-7d02-475f-9f14-2192af778b2b" providerId="ADAL" clId="{0EC84A6E-855C-4E25-A7A1-1B12BA63F28C}" dt="2024-10-16T17:52:20.036" v="68" actId="26606"/>
          <ac:spMkLst>
            <pc:docMk/>
            <pc:sldMk cId="258068288" sldId="288"/>
            <ac:spMk id="8" creationId="{DAF1966E-FD40-4A4A-B61B-C4DF7FA05F06}"/>
          </ac:spMkLst>
        </pc:spChg>
        <pc:spChg chg="add">
          <ac:chgData name="Albert Kšiňan" userId="d010fccd-7d02-475f-9f14-2192af778b2b" providerId="ADAL" clId="{0EC84A6E-855C-4E25-A7A1-1B12BA63F28C}" dt="2024-10-16T17:52:20.036" v="68" actId="26606"/>
          <ac:spMkLst>
            <pc:docMk/>
            <pc:sldMk cId="258068288" sldId="288"/>
            <ac:spMk id="10" creationId="{047BFA19-D45E-416B-A404-7AF2F3F27017}"/>
          </ac:spMkLst>
        </pc:spChg>
        <pc:spChg chg="add">
          <ac:chgData name="Albert Kšiňan" userId="d010fccd-7d02-475f-9f14-2192af778b2b" providerId="ADAL" clId="{0EC84A6E-855C-4E25-A7A1-1B12BA63F28C}" dt="2024-10-16T17:52:20.036" v="68" actId="26606"/>
          <ac:spMkLst>
            <pc:docMk/>
            <pc:sldMk cId="258068288" sldId="288"/>
            <ac:spMk id="12" creationId="{8E0105E7-23DB-4CF2-8258-FF47C7620F6E}"/>
          </ac:spMkLst>
        </pc:spChg>
        <pc:spChg chg="add">
          <ac:chgData name="Albert Kšiňan" userId="d010fccd-7d02-475f-9f14-2192af778b2b" providerId="ADAL" clId="{0EC84A6E-855C-4E25-A7A1-1B12BA63F28C}" dt="2024-10-16T17:52:20.036" v="68" actId="26606"/>
          <ac:spMkLst>
            <pc:docMk/>
            <pc:sldMk cId="258068288" sldId="288"/>
            <ac:spMk id="14" creationId="{074B4F7D-14B2-478B-8BF5-01E4E0C5D263}"/>
          </ac:spMkLst>
        </pc:spChg>
      </pc:sldChg>
      <pc:sldChg chg="addSp delSp modSp mod setBg">
        <pc:chgData name="Albert Kšiňan" userId="d010fccd-7d02-475f-9f14-2192af778b2b" providerId="ADAL" clId="{0EC84A6E-855C-4E25-A7A1-1B12BA63F28C}" dt="2024-10-16T18:03:35.152" v="206" actId="12"/>
        <pc:sldMkLst>
          <pc:docMk/>
          <pc:sldMk cId="3122390343" sldId="289"/>
        </pc:sldMkLst>
        <pc:spChg chg="mod">
          <ac:chgData name="Albert Kšiňan" userId="d010fccd-7d02-475f-9f14-2192af778b2b" providerId="ADAL" clId="{0EC84A6E-855C-4E25-A7A1-1B12BA63F28C}" dt="2024-10-16T17:53:15.644" v="76" actId="26606"/>
          <ac:spMkLst>
            <pc:docMk/>
            <pc:sldMk cId="3122390343" sldId="289"/>
            <ac:spMk id="2" creationId="{6471B31E-116D-B2AF-7904-2EEAC4913C01}"/>
          </ac:spMkLst>
        </pc:spChg>
        <pc:spChg chg="mod ord">
          <ac:chgData name="Albert Kšiňan" userId="d010fccd-7d02-475f-9f14-2192af778b2b" providerId="ADAL" clId="{0EC84A6E-855C-4E25-A7A1-1B12BA63F28C}" dt="2024-10-16T18:03:35.152" v="206" actId="12"/>
          <ac:spMkLst>
            <pc:docMk/>
            <pc:sldMk cId="3122390343" sldId="289"/>
            <ac:spMk id="3" creationId="{448E3A56-71E1-DB55-051A-88CF145FA477}"/>
          </ac:spMkLst>
        </pc:spChg>
        <pc:spChg chg="add">
          <ac:chgData name="Albert Kšiňan" userId="d010fccd-7d02-475f-9f14-2192af778b2b" providerId="ADAL" clId="{0EC84A6E-855C-4E25-A7A1-1B12BA63F28C}" dt="2024-10-16T17:53:15.644" v="76" actId="26606"/>
          <ac:spMkLst>
            <pc:docMk/>
            <pc:sldMk cId="3122390343" sldId="289"/>
            <ac:spMk id="12" creationId="{84ECDE7A-6944-466D-8FFE-149A29BA6BAE}"/>
          </ac:spMkLst>
        </pc:spChg>
        <pc:spChg chg="add">
          <ac:chgData name="Albert Kšiňan" userId="d010fccd-7d02-475f-9f14-2192af778b2b" providerId="ADAL" clId="{0EC84A6E-855C-4E25-A7A1-1B12BA63F28C}" dt="2024-10-16T17:53:15.644" v="76" actId="26606"/>
          <ac:spMkLst>
            <pc:docMk/>
            <pc:sldMk cId="3122390343" sldId="289"/>
            <ac:spMk id="14" creationId="{B3420082-9415-44EC-802E-C77D71D59C57}"/>
          </ac:spMkLst>
        </pc:spChg>
        <pc:spChg chg="add">
          <ac:chgData name="Albert Kšiňan" userId="d010fccd-7d02-475f-9f14-2192af778b2b" providerId="ADAL" clId="{0EC84A6E-855C-4E25-A7A1-1B12BA63F28C}" dt="2024-10-16T17:53:15.644" v="76" actId="26606"/>
          <ac:spMkLst>
            <pc:docMk/>
            <pc:sldMk cId="3122390343" sldId="289"/>
            <ac:spMk id="16" creationId="{55A52C45-1FCB-4636-A80F-2849B8226C01}"/>
          </ac:spMkLst>
        </pc:spChg>
        <pc:spChg chg="add">
          <ac:chgData name="Albert Kšiňan" userId="d010fccd-7d02-475f-9f14-2192af778b2b" providerId="ADAL" clId="{0EC84A6E-855C-4E25-A7A1-1B12BA63F28C}" dt="2024-10-16T17:53:15.644" v="76" actId="26606"/>
          <ac:spMkLst>
            <pc:docMk/>
            <pc:sldMk cId="3122390343" sldId="289"/>
            <ac:spMk id="18" creationId="{768EB4DD-3704-43AD-92B3-C4E0C6EA92CB}"/>
          </ac:spMkLst>
        </pc:spChg>
        <pc:picChg chg="add mod">
          <ac:chgData name="Albert Kšiňan" userId="d010fccd-7d02-475f-9f14-2192af778b2b" providerId="ADAL" clId="{0EC84A6E-855C-4E25-A7A1-1B12BA63F28C}" dt="2024-10-16T17:53:51.097" v="88" actId="1076"/>
          <ac:picMkLst>
            <pc:docMk/>
            <pc:sldMk cId="3122390343" sldId="289"/>
            <ac:picMk id="5" creationId="{9AD17F7F-57DE-ACE7-DF0C-A1AF32D3D217}"/>
          </ac:picMkLst>
        </pc:picChg>
        <pc:picChg chg="del mod">
          <ac:chgData name="Albert Kšiňan" userId="d010fccd-7d02-475f-9f14-2192af778b2b" providerId="ADAL" clId="{0EC84A6E-855C-4E25-A7A1-1B12BA63F28C}" dt="2024-10-16T17:53:37.467" v="81" actId="478"/>
          <ac:picMkLst>
            <pc:docMk/>
            <pc:sldMk cId="3122390343" sldId="289"/>
            <ac:picMk id="7" creationId="{2758D43C-9FFB-2547-1614-B38997865551}"/>
          </ac:picMkLst>
        </pc:picChg>
      </pc:sldChg>
      <pc:sldChg chg="addSp modSp mod setBg">
        <pc:chgData name="Albert Kšiňan" userId="d010fccd-7d02-475f-9f14-2192af778b2b" providerId="ADAL" clId="{0EC84A6E-855C-4E25-A7A1-1B12BA63F28C}" dt="2024-10-16T18:01:33.657" v="179" actId="403"/>
        <pc:sldMkLst>
          <pc:docMk/>
          <pc:sldMk cId="3798130080" sldId="291"/>
        </pc:sldMkLst>
        <pc:spChg chg="mod">
          <ac:chgData name="Albert Kšiňan" userId="d010fccd-7d02-475f-9f14-2192af778b2b" providerId="ADAL" clId="{0EC84A6E-855C-4E25-A7A1-1B12BA63F28C}" dt="2024-10-16T17:53:55.478" v="89" actId="26606"/>
          <ac:spMkLst>
            <pc:docMk/>
            <pc:sldMk cId="3798130080" sldId="291"/>
            <ac:spMk id="2" creationId="{6C6295C1-345D-EE27-2788-46A443C58329}"/>
          </ac:spMkLst>
        </pc:spChg>
        <pc:spChg chg="mod">
          <ac:chgData name="Albert Kšiňan" userId="d010fccd-7d02-475f-9f14-2192af778b2b" providerId="ADAL" clId="{0EC84A6E-855C-4E25-A7A1-1B12BA63F28C}" dt="2024-10-16T18:01:33.657" v="179" actId="403"/>
          <ac:spMkLst>
            <pc:docMk/>
            <pc:sldMk cId="3798130080" sldId="291"/>
            <ac:spMk id="4" creationId="{81E950EE-D0C2-A890-A93D-E6C80985FE2D}"/>
          </ac:spMkLst>
        </pc:spChg>
        <pc:spChg chg="add">
          <ac:chgData name="Albert Kšiňan" userId="d010fccd-7d02-475f-9f14-2192af778b2b" providerId="ADAL" clId="{0EC84A6E-855C-4E25-A7A1-1B12BA63F28C}" dt="2024-10-16T17:53:55.478" v="89" actId="26606"/>
          <ac:spMkLst>
            <pc:docMk/>
            <pc:sldMk cId="3798130080" sldId="291"/>
            <ac:spMk id="9" creationId="{DAF1966E-FD40-4A4A-B61B-C4DF7FA05F06}"/>
          </ac:spMkLst>
        </pc:spChg>
        <pc:spChg chg="add">
          <ac:chgData name="Albert Kšiňan" userId="d010fccd-7d02-475f-9f14-2192af778b2b" providerId="ADAL" clId="{0EC84A6E-855C-4E25-A7A1-1B12BA63F28C}" dt="2024-10-16T17:53:55.478" v="89" actId="26606"/>
          <ac:spMkLst>
            <pc:docMk/>
            <pc:sldMk cId="3798130080" sldId="291"/>
            <ac:spMk id="11" creationId="{047BFA19-D45E-416B-A404-7AF2F3F27017}"/>
          </ac:spMkLst>
        </pc:spChg>
        <pc:spChg chg="add">
          <ac:chgData name="Albert Kšiňan" userId="d010fccd-7d02-475f-9f14-2192af778b2b" providerId="ADAL" clId="{0EC84A6E-855C-4E25-A7A1-1B12BA63F28C}" dt="2024-10-16T17:53:55.478" v="89" actId="26606"/>
          <ac:spMkLst>
            <pc:docMk/>
            <pc:sldMk cId="3798130080" sldId="291"/>
            <ac:spMk id="13" creationId="{8E0105E7-23DB-4CF2-8258-FF47C7620F6E}"/>
          </ac:spMkLst>
        </pc:spChg>
        <pc:spChg chg="add">
          <ac:chgData name="Albert Kšiňan" userId="d010fccd-7d02-475f-9f14-2192af778b2b" providerId="ADAL" clId="{0EC84A6E-855C-4E25-A7A1-1B12BA63F28C}" dt="2024-10-16T17:53:55.478" v="89" actId="26606"/>
          <ac:spMkLst>
            <pc:docMk/>
            <pc:sldMk cId="3798130080" sldId="291"/>
            <ac:spMk id="15" creationId="{074B4F7D-14B2-478B-8BF5-01E4E0C5D263}"/>
          </ac:spMkLst>
        </pc:spChg>
      </pc:sldChg>
      <pc:sldChg chg="addSp delSp modSp mod setBg">
        <pc:chgData name="Albert Kšiňan" userId="d010fccd-7d02-475f-9f14-2192af778b2b" providerId="ADAL" clId="{0EC84A6E-855C-4E25-A7A1-1B12BA63F28C}" dt="2024-10-16T17:51:55.413" v="52" actId="26606"/>
        <pc:sldMkLst>
          <pc:docMk/>
          <pc:sldMk cId="1688379641" sldId="292"/>
        </pc:sldMkLst>
        <pc:spChg chg="mod">
          <ac:chgData name="Albert Kšiňan" userId="d010fccd-7d02-475f-9f14-2192af778b2b" providerId="ADAL" clId="{0EC84A6E-855C-4E25-A7A1-1B12BA63F28C}" dt="2024-10-16T17:51:55.413" v="52" actId="26606"/>
          <ac:spMkLst>
            <pc:docMk/>
            <pc:sldMk cId="1688379641" sldId="292"/>
            <ac:spMk id="2" creationId="{BEE8F2E2-6A28-0747-6AC5-306A94D69FFD}"/>
          </ac:spMkLst>
        </pc:spChg>
        <pc:spChg chg="mod">
          <ac:chgData name="Albert Kšiňan" userId="d010fccd-7d02-475f-9f14-2192af778b2b" providerId="ADAL" clId="{0EC84A6E-855C-4E25-A7A1-1B12BA63F28C}" dt="2024-10-16T17:51:55.413" v="52" actId="26606"/>
          <ac:spMkLst>
            <pc:docMk/>
            <pc:sldMk cId="1688379641" sldId="292"/>
            <ac:spMk id="3" creationId="{2F60B5FF-3E04-0318-034C-9B756A8C0FA8}"/>
          </ac:spMkLst>
        </pc:spChg>
        <pc:spChg chg="add del">
          <ac:chgData name="Albert Kšiňan" userId="d010fccd-7d02-475f-9f14-2192af778b2b" providerId="ADAL" clId="{0EC84A6E-855C-4E25-A7A1-1B12BA63F28C}" dt="2024-10-16T17:51:55.413" v="52" actId="26606"/>
          <ac:spMkLst>
            <pc:docMk/>
            <pc:sldMk cId="1688379641" sldId="292"/>
            <ac:spMk id="8" creationId="{2029D5AD-8348-4446-B191-6A9B6FE03F21}"/>
          </ac:spMkLst>
        </pc:spChg>
        <pc:spChg chg="add del">
          <ac:chgData name="Albert Kšiňan" userId="d010fccd-7d02-475f-9f14-2192af778b2b" providerId="ADAL" clId="{0EC84A6E-855C-4E25-A7A1-1B12BA63F28C}" dt="2024-10-16T17:51:55.413" v="52" actId="26606"/>
          <ac:spMkLst>
            <pc:docMk/>
            <pc:sldMk cId="1688379641" sldId="292"/>
            <ac:spMk id="10" creationId="{A3F395A2-2B64-4749-BD93-2F159C7E1FB5}"/>
          </ac:spMkLst>
        </pc:spChg>
        <pc:spChg chg="add del">
          <ac:chgData name="Albert Kšiňan" userId="d010fccd-7d02-475f-9f14-2192af778b2b" providerId="ADAL" clId="{0EC84A6E-855C-4E25-A7A1-1B12BA63F28C}" dt="2024-10-16T17:51:55.413" v="52" actId="26606"/>
          <ac:spMkLst>
            <pc:docMk/>
            <pc:sldMk cId="1688379641" sldId="292"/>
            <ac:spMk id="12" creationId="{5CF0135B-EAB8-4CA0-896C-2D897ECD28BC}"/>
          </ac:spMkLst>
        </pc:spChg>
        <pc:spChg chg="add del">
          <ac:chgData name="Albert Kšiňan" userId="d010fccd-7d02-475f-9f14-2192af778b2b" providerId="ADAL" clId="{0EC84A6E-855C-4E25-A7A1-1B12BA63F28C}" dt="2024-10-16T17:51:55.413" v="52" actId="26606"/>
          <ac:spMkLst>
            <pc:docMk/>
            <pc:sldMk cId="1688379641" sldId="292"/>
            <ac:spMk id="14" creationId="{92C3387C-D24F-4737-8A37-1DC5CFF09CFA}"/>
          </ac:spMkLst>
        </pc:spChg>
        <pc:spChg chg="add">
          <ac:chgData name="Albert Kšiňan" userId="d010fccd-7d02-475f-9f14-2192af778b2b" providerId="ADAL" clId="{0EC84A6E-855C-4E25-A7A1-1B12BA63F28C}" dt="2024-10-16T17:51:55.413" v="52" actId="26606"/>
          <ac:spMkLst>
            <pc:docMk/>
            <pc:sldMk cId="1688379641" sldId="292"/>
            <ac:spMk id="19" creationId="{DAF1966E-FD40-4A4A-B61B-C4DF7FA05F06}"/>
          </ac:spMkLst>
        </pc:spChg>
        <pc:spChg chg="add">
          <ac:chgData name="Albert Kšiňan" userId="d010fccd-7d02-475f-9f14-2192af778b2b" providerId="ADAL" clId="{0EC84A6E-855C-4E25-A7A1-1B12BA63F28C}" dt="2024-10-16T17:51:55.413" v="52" actId="26606"/>
          <ac:spMkLst>
            <pc:docMk/>
            <pc:sldMk cId="1688379641" sldId="292"/>
            <ac:spMk id="21" creationId="{047BFA19-D45E-416B-A404-7AF2F3F27017}"/>
          </ac:spMkLst>
        </pc:spChg>
        <pc:spChg chg="add">
          <ac:chgData name="Albert Kšiňan" userId="d010fccd-7d02-475f-9f14-2192af778b2b" providerId="ADAL" clId="{0EC84A6E-855C-4E25-A7A1-1B12BA63F28C}" dt="2024-10-16T17:51:55.413" v="52" actId="26606"/>
          <ac:spMkLst>
            <pc:docMk/>
            <pc:sldMk cId="1688379641" sldId="292"/>
            <ac:spMk id="23" creationId="{8E0105E7-23DB-4CF2-8258-FF47C7620F6E}"/>
          </ac:spMkLst>
        </pc:spChg>
        <pc:spChg chg="add">
          <ac:chgData name="Albert Kšiňan" userId="d010fccd-7d02-475f-9f14-2192af778b2b" providerId="ADAL" clId="{0EC84A6E-855C-4E25-A7A1-1B12BA63F28C}" dt="2024-10-16T17:51:55.413" v="52" actId="26606"/>
          <ac:spMkLst>
            <pc:docMk/>
            <pc:sldMk cId="1688379641" sldId="292"/>
            <ac:spMk id="25" creationId="{074B4F7D-14B2-478B-8BF5-01E4E0C5D263}"/>
          </ac:spMkLst>
        </pc:spChg>
      </pc:sldChg>
      <pc:sldChg chg="addSp delSp modSp mod setBg">
        <pc:chgData name="Albert Kšiňan" userId="d010fccd-7d02-475f-9f14-2192af778b2b" providerId="ADAL" clId="{0EC84A6E-855C-4E25-A7A1-1B12BA63F28C}" dt="2024-10-16T17:58:57.018" v="162" actId="20577"/>
        <pc:sldMkLst>
          <pc:docMk/>
          <pc:sldMk cId="582351129" sldId="293"/>
        </pc:sldMkLst>
        <pc:spChg chg="mod">
          <ac:chgData name="Albert Kšiňan" userId="d010fccd-7d02-475f-9f14-2192af778b2b" providerId="ADAL" clId="{0EC84A6E-855C-4E25-A7A1-1B12BA63F28C}" dt="2024-10-16T17:52:08.867" v="58" actId="26606"/>
          <ac:spMkLst>
            <pc:docMk/>
            <pc:sldMk cId="582351129" sldId="293"/>
            <ac:spMk id="2" creationId="{86C2A71E-7793-C806-052B-249670BA8989}"/>
          </ac:spMkLst>
        </pc:spChg>
        <pc:spChg chg="mod">
          <ac:chgData name="Albert Kšiňan" userId="d010fccd-7d02-475f-9f14-2192af778b2b" providerId="ADAL" clId="{0EC84A6E-855C-4E25-A7A1-1B12BA63F28C}" dt="2024-10-16T17:58:57.018" v="162" actId="20577"/>
          <ac:spMkLst>
            <pc:docMk/>
            <pc:sldMk cId="582351129" sldId="293"/>
            <ac:spMk id="3" creationId="{6A8E97EF-0E79-07DD-F24A-2BA46DE81C1B}"/>
          </ac:spMkLst>
        </pc:spChg>
        <pc:spChg chg="add del">
          <ac:chgData name="Albert Kšiňan" userId="d010fccd-7d02-475f-9f14-2192af778b2b" providerId="ADAL" clId="{0EC84A6E-855C-4E25-A7A1-1B12BA63F28C}" dt="2024-10-16T17:52:08.867" v="58" actId="26606"/>
          <ac:spMkLst>
            <pc:docMk/>
            <pc:sldMk cId="582351129" sldId="293"/>
            <ac:spMk id="8" creationId="{2029D5AD-8348-4446-B191-6A9B6FE03F21}"/>
          </ac:spMkLst>
        </pc:spChg>
        <pc:spChg chg="add del">
          <ac:chgData name="Albert Kšiňan" userId="d010fccd-7d02-475f-9f14-2192af778b2b" providerId="ADAL" clId="{0EC84A6E-855C-4E25-A7A1-1B12BA63F28C}" dt="2024-10-16T17:52:08.867" v="58" actId="26606"/>
          <ac:spMkLst>
            <pc:docMk/>
            <pc:sldMk cId="582351129" sldId="293"/>
            <ac:spMk id="10" creationId="{A3F395A2-2B64-4749-BD93-2F159C7E1FB5}"/>
          </ac:spMkLst>
        </pc:spChg>
        <pc:spChg chg="add del">
          <ac:chgData name="Albert Kšiňan" userId="d010fccd-7d02-475f-9f14-2192af778b2b" providerId="ADAL" clId="{0EC84A6E-855C-4E25-A7A1-1B12BA63F28C}" dt="2024-10-16T17:52:08.867" v="58" actId="26606"/>
          <ac:spMkLst>
            <pc:docMk/>
            <pc:sldMk cId="582351129" sldId="293"/>
            <ac:spMk id="12" creationId="{5CF0135B-EAB8-4CA0-896C-2D897ECD28BC}"/>
          </ac:spMkLst>
        </pc:spChg>
        <pc:spChg chg="add del">
          <ac:chgData name="Albert Kšiňan" userId="d010fccd-7d02-475f-9f14-2192af778b2b" providerId="ADAL" clId="{0EC84A6E-855C-4E25-A7A1-1B12BA63F28C}" dt="2024-10-16T17:52:08.867" v="58" actId="26606"/>
          <ac:spMkLst>
            <pc:docMk/>
            <pc:sldMk cId="582351129" sldId="293"/>
            <ac:spMk id="14" creationId="{92C3387C-D24F-4737-8A37-1DC5CFF09CFA}"/>
          </ac:spMkLst>
        </pc:spChg>
        <pc:spChg chg="add">
          <ac:chgData name="Albert Kšiňan" userId="d010fccd-7d02-475f-9f14-2192af778b2b" providerId="ADAL" clId="{0EC84A6E-855C-4E25-A7A1-1B12BA63F28C}" dt="2024-10-16T17:52:08.867" v="58" actId="26606"/>
          <ac:spMkLst>
            <pc:docMk/>
            <pc:sldMk cId="582351129" sldId="293"/>
            <ac:spMk id="19" creationId="{DAF1966E-FD40-4A4A-B61B-C4DF7FA05F06}"/>
          </ac:spMkLst>
        </pc:spChg>
        <pc:spChg chg="add">
          <ac:chgData name="Albert Kšiňan" userId="d010fccd-7d02-475f-9f14-2192af778b2b" providerId="ADAL" clId="{0EC84A6E-855C-4E25-A7A1-1B12BA63F28C}" dt="2024-10-16T17:52:08.867" v="58" actId="26606"/>
          <ac:spMkLst>
            <pc:docMk/>
            <pc:sldMk cId="582351129" sldId="293"/>
            <ac:spMk id="21" creationId="{047BFA19-D45E-416B-A404-7AF2F3F27017}"/>
          </ac:spMkLst>
        </pc:spChg>
        <pc:spChg chg="add">
          <ac:chgData name="Albert Kšiňan" userId="d010fccd-7d02-475f-9f14-2192af778b2b" providerId="ADAL" clId="{0EC84A6E-855C-4E25-A7A1-1B12BA63F28C}" dt="2024-10-16T17:52:08.867" v="58" actId="26606"/>
          <ac:spMkLst>
            <pc:docMk/>
            <pc:sldMk cId="582351129" sldId="293"/>
            <ac:spMk id="23" creationId="{8E0105E7-23DB-4CF2-8258-FF47C7620F6E}"/>
          </ac:spMkLst>
        </pc:spChg>
        <pc:spChg chg="add">
          <ac:chgData name="Albert Kšiňan" userId="d010fccd-7d02-475f-9f14-2192af778b2b" providerId="ADAL" clId="{0EC84A6E-855C-4E25-A7A1-1B12BA63F28C}" dt="2024-10-16T17:52:08.867" v="58" actId="26606"/>
          <ac:spMkLst>
            <pc:docMk/>
            <pc:sldMk cId="582351129" sldId="293"/>
            <ac:spMk id="25" creationId="{074B4F7D-14B2-478B-8BF5-01E4E0C5D263}"/>
          </ac:spMkLst>
        </pc:spChg>
      </pc:sldChg>
      <pc:sldChg chg="addSp delSp modSp mod setBg">
        <pc:chgData name="Albert Kšiňan" userId="d010fccd-7d02-475f-9f14-2192af778b2b" providerId="ADAL" clId="{0EC84A6E-855C-4E25-A7A1-1B12BA63F28C}" dt="2024-10-16T17:55:21.763" v="115" actId="26606"/>
        <pc:sldMkLst>
          <pc:docMk/>
          <pc:sldMk cId="2959611119" sldId="295"/>
        </pc:sldMkLst>
        <pc:spChg chg="mod">
          <ac:chgData name="Albert Kšiňan" userId="d010fccd-7d02-475f-9f14-2192af778b2b" providerId="ADAL" clId="{0EC84A6E-855C-4E25-A7A1-1B12BA63F28C}" dt="2024-10-16T17:55:21.763" v="115" actId="26606"/>
          <ac:spMkLst>
            <pc:docMk/>
            <pc:sldMk cId="2959611119" sldId="295"/>
            <ac:spMk id="4" creationId="{7FC9D867-0AFC-0221-FA47-C5E8F19F6E50}"/>
          </ac:spMkLst>
        </pc:spChg>
        <pc:spChg chg="mod">
          <ac:chgData name="Albert Kšiňan" userId="d010fccd-7d02-475f-9f14-2192af778b2b" providerId="ADAL" clId="{0EC84A6E-855C-4E25-A7A1-1B12BA63F28C}" dt="2024-10-16T17:55:21.763" v="115" actId="26606"/>
          <ac:spMkLst>
            <pc:docMk/>
            <pc:sldMk cId="2959611119" sldId="295"/>
            <ac:spMk id="7" creationId="{F6399B7A-829E-3D2B-515A-23256ED949D6}"/>
          </ac:spMkLst>
        </pc:spChg>
        <pc:spChg chg="add del">
          <ac:chgData name="Albert Kšiňan" userId="d010fccd-7d02-475f-9f14-2192af778b2b" providerId="ADAL" clId="{0EC84A6E-855C-4E25-A7A1-1B12BA63F28C}" dt="2024-10-16T17:55:18.927" v="113" actId="26606"/>
          <ac:spMkLst>
            <pc:docMk/>
            <pc:sldMk cId="2959611119" sldId="295"/>
            <ac:spMk id="13" creationId="{88263A24-0C1F-4677-B43C-4AE14E276B27}"/>
          </ac:spMkLst>
        </pc:spChg>
        <pc:spChg chg="add del">
          <ac:chgData name="Albert Kšiňan" userId="d010fccd-7d02-475f-9f14-2192af778b2b" providerId="ADAL" clId="{0EC84A6E-855C-4E25-A7A1-1B12BA63F28C}" dt="2024-10-16T17:55:18.927" v="113" actId="26606"/>
          <ac:spMkLst>
            <pc:docMk/>
            <pc:sldMk cId="2959611119" sldId="295"/>
            <ac:spMk id="15" creationId="{0ADDB668-2CA4-4D2B-9C34-3487CA330BA8}"/>
          </ac:spMkLst>
        </pc:spChg>
        <pc:spChg chg="add del">
          <ac:chgData name="Albert Kšiňan" userId="d010fccd-7d02-475f-9f14-2192af778b2b" providerId="ADAL" clId="{0EC84A6E-855C-4E25-A7A1-1B12BA63F28C}" dt="2024-10-16T17:55:18.927" v="113" actId="26606"/>
          <ac:spMkLst>
            <pc:docMk/>
            <pc:sldMk cId="2959611119" sldId="295"/>
            <ac:spMk id="17" creationId="{2568BC19-F052-4108-93E1-6A3D1DEC072F}"/>
          </ac:spMkLst>
        </pc:spChg>
        <pc:spChg chg="add del">
          <ac:chgData name="Albert Kšiňan" userId="d010fccd-7d02-475f-9f14-2192af778b2b" providerId="ADAL" clId="{0EC84A6E-855C-4E25-A7A1-1B12BA63F28C}" dt="2024-10-16T17:55:18.927" v="113" actId="26606"/>
          <ac:spMkLst>
            <pc:docMk/>
            <pc:sldMk cId="2959611119" sldId="295"/>
            <ac:spMk id="19" creationId="{D5FD337D-4D6B-4C8B-B6F5-121097E09881}"/>
          </ac:spMkLst>
        </pc:spChg>
        <pc:spChg chg="add del">
          <ac:chgData name="Albert Kšiňan" userId="d010fccd-7d02-475f-9f14-2192af778b2b" providerId="ADAL" clId="{0EC84A6E-855C-4E25-A7A1-1B12BA63F28C}" dt="2024-10-16T17:55:21.763" v="115" actId="26606"/>
          <ac:spMkLst>
            <pc:docMk/>
            <pc:sldMk cId="2959611119" sldId="295"/>
            <ac:spMk id="21" creationId="{C4879EFC-8E62-4E00-973C-C45EE9EC676D}"/>
          </ac:spMkLst>
        </pc:spChg>
        <pc:spChg chg="add del">
          <ac:chgData name="Albert Kšiňan" userId="d010fccd-7d02-475f-9f14-2192af778b2b" providerId="ADAL" clId="{0EC84A6E-855C-4E25-A7A1-1B12BA63F28C}" dt="2024-10-16T17:55:21.763" v="115" actId="26606"/>
          <ac:spMkLst>
            <pc:docMk/>
            <pc:sldMk cId="2959611119" sldId="295"/>
            <ac:spMk id="22" creationId="{D6A9C53F-5F90-40A5-8C85-5412D39C8C68}"/>
          </ac:spMkLst>
        </pc:spChg>
        <pc:picChg chg="mod ord">
          <ac:chgData name="Albert Kšiňan" userId="d010fccd-7d02-475f-9f14-2192af778b2b" providerId="ADAL" clId="{0EC84A6E-855C-4E25-A7A1-1B12BA63F28C}" dt="2024-10-16T17:55:21.763" v="115" actId="26606"/>
          <ac:picMkLst>
            <pc:docMk/>
            <pc:sldMk cId="2959611119" sldId="295"/>
            <ac:picMk id="6" creationId="{35B817F6-4735-628F-CBA0-D4A0C06C53EC}"/>
          </ac:picMkLst>
        </pc:picChg>
        <pc:picChg chg="mod">
          <ac:chgData name="Albert Kšiňan" userId="d010fccd-7d02-475f-9f14-2192af778b2b" providerId="ADAL" clId="{0EC84A6E-855C-4E25-A7A1-1B12BA63F28C}" dt="2024-10-16T17:55:21.763" v="115" actId="26606"/>
          <ac:picMkLst>
            <pc:docMk/>
            <pc:sldMk cId="2959611119" sldId="295"/>
            <ac:picMk id="8" creationId="{2AF36EAB-7187-A349-3FD7-AF58E7DCE8A5}"/>
          </ac:picMkLst>
        </pc:picChg>
      </pc:sldChg>
      <pc:sldChg chg="addSp modSp add del mod">
        <pc:chgData name="Albert Kšiňan" userId="d010fccd-7d02-475f-9f14-2192af778b2b" providerId="ADAL" clId="{0EC84A6E-855C-4E25-A7A1-1B12BA63F28C}" dt="2024-10-16T17:58:09.983" v="139" actId="47"/>
        <pc:sldMkLst>
          <pc:docMk/>
          <pc:sldMk cId="3128653322" sldId="296"/>
        </pc:sldMkLst>
        <pc:spChg chg="mod">
          <ac:chgData name="Albert Kšiňan" userId="d010fccd-7d02-475f-9f14-2192af778b2b" providerId="ADAL" clId="{0EC84A6E-855C-4E25-A7A1-1B12BA63F28C}" dt="2024-10-16T16:47:23.571" v="38" actId="20577"/>
          <ac:spMkLst>
            <pc:docMk/>
            <pc:sldMk cId="3128653322" sldId="296"/>
            <ac:spMk id="2" creationId="{6D206E84-986E-9841-5C35-0096AED0A31C}"/>
          </ac:spMkLst>
        </pc:spChg>
        <pc:spChg chg="add mod">
          <ac:chgData name="Albert Kšiňan" userId="d010fccd-7d02-475f-9f14-2192af778b2b" providerId="ADAL" clId="{0EC84A6E-855C-4E25-A7A1-1B12BA63F28C}" dt="2024-10-16T17:58:02.087" v="135"/>
          <ac:spMkLst>
            <pc:docMk/>
            <pc:sldMk cId="3128653322" sldId="296"/>
            <ac:spMk id="3" creationId="{8153272B-6142-43FA-6991-58EBCB878CAC}"/>
          </ac:spMkLst>
        </pc:spChg>
      </pc:sldChg>
      <pc:sldChg chg="modSp add del mod">
        <pc:chgData name="Albert Kšiňan" userId="d010fccd-7d02-475f-9f14-2192af778b2b" providerId="ADAL" clId="{0EC84A6E-855C-4E25-A7A1-1B12BA63F28C}" dt="2024-10-16T17:58:18.906" v="143" actId="47"/>
        <pc:sldMkLst>
          <pc:docMk/>
          <pc:sldMk cId="310845428" sldId="297"/>
        </pc:sldMkLst>
        <pc:spChg chg="mod">
          <ac:chgData name="Albert Kšiňan" userId="d010fccd-7d02-475f-9f14-2192af778b2b" providerId="ADAL" clId="{0EC84A6E-855C-4E25-A7A1-1B12BA63F28C}" dt="2024-10-16T16:47:37.605" v="44" actId="20577"/>
          <ac:spMkLst>
            <pc:docMk/>
            <pc:sldMk cId="310845428" sldId="297"/>
            <ac:spMk id="2" creationId="{6D206E84-986E-9841-5C35-0096AED0A31C}"/>
          </ac:spMkLst>
        </pc:spChg>
      </pc:sldChg>
      <pc:sldChg chg="modSp add mod">
        <pc:chgData name="Albert Kšiňan" userId="d010fccd-7d02-475f-9f14-2192af778b2b" providerId="ADAL" clId="{0EC84A6E-855C-4E25-A7A1-1B12BA63F28C}" dt="2024-10-16T17:58:12.258" v="141" actId="20577"/>
        <pc:sldMkLst>
          <pc:docMk/>
          <pc:sldMk cId="2671543717" sldId="298"/>
        </pc:sldMkLst>
        <pc:spChg chg="mod">
          <ac:chgData name="Albert Kšiňan" userId="d010fccd-7d02-475f-9f14-2192af778b2b" providerId="ADAL" clId="{0EC84A6E-855C-4E25-A7A1-1B12BA63F28C}" dt="2024-10-16T17:58:12.258" v="141" actId="20577"/>
          <ac:spMkLst>
            <pc:docMk/>
            <pc:sldMk cId="2671543717" sldId="298"/>
            <ac:spMk id="2" creationId="{6D206E84-986E-9841-5C35-0096AED0A31C}"/>
          </ac:spMkLst>
        </pc:spChg>
      </pc:sldChg>
      <pc:sldChg chg="modSp add mod">
        <pc:chgData name="Albert Kšiňan" userId="d010fccd-7d02-475f-9f14-2192af778b2b" providerId="ADAL" clId="{0EC84A6E-855C-4E25-A7A1-1B12BA63F28C}" dt="2024-10-16T17:58:21.987" v="145" actId="20577"/>
        <pc:sldMkLst>
          <pc:docMk/>
          <pc:sldMk cId="3485228508" sldId="299"/>
        </pc:sldMkLst>
        <pc:spChg chg="mod">
          <ac:chgData name="Albert Kšiňan" userId="d010fccd-7d02-475f-9f14-2192af778b2b" providerId="ADAL" clId="{0EC84A6E-855C-4E25-A7A1-1B12BA63F28C}" dt="2024-10-16T17:58:21.987" v="145" actId="20577"/>
          <ac:spMkLst>
            <pc:docMk/>
            <pc:sldMk cId="3485228508" sldId="299"/>
            <ac:spMk id="2" creationId="{6D206E84-986E-9841-5C35-0096AED0A31C}"/>
          </ac:spMkLst>
        </pc:spChg>
      </pc:sldChg>
      <pc:sldChg chg="add">
        <pc:chgData name="Albert Kšiňan" userId="d010fccd-7d02-475f-9f14-2192af778b2b" providerId="ADAL" clId="{0EC84A6E-855C-4E25-A7A1-1B12BA63F28C}" dt="2024-10-16T18:05:28.953" v="229"/>
        <pc:sldMkLst>
          <pc:docMk/>
          <pc:sldMk cId="769133425" sldId="30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B5B79-5924-4277-A63D-0CA395DCD32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907128-1FF0-49CD-B5FA-B078DB62603F}">
      <dgm:prSet custT="1"/>
      <dgm:spPr/>
      <dgm:t>
        <a:bodyPr/>
        <a:lstStyle/>
        <a:p>
          <a:r>
            <a:rPr lang="en-US" sz="4400"/>
            <a:t>Categorical</a:t>
          </a:r>
        </a:p>
      </dgm:t>
    </dgm:pt>
    <dgm:pt modelId="{186C3C3E-24DF-47E3-9194-29D4524AC04D}" type="parTrans" cxnId="{4BE5C423-79A6-4657-BB4A-0B5D82D6EDC3}">
      <dgm:prSet/>
      <dgm:spPr/>
      <dgm:t>
        <a:bodyPr/>
        <a:lstStyle/>
        <a:p>
          <a:endParaRPr lang="en-US" sz="1200"/>
        </a:p>
      </dgm:t>
    </dgm:pt>
    <dgm:pt modelId="{5F7AD156-9149-43BA-9E5A-05AA88340F4A}" type="sibTrans" cxnId="{4BE5C423-79A6-4657-BB4A-0B5D82D6EDC3}">
      <dgm:prSet/>
      <dgm:spPr/>
      <dgm:t>
        <a:bodyPr/>
        <a:lstStyle/>
        <a:p>
          <a:endParaRPr lang="en-US" sz="1200"/>
        </a:p>
      </dgm:t>
    </dgm:pt>
    <dgm:pt modelId="{C97E0FDC-CD37-4770-9514-A66265ED37A1}">
      <dgm:prSet custT="1"/>
      <dgm:spPr/>
      <dgm:t>
        <a:bodyPr/>
        <a:lstStyle/>
        <a:p>
          <a:r>
            <a:rPr lang="en-US" sz="2800" b="1" dirty="0"/>
            <a:t>Nominal</a:t>
          </a:r>
          <a:endParaRPr lang="en-US" sz="2800" dirty="0"/>
        </a:p>
      </dgm:t>
    </dgm:pt>
    <dgm:pt modelId="{7B5F0235-1220-41DD-9EFA-77D33A6E8290}" type="parTrans" cxnId="{5EDBA81E-A684-486C-B385-164572512B4A}">
      <dgm:prSet/>
      <dgm:spPr/>
      <dgm:t>
        <a:bodyPr/>
        <a:lstStyle/>
        <a:p>
          <a:endParaRPr lang="en-US" sz="1200"/>
        </a:p>
      </dgm:t>
    </dgm:pt>
    <dgm:pt modelId="{BB757B00-3BCD-48EF-9C09-ED1BBC440A7D}" type="sibTrans" cxnId="{5EDBA81E-A684-486C-B385-164572512B4A}">
      <dgm:prSet/>
      <dgm:spPr/>
      <dgm:t>
        <a:bodyPr/>
        <a:lstStyle/>
        <a:p>
          <a:endParaRPr lang="en-US" sz="1200"/>
        </a:p>
      </dgm:t>
    </dgm:pt>
    <dgm:pt modelId="{D9248DC5-0F17-4262-88B7-37D61FC0D7F1}">
      <dgm:prSet custT="1"/>
      <dgm:spPr/>
      <dgm:t>
        <a:bodyPr/>
        <a:lstStyle/>
        <a:p>
          <a:r>
            <a:rPr lang="en-US" sz="4400"/>
            <a:t>Continuous</a:t>
          </a:r>
          <a:r>
            <a:rPr lang="cs-CZ" sz="4400"/>
            <a:t> </a:t>
          </a:r>
          <a:endParaRPr lang="en-US" sz="4400"/>
        </a:p>
      </dgm:t>
    </dgm:pt>
    <dgm:pt modelId="{DBE5A8C1-664B-4E19-85E9-16EF37C3148B}" type="parTrans" cxnId="{7FA6BF3D-A43D-4D5F-B7FF-A23C15301402}">
      <dgm:prSet/>
      <dgm:spPr/>
      <dgm:t>
        <a:bodyPr/>
        <a:lstStyle/>
        <a:p>
          <a:endParaRPr lang="en-US" sz="1200"/>
        </a:p>
      </dgm:t>
    </dgm:pt>
    <dgm:pt modelId="{7536FF8E-BC95-45E1-9819-AC8DD782885C}" type="sibTrans" cxnId="{7FA6BF3D-A43D-4D5F-B7FF-A23C15301402}">
      <dgm:prSet/>
      <dgm:spPr/>
      <dgm:t>
        <a:bodyPr/>
        <a:lstStyle/>
        <a:p>
          <a:endParaRPr lang="en-US" sz="1200"/>
        </a:p>
      </dgm:t>
    </dgm:pt>
    <dgm:pt modelId="{72313844-2E8F-4BDD-8054-55403CBD5506}">
      <dgm:prSet custT="1"/>
      <dgm:spPr/>
      <dgm:t>
        <a:bodyPr/>
        <a:lstStyle/>
        <a:p>
          <a:endParaRPr lang="en-US" sz="4400" dirty="0"/>
        </a:p>
      </dgm:t>
    </dgm:pt>
    <dgm:pt modelId="{B7E82C50-A323-4A12-ABE2-1A7E75841056}" type="parTrans" cxnId="{933039FE-F10B-4327-AB4C-4BF6305991F6}">
      <dgm:prSet/>
      <dgm:spPr/>
      <dgm:t>
        <a:bodyPr/>
        <a:lstStyle/>
        <a:p>
          <a:endParaRPr lang="en-US" sz="1200"/>
        </a:p>
      </dgm:t>
    </dgm:pt>
    <dgm:pt modelId="{C06F12B0-A7F9-4BB0-8EA8-F432E5D186A9}" type="sibTrans" cxnId="{933039FE-F10B-4327-AB4C-4BF6305991F6}">
      <dgm:prSet/>
      <dgm:spPr/>
      <dgm:t>
        <a:bodyPr/>
        <a:lstStyle/>
        <a:p>
          <a:endParaRPr lang="en-US" sz="1200"/>
        </a:p>
      </dgm:t>
    </dgm:pt>
    <dgm:pt modelId="{8D63FEB2-1B00-4FDC-9753-525C9287AAEF}">
      <dgm:prSet custT="1"/>
      <dgm:spPr/>
      <dgm:t>
        <a:bodyPr/>
        <a:lstStyle/>
        <a:p>
          <a:r>
            <a:rPr lang="en-US" sz="2800" b="1" dirty="0"/>
            <a:t>Binary/dichotomous</a:t>
          </a:r>
          <a:endParaRPr lang="en-US" sz="2800" dirty="0"/>
        </a:p>
      </dgm:t>
    </dgm:pt>
    <dgm:pt modelId="{11E9DE02-BFFC-4842-B017-3007F9F37F30}" type="parTrans" cxnId="{A5F78965-05E2-4471-9CEC-58614E537C00}">
      <dgm:prSet/>
      <dgm:spPr/>
      <dgm:t>
        <a:bodyPr/>
        <a:lstStyle/>
        <a:p>
          <a:endParaRPr lang="en-US" sz="1200"/>
        </a:p>
      </dgm:t>
    </dgm:pt>
    <dgm:pt modelId="{3932FF3B-A8EF-4EDB-AC14-64AC85F82194}" type="sibTrans" cxnId="{A5F78965-05E2-4471-9CEC-58614E537C00}">
      <dgm:prSet/>
      <dgm:spPr/>
      <dgm:t>
        <a:bodyPr/>
        <a:lstStyle/>
        <a:p>
          <a:endParaRPr lang="en-US" sz="1200"/>
        </a:p>
      </dgm:t>
    </dgm:pt>
    <dgm:pt modelId="{91B0B88E-C9D9-47C3-A500-F74C5E589F0B}">
      <dgm:prSet custT="1"/>
      <dgm:spPr/>
      <dgm:t>
        <a:bodyPr/>
        <a:lstStyle/>
        <a:p>
          <a:r>
            <a:rPr lang="en-US" sz="2800" b="1" dirty="0"/>
            <a:t>Ordinal</a:t>
          </a:r>
          <a:endParaRPr lang="en-US" sz="2800" dirty="0"/>
        </a:p>
      </dgm:t>
    </dgm:pt>
    <dgm:pt modelId="{A5C6873E-46E6-4E7E-9B5A-115E649DEDC4}" type="parTrans" cxnId="{925E13D5-4922-43A8-A6EE-7862DD03CD8F}">
      <dgm:prSet/>
      <dgm:spPr/>
      <dgm:t>
        <a:bodyPr/>
        <a:lstStyle/>
        <a:p>
          <a:endParaRPr lang="en-US" sz="1200"/>
        </a:p>
      </dgm:t>
    </dgm:pt>
    <dgm:pt modelId="{67E3AA27-A187-4792-9EF8-ED7FA34C62CD}" type="sibTrans" cxnId="{925E13D5-4922-43A8-A6EE-7862DD03CD8F}">
      <dgm:prSet/>
      <dgm:spPr/>
      <dgm:t>
        <a:bodyPr/>
        <a:lstStyle/>
        <a:p>
          <a:endParaRPr lang="en-US" sz="1200"/>
        </a:p>
      </dgm:t>
    </dgm:pt>
    <dgm:pt modelId="{DAABC1EC-08BD-4271-A4D4-70E46DD65383}" type="pres">
      <dgm:prSet presAssocID="{C23B5B79-5924-4277-A63D-0CA395DCD329}" presName="linear" presStyleCnt="0">
        <dgm:presLayoutVars>
          <dgm:dir/>
          <dgm:animLvl val="lvl"/>
          <dgm:resizeHandles val="exact"/>
        </dgm:presLayoutVars>
      </dgm:prSet>
      <dgm:spPr/>
    </dgm:pt>
    <dgm:pt modelId="{DD92F83C-0784-4A89-B1E7-03A75029D05F}" type="pres">
      <dgm:prSet presAssocID="{54907128-1FF0-49CD-B5FA-B078DB62603F}" presName="parentLin" presStyleCnt="0"/>
      <dgm:spPr/>
    </dgm:pt>
    <dgm:pt modelId="{51278D8A-F3FA-4462-A8CA-146CF2BFA1B7}" type="pres">
      <dgm:prSet presAssocID="{54907128-1FF0-49CD-B5FA-B078DB62603F}" presName="parentLeftMargin" presStyleLbl="node1" presStyleIdx="0" presStyleCnt="2"/>
      <dgm:spPr/>
    </dgm:pt>
    <dgm:pt modelId="{65D2331E-375E-4C5E-945C-F01B37E12660}" type="pres">
      <dgm:prSet presAssocID="{54907128-1FF0-49CD-B5FA-B078DB62603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24158E8-0484-4BA6-A95B-5CAC972010E0}" type="pres">
      <dgm:prSet presAssocID="{54907128-1FF0-49CD-B5FA-B078DB62603F}" presName="negativeSpace" presStyleCnt="0"/>
      <dgm:spPr/>
    </dgm:pt>
    <dgm:pt modelId="{60633790-C48F-4ECB-BF5A-A620FDE74B65}" type="pres">
      <dgm:prSet presAssocID="{54907128-1FF0-49CD-B5FA-B078DB62603F}" presName="childText" presStyleLbl="conFgAcc1" presStyleIdx="0" presStyleCnt="2">
        <dgm:presLayoutVars>
          <dgm:bulletEnabled val="1"/>
        </dgm:presLayoutVars>
      </dgm:prSet>
      <dgm:spPr/>
    </dgm:pt>
    <dgm:pt modelId="{400A894D-9E13-43A8-A4F3-A142A10E796F}" type="pres">
      <dgm:prSet presAssocID="{5F7AD156-9149-43BA-9E5A-05AA88340F4A}" presName="spaceBetweenRectangles" presStyleCnt="0"/>
      <dgm:spPr/>
    </dgm:pt>
    <dgm:pt modelId="{9167EDAF-7EBD-432D-8AD4-A2807D99F26D}" type="pres">
      <dgm:prSet presAssocID="{D9248DC5-0F17-4262-88B7-37D61FC0D7F1}" presName="parentLin" presStyleCnt="0"/>
      <dgm:spPr/>
    </dgm:pt>
    <dgm:pt modelId="{2B2509CD-88BE-4607-8030-C910A95F474D}" type="pres">
      <dgm:prSet presAssocID="{D9248DC5-0F17-4262-88B7-37D61FC0D7F1}" presName="parentLeftMargin" presStyleLbl="node1" presStyleIdx="0" presStyleCnt="2"/>
      <dgm:spPr/>
    </dgm:pt>
    <dgm:pt modelId="{812CB739-A417-4A69-8488-0E19A00ECA47}" type="pres">
      <dgm:prSet presAssocID="{D9248DC5-0F17-4262-88B7-37D61FC0D7F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0B64E46-9153-4424-8D4E-A5939DCC9D32}" type="pres">
      <dgm:prSet presAssocID="{D9248DC5-0F17-4262-88B7-37D61FC0D7F1}" presName="negativeSpace" presStyleCnt="0"/>
      <dgm:spPr/>
    </dgm:pt>
    <dgm:pt modelId="{5C1C7737-3687-40C6-81B3-8064A5532052}" type="pres">
      <dgm:prSet presAssocID="{D9248DC5-0F17-4262-88B7-37D61FC0D7F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4D13D03-C605-48A8-9EB1-08F13620D2BA}" type="presOf" srcId="{8D63FEB2-1B00-4FDC-9753-525C9287AAEF}" destId="{60633790-C48F-4ECB-BF5A-A620FDE74B65}" srcOrd="0" destOrd="1" presId="urn:microsoft.com/office/officeart/2005/8/layout/list1"/>
    <dgm:cxn modelId="{5EDBA81E-A684-486C-B385-164572512B4A}" srcId="{54907128-1FF0-49CD-B5FA-B078DB62603F}" destId="{C97E0FDC-CD37-4770-9514-A66265ED37A1}" srcOrd="0" destOrd="0" parTransId="{7B5F0235-1220-41DD-9EFA-77D33A6E8290}" sibTransId="{BB757B00-3BCD-48EF-9C09-ED1BBC440A7D}"/>
    <dgm:cxn modelId="{68FD9421-DD49-4DA4-95B3-343114964BAE}" type="presOf" srcId="{C23B5B79-5924-4277-A63D-0CA395DCD329}" destId="{DAABC1EC-08BD-4271-A4D4-70E46DD65383}" srcOrd="0" destOrd="0" presId="urn:microsoft.com/office/officeart/2005/8/layout/list1"/>
    <dgm:cxn modelId="{4BE5C423-79A6-4657-BB4A-0B5D82D6EDC3}" srcId="{C23B5B79-5924-4277-A63D-0CA395DCD329}" destId="{54907128-1FF0-49CD-B5FA-B078DB62603F}" srcOrd="0" destOrd="0" parTransId="{186C3C3E-24DF-47E3-9194-29D4524AC04D}" sibTransId="{5F7AD156-9149-43BA-9E5A-05AA88340F4A}"/>
    <dgm:cxn modelId="{7FA6BF3D-A43D-4D5F-B7FF-A23C15301402}" srcId="{C23B5B79-5924-4277-A63D-0CA395DCD329}" destId="{D9248DC5-0F17-4262-88B7-37D61FC0D7F1}" srcOrd="1" destOrd="0" parTransId="{DBE5A8C1-664B-4E19-85E9-16EF37C3148B}" sibTransId="{7536FF8E-BC95-45E1-9819-AC8DD782885C}"/>
    <dgm:cxn modelId="{BE98843E-B3E8-4AEA-AB53-EA20779D9518}" type="presOf" srcId="{C97E0FDC-CD37-4770-9514-A66265ED37A1}" destId="{60633790-C48F-4ECB-BF5A-A620FDE74B65}" srcOrd="0" destOrd="0" presId="urn:microsoft.com/office/officeart/2005/8/layout/list1"/>
    <dgm:cxn modelId="{A5F78965-05E2-4471-9CEC-58614E537C00}" srcId="{54907128-1FF0-49CD-B5FA-B078DB62603F}" destId="{8D63FEB2-1B00-4FDC-9753-525C9287AAEF}" srcOrd="1" destOrd="0" parTransId="{11E9DE02-BFFC-4842-B017-3007F9F37F30}" sibTransId="{3932FF3B-A8EF-4EDB-AC14-64AC85F82194}"/>
    <dgm:cxn modelId="{943B049F-E55B-46E3-B0DF-83430B0DB562}" type="presOf" srcId="{72313844-2E8F-4BDD-8054-55403CBD5506}" destId="{5C1C7737-3687-40C6-81B3-8064A5532052}" srcOrd="0" destOrd="0" presId="urn:microsoft.com/office/officeart/2005/8/layout/list1"/>
    <dgm:cxn modelId="{89A6A8A6-7F50-4FE6-BE63-84C0A8D94395}" type="presOf" srcId="{D9248DC5-0F17-4262-88B7-37D61FC0D7F1}" destId="{812CB739-A417-4A69-8488-0E19A00ECA47}" srcOrd="1" destOrd="0" presId="urn:microsoft.com/office/officeart/2005/8/layout/list1"/>
    <dgm:cxn modelId="{F57E60A9-79D8-43F6-8C02-1C99EB03D839}" type="presOf" srcId="{D9248DC5-0F17-4262-88B7-37D61FC0D7F1}" destId="{2B2509CD-88BE-4607-8030-C910A95F474D}" srcOrd="0" destOrd="0" presId="urn:microsoft.com/office/officeart/2005/8/layout/list1"/>
    <dgm:cxn modelId="{0E952EB2-C239-44E1-952D-E3DC33EB1AF3}" type="presOf" srcId="{54907128-1FF0-49CD-B5FA-B078DB62603F}" destId="{65D2331E-375E-4C5E-945C-F01B37E12660}" srcOrd="1" destOrd="0" presId="urn:microsoft.com/office/officeart/2005/8/layout/list1"/>
    <dgm:cxn modelId="{925E13D5-4922-43A8-A6EE-7862DD03CD8F}" srcId="{54907128-1FF0-49CD-B5FA-B078DB62603F}" destId="{91B0B88E-C9D9-47C3-A500-F74C5E589F0B}" srcOrd="2" destOrd="0" parTransId="{A5C6873E-46E6-4E7E-9B5A-115E649DEDC4}" sibTransId="{67E3AA27-A187-4792-9EF8-ED7FA34C62CD}"/>
    <dgm:cxn modelId="{DE859BDE-C97A-45F1-ACD6-E0A3DA56151B}" type="presOf" srcId="{91B0B88E-C9D9-47C3-A500-F74C5E589F0B}" destId="{60633790-C48F-4ECB-BF5A-A620FDE74B65}" srcOrd="0" destOrd="2" presId="urn:microsoft.com/office/officeart/2005/8/layout/list1"/>
    <dgm:cxn modelId="{2CF339E2-408B-484F-AD9A-5DF6ADCFF897}" type="presOf" srcId="{54907128-1FF0-49CD-B5FA-B078DB62603F}" destId="{51278D8A-F3FA-4462-A8CA-146CF2BFA1B7}" srcOrd="0" destOrd="0" presId="urn:microsoft.com/office/officeart/2005/8/layout/list1"/>
    <dgm:cxn modelId="{933039FE-F10B-4327-AB4C-4BF6305991F6}" srcId="{D9248DC5-0F17-4262-88B7-37D61FC0D7F1}" destId="{72313844-2E8F-4BDD-8054-55403CBD5506}" srcOrd="0" destOrd="0" parTransId="{B7E82C50-A323-4A12-ABE2-1A7E75841056}" sibTransId="{C06F12B0-A7F9-4BB0-8EA8-F432E5D186A9}"/>
    <dgm:cxn modelId="{A3D929D4-4B57-47F6-847C-7817BCF75BF5}" type="presParOf" srcId="{DAABC1EC-08BD-4271-A4D4-70E46DD65383}" destId="{DD92F83C-0784-4A89-B1E7-03A75029D05F}" srcOrd="0" destOrd="0" presId="urn:microsoft.com/office/officeart/2005/8/layout/list1"/>
    <dgm:cxn modelId="{38B7D690-4ED5-41D1-84D2-CD9344FC38BE}" type="presParOf" srcId="{DD92F83C-0784-4A89-B1E7-03A75029D05F}" destId="{51278D8A-F3FA-4462-A8CA-146CF2BFA1B7}" srcOrd="0" destOrd="0" presId="urn:microsoft.com/office/officeart/2005/8/layout/list1"/>
    <dgm:cxn modelId="{DF451690-61BE-4F07-B419-8503FF8F9450}" type="presParOf" srcId="{DD92F83C-0784-4A89-B1E7-03A75029D05F}" destId="{65D2331E-375E-4C5E-945C-F01B37E12660}" srcOrd="1" destOrd="0" presId="urn:microsoft.com/office/officeart/2005/8/layout/list1"/>
    <dgm:cxn modelId="{02487998-958C-4781-93E4-16A6263C507E}" type="presParOf" srcId="{DAABC1EC-08BD-4271-A4D4-70E46DD65383}" destId="{D24158E8-0484-4BA6-A95B-5CAC972010E0}" srcOrd="1" destOrd="0" presId="urn:microsoft.com/office/officeart/2005/8/layout/list1"/>
    <dgm:cxn modelId="{9B0ED95E-7304-4785-88E2-E4771B1B6332}" type="presParOf" srcId="{DAABC1EC-08BD-4271-A4D4-70E46DD65383}" destId="{60633790-C48F-4ECB-BF5A-A620FDE74B65}" srcOrd="2" destOrd="0" presId="urn:microsoft.com/office/officeart/2005/8/layout/list1"/>
    <dgm:cxn modelId="{623D978D-9F19-446E-8BBD-754699DF7280}" type="presParOf" srcId="{DAABC1EC-08BD-4271-A4D4-70E46DD65383}" destId="{400A894D-9E13-43A8-A4F3-A142A10E796F}" srcOrd="3" destOrd="0" presId="urn:microsoft.com/office/officeart/2005/8/layout/list1"/>
    <dgm:cxn modelId="{062684B6-9E20-4D2A-AB38-1C4898BCEE53}" type="presParOf" srcId="{DAABC1EC-08BD-4271-A4D4-70E46DD65383}" destId="{9167EDAF-7EBD-432D-8AD4-A2807D99F26D}" srcOrd="4" destOrd="0" presId="urn:microsoft.com/office/officeart/2005/8/layout/list1"/>
    <dgm:cxn modelId="{4FAAFBFA-2A3D-4E5A-A24C-C1F82FCD549B}" type="presParOf" srcId="{9167EDAF-7EBD-432D-8AD4-A2807D99F26D}" destId="{2B2509CD-88BE-4607-8030-C910A95F474D}" srcOrd="0" destOrd="0" presId="urn:microsoft.com/office/officeart/2005/8/layout/list1"/>
    <dgm:cxn modelId="{D50784F3-F927-49A6-B153-5A2E76447099}" type="presParOf" srcId="{9167EDAF-7EBD-432D-8AD4-A2807D99F26D}" destId="{812CB739-A417-4A69-8488-0E19A00ECA47}" srcOrd="1" destOrd="0" presId="urn:microsoft.com/office/officeart/2005/8/layout/list1"/>
    <dgm:cxn modelId="{121D2B7A-68B7-4D36-B8D4-38C95F74084B}" type="presParOf" srcId="{DAABC1EC-08BD-4271-A4D4-70E46DD65383}" destId="{C0B64E46-9153-4424-8D4E-A5939DCC9D32}" srcOrd="5" destOrd="0" presId="urn:microsoft.com/office/officeart/2005/8/layout/list1"/>
    <dgm:cxn modelId="{F84121F0-3C13-4B3F-B9DE-8CBD6DBAA45A}" type="presParOf" srcId="{DAABC1EC-08BD-4271-A4D4-70E46DD65383}" destId="{5C1C7737-3687-40C6-81B3-8064A553205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33790-C48F-4ECB-BF5A-A620FDE74B65}">
      <dsp:nvSpPr>
        <dsp:cNvPr id="0" name=""/>
        <dsp:cNvSpPr/>
      </dsp:nvSpPr>
      <dsp:spPr>
        <a:xfrm>
          <a:off x="0" y="796171"/>
          <a:ext cx="7003777" cy="26294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571" tIns="1103884" rIns="543571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Nominal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Binary/dichotomous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Ordinal</a:t>
          </a:r>
          <a:endParaRPr lang="en-US" sz="2800" kern="1200" dirty="0"/>
        </a:p>
      </dsp:txBody>
      <dsp:txXfrm>
        <a:off x="0" y="796171"/>
        <a:ext cx="7003777" cy="2629462"/>
      </dsp:txXfrm>
    </dsp:sp>
    <dsp:sp modelId="{65D2331E-375E-4C5E-945C-F01B37E12660}">
      <dsp:nvSpPr>
        <dsp:cNvPr id="0" name=""/>
        <dsp:cNvSpPr/>
      </dsp:nvSpPr>
      <dsp:spPr>
        <a:xfrm>
          <a:off x="350188" y="13891"/>
          <a:ext cx="4902643" cy="1564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308" tIns="0" rIns="185308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Categorical</a:t>
          </a:r>
        </a:p>
      </dsp:txBody>
      <dsp:txXfrm>
        <a:off x="426564" y="90267"/>
        <a:ext cx="4749891" cy="1411808"/>
      </dsp:txXfrm>
    </dsp:sp>
    <dsp:sp modelId="{5C1C7737-3687-40C6-81B3-8064A5532052}">
      <dsp:nvSpPr>
        <dsp:cNvPr id="0" name=""/>
        <dsp:cNvSpPr/>
      </dsp:nvSpPr>
      <dsp:spPr>
        <a:xfrm>
          <a:off x="0" y="4494113"/>
          <a:ext cx="7003777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571" tIns="1103884" rIns="543571" bIns="312928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400" kern="1200" dirty="0"/>
        </a:p>
      </dsp:txBody>
      <dsp:txXfrm>
        <a:off x="0" y="4494113"/>
        <a:ext cx="7003777" cy="1335600"/>
      </dsp:txXfrm>
    </dsp:sp>
    <dsp:sp modelId="{812CB739-A417-4A69-8488-0E19A00ECA47}">
      <dsp:nvSpPr>
        <dsp:cNvPr id="0" name=""/>
        <dsp:cNvSpPr/>
      </dsp:nvSpPr>
      <dsp:spPr>
        <a:xfrm>
          <a:off x="350188" y="3711833"/>
          <a:ext cx="4902643" cy="156456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308" tIns="0" rIns="185308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Continuous</a:t>
          </a:r>
          <a:r>
            <a:rPr lang="cs-CZ" sz="4400" kern="1200"/>
            <a:t> </a:t>
          </a:r>
          <a:endParaRPr lang="en-US" sz="4400" kern="1200"/>
        </a:p>
      </dsp:txBody>
      <dsp:txXfrm>
        <a:off x="426564" y="3788209"/>
        <a:ext cx="4749891" cy="1411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EE0E9-F802-481B-A4B8-99D5A674E0C3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63BE8-8987-44EF-8CDD-5A0B3E420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64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https://www.edumedia-sciences.com/en/media/905-galton-board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483E1-30B9-499C-BF58-78D2242FF1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2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63BE8-8987-44EF-8CDD-5A0B3E42037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9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EAACD-F365-D138-F488-ADB110DB2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499EB-2DA9-17BB-6C64-35CCE4773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2A2B6-24BE-39A6-D45D-1EA6BF6F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F955-7464-4AF1-B1EA-67E802BE3C7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3EDFB-FE80-13D9-08E1-FB842A5ED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AEDE9-C5E9-45F6-DEAC-590AE562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AFBD-7814-460D-A3B8-999D8137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9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408D7-A544-A3A8-63EA-F64334740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35724-8B43-73C2-CCCE-2EB17E0B8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7037D-A643-A3FF-5929-11574C879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F955-7464-4AF1-B1EA-67E802BE3C7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23622-16B7-0EC2-B59D-0C08CF5EB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95AB5-A390-25A6-5B0B-B4515FA9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AFBD-7814-460D-A3B8-999D8137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3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3AD5B9-F323-487B-BD60-90F53443F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73090-9392-8DC4-4480-B4127EA8F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4C4BC-07C4-4DBA-17A9-A7BBCF1D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F955-7464-4AF1-B1EA-67E802BE3C7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A70B8-0C60-B6E9-893E-996163439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FC430-39EF-3635-40E3-36506223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AFBD-7814-460D-A3B8-999D8137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3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E60B-65B0-3D48-497E-4E3E0D51E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9970D-3A17-C637-F6DF-5E7E77F5D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870DD-5451-07CE-D597-207730027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F955-7464-4AF1-B1EA-67E802BE3C7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0C430-D230-765C-EBCC-4CBCCF661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21091-22A5-D666-1FD9-99F45D47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AFBD-7814-460D-A3B8-999D8137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3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B5B2A-62D9-DECE-DA95-87AD7C7F5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F5530-419C-69FA-A061-A6EC37AA4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5E9FE-A5F8-ECB9-916B-4F1A7E3F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F955-7464-4AF1-B1EA-67E802BE3C7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CB598-15C4-06B2-E11D-B35901947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1B2C5-812E-FE37-EAD4-83F6D302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AFBD-7814-460D-A3B8-999D8137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3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7772-1732-87F6-A7D5-A7CB86D47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F3587-3A33-C7FA-F654-06CD24EC1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76AB0-9FA0-7A99-D420-AEB03A146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164BB-481A-A45A-0636-694FD2B4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F955-7464-4AF1-B1EA-67E802BE3C7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6E4EC-C2E8-14CA-B7AA-9BBACA99C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A9CBE-0DA1-12E7-6C13-38FEAF767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AFBD-7814-460D-A3B8-999D8137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1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F8AA8-88ED-D0D2-90E9-8ED36283E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77E2B-B5FD-4E68-650D-85477A33D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8DFB5-FF0F-4429-E1C1-A9DE1835C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F75768-1F87-A459-3371-2E91F81B1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E3CBDF-FD66-846E-0B2E-925D942E5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2678DE-3DC0-FCB4-A8D6-53C665B03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F955-7464-4AF1-B1EA-67E802BE3C7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66FCCB-48D8-4BA8-2296-E99D4E130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CC5501-AAF2-FB40-4B3C-87E78669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AFBD-7814-460D-A3B8-999D8137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6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8088A-3C13-871A-3B07-9CEB3E67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DD5AED-03B1-B26D-5AB7-6963F4C9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F955-7464-4AF1-B1EA-67E802BE3C7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1DFB1E-5B4A-3180-A565-7C70B26EE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11915-22BF-1490-7330-F2424207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AFBD-7814-460D-A3B8-999D8137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4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6FC7E-FCC1-868C-37C3-EE982E577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F955-7464-4AF1-B1EA-67E802BE3C7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2B603-F5DC-FA2B-CC3A-F9CBA517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1D51B-A682-BC07-DBB8-68369BEC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AFBD-7814-460D-A3B8-999D8137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1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DE2DA-58D8-609D-F193-772E3B002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FDED5-EB96-150F-61BF-79D921987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BE494-A65D-04E0-8360-A1C2F6B73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50CF7-8B14-5F5C-604F-433406FBB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F955-7464-4AF1-B1EA-67E802BE3C7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89E9A-CAA2-1CE5-DAEC-D309DE69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64F58-CEFD-4525-DF44-F7FBC995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AFBD-7814-460D-A3B8-999D8137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F0469-3CD6-08F5-1A22-9CD73A264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172A97-6A00-6C5C-140F-8DD87083C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0CB4D-C8D3-76BB-698D-C8FABC4DE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F9A5B-032B-6ED9-08FB-0028B6C97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F955-7464-4AF1-B1EA-67E802BE3C7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5AAA6-D97E-6B95-6380-B6DDB49ED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71599-0B41-EA65-A489-6FFE81B0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AFBD-7814-460D-A3B8-999D8137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7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5D245D-3DD2-64BA-90AE-061EADE10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CBAD5-3DCE-5FD0-644E-77EF6CC66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362C2-3C0E-5B99-6F44-EDF5AC136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F7F955-7464-4AF1-B1EA-67E802BE3C7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01F81-2D25-ADA5-4F37-DE462D376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5A87F-73BE-175E-7217-100252B27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78AFBD-7814-460D-A3B8-999D8137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5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ula.uct.ac.za/access/content/group/9c29ba04-b1ee-49b9-8c85-9a468b556ce2/DOH/Module%202%20(Bio_Epi)/Biostatistics/BIOSTATISTICS/BS1-4.htm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http://stackoverflow.com/questions/23061657/plot-histogram-with-colors-taken-from-colormap" TargetMode="External"/><Relationship Id="rId7" Type="http://schemas.openxmlformats.org/officeDocument/2006/relationships/hyperlink" Target="https://www.datascienceblog.net/tags/plo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stackoverflow.com/questions/18903750/vary-the-color-of-each-bar-in-bargraph-using-particular-value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s://courses.lumenlearning.com/suny-rockland-standupspeakout/chapter/chapter-exercises-11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suny-rockland-standupspeakout/chapter/chapter-exercises-11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18903750/vary-the-color-of-each-bar-in-bargraph-using-particular-valu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scienceblog.net/tags/plot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23061657/plot-histogram-with-colors-taken-from-colormap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syteachr.github.io/ug1-practical/scatterplots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ago.com/academy/avoid-the-problem-of-missing-data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ats.stackexchange.com/questions/154325/what-are-some-standard-bimodal-distribution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YDHBFVIvIs?feature=oembed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85BA4-9A7C-D898-4DEC-81D2C51C4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7200" dirty="0"/>
              <a:t>Basics of quantitative methodology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1DA8A-2521-FDE4-4844-8BFD7863F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n-US" sz="1500"/>
              <a:t>E2040 Week 4</a:t>
            </a:r>
          </a:p>
          <a:p>
            <a:r>
              <a:rPr lang="en-US" sz="1500"/>
              <a:t>2024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239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A64B2-CF74-D5E8-50A1-853268BF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Measures of central tendency</a:t>
            </a:r>
            <a:endParaRPr lang="en-US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042FE-E770-43E2-8D9E-A1038DAEC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b="1" dirty="0" err="1"/>
              <a:t>Mean</a:t>
            </a:r>
            <a:r>
              <a:rPr lang="cs-CZ" sz="2400" b="1" dirty="0"/>
              <a:t> </a:t>
            </a:r>
            <a:r>
              <a:rPr lang="cs-CZ" sz="2400" dirty="0"/>
              <a:t>–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average</a:t>
            </a:r>
            <a:r>
              <a:rPr lang="cs-CZ" sz="2400" dirty="0"/>
              <a:t> </a:t>
            </a:r>
            <a:r>
              <a:rPr lang="cs-CZ" sz="2400" dirty="0" err="1"/>
              <a:t>value</a:t>
            </a:r>
            <a:r>
              <a:rPr lang="cs-CZ" sz="2400" dirty="0"/>
              <a:t> (sum of </a:t>
            </a:r>
            <a:r>
              <a:rPr lang="cs-CZ" sz="2400" dirty="0" err="1"/>
              <a:t>values</a:t>
            </a:r>
            <a:r>
              <a:rPr lang="cs-CZ" sz="2400" dirty="0"/>
              <a:t> / </a:t>
            </a:r>
            <a:r>
              <a:rPr lang="cs-CZ" sz="2400" dirty="0" err="1"/>
              <a:t>number</a:t>
            </a:r>
            <a:r>
              <a:rPr lang="cs-CZ" sz="2400" dirty="0"/>
              <a:t> of </a:t>
            </a:r>
            <a:r>
              <a:rPr lang="cs-CZ" sz="2400" dirty="0" err="1"/>
              <a:t>values</a:t>
            </a:r>
            <a:r>
              <a:rPr lang="cs-CZ" sz="2400" dirty="0"/>
              <a:t>)</a:t>
            </a:r>
            <a:r>
              <a:rPr lang="cs-CZ" sz="2400" b="1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err="1"/>
              <a:t>Median</a:t>
            </a:r>
            <a:r>
              <a:rPr lang="cs-CZ" sz="2400" b="1" dirty="0"/>
              <a:t> </a:t>
            </a:r>
            <a:r>
              <a:rPr lang="cs-CZ" sz="2400" dirty="0"/>
              <a:t>–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value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middle</a:t>
            </a:r>
            <a:r>
              <a:rPr lang="cs-CZ" sz="2400" dirty="0"/>
              <a:t> of </a:t>
            </a:r>
            <a:r>
              <a:rPr lang="cs-CZ" sz="2400" dirty="0" err="1"/>
              <a:t>distribution</a:t>
            </a:r>
            <a:r>
              <a:rPr lang="cs-CZ" sz="2400" dirty="0"/>
              <a:t> (50th percentile)</a:t>
            </a:r>
            <a:r>
              <a:rPr lang="cs-CZ" sz="2400" b="1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/>
              <a:t>Mode </a:t>
            </a:r>
            <a:r>
              <a:rPr lang="cs-CZ" sz="2400" dirty="0"/>
              <a:t>– </a:t>
            </a:r>
            <a:r>
              <a:rPr lang="cs-CZ" sz="2400" dirty="0" err="1"/>
              <a:t>the</a:t>
            </a:r>
            <a:r>
              <a:rPr lang="cs-CZ" sz="2400" dirty="0"/>
              <a:t> most </a:t>
            </a:r>
            <a:r>
              <a:rPr lang="cs-CZ" sz="2400" dirty="0" err="1"/>
              <a:t>frequent</a:t>
            </a:r>
            <a:r>
              <a:rPr lang="cs-CZ" sz="2400" dirty="0"/>
              <a:t> </a:t>
            </a:r>
            <a:r>
              <a:rPr lang="cs-CZ" sz="2400" dirty="0" err="1"/>
              <a:t>value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068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6A3CD-262F-EAA8-0580-F4DF0637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Measures</a:t>
            </a:r>
            <a:r>
              <a:rPr lang="cs-CZ" dirty="0"/>
              <a:t> of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tendency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4A96F-9A1F-1C53-7DC1-A37C58991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/>
          </a:p>
        </p:txBody>
      </p:sp>
      <p:pic>
        <p:nvPicPr>
          <p:cNvPr id="5" name="Picture 4" descr="A diagram of a function&#10;&#10;Description automatically generated">
            <a:extLst>
              <a:ext uri="{FF2B5EF4-FFF2-40B4-BE49-F238E27FC236}">
                <a16:creationId xmlns:a16="http://schemas.microsoft.com/office/drawing/2014/main" id="{C6D5DE00-C369-D538-67E6-18164F4B6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16510" y="2482754"/>
            <a:ext cx="5358979" cy="401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3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AD335DB3-AFEB-40CF-AC92-BE2EC0F26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Skewness</a:t>
            </a:r>
          </a:p>
          <a:p>
            <a:endParaRPr lang="en-US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Kurtosis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E59A96B-FC67-C804-8A4E-C7B92C824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84" y="1690688"/>
            <a:ext cx="5879939" cy="22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DA36390B-9F52-0A8A-8718-9117CFBA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35" y="4366947"/>
            <a:ext cx="3945478" cy="18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095C1C27-3668-9A04-3193-29795E934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Non-normal distributions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388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11664-0B09-F986-FFC8-2BF510F4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27028-B11B-8732-2116-057320323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6F3FE08-91BC-48D4-3238-B6F872744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36" y="602660"/>
            <a:ext cx="8936769" cy="599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69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06E84-986E-9841-5C35-0096AED0A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0559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KvIS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67154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84888-B2EC-4510-33A6-BB57BBCA6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Measures of spread</a:t>
            </a:r>
            <a:endParaRPr lang="en-US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1702D-DCAC-45E3-69CD-B553CF5DB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/>
              <a:t>How</a:t>
            </a:r>
            <a:r>
              <a:rPr lang="cs-CZ" sz="2400" dirty="0"/>
              <a:t> </a:t>
            </a:r>
            <a:r>
              <a:rPr lang="cs-CZ" sz="2400" b="1" dirty="0"/>
              <a:t>spread</a:t>
            </a:r>
            <a:r>
              <a:rPr lang="cs-CZ" sz="2400" dirty="0"/>
              <a:t> </a:t>
            </a:r>
            <a:r>
              <a:rPr lang="cs-CZ" sz="2400" dirty="0" err="1"/>
              <a:t>our</a:t>
            </a:r>
            <a:r>
              <a:rPr lang="cs-CZ" sz="2400" dirty="0"/>
              <a:t> data are </a:t>
            </a:r>
            <a:r>
              <a:rPr lang="cs-CZ" sz="2400" dirty="0" err="1"/>
              <a:t>around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central</a:t>
            </a:r>
            <a:r>
              <a:rPr lang="cs-CZ" sz="2400" dirty="0"/>
              <a:t> </a:t>
            </a:r>
            <a:r>
              <a:rPr lang="cs-CZ" sz="2400" dirty="0" err="1"/>
              <a:t>tendency</a:t>
            </a:r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lower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spread, </a:t>
            </a:r>
            <a:r>
              <a:rPr lang="cs-CZ" sz="2400" dirty="0" err="1"/>
              <a:t>the</a:t>
            </a:r>
            <a:r>
              <a:rPr lang="cs-CZ" sz="2400" dirty="0"/>
              <a:t> more </a:t>
            </a:r>
            <a:r>
              <a:rPr lang="cs-CZ" sz="2400" dirty="0" err="1"/>
              <a:t>representative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measures</a:t>
            </a:r>
            <a:r>
              <a:rPr lang="cs-CZ" sz="2400" dirty="0"/>
              <a:t> of </a:t>
            </a:r>
            <a:r>
              <a:rPr lang="cs-CZ" sz="2400" dirty="0" err="1"/>
              <a:t>central</a:t>
            </a:r>
            <a:r>
              <a:rPr lang="cs-CZ" sz="2400" dirty="0"/>
              <a:t> </a:t>
            </a:r>
            <a:r>
              <a:rPr lang="cs-CZ" sz="2400" dirty="0" err="1"/>
              <a:t>tendency</a:t>
            </a:r>
            <a:r>
              <a:rPr lang="cs-CZ" sz="2400" dirty="0"/>
              <a:t> are of </a:t>
            </a:r>
            <a:r>
              <a:rPr lang="cs-CZ" sz="2400" dirty="0" err="1"/>
              <a:t>the</a:t>
            </a:r>
            <a:r>
              <a:rPr lang="cs-CZ" sz="2400" dirty="0"/>
              <a:t> data</a:t>
            </a:r>
          </a:p>
          <a:p>
            <a:pPr marL="0" indent="0">
              <a:buNone/>
            </a:pPr>
            <a:r>
              <a:rPr lang="cs-CZ" sz="2400" dirty="0" err="1"/>
              <a:t>High</a:t>
            </a:r>
            <a:r>
              <a:rPr lang="cs-CZ" sz="2400" dirty="0"/>
              <a:t> spread = </a:t>
            </a:r>
            <a:r>
              <a:rPr lang="cs-CZ" sz="2400" dirty="0" err="1"/>
              <a:t>large</a:t>
            </a:r>
            <a:r>
              <a:rPr lang="cs-CZ" sz="2400" dirty="0"/>
              <a:t> variability</a:t>
            </a:r>
          </a:p>
        </p:txBody>
      </p:sp>
    </p:spTree>
    <p:extLst>
      <p:ext uri="{BB962C8B-B14F-4D97-AF65-F5344CB8AC3E}">
        <p14:creationId xmlns:p14="http://schemas.microsoft.com/office/powerpoint/2010/main" val="124294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1B31E-116D-B2AF-7904-2EEAC4913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Standard deviation (SD)</a:t>
            </a:r>
            <a:endParaRPr lang="en-US" sz="4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E3A56-71E1-DB55-051A-88CF145FA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50" y="2345503"/>
            <a:ext cx="9908628" cy="36941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dirty="0" err="1"/>
              <a:t>Amount</a:t>
            </a:r>
            <a:r>
              <a:rPr lang="cs-CZ" sz="2400" dirty="0"/>
              <a:t> of </a:t>
            </a:r>
            <a:r>
              <a:rPr lang="cs-CZ" sz="2400" dirty="0" err="1"/>
              <a:t>variation</a:t>
            </a:r>
            <a:r>
              <a:rPr lang="cs-CZ" sz="2400" dirty="0"/>
              <a:t> of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values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mean</a:t>
            </a:r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High</a:t>
            </a:r>
            <a:r>
              <a:rPr lang="cs-CZ" sz="2400" dirty="0"/>
              <a:t> SD = </a:t>
            </a:r>
            <a:r>
              <a:rPr lang="cs-CZ" sz="2400" dirty="0" err="1"/>
              <a:t>high</a:t>
            </a:r>
            <a:r>
              <a:rPr lang="cs-CZ" sz="2400" dirty="0"/>
              <a:t> variability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(population SD): square root of the mean of squared differences of individual values from the mean = </a:t>
            </a:r>
            <a:r>
              <a:rPr lang="en-US" sz="2400" b="1" dirty="0"/>
              <a:t>variance</a:t>
            </a:r>
          </a:p>
          <a:p>
            <a:pPr marL="0" indent="0">
              <a:buNone/>
            </a:pPr>
            <a:r>
              <a:rPr lang="en-US" sz="2400" dirty="0"/>
              <a:t>Sample SD = using n-1 instead of 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D17F7F-57DE-ACE7-DF0C-A1AF32D3D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446" y="4667416"/>
            <a:ext cx="2953162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90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3CA967-1AAC-299C-C983-37C714E07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22" y="0"/>
            <a:ext cx="10252155" cy="985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837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295C1-345D-EE27-2788-46A443C5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Basic descriptive terms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81E950EE-D0C2-A890-A93D-E6C80985F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Sum</a:t>
            </a:r>
            <a:r>
              <a:rPr lang="en-US" sz="2000" dirty="0"/>
              <a:t> – adding values together</a:t>
            </a:r>
          </a:p>
          <a:p>
            <a:pPr marL="0" indent="0">
              <a:buNone/>
            </a:pPr>
            <a:r>
              <a:rPr lang="en-US" sz="2000" b="1" dirty="0"/>
              <a:t>Mean</a:t>
            </a:r>
            <a:r>
              <a:rPr lang="en-US" sz="2000" dirty="0"/>
              <a:t> (M) – sum of values divided by their count</a:t>
            </a:r>
          </a:p>
          <a:p>
            <a:pPr marL="0" indent="0">
              <a:buNone/>
            </a:pPr>
            <a:r>
              <a:rPr lang="en-US" sz="2000" b="1" dirty="0"/>
              <a:t>Mode</a:t>
            </a:r>
            <a:r>
              <a:rPr lang="en-US" sz="2000" dirty="0"/>
              <a:t> – most frequently occurring value</a:t>
            </a:r>
          </a:p>
          <a:p>
            <a:pPr marL="0" indent="0">
              <a:buNone/>
            </a:pPr>
            <a:r>
              <a:rPr lang="en-US" sz="2000" b="1" dirty="0"/>
              <a:t>Median</a:t>
            </a:r>
            <a:r>
              <a:rPr lang="en-US" sz="2000" dirty="0"/>
              <a:t> – value at the 50% (“in the middle”)</a:t>
            </a:r>
          </a:p>
          <a:p>
            <a:pPr marL="0" indent="0">
              <a:buNone/>
            </a:pPr>
            <a:r>
              <a:rPr lang="en-US" sz="2000" b="1" dirty="0"/>
              <a:t>Standard</a:t>
            </a:r>
            <a:r>
              <a:rPr lang="en-US" sz="2000" dirty="0"/>
              <a:t> </a:t>
            </a:r>
            <a:r>
              <a:rPr lang="en-US" sz="2000" b="1" dirty="0"/>
              <a:t>deviation</a:t>
            </a:r>
            <a:r>
              <a:rPr lang="en-US" sz="2000" dirty="0"/>
              <a:t> (SD) – distance of a value from a sample mean</a:t>
            </a:r>
          </a:p>
          <a:p>
            <a:pPr marL="0" indent="0">
              <a:buNone/>
            </a:pPr>
            <a:r>
              <a:rPr lang="en-US" sz="2000" b="1" dirty="0"/>
              <a:t>Variance</a:t>
            </a:r>
            <a:r>
              <a:rPr lang="en-US" sz="2000" dirty="0"/>
              <a:t> – squared SD</a:t>
            </a:r>
          </a:p>
          <a:p>
            <a:pPr marL="0" indent="0">
              <a:buNone/>
            </a:pPr>
            <a:r>
              <a:rPr lang="en-US" sz="2000" b="1" dirty="0"/>
              <a:t>Quantile</a:t>
            </a:r>
            <a:r>
              <a:rPr lang="en-US" sz="2000" dirty="0"/>
              <a:t> – cut point dividing the range of the distribution into intervals with equal probabilities</a:t>
            </a:r>
          </a:p>
          <a:p>
            <a:pPr marL="0" indent="0">
              <a:buNone/>
            </a:pPr>
            <a:r>
              <a:rPr lang="en-US" sz="2000" b="1" dirty="0"/>
              <a:t>Minimum</a:t>
            </a:r>
            <a:r>
              <a:rPr lang="en-US" sz="2000" dirty="0"/>
              <a:t> – the smallest value</a:t>
            </a:r>
          </a:p>
          <a:p>
            <a:pPr marL="0" indent="0">
              <a:buNone/>
            </a:pPr>
            <a:r>
              <a:rPr lang="en-US" sz="2000" b="1" dirty="0"/>
              <a:t>Maximum</a:t>
            </a:r>
            <a:r>
              <a:rPr lang="en-US" sz="2000" dirty="0"/>
              <a:t> – the largest value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813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898B8EB-E53C-4E72-9817-B4BFCAD73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4E130362-2F35-4AB7-9EA5-DBC0F771A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56BE988C-7A5B-41EC-A46C-AEA93D8D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ECD1C-D602-EFB0-B55A-8315B814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1124712"/>
            <a:ext cx="4023360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Visualizing the distribution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3CB1EC0-40A9-4D5E-B7E2-6E3423CE2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aph of a number of colored bars&#10;&#10;Description automatically generated with medium confidence">
            <a:extLst>
              <a:ext uri="{FF2B5EF4-FFF2-40B4-BE49-F238E27FC236}">
                <a16:creationId xmlns:a16="http://schemas.microsoft.com/office/drawing/2014/main" id="{0AEADC6A-5650-0023-76D9-0CF318E9D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73624" y="746840"/>
            <a:ext cx="3236976" cy="2427731"/>
          </a:xfrm>
          <a:prstGeom prst="rect">
            <a:avLst/>
          </a:prstGeom>
        </p:spPr>
      </p:pic>
      <p:pic>
        <p:nvPicPr>
          <p:cNvPr id="17" name="Picture 16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A3524784-ABEE-3B30-3AF3-3E6F8C06F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05088" y="746839"/>
            <a:ext cx="3236976" cy="2427733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CBE52EF-2889-423F-947C-0E44A760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graph with different colored boxes&#10;&#10;Description automatically generated">
            <a:extLst>
              <a:ext uri="{FF2B5EF4-FFF2-40B4-BE49-F238E27FC236}">
                <a16:creationId xmlns:a16="http://schemas.microsoft.com/office/drawing/2014/main" id="{B4A2BBA8-C9D8-0593-62B9-099E93EE7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373624" y="3565864"/>
            <a:ext cx="3236976" cy="2314437"/>
          </a:xfrm>
          <a:prstGeom prst="rect">
            <a:avLst/>
          </a:prstGeom>
        </p:spPr>
      </p:pic>
      <p:pic>
        <p:nvPicPr>
          <p:cNvPr id="11" name="Picture 10" descr="A pie chart with different colored bars&#10;&#10;Description automatically generated">
            <a:extLst>
              <a:ext uri="{FF2B5EF4-FFF2-40B4-BE49-F238E27FC236}">
                <a16:creationId xmlns:a16="http://schemas.microsoft.com/office/drawing/2014/main" id="{A57173B3-A362-1F55-20B8-F115555698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706042" y="3610691"/>
            <a:ext cx="3236976" cy="22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6AEA0-87CA-C4C5-FC04-585E27C7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Study objectives</a:t>
            </a:r>
            <a:endParaRPr lang="en-US" sz="4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2DF5D-B330-A94A-B88D-91754BB25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 dirty="0">
                <a:effectLst/>
              </a:rPr>
              <a:t>At the end of this lesson, student will be able to:</a:t>
            </a:r>
            <a:br>
              <a:rPr lang="en-US" sz="2400" b="0" i="0" dirty="0">
                <a:effectLst/>
              </a:rPr>
            </a:br>
            <a:endParaRPr lang="en-US" sz="2400" b="0" i="0" dirty="0">
              <a:effectLst/>
            </a:endParaRPr>
          </a:p>
          <a:p>
            <a:pPr lvl="1">
              <a:buFont typeface="+mj-lt"/>
              <a:buAutoNum type="arabicPeriod"/>
            </a:pPr>
            <a:r>
              <a:rPr lang="en-US" b="0" i="0" dirty="0">
                <a:effectLst/>
              </a:rPr>
              <a:t>Understand the basics of quantitative methodology</a:t>
            </a:r>
          </a:p>
          <a:p>
            <a:pPr lvl="1">
              <a:buFont typeface="+mj-lt"/>
              <a:buAutoNum type="arabicPeriod"/>
            </a:pPr>
            <a:r>
              <a:rPr lang="en-US" b="0" i="0" dirty="0">
                <a:effectLst/>
              </a:rPr>
              <a:t>List basic types of variables</a:t>
            </a:r>
          </a:p>
          <a:p>
            <a:pPr lvl="1">
              <a:buFont typeface="+mj-lt"/>
              <a:buAutoNum type="arabicPeriod"/>
            </a:pPr>
            <a:r>
              <a:rPr lang="en-US" b="0" i="0" dirty="0">
                <a:effectLst/>
              </a:rPr>
              <a:t>Know basic types of data visualization</a:t>
            </a:r>
          </a:p>
          <a:p>
            <a:pPr lvl="1">
              <a:buFont typeface="+mj-lt"/>
              <a:buAutoNum type="arabicPeriod"/>
            </a:pPr>
            <a:r>
              <a:rPr lang="en-US" b="0" i="0" dirty="0">
                <a:effectLst/>
              </a:rPr>
              <a:t>Know basic types of summary statistics</a:t>
            </a:r>
          </a:p>
        </p:txBody>
      </p:sp>
    </p:spTree>
    <p:extLst>
      <p:ext uri="{BB962C8B-B14F-4D97-AF65-F5344CB8AC3E}">
        <p14:creationId xmlns:p14="http://schemas.microsoft.com/office/powerpoint/2010/main" val="322349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C184F3-409C-55B3-5F68-72D31269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cs-CZ" sz="3400"/>
              <a:t>Pie chart</a:t>
            </a:r>
            <a:endParaRPr lang="en-US" sz="3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942544-A1E5-344D-155D-C8FA205E4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4095"/>
            <a:ext cx="5088077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Categorical variables</a:t>
            </a:r>
          </a:p>
          <a:p>
            <a:pPr marL="0" indent="0">
              <a:buNone/>
            </a:pPr>
            <a:r>
              <a:rPr lang="cs-CZ" sz="2400" dirty="0" err="1"/>
              <a:t>Visualizing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proportions</a:t>
            </a:r>
            <a:r>
              <a:rPr lang="cs-CZ" sz="2400" dirty="0"/>
              <a:t> of </a:t>
            </a:r>
            <a:r>
              <a:rPr lang="cs-CZ" sz="2400" dirty="0" err="1"/>
              <a:t>values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 err="1"/>
              <a:t>Typically</a:t>
            </a:r>
            <a:r>
              <a:rPr lang="cs-CZ" sz="2400" dirty="0"/>
              <a:t> as a </a:t>
            </a:r>
            <a:r>
              <a:rPr lang="en-US" sz="2400" dirty="0"/>
              <a:t>percentage</a:t>
            </a:r>
            <a:endParaRPr lang="cs-CZ" sz="2400" dirty="0"/>
          </a:p>
        </p:txBody>
      </p:sp>
      <p:pic>
        <p:nvPicPr>
          <p:cNvPr id="4" name="Picture 3" descr="A pie chart with different colored bars&#10;&#10;Description automatically generated">
            <a:extLst>
              <a:ext uri="{FF2B5EF4-FFF2-40B4-BE49-F238E27FC236}">
                <a16:creationId xmlns:a16="http://schemas.microsoft.com/office/drawing/2014/main" id="{0BA4E16D-0E62-9652-7897-1B06A131B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85816" y="1179377"/>
            <a:ext cx="6440424" cy="44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8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825A2-63BE-D9C1-D09A-E6D9C8216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cs-CZ" sz="3400"/>
              <a:t>Bar chart</a:t>
            </a:r>
            <a:endParaRPr lang="en-US" sz="3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B3283-C0B8-96A1-A241-42651CAC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4095"/>
            <a:ext cx="5403841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Categorical variables</a:t>
            </a:r>
          </a:p>
          <a:p>
            <a:pPr marL="0" indent="0">
              <a:buNone/>
            </a:pPr>
            <a:r>
              <a:rPr lang="en-US" sz="2400" dirty="0"/>
              <a:t>Frequency of  values for each category</a:t>
            </a:r>
          </a:p>
          <a:p>
            <a:endParaRPr lang="en-US" sz="2400" dirty="0"/>
          </a:p>
        </p:txBody>
      </p:sp>
      <p:pic>
        <p:nvPicPr>
          <p:cNvPr id="4" name="Picture 3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2D524AFA-5483-8126-5DF2-831B027CB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85076" y="986163"/>
            <a:ext cx="6241164" cy="468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1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761640-1DC1-12F0-8C34-D71CA0BC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cs-CZ" sz="3400"/>
              <a:t>Boxplot</a:t>
            </a:r>
            <a:endParaRPr lang="en-US" sz="3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0A654-97BE-7CA8-AE19-9D4A5C25A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Continuous variables</a:t>
            </a:r>
          </a:p>
          <a:p>
            <a:pPr marL="0" indent="0">
              <a:buNone/>
            </a:pPr>
            <a:r>
              <a:rPr lang="en-US" sz="2400" dirty="0"/>
              <a:t>Illustrates the spread of values</a:t>
            </a:r>
          </a:p>
          <a:p>
            <a:pPr marL="0" indent="0">
              <a:buNone/>
            </a:pPr>
            <a:r>
              <a:rPr lang="en-US" sz="2400" dirty="0"/>
              <a:t>Median, percentiles, min/max</a:t>
            </a:r>
          </a:p>
          <a:p>
            <a:pPr marL="0" indent="0">
              <a:buNone/>
            </a:pPr>
            <a:r>
              <a:rPr lang="en-US" sz="2400" dirty="0"/>
              <a:t>Outliers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 descr="A graph with different colored boxes&#10;&#10;Description automatically generated">
            <a:extLst>
              <a:ext uri="{FF2B5EF4-FFF2-40B4-BE49-F238E27FC236}">
                <a16:creationId xmlns:a16="http://schemas.microsoft.com/office/drawing/2014/main" id="{E9043309-A5AA-318C-A54C-B76117CFF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85816" y="1098871"/>
            <a:ext cx="6440424" cy="460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3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9A8775-B9F5-621D-799C-2A9B0C5C8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934" y="1816374"/>
            <a:ext cx="8512132" cy="380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98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C9C52-6B0E-03B6-79A3-41B0F1AB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48769-7D38-EF89-1FD8-6E39F3372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949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Continuous variables</a:t>
            </a:r>
          </a:p>
          <a:p>
            <a:pPr marL="0" indent="0">
              <a:buNone/>
            </a:pPr>
            <a:r>
              <a:rPr lang="en-US" sz="2400" dirty="0"/>
              <a:t>Values are divided into bins = range of values</a:t>
            </a:r>
          </a:p>
          <a:p>
            <a:pPr marL="0" indent="0">
              <a:buNone/>
            </a:pPr>
            <a:r>
              <a:rPr lang="en-US" sz="2400" dirty="0"/>
              <a:t>Visualizing the density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Bars in histogram vs bars in bar chart</a:t>
            </a:r>
          </a:p>
          <a:p>
            <a:r>
              <a:rPr lang="en-US" sz="2000" dirty="0"/>
              <a:t>Different range of values vs different categories</a:t>
            </a:r>
          </a:p>
        </p:txBody>
      </p:sp>
      <p:pic>
        <p:nvPicPr>
          <p:cNvPr id="4" name="Picture 3" descr="A graph of a number of colored bars&#10;&#10;Description automatically generated with medium confidence">
            <a:extLst>
              <a:ext uri="{FF2B5EF4-FFF2-40B4-BE49-F238E27FC236}">
                <a16:creationId xmlns:a16="http://schemas.microsoft.com/office/drawing/2014/main" id="{E324C7CA-807C-4037-7FD5-ECA023675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09806" y="2671354"/>
            <a:ext cx="5582194" cy="418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3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A56C9-0F74-415E-2991-114DCA99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cs-CZ" sz="3400"/>
              <a:t>Scatterplot</a:t>
            </a:r>
            <a:endParaRPr lang="en-US" sz="3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74649-0292-40D7-19BF-E87B941D8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Two</a:t>
            </a:r>
            <a:r>
              <a:rPr lang="en-US" sz="2400" dirty="0"/>
              <a:t> continuous variables</a:t>
            </a:r>
          </a:p>
          <a:p>
            <a:pPr marL="0" indent="0">
              <a:buNone/>
            </a:pPr>
            <a:r>
              <a:rPr lang="en-US" sz="2400" dirty="0"/>
              <a:t>Bivariate distribution</a:t>
            </a:r>
          </a:p>
          <a:p>
            <a:endParaRPr lang="cs-CZ" sz="2400" dirty="0"/>
          </a:p>
          <a:p>
            <a:endParaRPr lang="en-US" sz="2400" dirty="0"/>
          </a:p>
        </p:txBody>
      </p:sp>
      <p:pic>
        <p:nvPicPr>
          <p:cNvPr id="5" name="Picture 4" descr="A diagram of a happiness score&#10;&#10;Description automatically generated">
            <a:extLst>
              <a:ext uri="{FF2B5EF4-FFF2-40B4-BE49-F238E27FC236}">
                <a16:creationId xmlns:a16="http://schemas.microsoft.com/office/drawing/2014/main" id="{FDDED84C-0CD1-0C78-29E7-29D9CF3EF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85816" y="1101172"/>
            <a:ext cx="6440424" cy="460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0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6359-7EB3-0893-D240-196C82901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807E8-2807-A98C-E9CE-ECD9B9064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obsah 7">
            <a:extLst>
              <a:ext uri="{FF2B5EF4-FFF2-40B4-BE49-F238E27FC236}">
                <a16:creationId xmlns:a16="http://schemas.microsoft.com/office/drawing/2014/main" id="{783E0C04-EDC8-4AFA-AB2A-8ED1FEAEA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08" y="365126"/>
            <a:ext cx="10579543" cy="62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90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06E84-986E-9841-5C35-0096AED0A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0559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KvIS</a:t>
            </a:r>
            <a:r>
              <a:rPr lang="en-US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4852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17A81-72C7-B69F-E14D-6B1D7FA9E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Data cleaning</a:t>
            </a:r>
            <a:endParaRPr lang="en-US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6B944-D4C0-AABC-80C0-30102E29E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Data </a:t>
            </a:r>
            <a:r>
              <a:rPr lang="cs-CZ" sz="2400" dirty="0" err="1"/>
              <a:t>often</a:t>
            </a:r>
            <a:r>
              <a:rPr lang="cs-CZ" sz="2400" dirty="0"/>
              <a:t> </a:t>
            </a:r>
            <a:r>
              <a:rPr lang="cs-CZ" sz="2400" dirty="0" err="1"/>
              <a:t>contain</a:t>
            </a:r>
            <a:r>
              <a:rPr lang="cs-CZ" sz="2400" dirty="0"/>
              <a:t> </a:t>
            </a:r>
            <a:r>
              <a:rPr lang="cs-CZ" sz="2400" dirty="0" err="1"/>
              <a:t>errors</a:t>
            </a:r>
            <a:r>
              <a:rPr lang="cs-CZ" sz="2400" dirty="0"/>
              <a:t>, </a:t>
            </a:r>
            <a:r>
              <a:rPr lang="cs-CZ" sz="2400" dirty="0" err="1"/>
              <a:t>missing</a:t>
            </a:r>
            <a:r>
              <a:rPr lang="cs-CZ" sz="2400" dirty="0"/>
              <a:t> </a:t>
            </a:r>
            <a:r>
              <a:rPr lang="cs-CZ" sz="2400" dirty="0" err="1"/>
              <a:t>values</a:t>
            </a:r>
            <a:r>
              <a:rPr lang="cs-CZ" sz="2400" dirty="0"/>
              <a:t>, </a:t>
            </a:r>
            <a:r>
              <a:rPr lang="cs-CZ" sz="2400" dirty="0" err="1"/>
              <a:t>outliers</a:t>
            </a:r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This</a:t>
            </a:r>
            <a:r>
              <a:rPr lang="cs-CZ" sz="2400" dirty="0"/>
              <a:t> </a:t>
            </a:r>
            <a:r>
              <a:rPr lang="cs-CZ" sz="2400" dirty="0" err="1"/>
              <a:t>might</a:t>
            </a:r>
            <a:r>
              <a:rPr lang="cs-CZ" sz="2400" dirty="0"/>
              <a:t>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due</a:t>
            </a:r>
            <a:r>
              <a:rPr lang="cs-CZ" sz="2400" dirty="0"/>
              <a:t> to </a:t>
            </a:r>
          </a:p>
          <a:p>
            <a:pPr lvl="1"/>
            <a:r>
              <a:rPr lang="cs-CZ" dirty="0" err="1"/>
              <a:t>Contamination</a:t>
            </a:r>
            <a:r>
              <a:rPr lang="cs-CZ" dirty="0"/>
              <a:t> (</a:t>
            </a:r>
            <a:r>
              <a:rPr lang="cs-CZ" dirty="0" err="1"/>
              <a:t>biological</a:t>
            </a:r>
            <a:r>
              <a:rPr lang="cs-CZ" dirty="0"/>
              <a:t> </a:t>
            </a:r>
            <a:r>
              <a:rPr lang="cs-CZ" dirty="0" err="1"/>
              <a:t>samples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Error</a:t>
            </a:r>
            <a:r>
              <a:rPr lang="cs-CZ" dirty="0"/>
              <a:t> in data </a:t>
            </a:r>
            <a:r>
              <a:rPr lang="cs-CZ" dirty="0" err="1"/>
              <a:t>entry</a:t>
            </a:r>
            <a:endParaRPr lang="cs-CZ" dirty="0"/>
          </a:p>
          <a:p>
            <a:pPr lvl="1"/>
            <a:r>
              <a:rPr lang="cs-CZ" dirty="0"/>
              <a:t>Just a </a:t>
            </a:r>
            <a:r>
              <a:rPr lang="cs-CZ" dirty="0" err="1"/>
              <a:t>really</a:t>
            </a:r>
            <a:r>
              <a:rPr lang="cs-CZ" dirty="0"/>
              <a:t> </a:t>
            </a:r>
            <a:r>
              <a:rPr lang="cs-CZ" dirty="0" err="1"/>
              <a:t>atypical</a:t>
            </a:r>
            <a:r>
              <a:rPr lang="cs-CZ" dirty="0"/>
              <a:t> case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regards</a:t>
            </a:r>
            <a:r>
              <a:rPr lang="cs-CZ" dirty="0"/>
              <a:t> to </a:t>
            </a:r>
            <a:r>
              <a:rPr lang="cs-CZ" dirty="0" err="1"/>
              <a:t>outliers</a:t>
            </a:r>
            <a:r>
              <a:rPr lang="cs-CZ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16379-6EA0-71EC-6BB2-3BD85199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312116"/>
            <a:ext cx="10515600" cy="1325563"/>
          </a:xfrm>
        </p:spPr>
        <p:txBody>
          <a:bodyPr/>
          <a:lstStyle/>
          <a:p>
            <a:r>
              <a:rPr lang="cs-CZ" dirty="0" err="1"/>
              <a:t>Outliers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A8A06-5B40-D8D8-AA25-D4267F553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5" y="1524000"/>
            <a:ext cx="11348295" cy="46212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dirty="0" err="1"/>
              <a:t>atypical</a:t>
            </a:r>
            <a:r>
              <a:rPr lang="cs-CZ" sz="2600" dirty="0"/>
              <a:t> data point </a:t>
            </a:r>
            <a:r>
              <a:rPr lang="cs-CZ" sz="2600" dirty="0" err="1"/>
              <a:t>with</a:t>
            </a:r>
            <a:r>
              <a:rPr lang="cs-CZ" sz="2600" dirty="0"/>
              <a:t> </a:t>
            </a:r>
            <a:r>
              <a:rPr lang="cs-CZ" sz="2600" dirty="0" err="1"/>
              <a:t>regards</a:t>
            </a:r>
            <a:r>
              <a:rPr lang="cs-CZ" sz="2600" dirty="0"/>
              <a:t> to sample </a:t>
            </a:r>
            <a:r>
              <a:rPr lang="cs-CZ" sz="2600" dirty="0" err="1"/>
              <a:t>values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Example</a:t>
            </a:r>
          </a:p>
          <a:p>
            <a:pPr lvl="1"/>
            <a:r>
              <a:rPr lang="en-US" sz="2200" dirty="0"/>
              <a:t>Erasmus students in class – 10 students</a:t>
            </a:r>
          </a:p>
          <a:p>
            <a:pPr lvl="1"/>
            <a:endParaRPr lang="en-US" sz="2200" dirty="0"/>
          </a:p>
          <a:p>
            <a:pPr marL="0" indent="0">
              <a:buNone/>
            </a:pPr>
            <a:r>
              <a:rPr lang="en-US" sz="2600" dirty="0"/>
              <a:t>With outlier:</a:t>
            </a:r>
          </a:p>
          <a:p>
            <a:pPr lvl="1"/>
            <a:r>
              <a:rPr lang="en-US" sz="2200" dirty="0"/>
              <a:t>M = 25.8</a:t>
            </a:r>
          </a:p>
          <a:p>
            <a:pPr lvl="1"/>
            <a:r>
              <a:rPr lang="en-US" sz="2200" dirty="0"/>
              <a:t>SD = 15.9</a:t>
            </a:r>
          </a:p>
          <a:p>
            <a:pPr lvl="1"/>
            <a:r>
              <a:rPr lang="en-US" sz="2200" dirty="0"/>
              <a:t>Median = 21</a:t>
            </a:r>
          </a:p>
          <a:p>
            <a:endParaRPr lang="en-US" sz="2600" dirty="0"/>
          </a:p>
          <a:p>
            <a:pPr marL="0" indent="0">
              <a:buNone/>
            </a:pPr>
            <a:r>
              <a:rPr lang="en-US" sz="2600" dirty="0"/>
              <a:t>Without outlier:</a:t>
            </a:r>
          </a:p>
          <a:p>
            <a:pPr lvl="1"/>
            <a:r>
              <a:rPr lang="en-US" sz="2200" dirty="0"/>
              <a:t>M = 20.8</a:t>
            </a:r>
          </a:p>
          <a:p>
            <a:pPr lvl="1"/>
            <a:r>
              <a:rPr lang="en-US" sz="2200" dirty="0"/>
              <a:t>SD = 0.83</a:t>
            </a:r>
          </a:p>
          <a:p>
            <a:pPr lvl="1"/>
            <a:r>
              <a:rPr lang="en-US" sz="2200" dirty="0"/>
              <a:t>Median = 21</a:t>
            </a:r>
          </a:p>
          <a:p>
            <a:endParaRPr lang="en-US" dirty="0"/>
          </a:p>
          <a:p>
            <a:endParaRPr lang="en-US" dirty="0"/>
          </a:p>
          <a:p>
            <a:endParaRPr lang="cs-CZ" dirty="0"/>
          </a:p>
          <a:p>
            <a:endParaRPr lang="en-US" dirty="0"/>
          </a:p>
        </p:txBody>
      </p:sp>
      <p:graphicFrame>
        <p:nvGraphicFramePr>
          <p:cNvPr id="6" name="Tabulka 4">
            <a:extLst>
              <a:ext uri="{FF2B5EF4-FFF2-40B4-BE49-F238E27FC236}">
                <a16:creationId xmlns:a16="http://schemas.microsoft.com/office/drawing/2014/main" id="{9D5B27EC-78DD-2AE7-F532-7572A802D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185193"/>
              </p:ext>
            </p:extLst>
          </p:nvPr>
        </p:nvGraphicFramePr>
        <p:xfrm>
          <a:off x="6509732" y="2587953"/>
          <a:ext cx="1347808" cy="402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0178">
                  <a:extLst>
                    <a:ext uri="{9D8B030D-6E8A-4147-A177-3AD203B41FA5}">
                      <a16:colId xmlns:a16="http://schemas.microsoft.com/office/drawing/2014/main" val="4208699878"/>
                    </a:ext>
                  </a:extLst>
                </a:gridCol>
                <a:gridCol w="717630">
                  <a:extLst>
                    <a:ext uri="{9D8B030D-6E8A-4147-A177-3AD203B41FA5}">
                      <a16:colId xmlns:a16="http://schemas.microsoft.com/office/drawing/2014/main" val="2200910014"/>
                    </a:ext>
                  </a:extLst>
                </a:gridCol>
              </a:tblGrid>
              <a:tr h="359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168326"/>
                  </a:ext>
                </a:extLst>
              </a:tr>
              <a:tr h="359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004041"/>
                  </a:ext>
                </a:extLst>
              </a:tr>
              <a:tr h="359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613003"/>
                  </a:ext>
                </a:extLst>
              </a:tr>
              <a:tr h="359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344571"/>
                  </a:ext>
                </a:extLst>
              </a:tr>
              <a:tr h="359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401178"/>
                  </a:ext>
                </a:extLst>
              </a:tr>
              <a:tr h="359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222423"/>
                  </a:ext>
                </a:extLst>
              </a:tr>
              <a:tr h="359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191253"/>
                  </a:ext>
                </a:extLst>
              </a:tr>
              <a:tr h="359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370895"/>
                  </a:ext>
                </a:extLst>
              </a:tr>
              <a:tr h="359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519968"/>
                  </a:ext>
                </a:extLst>
              </a:tr>
              <a:tr h="359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cs-CZ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cs-CZ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039629"/>
                  </a:ext>
                </a:extLst>
              </a:tr>
              <a:tr h="359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140384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687D061F-1A35-169E-0555-3EB806B87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312" y="712787"/>
            <a:ext cx="3794677" cy="251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6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ADAD8-467E-D833-F6BE-9E6F5385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3352799" cy="5577934"/>
          </a:xfrm>
        </p:spPr>
        <p:txBody>
          <a:bodyPr>
            <a:normAutofit/>
          </a:bodyPr>
          <a:lstStyle/>
          <a:p>
            <a:r>
              <a:rPr lang="en-US" sz="4000" dirty="0"/>
              <a:t>Types of variables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7E30D566-0B45-0A61-23DF-727E428932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752484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40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5D2331E-375E-4C5E-945C-F01B37E12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graphicEl>
                                              <a:dgm id="{65D2331E-375E-4C5E-945C-F01B37E126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0633790-C48F-4ECB-BF5A-A620FDE74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graphicEl>
                                              <a:dgm id="{60633790-C48F-4ECB-BF5A-A620FDE74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12CB739-A417-4A69-8488-0E19A00EC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graphicEl>
                                              <a:dgm id="{812CB739-A417-4A69-8488-0E19A00ECA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C1C7737-3687-40C6-81B3-8064A5532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graphicEl>
                                              <a:dgm id="{5C1C7737-3687-40C6-81B3-8064A55320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 uiExpand="1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FC9D867-0AFC-0221-FA47-C5E8F19F6E5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Identifying outliers</a:t>
            </a:r>
            <a:r>
              <a:rPr lang="en-US"/>
              <a:t> – graphs</a:t>
            </a:r>
            <a:endParaRPr lang="cs-CZ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5B817F6-4735-628F-CBA0-D4A0C06C5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01" y="2222339"/>
            <a:ext cx="5388365" cy="40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4">
            <a:extLst>
              <a:ext uri="{FF2B5EF4-FFF2-40B4-BE49-F238E27FC236}">
                <a16:creationId xmlns:a16="http://schemas.microsoft.com/office/drawing/2014/main" id="{F6399B7A-829E-3D2B-515A-23256ED949D6}"/>
              </a:ext>
            </a:extLst>
          </p:cNvPr>
          <p:cNvSpPr txBox="1"/>
          <p:nvPr/>
        </p:nvSpPr>
        <p:spPr>
          <a:xfrm>
            <a:off x="5452701" y="1772334"/>
            <a:ext cx="644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Box plot with 1.5 IQR = everything beyond that is outlier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symmetric with outlier histogram">
            <a:extLst>
              <a:ext uri="{FF2B5EF4-FFF2-40B4-BE49-F238E27FC236}">
                <a16:creationId xmlns:a16="http://schemas.microsoft.com/office/drawing/2014/main" id="{2AF36EAB-7187-A349-3FD7-AF58E7DCE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27" y="2492374"/>
            <a:ext cx="4518866" cy="332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611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5979B-AC00-BB4F-88CB-8293E4BEA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Outliers – what should we do?</a:t>
            </a:r>
            <a:endParaRPr lang="en-US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4E9DB-CC46-2CD7-C4E1-590A287A3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/>
              <a:t>Errors</a:t>
            </a:r>
            <a:r>
              <a:rPr lang="cs-CZ" sz="2400" dirty="0"/>
              <a:t> in data </a:t>
            </a:r>
            <a:r>
              <a:rPr lang="cs-CZ" sz="2400" dirty="0" err="1"/>
              <a:t>entry</a:t>
            </a:r>
            <a:r>
              <a:rPr lang="cs-CZ" sz="2400" dirty="0"/>
              <a:t> – </a:t>
            </a:r>
            <a:r>
              <a:rPr lang="cs-CZ" sz="2400" dirty="0" err="1"/>
              <a:t>need</a:t>
            </a:r>
            <a:r>
              <a:rPr lang="cs-CZ" sz="2400" dirty="0"/>
              <a:t> to fix</a:t>
            </a:r>
          </a:p>
          <a:p>
            <a:pPr marL="0" indent="0">
              <a:buNone/>
            </a:pPr>
            <a:r>
              <a:rPr lang="cs-CZ" sz="2400" dirty="0" err="1"/>
              <a:t>Extreme</a:t>
            </a:r>
            <a:r>
              <a:rPr lang="cs-CZ" sz="2400" dirty="0"/>
              <a:t> </a:t>
            </a:r>
            <a:r>
              <a:rPr lang="cs-CZ" sz="2400" dirty="0" err="1"/>
              <a:t>values</a:t>
            </a:r>
            <a:endParaRPr lang="en-US" sz="2400" dirty="0"/>
          </a:p>
          <a:p>
            <a:pPr lvl="1"/>
            <a:r>
              <a:rPr lang="en-US" sz="2200" dirty="0"/>
              <a:t>Remove?</a:t>
            </a:r>
          </a:p>
          <a:p>
            <a:pPr lvl="1"/>
            <a:r>
              <a:rPr lang="en-US" sz="2200" dirty="0"/>
              <a:t>Keep in?</a:t>
            </a:r>
          </a:p>
          <a:p>
            <a:pPr lvl="1"/>
            <a:r>
              <a:rPr lang="en-US" sz="2200" dirty="0"/>
              <a:t>Substitute?</a:t>
            </a:r>
          </a:p>
          <a:p>
            <a:pPr lvl="1"/>
            <a:r>
              <a:rPr lang="en-US" sz="2200" dirty="0"/>
              <a:t>Transform?</a:t>
            </a:r>
          </a:p>
          <a:p>
            <a:pPr marL="0" indent="0">
              <a:buNone/>
            </a:pPr>
            <a:r>
              <a:rPr lang="en-US" sz="2400" dirty="0"/>
              <a:t>Depends on the type of data</a:t>
            </a:r>
            <a:endParaRPr lang="cs-CZ" sz="24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8870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5DFB5-2105-6AF7-72AD-D174F3984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Outliers</a:t>
            </a:r>
            <a:r>
              <a:rPr lang="cs-CZ" dirty="0"/>
              <a:t>?</a:t>
            </a:r>
            <a:endParaRPr lang="en-US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9B7D9870-4C44-3DEE-8A22-F08CD5C79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521" y="1452860"/>
            <a:ext cx="8991600" cy="4831631"/>
          </a:xfrm>
        </p:spPr>
      </p:pic>
      <p:sp>
        <p:nvSpPr>
          <p:cNvPr id="5" name="TextovéPole 5">
            <a:extLst>
              <a:ext uri="{FF2B5EF4-FFF2-40B4-BE49-F238E27FC236}">
                <a16:creationId xmlns:a16="http://schemas.microsoft.com/office/drawing/2014/main" id="{1DEB0826-713C-0602-4C5A-F937D9CD4BEF}"/>
              </a:ext>
            </a:extLst>
          </p:cNvPr>
          <p:cNvSpPr txBox="1"/>
          <p:nvPr/>
        </p:nvSpPr>
        <p:spPr>
          <a:xfrm>
            <a:off x="904999" y="6284491"/>
            <a:ext cx="93456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Yang, S., </a:t>
            </a:r>
            <a:r>
              <a:rPr lang="en-US" sz="105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Puggioni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G., Harlow, L. L., &amp; Redding, C. A. (2017). A Comparison of Different Methods of Zero-Inflated Data Analysis and an Application in Health Surveys. </a:t>
            </a:r>
            <a:r>
              <a:rPr lang="en-US" sz="105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JMASM Editors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05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16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518-543.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178112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DF029-94C4-187B-58A3-D83A07AC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Missing data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white puzzle with a missing piece&#10;&#10;Description automatically generated">
            <a:extLst>
              <a:ext uri="{FF2B5EF4-FFF2-40B4-BE49-F238E27FC236}">
                <a16:creationId xmlns:a16="http://schemas.microsoft.com/office/drawing/2014/main" id="{B0E5FB72-A50A-4C76-3B71-9115B9D862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863" r="1" b="1"/>
          <a:stretch/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52C06-0C31-D164-D924-277BF70EE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4462495" cy="408842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800" b="1" dirty="0"/>
              <a:t>Missing data </a:t>
            </a:r>
            <a:r>
              <a:rPr lang="en-US" sz="1800" dirty="0"/>
              <a:t>– no response for some or all of variables for an individual</a:t>
            </a:r>
          </a:p>
          <a:p>
            <a:r>
              <a:rPr lang="en-US" sz="1800" dirty="0"/>
              <a:t>Missing data can lead to biased results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Handling missing data</a:t>
            </a:r>
          </a:p>
          <a:p>
            <a:pPr marL="0" indent="0">
              <a:buNone/>
            </a:pPr>
            <a:r>
              <a:rPr lang="en-US" sz="1800" b="1" dirty="0"/>
              <a:t>Poor</a:t>
            </a:r>
            <a:r>
              <a:rPr lang="en-US" sz="1800" dirty="0"/>
              <a:t> handling:</a:t>
            </a:r>
          </a:p>
          <a:p>
            <a:pPr lvl="2"/>
            <a:r>
              <a:rPr lang="en-US" sz="1800" dirty="0"/>
              <a:t>Listwise deletion</a:t>
            </a:r>
          </a:p>
          <a:p>
            <a:pPr lvl="2"/>
            <a:r>
              <a:rPr lang="en-US" sz="1800" dirty="0"/>
              <a:t>Pairwise deletion</a:t>
            </a:r>
          </a:p>
          <a:p>
            <a:pPr lvl="2"/>
            <a:r>
              <a:rPr lang="en-US" sz="1800" dirty="0"/>
              <a:t>Mean/median imputation</a:t>
            </a:r>
          </a:p>
          <a:p>
            <a:pPr marL="0" indent="0">
              <a:buNone/>
            </a:pPr>
            <a:r>
              <a:rPr lang="en-US" sz="1800" b="1" dirty="0"/>
              <a:t>Good</a:t>
            </a:r>
            <a:r>
              <a:rPr lang="en-US" sz="1800" dirty="0"/>
              <a:t> handling:</a:t>
            </a:r>
          </a:p>
          <a:p>
            <a:pPr lvl="1"/>
            <a:r>
              <a:rPr lang="en-US" sz="1800" dirty="0"/>
              <a:t>Multiple imputation</a:t>
            </a:r>
          </a:p>
          <a:p>
            <a:pPr lvl="1"/>
            <a:r>
              <a:rPr lang="en-US" sz="1800" dirty="0"/>
              <a:t>Full </a:t>
            </a:r>
            <a:r>
              <a:rPr lang="cs-CZ" sz="1800" dirty="0" err="1"/>
              <a:t>information</a:t>
            </a:r>
            <a:r>
              <a:rPr lang="en-US" sz="1800" dirty="0"/>
              <a:t> maximum likelihood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130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10AF-4EFF-BEC0-2DD9-37AD4C5D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imputation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3C6E4C9-2148-CCA8-6CAE-AEC405FC1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798" y="1773976"/>
            <a:ext cx="8630323" cy="393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454CA2-CC79-132F-2F12-7627978627AF}"/>
              </a:ext>
            </a:extLst>
          </p:cNvPr>
          <p:cNvSpPr txBox="1"/>
          <p:nvPr/>
        </p:nvSpPr>
        <p:spPr>
          <a:xfrm>
            <a:off x="458694" y="4582160"/>
            <a:ext cx="5190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CAC97-FEE2-20B2-045B-66A0FDF02899}"/>
              </a:ext>
            </a:extLst>
          </p:cNvPr>
          <p:cNvSpPr txBox="1"/>
          <p:nvPr/>
        </p:nvSpPr>
        <p:spPr>
          <a:xfrm>
            <a:off x="1333798" y="5887558"/>
            <a:ext cx="863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Nissen, J., Donatello, R., &amp; Van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Dusen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B. (2019). Missing data and bias in physics education research: A case for using multiple imputation. Physical Review Physics Education Research, 15(2), 020106.</a:t>
            </a:r>
          </a:p>
        </p:txBody>
      </p:sp>
    </p:spTree>
    <p:extLst>
      <p:ext uri="{BB962C8B-B14F-4D97-AF65-F5344CB8AC3E}">
        <p14:creationId xmlns:p14="http://schemas.microsoft.com/office/powerpoint/2010/main" val="76913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E8F2E2-6A28-0747-6AC5-306A94D6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Categorical variables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0B5FF-3E04-0318-034C-9B756A8C0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200" b="1" dirty="0"/>
              <a:t>Nominal</a:t>
            </a:r>
            <a:r>
              <a:rPr lang="en-US" sz="2200" dirty="0"/>
              <a:t> – qualitative values, </a:t>
            </a:r>
            <a:r>
              <a:rPr lang="cs-CZ" sz="2200" dirty="0"/>
              <a:t>no </a:t>
            </a:r>
            <a:r>
              <a:rPr lang="cs-CZ" sz="2200"/>
              <a:t>ordering</a:t>
            </a:r>
            <a:endParaRPr lang="en-US" sz="2200" dirty="0"/>
          </a:p>
          <a:p>
            <a:pPr lvl="1"/>
            <a:r>
              <a:rPr lang="en-US" sz="2200" dirty="0"/>
              <a:t>sex, ethnicity, birth month</a:t>
            </a:r>
          </a:p>
          <a:p>
            <a:pPr marL="0" lvl="0" indent="0">
              <a:buNone/>
            </a:pPr>
            <a:r>
              <a:rPr lang="en-US" sz="2200" b="1" dirty="0"/>
              <a:t>Binary/dichotomous </a:t>
            </a:r>
            <a:r>
              <a:rPr lang="en-US" sz="2200" dirty="0"/>
              <a:t>– two categories</a:t>
            </a:r>
          </a:p>
          <a:p>
            <a:pPr lvl="1"/>
            <a:r>
              <a:rPr lang="en-US" sz="2200" dirty="0"/>
              <a:t>No/yes, dead/alive, case/control</a:t>
            </a:r>
          </a:p>
          <a:p>
            <a:pPr lvl="0"/>
            <a:endParaRPr lang="en-US" sz="2200" dirty="0"/>
          </a:p>
          <a:p>
            <a:pPr marL="0" lvl="0" indent="0">
              <a:buNone/>
            </a:pPr>
            <a:r>
              <a:rPr lang="en-US" sz="2200" b="1" dirty="0"/>
              <a:t>Ordinal</a:t>
            </a:r>
            <a:r>
              <a:rPr lang="en-US" sz="2200" dirty="0"/>
              <a:t> – have several ordered categories </a:t>
            </a:r>
          </a:p>
          <a:p>
            <a:pPr lvl="1"/>
            <a:r>
              <a:rPr lang="en-US" sz="2200" dirty="0"/>
              <a:t>Level of education (elementary, high school, college), Likert scale ([1]strongly disagree – strongly agree[5])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8837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2A71E-7793-C806-052B-249670BA8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Continuous variables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E97EF-0E79-07DD-F24A-2BA46DE81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 err="1"/>
              <a:t>Can</a:t>
            </a:r>
            <a:r>
              <a:rPr lang="cs-CZ" sz="2200" dirty="0"/>
              <a:t> </a:t>
            </a:r>
            <a:r>
              <a:rPr lang="cs-CZ" sz="2200" dirty="0" err="1"/>
              <a:t>take</a:t>
            </a:r>
            <a:r>
              <a:rPr lang="cs-CZ" sz="2200" dirty="0"/>
              <a:t> any </a:t>
            </a:r>
            <a:r>
              <a:rPr lang="cs-CZ" sz="2200" dirty="0" err="1"/>
              <a:t>value</a:t>
            </a:r>
            <a:r>
              <a:rPr lang="cs-CZ" sz="2200" dirty="0"/>
              <a:t> </a:t>
            </a:r>
            <a:r>
              <a:rPr lang="cs-CZ" sz="2200" dirty="0" err="1"/>
              <a:t>within</a:t>
            </a:r>
            <a:r>
              <a:rPr lang="cs-CZ" sz="2200" dirty="0"/>
              <a:t> a </a:t>
            </a:r>
            <a:r>
              <a:rPr lang="cs-CZ" sz="2200" dirty="0" err="1"/>
              <a:t>range</a:t>
            </a:r>
            <a:endParaRPr lang="en-US" sz="2200" dirty="0"/>
          </a:p>
          <a:p>
            <a:pPr lvl="1"/>
            <a:r>
              <a:rPr lang="en-US" sz="2200" dirty="0"/>
              <a:t>Theoretically infinite values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Examples: </a:t>
            </a:r>
            <a:r>
              <a:rPr lang="cs-CZ" sz="2200" dirty="0" err="1"/>
              <a:t>blood</a:t>
            </a:r>
            <a:r>
              <a:rPr lang="cs-CZ" sz="2200" dirty="0"/>
              <a:t> </a:t>
            </a:r>
            <a:r>
              <a:rPr lang="cs-CZ" sz="2200" dirty="0" err="1"/>
              <a:t>pressure</a:t>
            </a:r>
            <a:r>
              <a:rPr lang="cs-CZ" sz="2200" dirty="0"/>
              <a:t>, </a:t>
            </a:r>
            <a:r>
              <a:rPr lang="cs-CZ" sz="2200" dirty="0" err="1"/>
              <a:t>height</a:t>
            </a:r>
            <a:r>
              <a:rPr lang="en-US" sz="2200" dirty="0"/>
              <a:t>, temperature, liquid volume</a:t>
            </a:r>
          </a:p>
        </p:txBody>
      </p:sp>
    </p:spTree>
    <p:extLst>
      <p:ext uri="{BB962C8B-B14F-4D97-AF65-F5344CB8AC3E}">
        <p14:creationId xmlns:p14="http://schemas.microsoft.com/office/powerpoint/2010/main" val="58235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06E84-986E-9841-5C35-0096AED0A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0559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KvIS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17940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49B9E8A9-352D-4DCB-9485-C777000D4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5535E-D79A-14F9-95E0-055FFF091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anchor="b">
            <a:normAutofit/>
          </a:bodyPr>
          <a:lstStyle/>
          <a:p>
            <a:r>
              <a:rPr lang="cs-CZ" sz="5200"/>
              <a:t>Distribution</a:t>
            </a:r>
            <a:endParaRPr lang="en-US" sz="52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2A9B0E5-C2C1-4B85-99A9-117A659D5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A8AEACA-9535-4BE8-A91B-8BE82BA54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 descr="A graph of a price&#10;&#10;Description automatically generated with medium confidence">
            <a:extLst>
              <a:ext uri="{FF2B5EF4-FFF2-40B4-BE49-F238E27FC236}">
                <a16:creationId xmlns:a16="http://schemas.microsoft.com/office/drawing/2014/main" id="{943E3194-D7C8-FED8-2651-FC11A66B3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64865" y="307596"/>
            <a:ext cx="3127630" cy="31198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7838B-FB0F-95C4-2F84-635C52255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7052712" cy="2825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 err="1"/>
              <a:t>How</a:t>
            </a:r>
            <a:r>
              <a:rPr lang="cs-CZ" sz="2200" dirty="0"/>
              <a:t> data </a:t>
            </a:r>
            <a:r>
              <a:rPr lang="cs-CZ" sz="2200" dirty="0" err="1"/>
              <a:t>values</a:t>
            </a:r>
            <a:r>
              <a:rPr lang="cs-CZ" sz="2200" dirty="0"/>
              <a:t> are spread </a:t>
            </a:r>
            <a:r>
              <a:rPr lang="cs-CZ" sz="2200" dirty="0" err="1"/>
              <a:t>across</a:t>
            </a:r>
            <a:r>
              <a:rPr lang="cs-CZ" sz="2200" dirty="0"/>
              <a:t> </a:t>
            </a:r>
            <a:r>
              <a:rPr lang="cs-CZ" sz="2200" dirty="0" err="1"/>
              <a:t>different</a:t>
            </a:r>
            <a:r>
              <a:rPr lang="cs-CZ" sz="2200" dirty="0"/>
              <a:t> </a:t>
            </a:r>
            <a:r>
              <a:rPr lang="cs-CZ" sz="2200" dirty="0" err="1"/>
              <a:t>values</a:t>
            </a:r>
            <a:endParaRPr lang="cs-CZ" sz="2200" dirty="0"/>
          </a:p>
          <a:p>
            <a:pPr marL="0" indent="0">
              <a:buNone/>
            </a:pPr>
            <a:r>
              <a:rPr lang="cs-CZ" sz="2200" dirty="0" err="1"/>
              <a:t>Normal</a:t>
            </a:r>
            <a:r>
              <a:rPr lang="cs-CZ" sz="2200" dirty="0"/>
              <a:t> </a:t>
            </a:r>
            <a:r>
              <a:rPr lang="cs-CZ" sz="2200" dirty="0" err="1"/>
              <a:t>distribution</a:t>
            </a:r>
            <a:r>
              <a:rPr lang="cs-CZ" sz="2200" dirty="0"/>
              <a:t> – </a:t>
            </a:r>
            <a:r>
              <a:rPr lang="cs-CZ" sz="2200" dirty="0" err="1"/>
              <a:t>Gaussian</a:t>
            </a:r>
            <a:r>
              <a:rPr lang="cs-CZ" sz="2200" dirty="0"/>
              <a:t>, </a:t>
            </a:r>
            <a:r>
              <a:rPr lang="cs-CZ" sz="2200" dirty="0" err="1"/>
              <a:t>symmetrical</a:t>
            </a:r>
            <a:endParaRPr lang="cs-CZ" sz="2200" dirty="0"/>
          </a:p>
          <a:p>
            <a:pPr marL="0" indent="0">
              <a:buNone/>
            </a:pPr>
            <a:r>
              <a:rPr lang="cs-CZ" sz="2200" dirty="0" err="1"/>
              <a:t>Skewed</a:t>
            </a:r>
            <a:r>
              <a:rPr lang="cs-CZ" sz="2200" dirty="0"/>
              <a:t> </a:t>
            </a:r>
            <a:r>
              <a:rPr lang="cs-CZ" sz="2200" dirty="0" err="1"/>
              <a:t>distribution</a:t>
            </a:r>
            <a:endParaRPr lang="cs-CZ" sz="2200" dirty="0"/>
          </a:p>
          <a:p>
            <a:pPr lvl="1"/>
            <a:r>
              <a:rPr lang="cs-CZ" sz="2200" dirty="0" err="1"/>
              <a:t>Positively</a:t>
            </a:r>
            <a:r>
              <a:rPr lang="cs-CZ" sz="2200" dirty="0"/>
              <a:t> </a:t>
            </a:r>
            <a:r>
              <a:rPr lang="cs-CZ" sz="2200" dirty="0" err="1"/>
              <a:t>skewed</a:t>
            </a:r>
            <a:r>
              <a:rPr lang="cs-CZ" sz="2200" dirty="0"/>
              <a:t> (</a:t>
            </a:r>
            <a:r>
              <a:rPr lang="cs-CZ" sz="2200" dirty="0" err="1"/>
              <a:t>right-skewed</a:t>
            </a:r>
            <a:r>
              <a:rPr lang="cs-CZ" sz="2200" dirty="0"/>
              <a:t>), </a:t>
            </a:r>
            <a:r>
              <a:rPr lang="cs-CZ" sz="2200" dirty="0" err="1"/>
              <a:t>negatively</a:t>
            </a:r>
            <a:r>
              <a:rPr lang="cs-CZ" sz="2200" dirty="0"/>
              <a:t> </a:t>
            </a:r>
            <a:r>
              <a:rPr lang="cs-CZ" sz="2200" dirty="0" err="1"/>
              <a:t>skewed</a:t>
            </a:r>
            <a:r>
              <a:rPr lang="cs-CZ" sz="2200" dirty="0"/>
              <a:t> (</a:t>
            </a:r>
            <a:r>
              <a:rPr lang="cs-CZ" sz="2200" dirty="0" err="1"/>
              <a:t>left-skewed</a:t>
            </a:r>
            <a:r>
              <a:rPr lang="cs-CZ" sz="2200" dirty="0"/>
              <a:t>)</a:t>
            </a:r>
          </a:p>
          <a:p>
            <a:pPr marL="0" indent="0">
              <a:buNone/>
            </a:pPr>
            <a:r>
              <a:rPr lang="cs-CZ" sz="2200" dirty="0" err="1"/>
              <a:t>Bimodal</a:t>
            </a:r>
            <a:r>
              <a:rPr lang="cs-CZ" sz="2200" dirty="0"/>
              <a:t> </a:t>
            </a:r>
            <a:r>
              <a:rPr lang="cs-CZ" sz="2200" dirty="0" err="1"/>
              <a:t>distribution</a:t>
            </a:r>
            <a:endParaRPr lang="cs-CZ" sz="2200" dirty="0"/>
          </a:p>
          <a:p>
            <a:endParaRPr lang="en-US" sz="2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221C8F-7BB2-515F-3598-8D50403B6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9134" y="3343830"/>
            <a:ext cx="377952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0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76554-D1D2-030D-EE50-F45645AD2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Normal/Gaussian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96B680-1DAB-4222-8EA3-15FA393FD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22" y="1027906"/>
            <a:ext cx="10252155" cy="985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5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E9CA3-440B-488D-88E5-EAE5391F3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Galton board and the laws of nature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C7EDD1-FDE7-A083-3245-66DD61F80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Online médium 3" title="Galton Board">
            <a:hlinkClick r:id="" action="ppaction://media"/>
            <a:extLst>
              <a:ext uri="{FF2B5EF4-FFF2-40B4-BE49-F238E27FC236}">
                <a16:creationId xmlns:a16="http://schemas.microsoft.com/office/drawing/2014/main" id="{8EED7AE8-1DA3-CD14-E7E4-BB1DD36F0B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59703" y="1441972"/>
            <a:ext cx="6595539" cy="494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0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774</Words>
  <Application>Microsoft Office PowerPoint</Application>
  <PresentationFormat>Widescreen</PresentationFormat>
  <Paragraphs>168</Paragraphs>
  <Slides>34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Office Theme</vt:lpstr>
      <vt:lpstr>Basics of quantitative methodology</vt:lpstr>
      <vt:lpstr>Study objectives</vt:lpstr>
      <vt:lpstr>Types of variables</vt:lpstr>
      <vt:lpstr>Categorical variables</vt:lpstr>
      <vt:lpstr>Continuous variables</vt:lpstr>
      <vt:lpstr>KvIS 1</vt:lpstr>
      <vt:lpstr>Distribution</vt:lpstr>
      <vt:lpstr>Normal/Gaussian distribution</vt:lpstr>
      <vt:lpstr>Galton board and the laws of nature</vt:lpstr>
      <vt:lpstr>Measures of central tendency</vt:lpstr>
      <vt:lpstr>Measures of central tendency</vt:lpstr>
      <vt:lpstr>Non-normal distributions</vt:lpstr>
      <vt:lpstr>PowerPoint Presentation</vt:lpstr>
      <vt:lpstr>KvIS 2</vt:lpstr>
      <vt:lpstr>Measures of spread</vt:lpstr>
      <vt:lpstr>Standard deviation (SD)</vt:lpstr>
      <vt:lpstr>PowerPoint Presentation</vt:lpstr>
      <vt:lpstr>Basic descriptive terms</vt:lpstr>
      <vt:lpstr>Visualizing the distribution</vt:lpstr>
      <vt:lpstr>Pie chart</vt:lpstr>
      <vt:lpstr>Bar chart</vt:lpstr>
      <vt:lpstr>Boxplot</vt:lpstr>
      <vt:lpstr>PowerPoint Presentation</vt:lpstr>
      <vt:lpstr>Histogram</vt:lpstr>
      <vt:lpstr>Scatterplot</vt:lpstr>
      <vt:lpstr>PowerPoint Presentation</vt:lpstr>
      <vt:lpstr>KvIS 3</vt:lpstr>
      <vt:lpstr>Data cleaning</vt:lpstr>
      <vt:lpstr>Outliers</vt:lpstr>
      <vt:lpstr>PowerPoint Presentation</vt:lpstr>
      <vt:lpstr>Outliers – what should we do?</vt:lpstr>
      <vt:lpstr>Outliers?</vt:lpstr>
      <vt:lpstr>Missing data</vt:lpstr>
      <vt:lpstr>Multiple imputation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Albert Kšiňan</dc:creator>
  <cp:lastModifiedBy>Albert Kšiňan</cp:lastModifiedBy>
  <cp:revision>1</cp:revision>
  <dcterms:created xsi:type="dcterms:W3CDTF">2024-10-16T09:54:46Z</dcterms:created>
  <dcterms:modified xsi:type="dcterms:W3CDTF">2024-10-16T18:05:37Z</dcterms:modified>
</cp:coreProperties>
</file>