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36" r:id="rId4"/>
    <p:sldId id="258" r:id="rId5"/>
    <p:sldId id="260" r:id="rId6"/>
    <p:sldId id="259" r:id="rId7"/>
    <p:sldId id="261" r:id="rId8"/>
    <p:sldId id="262" r:id="rId9"/>
    <p:sldId id="263" r:id="rId10"/>
    <p:sldId id="335" r:id="rId11"/>
    <p:sldId id="266" r:id="rId12"/>
    <p:sldId id="267" r:id="rId13"/>
    <p:sldId id="268" r:id="rId14"/>
    <p:sldId id="269" r:id="rId15"/>
    <p:sldId id="264" r:id="rId16"/>
    <p:sldId id="265" r:id="rId17"/>
    <p:sldId id="270" r:id="rId18"/>
    <p:sldId id="319" r:id="rId19"/>
    <p:sldId id="329" r:id="rId20"/>
    <p:sldId id="320" r:id="rId21"/>
    <p:sldId id="324" r:id="rId22"/>
    <p:sldId id="321" r:id="rId23"/>
    <p:sldId id="325" r:id="rId24"/>
    <p:sldId id="323" r:id="rId25"/>
    <p:sldId id="326" r:id="rId26"/>
    <p:sldId id="327" r:id="rId27"/>
    <p:sldId id="328" r:id="rId28"/>
    <p:sldId id="330" r:id="rId29"/>
    <p:sldId id="331" r:id="rId30"/>
    <p:sldId id="332" r:id="rId31"/>
    <p:sldId id="333" r:id="rId32"/>
    <p:sldId id="322" r:id="rId33"/>
    <p:sldId id="33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4A0A14-A4DA-444D-B73D-DEDB87394AF2}" v="3" dt="2024-11-04T08:31:29.140"/>
  </p1510:revLst>
</p1510:revInfo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93" d="100"/>
          <a:sy n="93" d="100"/>
        </p:scale>
        <p:origin x="1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ert Kšiňan" userId="d010fccd-7d02-475f-9f14-2192af778b2b" providerId="ADAL" clId="{C44A0A14-A4DA-444D-B73D-DEDB87394AF2}"/>
    <pc:docChg chg="custSel modSld">
      <pc:chgData name="Albert Kšiňan" userId="d010fccd-7d02-475f-9f14-2192af778b2b" providerId="ADAL" clId="{C44A0A14-A4DA-444D-B73D-DEDB87394AF2}" dt="2024-11-04T08:31:29.124" v="5" actId="5793"/>
      <pc:docMkLst>
        <pc:docMk/>
      </pc:docMkLst>
      <pc:sldChg chg="modSp mod">
        <pc:chgData name="Albert Kšiňan" userId="d010fccd-7d02-475f-9f14-2192af778b2b" providerId="ADAL" clId="{C44A0A14-A4DA-444D-B73D-DEDB87394AF2}" dt="2024-11-04T08:29:51.375" v="0" actId="20577"/>
        <pc:sldMkLst>
          <pc:docMk/>
          <pc:sldMk cId="300048514" sldId="256"/>
        </pc:sldMkLst>
        <pc:spChg chg="mod">
          <ac:chgData name="Albert Kšiňan" userId="d010fccd-7d02-475f-9f14-2192af778b2b" providerId="ADAL" clId="{C44A0A14-A4DA-444D-B73D-DEDB87394AF2}" dt="2024-11-04T08:29:51.375" v="0" actId="20577"/>
          <ac:spMkLst>
            <pc:docMk/>
            <pc:sldMk cId="300048514" sldId="256"/>
            <ac:spMk id="3" creationId="{A5A32959-B142-1539-D1B8-89544087C46E}"/>
          </ac:spMkLst>
        </pc:spChg>
      </pc:sldChg>
      <pc:sldChg chg="delSp mod">
        <pc:chgData name="Albert Kšiňan" userId="d010fccd-7d02-475f-9f14-2192af778b2b" providerId="ADAL" clId="{C44A0A14-A4DA-444D-B73D-DEDB87394AF2}" dt="2024-11-04T08:30:04.678" v="1" actId="478"/>
        <pc:sldMkLst>
          <pc:docMk/>
          <pc:sldMk cId="2177848695" sldId="263"/>
        </pc:sldMkLst>
        <pc:spChg chg="del">
          <ac:chgData name="Albert Kšiňan" userId="d010fccd-7d02-475f-9f14-2192af778b2b" providerId="ADAL" clId="{C44A0A14-A4DA-444D-B73D-DEDB87394AF2}" dt="2024-11-04T08:30:04.678" v="1" actId="478"/>
          <ac:spMkLst>
            <pc:docMk/>
            <pc:sldMk cId="2177848695" sldId="263"/>
            <ac:spMk id="3" creationId="{1AC03F36-2990-63AE-1C0A-78913D00B391}"/>
          </ac:spMkLst>
        </pc:spChg>
      </pc:sldChg>
      <pc:sldChg chg="modSp mod">
        <pc:chgData name="Albert Kšiňan" userId="d010fccd-7d02-475f-9f14-2192af778b2b" providerId="ADAL" clId="{C44A0A14-A4DA-444D-B73D-DEDB87394AF2}" dt="2024-11-04T08:30:46.064" v="2" actId="1076"/>
        <pc:sldMkLst>
          <pc:docMk/>
          <pc:sldMk cId="3714841219" sldId="265"/>
        </pc:sldMkLst>
        <pc:spChg chg="mod">
          <ac:chgData name="Albert Kšiňan" userId="d010fccd-7d02-475f-9f14-2192af778b2b" providerId="ADAL" clId="{C44A0A14-A4DA-444D-B73D-DEDB87394AF2}" dt="2024-11-04T08:30:46.064" v="2" actId="1076"/>
          <ac:spMkLst>
            <pc:docMk/>
            <pc:sldMk cId="3714841219" sldId="265"/>
            <ac:spMk id="3" creationId="{49850E89-71A1-E2F1-A6C3-D003DADCF072}"/>
          </ac:spMkLst>
        </pc:spChg>
      </pc:sldChg>
      <pc:sldChg chg="modSp">
        <pc:chgData name="Albert Kšiňan" userId="d010fccd-7d02-475f-9f14-2192af778b2b" providerId="ADAL" clId="{C44A0A14-A4DA-444D-B73D-DEDB87394AF2}" dt="2024-11-04T08:31:29.124" v="5" actId="5793"/>
        <pc:sldMkLst>
          <pc:docMk/>
          <pc:sldMk cId="2950788705" sldId="324"/>
        </pc:sldMkLst>
        <pc:spChg chg="mod">
          <ac:chgData name="Albert Kšiňan" userId="d010fccd-7d02-475f-9f14-2192af778b2b" providerId="ADAL" clId="{C44A0A14-A4DA-444D-B73D-DEDB87394AF2}" dt="2024-11-04T08:31:29.124" v="5" actId="5793"/>
          <ac:spMkLst>
            <pc:docMk/>
            <pc:sldMk cId="2950788705" sldId="324"/>
            <ac:spMk id="3" creationId="{DC8553FB-FF6F-F212-7C66-8B8AB397535A}"/>
          </ac:spMkLst>
        </pc:spChg>
      </pc:sldChg>
    </pc:docChg>
  </pc:docChgLst>
  <pc:docChgLst>
    <pc:chgData name="Albert Kšiňan" userId="d010fccd-7d02-475f-9f14-2192af778b2b" providerId="ADAL" clId="{3424DED6-8399-4066-B94A-DDD98D4167D3}"/>
    <pc:docChg chg="undo redo custSel addSld delSld modSld sldOrd">
      <pc:chgData name="Albert Kšiňan" userId="d010fccd-7d02-475f-9f14-2192af778b2b" providerId="ADAL" clId="{3424DED6-8399-4066-B94A-DDD98D4167D3}" dt="2023-11-07T22:31:47.690" v="3685"/>
      <pc:docMkLst>
        <pc:docMk/>
      </pc:docMkLst>
      <pc:sldChg chg="addSp delSp modSp mod modTransition modMedia setBg addAnim delAnim">
        <pc:chgData name="Albert Kšiňan" userId="d010fccd-7d02-475f-9f14-2192af778b2b" providerId="ADAL" clId="{3424DED6-8399-4066-B94A-DDD98D4167D3}" dt="2023-11-07T22:02:37.531" v="3449" actId="26606"/>
        <pc:sldMkLst>
          <pc:docMk/>
          <pc:sldMk cId="300048514" sldId="256"/>
        </pc:sldMkLst>
        <pc:spChg chg="mod">
          <ac:chgData name="Albert Kšiňan" userId="d010fccd-7d02-475f-9f14-2192af778b2b" providerId="ADAL" clId="{3424DED6-8399-4066-B94A-DDD98D4167D3}" dt="2023-11-07T22:02:37.531" v="3449" actId="26606"/>
          <ac:spMkLst>
            <pc:docMk/>
            <pc:sldMk cId="300048514" sldId="256"/>
            <ac:spMk id="2" creationId="{1B354481-C568-858C-E9A9-4B083CB4EB7A}"/>
          </ac:spMkLst>
        </pc:spChg>
        <pc:spChg chg="mod">
          <ac:chgData name="Albert Kšiňan" userId="d010fccd-7d02-475f-9f14-2192af778b2b" providerId="ADAL" clId="{3424DED6-8399-4066-B94A-DDD98D4167D3}" dt="2023-11-07T22:02:37.531" v="3449" actId="26606"/>
          <ac:spMkLst>
            <pc:docMk/>
            <pc:sldMk cId="300048514" sldId="256"/>
            <ac:spMk id="3" creationId="{A5A32959-B142-1539-D1B8-89544087C46E}"/>
          </ac:spMkLst>
        </pc:spChg>
        <pc:spChg chg="add del">
          <ac:chgData name="Albert Kšiňan" userId="d010fccd-7d02-475f-9f14-2192af778b2b" providerId="ADAL" clId="{3424DED6-8399-4066-B94A-DDD98D4167D3}" dt="2023-11-07T22:02:37.525" v="3448" actId="26606"/>
          <ac:spMkLst>
            <pc:docMk/>
            <pc:sldMk cId="300048514" sldId="256"/>
            <ac:spMk id="6" creationId="{C1DD1A8A-57D5-4A81-AD04-532B043C5611}"/>
          </ac:spMkLst>
        </pc:spChg>
        <pc:spChg chg="add del">
          <ac:chgData name="Albert Kšiňan" userId="d010fccd-7d02-475f-9f14-2192af778b2b" providerId="ADAL" clId="{3424DED6-8399-4066-B94A-DDD98D4167D3}" dt="2023-11-07T22:02:37.525" v="3448" actId="26606"/>
          <ac:spMkLst>
            <pc:docMk/>
            <pc:sldMk cId="300048514" sldId="256"/>
            <ac:spMk id="8" creationId="{007891EC-4501-44ED-A8C8-B11B6DB767AB}"/>
          </ac:spMkLst>
        </pc:spChg>
        <pc:spChg chg="add del">
          <ac:chgData name="Albert Kšiňan" userId="d010fccd-7d02-475f-9f14-2192af778b2b" providerId="ADAL" clId="{3424DED6-8399-4066-B94A-DDD98D4167D3}" dt="2023-11-07T22:02:20.862" v="3444" actId="26606"/>
          <ac:spMkLst>
            <pc:docMk/>
            <pc:sldMk cId="300048514" sldId="256"/>
            <ac:spMk id="9" creationId="{C1DD1A8A-57D5-4A81-AD04-532B043C5611}"/>
          </ac:spMkLst>
        </pc:spChg>
        <pc:spChg chg="add">
          <ac:chgData name="Albert Kšiňan" userId="d010fccd-7d02-475f-9f14-2192af778b2b" providerId="ADAL" clId="{3424DED6-8399-4066-B94A-DDD98D4167D3}" dt="2023-11-07T22:02:37.531" v="3449" actId="26606"/>
          <ac:spMkLst>
            <pc:docMk/>
            <pc:sldMk cId="300048514" sldId="256"/>
            <ac:spMk id="10" creationId="{7D9D36D6-2AC5-46A1-A849-4C82D5264A3A}"/>
          </ac:spMkLst>
        </pc:spChg>
        <pc:spChg chg="add del">
          <ac:chgData name="Albert Kšiňan" userId="d010fccd-7d02-475f-9f14-2192af778b2b" providerId="ADAL" clId="{3424DED6-8399-4066-B94A-DDD98D4167D3}" dt="2023-11-07T22:02:20.862" v="3444" actId="26606"/>
          <ac:spMkLst>
            <pc:docMk/>
            <pc:sldMk cId="300048514" sldId="256"/>
            <ac:spMk id="11" creationId="{007891EC-4501-44ED-A8C8-B11B6DB767AB}"/>
          </ac:spMkLst>
        </pc:spChg>
        <pc:spChg chg="add del">
          <ac:chgData name="Albert Kšiňan" userId="d010fccd-7d02-475f-9f14-2192af778b2b" providerId="ADAL" clId="{3424DED6-8399-4066-B94A-DDD98D4167D3}" dt="2023-11-07T22:02:20.383" v="3443" actId="26606"/>
          <ac:spMkLst>
            <pc:docMk/>
            <pc:sldMk cId="300048514" sldId="256"/>
            <ac:spMk id="16" creationId="{FB5B0058-AF13-4859-B429-4EDDE2A26F7F}"/>
          </ac:spMkLst>
        </pc:spChg>
        <pc:spChg chg="add del">
          <ac:chgData name="Albert Kšiňan" userId="d010fccd-7d02-475f-9f14-2192af778b2b" providerId="ADAL" clId="{3424DED6-8399-4066-B94A-DDD98D4167D3}" dt="2023-11-07T22:02:20.383" v="3443" actId="26606"/>
          <ac:spMkLst>
            <pc:docMk/>
            <pc:sldMk cId="300048514" sldId="256"/>
            <ac:spMk id="18" creationId="{1A89CBBC-7743-43D9-A324-25CB472E9B2E}"/>
          </ac:spMkLst>
        </pc:spChg>
        <pc:picChg chg="add del mod ord">
          <ac:chgData name="Albert Kšiňan" userId="d010fccd-7d02-475f-9f14-2192af778b2b" providerId="ADAL" clId="{3424DED6-8399-4066-B94A-DDD98D4167D3}" dt="2023-11-07T22:02:20.862" v="3444" actId="26606"/>
          <ac:picMkLst>
            <pc:docMk/>
            <pc:sldMk cId="300048514" sldId="256"/>
            <ac:picMk id="5" creationId="{A584B8EA-F0BB-97C2-1EC4-3DCC457170A4}"/>
          </ac:picMkLst>
        </pc:picChg>
        <pc:picChg chg="add del">
          <ac:chgData name="Albert Kšiňan" userId="d010fccd-7d02-475f-9f14-2192af778b2b" providerId="ADAL" clId="{3424DED6-8399-4066-B94A-DDD98D4167D3}" dt="2023-11-07T22:02:37.525" v="3448" actId="26606"/>
          <ac:picMkLst>
            <pc:docMk/>
            <pc:sldMk cId="300048514" sldId="256"/>
            <ac:picMk id="7" creationId="{C5CF1FC0-8284-8099-D387-D8D2F48BC064}"/>
          </ac:picMkLst>
        </pc:picChg>
        <pc:picChg chg="add">
          <ac:chgData name="Albert Kšiňan" userId="d010fccd-7d02-475f-9f14-2192af778b2b" providerId="ADAL" clId="{3424DED6-8399-4066-B94A-DDD98D4167D3}" dt="2023-11-07T22:02:37.531" v="3449" actId="26606"/>
          <ac:picMkLst>
            <pc:docMk/>
            <pc:sldMk cId="300048514" sldId="256"/>
            <ac:picMk id="12" creationId="{B23D208C-D0DD-AE2F-F866-B140A1B0BAB3}"/>
          </ac:picMkLst>
        </pc:picChg>
      </pc:sldChg>
      <pc:sldChg chg="addSp delSp modSp mod modTransition setBg">
        <pc:chgData name="Albert Kšiňan" userId="d010fccd-7d02-475f-9f14-2192af778b2b" providerId="ADAL" clId="{3424DED6-8399-4066-B94A-DDD98D4167D3}" dt="2023-11-07T22:02:44.547" v="3452" actId="26606"/>
        <pc:sldMkLst>
          <pc:docMk/>
          <pc:sldMk cId="255399491" sldId="257"/>
        </pc:sldMkLst>
        <pc:spChg chg="mod">
          <ac:chgData name="Albert Kšiňan" userId="d010fccd-7d02-475f-9f14-2192af778b2b" providerId="ADAL" clId="{3424DED6-8399-4066-B94A-DDD98D4167D3}" dt="2023-11-07T22:02:44.547" v="3452" actId="26606"/>
          <ac:spMkLst>
            <pc:docMk/>
            <pc:sldMk cId="255399491" sldId="257"/>
            <ac:spMk id="2" creationId="{0FCD6250-7F17-9FE0-4C7C-AA812B6A19D6}"/>
          </ac:spMkLst>
        </pc:spChg>
        <pc:spChg chg="mod">
          <ac:chgData name="Albert Kšiňan" userId="d010fccd-7d02-475f-9f14-2192af778b2b" providerId="ADAL" clId="{3424DED6-8399-4066-B94A-DDD98D4167D3}" dt="2023-11-07T22:02:44.547" v="3452" actId="26606"/>
          <ac:spMkLst>
            <pc:docMk/>
            <pc:sldMk cId="255399491" sldId="257"/>
            <ac:spMk id="3" creationId="{5D1759B7-636D-C9D0-66CC-DAA332415F8E}"/>
          </ac:spMkLst>
        </pc:spChg>
        <pc:spChg chg="mod">
          <ac:chgData name="Albert Kšiňan" userId="d010fccd-7d02-475f-9f14-2192af778b2b" providerId="ADAL" clId="{3424DED6-8399-4066-B94A-DDD98D4167D3}" dt="2023-11-07T22:02:44.547" v="3452" actId="26606"/>
          <ac:spMkLst>
            <pc:docMk/>
            <pc:sldMk cId="255399491" sldId="257"/>
            <ac:spMk id="5" creationId="{34765E87-6EF0-256A-F934-01131492F30B}"/>
          </ac:spMkLst>
        </pc:spChg>
        <pc:spChg chg="mod">
          <ac:chgData name="Albert Kšiňan" userId="d010fccd-7d02-475f-9f14-2192af778b2b" providerId="ADAL" clId="{3424DED6-8399-4066-B94A-DDD98D4167D3}" dt="2023-11-07T22:02:44.547" v="3452" actId="26606"/>
          <ac:spMkLst>
            <pc:docMk/>
            <pc:sldMk cId="255399491" sldId="257"/>
            <ac:spMk id="6" creationId="{ACF96C0C-97E9-B0C6-54E3-6B9F601824A8}"/>
          </ac:spMkLst>
        </pc:spChg>
        <pc:spChg chg="mod">
          <ac:chgData name="Albert Kšiňan" userId="d010fccd-7d02-475f-9f14-2192af778b2b" providerId="ADAL" clId="{3424DED6-8399-4066-B94A-DDD98D4167D3}" dt="2023-11-07T22:02:44.547" v="3452" actId="26606"/>
          <ac:spMkLst>
            <pc:docMk/>
            <pc:sldMk cId="255399491" sldId="257"/>
            <ac:spMk id="7" creationId="{C04CB6CF-208E-B087-C734-86465BC228F6}"/>
          </ac:spMkLst>
        </pc:spChg>
        <pc:spChg chg="mod">
          <ac:chgData name="Albert Kšiňan" userId="d010fccd-7d02-475f-9f14-2192af778b2b" providerId="ADAL" clId="{3424DED6-8399-4066-B94A-DDD98D4167D3}" dt="2023-11-07T22:02:44.547" v="3452" actId="26606"/>
          <ac:spMkLst>
            <pc:docMk/>
            <pc:sldMk cId="255399491" sldId="257"/>
            <ac:spMk id="8" creationId="{C7956C9E-CC02-884D-0D29-0B4BC24644DF}"/>
          </ac:spMkLst>
        </pc:spChg>
        <pc:spChg chg="mod">
          <ac:chgData name="Albert Kšiňan" userId="d010fccd-7d02-475f-9f14-2192af778b2b" providerId="ADAL" clId="{3424DED6-8399-4066-B94A-DDD98D4167D3}" dt="2023-11-07T22:02:44.547" v="3452" actId="26606"/>
          <ac:spMkLst>
            <pc:docMk/>
            <pc:sldMk cId="255399491" sldId="257"/>
            <ac:spMk id="9" creationId="{5009DAE1-4DCF-512A-51CD-8EC3B25D98C6}"/>
          </ac:spMkLst>
        </pc:spChg>
        <pc:spChg chg="add mod">
          <ac:chgData name="Albert Kšiňan" userId="d010fccd-7d02-475f-9f14-2192af778b2b" providerId="ADAL" clId="{3424DED6-8399-4066-B94A-DDD98D4167D3}" dt="2023-11-07T22:02:44.547" v="3452" actId="26606"/>
          <ac:spMkLst>
            <pc:docMk/>
            <pc:sldMk cId="255399491" sldId="257"/>
            <ac:spMk id="10" creationId="{64876531-C4E6-C59D-F0DF-ACFD465E69FD}"/>
          </ac:spMkLst>
        </pc:spChg>
        <pc:spChg chg="add del">
          <ac:chgData name="Albert Kšiňan" userId="d010fccd-7d02-475f-9f14-2192af778b2b" providerId="ADAL" clId="{3424DED6-8399-4066-B94A-DDD98D4167D3}" dt="2023-11-07T22:02:44.516" v="3451" actId="26606"/>
          <ac:spMkLst>
            <pc:docMk/>
            <pc:sldMk cId="255399491" sldId="257"/>
            <ac:spMk id="16" creationId="{AE2B703B-46F9-481A-A605-82E2A828C4FA}"/>
          </ac:spMkLst>
        </pc:spChg>
        <pc:spChg chg="add del">
          <ac:chgData name="Albert Kšiňan" userId="d010fccd-7d02-475f-9f14-2192af778b2b" providerId="ADAL" clId="{3424DED6-8399-4066-B94A-DDD98D4167D3}" dt="2023-11-07T22:02:44.516" v="3451" actId="26606"/>
          <ac:spMkLst>
            <pc:docMk/>
            <pc:sldMk cId="255399491" sldId="257"/>
            <ac:spMk id="18" creationId="{F13BE4D7-0C3D-4906-B230-A1C5B4665CCF}"/>
          </ac:spMkLst>
        </pc:spChg>
        <pc:spChg chg="add">
          <ac:chgData name="Albert Kšiňan" userId="d010fccd-7d02-475f-9f14-2192af778b2b" providerId="ADAL" clId="{3424DED6-8399-4066-B94A-DDD98D4167D3}" dt="2023-11-07T22:02:44.547" v="3452" actId="26606"/>
          <ac:spMkLst>
            <pc:docMk/>
            <pc:sldMk cId="255399491" sldId="257"/>
            <ac:spMk id="20" creationId="{08953E74-D241-4DDF-8508-F0365EA13A92}"/>
          </ac:spMkLst>
        </pc:spChg>
        <pc:spChg chg="add">
          <ac:chgData name="Albert Kšiňan" userId="d010fccd-7d02-475f-9f14-2192af778b2b" providerId="ADAL" clId="{3424DED6-8399-4066-B94A-DDD98D4167D3}" dt="2023-11-07T22:02:44.547" v="3452" actId="26606"/>
          <ac:spMkLst>
            <pc:docMk/>
            <pc:sldMk cId="255399491" sldId="257"/>
            <ac:spMk id="21" creationId="{5C3C901A-B2F4-4A3C-BCDD-7C8D587ECA2E}"/>
          </ac:spMkLst>
        </pc:spChg>
        <pc:graphicFrameChg chg="mod">
          <ac:chgData name="Albert Kšiňan" userId="d010fccd-7d02-475f-9f14-2192af778b2b" providerId="ADAL" clId="{3424DED6-8399-4066-B94A-DDD98D4167D3}" dt="2023-11-07T22:02:44.547" v="3452" actId="26606"/>
          <ac:graphicFrameMkLst>
            <pc:docMk/>
            <pc:sldMk cId="255399491" sldId="257"/>
            <ac:graphicFrameMk id="4" creationId="{EE90B0C4-0CF5-C318-F2E4-6BCF434923B3}"/>
          </ac:graphicFrameMkLst>
        </pc:graphicFrameChg>
      </pc:sldChg>
      <pc:sldChg chg="addSp delSp modSp mod modTransition setBg">
        <pc:chgData name="Albert Kšiňan" userId="d010fccd-7d02-475f-9f14-2192af778b2b" providerId="ADAL" clId="{3424DED6-8399-4066-B94A-DDD98D4167D3}" dt="2023-11-07T22:03:28.006" v="3466" actId="26606"/>
        <pc:sldMkLst>
          <pc:docMk/>
          <pc:sldMk cId="699323034" sldId="258"/>
        </pc:sldMkLst>
        <pc:spChg chg="mod">
          <ac:chgData name="Albert Kšiňan" userId="d010fccd-7d02-475f-9f14-2192af778b2b" providerId="ADAL" clId="{3424DED6-8399-4066-B94A-DDD98D4167D3}" dt="2023-11-07T22:03:28.006" v="3466" actId="26606"/>
          <ac:spMkLst>
            <pc:docMk/>
            <pc:sldMk cId="699323034" sldId="258"/>
            <ac:spMk id="2" creationId="{353C2439-9EB5-D4A5-44A5-F6ED97DD72E8}"/>
          </ac:spMkLst>
        </pc:spChg>
        <pc:spChg chg="add del mod">
          <ac:chgData name="Albert Kšiňan" userId="d010fccd-7d02-475f-9f14-2192af778b2b" providerId="ADAL" clId="{3424DED6-8399-4066-B94A-DDD98D4167D3}" dt="2023-11-07T22:03:28.006" v="3466" actId="26606"/>
          <ac:spMkLst>
            <pc:docMk/>
            <pc:sldMk cId="699323034" sldId="258"/>
            <ac:spMk id="3" creationId="{254BF6E1-EA3D-EA69-4015-8435471EA11E}"/>
          </ac:spMkLst>
        </pc:spChg>
        <pc:spChg chg="add del">
          <ac:chgData name="Albert Kšiňan" userId="d010fccd-7d02-475f-9f14-2192af778b2b" providerId="ADAL" clId="{3424DED6-8399-4066-B94A-DDD98D4167D3}" dt="2023-11-07T22:03:24.754" v="3463" actId="26606"/>
          <ac:spMkLst>
            <pc:docMk/>
            <pc:sldMk cId="699323034" sldId="258"/>
            <ac:spMk id="8" creationId="{1B15ED52-F352-441B-82BF-E0EA34836D08}"/>
          </ac:spMkLst>
        </pc:spChg>
        <pc:spChg chg="add del">
          <ac:chgData name="Albert Kšiňan" userId="d010fccd-7d02-475f-9f14-2192af778b2b" providerId="ADAL" clId="{3424DED6-8399-4066-B94A-DDD98D4167D3}" dt="2023-11-07T22:03:27.999" v="3465" actId="26606"/>
          <ac:spMkLst>
            <pc:docMk/>
            <pc:sldMk cId="699323034" sldId="258"/>
            <ac:spMk id="9" creationId="{BACC6370-2D7E-4714-9D71-7542949D7D5D}"/>
          </ac:spMkLst>
        </pc:spChg>
        <pc:spChg chg="add del">
          <ac:chgData name="Albert Kšiňan" userId="d010fccd-7d02-475f-9f14-2192af778b2b" providerId="ADAL" clId="{3424DED6-8399-4066-B94A-DDD98D4167D3}" dt="2023-11-07T22:03:24.754" v="3463" actId="26606"/>
          <ac:spMkLst>
            <pc:docMk/>
            <pc:sldMk cId="699323034" sldId="258"/>
            <ac:spMk id="10" creationId="{3B2E3793-BFE6-45A2-9B7B-E18844431C99}"/>
          </ac:spMkLst>
        </pc:spChg>
        <pc:spChg chg="add del">
          <ac:chgData name="Albert Kšiňan" userId="d010fccd-7d02-475f-9f14-2192af778b2b" providerId="ADAL" clId="{3424DED6-8399-4066-B94A-DDD98D4167D3}" dt="2023-11-07T22:03:27.999" v="3465" actId="26606"/>
          <ac:spMkLst>
            <pc:docMk/>
            <pc:sldMk cId="699323034" sldId="258"/>
            <ac:spMk id="11" creationId="{256B2C21-A230-48C0-8DF1-C46611373C44}"/>
          </ac:spMkLst>
        </pc:spChg>
        <pc:spChg chg="add del">
          <ac:chgData name="Albert Kšiňan" userId="d010fccd-7d02-475f-9f14-2192af778b2b" providerId="ADAL" clId="{3424DED6-8399-4066-B94A-DDD98D4167D3}" dt="2023-11-07T22:03:24.754" v="3463" actId="26606"/>
          <ac:spMkLst>
            <pc:docMk/>
            <pc:sldMk cId="699323034" sldId="258"/>
            <ac:spMk id="12" creationId="{BC4C4868-CB8F-4AF9-9CDB-8108F2C19B67}"/>
          </ac:spMkLst>
        </pc:spChg>
        <pc:spChg chg="add del">
          <ac:chgData name="Albert Kšiňan" userId="d010fccd-7d02-475f-9f14-2192af778b2b" providerId="ADAL" clId="{3424DED6-8399-4066-B94A-DDD98D4167D3}" dt="2023-11-07T22:03:27.999" v="3465" actId="26606"/>
          <ac:spMkLst>
            <pc:docMk/>
            <pc:sldMk cId="699323034" sldId="258"/>
            <ac:spMk id="13" creationId="{3847E18C-932D-4C95-AABA-FEC7C9499AD7}"/>
          </ac:spMkLst>
        </pc:spChg>
        <pc:spChg chg="add del">
          <ac:chgData name="Albert Kšiňan" userId="d010fccd-7d02-475f-9f14-2192af778b2b" providerId="ADAL" clId="{3424DED6-8399-4066-B94A-DDD98D4167D3}" dt="2023-11-07T22:03:24.754" v="3463" actId="26606"/>
          <ac:spMkLst>
            <pc:docMk/>
            <pc:sldMk cId="699323034" sldId="258"/>
            <ac:spMk id="14" creationId="{375E0459-6403-40CD-989D-56A4407CA12E}"/>
          </ac:spMkLst>
        </pc:spChg>
        <pc:spChg chg="add del">
          <ac:chgData name="Albert Kšiňan" userId="d010fccd-7d02-475f-9f14-2192af778b2b" providerId="ADAL" clId="{3424DED6-8399-4066-B94A-DDD98D4167D3}" dt="2023-11-07T22:03:27.999" v="3465" actId="26606"/>
          <ac:spMkLst>
            <pc:docMk/>
            <pc:sldMk cId="699323034" sldId="258"/>
            <ac:spMk id="15" creationId="{3150CB11-0C61-439E-910F-5787759E72A0}"/>
          </ac:spMkLst>
        </pc:spChg>
        <pc:spChg chg="add del">
          <ac:chgData name="Albert Kšiňan" userId="d010fccd-7d02-475f-9f14-2192af778b2b" providerId="ADAL" clId="{3424DED6-8399-4066-B94A-DDD98D4167D3}" dt="2023-11-07T22:03:24.754" v="3463" actId="26606"/>
          <ac:spMkLst>
            <pc:docMk/>
            <pc:sldMk cId="699323034" sldId="258"/>
            <ac:spMk id="16" creationId="{53E5B1A8-3AC9-4BD1-9BBC-78CA94F2D1BA}"/>
          </ac:spMkLst>
        </pc:spChg>
        <pc:spChg chg="add del">
          <ac:chgData name="Albert Kšiňan" userId="d010fccd-7d02-475f-9f14-2192af778b2b" providerId="ADAL" clId="{3424DED6-8399-4066-B94A-DDD98D4167D3}" dt="2023-11-07T22:03:27.999" v="3465" actId="26606"/>
          <ac:spMkLst>
            <pc:docMk/>
            <pc:sldMk cId="699323034" sldId="258"/>
            <ac:spMk id="17" creationId="{43F8A58B-5155-44CE-A5FF-7647B47D0A7A}"/>
          </ac:spMkLst>
        </pc:spChg>
        <pc:spChg chg="add del">
          <ac:chgData name="Albert Kšiňan" userId="d010fccd-7d02-475f-9f14-2192af778b2b" providerId="ADAL" clId="{3424DED6-8399-4066-B94A-DDD98D4167D3}" dt="2023-11-07T22:03:27.999" v="3465" actId="26606"/>
          <ac:spMkLst>
            <pc:docMk/>
            <pc:sldMk cId="699323034" sldId="258"/>
            <ac:spMk id="19" creationId="{443F2ACA-E6D6-4028-82DD-F03C262D5DE6}"/>
          </ac:spMkLst>
        </pc:spChg>
        <pc:spChg chg="add">
          <ac:chgData name="Albert Kšiňan" userId="d010fccd-7d02-475f-9f14-2192af778b2b" providerId="ADAL" clId="{3424DED6-8399-4066-B94A-DDD98D4167D3}" dt="2023-11-07T22:03:28.006" v="3466" actId="26606"/>
          <ac:spMkLst>
            <pc:docMk/>
            <pc:sldMk cId="699323034" sldId="258"/>
            <ac:spMk id="21" creationId="{1B15ED52-F352-441B-82BF-E0EA34836D08}"/>
          </ac:spMkLst>
        </pc:spChg>
        <pc:spChg chg="add">
          <ac:chgData name="Albert Kšiňan" userId="d010fccd-7d02-475f-9f14-2192af778b2b" providerId="ADAL" clId="{3424DED6-8399-4066-B94A-DDD98D4167D3}" dt="2023-11-07T22:03:28.006" v="3466" actId="26606"/>
          <ac:spMkLst>
            <pc:docMk/>
            <pc:sldMk cId="699323034" sldId="258"/>
            <ac:spMk id="22" creationId="{3B2E3793-BFE6-45A2-9B7B-E18844431C99}"/>
          </ac:spMkLst>
        </pc:spChg>
        <pc:spChg chg="add">
          <ac:chgData name="Albert Kšiňan" userId="d010fccd-7d02-475f-9f14-2192af778b2b" providerId="ADAL" clId="{3424DED6-8399-4066-B94A-DDD98D4167D3}" dt="2023-11-07T22:03:28.006" v="3466" actId="26606"/>
          <ac:spMkLst>
            <pc:docMk/>
            <pc:sldMk cId="699323034" sldId="258"/>
            <ac:spMk id="23" creationId="{BC4C4868-CB8F-4AF9-9CDB-8108F2C19B67}"/>
          </ac:spMkLst>
        </pc:spChg>
        <pc:spChg chg="add">
          <ac:chgData name="Albert Kšiňan" userId="d010fccd-7d02-475f-9f14-2192af778b2b" providerId="ADAL" clId="{3424DED6-8399-4066-B94A-DDD98D4167D3}" dt="2023-11-07T22:03:28.006" v="3466" actId="26606"/>
          <ac:spMkLst>
            <pc:docMk/>
            <pc:sldMk cId="699323034" sldId="258"/>
            <ac:spMk id="24" creationId="{375E0459-6403-40CD-989D-56A4407CA12E}"/>
          </ac:spMkLst>
        </pc:spChg>
        <pc:spChg chg="add">
          <ac:chgData name="Albert Kšiňan" userId="d010fccd-7d02-475f-9f14-2192af778b2b" providerId="ADAL" clId="{3424DED6-8399-4066-B94A-DDD98D4167D3}" dt="2023-11-07T22:03:28.006" v="3466" actId="26606"/>
          <ac:spMkLst>
            <pc:docMk/>
            <pc:sldMk cId="699323034" sldId="258"/>
            <ac:spMk id="25" creationId="{53E5B1A8-3AC9-4BD1-9BBC-78CA94F2D1BA}"/>
          </ac:spMkLst>
        </pc:spChg>
        <pc:spChg chg="add">
          <ac:chgData name="Albert Kšiňan" userId="d010fccd-7d02-475f-9f14-2192af778b2b" providerId="ADAL" clId="{3424DED6-8399-4066-B94A-DDD98D4167D3}" dt="2023-11-07T22:03:28.006" v="3466" actId="26606"/>
          <ac:spMkLst>
            <pc:docMk/>
            <pc:sldMk cId="699323034" sldId="258"/>
            <ac:spMk id="26" creationId="{254BF6E1-EA3D-EA69-4015-8435471EA11E}"/>
          </ac:spMkLst>
        </pc:spChg>
        <pc:graphicFrameChg chg="add del">
          <ac:chgData name="Albert Kšiňan" userId="d010fccd-7d02-475f-9f14-2192af778b2b" providerId="ADAL" clId="{3424DED6-8399-4066-B94A-DDD98D4167D3}" dt="2023-11-07T22:03:27.999" v="3465" actId="26606"/>
          <ac:graphicFrameMkLst>
            <pc:docMk/>
            <pc:sldMk cId="699323034" sldId="258"/>
            <ac:graphicFrameMk id="5" creationId="{E96DEFE9-B8FA-3D94-7262-FE4F56531971}"/>
          </ac:graphicFrameMkLst>
        </pc:graphicFrameChg>
      </pc:sldChg>
      <pc:sldChg chg="addSp delSp modSp mod modTransition setBg">
        <pc:chgData name="Albert Kšiňan" userId="d010fccd-7d02-475f-9f14-2192af778b2b" providerId="ADAL" clId="{3424DED6-8399-4066-B94A-DDD98D4167D3}" dt="2023-11-07T22:03:55.407" v="3476" actId="26606"/>
        <pc:sldMkLst>
          <pc:docMk/>
          <pc:sldMk cId="1192477675" sldId="259"/>
        </pc:sldMkLst>
        <pc:spChg chg="mod">
          <ac:chgData name="Albert Kšiňan" userId="d010fccd-7d02-475f-9f14-2192af778b2b" providerId="ADAL" clId="{3424DED6-8399-4066-B94A-DDD98D4167D3}" dt="2023-11-07T22:03:55.407" v="3476" actId="26606"/>
          <ac:spMkLst>
            <pc:docMk/>
            <pc:sldMk cId="1192477675" sldId="259"/>
            <ac:spMk id="2" creationId="{05289B9F-8C9B-04B7-8C6E-966E03C6AFBD}"/>
          </ac:spMkLst>
        </pc:spChg>
        <pc:spChg chg="add del">
          <ac:chgData name="Albert Kšiňan" userId="d010fccd-7d02-475f-9f14-2192af778b2b" providerId="ADAL" clId="{3424DED6-8399-4066-B94A-DDD98D4167D3}" dt="2023-11-07T22:03:55.407" v="3475" actId="26606"/>
          <ac:spMkLst>
            <pc:docMk/>
            <pc:sldMk cId="1192477675" sldId="259"/>
            <ac:spMk id="7" creationId="{D009D6D5-DAC2-4A8B-A17A-E206B9012D09}"/>
          </ac:spMkLst>
        </pc:spChg>
        <pc:spChg chg="add del">
          <ac:chgData name="Albert Kšiňan" userId="d010fccd-7d02-475f-9f14-2192af778b2b" providerId="ADAL" clId="{3424DED6-8399-4066-B94A-DDD98D4167D3}" dt="2023-11-07T22:03:55.407" v="3475" actId="26606"/>
          <ac:spMkLst>
            <pc:docMk/>
            <pc:sldMk cId="1192477675" sldId="259"/>
            <ac:spMk id="8" creationId="{73CA30CE-176B-EDC7-B073-03A320CA6C5C}"/>
          </ac:spMkLst>
        </pc:spChg>
        <pc:spChg chg="add del">
          <ac:chgData name="Albert Kšiňan" userId="d010fccd-7d02-475f-9f14-2192af778b2b" providerId="ADAL" clId="{3424DED6-8399-4066-B94A-DDD98D4167D3}" dt="2023-11-07T22:03:49.114" v="3473" actId="26606"/>
          <ac:spMkLst>
            <pc:docMk/>
            <pc:sldMk cId="1192477675" sldId="259"/>
            <ac:spMk id="9" creationId="{73D47BFF-B323-AD1F-C639-50943C7F9A7A}"/>
          </ac:spMkLst>
        </pc:spChg>
        <pc:spChg chg="add del">
          <ac:chgData name="Albert Kšiňan" userId="d010fccd-7d02-475f-9f14-2192af778b2b" providerId="ADAL" clId="{3424DED6-8399-4066-B94A-DDD98D4167D3}" dt="2023-11-07T22:03:40.050" v="3469" actId="26606"/>
          <ac:spMkLst>
            <pc:docMk/>
            <pc:sldMk cId="1192477675" sldId="259"/>
            <ac:spMk id="10" creationId="{A4AC5506-6312-4701-8D3C-40187889A947}"/>
          </ac:spMkLst>
        </pc:spChg>
        <pc:spChg chg="add">
          <ac:chgData name="Albert Kšiňan" userId="d010fccd-7d02-475f-9f14-2192af778b2b" providerId="ADAL" clId="{3424DED6-8399-4066-B94A-DDD98D4167D3}" dt="2023-11-07T22:03:55.407" v="3476" actId="26606"/>
          <ac:spMkLst>
            <pc:docMk/>
            <pc:sldMk cId="1192477675" sldId="259"/>
            <ac:spMk id="11" creationId="{A8384FB5-9ADC-4DDC-881B-597D56F5B15D}"/>
          </ac:spMkLst>
        </pc:spChg>
        <pc:spChg chg="add del">
          <ac:chgData name="Albert Kšiňan" userId="d010fccd-7d02-475f-9f14-2192af778b2b" providerId="ADAL" clId="{3424DED6-8399-4066-B94A-DDD98D4167D3}" dt="2023-11-07T22:03:49.114" v="3473" actId="26606"/>
          <ac:spMkLst>
            <pc:docMk/>
            <pc:sldMk cId="1192477675" sldId="259"/>
            <ac:spMk id="12" creationId="{C4285719-470E-454C-AF62-8323075F1F5B}"/>
          </ac:spMkLst>
        </pc:spChg>
        <pc:spChg chg="add">
          <ac:chgData name="Albert Kšiňan" userId="d010fccd-7d02-475f-9f14-2192af778b2b" providerId="ADAL" clId="{3424DED6-8399-4066-B94A-DDD98D4167D3}" dt="2023-11-07T22:03:55.407" v="3476" actId="26606"/>
          <ac:spMkLst>
            <pc:docMk/>
            <pc:sldMk cId="1192477675" sldId="259"/>
            <ac:spMk id="13" creationId="{91E5A9A7-95C6-4F4F-B00E-C82E07FE62EF}"/>
          </ac:spMkLst>
        </pc:spChg>
        <pc:spChg chg="add del">
          <ac:chgData name="Albert Kšiňan" userId="d010fccd-7d02-475f-9f14-2192af778b2b" providerId="ADAL" clId="{3424DED6-8399-4066-B94A-DDD98D4167D3}" dt="2023-11-07T22:03:49.114" v="3473" actId="26606"/>
          <ac:spMkLst>
            <pc:docMk/>
            <pc:sldMk cId="1192477675" sldId="259"/>
            <ac:spMk id="14" creationId="{CD9FE4EF-C4D8-49A0-B2FF-81D8DB7D8A24}"/>
          </ac:spMkLst>
        </pc:spChg>
        <pc:spChg chg="add">
          <ac:chgData name="Albert Kšiňan" userId="d010fccd-7d02-475f-9f14-2192af778b2b" providerId="ADAL" clId="{3424DED6-8399-4066-B94A-DDD98D4167D3}" dt="2023-11-07T22:03:55.407" v="3476" actId="26606"/>
          <ac:spMkLst>
            <pc:docMk/>
            <pc:sldMk cId="1192477675" sldId="259"/>
            <ac:spMk id="15" creationId="{D07DD2DE-F619-49DD-B5E7-03A290FF4ED1}"/>
          </ac:spMkLst>
        </pc:spChg>
        <pc:spChg chg="add del">
          <ac:chgData name="Albert Kšiňan" userId="d010fccd-7d02-475f-9f14-2192af778b2b" providerId="ADAL" clId="{3424DED6-8399-4066-B94A-DDD98D4167D3}" dt="2023-11-07T22:03:49.114" v="3473" actId="26606"/>
          <ac:spMkLst>
            <pc:docMk/>
            <pc:sldMk cId="1192477675" sldId="259"/>
            <ac:spMk id="16" creationId="{4300840D-0A0B-4512-BACA-B439D5B9C57C}"/>
          </ac:spMkLst>
        </pc:spChg>
        <pc:spChg chg="add">
          <ac:chgData name="Albert Kšiňan" userId="d010fccd-7d02-475f-9f14-2192af778b2b" providerId="ADAL" clId="{3424DED6-8399-4066-B94A-DDD98D4167D3}" dt="2023-11-07T22:03:55.407" v="3476" actId="26606"/>
          <ac:spMkLst>
            <pc:docMk/>
            <pc:sldMk cId="1192477675" sldId="259"/>
            <ac:spMk id="17" creationId="{85149191-5F60-4A28-AAFF-039F96B0F3EC}"/>
          </ac:spMkLst>
        </pc:spChg>
        <pc:spChg chg="add del">
          <ac:chgData name="Albert Kšiňan" userId="d010fccd-7d02-475f-9f14-2192af778b2b" providerId="ADAL" clId="{3424DED6-8399-4066-B94A-DDD98D4167D3}" dt="2023-11-07T22:03:49.114" v="3473" actId="26606"/>
          <ac:spMkLst>
            <pc:docMk/>
            <pc:sldMk cId="1192477675" sldId="259"/>
            <ac:spMk id="18" creationId="{D2B78728-A580-49A7-84F9-6EF6F583ADE0}"/>
          </ac:spMkLst>
        </pc:spChg>
        <pc:spChg chg="add">
          <ac:chgData name="Albert Kšiňan" userId="d010fccd-7d02-475f-9f14-2192af778b2b" providerId="ADAL" clId="{3424DED6-8399-4066-B94A-DDD98D4167D3}" dt="2023-11-07T22:03:55.407" v="3476" actId="26606"/>
          <ac:spMkLst>
            <pc:docMk/>
            <pc:sldMk cId="1192477675" sldId="259"/>
            <ac:spMk id="19" creationId="{F8260ED5-17F7-4158-B241-D51DD4CF1B7E}"/>
          </ac:spMkLst>
        </pc:spChg>
        <pc:spChg chg="add del">
          <ac:chgData name="Albert Kšiňan" userId="d010fccd-7d02-475f-9f14-2192af778b2b" providerId="ADAL" clId="{3424DED6-8399-4066-B94A-DDD98D4167D3}" dt="2023-11-07T22:03:49.114" v="3473" actId="26606"/>
          <ac:spMkLst>
            <pc:docMk/>
            <pc:sldMk cId="1192477675" sldId="259"/>
            <ac:spMk id="20" creationId="{38FAA1A1-D861-433F-88FA-1E9D6FD31D11}"/>
          </ac:spMkLst>
        </pc:spChg>
        <pc:spChg chg="add del">
          <ac:chgData name="Albert Kšiňan" userId="d010fccd-7d02-475f-9f14-2192af778b2b" providerId="ADAL" clId="{3424DED6-8399-4066-B94A-DDD98D4167D3}" dt="2023-11-07T22:03:49.114" v="3473" actId="26606"/>
          <ac:spMkLst>
            <pc:docMk/>
            <pc:sldMk cId="1192477675" sldId="259"/>
            <ac:spMk id="22" creationId="{8D71EDA1-87BF-4D5D-AB79-F346FD19278A}"/>
          </ac:spMkLst>
        </pc:spChg>
        <pc:picChg chg="mod">
          <ac:chgData name="Albert Kšiňan" userId="d010fccd-7d02-475f-9f14-2192af778b2b" providerId="ADAL" clId="{3424DED6-8399-4066-B94A-DDD98D4167D3}" dt="2023-11-07T22:03:55.407" v="3476" actId="26606"/>
          <ac:picMkLst>
            <pc:docMk/>
            <pc:sldMk cId="1192477675" sldId="259"/>
            <ac:picMk id="5" creationId="{54CBC441-DB2E-538F-5F30-FFFFECBEE132}"/>
          </ac:picMkLst>
        </pc:picChg>
      </pc:sldChg>
      <pc:sldChg chg="addSp modSp mod modTransition setBg">
        <pc:chgData name="Albert Kšiňan" userId="d010fccd-7d02-475f-9f14-2192af778b2b" providerId="ADAL" clId="{3424DED6-8399-4066-B94A-DDD98D4167D3}" dt="2023-11-07T22:03:30.479" v="3467" actId="26606"/>
        <pc:sldMkLst>
          <pc:docMk/>
          <pc:sldMk cId="432651923" sldId="260"/>
        </pc:sldMkLst>
        <pc:spChg chg="mod">
          <ac:chgData name="Albert Kšiňan" userId="d010fccd-7d02-475f-9f14-2192af778b2b" providerId="ADAL" clId="{3424DED6-8399-4066-B94A-DDD98D4167D3}" dt="2023-11-07T22:03:30.479" v="3467" actId="26606"/>
          <ac:spMkLst>
            <pc:docMk/>
            <pc:sldMk cId="432651923" sldId="260"/>
            <ac:spMk id="2" creationId="{E3C5BD47-F6D9-483E-658B-05C362D6DAA7}"/>
          </ac:spMkLst>
        </pc:spChg>
        <pc:spChg chg="mod">
          <ac:chgData name="Albert Kšiňan" userId="d010fccd-7d02-475f-9f14-2192af778b2b" providerId="ADAL" clId="{3424DED6-8399-4066-B94A-DDD98D4167D3}" dt="2023-11-07T22:03:30.479" v="3467" actId="26606"/>
          <ac:spMkLst>
            <pc:docMk/>
            <pc:sldMk cId="432651923" sldId="260"/>
            <ac:spMk id="3" creationId="{97F80F11-DB55-8527-79E9-5E35A3FE76A1}"/>
          </ac:spMkLst>
        </pc:spChg>
        <pc:spChg chg="add">
          <ac:chgData name="Albert Kšiňan" userId="d010fccd-7d02-475f-9f14-2192af778b2b" providerId="ADAL" clId="{3424DED6-8399-4066-B94A-DDD98D4167D3}" dt="2023-11-07T22:03:30.479" v="3467" actId="26606"/>
          <ac:spMkLst>
            <pc:docMk/>
            <pc:sldMk cId="432651923" sldId="260"/>
            <ac:spMk id="8" creationId="{1B15ED52-F352-441B-82BF-E0EA34836D08}"/>
          </ac:spMkLst>
        </pc:spChg>
        <pc:spChg chg="add">
          <ac:chgData name="Albert Kšiňan" userId="d010fccd-7d02-475f-9f14-2192af778b2b" providerId="ADAL" clId="{3424DED6-8399-4066-B94A-DDD98D4167D3}" dt="2023-11-07T22:03:30.479" v="3467" actId="26606"/>
          <ac:spMkLst>
            <pc:docMk/>
            <pc:sldMk cId="432651923" sldId="260"/>
            <ac:spMk id="10" creationId="{3B2E3793-BFE6-45A2-9B7B-E18844431C99}"/>
          </ac:spMkLst>
        </pc:spChg>
        <pc:spChg chg="add">
          <ac:chgData name="Albert Kšiňan" userId="d010fccd-7d02-475f-9f14-2192af778b2b" providerId="ADAL" clId="{3424DED6-8399-4066-B94A-DDD98D4167D3}" dt="2023-11-07T22:03:30.479" v="3467" actId="26606"/>
          <ac:spMkLst>
            <pc:docMk/>
            <pc:sldMk cId="432651923" sldId="260"/>
            <ac:spMk id="12" creationId="{BC4C4868-CB8F-4AF9-9CDB-8108F2C19B67}"/>
          </ac:spMkLst>
        </pc:spChg>
        <pc:spChg chg="add">
          <ac:chgData name="Albert Kšiňan" userId="d010fccd-7d02-475f-9f14-2192af778b2b" providerId="ADAL" clId="{3424DED6-8399-4066-B94A-DDD98D4167D3}" dt="2023-11-07T22:03:30.479" v="3467" actId="26606"/>
          <ac:spMkLst>
            <pc:docMk/>
            <pc:sldMk cId="432651923" sldId="260"/>
            <ac:spMk id="14" creationId="{375E0459-6403-40CD-989D-56A4407CA12E}"/>
          </ac:spMkLst>
        </pc:spChg>
        <pc:spChg chg="add">
          <ac:chgData name="Albert Kšiňan" userId="d010fccd-7d02-475f-9f14-2192af778b2b" providerId="ADAL" clId="{3424DED6-8399-4066-B94A-DDD98D4167D3}" dt="2023-11-07T22:03:30.479" v="3467" actId="26606"/>
          <ac:spMkLst>
            <pc:docMk/>
            <pc:sldMk cId="432651923" sldId="260"/>
            <ac:spMk id="16" creationId="{53E5B1A8-3AC9-4BD1-9BBC-78CA94F2D1BA}"/>
          </ac:spMkLst>
        </pc:spChg>
      </pc:sldChg>
      <pc:sldChg chg="addSp delSp modSp mod modTransition setBg">
        <pc:chgData name="Albert Kšiňan" userId="d010fccd-7d02-475f-9f14-2192af778b2b" providerId="ADAL" clId="{3424DED6-8399-4066-B94A-DDD98D4167D3}" dt="2023-11-07T22:04:25.544" v="3483" actId="26606"/>
        <pc:sldMkLst>
          <pc:docMk/>
          <pc:sldMk cId="1112169167" sldId="261"/>
        </pc:sldMkLst>
        <pc:spChg chg="mod">
          <ac:chgData name="Albert Kšiňan" userId="d010fccd-7d02-475f-9f14-2192af778b2b" providerId="ADAL" clId="{3424DED6-8399-4066-B94A-DDD98D4167D3}" dt="2023-11-07T22:04:25.544" v="3483" actId="26606"/>
          <ac:spMkLst>
            <pc:docMk/>
            <pc:sldMk cId="1112169167" sldId="261"/>
            <ac:spMk id="2" creationId="{DBFC82B8-E318-6B16-9CA2-DBCB391F2FC3}"/>
          </ac:spMkLst>
        </pc:spChg>
        <pc:spChg chg="add del">
          <ac:chgData name="Albert Kšiňan" userId="d010fccd-7d02-475f-9f14-2192af778b2b" providerId="ADAL" clId="{3424DED6-8399-4066-B94A-DDD98D4167D3}" dt="2023-11-07T22:04:25.544" v="3483" actId="26606"/>
          <ac:spMkLst>
            <pc:docMk/>
            <pc:sldMk cId="1112169167" sldId="261"/>
            <ac:spMk id="3" creationId="{C8E3494F-66E9-3F44-855D-AB158BA741D4}"/>
          </ac:spMkLst>
        </pc:spChg>
        <pc:spChg chg="add del">
          <ac:chgData name="Albert Kšiňan" userId="d010fccd-7d02-475f-9f14-2192af778b2b" providerId="ADAL" clId="{3424DED6-8399-4066-B94A-DDD98D4167D3}" dt="2023-11-07T22:04:03.915" v="3478" actId="26606"/>
          <ac:spMkLst>
            <pc:docMk/>
            <pc:sldMk cId="1112169167" sldId="261"/>
            <ac:spMk id="9" creationId="{BACC6370-2D7E-4714-9D71-7542949D7D5D}"/>
          </ac:spMkLst>
        </pc:spChg>
        <pc:spChg chg="add del">
          <ac:chgData name="Albert Kšiňan" userId="d010fccd-7d02-475f-9f14-2192af778b2b" providerId="ADAL" clId="{3424DED6-8399-4066-B94A-DDD98D4167D3}" dt="2023-11-07T22:04:03.915" v="3478" actId="26606"/>
          <ac:spMkLst>
            <pc:docMk/>
            <pc:sldMk cId="1112169167" sldId="261"/>
            <ac:spMk id="11" creationId="{256B2C21-A230-48C0-8DF1-C46611373C44}"/>
          </ac:spMkLst>
        </pc:spChg>
        <pc:spChg chg="add del">
          <ac:chgData name="Albert Kšiňan" userId="d010fccd-7d02-475f-9f14-2192af778b2b" providerId="ADAL" clId="{3424DED6-8399-4066-B94A-DDD98D4167D3}" dt="2023-11-07T22:04:03.915" v="3478" actId="26606"/>
          <ac:spMkLst>
            <pc:docMk/>
            <pc:sldMk cId="1112169167" sldId="261"/>
            <ac:spMk id="13" creationId="{3847E18C-932D-4C95-AABA-FEC7C9499AD7}"/>
          </ac:spMkLst>
        </pc:spChg>
        <pc:spChg chg="add del">
          <ac:chgData name="Albert Kšiňan" userId="d010fccd-7d02-475f-9f14-2192af778b2b" providerId="ADAL" clId="{3424DED6-8399-4066-B94A-DDD98D4167D3}" dt="2023-11-07T22:04:03.915" v="3478" actId="26606"/>
          <ac:spMkLst>
            <pc:docMk/>
            <pc:sldMk cId="1112169167" sldId="261"/>
            <ac:spMk id="15" creationId="{3150CB11-0C61-439E-910F-5787759E72A0}"/>
          </ac:spMkLst>
        </pc:spChg>
        <pc:spChg chg="add del">
          <ac:chgData name="Albert Kšiňan" userId="d010fccd-7d02-475f-9f14-2192af778b2b" providerId="ADAL" clId="{3424DED6-8399-4066-B94A-DDD98D4167D3}" dt="2023-11-07T22:04:03.915" v="3478" actId="26606"/>
          <ac:spMkLst>
            <pc:docMk/>
            <pc:sldMk cId="1112169167" sldId="261"/>
            <ac:spMk id="17" creationId="{43F8A58B-5155-44CE-A5FF-7647B47D0A7A}"/>
          </ac:spMkLst>
        </pc:spChg>
        <pc:spChg chg="add del">
          <ac:chgData name="Albert Kšiňan" userId="d010fccd-7d02-475f-9f14-2192af778b2b" providerId="ADAL" clId="{3424DED6-8399-4066-B94A-DDD98D4167D3}" dt="2023-11-07T22:04:03.915" v="3478" actId="26606"/>
          <ac:spMkLst>
            <pc:docMk/>
            <pc:sldMk cId="1112169167" sldId="261"/>
            <ac:spMk id="19" creationId="{443F2ACA-E6D6-4028-82DD-F03C262D5DE6}"/>
          </ac:spMkLst>
        </pc:spChg>
        <pc:spChg chg="add del">
          <ac:chgData name="Albert Kšiňan" userId="d010fccd-7d02-475f-9f14-2192af778b2b" providerId="ADAL" clId="{3424DED6-8399-4066-B94A-DDD98D4167D3}" dt="2023-11-07T22:04:25.544" v="3483" actId="26606"/>
          <ac:spMkLst>
            <pc:docMk/>
            <pc:sldMk cId="1112169167" sldId="261"/>
            <ac:spMk id="23" creationId="{C8E3494F-66E9-3F44-855D-AB158BA741D4}"/>
          </ac:spMkLst>
        </pc:spChg>
        <pc:graphicFrameChg chg="add del">
          <ac:chgData name="Albert Kšiňan" userId="d010fccd-7d02-475f-9f14-2192af778b2b" providerId="ADAL" clId="{3424DED6-8399-4066-B94A-DDD98D4167D3}" dt="2023-11-07T22:04:03.915" v="3478" actId="26606"/>
          <ac:graphicFrameMkLst>
            <pc:docMk/>
            <pc:sldMk cId="1112169167" sldId="261"/>
            <ac:graphicFrameMk id="5" creationId="{2B77AA24-8F5F-3647-2C2A-12F397735E48}"/>
          </ac:graphicFrameMkLst>
        </pc:graphicFrameChg>
        <pc:picChg chg="add del">
          <ac:chgData name="Albert Kšiňan" userId="d010fccd-7d02-475f-9f14-2192af778b2b" providerId="ADAL" clId="{3424DED6-8399-4066-B94A-DDD98D4167D3}" dt="2023-11-07T22:04:25.544" v="3483" actId="26606"/>
          <ac:picMkLst>
            <pc:docMk/>
            <pc:sldMk cId="1112169167" sldId="261"/>
            <ac:picMk id="21" creationId="{B3106E9B-81DE-77C2-9891-E6B09BEE091C}"/>
          </ac:picMkLst>
        </pc:picChg>
        <pc:cxnChg chg="add del">
          <ac:chgData name="Albert Kšiňan" userId="d010fccd-7d02-475f-9f14-2192af778b2b" providerId="ADAL" clId="{3424DED6-8399-4066-B94A-DDD98D4167D3}" dt="2023-11-07T22:04:25.544" v="3483" actId="26606"/>
          <ac:cxnSpMkLst>
            <pc:docMk/>
            <pc:sldMk cId="1112169167" sldId="261"/>
            <ac:cxnSpMk id="22" creationId="{1503BFE4-729B-D9D0-C17B-501E6AF1127A}"/>
          </ac:cxnSpMkLst>
        </pc:cxnChg>
      </pc:sldChg>
      <pc:sldChg chg="addSp delSp modSp mod modTransition setBg">
        <pc:chgData name="Albert Kšiňan" userId="d010fccd-7d02-475f-9f14-2192af778b2b" providerId="ADAL" clId="{3424DED6-8399-4066-B94A-DDD98D4167D3}" dt="2023-11-07T22:04:56.529" v="3491" actId="27614"/>
        <pc:sldMkLst>
          <pc:docMk/>
          <pc:sldMk cId="73803884" sldId="262"/>
        </pc:sldMkLst>
        <pc:spChg chg="mod ord">
          <ac:chgData name="Albert Kšiňan" userId="d010fccd-7d02-475f-9f14-2192af778b2b" providerId="ADAL" clId="{3424DED6-8399-4066-B94A-DDD98D4167D3}" dt="2023-11-07T22:04:54.793" v="3490" actId="26606"/>
          <ac:spMkLst>
            <pc:docMk/>
            <pc:sldMk cId="73803884" sldId="262"/>
            <ac:spMk id="2" creationId="{047AC039-AE82-A469-A72A-2877B8D2B59A}"/>
          </ac:spMkLst>
        </pc:spChg>
        <pc:spChg chg="add del">
          <ac:chgData name="Albert Kšiňan" userId="d010fccd-7d02-475f-9f14-2192af778b2b" providerId="ADAL" clId="{3424DED6-8399-4066-B94A-DDD98D4167D3}" dt="2023-11-07T22:04:25.781" v="3484" actId="26606"/>
          <ac:spMkLst>
            <pc:docMk/>
            <pc:sldMk cId="73803884" sldId="262"/>
            <ac:spMk id="3" creationId="{0A54AD11-E4FE-43AE-08A5-46126F0A3B16}"/>
          </ac:spMkLst>
        </pc:spChg>
        <pc:spChg chg="add del">
          <ac:chgData name="Albert Kšiňan" userId="d010fccd-7d02-475f-9f14-2192af778b2b" providerId="ADAL" clId="{3424DED6-8399-4066-B94A-DDD98D4167D3}" dt="2023-11-07T22:04:54.793" v="3490" actId="26606"/>
          <ac:spMkLst>
            <pc:docMk/>
            <pc:sldMk cId="73803884" sldId="262"/>
            <ac:spMk id="9" creationId="{D4771268-CB57-404A-9271-370EB28F6090}"/>
          </ac:spMkLst>
        </pc:spChg>
        <pc:spChg chg="add">
          <ac:chgData name="Albert Kšiňan" userId="d010fccd-7d02-475f-9f14-2192af778b2b" providerId="ADAL" clId="{3424DED6-8399-4066-B94A-DDD98D4167D3}" dt="2023-11-07T22:04:54.793" v="3490" actId="26606"/>
          <ac:spMkLst>
            <pc:docMk/>
            <pc:sldMk cId="73803884" sldId="262"/>
            <ac:spMk id="14" creationId="{9203DE33-2CD4-4CA8-9AF3-37C3B65133B0}"/>
          </ac:spMkLst>
        </pc:spChg>
        <pc:spChg chg="add">
          <ac:chgData name="Albert Kšiňan" userId="d010fccd-7d02-475f-9f14-2192af778b2b" providerId="ADAL" clId="{3424DED6-8399-4066-B94A-DDD98D4167D3}" dt="2023-11-07T22:04:54.793" v="3490" actId="26606"/>
          <ac:spMkLst>
            <pc:docMk/>
            <pc:sldMk cId="73803884" sldId="262"/>
            <ac:spMk id="16" creationId="{0AF57B88-1D4C-41FA-A761-EC1DD10C35CB}"/>
          </ac:spMkLst>
        </pc:spChg>
        <pc:spChg chg="add">
          <ac:chgData name="Albert Kšiňan" userId="d010fccd-7d02-475f-9f14-2192af778b2b" providerId="ADAL" clId="{3424DED6-8399-4066-B94A-DDD98D4167D3}" dt="2023-11-07T22:04:54.793" v="3490" actId="26606"/>
          <ac:spMkLst>
            <pc:docMk/>
            <pc:sldMk cId="73803884" sldId="262"/>
            <ac:spMk id="18" creationId="{D2548F45-5164-4ABB-8212-7F293FDED8D4}"/>
          </ac:spMkLst>
        </pc:spChg>
        <pc:spChg chg="add">
          <ac:chgData name="Albert Kšiňan" userId="d010fccd-7d02-475f-9f14-2192af778b2b" providerId="ADAL" clId="{3424DED6-8399-4066-B94A-DDD98D4167D3}" dt="2023-11-07T22:04:54.793" v="3490" actId="26606"/>
          <ac:spMkLst>
            <pc:docMk/>
            <pc:sldMk cId="73803884" sldId="262"/>
            <ac:spMk id="20" creationId="{5E81CCFB-7BEF-4186-86FB-D09450B4D02D}"/>
          </ac:spMkLst>
        </pc:spChg>
        <pc:picChg chg="mod">
          <ac:chgData name="Albert Kšiňan" userId="d010fccd-7d02-475f-9f14-2192af778b2b" providerId="ADAL" clId="{3424DED6-8399-4066-B94A-DDD98D4167D3}" dt="2023-11-07T22:04:56.529" v="3491" actId="27614"/>
          <ac:picMkLst>
            <pc:docMk/>
            <pc:sldMk cId="73803884" sldId="262"/>
            <ac:picMk id="4" creationId="{9E9BA3E9-DB6A-A956-8983-57FE5D9A76A9}"/>
          </ac:picMkLst>
        </pc:picChg>
      </pc:sldChg>
      <pc:sldChg chg="addSp delSp modSp mod modTransition setBg">
        <pc:chgData name="Albert Kšiňan" userId="d010fccd-7d02-475f-9f14-2192af778b2b" providerId="ADAL" clId="{3424DED6-8399-4066-B94A-DDD98D4167D3}" dt="2023-11-07T22:04:50.977" v="3489" actId="26606"/>
        <pc:sldMkLst>
          <pc:docMk/>
          <pc:sldMk cId="2177848695" sldId="263"/>
        </pc:sldMkLst>
        <pc:spChg chg="mod">
          <ac:chgData name="Albert Kšiňan" userId="d010fccd-7d02-475f-9f14-2192af778b2b" providerId="ADAL" clId="{3424DED6-8399-4066-B94A-DDD98D4167D3}" dt="2023-11-07T22:04:50.977" v="3489" actId="26606"/>
          <ac:spMkLst>
            <pc:docMk/>
            <pc:sldMk cId="2177848695" sldId="263"/>
            <ac:spMk id="2" creationId="{991C92B3-4F70-1B3D-6762-C5EE38F83061}"/>
          </ac:spMkLst>
        </pc:spChg>
        <pc:spChg chg="add del mod ord">
          <ac:chgData name="Albert Kšiňan" userId="d010fccd-7d02-475f-9f14-2192af778b2b" providerId="ADAL" clId="{3424DED6-8399-4066-B94A-DDD98D4167D3}" dt="2023-11-07T22:04:50.977" v="3489" actId="26606"/>
          <ac:spMkLst>
            <pc:docMk/>
            <pc:sldMk cId="2177848695" sldId="263"/>
            <ac:spMk id="3" creationId="{1AC03F36-2990-63AE-1C0A-78913D00B391}"/>
          </ac:spMkLst>
        </pc:spChg>
        <pc:spChg chg="add del">
          <ac:chgData name="Albert Kšiňan" userId="d010fccd-7d02-475f-9f14-2192af778b2b" providerId="ADAL" clId="{3424DED6-8399-4066-B94A-DDD98D4167D3}" dt="2023-11-07T22:04:50.973" v="3488" actId="26606"/>
          <ac:spMkLst>
            <pc:docMk/>
            <pc:sldMk cId="2177848695" sldId="263"/>
            <ac:spMk id="7" creationId="{8B3A2D1A-45FC-4F95-B150-1C13EF2F6D09}"/>
          </ac:spMkLst>
        </pc:spChg>
        <pc:spChg chg="add del">
          <ac:chgData name="Albert Kšiňan" userId="d010fccd-7d02-475f-9f14-2192af778b2b" providerId="ADAL" clId="{3424DED6-8399-4066-B94A-DDD98D4167D3}" dt="2023-11-07T22:04:50.973" v="3488" actId="26606"/>
          <ac:spMkLst>
            <pc:docMk/>
            <pc:sldMk cId="2177848695" sldId="263"/>
            <ac:spMk id="8" creationId="{39C3C864-C625-4883-B868-9A4C470F4DD5}"/>
          </ac:spMkLst>
        </pc:spChg>
        <pc:spChg chg="add del">
          <ac:chgData name="Albert Kšiňan" userId="d010fccd-7d02-475f-9f14-2192af778b2b" providerId="ADAL" clId="{3424DED6-8399-4066-B94A-DDD98D4167D3}" dt="2023-11-07T22:04:44.902" v="3486" actId="26606"/>
          <ac:spMkLst>
            <pc:docMk/>
            <pc:sldMk cId="2177848695" sldId="263"/>
            <ac:spMk id="10" creationId="{F0DCC097-1DB8-4B6D-85D0-6FBA0E1CA4BA}"/>
          </ac:spMkLst>
        </pc:spChg>
        <pc:spChg chg="add">
          <ac:chgData name="Albert Kšiňan" userId="d010fccd-7d02-475f-9f14-2192af778b2b" providerId="ADAL" clId="{3424DED6-8399-4066-B94A-DDD98D4167D3}" dt="2023-11-07T22:04:50.977" v="3489" actId="26606"/>
          <ac:spMkLst>
            <pc:docMk/>
            <pc:sldMk cId="2177848695" sldId="263"/>
            <ac:spMk id="11" creationId="{2596F992-698C-48C0-9D89-70DA4CE927EF}"/>
          </ac:spMkLst>
        </pc:spChg>
        <pc:spChg chg="add del">
          <ac:chgData name="Albert Kšiňan" userId="d010fccd-7d02-475f-9f14-2192af778b2b" providerId="ADAL" clId="{3424DED6-8399-4066-B94A-DDD98D4167D3}" dt="2023-11-07T22:04:44.902" v="3486" actId="26606"/>
          <ac:spMkLst>
            <pc:docMk/>
            <pc:sldMk cId="2177848695" sldId="263"/>
            <ac:spMk id="12" creationId="{E0B58608-23C8-4441-994D-C6823EEE1DB7}"/>
          </ac:spMkLst>
        </pc:spChg>
        <pc:spChg chg="add">
          <ac:chgData name="Albert Kšiňan" userId="d010fccd-7d02-475f-9f14-2192af778b2b" providerId="ADAL" clId="{3424DED6-8399-4066-B94A-DDD98D4167D3}" dt="2023-11-07T22:04:50.977" v="3489" actId="26606"/>
          <ac:spMkLst>
            <pc:docMk/>
            <pc:sldMk cId="2177848695" sldId="263"/>
            <ac:spMk id="13" creationId="{E7BFF8DC-0AE7-4AD2-9B28-2E5F26D62C30}"/>
          </ac:spMkLst>
        </pc:spChg>
        <pc:spChg chg="add">
          <ac:chgData name="Albert Kšiňan" userId="d010fccd-7d02-475f-9f14-2192af778b2b" providerId="ADAL" clId="{3424DED6-8399-4066-B94A-DDD98D4167D3}" dt="2023-11-07T22:04:50.977" v="3489" actId="26606"/>
          <ac:spMkLst>
            <pc:docMk/>
            <pc:sldMk cId="2177848695" sldId="263"/>
            <ac:spMk id="14" creationId="{7E0162AD-C6E5-4BF8-A453-76ADB36877D3}"/>
          </ac:spMkLst>
        </pc:spChg>
        <pc:picChg chg="mod">
          <ac:chgData name="Albert Kšiňan" userId="d010fccd-7d02-475f-9f14-2192af778b2b" providerId="ADAL" clId="{3424DED6-8399-4066-B94A-DDD98D4167D3}" dt="2023-11-07T22:04:50.977" v="3489" actId="26606"/>
          <ac:picMkLst>
            <pc:docMk/>
            <pc:sldMk cId="2177848695" sldId="263"/>
            <ac:picMk id="5" creationId="{E6AE7FF3-AEC6-823E-25BC-8BA91B68F4C5}"/>
          </ac:picMkLst>
        </pc:picChg>
      </pc:sldChg>
      <pc:sldChg chg="addSp modSp mod ord modTransition setBg">
        <pc:chgData name="Albert Kšiňan" userId="d010fccd-7d02-475f-9f14-2192af778b2b" providerId="ADAL" clId="{3424DED6-8399-4066-B94A-DDD98D4167D3}" dt="2023-11-07T22:07:32.419" v="3536" actId="26606"/>
        <pc:sldMkLst>
          <pc:docMk/>
          <pc:sldMk cId="1178696803" sldId="264"/>
        </pc:sldMkLst>
        <pc:spChg chg="mod">
          <ac:chgData name="Albert Kšiňan" userId="d010fccd-7d02-475f-9f14-2192af778b2b" providerId="ADAL" clId="{3424DED6-8399-4066-B94A-DDD98D4167D3}" dt="2023-11-07T22:07:32.419" v="3536" actId="26606"/>
          <ac:spMkLst>
            <pc:docMk/>
            <pc:sldMk cId="1178696803" sldId="264"/>
            <ac:spMk id="2" creationId="{3D3AC710-05A0-F436-DA5C-17856541EB03}"/>
          </ac:spMkLst>
        </pc:spChg>
        <pc:spChg chg="mod">
          <ac:chgData name="Albert Kšiňan" userId="d010fccd-7d02-475f-9f14-2192af778b2b" providerId="ADAL" clId="{3424DED6-8399-4066-B94A-DDD98D4167D3}" dt="2023-11-07T22:07:32.419" v="3536" actId="26606"/>
          <ac:spMkLst>
            <pc:docMk/>
            <pc:sldMk cId="1178696803" sldId="264"/>
            <ac:spMk id="3" creationId="{F9ACB56D-FFDD-D21A-D3CC-82F700E4A386}"/>
          </ac:spMkLst>
        </pc:spChg>
        <pc:spChg chg="add">
          <ac:chgData name="Albert Kšiňan" userId="d010fccd-7d02-475f-9f14-2192af778b2b" providerId="ADAL" clId="{3424DED6-8399-4066-B94A-DDD98D4167D3}" dt="2023-11-07T22:07:32.419" v="3536" actId="26606"/>
          <ac:spMkLst>
            <pc:docMk/>
            <pc:sldMk cId="1178696803" sldId="264"/>
            <ac:spMk id="8" creationId="{1B15ED52-F352-441B-82BF-E0EA34836D08}"/>
          </ac:spMkLst>
        </pc:spChg>
        <pc:spChg chg="add">
          <ac:chgData name="Albert Kšiňan" userId="d010fccd-7d02-475f-9f14-2192af778b2b" providerId="ADAL" clId="{3424DED6-8399-4066-B94A-DDD98D4167D3}" dt="2023-11-07T22:07:32.419" v="3536" actId="26606"/>
          <ac:spMkLst>
            <pc:docMk/>
            <pc:sldMk cId="1178696803" sldId="264"/>
            <ac:spMk id="10" creationId="{3B2E3793-BFE6-45A2-9B7B-E18844431C99}"/>
          </ac:spMkLst>
        </pc:spChg>
        <pc:spChg chg="add">
          <ac:chgData name="Albert Kšiňan" userId="d010fccd-7d02-475f-9f14-2192af778b2b" providerId="ADAL" clId="{3424DED6-8399-4066-B94A-DDD98D4167D3}" dt="2023-11-07T22:07:32.419" v="3536" actId="26606"/>
          <ac:spMkLst>
            <pc:docMk/>
            <pc:sldMk cId="1178696803" sldId="264"/>
            <ac:spMk id="12" creationId="{BC4C4868-CB8F-4AF9-9CDB-8108F2C19B67}"/>
          </ac:spMkLst>
        </pc:spChg>
        <pc:spChg chg="add">
          <ac:chgData name="Albert Kšiňan" userId="d010fccd-7d02-475f-9f14-2192af778b2b" providerId="ADAL" clId="{3424DED6-8399-4066-B94A-DDD98D4167D3}" dt="2023-11-07T22:07:32.419" v="3536" actId="26606"/>
          <ac:spMkLst>
            <pc:docMk/>
            <pc:sldMk cId="1178696803" sldId="264"/>
            <ac:spMk id="14" creationId="{375E0459-6403-40CD-989D-56A4407CA12E}"/>
          </ac:spMkLst>
        </pc:spChg>
        <pc:spChg chg="add">
          <ac:chgData name="Albert Kšiňan" userId="d010fccd-7d02-475f-9f14-2192af778b2b" providerId="ADAL" clId="{3424DED6-8399-4066-B94A-DDD98D4167D3}" dt="2023-11-07T22:07:32.419" v="3536" actId="26606"/>
          <ac:spMkLst>
            <pc:docMk/>
            <pc:sldMk cId="1178696803" sldId="264"/>
            <ac:spMk id="16" creationId="{53E5B1A8-3AC9-4BD1-9BBC-78CA94F2D1BA}"/>
          </ac:spMkLst>
        </pc:spChg>
      </pc:sldChg>
      <pc:sldChg chg="addSp modSp mod ord modTransition setBg">
        <pc:chgData name="Albert Kšiňan" userId="d010fccd-7d02-475f-9f14-2192af778b2b" providerId="ADAL" clId="{3424DED6-8399-4066-B94A-DDD98D4167D3}" dt="2023-11-07T22:07:33.974" v="3537" actId="26606"/>
        <pc:sldMkLst>
          <pc:docMk/>
          <pc:sldMk cId="3714841219" sldId="265"/>
        </pc:sldMkLst>
        <pc:spChg chg="mod">
          <ac:chgData name="Albert Kšiňan" userId="d010fccd-7d02-475f-9f14-2192af778b2b" providerId="ADAL" clId="{3424DED6-8399-4066-B94A-DDD98D4167D3}" dt="2023-11-07T22:07:33.974" v="3537" actId="26606"/>
          <ac:spMkLst>
            <pc:docMk/>
            <pc:sldMk cId="3714841219" sldId="265"/>
            <ac:spMk id="2" creationId="{7AFAD542-B50A-D632-CE28-BB01B7783AFC}"/>
          </ac:spMkLst>
        </pc:spChg>
        <pc:spChg chg="mod">
          <ac:chgData name="Albert Kšiňan" userId="d010fccd-7d02-475f-9f14-2192af778b2b" providerId="ADAL" clId="{3424DED6-8399-4066-B94A-DDD98D4167D3}" dt="2023-11-07T22:07:33.974" v="3537" actId="26606"/>
          <ac:spMkLst>
            <pc:docMk/>
            <pc:sldMk cId="3714841219" sldId="265"/>
            <ac:spMk id="3" creationId="{49850E89-71A1-E2F1-A6C3-D003DADCF072}"/>
          </ac:spMkLst>
        </pc:spChg>
        <pc:spChg chg="add">
          <ac:chgData name="Albert Kšiňan" userId="d010fccd-7d02-475f-9f14-2192af778b2b" providerId="ADAL" clId="{3424DED6-8399-4066-B94A-DDD98D4167D3}" dt="2023-11-07T22:07:33.974" v="3537" actId="26606"/>
          <ac:spMkLst>
            <pc:docMk/>
            <pc:sldMk cId="3714841219" sldId="265"/>
            <ac:spMk id="8" creationId="{1B15ED52-F352-441B-82BF-E0EA34836D08}"/>
          </ac:spMkLst>
        </pc:spChg>
        <pc:spChg chg="add">
          <ac:chgData name="Albert Kšiňan" userId="d010fccd-7d02-475f-9f14-2192af778b2b" providerId="ADAL" clId="{3424DED6-8399-4066-B94A-DDD98D4167D3}" dt="2023-11-07T22:07:33.974" v="3537" actId="26606"/>
          <ac:spMkLst>
            <pc:docMk/>
            <pc:sldMk cId="3714841219" sldId="265"/>
            <ac:spMk id="10" creationId="{3B2E3793-BFE6-45A2-9B7B-E18844431C99}"/>
          </ac:spMkLst>
        </pc:spChg>
        <pc:spChg chg="add">
          <ac:chgData name="Albert Kšiňan" userId="d010fccd-7d02-475f-9f14-2192af778b2b" providerId="ADAL" clId="{3424DED6-8399-4066-B94A-DDD98D4167D3}" dt="2023-11-07T22:07:33.974" v="3537" actId="26606"/>
          <ac:spMkLst>
            <pc:docMk/>
            <pc:sldMk cId="3714841219" sldId="265"/>
            <ac:spMk id="12" creationId="{BC4C4868-CB8F-4AF9-9CDB-8108F2C19B67}"/>
          </ac:spMkLst>
        </pc:spChg>
        <pc:spChg chg="add">
          <ac:chgData name="Albert Kšiňan" userId="d010fccd-7d02-475f-9f14-2192af778b2b" providerId="ADAL" clId="{3424DED6-8399-4066-B94A-DDD98D4167D3}" dt="2023-11-07T22:07:33.974" v="3537" actId="26606"/>
          <ac:spMkLst>
            <pc:docMk/>
            <pc:sldMk cId="3714841219" sldId="265"/>
            <ac:spMk id="14" creationId="{375E0459-6403-40CD-989D-56A4407CA12E}"/>
          </ac:spMkLst>
        </pc:spChg>
        <pc:spChg chg="add">
          <ac:chgData name="Albert Kšiňan" userId="d010fccd-7d02-475f-9f14-2192af778b2b" providerId="ADAL" clId="{3424DED6-8399-4066-B94A-DDD98D4167D3}" dt="2023-11-07T22:07:33.974" v="3537" actId="26606"/>
          <ac:spMkLst>
            <pc:docMk/>
            <pc:sldMk cId="3714841219" sldId="265"/>
            <ac:spMk id="16" creationId="{53E5B1A8-3AC9-4BD1-9BBC-78CA94F2D1BA}"/>
          </ac:spMkLst>
        </pc:spChg>
      </pc:sldChg>
      <pc:sldChg chg="addSp delSp modSp mod modTransition setBg">
        <pc:chgData name="Albert Kšiňan" userId="d010fccd-7d02-475f-9f14-2192af778b2b" providerId="ADAL" clId="{3424DED6-8399-4066-B94A-DDD98D4167D3}" dt="2023-11-07T22:06:57.364" v="3522" actId="21"/>
        <pc:sldMkLst>
          <pc:docMk/>
          <pc:sldMk cId="3927472165" sldId="266"/>
        </pc:sldMkLst>
        <pc:spChg chg="mod">
          <ac:chgData name="Albert Kšiňan" userId="d010fccd-7d02-475f-9f14-2192af778b2b" providerId="ADAL" clId="{3424DED6-8399-4066-B94A-DDD98D4167D3}" dt="2023-11-07T22:06:57.364" v="3522" actId="21"/>
          <ac:spMkLst>
            <pc:docMk/>
            <pc:sldMk cId="3927472165" sldId="266"/>
            <ac:spMk id="2" creationId="{309BBDD2-5447-B29A-EED0-55994E59EC74}"/>
          </ac:spMkLst>
        </pc:spChg>
        <pc:spChg chg="mod ord">
          <ac:chgData name="Albert Kšiňan" userId="d010fccd-7d02-475f-9f14-2192af778b2b" providerId="ADAL" clId="{3424DED6-8399-4066-B94A-DDD98D4167D3}" dt="2023-11-07T22:06:05.285" v="3514" actId="26606"/>
          <ac:spMkLst>
            <pc:docMk/>
            <pc:sldMk cId="3927472165" sldId="266"/>
            <ac:spMk id="3" creationId="{3C4A5888-FD59-13AD-B9DC-41142C4A25C5}"/>
          </ac:spMkLst>
        </pc:spChg>
        <pc:spChg chg="add del">
          <ac:chgData name="Albert Kšiňan" userId="d010fccd-7d02-475f-9f14-2192af778b2b" providerId="ADAL" clId="{3424DED6-8399-4066-B94A-DDD98D4167D3}" dt="2023-11-07T22:05:51.264" v="3504" actId="26606"/>
          <ac:spMkLst>
            <pc:docMk/>
            <pc:sldMk cId="3927472165" sldId="266"/>
            <ac:spMk id="7" creationId="{2E17E911-875F-4DE5-8699-99D9F1805A5D}"/>
          </ac:spMkLst>
        </pc:spChg>
        <pc:spChg chg="add del">
          <ac:chgData name="Albert Kšiňan" userId="d010fccd-7d02-475f-9f14-2192af778b2b" providerId="ADAL" clId="{3424DED6-8399-4066-B94A-DDD98D4167D3}" dt="2023-11-07T22:05:51.264" v="3504" actId="26606"/>
          <ac:spMkLst>
            <pc:docMk/>
            <pc:sldMk cId="3927472165" sldId="266"/>
            <ac:spMk id="8" creationId="{CD9FE4EF-C4D8-49A0-B2FF-81D8DB7D8A24}"/>
          </ac:spMkLst>
        </pc:spChg>
        <pc:spChg chg="add del">
          <ac:chgData name="Albert Kšiňan" userId="d010fccd-7d02-475f-9f14-2192af778b2b" providerId="ADAL" clId="{3424DED6-8399-4066-B94A-DDD98D4167D3}" dt="2023-11-07T22:05:51.264" v="3504" actId="26606"/>
          <ac:spMkLst>
            <pc:docMk/>
            <pc:sldMk cId="3927472165" sldId="266"/>
            <ac:spMk id="9" creationId="{4300840D-0A0B-4512-BACA-B439D5B9C57C}"/>
          </ac:spMkLst>
        </pc:spChg>
        <pc:spChg chg="add del">
          <ac:chgData name="Albert Kšiňan" userId="d010fccd-7d02-475f-9f14-2192af778b2b" providerId="ADAL" clId="{3424DED6-8399-4066-B94A-DDD98D4167D3}" dt="2023-11-07T22:05:39.537" v="3502" actId="26606"/>
          <ac:spMkLst>
            <pc:docMk/>
            <pc:sldMk cId="3927472165" sldId="266"/>
            <ac:spMk id="10" creationId="{979E27D9-03C7-44E2-9FF8-15D0C8506AF7}"/>
          </ac:spMkLst>
        </pc:spChg>
        <pc:spChg chg="add del">
          <ac:chgData name="Albert Kšiňan" userId="d010fccd-7d02-475f-9f14-2192af778b2b" providerId="ADAL" clId="{3424DED6-8399-4066-B94A-DDD98D4167D3}" dt="2023-11-07T22:05:39.537" v="3502" actId="26606"/>
          <ac:spMkLst>
            <pc:docMk/>
            <pc:sldMk cId="3927472165" sldId="266"/>
            <ac:spMk id="12" creationId="{EEBF1590-3B36-48EE-A89D-3B6F3CB256AB}"/>
          </ac:spMkLst>
        </pc:spChg>
        <pc:spChg chg="add del">
          <ac:chgData name="Albert Kšiňan" userId="d010fccd-7d02-475f-9f14-2192af778b2b" providerId="ADAL" clId="{3424DED6-8399-4066-B94A-DDD98D4167D3}" dt="2023-11-07T22:05:39.537" v="3502" actId="26606"/>
          <ac:spMkLst>
            <pc:docMk/>
            <pc:sldMk cId="3927472165" sldId="266"/>
            <ac:spMk id="14" creationId="{AC8F6C8C-AB5A-4548-942D-E3FD40ACBC49}"/>
          </ac:spMkLst>
        </pc:spChg>
        <pc:spChg chg="add del">
          <ac:chgData name="Albert Kšiňan" userId="d010fccd-7d02-475f-9f14-2192af778b2b" providerId="ADAL" clId="{3424DED6-8399-4066-B94A-DDD98D4167D3}" dt="2023-11-07T22:05:51.264" v="3504" actId="26606"/>
          <ac:spMkLst>
            <pc:docMk/>
            <pc:sldMk cId="3927472165" sldId="266"/>
            <ac:spMk id="16" creationId="{D2B78728-A580-49A7-84F9-6EF6F583ADE0}"/>
          </ac:spMkLst>
        </pc:spChg>
        <pc:spChg chg="add del">
          <ac:chgData name="Albert Kšiňan" userId="d010fccd-7d02-475f-9f14-2192af778b2b" providerId="ADAL" clId="{3424DED6-8399-4066-B94A-DDD98D4167D3}" dt="2023-11-07T22:05:51.264" v="3504" actId="26606"/>
          <ac:spMkLst>
            <pc:docMk/>
            <pc:sldMk cId="3927472165" sldId="266"/>
            <ac:spMk id="18" creationId="{38FAA1A1-D861-433F-88FA-1E9D6FD31D11}"/>
          </ac:spMkLst>
        </pc:spChg>
        <pc:spChg chg="add del">
          <ac:chgData name="Albert Kšiňan" userId="d010fccd-7d02-475f-9f14-2192af778b2b" providerId="ADAL" clId="{3424DED6-8399-4066-B94A-DDD98D4167D3}" dt="2023-11-07T22:05:51.264" v="3504" actId="26606"/>
          <ac:spMkLst>
            <pc:docMk/>
            <pc:sldMk cId="3927472165" sldId="266"/>
            <ac:spMk id="20" creationId="{8D71EDA1-87BF-4D5D-AB79-F346FD19278A}"/>
          </ac:spMkLst>
        </pc:spChg>
        <pc:spChg chg="add del">
          <ac:chgData name="Albert Kšiňan" userId="d010fccd-7d02-475f-9f14-2192af778b2b" providerId="ADAL" clId="{3424DED6-8399-4066-B94A-DDD98D4167D3}" dt="2023-11-07T22:05:52.956" v="3506" actId="26606"/>
          <ac:spMkLst>
            <pc:docMk/>
            <pc:sldMk cId="3927472165" sldId="266"/>
            <ac:spMk id="22" creationId="{12609869-9E80-471B-A487-A53288E0E791}"/>
          </ac:spMkLst>
        </pc:spChg>
        <pc:spChg chg="add del">
          <ac:chgData name="Albert Kšiňan" userId="d010fccd-7d02-475f-9f14-2192af778b2b" providerId="ADAL" clId="{3424DED6-8399-4066-B94A-DDD98D4167D3}" dt="2023-11-07T22:05:52.956" v="3506" actId="26606"/>
          <ac:spMkLst>
            <pc:docMk/>
            <pc:sldMk cId="3927472165" sldId="266"/>
            <ac:spMk id="23" creationId="{7004738A-9D34-43E8-97D2-CA0EED4F8BE0}"/>
          </ac:spMkLst>
        </pc:spChg>
        <pc:spChg chg="add del">
          <ac:chgData name="Albert Kšiňan" userId="d010fccd-7d02-475f-9f14-2192af778b2b" providerId="ADAL" clId="{3424DED6-8399-4066-B94A-DDD98D4167D3}" dt="2023-11-07T22:05:52.956" v="3506" actId="26606"/>
          <ac:spMkLst>
            <pc:docMk/>
            <pc:sldMk cId="3927472165" sldId="266"/>
            <ac:spMk id="24" creationId="{B8B8D07F-F13E-443E-BA68-2D26672D76B9}"/>
          </ac:spMkLst>
        </pc:spChg>
        <pc:spChg chg="add del">
          <ac:chgData name="Albert Kšiňan" userId="d010fccd-7d02-475f-9f14-2192af778b2b" providerId="ADAL" clId="{3424DED6-8399-4066-B94A-DDD98D4167D3}" dt="2023-11-07T22:05:52.956" v="3506" actId="26606"/>
          <ac:spMkLst>
            <pc:docMk/>
            <pc:sldMk cId="3927472165" sldId="266"/>
            <ac:spMk id="25" creationId="{2813A4FA-24A5-41ED-A534-3807D1B2F344}"/>
          </ac:spMkLst>
        </pc:spChg>
        <pc:spChg chg="add del">
          <ac:chgData name="Albert Kšiňan" userId="d010fccd-7d02-475f-9f14-2192af778b2b" providerId="ADAL" clId="{3424DED6-8399-4066-B94A-DDD98D4167D3}" dt="2023-11-07T22:05:52.956" v="3506" actId="26606"/>
          <ac:spMkLst>
            <pc:docMk/>
            <pc:sldMk cId="3927472165" sldId="266"/>
            <ac:spMk id="26" creationId="{C3944F27-CA70-4E84-A51A-E6BF89558979}"/>
          </ac:spMkLst>
        </pc:spChg>
        <pc:spChg chg="add del">
          <ac:chgData name="Albert Kšiňan" userId="d010fccd-7d02-475f-9f14-2192af778b2b" providerId="ADAL" clId="{3424DED6-8399-4066-B94A-DDD98D4167D3}" dt="2023-11-07T22:05:56.369" v="3508" actId="26606"/>
          <ac:spMkLst>
            <pc:docMk/>
            <pc:sldMk cId="3927472165" sldId="266"/>
            <ac:spMk id="28" creationId="{C3896A03-3945-419A-B66B-4EE266EDD152}"/>
          </ac:spMkLst>
        </pc:spChg>
        <pc:spChg chg="add del">
          <ac:chgData name="Albert Kšiňan" userId="d010fccd-7d02-475f-9f14-2192af778b2b" providerId="ADAL" clId="{3424DED6-8399-4066-B94A-DDD98D4167D3}" dt="2023-11-07T22:05:56.369" v="3508" actId="26606"/>
          <ac:spMkLst>
            <pc:docMk/>
            <pc:sldMk cId="3927472165" sldId="266"/>
            <ac:spMk id="29" creationId="{B34F5AD2-EDBD-4BBD-A55C-EAFFD0C7097A}"/>
          </ac:spMkLst>
        </pc:spChg>
        <pc:spChg chg="add del">
          <ac:chgData name="Albert Kšiňan" userId="d010fccd-7d02-475f-9f14-2192af778b2b" providerId="ADAL" clId="{3424DED6-8399-4066-B94A-DDD98D4167D3}" dt="2023-11-07T22:05:56.369" v="3508" actId="26606"/>
          <ac:spMkLst>
            <pc:docMk/>
            <pc:sldMk cId="3927472165" sldId="266"/>
            <ac:spMk id="30" creationId="{450D3AD2-FA80-415F-A9CE-54D884561CD7}"/>
          </ac:spMkLst>
        </pc:spChg>
        <pc:spChg chg="add del">
          <ac:chgData name="Albert Kšiňan" userId="d010fccd-7d02-475f-9f14-2192af778b2b" providerId="ADAL" clId="{3424DED6-8399-4066-B94A-DDD98D4167D3}" dt="2023-11-07T22:05:58.193" v="3510" actId="26606"/>
          <ac:spMkLst>
            <pc:docMk/>
            <pc:sldMk cId="3927472165" sldId="266"/>
            <ac:spMk id="32" creationId="{979E27D9-03C7-44E2-9FF8-15D0C8506AF7}"/>
          </ac:spMkLst>
        </pc:spChg>
        <pc:spChg chg="add del">
          <ac:chgData name="Albert Kšiňan" userId="d010fccd-7d02-475f-9f14-2192af778b2b" providerId="ADAL" clId="{3424DED6-8399-4066-B94A-DDD98D4167D3}" dt="2023-11-07T22:05:58.193" v="3510" actId="26606"/>
          <ac:spMkLst>
            <pc:docMk/>
            <pc:sldMk cId="3927472165" sldId="266"/>
            <ac:spMk id="33" creationId="{EEBF1590-3B36-48EE-A89D-3B6F3CB256AB}"/>
          </ac:spMkLst>
        </pc:spChg>
        <pc:spChg chg="add del">
          <ac:chgData name="Albert Kšiňan" userId="d010fccd-7d02-475f-9f14-2192af778b2b" providerId="ADAL" clId="{3424DED6-8399-4066-B94A-DDD98D4167D3}" dt="2023-11-07T22:05:58.193" v="3510" actId="26606"/>
          <ac:spMkLst>
            <pc:docMk/>
            <pc:sldMk cId="3927472165" sldId="266"/>
            <ac:spMk id="34" creationId="{AC8F6C8C-AB5A-4548-942D-E3FD40ACBC49}"/>
          </ac:spMkLst>
        </pc:spChg>
        <pc:picChg chg="mod">
          <ac:chgData name="Albert Kšiňan" userId="d010fccd-7d02-475f-9f14-2192af778b2b" providerId="ADAL" clId="{3424DED6-8399-4066-B94A-DDD98D4167D3}" dt="2023-11-07T22:06:05.285" v="3514" actId="26606"/>
          <ac:picMkLst>
            <pc:docMk/>
            <pc:sldMk cId="3927472165" sldId="266"/>
            <ac:picMk id="5" creationId="{8AFF8A98-93E9-50C1-ECC2-E6883E478895}"/>
          </ac:picMkLst>
        </pc:picChg>
      </pc:sldChg>
      <pc:sldChg chg="addSp delSp modSp mod modTransition setBg">
        <pc:chgData name="Albert Kšiňan" userId="d010fccd-7d02-475f-9f14-2192af778b2b" providerId="ADAL" clId="{3424DED6-8399-4066-B94A-DDD98D4167D3}" dt="2023-11-07T22:07:24.450" v="3533" actId="26606"/>
        <pc:sldMkLst>
          <pc:docMk/>
          <pc:sldMk cId="2784645322" sldId="267"/>
        </pc:sldMkLst>
        <pc:spChg chg="mod">
          <ac:chgData name="Albert Kšiňan" userId="d010fccd-7d02-475f-9f14-2192af778b2b" providerId="ADAL" clId="{3424DED6-8399-4066-B94A-DDD98D4167D3}" dt="2023-11-07T22:07:24.450" v="3533" actId="26606"/>
          <ac:spMkLst>
            <pc:docMk/>
            <pc:sldMk cId="2784645322" sldId="267"/>
            <ac:spMk id="2" creationId="{D8673223-7055-054B-EC61-984E57A47B6D}"/>
          </ac:spMkLst>
        </pc:spChg>
        <pc:spChg chg="mod">
          <ac:chgData name="Albert Kšiňan" userId="d010fccd-7d02-475f-9f14-2192af778b2b" providerId="ADAL" clId="{3424DED6-8399-4066-B94A-DDD98D4167D3}" dt="2023-11-07T22:07:24.450" v="3533" actId="26606"/>
          <ac:spMkLst>
            <pc:docMk/>
            <pc:sldMk cId="2784645322" sldId="267"/>
            <ac:spMk id="3" creationId="{698DAF5B-5BBF-C2E3-4FB4-2F4CBC81A6B1}"/>
          </ac:spMkLst>
        </pc:spChg>
        <pc:spChg chg="add del">
          <ac:chgData name="Albert Kšiňan" userId="d010fccd-7d02-475f-9f14-2192af778b2b" providerId="ADAL" clId="{3424DED6-8399-4066-B94A-DDD98D4167D3}" dt="2023-11-07T22:07:24.438" v="3532" actId="26606"/>
          <ac:spMkLst>
            <pc:docMk/>
            <pc:sldMk cId="2784645322" sldId="267"/>
            <ac:spMk id="5" creationId="{09588DA8-065E-4F6F-8EFD-43104AB2E0CF}"/>
          </ac:spMkLst>
        </pc:spChg>
        <pc:spChg chg="add del">
          <ac:chgData name="Albert Kšiňan" userId="d010fccd-7d02-475f-9f14-2192af778b2b" providerId="ADAL" clId="{3424DED6-8399-4066-B94A-DDD98D4167D3}" dt="2023-11-07T22:07:24.438" v="3532" actId="26606"/>
          <ac:spMkLst>
            <pc:docMk/>
            <pc:sldMk cId="2784645322" sldId="267"/>
            <ac:spMk id="6" creationId="{C4285719-470E-454C-AF62-8323075F1F5B}"/>
          </ac:spMkLst>
        </pc:spChg>
        <pc:spChg chg="add del">
          <ac:chgData name="Albert Kšiňan" userId="d010fccd-7d02-475f-9f14-2192af778b2b" providerId="ADAL" clId="{3424DED6-8399-4066-B94A-DDD98D4167D3}" dt="2023-11-07T22:07:24.438" v="3532" actId="26606"/>
          <ac:spMkLst>
            <pc:docMk/>
            <pc:sldMk cId="2784645322" sldId="267"/>
            <ac:spMk id="7" creationId="{CD9FE4EF-C4D8-49A0-B2FF-81D8DB7D8A24}"/>
          </ac:spMkLst>
        </pc:spChg>
        <pc:spChg chg="add del">
          <ac:chgData name="Albert Kšiňan" userId="d010fccd-7d02-475f-9f14-2192af778b2b" providerId="ADAL" clId="{3424DED6-8399-4066-B94A-DDD98D4167D3}" dt="2023-11-07T22:07:08.977" v="3527" actId="26606"/>
          <ac:spMkLst>
            <pc:docMk/>
            <pc:sldMk cId="2784645322" sldId="267"/>
            <ac:spMk id="8" creationId="{70DFC902-7D23-471A-B557-B6B6917D7A0D}"/>
          </ac:spMkLst>
        </pc:spChg>
        <pc:spChg chg="add del">
          <ac:chgData name="Albert Kšiňan" userId="d010fccd-7d02-475f-9f14-2192af778b2b" providerId="ADAL" clId="{3424DED6-8399-4066-B94A-DDD98D4167D3}" dt="2023-11-07T22:07:08.977" v="3527" actId="26606"/>
          <ac:spMkLst>
            <pc:docMk/>
            <pc:sldMk cId="2784645322" sldId="267"/>
            <ac:spMk id="10" creationId="{A55D5633-D557-4DCA-982C-FF36EB7A1C00}"/>
          </ac:spMkLst>
        </pc:spChg>
        <pc:spChg chg="add del">
          <ac:chgData name="Albert Kšiňan" userId="d010fccd-7d02-475f-9f14-2192af778b2b" providerId="ADAL" clId="{3424DED6-8399-4066-B94A-DDD98D4167D3}" dt="2023-11-07T22:07:08.977" v="3527" actId="26606"/>
          <ac:spMkLst>
            <pc:docMk/>
            <pc:sldMk cId="2784645322" sldId="267"/>
            <ac:spMk id="12" creationId="{450D3AD2-FA80-415F-A9CE-54D884561CD7}"/>
          </ac:spMkLst>
        </pc:spChg>
        <pc:spChg chg="add del">
          <ac:chgData name="Albert Kšiňan" userId="d010fccd-7d02-475f-9f14-2192af778b2b" providerId="ADAL" clId="{3424DED6-8399-4066-B94A-DDD98D4167D3}" dt="2023-11-07T22:07:24.438" v="3532" actId="26606"/>
          <ac:spMkLst>
            <pc:docMk/>
            <pc:sldMk cId="2784645322" sldId="267"/>
            <ac:spMk id="14" creationId="{4300840D-0A0B-4512-BACA-B439D5B9C57C}"/>
          </ac:spMkLst>
        </pc:spChg>
        <pc:spChg chg="add del">
          <ac:chgData name="Albert Kšiňan" userId="d010fccd-7d02-475f-9f14-2192af778b2b" providerId="ADAL" clId="{3424DED6-8399-4066-B94A-DDD98D4167D3}" dt="2023-11-07T22:07:24.438" v="3532" actId="26606"/>
          <ac:spMkLst>
            <pc:docMk/>
            <pc:sldMk cId="2784645322" sldId="267"/>
            <ac:spMk id="16" creationId="{D2B78728-A580-49A7-84F9-6EF6F583ADE0}"/>
          </ac:spMkLst>
        </pc:spChg>
        <pc:spChg chg="add del">
          <ac:chgData name="Albert Kšiňan" userId="d010fccd-7d02-475f-9f14-2192af778b2b" providerId="ADAL" clId="{3424DED6-8399-4066-B94A-DDD98D4167D3}" dt="2023-11-07T22:07:24.438" v="3532" actId="26606"/>
          <ac:spMkLst>
            <pc:docMk/>
            <pc:sldMk cId="2784645322" sldId="267"/>
            <ac:spMk id="18" creationId="{38FAA1A1-D861-433F-88FA-1E9D6FD31D11}"/>
          </ac:spMkLst>
        </pc:spChg>
        <pc:spChg chg="add del">
          <ac:chgData name="Albert Kšiňan" userId="d010fccd-7d02-475f-9f14-2192af778b2b" providerId="ADAL" clId="{3424DED6-8399-4066-B94A-DDD98D4167D3}" dt="2023-11-07T22:07:24.438" v="3532" actId="26606"/>
          <ac:spMkLst>
            <pc:docMk/>
            <pc:sldMk cId="2784645322" sldId="267"/>
            <ac:spMk id="20" creationId="{8D71EDA1-87BF-4D5D-AB79-F346FD19278A}"/>
          </ac:spMkLst>
        </pc:spChg>
        <pc:spChg chg="add">
          <ac:chgData name="Albert Kšiňan" userId="d010fccd-7d02-475f-9f14-2192af778b2b" providerId="ADAL" clId="{3424DED6-8399-4066-B94A-DDD98D4167D3}" dt="2023-11-07T22:07:24.450" v="3533" actId="26606"/>
          <ac:spMkLst>
            <pc:docMk/>
            <pc:sldMk cId="2784645322" sldId="267"/>
            <ac:spMk id="22" creationId="{1B15ED52-F352-441B-82BF-E0EA34836D08}"/>
          </ac:spMkLst>
        </pc:spChg>
        <pc:spChg chg="add">
          <ac:chgData name="Albert Kšiňan" userId="d010fccd-7d02-475f-9f14-2192af778b2b" providerId="ADAL" clId="{3424DED6-8399-4066-B94A-DDD98D4167D3}" dt="2023-11-07T22:07:24.450" v="3533" actId="26606"/>
          <ac:spMkLst>
            <pc:docMk/>
            <pc:sldMk cId="2784645322" sldId="267"/>
            <ac:spMk id="23" creationId="{3B2E3793-BFE6-45A2-9B7B-E18844431C99}"/>
          </ac:spMkLst>
        </pc:spChg>
        <pc:spChg chg="add">
          <ac:chgData name="Albert Kšiňan" userId="d010fccd-7d02-475f-9f14-2192af778b2b" providerId="ADAL" clId="{3424DED6-8399-4066-B94A-DDD98D4167D3}" dt="2023-11-07T22:07:24.450" v="3533" actId="26606"/>
          <ac:spMkLst>
            <pc:docMk/>
            <pc:sldMk cId="2784645322" sldId="267"/>
            <ac:spMk id="24" creationId="{BC4C4868-CB8F-4AF9-9CDB-8108F2C19B67}"/>
          </ac:spMkLst>
        </pc:spChg>
        <pc:spChg chg="add">
          <ac:chgData name="Albert Kšiňan" userId="d010fccd-7d02-475f-9f14-2192af778b2b" providerId="ADAL" clId="{3424DED6-8399-4066-B94A-DDD98D4167D3}" dt="2023-11-07T22:07:24.450" v="3533" actId="26606"/>
          <ac:spMkLst>
            <pc:docMk/>
            <pc:sldMk cId="2784645322" sldId="267"/>
            <ac:spMk id="25" creationId="{375E0459-6403-40CD-989D-56A4407CA12E}"/>
          </ac:spMkLst>
        </pc:spChg>
        <pc:spChg chg="add">
          <ac:chgData name="Albert Kšiňan" userId="d010fccd-7d02-475f-9f14-2192af778b2b" providerId="ADAL" clId="{3424DED6-8399-4066-B94A-DDD98D4167D3}" dt="2023-11-07T22:07:24.450" v="3533" actId="26606"/>
          <ac:spMkLst>
            <pc:docMk/>
            <pc:sldMk cId="2784645322" sldId="267"/>
            <ac:spMk id="26" creationId="{53E5B1A8-3AC9-4BD1-9BBC-78CA94F2D1BA}"/>
          </ac:spMkLst>
        </pc:spChg>
      </pc:sldChg>
      <pc:sldChg chg="addSp modSp mod modTransition setBg">
        <pc:chgData name="Albert Kšiňan" userId="d010fccd-7d02-475f-9f14-2192af778b2b" providerId="ADAL" clId="{3424DED6-8399-4066-B94A-DDD98D4167D3}" dt="2023-11-07T22:07:28.175" v="3534" actId="26606"/>
        <pc:sldMkLst>
          <pc:docMk/>
          <pc:sldMk cId="3342084996" sldId="268"/>
        </pc:sldMkLst>
        <pc:spChg chg="mod">
          <ac:chgData name="Albert Kšiňan" userId="d010fccd-7d02-475f-9f14-2192af778b2b" providerId="ADAL" clId="{3424DED6-8399-4066-B94A-DDD98D4167D3}" dt="2023-11-07T22:07:28.175" v="3534" actId="26606"/>
          <ac:spMkLst>
            <pc:docMk/>
            <pc:sldMk cId="3342084996" sldId="268"/>
            <ac:spMk id="2" creationId="{40BC7AEC-7718-486B-10DA-AB633CA7C336}"/>
          </ac:spMkLst>
        </pc:spChg>
        <pc:spChg chg="mod">
          <ac:chgData name="Albert Kšiňan" userId="d010fccd-7d02-475f-9f14-2192af778b2b" providerId="ADAL" clId="{3424DED6-8399-4066-B94A-DDD98D4167D3}" dt="2023-11-07T22:07:28.175" v="3534" actId="26606"/>
          <ac:spMkLst>
            <pc:docMk/>
            <pc:sldMk cId="3342084996" sldId="268"/>
            <ac:spMk id="3" creationId="{F92EA7F1-0304-EC1A-D0D3-968664570405}"/>
          </ac:spMkLst>
        </pc:spChg>
        <pc:spChg chg="add">
          <ac:chgData name="Albert Kšiňan" userId="d010fccd-7d02-475f-9f14-2192af778b2b" providerId="ADAL" clId="{3424DED6-8399-4066-B94A-DDD98D4167D3}" dt="2023-11-07T22:07:28.175" v="3534" actId="26606"/>
          <ac:spMkLst>
            <pc:docMk/>
            <pc:sldMk cId="3342084996" sldId="268"/>
            <ac:spMk id="8" creationId="{1B15ED52-F352-441B-82BF-E0EA34836D08}"/>
          </ac:spMkLst>
        </pc:spChg>
        <pc:spChg chg="add">
          <ac:chgData name="Albert Kšiňan" userId="d010fccd-7d02-475f-9f14-2192af778b2b" providerId="ADAL" clId="{3424DED6-8399-4066-B94A-DDD98D4167D3}" dt="2023-11-07T22:07:28.175" v="3534" actId="26606"/>
          <ac:spMkLst>
            <pc:docMk/>
            <pc:sldMk cId="3342084996" sldId="268"/>
            <ac:spMk id="10" creationId="{3B2E3793-BFE6-45A2-9B7B-E18844431C99}"/>
          </ac:spMkLst>
        </pc:spChg>
        <pc:spChg chg="add">
          <ac:chgData name="Albert Kšiňan" userId="d010fccd-7d02-475f-9f14-2192af778b2b" providerId="ADAL" clId="{3424DED6-8399-4066-B94A-DDD98D4167D3}" dt="2023-11-07T22:07:28.175" v="3534" actId="26606"/>
          <ac:spMkLst>
            <pc:docMk/>
            <pc:sldMk cId="3342084996" sldId="268"/>
            <ac:spMk id="12" creationId="{BC4C4868-CB8F-4AF9-9CDB-8108F2C19B67}"/>
          </ac:spMkLst>
        </pc:spChg>
        <pc:spChg chg="add">
          <ac:chgData name="Albert Kšiňan" userId="d010fccd-7d02-475f-9f14-2192af778b2b" providerId="ADAL" clId="{3424DED6-8399-4066-B94A-DDD98D4167D3}" dt="2023-11-07T22:07:28.175" v="3534" actId="26606"/>
          <ac:spMkLst>
            <pc:docMk/>
            <pc:sldMk cId="3342084996" sldId="268"/>
            <ac:spMk id="14" creationId="{375E0459-6403-40CD-989D-56A4407CA12E}"/>
          </ac:spMkLst>
        </pc:spChg>
        <pc:spChg chg="add">
          <ac:chgData name="Albert Kšiňan" userId="d010fccd-7d02-475f-9f14-2192af778b2b" providerId="ADAL" clId="{3424DED6-8399-4066-B94A-DDD98D4167D3}" dt="2023-11-07T22:07:28.175" v="3534" actId="26606"/>
          <ac:spMkLst>
            <pc:docMk/>
            <pc:sldMk cId="3342084996" sldId="268"/>
            <ac:spMk id="16" creationId="{53E5B1A8-3AC9-4BD1-9BBC-78CA94F2D1BA}"/>
          </ac:spMkLst>
        </pc:spChg>
      </pc:sldChg>
      <pc:sldChg chg="addSp modSp mod modTransition setBg">
        <pc:chgData name="Albert Kšiňan" userId="d010fccd-7d02-475f-9f14-2192af778b2b" providerId="ADAL" clId="{3424DED6-8399-4066-B94A-DDD98D4167D3}" dt="2023-11-07T22:07:30.001" v="3535" actId="26606"/>
        <pc:sldMkLst>
          <pc:docMk/>
          <pc:sldMk cId="2035257726" sldId="269"/>
        </pc:sldMkLst>
        <pc:spChg chg="mod">
          <ac:chgData name="Albert Kšiňan" userId="d010fccd-7d02-475f-9f14-2192af778b2b" providerId="ADAL" clId="{3424DED6-8399-4066-B94A-DDD98D4167D3}" dt="2023-11-07T22:07:30.001" v="3535" actId="26606"/>
          <ac:spMkLst>
            <pc:docMk/>
            <pc:sldMk cId="2035257726" sldId="269"/>
            <ac:spMk id="2" creationId="{218334D2-60B2-F516-6802-3522BB3636ED}"/>
          </ac:spMkLst>
        </pc:spChg>
        <pc:spChg chg="mod">
          <ac:chgData name="Albert Kšiňan" userId="d010fccd-7d02-475f-9f14-2192af778b2b" providerId="ADAL" clId="{3424DED6-8399-4066-B94A-DDD98D4167D3}" dt="2023-11-07T22:07:30.001" v="3535" actId="26606"/>
          <ac:spMkLst>
            <pc:docMk/>
            <pc:sldMk cId="2035257726" sldId="269"/>
            <ac:spMk id="3" creationId="{CE4BA785-1041-377E-60A4-A8EA980CB850}"/>
          </ac:spMkLst>
        </pc:spChg>
        <pc:spChg chg="add">
          <ac:chgData name="Albert Kšiňan" userId="d010fccd-7d02-475f-9f14-2192af778b2b" providerId="ADAL" clId="{3424DED6-8399-4066-B94A-DDD98D4167D3}" dt="2023-11-07T22:07:30.001" v="3535" actId="26606"/>
          <ac:spMkLst>
            <pc:docMk/>
            <pc:sldMk cId="2035257726" sldId="269"/>
            <ac:spMk id="8" creationId="{1B15ED52-F352-441B-82BF-E0EA34836D08}"/>
          </ac:spMkLst>
        </pc:spChg>
        <pc:spChg chg="add">
          <ac:chgData name="Albert Kšiňan" userId="d010fccd-7d02-475f-9f14-2192af778b2b" providerId="ADAL" clId="{3424DED6-8399-4066-B94A-DDD98D4167D3}" dt="2023-11-07T22:07:30.001" v="3535" actId="26606"/>
          <ac:spMkLst>
            <pc:docMk/>
            <pc:sldMk cId="2035257726" sldId="269"/>
            <ac:spMk id="10" creationId="{3B2E3793-BFE6-45A2-9B7B-E18844431C99}"/>
          </ac:spMkLst>
        </pc:spChg>
        <pc:spChg chg="add">
          <ac:chgData name="Albert Kšiňan" userId="d010fccd-7d02-475f-9f14-2192af778b2b" providerId="ADAL" clId="{3424DED6-8399-4066-B94A-DDD98D4167D3}" dt="2023-11-07T22:07:30.001" v="3535" actId="26606"/>
          <ac:spMkLst>
            <pc:docMk/>
            <pc:sldMk cId="2035257726" sldId="269"/>
            <ac:spMk id="12" creationId="{BC4C4868-CB8F-4AF9-9CDB-8108F2C19B67}"/>
          </ac:spMkLst>
        </pc:spChg>
        <pc:spChg chg="add">
          <ac:chgData name="Albert Kšiňan" userId="d010fccd-7d02-475f-9f14-2192af778b2b" providerId="ADAL" clId="{3424DED6-8399-4066-B94A-DDD98D4167D3}" dt="2023-11-07T22:07:30.001" v="3535" actId="26606"/>
          <ac:spMkLst>
            <pc:docMk/>
            <pc:sldMk cId="2035257726" sldId="269"/>
            <ac:spMk id="14" creationId="{375E0459-6403-40CD-989D-56A4407CA12E}"/>
          </ac:spMkLst>
        </pc:spChg>
        <pc:spChg chg="add">
          <ac:chgData name="Albert Kšiňan" userId="d010fccd-7d02-475f-9f14-2192af778b2b" providerId="ADAL" clId="{3424DED6-8399-4066-B94A-DDD98D4167D3}" dt="2023-11-07T22:07:30.001" v="3535" actId="26606"/>
          <ac:spMkLst>
            <pc:docMk/>
            <pc:sldMk cId="2035257726" sldId="269"/>
            <ac:spMk id="16" creationId="{53E5B1A8-3AC9-4BD1-9BBC-78CA94F2D1BA}"/>
          </ac:spMkLst>
        </pc:spChg>
      </pc:sldChg>
      <pc:sldChg chg="addSp modSp new mod modTransition setBg">
        <pc:chgData name="Albert Kšiňan" userId="d010fccd-7d02-475f-9f14-2192af778b2b" providerId="ADAL" clId="{3424DED6-8399-4066-B94A-DDD98D4167D3}" dt="2023-11-07T22:07:46.664" v="3541" actId="26606"/>
        <pc:sldMkLst>
          <pc:docMk/>
          <pc:sldMk cId="2490031169" sldId="270"/>
        </pc:sldMkLst>
        <pc:spChg chg="mod">
          <ac:chgData name="Albert Kšiňan" userId="d010fccd-7d02-475f-9f14-2192af778b2b" providerId="ADAL" clId="{3424DED6-8399-4066-B94A-DDD98D4167D3}" dt="2023-11-07T22:07:46.664" v="3541" actId="26606"/>
          <ac:spMkLst>
            <pc:docMk/>
            <pc:sldMk cId="2490031169" sldId="270"/>
            <ac:spMk id="2" creationId="{73C41B7D-CC6C-6B72-AAEB-196C98CFA636}"/>
          </ac:spMkLst>
        </pc:spChg>
        <pc:spChg chg="mod">
          <ac:chgData name="Albert Kšiňan" userId="d010fccd-7d02-475f-9f14-2192af778b2b" providerId="ADAL" clId="{3424DED6-8399-4066-B94A-DDD98D4167D3}" dt="2023-11-07T22:07:46.664" v="3541" actId="26606"/>
          <ac:spMkLst>
            <pc:docMk/>
            <pc:sldMk cId="2490031169" sldId="270"/>
            <ac:spMk id="3" creationId="{812776A7-386C-0FCE-7439-CFFE0C7F3ACE}"/>
          </ac:spMkLst>
        </pc:spChg>
        <pc:grpChg chg="add">
          <ac:chgData name="Albert Kšiňan" userId="d010fccd-7d02-475f-9f14-2192af778b2b" providerId="ADAL" clId="{3424DED6-8399-4066-B94A-DDD98D4167D3}" dt="2023-11-07T22:07:46.664" v="3541" actId="26606"/>
          <ac:grpSpMkLst>
            <pc:docMk/>
            <pc:sldMk cId="2490031169" sldId="270"/>
            <ac:grpSpMk id="8" creationId="{8DD77349-6ADE-99FE-8E04-12919EE56F9C}"/>
          </ac:grpSpMkLst>
        </pc:grpChg>
      </pc:sldChg>
      <pc:sldChg chg="add ord modTransition">
        <pc:chgData name="Albert Kšiňan" userId="d010fccd-7d02-475f-9f14-2192af778b2b" providerId="ADAL" clId="{3424DED6-8399-4066-B94A-DDD98D4167D3}" dt="2023-11-07T21:37:24.465" v="3347"/>
        <pc:sldMkLst>
          <pc:docMk/>
          <pc:sldMk cId="1336314302" sldId="319"/>
        </pc:sldMkLst>
      </pc:sldChg>
      <pc:sldChg chg="new del">
        <pc:chgData name="Albert Kšiňan" userId="d010fccd-7d02-475f-9f14-2192af778b2b" providerId="ADAL" clId="{3424DED6-8399-4066-B94A-DDD98D4167D3}" dt="2023-11-07T12:43:38.237" v="99" actId="47"/>
        <pc:sldMkLst>
          <pc:docMk/>
          <pc:sldMk cId="742603288" sldId="320"/>
        </pc:sldMkLst>
      </pc:sldChg>
      <pc:sldChg chg="addSp modSp new mod modTransition setBg">
        <pc:chgData name="Albert Kšiňan" userId="d010fccd-7d02-475f-9f14-2192af778b2b" providerId="ADAL" clId="{3424DED6-8399-4066-B94A-DDD98D4167D3}" dt="2023-11-07T22:11:09.222" v="3577" actId="5793"/>
        <pc:sldMkLst>
          <pc:docMk/>
          <pc:sldMk cId="1726227152" sldId="320"/>
        </pc:sldMkLst>
        <pc:spChg chg="mod">
          <ac:chgData name="Albert Kšiňan" userId="d010fccd-7d02-475f-9f14-2192af778b2b" providerId="ADAL" clId="{3424DED6-8399-4066-B94A-DDD98D4167D3}" dt="2023-11-07T22:07:52.512" v="3542" actId="26606"/>
          <ac:spMkLst>
            <pc:docMk/>
            <pc:sldMk cId="1726227152" sldId="320"/>
            <ac:spMk id="2" creationId="{8F199257-4B64-0CCF-8C9B-0998A285519D}"/>
          </ac:spMkLst>
        </pc:spChg>
        <pc:spChg chg="mod">
          <ac:chgData name="Albert Kšiňan" userId="d010fccd-7d02-475f-9f14-2192af778b2b" providerId="ADAL" clId="{3424DED6-8399-4066-B94A-DDD98D4167D3}" dt="2023-11-07T22:11:09.222" v="3577" actId="5793"/>
          <ac:spMkLst>
            <pc:docMk/>
            <pc:sldMk cId="1726227152" sldId="320"/>
            <ac:spMk id="3" creationId="{B5779470-8BD6-F36E-279E-70B566EED1CB}"/>
          </ac:spMkLst>
        </pc:spChg>
        <pc:grpChg chg="add">
          <ac:chgData name="Albert Kšiňan" userId="d010fccd-7d02-475f-9f14-2192af778b2b" providerId="ADAL" clId="{3424DED6-8399-4066-B94A-DDD98D4167D3}" dt="2023-11-07T22:07:52.512" v="3542" actId="26606"/>
          <ac:grpSpMkLst>
            <pc:docMk/>
            <pc:sldMk cId="1726227152" sldId="320"/>
            <ac:grpSpMk id="8" creationId="{8DD77349-6ADE-99FE-8E04-12919EE56F9C}"/>
          </ac:grpSpMkLst>
        </pc:grpChg>
      </pc:sldChg>
      <pc:sldChg chg="addSp delSp modSp new mod modTransition">
        <pc:chgData name="Albert Kšiňan" userId="d010fccd-7d02-475f-9f14-2192af778b2b" providerId="ADAL" clId="{3424DED6-8399-4066-B94A-DDD98D4167D3}" dt="2023-11-07T21:37:24.465" v="3347"/>
        <pc:sldMkLst>
          <pc:docMk/>
          <pc:sldMk cId="2343437345" sldId="321"/>
        </pc:sldMkLst>
        <pc:spChg chg="add del">
          <ac:chgData name="Albert Kšiňan" userId="d010fccd-7d02-475f-9f14-2192af778b2b" providerId="ADAL" clId="{3424DED6-8399-4066-B94A-DDD98D4167D3}" dt="2023-11-07T12:54:15.824" v="448" actId="478"/>
          <ac:spMkLst>
            <pc:docMk/>
            <pc:sldMk cId="2343437345" sldId="321"/>
            <ac:spMk id="3" creationId="{F12FC7E3-D0A2-B2E9-E86E-DFDA089DA945}"/>
          </ac:spMkLst>
        </pc:spChg>
        <pc:spChg chg="add del mod">
          <ac:chgData name="Albert Kšiňan" userId="d010fccd-7d02-475f-9f14-2192af778b2b" providerId="ADAL" clId="{3424DED6-8399-4066-B94A-DDD98D4167D3}" dt="2023-11-07T12:54:57.274" v="527" actId="404"/>
          <ac:spMkLst>
            <pc:docMk/>
            <pc:sldMk cId="2343437345" sldId="321"/>
            <ac:spMk id="4" creationId="{7DEABC9B-4AD5-8414-6A3F-97734AE535A0}"/>
          </ac:spMkLst>
        </pc:spChg>
        <pc:picChg chg="add del mod">
          <ac:chgData name="Albert Kšiňan" userId="d010fccd-7d02-475f-9f14-2192af778b2b" providerId="ADAL" clId="{3424DED6-8399-4066-B94A-DDD98D4167D3}" dt="2023-11-07T12:55:01.044" v="529" actId="1076"/>
          <ac:picMkLst>
            <pc:docMk/>
            <pc:sldMk cId="2343437345" sldId="321"/>
            <ac:picMk id="1026" creationId="{0C7E0C63-F911-4EDE-6A00-40FE0C12ED8C}"/>
          </ac:picMkLst>
        </pc:picChg>
      </pc:sldChg>
      <pc:sldChg chg="addSp modSp new mod ord modTransition setBg">
        <pc:chgData name="Albert Kšiňan" userId="d010fccd-7d02-475f-9f14-2192af778b2b" providerId="ADAL" clId="{3424DED6-8399-4066-B94A-DDD98D4167D3}" dt="2023-11-07T22:08:51.871" v="3549" actId="26606"/>
        <pc:sldMkLst>
          <pc:docMk/>
          <pc:sldMk cId="1355574991" sldId="322"/>
        </pc:sldMkLst>
        <pc:spChg chg="mod">
          <ac:chgData name="Albert Kšiňan" userId="d010fccd-7d02-475f-9f14-2192af778b2b" providerId="ADAL" clId="{3424DED6-8399-4066-B94A-DDD98D4167D3}" dt="2023-11-07T22:08:51.871" v="3549" actId="26606"/>
          <ac:spMkLst>
            <pc:docMk/>
            <pc:sldMk cId="1355574991" sldId="322"/>
            <ac:spMk id="2" creationId="{E6E2BCD9-7A5C-398A-4080-E08F7F849776}"/>
          </ac:spMkLst>
        </pc:spChg>
        <pc:spChg chg="mod">
          <ac:chgData name="Albert Kšiňan" userId="d010fccd-7d02-475f-9f14-2192af778b2b" providerId="ADAL" clId="{3424DED6-8399-4066-B94A-DDD98D4167D3}" dt="2023-11-07T22:08:51.871" v="3549" actId="26606"/>
          <ac:spMkLst>
            <pc:docMk/>
            <pc:sldMk cId="1355574991" sldId="322"/>
            <ac:spMk id="3" creationId="{89D73C13-ED43-FBE8-2120-6944139471E0}"/>
          </ac:spMkLst>
        </pc:spChg>
        <pc:grpChg chg="add">
          <ac:chgData name="Albert Kšiňan" userId="d010fccd-7d02-475f-9f14-2192af778b2b" providerId="ADAL" clId="{3424DED6-8399-4066-B94A-DDD98D4167D3}" dt="2023-11-07T22:08:51.871" v="3549" actId="26606"/>
          <ac:grpSpMkLst>
            <pc:docMk/>
            <pc:sldMk cId="1355574991" sldId="322"/>
            <ac:grpSpMk id="8" creationId="{8DD77349-6ADE-99FE-8E04-12919EE56F9C}"/>
          </ac:grpSpMkLst>
        </pc:grpChg>
      </pc:sldChg>
      <pc:sldChg chg="modSp new del mod">
        <pc:chgData name="Albert Kšiňan" userId="d010fccd-7d02-475f-9f14-2192af778b2b" providerId="ADAL" clId="{3424DED6-8399-4066-B94A-DDD98D4167D3}" dt="2023-11-07T13:09:28.714" v="831" actId="47"/>
        <pc:sldMkLst>
          <pc:docMk/>
          <pc:sldMk cId="1324888441" sldId="323"/>
        </pc:sldMkLst>
        <pc:spChg chg="mod">
          <ac:chgData name="Albert Kšiňan" userId="d010fccd-7d02-475f-9f14-2192af778b2b" providerId="ADAL" clId="{3424DED6-8399-4066-B94A-DDD98D4167D3}" dt="2023-11-07T12:58:45.124" v="649" actId="20577"/>
          <ac:spMkLst>
            <pc:docMk/>
            <pc:sldMk cId="1324888441" sldId="323"/>
            <ac:spMk id="2" creationId="{ECF1F41B-E854-C4BB-50BB-BE93AF37CD53}"/>
          </ac:spMkLst>
        </pc:spChg>
        <pc:spChg chg="mod">
          <ac:chgData name="Albert Kšiňan" userId="d010fccd-7d02-475f-9f14-2192af778b2b" providerId="ADAL" clId="{3424DED6-8399-4066-B94A-DDD98D4167D3}" dt="2023-11-07T13:09:14.584" v="830" actId="20577"/>
          <ac:spMkLst>
            <pc:docMk/>
            <pc:sldMk cId="1324888441" sldId="323"/>
            <ac:spMk id="3" creationId="{5892DA8A-E224-524D-A7FA-E58E561EDC7A}"/>
          </ac:spMkLst>
        </pc:spChg>
      </pc:sldChg>
      <pc:sldChg chg="addSp modSp new mod modTransition">
        <pc:chgData name="Albert Kšiňan" userId="d010fccd-7d02-475f-9f14-2192af778b2b" providerId="ADAL" clId="{3424DED6-8399-4066-B94A-DDD98D4167D3}" dt="2023-11-07T22:15:12.641" v="3642" actId="404"/>
        <pc:sldMkLst>
          <pc:docMk/>
          <pc:sldMk cId="3453475862" sldId="323"/>
        </pc:sldMkLst>
        <pc:spChg chg="mod">
          <ac:chgData name="Albert Kšiňan" userId="d010fccd-7d02-475f-9f14-2192af778b2b" providerId="ADAL" clId="{3424DED6-8399-4066-B94A-DDD98D4167D3}" dt="2023-11-07T21:08:00.657" v="2565" actId="20577"/>
          <ac:spMkLst>
            <pc:docMk/>
            <pc:sldMk cId="3453475862" sldId="323"/>
            <ac:spMk id="2" creationId="{40C1DF95-2ECF-365E-43CA-9EF99EAFCCDD}"/>
          </ac:spMkLst>
        </pc:spChg>
        <pc:spChg chg="mod">
          <ac:chgData name="Albert Kšiňan" userId="d010fccd-7d02-475f-9f14-2192af778b2b" providerId="ADAL" clId="{3424DED6-8399-4066-B94A-DDD98D4167D3}" dt="2023-11-07T22:14:32.649" v="3629" actId="403"/>
          <ac:spMkLst>
            <pc:docMk/>
            <pc:sldMk cId="3453475862" sldId="323"/>
            <ac:spMk id="3" creationId="{6BD1EC80-59DF-4B23-833D-3B0E66A15FB7}"/>
          </ac:spMkLst>
        </pc:spChg>
        <pc:graphicFrameChg chg="add mod modGraphic">
          <ac:chgData name="Albert Kšiňan" userId="d010fccd-7d02-475f-9f14-2192af778b2b" providerId="ADAL" clId="{3424DED6-8399-4066-B94A-DDD98D4167D3}" dt="2023-11-07T22:15:12.641" v="3642" actId="404"/>
          <ac:graphicFrameMkLst>
            <pc:docMk/>
            <pc:sldMk cId="3453475862" sldId="323"/>
            <ac:graphicFrameMk id="4" creationId="{4E7278E6-681A-5772-59E1-C55A2B35CF41}"/>
          </ac:graphicFrameMkLst>
        </pc:graphicFrameChg>
      </pc:sldChg>
      <pc:sldChg chg="addSp modSp new mod modTransition setBg">
        <pc:chgData name="Albert Kšiňan" userId="d010fccd-7d02-475f-9f14-2192af778b2b" providerId="ADAL" clId="{3424DED6-8399-4066-B94A-DDD98D4167D3}" dt="2023-11-07T22:11:05.291" v="3575" actId="113"/>
        <pc:sldMkLst>
          <pc:docMk/>
          <pc:sldMk cId="2950788705" sldId="324"/>
        </pc:sldMkLst>
        <pc:spChg chg="mod">
          <ac:chgData name="Albert Kšiňan" userId="d010fccd-7d02-475f-9f14-2192af778b2b" providerId="ADAL" clId="{3424DED6-8399-4066-B94A-DDD98D4167D3}" dt="2023-11-07T22:08:03.473" v="3543" actId="26606"/>
          <ac:spMkLst>
            <pc:docMk/>
            <pc:sldMk cId="2950788705" sldId="324"/>
            <ac:spMk id="2" creationId="{F720F33B-D36A-602E-0091-7B1A5EAAB49F}"/>
          </ac:spMkLst>
        </pc:spChg>
        <pc:spChg chg="mod">
          <ac:chgData name="Albert Kšiňan" userId="d010fccd-7d02-475f-9f14-2192af778b2b" providerId="ADAL" clId="{3424DED6-8399-4066-B94A-DDD98D4167D3}" dt="2023-11-07T22:11:05.291" v="3575" actId="113"/>
          <ac:spMkLst>
            <pc:docMk/>
            <pc:sldMk cId="2950788705" sldId="324"/>
            <ac:spMk id="3" creationId="{DC8553FB-FF6F-F212-7C66-8B8AB397535A}"/>
          </ac:spMkLst>
        </pc:spChg>
        <pc:grpChg chg="add">
          <ac:chgData name="Albert Kšiňan" userId="d010fccd-7d02-475f-9f14-2192af778b2b" providerId="ADAL" clId="{3424DED6-8399-4066-B94A-DDD98D4167D3}" dt="2023-11-07T22:08:03.473" v="3543" actId="26606"/>
          <ac:grpSpMkLst>
            <pc:docMk/>
            <pc:sldMk cId="2950788705" sldId="324"/>
            <ac:grpSpMk id="8" creationId="{8DD77349-6ADE-99FE-8E04-12919EE56F9C}"/>
          </ac:grpSpMkLst>
        </pc:grpChg>
      </pc:sldChg>
      <pc:sldChg chg="addSp modSp new mod modTransition setBg">
        <pc:chgData name="Albert Kšiňan" userId="d010fccd-7d02-475f-9f14-2192af778b2b" providerId="ADAL" clId="{3424DED6-8399-4066-B94A-DDD98D4167D3}" dt="2023-11-07T22:13:52.648" v="3618" actId="2710"/>
        <pc:sldMkLst>
          <pc:docMk/>
          <pc:sldMk cId="1631007488" sldId="325"/>
        </pc:sldMkLst>
        <pc:spChg chg="mod">
          <ac:chgData name="Albert Kšiňan" userId="d010fccd-7d02-475f-9f14-2192af778b2b" providerId="ADAL" clId="{3424DED6-8399-4066-B94A-DDD98D4167D3}" dt="2023-11-07T22:08:06.890" v="3544" actId="26606"/>
          <ac:spMkLst>
            <pc:docMk/>
            <pc:sldMk cId="1631007488" sldId="325"/>
            <ac:spMk id="2" creationId="{3A44AABB-A995-5294-0FAB-5B6C4614FB62}"/>
          </ac:spMkLst>
        </pc:spChg>
        <pc:spChg chg="mod">
          <ac:chgData name="Albert Kšiňan" userId="d010fccd-7d02-475f-9f14-2192af778b2b" providerId="ADAL" clId="{3424DED6-8399-4066-B94A-DDD98D4167D3}" dt="2023-11-07T22:13:52.648" v="3618" actId="2710"/>
          <ac:spMkLst>
            <pc:docMk/>
            <pc:sldMk cId="1631007488" sldId="325"/>
            <ac:spMk id="3" creationId="{9E884A9C-240E-2CE7-022E-33EF7ABEFCF1}"/>
          </ac:spMkLst>
        </pc:spChg>
        <pc:grpChg chg="add">
          <ac:chgData name="Albert Kšiňan" userId="d010fccd-7d02-475f-9f14-2192af778b2b" providerId="ADAL" clId="{3424DED6-8399-4066-B94A-DDD98D4167D3}" dt="2023-11-07T22:08:06.890" v="3544" actId="26606"/>
          <ac:grpSpMkLst>
            <pc:docMk/>
            <pc:sldMk cId="1631007488" sldId="325"/>
            <ac:grpSpMk id="8" creationId="{8DD77349-6ADE-99FE-8E04-12919EE56F9C}"/>
          </ac:grpSpMkLst>
        </pc:grpChg>
      </pc:sldChg>
      <pc:sldChg chg="modSp add mod modTransition">
        <pc:chgData name="Albert Kšiňan" userId="d010fccd-7d02-475f-9f14-2192af778b2b" providerId="ADAL" clId="{3424DED6-8399-4066-B94A-DDD98D4167D3}" dt="2023-11-07T22:15:07.254" v="3640" actId="404"/>
        <pc:sldMkLst>
          <pc:docMk/>
          <pc:sldMk cId="2725541355" sldId="326"/>
        </pc:sldMkLst>
        <pc:spChg chg="mod">
          <ac:chgData name="Albert Kšiňan" userId="d010fccd-7d02-475f-9f14-2192af778b2b" providerId="ADAL" clId="{3424DED6-8399-4066-B94A-DDD98D4167D3}" dt="2023-11-07T21:08:03.636" v="2568" actId="20577"/>
          <ac:spMkLst>
            <pc:docMk/>
            <pc:sldMk cId="2725541355" sldId="326"/>
            <ac:spMk id="2" creationId="{40C1DF95-2ECF-365E-43CA-9EF99EAFCCDD}"/>
          </ac:spMkLst>
        </pc:spChg>
        <pc:spChg chg="mod">
          <ac:chgData name="Albert Kšiňan" userId="d010fccd-7d02-475f-9f14-2192af778b2b" providerId="ADAL" clId="{3424DED6-8399-4066-B94A-DDD98D4167D3}" dt="2023-11-07T22:14:28.175" v="3628" actId="404"/>
          <ac:spMkLst>
            <pc:docMk/>
            <pc:sldMk cId="2725541355" sldId="326"/>
            <ac:spMk id="3" creationId="{6BD1EC80-59DF-4B23-833D-3B0E66A15FB7}"/>
          </ac:spMkLst>
        </pc:spChg>
        <pc:graphicFrameChg chg="modGraphic">
          <ac:chgData name="Albert Kšiňan" userId="d010fccd-7d02-475f-9f14-2192af778b2b" providerId="ADAL" clId="{3424DED6-8399-4066-B94A-DDD98D4167D3}" dt="2023-11-07T22:15:07.254" v="3640" actId="404"/>
          <ac:graphicFrameMkLst>
            <pc:docMk/>
            <pc:sldMk cId="2725541355" sldId="326"/>
            <ac:graphicFrameMk id="4" creationId="{4E7278E6-681A-5772-59E1-C55A2B35CF41}"/>
          </ac:graphicFrameMkLst>
        </pc:graphicFrameChg>
      </pc:sldChg>
      <pc:sldChg chg="new del">
        <pc:chgData name="Albert Kšiňan" userId="d010fccd-7d02-475f-9f14-2192af778b2b" providerId="ADAL" clId="{3424DED6-8399-4066-B94A-DDD98D4167D3}" dt="2023-11-07T20:16:51.887" v="2100" actId="47"/>
        <pc:sldMkLst>
          <pc:docMk/>
          <pc:sldMk cId="2887560064" sldId="326"/>
        </pc:sldMkLst>
      </pc:sldChg>
      <pc:sldChg chg="addSp modSp new mod modTransition">
        <pc:chgData name="Albert Kšiňan" userId="d010fccd-7d02-475f-9f14-2192af778b2b" providerId="ADAL" clId="{3424DED6-8399-4066-B94A-DDD98D4167D3}" dt="2023-11-07T22:14:43.591" v="3634" actId="404"/>
        <pc:sldMkLst>
          <pc:docMk/>
          <pc:sldMk cId="176435514" sldId="327"/>
        </pc:sldMkLst>
        <pc:spChg chg="mod">
          <ac:chgData name="Albert Kšiňan" userId="d010fccd-7d02-475f-9f14-2192af778b2b" providerId="ADAL" clId="{3424DED6-8399-4066-B94A-DDD98D4167D3}" dt="2023-11-07T21:08:07.095" v="2572" actId="20577"/>
          <ac:spMkLst>
            <pc:docMk/>
            <pc:sldMk cId="176435514" sldId="327"/>
            <ac:spMk id="2" creationId="{110FAE12-DD47-DD4E-820B-E2F747C40948}"/>
          </ac:spMkLst>
        </pc:spChg>
        <pc:spChg chg="mod">
          <ac:chgData name="Albert Kšiňan" userId="d010fccd-7d02-475f-9f14-2192af778b2b" providerId="ADAL" clId="{3424DED6-8399-4066-B94A-DDD98D4167D3}" dt="2023-11-07T22:14:43.591" v="3634" actId="404"/>
          <ac:spMkLst>
            <pc:docMk/>
            <pc:sldMk cId="176435514" sldId="327"/>
            <ac:spMk id="3" creationId="{E834FD90-B38F-9066-B0A4-6B4E2CC18743}"/>
          </ac:spMkLst>
        </pc:spChg>
        <pc:spChg chg="add mod">
          <ac:chgData name="Albert Kšiňan" userId="d010fccd-7d02-475f-9f14-2192af778b2b" providerId="ADAL" clId="{3424DED6-8399-4066-B94A-DDD98D4167D3}" dt="2023-11-07T20:41:17.099" v="2366" actId="14100"/>
          <ac:spMkLst>
            <pc:docMk/>
            <pc:sldMk cId="176435514" sldId="327"/>
            <ac:spMk id="4" creationId="{DADBDDA6-90DD-A7C5-5BAA-96A4B101BA90}"/>
          </ac:spMkLst>
        </pc:spChg>
      </pc:sldChg>
      <pc:sldChg chg="addSp modSp new mod modTransition">
        <pc:chgData name="Albert Kšiňan" userId="d010fccd-7d02-475f-9f14-2192af778b2b" providerId="ADAL" clId="{3424DED6-8399-4066-B94A-DDD98D4167D3}" dt="2023-11-07T22:15:00.208" v="3638" actId="2711"/>
        <pc:sldMkLst>
          <pc:docMk/>
          <pc:sldMk cId="3304976778" sldId="328"/>
        </pc:sldMkLst>
        <pc:spChg chg="mod">
          <ac:chgData name="Albert Kšiňan" userId="d010fccd-7d02-475f-9f14-2192af778b2b" providerId="ADAL" clId="{3424DED6-8399-4066-B94A-DDD98D4167D3}" dt="2023-11-07T21:08:10.179" v="2575" actId="20577"/>
          <ac:spMkLst>
            <pc:docMk/>
            <pc:sldMk cId="3304976778" sldId="328"/>
            <ac:spMk id="2" creationId="{1112FF5B-B9CE-5341-FB4F-525AC00A9623}"/>
          </ac:spMkLst>
        </pc:spChg>
        <pc:spChg chg="mod">
          <ac:chgData name="Albert Kšiňan" userId="d010fccd-7d02-475f-9f14-2192af778b2b" providerId="ADAL" clId="{3424DED6-8399-4066-B94A-DDD98D4167D3}" dt="2023-11-07T22:14:50.929" v="3635" actId="404"/>
          <ac:spMkLst>
            <pc:docMk/>
            <pc:sldMk cId="3304976778" sldId="328"/>
            <ac:spMk id="3" creationId="{D464BAF7-243E-847E-CAC9-03B32B8BE1D1}"/>
          </ac:spMkLst>
        </pc:spChg>
        <pc:spChg chg="add mod">
          <ac:chgData name="Albert Kšiňan" userId="d010fccd-7d02-475f-9f14-2192af778b2b" providerId="ADAL" clId="{3424DED6-8399-4066-B94A-DDD98D4167D3}" dt="2023-11-07T22:14:56.606" v="3637" actId="404"/>
          <ac:spMkLst>
            <pc:docMk/>
            <pc:sldMk cId="3304976778" sldId="328"/>
            <ac:spMk id="5" creationId="{6A9F818A-36FC-EF68-F2C7-54E6E7761819}"/>
          </ac:spMkLst>
        </pc:spChg>
        <pc:graphicFrameChg chg="add mod modGraphic">
          <ac:chgData name="Albert Kšiňan" userId="d010fccd-7d02-475f-9f14-2192af778b2b" providerId="ADAL" clId="{3424DED6-8399-4066-B94A-DDD98D4167D3}" dt="2023-11-07T22:15:00.208" v="3638" actId="2711"/>
          <ac:graphicFrameMkLst>
            <pc:docMk/>
            <pc:sldMk cId="3304976778" sldId="328"/>
            <ac:graphicFrameMk id="4" creationId="{BBC6549D-9D85-D590-98E9-9D967539DCF6}"/>
          </ac:graphicFrameMkLst>
        </pc:graphicFrameChg>
      </pc:sldChg>
      <pc:sldChg chg="addSp delSp modSp new mod ord modTransition modAnim">
        <pc:chgData name="Albert Kšiňan" userId="d010fccd-7d02-475f-9f14-2192af778b2b" providerId="ADAL" clId="{3424DED6-8399-4066-B94A-DDD98D4167D3}" dt="2023-11-07T22:31:47.690" v="3685"/>
        <pc:sldMkLst>
          <pc:docMk/>
          <pc:sldMk cId="3967188173" sldId="329"/>
        </pc:sldMkLst>
        <pc:spChg chg="mod">
          <ac:chgData name="Albert Kšiňan" userId="d010fccd-7d02-475f-9f14-2192af778b2b" providerId="ADAL" clId="{3424DED6-8399-4066-B94A-DDD98D4167D3}" dt="2023-11-07T21:18:27.437" v="3033"/>
          <ac:spMkLst>
            <pc:docMk/>
            <pc:sldMk cId="3967188173" sldId="329"/>
            <ac:spMk id="2" creationId="{EB50DA1A-5630-A430-10B2-3178A23892D4}"/>
          </ac:spMkLst>
        </pc:spChg>
        <pc:spChg chg="mod">
          <ac:chgData name="Albert Kšiňan" userId="d010fccd-7d02-475f-9f14-2192af778b2b" providerId="ADAL" clId="{3424DED6-8399-4066-B94A-DDD98D4167D3}" dt="2023-11-07T22:13:02.131" v="3605" actId="403"/>
          <ac:spMkLst>
            <pc:docMk/>
            <pc:sldMk cId="3967188173" sldId="329"/>
            <ac:spMk id="3" creationId="{8AB849A2-421C-2AF6-F08E-9C6B14C248B4}"/>
          </ac:spMkLst>
        </pc:spChg>
        <pc:spChg chg="mod topLvl">
          <ac:chgData name="Albert Kšiňan" userId="d010fccd-7d02-475f-9f14-2192af778b2b" providerId="ADAL" clId="{3424DED6-8399-4066-B94A-DDD98D4167D3}" dt="2023-11-07T22:31:42.695" v="3684" actId="165"/>
          <ac:spMkLst>
            <pc:docMk/>
            <pc:sldMk cId="3967188173" sldId="329"/>
            <ac:spMk id="5" creationId="{2685AC05-5A09-F42D-4EC4-71012EDA62F0}"/>
          </ac:spMkLst>
        </pc:spChg>
        <pc:spChg chg="mod topLvl">
          <ac:chgData name="Albert Kšiňan" userId="d010fccd-7d02-475f-9f14-2192af778b2b" providerId="ADAL" clId="{3424DED6-8399-4066-B94A-DDD98D4167D3}" dt="2023-11-07T22:31:42.695" v="3684" actId="165"/>
          <ac:spMkLst>
            <pc:docMk/>
            <pc:sldMk cId="3967188173" sldId="329"/>
            <ac:spMk id="6" creationId="{B37876D8-18F9-5A72-0B8C-AA0A58B1FA8E}"/>
          </ac:spMkLst>
        </pc:spChg>
        <pc:spChg chg="mod topLvl">
          <ac:chgData name="Albert Kšiňan" userId="d010fccd-7d02-475f-9f14-2192af778b2b" providerId="ADAL" clId="{3424DED6-8399-4066-B94A-DDD98D4167D3}" dt="2023-11-07T22:31:42.695" v="3684" actId="165"/>
          <ac:spMkLst>
            <pc:docMk/>
            <pc:sldMk cId="3967188173" sldId="329"/>
            <ac:spMk id="7" creationId="{F0535AE2-4296-48AE-A503-B4BB2AEF4C3B}"/>
          </ac:spMkLst>
        </pc:spChg>
        <pc:spChg chg="mod topLvl">
          <ac:chgData name="Albert Kšiňan" userId="d010fccd-7d02-475f-9f14-2192af778b2b" providerId="ADAL" clId="{3424DED6-8399-4066-B94A-DDD98D4167D3}" dt="2023-11-07T22:31:42.695" v="3684" actId="165"/>
          <ac:spMkLst>
            <pc:docMk/>
            <pc:sldMk cId="3967188173" sldId="329"/>
            <ac:spMk id="8" creationId="{27609788-19E1-015D-1720-A2922A84CF7B}"/>
          </ac:spMkLst>
        </pc:spChg>
        <pc:spChg chg="mod topLvl">
          <ac:chgData name="Albert Kšiňan" userId="d010fccd-7d02-475f-9f14-2192af778b2b" providerId="ADAL" clId="{3424DED6-8399-4066-B94A-DDD98D4167D3}" dt="2023-11-07T22:31:42.695" v="3684" actId="165"/>
          <ac:spMkLst>
            <pc:docMk/>
            <pc:sldMk cId="3967188173" sldId="329"/>
            <ac:spMk id="9" creationId="{56EA4CFE-809C-3008-85E1-CB5158BE6C0B}"/>
          </ac:spMkLst>
        </pc:spChg>
        <pc:spChg chg="mod topLvl">
          <ac:chgData name="Albert Kšiňan" userId="d010fccd-7d02-475f-9f14-2192af778b2b" providerId="ADAL" clId="{3424DED6-8399-4066-B94A-DDD98D4167D3}" dt="2023-11-07T22:31:42.695" v="3684" actId="165"/>
          <ac:spMkLst>
            <pc:docMk/>
            <pc:sldMk cId="3967188173" sldId="329"/>
            <ac:spMk id="10" creationId="{D019557F-47D4-62EA-0844-52A00F351AA4}"/>
          </ac:spMkLst>
        </pc:spChg>
        <pc:spChg chg="mod topLvl">
          <ac:chgData name="Albert Kšiňan" userId="d010fccd-7d02-475f-9f14-2192af778b2b" providerId="ADAL" clId="{3424DED6-8399-4066-B94A-DDD98D4167D3}" dt="2023-11-07T22:31:42.695" v="3684" actId="165"/>
          <ac:spMkLst>
            <pc:docMk/>
            <pc:sldMk cId="3967188173" sldId="329"/>
            <ac:spMk id="11" creationId="{99D69447-FD9E-EA00-C71D-EC229A2C3025}"/>
          </ac:spMkLst>
        </pc:spChg>
        <pc:spChg chg="mod topLvl">
          <ac:chgData name="Albert Kšiňan" userId="d010fccd-7d02-475f-9f14-2192af778b2b" providerId="ADAL" clId="{3424DED6-8399-4066-B94A-DDD98D4167D3}" dt="2023-11-07T22:31:42.695" v="3684" actId="165"/>
          <ac:spMkLst>
            <pc:docMk/>
            <pc:sldMk cId="3967188173" sldId="329"/>
            <ac:spMk id="12" creationId="{F187C498-32C3-98E4-5838-692B85BDA9EC}"/>
          </ac:spMkLst>
        </pc:spChg>
        <pc:spChg chg="mod topLvl">
          <ac:chgData name="Albert Kšiňan" userId="d010fccd-7d02-475f-9f14-2192af778b2b" providerId="ADAL" clId="{3424DED6-8399-4066-B94A-DDD98D4167D3}" dt="2023-11-07T22:31:42.695" v="3684" actId="165"/>
          <ac:spMkLst>
            <pc:docMk/>
            <pc:sldMk cId="3967188173" sldId="329"/>
            <ac:spMk id="13" creationId="{DAE7472F-CEFC-3A21-DBC0-2162F3CF34AE}"/>
          </ac:spMkLst>
        </pc:spChg>
        <pc:spChg chg="mod topLvl">
          <ac:chgData name="Albert Kšiňan" userId="d010fccd-7d02-475f-9f14-2192af778b2b" providerId="ADAL" clId="{3424DED6-8399-4066-B94A-DDD98D4167D3}" dt="2023-11-07T22:31:42.695" v="3684" actId="165"/>
          <ac:spMkLst>
            <pc:docMk/>
            <pc:sldMk cId="3967188173" sldId="329"/>
            <ac:spMk id="14" creationId="{4BA0482C-1FFD-F233-2060-164A754E6816}"/>
          </ac:spMkLst>
        </pc:spChg>
        <pc:spChg chg="mod topLvl">
          <ac:chgData name="Albert Kšiňan" userId="d010fccd-7d02-475f-9f14-2192af778b2b" providerId="ADAL" clId="{3424DED6-8399-4066-B94A-DDD98D4167D3}" dt="2023-11-07T22:31:42.695" v="3684" actId="165"/>
          <ac:spMkLst>
            <pc:docMk/>
            <pc:sldMk cId="3967188173" sldId="329"/>
            <ac:spMk id="15" creationId="{0CC9CD9E-89C2-EFF6-7CA9-10A5FDF41EB5}"/>
          </ac:spMkLst>
        </pc:spChg>
        <pc:spChg chg="mod topLvl">
          <ac:chgData name="Albert Kšiňan" userId="d010fccd-7d02-475f-9f14-2192af778b2b" providerId="ADAL" clId="{3424DED6-8399-4066-B94A-DDD98D4167D3}" dt="2023-11-07T22:31:42.695" v="3684" actId="165"/>
          <ac:spMkLst>
            <pc:docMk/>
            <pc:sldMk cId="3967188173" sldId="329"/>
            <ac:spMk id="16" creationId="{77D834BA-337B-8547-789E-2124FCB2CDA4}"/>
          </ac:spMkLst>
        </pc:spChg>
        <pc:spChg chg="mod topLvl">
          <ac:chgData name="Albert Kšiňan" userId="d010fccd-7d02-475f-9f14-2192af778b2b" providerId="ADAL" clId="{3424DED6-8399-4066-B94A-DDD98D4167D3}" dt="2023-11-07T22:31:42.695" v="3684" actId="165"/>
          <ac:spMkLst>
            <pc:docMk/>
            <pc:sldMk cId="3967188173" sldId="329"/>
            <ac:spMk id="17" creationId="{7B75E1EC-0A78-530E-38D0-94419F6533F3}"/>
          </ac:spMkLst>
        </pc:spChg>
        <pc:spChg chg="mod topLvl">
          <ac:chgData name="Albert Kšiňan" userId="d010fccd-7d02-475f-9f14-2192af778b2b" providerId="ADAL" clId="{3424DED6-8399-4066-B94A-DDD98D4167D3}" dt="2023-11-07T22:31:42.695" v="3684" actId="165"/>
          <ac:spMkLst>
            <pc:docMk/>
            <pc:sldMk cId="3967188173" sldId="329"/>
            <ac:spMk id="18" creationId="{68C73D5F-EAB6-AF18-7331-D31081236443}"/>
          </ac:spMkLst>
        </pc:spChg>
        <pc:spChg chg="mod topLvl">
          <ac:chgData name="Albert Kšiňan" userId="d010fccd-7d02-475f-9f14-2192af778b2b" providerId="ADAL" clId="{3424DED6-8399-4066-B94A-DDD98D4167D3}" dt="2023-11-07T22:31:42.695" v="3684" actId="165"/>
          <ac:spMkLst>
            <pc:docMk/>
            <pc:sldMk cId="3967188173" sldId="329"/>
            <ac:spMk id="19" creationId="{BA4B0B89-7DEB-0847-72CB-9A81AC5EFE5E}"/>
          </ac:spMkLst>
        </pc:spChg>
        <pc:spChg chg="mod topLvl">
          <ac:chgData name="Albert Kšiňan" userId="d010fccd-7d02-475f-9f14-2192af778b2b" providerId="ADAL" clId="{3424DED6-8399-4066-B94A-DDD98D4167D3}" dt="2023-11-07T22:31:42.695" v="3684" actId="165"/>
          <ac:spMkLst>
            <pc:docMk/>
            <pc:sldMk cId="3967188173" sldId="329"/>
            <ac:spMk id="20" creationId="{8EDCF2B9-04EA-5781-613D-7712774B2DAE}"/>
          </ac:spMkLst>
        </pc:spChg>
        <pc:spChg chg="mod topLvl">
          <ac:chgData name="Albert Kšiňan" userId="d010fccd-7d02-475f-9f14-2192af778b2b" providerId="ADAL" clId="{3424DED6-8399-4066-B94A-DDD98D4167D3}" dt="2023-11-07T22:31:42.695" v="3684" actId="165"/>
          <ac:spMkLst>
            <pc:docMk/>
            <pc:sldMk cId="3967188173" sldId="329"/>
            <ac:spMk id="21" creationId="{23E39BBA-B43F-8541-1AC0-F0D39939132F}"/>
          </ac:spMkLst>
        </pc:spChg>
        <pc:spChg chg="mod topLvl">
          <ac:chgData name="Albert Kšiňan" userId="d010fccd-7d02-475f-9f14-2192af778b2b" providerId="ADAL" clId="{3424DED6-8399-4066-B94A-DDD98D4167D3}" dt="2023-11-07T22:31:42.695" v="3684" actId="165"/>
          <ac:spMkLst>
            <pc:docMk/>
            <pc:sldMk cId="3967188173" sldId="329"/>
            <ac:spMk id="22" creationId="{C4239672-8EAA-4B94-3E7D-265C8898F198}"/>
          </ac:spMkLst>
        </pc:spChg>
        <pc:spChg chg="mod topLvl">
          <ac:chgData name="Albert Kšiňan" userId="d010fccd-7d02-475f-9f14-2192af778b2b" providerId="ADAL" clId="{3424DED6-8399-4066-B94A-DDD98D4167D3}" dt="2023-11-07T22:31:42.695" v="3684" actId="165"/>
          <ac:spMkLst>
            <pc:docMk/>
            <pc:sldMk cId="3967188173" sldId="329"/>
            <ac:spMk id="23" creationId="{D5CE9554-F8A9-A67C-6416-24E7CAFC0C96}"/>
          </ac:spMkLst>
        </pc:spChg>
        <pc:spChg chg="mod topLvl">
          <ac:chgData name="Albert Kšiňan" userId="d010fccd-7d02-475f-9f14-2192af778b2b" providerId="ADAL" clId="{3424DED6-8399-4066-B94A-DDD98D4167D3}" dt="2023-11-07T22:31:42.695" v="3684" actId="165"/>
          <ac:spMkLst>
            <pc:docMk/>
            <pc:sldMk cId="3967188173" sldId="329"/>
            <ac:spMk id="24" creationId="{13F0DB10-9022-10C8-7A30-C5633E2B883A}"/>
          </ac:spMkLst>
        </pc:spChg>
        <pc:spChg chg="mod topLvl">
          <ac:chgData name="Albert Kšiňan" userId="d010fccd-7d02-475f-9f14-2192af778b2b" providerId="ADAL" clId="{3424DED6-8399-4066-B94A-DDD98D4167D3}" dt="2023-11-07T22:31:42.695" v="3684" actId="165"/>
          <ac:spMkLst>
            <pc:docMk/>
            <pc:sldMk cId="3967188173" sldId="329"/>
            <ac:spMk id="25" creationId="{6A0D6215-0D2E-3356-8ADC-2995C64E20EA}"/>
          </ac:spMkLst>
        </pc:spChg>
        <pc:spChg chg="mod topLvl">
          <ac:chgData name="Albert Kšiňan" userId="d010fccd-7d02-475f-9f14-2192af778b2b" providerId="ADAL" clId="{3424DED6-8399-4066-B94A-DDD98D4167D3}" dt="2023-11-07T22:31:42.695" v="3684" actId="165"/>
          <ac:spMkLst>
            <pc:docMk/>
            <pc:sldMk cId="3967188173" sldId="329"/>
            <ac:spMk id="26" creationId="{E7147868-A485-D1C0-55DB-C01E45588E43}"/>
          </ac:spMkLst>
        </pc:spChg>
        <pc:spChg chg="mod topLvl">
          <ac:chgData name="Albert Kšiňan" userId="d010fccd-7d02-475f-9f14-2192af778b2b" providerId="ADAL" clId="{3424DED6-8399-4066-B94A-DDD98D4167D3}" dt="2023-11-07T22:31:42.695" v="3684" actId="165"/>
          <ac:spMkLst>
            <pc:docMk/>
            <pc:sldMk cId="3967188173" sldId="329"/>
            <ac:spMk id="27" creationId="{ADA6B254-DF71-D9CE-18C2-A10CD1ACADD2}"/>
          </ac:spMkLst>
        </pc:spChg>
        <pc:spChg chg="mod topLvl">
          <ac:chgData name="Albert Kšiňan" userId="d010fccd-7d02-475f-9f14-2192af778b2b" providerId="ADAL" clId="{3424DED6-8399-4066-B94A-DDD98D4167D3}" dt="2023-11-07T22:31:42.695" v="3684" actId="165"/>
          <ac:spMkLst>
            <pc:docMk/>
            <pc:sldMk cId="3967188173" sldId="329"/>
            <ac:spMk id="28" creationId="{ABE86D68-23FA-3405-32DC-D9C7D6D9E764}"/>
          </ac:spMkLst>
        </pc:spChg>
        <pc:spChg chg="mod topLvl">
          <ac:chgData name="Albert Kšiňan" userId="d010fccd-7d02-475f-9f14-2192af778b2b" providerId="ADAL" clId="{3424DED6-8399-4066-B94A-DDD98D4167D3}" dt="2023-11-07T22:31:42.695" v="3684" actId="165"/>
          <ac:spMkLst>
            <pc:docMk/>
            <pc:sldMk cId="3967188173" sldId="329"/>
            <ac:spMk id="29" creationId="{26082A2C-2EF7-0B53-72D8-2A0FB77D1C65}"/>
          </ac:spMkLst>
        </pc:spChg>
        <pc:spChg chg="mod topLvl">
          <ac:chgData name="Albert Kšiňan" userId="d010fccd-7d02-475f-9f14-2192af778b2b" providerId="ADAL" clId="{3424DED6-8399-4066-B94A-DDD98D4167D3}" dt="2023-11-07T22:31:42.695" v="3684" actId="165"/>
          <ac:spMkLst>
            <pc:docMk/>
            <pc:sldMk cId="3967188173" sldId="329"/>
            <ac:spMk id="30" creationId="{98847759-E0D6-6613-5EFE-DD297E07981F}"/>
          </ac:spMkLst>
        </pc:spChg>
        <pc:spChg chg="mod topLvl">
          <ac:chgData name="Albert Kšiňan" userId="d010fccd-7d02-475f-9f14-2192af778b2b" providerId="ADAL" clId="{3424DED6-8399-4066-B94A-DDD98D4167D3}" dt="2023-11-07T22:31:42.695" v="3684" actId="165"/>
          <ac:spMkLst>
            <pc:docMk/>
            <pc:sldMk cId="3967188173" sldId="329"/>
            <ac:spMk id="31" creationId="{92C02592-0B55-20DB-0FEA-F90C6C905170}"/>
          </ac:spMkLst>
        </pc:spChg>
        <pc:spChg chg="mod">
          <ac:chgData name="Albert Kšiňan" userId="d010fccd-7d02-475f-9f14-2192af778b2b" providerId="ADAL" clId="{3424DED6-8399-4066-B94A-DDD98D4167D3}" dt="2023-11-07T22:31:03.296" v="3678" actId="1076"/>
          <ac:spMkLst>
            <pc:docMk/>
            <pc:sldMk cId="3967188173" sldId="329"/>
            <ac:spMk id="33" creationId="{9714BD42-40F9-904A-4EF3-37DD969D7D62}"/>
          </ac:spMkLst>
        </pc:spChg>
        <pc:spChg chg="mod">
          <ac:chgData name="Albert Kšiňan" userId="d010fccd-7d02-475f-9f14-2192af778b2b" providerId="ADAL" clId="{3424DED6-8399-4066-B94A-DDD98D4167D3}" dt="2023-11-07T22:31:03.296" v="3678" actId="1076"/>
          <ac:spMkLst>
            <pc:docMk/>
            <pc:sldMk cId="3967188173" sldId="329"/>
            <ac:spMk id="34" creationId="{470F7F68-C729-CB0B-127B-546EB55893B1}"/>
          </ac:spMkLst>
        </pc:spChg>
        <pc:spChg chg="mod">
          <ac:chgData name="Albert Kšiňan" userId="d010fccd-7d02-475f-9f14-2192af778b2b" providerId="ADAL" clId="{3424DED6-8399-4066-B94A-DDD98D4167D3}" dt="2023-11-07T22:31:03.296" v="3678" actId="1076"/>
          <ac:spMkLst>
            <pc:docMk/>
            <pc:sldMk cId="3967188173" sldId="329"/>
            <ac:spMk id="35" creationId="{D086B41E-7D11-2E69-C409-449A86245995}"/>
          </ac:spMkLst>
        </pc:spChg>
        <pc:spChg chg="mod">
          <ac:chgData name="Albert Kšiňan" userId="d010fccd-7d02-475f-9f14-2192af778b2b" providerId="ADAL" clId="{3424DED6-8399-4066-B94A-DDD98D4167D3}" dt="2023-11-07T22:31:03.296" v="3678" actId="1076"/>
          <ac:spMkLst>
            <pc:docMk/>
            <pc:sldMk cId="3967188173" sldId="329"/>
            <ac:spMk id="36" creationId="{E96FDF64-D394-DC72-70E4-53D29B6FA427}"/>
          </ac:spMkLst>
        </pc:spChg>
        <pc:spChg chg="mod">
          <ac:chgData name="Albert Kšiňan" userId="d010fccd-7d02-475f-9f14-2192af778b2b" providerId="ADAL" clId="{3424DED6-8399-4066-B94A-DDD98D4167D3}" dt="2023-11-07T22:31:03.296" v="3678" actId="1076"/>
          <ac:spMkLst>
            <pc:docMk/>
            <pc:sldMk cId="3967188173" sldId="329"/>
            <ac:spMk id="37" creationId="{81DC4A88-7BF6-71DA-5822-1BE9340114B1}"/>
          </ac:spMkLst>
        </pc:spChg>
        <pc:spChg chg="mod">
          <ac:chgData name="Albert Kšiňan" userId="d010fccd-7d02-475f-9f14-2192af778b2b" providerId="ADAL" clId="{3424DED6-8399-4066-B94A-DDD98D4167D3}" dt="2023-11-07T22:31:03.296" v="3678" actId="1076"/>
          <ac:spMkLst>
            <pc:docMk/>
            <pc:sldMk cId="3967188173" sldId="329"/>
            <ac:spMk id="38" creationId="{78CA9147-FFD6-D8DF-EABA-482098252C15}"/>
          </ac:spMkLst>
        </pc:spChg>
        <pc:spChg chg="mod">
          <ac:chgData name="Albert Kšiňan" userId="d010fccd-7d02-475f-9f14-2192af778b2b" providerId="ADAL" clId="{3424DED6-8399-4066-B94A-DDD98D4167D3}" dt="2023-11-07T22:31:03.296" v="3678" actId="1076"/>
          <ac:spMkLst>
            <pc:docMk/>
            <pc:sldMk cId="3967188173" sldId="329"/>
            <ac:spMk id="39" creationId="{458DC26E-A429-A9F5-007A-A52B4E5747F0}"/>
          </ac:spMkLst>
        </pc:spChg>
        <pc:spChg chg="mod">
          <ac:chgData name="Albert Kšiňan" userId="d010fccd-7d02-475f-9f14-2192af778b2b" providerId="ADAL" clId="{3424DED6-8399-4066-B94A-DDD98D4167D3}" dt="2023-11-07T22:31:03.296" v="3678" actId="1076"/>
          <ac:spMkLst>
            <pc:docMk/>
            <pc:sldMk cId="3967188173" sldId="329"/>
            <ac:spMk id="40" creationId="{7658720D-4880-D860-D474-65F149D12274}"/>
          </ac:spMkLst>
        </pc:spChg>
        <pc:spChg chg="mod">
          <ac:chgData name="Albert Kšiňan" userId="d010fccd-7d02-475f-9f14-2192af778b2b" providerId="ADAL" clId="{3424DED6-8399-4066-B94A-DDD98D4167D3}" dt="2023-11-07T22:31:03.296" v="3678" actId="1076"/>
          <ac:spMkLst>
            <pc:docMk/>
            <pc:sldMk cId="3967188173" sldId="329"/>
            <ac:spMk id="41" creationId="{5EBA1DD4-20D2-9E5C-6A8B-A27AB426148F}"/>
          </ac:spMkLst>
        </pc:spChg>
        <pc:spChg chg="mod">
          <ac:chgData name="Albert Kšiňan" userId="d010fccd-7d02-475f-9f14-2192af778b2b" providerId="ADAL" clId="{3424DED6-8399-4066-B94A-DDD98D4167D3}" dt="2023-11-07T22:31:03.296" v="3678" actId="1076"/>
          <ac:spMkLst>
            <pc:docMk/>
            <pc:sldMk cId="3967188173" sldId="329"/>
            <ac:spMk id="42" creationId="{067860DA-9D11-7CDA-A68D-4A4C75E23E2F}"/>
          </ac:spMkLst>
        </pc:spChg>
        <pc:spChg chg="mod">
          <ac:chgData name="Albert Kšiňan" userId="d010fccd-7d02-475f-9f14-2192af778b2b" providerId="ADAL" clId="{3424DED6-8399-4066-B94A-DDD98D4167D3}" dt="2023-11-07T22:31:03.296" v="3678" actId="1076"/>
          <ac:spMkLst>
            <pc:docMk/>
            <pc:sldMk cId="3967188173" sldId="329"/>
            <ac:spMk id="43" creationId="{5793722A-36E2-D76C-F178-AA8F65DF750E}"/>
          </ac:spMkLst>
        </pc:spChg>
        <pc:spChg chg="mod">
          <ac:chgData name="Albert Kšiňan" userId="d010fccd-7d02-475f-9f14-2192af778b2b" providerId="ADAL" clId="{3424DED6-8399-4066-B94A-DDD98D4167D3}" dt="2023-11-07T22:31:03.296" v="3678" actId="1076"/>
          <ac:spMkLst>
            <pc:docMk/>
            <pc:sldMk cId="3967188173" sldId="329"/>
            <ac:spMk id="44" creationId="{D3E0ED88-292F-91B3-E0DA-B1CEEE0F7F85}"/>
          </ac:spMkLst>
        </pc:spChg>
        <pc:spChg chg="mod">
          <ac:chgData name="Albert Kšiňan" userId="d010fccd-7d02-475f-9f14-2192af778b2b" providerId="ADAL" clId="{3424DED6-8399-4066-B94A-DDD98D4167D3}" dt="2023-11-07T22:31:03.296" v="3678" actId="1076"/>
          <ac:spMkLst>
            <pc:docMk/>
            <pc:sldMk cId="3967188173" sldId="329"/>
            <ac:spMk id="45" creationId="{CA9481CF-01CE-99F7-1848-7080F59FDD5E}"/>
          </ac:spMkLst>
        </pc:spChg>
        <pc:spChg chg="mod">
          <ac:chgData name="Albert Kšiňan" userId="d010fccd-7d02-475f-9f14-2192af778b2b" providerId="ADAL" clId="{3424DED6-8399-4066-B94A-DDD98D4167D3}" dt="2023-11-07T22:31:03.296" v="3678" actId="1076"/>
          <ac:spMkLst>
            <pc:docMk/>
            <pc:sldMk cId="3967188173" sldId="329"/>
            <ac:spMk id="46" creationId="{42BC60BD-72F0-B7C0-D6D8-F66F1737D38D}"/>
          </ac:spMkLst>
        </pc:spChg>
        <pc:spChg chg="mod">
          <ac:chgData name="Albert Kšiňan" userId="d010fccd-7d02-475f-9f14-2192af778b2b" providerId="ADAL" clId="{3424DED6-8399-4066-B94A-DDD98D4167D3}" dt="2023-11-07T22:31:03.296" v="3678" actId="1076"/>
          <ac:spMkLst>
            <pc:docMk/>
            <pc:sldMk cId="3967188173" sldId="329"/>
            <ac:spMk id="47" creationId="{34CBD1A8-02E9-FD0E-0E83-AE96BF8ECA1B}"/>
          </ac:spMkLst>
        </pc:spChg>
        <pc:spChg chg="mod">
          <ac:chgData name="Albert Kšiňan" userId="d010fccd-7d02-475f-9f14-2192af778b2b" providerId="ADAL" clId="{3424DED6-8399-4066-B94A-DDD98D4167D3}" dt="2023-11-07T22:31:03.296" v="3678" actId="1076"/>
          <ac:spMkLst>
            <pc:docMk/>
            <pc:sldMk cId="3967188173" sldId="329"/>
            <ac:spMk id="48" creationId="{6DCB12ED-1769-DAB5-CDEF-4A4339EFBFB1}"/>
          </ac:spMkLst>
        </pc:spChg>
        <pc:spChg chg="mod">
          <ac:chgData name="Albert Kšiňan" userId="d010fccd-7d02-475f-9f14-2192af778b2b" providerId="ADAL" clId="{3424DED6-8399-4066-B94A-DDD98D4167D3}" dt="2023-11-07T22:31:03.296" v="3678" actId="1076"/>
          <ac:spMkLst>
            <pc:docMk/>
            <pc:sldMk cId="3967188173" sldId="329"/>
            <ac:spMk id="49" creationId="{A1DC0C29-8ACF-47C3-C65E-3527FF595383}"/>
          </ac:spMkLst>
        </pc:spChg>
        <pc:spChg chg="mod">
          <ac:chgData name="Albert Kšiňan" userId="d010fccd-7d02-475f-9f14-2192af778b2b" providerId="ADAL" clId="{3424DED6-8399-4066-B94A-DDD98D4167D3}" dt="2023-11-07T22:31:03.296" v="3678" actId="1076"/>
          <ac:spMkLst>
            <pc:docMk/>
            <pc:sldMk cId="3967188173" sldId="329"/>
            <ac:spMk id="50" creationId="{72FF029F-0462-0D15-42C6-398F9AF196ED}"/>
          </ac:spMkLst>
        </pc:spChg>
        <pc:spChg chg="mod">
          <ac:chgData name="Albert Kšiňan" userId="d010fccd-7d02-475f-9f14-2192af778b2b" providerId="ADAL" clId="{3424DED6-8399-4066-B94A-DDD98D4167D3}" dt="2023-11-07T22:31:03.296" v="3678" actId="1076"/>
          <ac:spMkLst>
            <pc:docMk/>
            <pc:sldMk cId="3967188173" sldId="329"/>
            <ac:spMk id="51" creationId="{2794E62E-435F-1AE7-4943-417EAA73AF8B}"/>
          </ac:spMkLst>
        </pc:spChg>
        <pc:spChg chg="mod">
          <ac:chgData name="Albert Kšiňan" userId="d010fccd-7d02-475f-9f14-2192af778b2b" providerId="ADAL" clId="{3424DED6-8399-4066-B94A-DDD98D4167D3}" dt="2023-11-07T22:31:03.296" v="3678" actId="1076"/>
          <ac:spMkLst>
            <pc:docMk/>
            <pc:sldMk cId="3967188173" sldId="329"/>
            <ac:spMk id="52" creationId="{5553B29D-17AA-5141-FE7E-EAF41679893C}"/>
          </ac:spMkLst>
        </pc:spChg>
        <pc:spChg chg="mod">
          <ac:chgData name="Albert Kšiňan" userId="d010fccd-7d02-475f-9f14-2192af778b2b" providerId="ADAL" clId="{3424DED6-8399-4066-B94A-DDD98D4167D3}" dt="2023-11-07T22:31:03.296" v="3678" actId="1076"/>
          <ac:spMkLst>
            <pc:docMk/>
            <pc:sldMk cId="3967188173" sldId="329"/>
            <ac:spMk id="53" creationId="{2BBB9F57-BD6C-ABAA-C258-F1C2E4FBEF0A}"/>
          </ac:spMkLst>
        </pc:spChg>
        <pc:grpChg chg="add del mod">
          <ac:chgData name="Albert Kšiňan" userId="d010fccd-7d02-475f-9f14-2192af778b2b" providerId="ADAL" clId="{3424DED6-8399-4066-B94A-DDD98D4167D3}" dt="2023-11-07T22:31:42.695" v="3684" actId="165"/>
          <ac:grpSpMkLst>
            <pc:docMk/>
            <pc:sldMk cId="3967188173" sldId="329"/>
            <ac:grpSpMk id="4" creationId="{FA6DBA0E-3331-9448-1CBA-D896BF84534F}"/>
          </ac:grpSpMkLst>
        </pc:grpChg>
        <pc:grpChg chg="add del mod">
          <ac:chgData name="Albert Kšiňan" userId="d010fccd-7d02-475f-9f14-2192af778b2b" providerId="ADAL" clId="{3424DED6-8399-4066-B94A-DDD98D4167D3}" dt="2023-11-07T22:31:03.612" v="3679" actId="478"/>
          <ac:grpSpMkLst>
            <pc:docMk/>
            <pc:sldMk cId="3967188173" sldId="329"/>
            <ac:grpSpMk id="32" creationId="{01F88868-605C-B745-DBC5-0569729FFA82}"/>
          </ac:grpSpMkLst>
        </pc:grpChg>
      </pc:sldChg>
      <pc:sldChg chg="addSp modSp new mod modTransition setBg">
        <pc:chgData name="Albert Kšiňan" userId="d010fccd-7d02-475f-9f14-2192af778b2b" providerId="ADAL" clId="{3424DED6-8399-4066-B94A-DDD98D4167D3}" dt="2023-11-07T22:08:30.019" v="3545" actId="26606"/>
        <pc:sldMkLst>
          <pc:docMk/>
          <pc:sldMk cId="1548198055" sldId="330"/>
        </pc:sldMkLst>
        <pc:spChg chg="mod">
          <ac:chgData name="Albert Kšiňan" userId="d010fccd-7d02-475f-9f14-2192af778b2b" providerId="ADAL" clId="{3424DED6-8399-4066-B94A-DDD98D4167D3}" dt="2023-11-07T22:08:30.019" v="3545" actId="26606"/>
          <ac:spMkLst>
            <pc:docMk/>
            <pc:sldMk cId="1548198055" sldId="330"/>
            <ac:spMk id="2" creationId="{279224E8-D0F1-AC7E-CFB5-0A881F6E17DE}"/>
          </ac:spMkLst>
        </pc:spChg>
        <pc:spChg chg="mod">
          <ac:chgData name="Albert Kšiňan" userId="d010fccd-7d02-475f-9f14-2192af778b2b" providerId="ADAL" clId="{3424DED6-8399-4066-B94A-DDD98D4167D3}" dt="2023-11-07T22:08:30.019" v="3545" actId="26606"/>
          <ac:spMkLst>
            <pc:docMk/>
            <pc:sldMk cId="1548198055" sldId="330"/>
            <ac:spMk id="3" creationId="{8D46F0CF-88F8-A774-C50C-E3279B27E7F5}"/>
          </ac:spMkLst>
        </pc:spChg>
        <pc:grpChg chg="add">
          <ac:chgData name="Albert Kšiňan" userId="d010fccd-7d02-475f-9f14-2192af778b2b" providerId="ADAL" clId="{3424DED6-8399-4066-B94A-DDD98D4167D3}" dt="2023-11-07T22:08:30.019" v="3545" actId="26606"/>
          <ac:grpSpMkLst>
            <pc:docMk/>
            <pc:sldMk cId="1548198055" sldId="330"/>
            <ac:grpSpMk id="8" creationId="{8DD77349-6ADE-99FE-8E04-12919EE56F9C}"/>
          </ac:grpSpMkLst>
        </pc:grpChg>
      </pc:sldChg>
      <pc:sldChg chg="addSp modSp new mod modTransition setBg">
        <pc:chgData name="Albert Kšiňan" userId="d010fccd-7d02-475f-9f14-2192af778b2b" providerId="ADAL" clId="{3424DED6-8399-4066-B94A-DDD98D4167D3}" dt="2023-11-07T22:08:31.568" v="3546" actId="26606"/>
        <pc:sldMkLst>
          <pc:docMk/>
          <pc:sldMk cId="2458567940" sldId="331"/>
        </pc:sldMkLst>
        <pc:spChg chg="mod">
          <ac:chgData name="Albert Kšiňan" userId="d010fccd-7d02-475f-9f14-2192af778b2b" providerId="ADAL" clId="{3424DED6-8399-4066-B94A-DDD98D4167D3}" dt="2023-11-07T22:08:31.568" v="3546" actId="26606"/>
          <ac:spMkLst>
            <pc:docMk/>
            <pc:sldMk cId="2458567940" sldId="331"/>
            <ac:spMk id="2" creationId="{EBA7A65A-8F5E-8F24-AC0C-D154553454CC}"/>
          </ac:spMkLst>
        </pc:spChg>
        <pc:spChg chg="mod">
          <ac:chgData name="Albert Kšiňan" userId="d010fccd-7d02-475f-9f14-2192af778b2b" providerId="ADAL" clId="{3424DED6-8399-4066-B94A-DDD98D4167D3}" dt="2023-11-07T22:08:31.568" v="3546" actId="26606"/>
          <ac:spMkLst>
            <pc:docMk/>
            <pc:sldMk cId="2458567940" sldId="331"/>
            <ac:spMk id="3" creationId="{97DB310E-40F8-7F21-25D5-3A4EC181B4F2}"/>
          </ac:spMkLst>
        </pc:spChg>
        <pc:grpChg chg="add">
          <ac:chgData name="Albert Kšiňan" userId="d010fccd-7d02-475f-9f14-2192af778b2b" providerId="ADAL" clId="{3424DED6-8399-4066-B94A-DDD98D4167D3}" dt="2023-11-07T22:08:31.568" v="3546" actId="26606"/>
          <ac:grpSpMkLst>
            <pc:docMk/>
            <pc:sldMk cId="2458567940" sldId="331"/>
            <ac:grpSpMk id="8" creationId="{8DD77349-6ADE-99FE-8E04-12919EE56F9C}"/>
          </ac:grpSpMkLst>
        </pc:grpChg>
      </pc:sldChg>
      <pc:sldChg chg="addSp modSp new mod modTransition setBg">
        <pc:chgData name="Albert Kšiňan" userId="d010fccd-7d02-475f-9f14-2192af778b2b" providerId="ADAL" clId="{3424DED6-8399-4066-B94A-DDD98D4167D3}" dt="2023-11-07T22:08:34.251" v="3547" actId="26606"/>
        <pc:sldMkLst>
          <pc:docMk/>
          <pc:sldMk cId="1548037507" sldId="332"/>
        </pc:sldMkLst>
        <pc:spChg chg="mod">
          <ac:chgData name="Albert Kšiňan" userId="d010fccd-7d02-475f-9f14-2192af778b2b" providerId="ADAL" clId="{3424DED6-8399-4066-B94A-DDD98D4167D3}" dt="2023-11-07T22:08:34.251" v="3547" actId="26606"/>
          <ac:spMkLst>
            <pc:docMk/>
            <pc:sldMk cId="1548037507" sldId="332"/>
            <ac:spMk id="2" creationId="{7D6462A9-62F2-F592-75E8-51EFD8E57D7C}"/>
          </ac:spMkLst>
        </pc:spChg>
        <pc:spChg chg="mod">
          <ac:chgData name="Albert Kšiňan" userId="d010fccd-7d02-475f-9f14-2192af778b2b" providerId="ADAL" clId="{3424DED6-8399-4066-B94A-DDD98D4167D3}" dt="2023-11-07T22:08:34.251" v="3547" actId="26606"/>
          <ac:spMkLst>
            <pc:docMk/>
            <pc:sldMk cId="1548037507" sldId="332"/>
            <ac:spMk id="3" creationId="{5F298715-9F68-4545-35FB-DAB491006E97}"/>
          </ac:spMkLst>
        </pc:spChg>
        <pc:grpChg chg="add">
          <ac:chgData name="Albert Kšiňan" userId="d010fccd-7d02-475f-9f14-2192af778b2b" providerId="ADAL" clId="{3424DED6-8399-4066-B94A-DDD98D4167D3}" dt="2023-11-07T22:08:34.251" v="3547" actId="26606"/>
          <ac:grpSpMkLst>
            <pc:docMk/>
            <pc:sldMk cId="1548037507" sldId="332"/>
            <ac:grpSpMk id="8" creationId="{8DD77349-6ADE-99FE-8E04-12919EE56F9C}"/>
          </ac:grpSpMkLst>
        </pc:grpChg>
      </pc:sldChg>
      <pc:sldChg chg="addSp modSp new mod modTransition setBg">
        <pc:chgData name="Albert Kšiňan" userId="d010fccd-7d02-475f-9f14-2192af778b2b" providerId="ADAL" clId="{3424DED6-8399-4066-B94A-DDD98D4167D3}" dt="2023-11-07T22:08:36.257" v="3548" actId="26606"/>
        <pc:sldMkLst>
          <pc:docMk/>
          <pc:sldMk cId="3708113748" sldId="333"/>
        </pc:sldMkLst>
        <pc:spChg chg="mod">
          <ac:chgData name="Albert Kšiňan" userId="d010fccd-7d02-475f-9f14-2192af778b2b" providerId="ADAL" clId="{3424DED6-8399-4066-B94A-DDD98D4167D3}" dt="2023-11-07T22:08:36.257" v="3548" actId="26606"/>
          <ac:spMkLst>
            <pc:docMk/>
            <pc:sldMk cId="3708113748" sldId="333"/>
            <ac:spMk id="2" creationId="{BC3EBC0E-250B-933B-9F9B-F04290846B16}"/>
          </ac:spMkLst>
        </pc:spChg>
        <pc:spChg chg="mod">
          <ac:chgData name="Albert Kšiňan" userId="d010fccd-7d02-475f-9f14-2192af778b2b" providerId="ADAL" clId="{3424DED6-8399-4066-B94A-DDD98D4167D3}" dt="2023-11-07T22:08:36.257" v="3548" actId="26606"/>
          <ac:spMkLst>
            <pc:docMk/>
            <pc:sldMk cId="3708113748" sldId="333"/>
            <ac:spMk id="3" creationId="{9A95336D-364E-2BCD-5287-AEBD0451617B}"/>
          </ac:spMkLst>
        </pc:spChg>
        <pc:grpChg chg="add">
          <ac:chgData name="Albert Kšiňan" userId="d010fccd-7d02-475f-9f14-2192af778b2b" providerId="ADAL" clId="{3424DED6-8399-4066-B94A-DDD98D4167D3}" dt="2023-11-07T22:08:36.257" v="3548" actId="26606"/>
          <ac:grpSpMkLst>
            <pc:docMk/>
            <pc:sldMk cId="3708113748" sldId="333"/>
            <ac:grpSpMk id="8" creationId="{8DD77349-6ADE-99FE-8E04-12919EE56F9C}"/>
          </ac:grpSpMkLst>
        </pc:grpChg>
      </pc:sldChg>
      <pc:sldChg chg="addSp modSp add mod ord modTransition setBg">
        <pc:chgData name="Albert Kšiňan" userId="d010fccd-7d02-475f-9f14-2192af778b2b" providerId="ADAL" clId="{3424DED6-8399-4066-B94A-DDD98D4167D3}" dt="2023-11-07T22:08:53.357" v="3550" actId="26606"/>
        <pc:sldMkLst>
          <pc:docMk/>
          <pc:sldMk cId="753208436" sldId="334"/>
        </pc:sldMkLst>
        <pc:spChg chg="mod">
          <ac:chgData name="Albert Kšiňan" userId="d010fccd-7d02-475f-9f14-2192af778b2b" providerId="ADAL" clId="{3424DED6-8399-4066-B94A-DDD98D4167D3}" dt="2023-11-07T22:08:53.357" v="3550" actId="26606"/>
          <ac:spMkLst>
            <pc:docMk/>
            <pc:sldMk cId="753208436" sldId="334"/>
            <ac:spMk id="2" creationId="{E6E2BCD9-7A5C-398A-4080-E08F7F849776}"/>
          </ac:spMkLst>
        </pc:spChg>
        <pc:spChg chg="mod">
          <ac:chgData name="Albert Kšiňan" userId="d010fccd-7d02-475f-9f14-2192af778b2b" providerId="ADAL" clId="{3424DED6-8399-4066-B94A-DDD98D4167D3}" dt="2023-11-07T22:08:53.357" v="3550" actId="26606"/>
          <ac:spMkLst>
            <pc:docMk/>
            <pc:sldMk cId="753208436" sldId="334"/>
            <ac:spMk id="3" creationId="{89D73C13-ED43-FBE8-2120-6944139471E0}"/>
          </ac:spMkLst>
        </pc:spChg>
        <pc:grpChg chg="add">
          <ac:chgData name="Albert Kšiňan" userId="d010fccd-7d02-475f-9f14-2192af778b2b" providerId="ADAL" clId="{3424DED6-8399-4066-B94A-DDD98D4167D3}" dt="2023-11-07T22:08:53.357" v="3550" actId="26606"/>
          <ac:grpSpMkLst>
            <pc:docMk/>
            <pc:sldMk cId="753208436" sldId="334"/>
            <ac:grpSpMk id="8" creationId="{8DD77349-6ADE-99FE-8E04-12919EE56F9C}"/>
          </ac:grpSpMkLst>
        </pc:grpChg>
      </pc:sldChg>
      <pc:sldChg chg="addSp delSp modSp new mod setBg">
        <pc:chgData name="Albert Kšiňan" userId="d010fccd-7d02-475f-9f14-2192af778b2b" providerId="ADAL" clId="{3424DED6-8399-4066-B94A-DDD98D4167D3}" dt="2023-11-07T22:07:12.019" v="3530" actId="26606"/>
        <pc:sldMkLst>
          <pc:docMk/>
          <pc:sldMk cId="1670833976" sldId="335"/>
        </pc:sldMkLst>
        <pc:spChg chg="mod">
          <ac:chgData name="Albert Kšiňan" userId="d010fccd-7d02-475f-9f14-2192af778b2b" providerId="ADAL" clId="{3424DED6-8399-4066-B94A-DDD98D4167D3}" dt="2023-11-07T22:07:12.019" v="3530" actId="26606"/>
          <ac:spMkLst>
            <pc:docMk/>
            <pc:sldMk cId="1670833976" sldId="335"/>
            <ac:spMk id="2" creationId="{657324A3-0E86-0A79-9FAB-54EE0B2389D1}"/>
          </ac:spMkLst>
        </pc:spChg>
        <pc:spChg chg="del">
          <ac:chgData name="Albert Kšiňan" userId="d010fccd-7d02-475f-9f14-2192af778b2b" providerId="ADAL" clId="{3424DED6-8399-4066-B94A-DDD98D4167D3}" dt="2023-11-07T21:39:42.827" v="3383" actId="478"/>
          <ac:spMkLst>
            <pc:docMk/>
            <pc:sldMk cId="1670833976" sldId="335"/>
            <ac:spMk id="3" creationId="{1F99842C-EFB1-5942-116E-5C02B5A91056}"/>
          </ac:spMkLst>
        </pc:spChg>
        <pc:spChg chg="add mod">
          <ac:chgData name="Albert Kšiňan" userId="d010fccd-7d02-475f-9f14-2192af778b2b" providerId="ADAL" clId="{3424DED6-8399-4066-B94A-DDD98D4167D3}" dt="2023-11-07T22:07:12.019" v="3530" actId="26606"/>
          <ac:spMkLst>
            <pc:docMk/>
            <pc:sldMk cId="1670833976" sldId="335"/>
            <ac:spMk id="4" creationId="{DF870415-D088-70B7-C684-14C802475647}"/>
          </ac:spMkLst>
        </pc:spChg>
        <pc:spChg chg="add del">
          <ac:chgData name="Albert Kšiňan" userId="d010fccd-7d02-475f-9f14-2192af778b2b" providerId="ADAL" clId="{3424DED6-8399-4066-B94A-DDD98D4167D3}" dt="2023-11-07T22:07:12.019" v="3530" actId="26606"/>
          <ac:spMkLst>
            <pc:docMk/>
            <pc:sldMk cId="1670833976" sldId="335"/>
            <ac:spMk id="6" creationId="{09588DA8-065E-4F6F-8EFD-43104AB2E0CF}"/>
          </ac:spMkLst>
        </pc:spChg>
        <pc:spChg chg="add del">
          <ac:chgData name="Albert Kšiňan" userId="d010fccd-7d02-475f-9f14-2192af778b2b" providerId="ADAL" clId="{3424DED6-8399-4066-B94A-DDD98D4167D3}" dt="2023-11-07T22:07:12.019" v="3530" actId="26606"/>
          <ac:spMkLst>
            <pc:docMk/>
            <pc:sldMk cId="1670833976" sldId="335"/>
            <ac:spMk id="7" creationId="{C4285719-470E-454C-AF62-8323075F1F5B}"/>
          </ac:spMkLst>
        </pc:spChg>
        <pc:spChg chg="add del">
          <ac:chgData name="Albert Kšiňan" userId="d010fccd-7d02-475f-9f14-2192af778b2b" providerId="ADAL" clId="{3424DED6-8399-4066-B94A-DDD98D4167D3}" dt="2023-11-07T22:07:12.019" v="3530" actId="26606"/>
          <ac:spMkLst>
            <pc:docMk/>
            <pc:sldMk cId="1670833976" sldId="335"/>
            <ac:spMk id="8" creationId="{CD9FE4EF-C4D8-49A0-B2FF-81D8DB7D8A24}"/>
          </ac:spMkLst>
        </pc:spChg>
        <pc:spChg chg="add del">
          <ac:chgData name="Albert Kšiňan" userId="d010fccd-7d02-475f-9f14-2192af778b2b" providerId="ADAL" clId="{3424DED6-8399-4066-B94A-DDD98D4167D3}" dt="2023-11-07T22:05:09.455" v="3493" actId="26606"/>
          <ac:spMkLst>
            <pc:docMk/>
            <pc:sldMk cId="1670833976" sldId="335"/>
            <ac:spMk id="9" creationId="{09588DA8-065E-4F6F-8EFD-43104AB2E0CF}"/>
          </ac:spMkLst>
        </pc:spChg>
        <pc:spChg chg="add del">
          <ac:chgData name="Albert Kšiňan" userId="d010fccd-7d02-475f-9f14-2192af778b2b" providerId="ADAL" clId="{3424DED6-8399-4066-B94A-DDD98D4167D3}" dt="2023-11-07T22:07:12.019" v="3530" actId="26606"/>
          <ac:spMkLst>
            <pc:docMk/>
            <pc:sldMk cId="1670833976" sldId="335"/>
            <ac:spMk id="10" creationId="{4300840D-0A0B-4512-BACA-B439D5B9C57C}"/>
          </ac:spMkLst>
        </pc:spChg>
        <pc:spChg chg="add del">
          <ac:chgData name="Albert Kšiňan" userId="d010fccd-7d02-475f-9f14-2192af778b2b" providerId="ADAL" clId="{3424DED6-8399-4066-B94A-DDD98D4167D3}" dt="2023-11-07T22:05:09.455" v="3493" actId="26606"/>
          <ac:spMkLst>
            <pc:docMk/>
            <pc:sldMk cId="1670833976" sldId="335"/>
            <ac:spMk id="11" creationId="{C4285719-470E-454C-AF62-8323075F1F5B}"/>
          </ac:spMkLst>
        </pc:spChg>
        <pc:spChg chg="add del">
          <ac:chgData name="Albert Kšiňan" userId="d010fccd-7d02-475f-9f14-2192af778b2b" providerId="ADAL" clId="{3424DED6-8399-4066-B94A-DDD98D4167D3}" dt="2023-11-07T22:07:12.019" v="3530" actId="26606"/>
          <ac:spMkLst>
            <pc:docMk/>
            <pc:sldMk cId="1670833976" sldId="335"/>
            <ac:spMk id="12" creationId="{D2B78728-A580-49A7-84F9-6EF6F583ADE0}"/>
          </ac:spMkLst>
        </pc:spChg>
        <pc:spChg chg="add del">
          <ac:chgData name="Albert Kšiňan" userId="d010fccd-7d02-475f-9f14-2192af778b2b" providerId="ADAL" clId="{3424DED6-8399-4066-B94A-DDD98D4167D3}" dt="2023-11-07T22:05:09.455" v="3493" actId="26606"/>
          <ac:spMkLst>
            <pc:docMk/>
            <pc:sldMk cId="1670833976" sldId="335"/>
            <ac:spMk id="13" creationId="{CD9FE4EF-C4D8-49A0-B2FF-81D8DB7D8A24}"/>
          </ac:spMkLst>
        </pc:spChg>
        <pc:spChg chg="add del">
          <ac:chgData name="Albert Kšiňan" userId="d010fccd-7d02-475f-9f14-2192af778b2b" providerId="ADAL" clId="{3424DED6-8399-4066-B94A-DDD98D4167D3}" dt="2023-11-07T22:07:12.019" v="3530" actId="26606"/>
          <ac:spMkLst>
            <pc:docMk/>
            <pc:sldMk cId="1670833976" sldId="335"/>
            <ac:spMk id="14" creationId="{38FAA1A1-D861-433F-88FA-1E9D6FD31D11}"/>
          </ac:spMkLst>
        </pc:spChg>
        <pc:spChg chg="add del">
          <ac:chgData name="Albert Kšiňan" userId="d010fccd-7d02-475f-9f14-2192af778b2b" providerId="ADAL" clId="{3424DED6-8399-4066-B94A-DDD98D4167D3}" dt="2023-11-07T22:05:09.455" v="3493" actId="26606"/>
          <ac:spMkLst>
            <pc:docMk/>
            <pc:sldMk cId="1670833976" sldId="335"/>
            <ac:spMk id="15" creationId="{4300840D-0A0B-4512-BACA-B439D5B9C57C}"/>
          </ac:spMkLst>
        </pc:spChg>
        <pc:spChg chg="add del">
          <ac:chgData name="Albert Kšiňan" userId="d010fccd-7d02-475f-9f14-2192af778b2b" providerId="ADAL" clId="{3424DED6-8399-4066-B94A-DDD98D4167D3}" dt="2023-11-07T22:07:12.019" v="3530" actId="26606"/>
          <ac:spMkLst>
            <pc:docMk/>
            <pc:sldMk cId="1670833976" sldId="335"/>
            <ac:spMk id="16" creationId="{8D71EDA1-87BF-4D5D-AB79-F346FD19278A}"/>
          </ac:spMkLst>
        </pc:spChg>
        <pc:spChg chg="add del">
          <ac:chgData name="Albert Kšiňan" userId="d010fccd-7d02-475f-9f14-2192af778b2b" providerId="ADAL" clId="{3424DED6-8399-4066-B94A-DDD98D4167D3}" dt="2023-11-07T22:05:09.455" v="3493" actId="26606"/>
          <ac:spMkLst>
            <pc:docMk/>
            <pc:sldMk cId="1670833976" sldId="335"/>
            <ac:spMk id="17" creationId="{D2B78728-A580-49A7-84F9-6EF6F583ADE0}"/>
          </ac:spMkLst>
        </pc:spChg>
        <pc:spChg chg="add del">
          <ac:chgData name="Albert Kšiňan" userId="d010fccd-7d02-475f-9f14-2192af778b2b" providerId="ADAL" clId="{3424DED6-8399-4066-B94A-DDD98D4167D3}" dt="2023-11-07T22:05:09.455" v="3493" actId="26606"/>
          <ac:spMkLst>
            <pc:docMk/>
            <pc:sldMk cId="1670833976" sldId="335"/>
            <ac:spMk id="19" creationId="{38FAA1A1-D861-433F-88FA-1E9D6FD31D11}"/>
          </ac:spMkLst>
        </pc:spChg>
        <pc:spChg chg="add del">
          <ac:chgData name="Albert Kšiňan" userId="d010fccd-7d02-475f-9f14-2192af778b2b" providerId="ADAL" clId="{3424DED6-8399-4066-B94A-DDD98D4167D3}" dt="2023-11-07T22:05:09.455" v="3493" actId="26606"/>
          <ac:spMkLst>
            <pc:docMk/>
            <pc:sldMk cId="1670833976" sldId="335"/>
            <ac:spMk id="21" creationId="{8D71EDA1-87BF-4D5D-AB79-F346FD19278A}"/>
          </ac:spMkLst>
        </pc:spChg>
      </pc:sldChg>
      <pc:sldChg chg="addSp delSp modSp new mod setBg">
        <pc:chgData name="Albert Kšiňan" userId="d010fccd-7d02-475f-9f14-2192af778b2b" providerId="ADAL" clId="{3424DED6-8399-4066-B94A-DDD98D4167D3}" dt="2023-11-07T22:16:33.052" v="3643" actId="478"/>
        <pc:sldMkLst>
          <pc:docMk/>
          <pc:sldMk cId="3695520123" sldId="336"/>
        </pc:sldMkLst>
        <pc:spChg chg="mod">
          <ac:chgData name="Albert Kšiňan" userId="d010fccd-7d02-475f-9f14-2192af778b2b" providerId="ADAL" clId="{3424DED6-8399-4066-B94A-DDD98D4167D3}" dt="2023-11-07T22:03:08.829" v="3461" actId="26606"/>
          <ac:spMkLst>
            <pc:docMk/>
            <pc:sldMk cId="3695520123" sldId="336"/>
            <ac:spMk id="2" creationId="{31474EE8-92AB-4B43-40F3-27F8AC2F24B1}"/>
          </ac:spMkLst>
        </pc:spChg>
        <pc:spChg chg="del mod">
          <ac:chgData name="Albert Kšiňan" userId="d010fccd-7d02-475f-9f14-2192af778b2b" providerId="ADAL" clId="{3424DED6-8399-4066-B94A-DDD98D4167D3}" dt="2023-11-07T22:03:08.829" v="3461" actId="26606"/>
          <ac:spMkLst>
            <pc:docMk/>
            <pc:sldMk cId="3695520123" sldId="336"/>
            <ac:spMk id="3" creationId="{50CB7817-252A-8A5D-5630-57F3D4E21CF5}"/>
          </ac:spMkLst>
        </pc:spChg>
        <pc:spChg chg="add">
          <ac:chgData name="Albert Kšiňan" userId="d010fccd-7d02-475f-9f14-2192af778b2b" providerId="ADAL" clId="{3424DED6-8399-4066-B94A-DDD98D4167D3}" dt="2023-11-07T22:03:08.829" v="3461" actId="26606"/>
          <ac:spMkLst>
            <pc:docMk/>
            <pc:sldMk cId="3695520123" sldId="336"/>
            <ac:spMk id="6" creationId="{A8384FB5-9ADC-4DDC-881B-597D56F5B15D}"/>
          </ac:spMkLst>
        </pc:spChg>
        <pc:spChg chg="add del">
          <ac:chgData name="Albert Kšiňan" userId="d010fccd-7d02-475f-9f14-2192af778b2b" providerId="ADAL" clId="{3424DED6-8399-4066-B94A-DDD98D4167D3}" dt="2023-11-07T22:03:01.397" v="3458" actId="26606"/>
          <ac:spMkLst>
            <pc:docMk/>
            <pc:sldMk cId="3695520123" sldId="336"/>
            <ac:spMk id="8" creationId="{09588DA8-065E-4F6F-8EFD-43104AB2E0CF}"/>
          </ac:spMkLst>
        </pc:spChg>
        <pc:spChg chg="add del">
          <ac:chgData name="Albert Kšiňan" userId="d010fccd-7d02-475f-9f14-2192af778b2b" providerId="ADAL" clId="{3424DED6-8399-4066-B94A-DDD98D4167D3}" dt="2023-11-07T22:02:53.174" v="3454" actId="26606"/>
          <ac:spMkLst>
            <pc:docMk/>
            <pc:sldMk cId="3695520123" sldId="336"/>
            <ac:spMk id="9" creationId="{E51BA4DF-2BD4-4EC2-B1DB-B27C8AC71864}"/>
          </ac:spMkLst>
        </pc:spChg>
        <pc:spChg chg="add del">
          <ac:chgData name="Albert Kšiňan" userId="d010fccd-7d02-475f-9f14-2192af778b2b" providerId="ADAL" clId="{3424DED6-8399-4066-B94A-DDD98D4167D3}" dt="2023-11-07T22:03:01.397" v="3458" actId="26606"/>
          <ac:spMkLst>
            <pc:docMk/>
            <pc:sldMk cId="3695520123" sldId="336"/>
            <ac:spMk id="10" creationId="{C4285719-470E-454C-AF62-8323075F1F5B}"/>
          </ac:spMkLst>
        </pc:spChg>
        <pc:spChg chg="add">
          <ac:chgData name="Albert Kšiňan" userId="d010fccd-7d02-475f-9f14-2192af778b2b" providerId="ADAL" clId="{3424DED6-8399-4066-B94A-DDD98D4167D3}" dt="2023-11-07T22:03:08.829" v="3461" actId="26606"/>
          <ac:spMkLst>
            <pc:docMk/>
            <pc:sldMk cId="3695520123" sldId="336"/>
            <ac:spMk id="11" creationId="{1199E1B1-A8C0-4FE8-A5A8-1CB41D69F857}"/>
          </ac:spMkLst>
        </pc:spChg>
        <pc:spChg chg="add del">
          <ac:chgData name="Albert Kšiňan" userId="d010fccd-7d02-475f-9f14-2192af778b2b" providerId="ADAL" clId="{3424DED6-8399-4066-B94A-DDD98D4167D3}" dt="2023-11-07T22:03:01.397" v="3458" actId="26606"/>
          <ac:spMkLst>
            <pc:docMk/>
            <pc:sldMk cId="3695520123" sldId="336"/>
            <ac:spMk id="12" creationId="{CD9FE4EF-C4D8-49A0-B2FF-81D8DB7D8A24}"/>
          </ac:spMkLst>
        </pc:spChg>
        <pc:spChg chg="add">
          <ac:chgData name="Albert Kšiňan" userId="d010fccd-7d02-475f-9f14-2192af778b2b" providerId="ADAL" clId="{3424DED6-8399-4066-B94A-DDD98D4167D3}" dt="2023-11-07T22:03:08.829" v="3461" actId="26606"/>
          <ac:spMkLst>
            <pc:docMk/>
            <pc:sldMk cId="3695520123" sldId="336"/>
            <ac:spMk id="13" creationId="{84A8DE83-DE75-4B41-9DB4-A7EC0B0DEC0B}"/>
          </ac:spMkLst>
        </pc:spChg>
        <pc:spChg chg="add del">
          <ac:chgData name="Albert Kšiňan" userId="d010fccd-7d02-475f-9f14-2192af778b2b" providerId="ADAL" clId="{3424DED6-8399-4066-B94A-DDD98D4167D3}" dt="2023-11-07T22:03:01.397" v="3458" actId="26606"/>
          <ac:spMkLst>
            <pc:docMk/>
            <pc:sldMk cId="3695520123" sldId="336"/>
            <ac:spMk id="14" creationId="{4300840D-0A0B-4512-BACA-B439D5B9C57C}"/>
          </ac:spMkLst>
        </pc:spChg>
        <pc:spChg chg="add">
          <ac:chgData name="Albert Kšiňan" userId="d010fccd-7d02-475f-9f14-2192af778b2b" providerId="ADAL" clId="{3424DED6-8399-4066-B94A-DDD98D4167D3}" dt="2023-11-07T22:03:08.829" v="3461" actId="26606"/>
          <ac:spMkLst>
            <pc:docMk/>
            <pc:sldMk cId="3695520123" sldId="336"/>
            <ac:spMk id="15" creationId="{A7009A0A-BEF5-4EAC-AF15-E4F9F002E239}"/>
          </ac:spMkLst>
        </pc:spChg>
        <pc:spChg chg="add del">
          <ac:chgData name="Albert Kšiňan" userId="d010fccd-7d02-475f-9f14-2192af778b2b" providerId="ADAL" clId="{3424DED6-8399-4066-B94A-DDD98D4167D3}" dt="2023-11-07T22:03:01.397" v="3458" actId="26606"/>
          <ac:spMkLst>
            <pc:docMk/>
            <pc:sldMk cId="3695520123" sldId="336"/>
            <ac:spMk id="16" creationId="{D2B78728-A580-49A7-84F9-6EF6F583ADE0}"/>
          </ac:spMkLst>
        </pc:spChg>
        <pc:spChg chg="add del">
          <ac:chgData name="Albert Kšiňan" userId="d010fccd-7d02-475f-9f14-2192af778b2b" providerId="ADAL" clId="{3424DED6-8399-4066-B94A-DDD98D4167D3}" dt="2023-11-07T22:03:01.397" v="3458" actId="26606"/>
          <ac:spMkLst>
            <pc:docMk/>
            <pc:sldMk cId="3695520123" sldId="336"/>
            <ac:spMk id="18" creationId="{38FAA1A1-D861-433F-88FA-1E9D6FD31D11}"/>
          </ac:spMkLst>
        </pc:spChg>
        <pc:spChg chg="add del">
          <ac:chgData name="Albert Kšiňan" userId="d010fccd-7d02-475f-9f14-2192af778b2b" providerId="ADAL" clId="{3424DED6-8399-4066-B94A-DDD98D4167D3}" dt="2023-11-07T22:03:01.397" v="3458" actId="26606"/>
          <ac:spMkLst>
            <pc:docMk/>
            <pc:sldMk cId="3695520123" sldId="336"/>
            <ac:spMk id="20" creationId="{8D71EDA1-87BF-4D5D-AB79-F346FD19278A}"/>
          </ac:spMkLst>
        </pc:spChg>
        <pc:picChg chg="add del">
          <ac:chgData name="Albert Kšiňan" userId="d010fccd-7d02-475f-9f14-2192af778b2b" providerId="ADAL" clId="{3424DED6-8399-4066-B94A-DDD98D4167D3}" dt="2023-11-07T22:02:53.174" v="3454" actId="26606"/>
          <ac:picMkLst>
            <pc:docMk/>
            <pc:sldMk cId="3695520123" sldId="336"/>
            <ac:picMk id="5" creationId="{DD0C8826-F099-8316-F75D-D6AC6D560D78}"/>
          </ac:picMkLst>
        </pc:picChg>
        <pc:picChg chg="add del">
          <ac:chgData name="Albert Kšiňan" userId="d010fccd-7d02-475f-9f14-2192af778b2b" providerId="ADAL" clId="{3424DED6-8399-4066-B94A-DDD98D4167D3}" dt="2023-11-07T22:16:33.052" v="3643" actId="478"/>
          <ac:picMkLst>
            <pc:docMk/>
            <pc:sldMk cId="3695520123" sldId="336"/>
            <ac:picMk id="7" creationId="{D59B410E-36C5-2336-BB65-7179818CF768}"/>
          </ac:picMkLst>
        </pc:picChg>
      </pc:sldChg>
      <pc:sldChg chg="modSp add del mod ord">
        <pc:chgData name="Albert Kšiňan" userId="d010fccd-7d02-475f-9f14-2192af778b2b" providerId="ADAL" clId="{3424DED6-8399-4066-B94A-DDD98D4167D3}" dt="2023-11-07T22:07:08.109" v="3526" actId="2890"/>
        <pc:sldMkLst>
          <pc:docMk/>
          <pc:sldMk cId="1218130335" sldId="337"/>
        </pc:sldMkLst>
        <pc:spChg chg="mod">
          <ac:chgData name="Albert Kšiňan" userId="d010fccd-7d02-475f-9f14-2192af778b2b" providerId="ADAL" clId="{3424DED6-8399-4066-B94A-DDD98D4167D3}" dt="2023-11-07T22:06:56.947" v="3521"/>
          <ac:spMkLst>
            <pc:docMk/>
            <pc:sldMk cId="1218130335" sldId="337"/>
            <ac:spMk id="2" creationId="{353C2439-9EB5-D4A5-44A5-F6ED97DD72E8}"/>
          </ac:spMkLst>
        </pc:spChg>
      </pc:sldChg>
    </pc:docChg>
  </pc:docChgLst>
  <pc:docChgLst>
    <pc:chgData name="Albert Kšiňan" userId="d010fccd-7d02-475f-9f14-2192af778b2b" providerId="ADAL" clId="{983F947F-3B53-4B35-A464-F1383E267608}"/>
    <pc:docChg chg="undo custSel modSld">
      <pc:chgData name="Albert Kšiňan" userId="d010fccd-7d02-475f-9f14-2192af778b2b" providerId="ADAL" clId="{983F947F-3B53-4B35-A464-F1383E267608}" dt="2023-11-08T09:46:03.696" v="225" actId="2711"/>
      <pc:docMkLst>
        <pc:docMk/>
      </pc:docMkLst>
      <pc:sldChg chg="modTransition">
        <pc:chgData name="Albert Kšiňan" userId="d010fccd-7d02-475f-9f14-2192af778b2b" providerId="ADAL" clId="{983F947F-3B53-4B35-A464-F1383E267608}" dt="2023-11-08T09:45:40.488" v="221"/>
        <pc:sldMkLst>
          <pc:docMk/>
          <pc:sldMk cId="300048514" sldId="256"/>
        </pc:sldMkLst>
      </pc:sldChg>
      <pc:sldChg chg="modSp mod modTransition modAnim">
        <pc:chgData name="Albert Kšiňan" userId="d010fccd-7d02-475f-9f14-2192af778b2b" providerId="ADAL" clId="{983F947F-3B53-4B35-A464-F1383E267608}" dt="2023-11-08T09:46:03.696" v="225" actId="2711"/>
        <pc:sldMkLst>
          <pc:docMk/>
          <pc:sldMk cId="255399491" sldId="257"/>
        </pc:sldMkLst>
        <pc:spChg chg="mod">
          <ac:chgData name="Albert Kšiňan" userId="d010fccd-7d02-475f-9f14-2192af778b2b" providerId="ADAL" clId="{983F947F-3B53-4B35-A464-F1383E267608}" dt="2023-11-08T09:46:03.696" v="225" actId="2711"/>
          <ac:spMkLst>
            <pc:docMk/>
            <pc:sldMk cId="255399491" sldId="257"/>
            <ac:spMk id="10" creationId="{64876531-C4E6-C59D-F0DF-ACFD465E69FD}"/>
          </ac:spMkLst>
        </pc:spChg>
        <pc:graphicFrameChg chg="mod">
          <ac:chgData name="Albert Kšiňan" userId="d010fccd-7d02-475f-9f14-2192af778b2b" providerId="ADAL" clId="{983F947F-3B53-4B35-A464-F1383E267608}" dt="2023-11-08T09:45:57.617" v="224" actId="14100"/>
          <ac:graphicFrameMkLst>
            <pc:docMk/>
            <pc:sldMk cId="255399491" sldId="257"/>
            <ac:graphicFrameMk id="4" creationId="{EE90B0C4-0CF5-C318-F2E4-6BCF434923B3}"/>
          </ac:graphicFrameMkLst>
        </pc:graphicFrameChg>
      </pc:sldChg>
      <pc:sldChg chg="modSp mod modTransition">
        <pc:chgData name="Albert Kšiňan" userId="d010fccd-7d02-475f-9f14-2192af778b2b" providerId="ADAL" clId="{983F947F-3B53-4B35-A464-F1383E267608}" dt="2023-11-08T09:45:40.488" v="221"/>
        <pc:sldMkLst>
          <pc:docMk/>
          <pc:sldMk cId="699323034" sldId="258"/>
        </pc:sldMkLst>
        <pc:spChg chg="mod">
          <ac:chgData name="Albert Kšiňan" userId="d010fccd-7d02-475f-9f14-2192af778b2b" providerId="ADAL" clId="{983F947F-3B53-4B35-A464-F1383E267608}" dt="2023-11-08T09:14:56.932" v="105" actId="5793"/>
          <ac:spMkLst>
            <pc:docMk/>
            <pc:sldMk cId="699323034" sldId="258"/>
            <ac:spMk id="26" creationId="{254BF6E1-EA3D-EA69-4015-8435471EA11E}"/>
          </ac:spMkLst>
        </pc:spChg>
      </pc:sldChg>
      <pc:sldChg chg="modTransition">
        <pc:chgData name="Albert Kšiňan" userId="d010fccd-7d02-475f-9f14-2192af778b2b" providerId="ADAL" clId="{983F947F-3B53-4B35-A464-F1383E267608}" dt="2023-11-08T09:45:40.488" v="221"/>
        <pc:sldMkLst>
          <pc:docMk/>
          <pc:sldMk cId="1192477675" sldId="259"/>
        </pc:sldMkLst>
      </pc:sldChg>
      <pc:sldChg chg="modSp mod modTransition">
        <pc:chgData name="Albert Kšiňan" userId="d010fccd-7d02-475f-9f14-2192af778b2b" providerId="ADAL" clId="{983F947F-3B53-4B35-A464-F1383E267608}" dt="2023-11-08T09:45:40.488" v="221"/>
        <pc:sldMkLst>
          <pc:docMk/>
          <pc:sldMk cId="432651923" sldId="260"/>
        </pc:sldMkLst>
        <pc:spChg chg="mod">
          <ac:chgData name="Albert Kšiňan" userId="d010fccd-7d02-475f-9f14-2192af778b2b" providerId="ADAL" clId="{983F947F-3B53-4B35-A464-F1383E267608}" dt="2023-11-08T09:15:06.142" v="109" actId="113"/>
          <ac:spMkLst>
            <pc:docMk/>
            <pc:sldMk cId="432651923" sldId="260"/>
            <ac:spMk id="3" creationId="{97F80F11-DB55-8527-79E9-5E35A3FE76A1}"/>
          </ac:spMkLst>
        </pc:spChg>
      </pc:sldChg>
      <pc:sldChg chg="modSp mod modTransition">
        <pc:chgData name="Albert Kšiňan" userId="d010fccd-7d02-475f-9f14-2192af778b2b" providerId="ADAL" clId="{983F947F-3B53-4B35-A464-F1383E267608}" dt="2023-11-08T09:45:40.488" v="221"/>
        <pc:sldMkLst>
          <pc:docMk/>
          <pc:sldMk cId="1112169167" sldId="261"/>
        </pc:sldMkLst>
        <pc:spChg chg="mod">
          <ac:chgData name="Albert Kšiňan" userId="d010fccd-7d02-475f-9f14-2192af778b2b" providerId="ADAL" clId="{983F947F-3B53-4B35-A464-F1383E267608}" dt="2023-11-08T09:15:15.041" v="111" actId="403"/>
          <ac:spMkLst>
            <pc:docMk/>
            <pc:sldMk cId="1112169167" sldId="261"/>
            <ac:spMk id="23" creationId="{C8E3494F-66E9-3F44-855D-AB158BA741D4}"/>
          </ac:spMkLst>
        </pc:spChg>
      </pc:sldChg>
      <pc:sldChg chg="addSp delSp modSp mod modTransition">
        <pc:chgData name="Albert Kšiňan" userId="d010fccd-7d02-475f-9f14-2192af778b2b" providerId="ADAL" clId="{983F947F-3B53-4B35-A464-F1383E267608}" dt="2023-11-08T09:45:40.488" v="221"/>
        <pc:sldMkLst>
          <pc:docMk/>
          <pc:sldMk cId="73803884" sldId="262"/>
        </pc:sldMkLst>
        <pc:spChg chg="add del mod">
          <ac:chgData name="Albert Kšiňan" userId="d010fccd-7d02-475f-9f14-2192af778b2b" providerId="ADAL" clId="{983F947F-3B53-4B35-A464-F1383E267608}" dt="2023-11-08T09:15:37.774" v="115" actId="478"/>
          <ac:spMkLst>
            <pc:docMk/>
            <pc:sldMk cId="73803884" sldId="262"/>
            <ac:spMk id="5" creationId="{350FEF4F-577E-58D5-4D02-C4A0449958D8}"/>
          </ac:spMkLst>
        </pc:spChg>
        <pc:picChg chg="del mod">
          <ac:chgData name="Albert Kšiňan" userId="d010fccd-7d02-475f-9f14-2192af778b2b" providerId="ADAL" clId="{983F947F-3B53-4B35-A464-F1383E267608}" dt="2023-11-08T09:15:31.856" v="114" actId="478"/>
          <ac:picMkLst>
            <pc:docMk/>
            <pc:sldMk cId="73803884" sldId="262"/>
            <ac:picMk id="4" creationId="{9E9BA3E9-DB6A-A956-8983-57FE5D9A76A9}"/>
          </ac:picMkLst>
        </pc:picChg>
        <pc:picChg chg="add mod">
          <ac:chgData name="Albert Kšiňan" userId="d010fccd-7d02-475f-9f14-2192af778b2b" providerId="ADAL" clId="{983F947F-3B53-4B35-A464-F1383E267608}" dt="2023-11-08T09:15:45.546" v="117" actId="1076"/>
          <ac:picMkLst>
            <pc:docMk/>
            <pc:sldMk cId="73803884" sldId="262"/>
            <ac:picMk id="2050" creationId="{3D0F3A27-048C-600E-B102-0EDF1479CF6C}"/>
          </ac:picMkLst>
        </pc:picChg>
      </pc:sldChg>
      <pc:sldChg chg="modTransition">
        <pc:chgData name="Albert Kšiňan" userId="d010fccd-7d02-475f-9f14-2192af778b2b" providerId="ADAL" clId="{983F947F-3B53-4B35-A464-F1383E267608}" dt="2023-11-08T09:45:40.488" v="221"/>
        <pc:sldMkLst>
          <pc:docMk/>
          <pc:sldMk cId="2177848695" sldId="263"/>
        </pc:sldMkLst>
      </pc:sldChg>
      <pc:sldChg chg="modTransition modAnim">
        <pc:chgData name="Albert Kšiňan" userId="d010fccd-7d02-475f-9f14-2192af778b2b" providerId="ADAL" clId="{983F947F-3B53-4B35-A464-F1383E267608}" dt="2023-11-08T09:45:40.488" v="221"/>
        <pc:sldMkLst>
          <pc:docMk/>
          <pc:sldMk cId="1178696803" sldId="264"/>
        </pc:sldMkLst>
      </pc:sldChg>
      <pc:sldChg chg="modTransition modAnim">
        <pc:chgData name="Albert Kšiňan" userId="d010fccd-7d02-475f-9f14-2192af778b2b" providerId="ADAL" clId="{983F947F-3B53-4B35-A464-F1383E267608}" dt="2023-11-08T09:45:40.488" v="221"/>
        <pc:sldMkLst>
          <pc:docMk/>
          <pc:sldMk cId="3714841219" sldId="265"/>
        </pc:sldMkLst>
      </pc:sldChg>
      <pc:sldChg chg="modSp mod modTransition modAnim">
        <pc:chgData name="Albert Kšiňan" userId="d010fccd-7d02-475f-9f14-2192af778b2b" providerId="ADAL" clId="{983F947F-3B53-4B35-A464-F1383E267608}" dt="2023-11-08T09:45:40.488" v="221"/>
        <pc:sldMkLst>
          <pc:docMk/>
          <pc:sldMk cId="3927472165" sldId="266"/>
        </pc:sldMkLst>
        <pc:spChg chg="mod">
          <ac:chgData name="Albert Kšiňan" userId="d010fccd-7d02-475f-9f14-2192af778b2b" providerId="ADAL" clId="{983F947F-3B53-4B35-A464-F1383E267608}" dt="2023-11-08T09:16:29.700" v="131" actId="5793"/>
          <ac:spMkLst>
            <pc:docMk/>
            <pc:sldMk cId="3927472165" sldId="266"/>
            <ac:spMk id="3" creationId="{3C4A5888-FD59-13AD-B9DC-41142C4A25C5}"/>
          </ac:spMkLst>
        </pc:spChg>
      </pc:sldChg>
      <pc:sldChg chg="modSp mod modTransition">
        <pc:chgData name="Albert Kšiňan" userId="d010fccd-7d02-475f-9f14-2192af778b2b" providerId="ADAL" clId="{983F947F-3B53-4B35-A464-F1383E267608}" dt="2023-11-08T09:45:40.488" v="221"/>
        <pc:sldMkLst>
          <pc:docMk/>
          <pc:sldMk cId="2784645322" sldId="267"/>
        </pc:sldMkLst>
        <pc:spChg chg="mod">
          <ac:chgData name="Albert Kšiňan" userId="d010fccd-7d02-475f-9f14-2192af778b2b" providerId="ADAL" clId="{983F947F-3B53-4B35-A464-F1383E267608}" dt="2023-11-08T09:14:34.809" v="102" actId="5793"/>
          <ac:spMkLst>
            <pc:docMk/>
            <pc:sldMk cId="2784645322" sldId="267"/>
            <ac:spMk id="3" creationId="{698DAF5B-5BBF-C2E3-4FB4-2F4CBC81A6B1}"/>
          </ac:spMkLst>
        </pc:spChg>
      </pc:sldChg>
      <pc:sldChg chg="modSp mod modTransition">
        <pc:chgData name="Albert Kšiňan" userId="d010fccd-7d02-475f-9f14-2192af778b2b" providerId="ADAL" clId="{983F947F-3B53-4B35-A464-F1383E267608}" dt="2023-11-08T09:45:40.488" v="221"/>
        <pc:sldMkLst>
          <pc:docMk/>
          <pc:sldMk cId="3342084996" sldId="268"/>
        </pc:sldMkLst>
        <pc:spChg chg="mod">
          <ac:chgData name="Albert Kšiňan" userId="d010fccd-7d02-475f-9f14-2192af778b2b" providerId="ADAL" clId="{983F947F-3B53-4B35-A464-F1383E267608}" dt="2023-11-08T09:14:28.168" v="101" actId="5793"/>
          <ac:spMkLst>
            <pc:docMk/>
            <pc:sldMk cId="3342084996" sldId="268"/>
            <ac:spMk id="3" creationId="{F92EA7F1-0304-EC1A-D0D3-968664570405}"/>
          </ac:spMkLst>
        </pc:spChg>
      </pc:sldChg>
      <pc:sldChg chg="modSp mod modTransition modAnim">
        <pc:chgData name="Albert Kšiňan" userId="d010fccd-7d02-475f-9f14-2192af778b2b" providerId="ADAL" clId="{983F947F-3B53-4B35-A464-F1383E267608}" dt="2023-11-08T09:45:40.488" v="221"/>
        <pc:sldMkLst>
          <pc:docMk/>
          <pc:sldMk cId="2035257726" sldId="269"/>
        </pc:sldMkLst>
        <pc:spChg chg="mod">
          <ac:chgData name="Albert Kšiňan" userId="d010fccd-7d02-475f-9f14-2192af778b2b" providerId="ADAL" clId="{983F947F-3B53-4B35-A464-F1383E267608}" dt="2023-11-08T09:16:57.108" v="137" actId="20577"/>
          <ac:spMkLst>
            <pc:docMk/>
            <pc:sldMk cId="2035257726" sldId="269"/>
            <ac:spMk id="3" creationId="{CE4BA785-1041-377E-60A4-A8EA980CB850}"/>
          </ac:spMkLst>
        </pc:spChg>
      </pc:sldChg>
      <pc:sldChg chg="addSp modSp mod modTransition">
        <pc:chgData name="Albert Kšiňan" userId="d010fccd-7d02-475f-9f14-2192af778b2b" providerId="ADAL" clId="{983F947F-3B53-4B35-A464-F1383E267608}" dt="2023-11-08T09:45:40.488" v="221"/>
        <pc:sldMkLst>
          <pc:docMk/>
          <pc:sldMk cId="2490031169" sldId="270"/>
        </pc:sldMkLst>
        <pc:spChg chg="mod">
          <ac:chgData name="Albert Kšiňan" userId="d010fccd-7d02-475f-9f14-2192af778b2b" providerId="ADAL" clId="{983F947F-3B53-4B35-A464-F1383E267608}" dt="2023-11-08T09:17:35.118" v="145" actId="20577"/>
          <ac:spMkLst>
            <pc:docMk/>
            <pc:sldMk cId="2490031169" sldId="270"/>
            <ac:spMk id="2" creationId="{73C41B7D-CC6C-6B72-AAEB-196C98CFA636}"/>
          </ac:spMkLst>
        </pc:spChg>
        <pc:spChg chg="add mod">
          <ac:chgData name="Albert Kšiňan" userId="d010fccd-7d02-475f-9f14-2192af778b2b" providerId="ADAL" clId="{983F947F-3B53-4B35-A464-F1383E267608}" dt="2023-11-08T09:10:48.274" v="98" actId="404"/>
          <ac:spMkLst>
            <pc:docMk/>
            <pc:sldMk cId="2490031169" sldId="270"/>
            <ac:spMk id="4" creationId="{699D7375-6BF8-9258-792F-02F2B4325B00}"/>
          </ac:spMkLst>
        </pc:spChg>
        <pc:picChg chg="add mod">
          <ac:chgData name="Albert Kšiňan" userId="d010fccd-7d02-475f-9f14-2192af778b2b" providerId="ADAL" clId="{983F947F-3B53-4B35-A464-F1383E267608}" dt="2023-11-08T09:09:25.845" v="6"/>
          <ac:picMkLst>
            <pc:docMk/>
            <pc:sldMk cId="2490031169" sldId="270"/>
            <ac:picMk id="1026" creationId="{5D58881B-EC74-2FD8-64AC-71917A1C4253}"/>
          </ac:picMkLst>
        </pc:picChg>
      </pc:sldChg>
      <pc:sldChg chg="modTransition">
        <pc:chgData name="Albert Kšiňan" userId="d010fccd-7d02-475f-9f14-2192af778b2b" providerId="ADAL" clId="{983F947F-3B53-4B35-A464-F1383E267608}" dt="2023-11-08T09:45:40.488" v="221"/>
        <pc:sldMkLst>
          <pc:docMk/>
          <pc:sldMk cId="1336314302" sldId="319"/>
        </pc:sldMkLst>
      </pc:sldChg>
      <pc:sldChg chg="modTransition modAnim">
        <pc:chgData name="Albert Kšiňan" userId="d010fccd-7d02-475f-9f14-2192af778b2b" providerId="ADAL" clId="{983F947F-3B53-4B35-A464-F1383E267608}" dt="2023-11-08T09:45:40.488" v="221"/>
        <pc:sldMkLst>
          <pc:docMk/>
          <pc:sldMk cId="1726227152" sldId="320"/>
        </pc:sldMkLst>
      </pc:sldChg>
      <pc:sldChg chg="modSp mod modTransition">
        <pc:chgData name="Albert Kšiňan" userId="d010fccd-7d02-475f-9f14-2192af778b2b" providerId="ADAL" clId="{983F947F-3B53-4B35-A464-F1383E267608}" dt="2023-11-08T09:45:40.488" v="221"/>
        <pc:sldMkLst>
          <pc:docMk/>
          <pc:sldMk cId="2343437345" sldId="321"/>
        </pc:sldMkLst>
        <pc:spChg chg="mod">
          <ac:chgData name="Albert Kšiňan" userId="d010fccd-7d02-475f-9f14-2192af778b2b" providerId="ADAL" clId="{983F947F-3B53-4B35-A464-F1383E267608}" dt="2023-11-08T09:18:38.980" v="154" actId="2711"/>
          <ac:spMkLst>
            <pc:docMk/>
            <pc:sldMk cId="2343437345" sldId="321"/>
            <ac:spMk id="4" creationId="{7DEABC9B-4AD5-8414-6A3F-97734AE535A0}"/>
          </ac:spMkLst>
        </pc:spChg>
      </pc:sldChg>
      <pc:sldChg chg="modSp mod modTransition modAnim">
        <pc:chgData name="Albert Kšiňan" userId="d010fccd-7d02-475f-9f14-2192af778b2b" providerId="ADAL" clId="{983F947F-3B53-4B35-A464-F1383E267608}" dt="2023-11-08T09:45:40.488" v="221"/>
        <pc:sldMkLst>
          <pc:docMk/>
          <pc:sldMk cId="1355574991" sldId="322"/>
        </pc:sldMkLst>
        <pc:spChg chg="mod">
          <ac:chgData name="Albert Kšiňan" userId="d010fccd-7d02-475f-9f14-2192af778b2b" providerId="ADAL" clId="{983F947F-3B53-4B35-A464-F1383E267608}" dt="2023-11-08T09:35:55.924" v="214" actId="20577"/>
          <ac:spMkLst>
            <pc:docMk/>
            <pc:sldMk cId="1355574991" sldId="322"/>
            <ac:spMk id="3" creationId="{89D73C13-ED43-FBE8-2120-6944139471E0}"/>
          </ac:spMkLst>
        </pc:spChg>
      </pc:sldChg>
      <pc:sldChg chg="modSp modTransition modAnim">
        <pc:chgData name="Albert Kšiňan" userId="d010fccd-7d02-475f-9f14-2192af778b2b" providerId="ADAL" clId="{983F947F-3B53-4B35-A464-F1383E267608}" dt="2023-11-08T09:45:40.488" v="221"/>
        <pc:sldMkLst>
          <pc:docMk/>
          <pc:sldMk cId="3453475862" sldId="323"/>
        </pc:sldMkLst>
        <pc:spChg chg="mod">
          <ac:chgData name="Albert Kšiňan" userId="d010fccd-7d02-475f-9f14-2192af778b2b" providerId="ADAL" clId="{983F947F-3B53-4B35-A464-F1383E267608}" dt="2023-11-08T09:20:39.198" v="167" actId="20577"/>
          <ac:spMkLst>
            <pc:docMk/>
            <pc:sldMk cId="3453475862" sldId="323"/>
            <ac:spMk id="3" creationId="{6BD1EC80-59DF-4B23-833D-3B0E66A15FB7}"/>
          </ac:spMkLst>
        </pc:spChg>
      </pc:sldChg>
      <pc:sldChg chg="modTransition modAnim">
        <pc:chgData name="Albert Kšiňan" userId="d010fccd-7d02-475f-9f14-2192af778b2b" providerId="ADAL" clId="{983F947F-3B53-4B35-A464-F1383E267608}" dt="2023-11-08T09:45:40.488" v="221"/>
        <pc:sldMkLst>
          <pc:docMk/>
          <pc:sldMk cId="2950788705" sldId="324"/>
        </pc:sldMkLst>
      </pc:sldChg>
      <pc:sldChg chg="modSp mod modTransition">
        <pc:chgData name="Albert Kšiňan" userId="d010fccd-7d02-475f-9f14-2192af778b2b" providerId="ADAL" clId="{983F947F-3B53-4B35-A464-F1383E267608}" dt="2023-11-08T09:45:40.488" v="221"/>
        <pc:sldMkLst>
          <pc:docMk/>
          <pc:sldMk cId="1631007488" sldId="325"/>
        </pc:sldMkLst>
        <pc:spChg chg="mod">
          <ac:chgData name="Albert Kšiňan" userId="d010fccd-7d02-475f-9f14-2192af778b2b" providerId="ADAL" clId="{983F947F-3B53-4B35-A464-F1383E267608}" dt="2023-11-08T09:19:07.514" v="163" actId="27636"/>
          <ac:spMkLst>
            <pc:docMk/>
            <pc:sldMk cId="1631007488" sldId="325"/>
            <ac:spMk id="3" creationId="{9E884A9C-240E-2CE7-022E-33EF7ABEFCF1}"/>
          </ac:spMkLst>
        </pc:spChg>
      </pc:sldChg>
      <pc:sldChg chg="modTransition modAnim">
        <pc:chgData name="Albert Kšiňan" userId="d010fccd-7d02-475f-9f14-2192af778b2b" providerId="ADAL" clId="{983F947F-3B53-4B35-A464-F1383E267608}" dt="2023-11-08T09:45:40.488" v="221"/>
        <pc:sldMkLst>
          <pc:docMk/>
          <pc:sldMk cId="2725541355" sldId="326"/>
        </pc:sldMkLst>
      </pc:sldChg>
      <pc:sldChg chg="modTransition">
        <pc:chgData name="Albert Kšiňan" userId="d010fccd-7d02-475f-9f14-2192af778b2b" providerId="ADAL" clId="{983F947F-3B53-4B35-A464-F1383E267608}" dt="2023-11-08T09:45:40.488" v="221"/>
        <pc:sldMkLst>
          <pc:docMk/>
          <pc:sldMk cId="176435514" sldId="327"/>
        </pc:sldMkLst>
      </pc:sldChg>
      <pc:sldChg chg="modTransition modAnim">
        <pc:chgData name="Albert Kšiňan" userId="d010fccd-7d02-475f-9f14-2192af778b2b" providerId="ADAL" clId="{983F947F-3B53-4B35-A464-F1383E267608}" dt="2023-11-08T09:45:40.488" v="221"/>
        <pc:sldMkLst>
          <pc:docMk/>
          <pc:sldMk cId="3304976778" sldId="328"/>
        </pc:sldMkLst>
      </pc:sldChg>
      <pc:sldChg chg="modTransition">
        <pc:chgData name="Albert Kšiňan" userId="d010fccd-7d02-475f-9f14-2192af778b2b" providerId="ADAL" clId="{983F947F-3B53-4B35-A464-F1383E267608}" dt="2023-11-08T09:45:40.488" v="221"/>
        <pc:sldMkLst>
          <pc:docMk/>
          <pc:sldMk cId="3967188173" sldId="329"/>
        </pc:sldMkLst>
      </pc:sldChg>
      <pc:sldChg chg="addSp modSp mod modTransition">
        <pc:chgData name="Albert Kšiňan" userId="d010fccd-7d02-475f-9f14-2192af778b2b" providerId="ADAL" clId="{983F947F-3B53-4B35-A464-F1383E267608}" dt="2023-11-08T09:45:40.488" v="221"/>
        <pc:sldMkLst>
          <pc:docMk/>
          <pc:sldMk cId="1548198055" sldId="330"/>
        </pc:sldMkLst>
        <pc:spChg chg="mod">
          <ac:chgData name="Albert Kšiňan" userId="d010fccd-7d02-475f-9f14-2192af778b2b" providerId="ADAL" clId="{983F947F-3B53-4B35-A464-F1383E267608}" dt="2023-11-08T09:33:38.832" v="173" actId="1076"/>
          <ac:spMkLst>
            <pc:docMk/>
            <pc:sldMk cId="1548198055" sldId="330"/>
            <ac:spMk id="3" creationId="{8D46F0CF-88F8-A774-C50C-E3279B27E7F5}"/>
          </ac:spMkLst>
        </pc:spChg>
        <pc:spChg chg="add mod">
          <ac:chgData name="Albert Kšiňan" userId="d010fccd-7d02-475f-9f14-2192af778b2b" providerId="ADAL" clId="{983F947F-3B53-4B35-A464-F1383E267608}" dt="2023-11-08T09:34:23.154" v="200" actId="404"/>
          <ac:spMkLst>
            <pc:docMk/>
            <pc:sldMk cId="1548198055" sldId="330"/>
            <ac:spMk id="4" creationId="{B0054F93-FBA2-89C3-6602-521B7DCD328D}"/>
          </ac:spMkLst>
        </pc:spChg>
        <pc:picChg chg="add mod">
          <ac:chgData name="Albert Kšiňan" userId="d010fccd-7d02-475f-9f14-2192af778b2b" providerId="ADAL" clId="{983F947F-3B53-4B35-A464-F1383E267608}" dt="2023-11-08T09:33:41.437" v="174" actId="1076"/>
          <ac:picMkLst>
            <pc:docMk/>
            <pc:sldMk cId="1548198055" sldId="330"/>
            <ac:picMk id="3074" creationId="{00E133D9-24B0-0930-9A6F-A339EB1D7D7A}"/>
          </ac:picMkLst>
        </pc:picChg>
      </pc:sldChg>
      <pc:sldChg chg="addSp delSp modSp mod modTransition">
        <pc:chgData name="Albert Kšiňan" userId="d010fccd-7d02-475f-9f14-2192af778b2b" providerId="ADAL" clId="{983F947F-3B53-4B35-A464-F1383E267608}" dt="2023-11-08T09:45:40.488" v="221"/>
        <pc:sldMkLst>
          <pc:docMk/>
          <pc:sldMk cId="2458567940" sldId="331"/>
        </pc:sldMkLst>
        <pc:spChg chg="add del mod">
          <ac:chgData name="Albert Kšiňan" userId="d010fccd-7d02-475f-9f14-2192af778b2b" providerId="ADAL" clId="{983F947F-3B53-4B35-A464-F1383E267608}" dt="2023-11-08T09:35:21.561" v="209" actId="478"/>
          <ac:spMkLst>
            <pc:docMk/>
            <pc:sldMk cId="2458567940" sldId="331"/>
            <ac:spMk id="6" creationId="{72ADEC17-E3DD-FFFF-DAD7-195D93B05D56}"/>
          </ac:spMkLst>
        </pc:spChg>
        <pc:picChg chg="add mod">
          <ac:chgData name="Albert Kšiňan" userId="d010fccd-7d02-475f-9f14-2192af778b2b" providerId="ADAL" clId="{983F947F-3B53-4B35-A464-F1383E267608}" dt="2023-11-08T09:35:25.385" v="211" actId="1076"/>
          <ac:picMkLst>
            <pc:docMk/>
            <pc:sldMk cId="2458567940" sldId="331"/>
            <ac:picMk id="5" creationId="{2D394AFF-F10F-4CC2-3B3E-77A4C31E8D59}"/>
          </ac:picMkLst>
        </pc:picChg>
      </pc:sldChg>
      <pc:sldChg chg="modSp mod modTransition">
        <pc:chgData name="Albert Kšiňan" userId="d010fccd-7d02-475f-9f14-2192af778b2b" providerId="ADAL" clId="{983F947F-3B53-4B35-A464-F1383E267608}" dt="2023-11-08T09:45:40.488" v="221"/>
        <pc:sldMkLst>
          <pc:docMk/>
          <pc:sldMk cId="1548037507" sldId="332"/>
        </pc:sldMkLst>
        <pc:spChg chg="mod">
          <ac:chgData name="Albert Kšiňan" userId="d010fccd-7d02-475f-9f14-2192af778b2b" providerId="ADAL" clId="{983F947F-3B53-4B35-A464-F1383E267608}" dt="2023-11-08T09:35:31.347" v="213" actId="5793"/>
          <ac:spMkLst>
            <pc:docMk/>
            <pc:sldMk cId="1548037507" sldId="332"/>
            <ac:spMk id="3" creationId="{5F298715-9F68-4545-35FB-DAB491006E97}"/>
          </ac:spMkLst>
        </pc:spChg>
      </pc:sldChg>
      <pc:sldChg chg="modTransition">
        <pc:chgData name="Albert Kšiňan" userId="d010fccd-7d02-475f-9f14-2192af778b2b" providerId="ADAL" clId="{983F947F-3B53-4B35-A464-F1383E267608}" dt="2023-11-08T09:45:40.488" v="221"/>
        <pc:sldMkLst>
          <pc:docMk/>
          <pc:sldMk cId="3708113748" sldId="333"/>
        </pc:sldMkLst>
      </pc:sldChg>
      <pc:sldChg chg="modTransition modAnim">
        <pc:chgData name="Albert Kšiňan" userId="d010fccd-7d02-475f-9f14-2192af778b2b" providerId="ADAL" clId="{983F947F-3B53-4B35-A464-F1383E267608}" dt="2023-11-08T09:45:40.488" v="221"/>
        <pc:sldMkLst>
          <pc:docMk/>
          <pc:sldMk cId="753208436" sldId="334"/>
        </pc:sldMkLst>
      </pc:sldChg>
      <pc:sldChg chg="modSp mod modTransition">
        <pc:chgData name="Albert Kšiňan" userId="d010fccd-7d02-475f-9f14-2192af778b2b" providerId="ADAL" clId="{983F947F-3B53-4B35-A464-F1383E267608}" dt="2023-11-08T09:45:40.488" v="221"/>
        <pc:sldMkLst>
          <pc:docMk/>
          <pc:sldMk cId="1670833976" sldId="335"/>
        </pc:sldMkLst>
        <pc:spChg chg="mod">
          <ac:chgData name="Albert Kšiňan" userId="d010fccd-7d02-475f-9f14-2192af778b2b" providerId="ADAL" clId="{983F947F-3B53-4B35-A464-F1383E267608}" dt="2023-11-08T09:45:26.555" v="219" actId="1076"/>
          <ac:spMkLst>
            <pc:docMk/>
            <pc:sldMk cId="1670833976" sldId="335"/>
            <ac:spMk id="4" creationId="{DF870415-D088-70B7-C684-14C802475647}"/>
          </ac:spMkLst>
        </pc:spChg>
      </pc:sldChg>
      <pc:sldChg chg="addSp modSp mod modTransition">
        <pc:chgData name="Albert Kšiňan" userId="d010fccd-7d02-475f-9f14-2192af778b2b" providerId="ADAL" clId="{983F947F-3B53-4B35-A464-F1383E267608}" dt="2023-11-08T09:45:40.488" v="221"/>
        <pc:sldMkLst>
          <pc:docMk/>
          <pc:sldMk cId="3695520123" sldId="336"/>
        </pc:sldMkLst>
        <pc:picChg chg="add mod">
          <ac:chgData name="Albert Kšiňan" userId="d010fccd-7d02-475f-9f14-2192af778b2b" providerId="ADAL" clId="{983F947F-3B53-4B35-A464-F1383E267608}" dt="2023-11-08T09:06:52.314" v="5" actId="14100"/>
          <ac:picMkLst>
            <pc:docMk/>
            <pc:sldMk cId="3695520123" sldId="336"/>
            <ac:picMk id="4" creationId="{670A7402-EEE4-26C6-E5B1-263B6EF9E9A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B1F302-C3C5-444F-BF51-897F53BC16F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C8F7FA1-2C0F-4F60-A321-3C061F9912D7}">
      <dgm:prSet/>
      <dgm:spPr/>
      <dgm:t>
        <a:bodyPr/>
        <a:lstStyle/>
        <a:p>
          <a:r>
            <a:rPr lang="en-US" b="0" dirty="0"/>
            <a:t>Case study/case series</a:t>
          </a:r>
          <a:endParaRPr lang="en-US" dirty="0"/>
        </a:p>
      </dgm:t>
    </dgm:pt>
    <dgm:pt modelId="{C0B93C8F-4F41-4BF4-A03B-BA0A232A2071}" type="parTrans" cxnId="{F1FE6244-46B5-4A1B-AE5F-2E20A68B67DB}">
      <dgm:prSet/>
      <dgm:spPr/>
      <dgm:t>
        <a:bodyPr/>
        <a:lstStyle/>
        <a:p>
          <a:endParaRPr lang="en-US"/>
        </a:p>
      </dgm:t>
    </dgm:pt>
    <dgm:pt modelId="{B5564F24-3960-451D-B5DD-C2A9148FCA49}" type="sibTrans" cxnId="{F1FE6244-46B5-4A1B-AE5F-2E20A68B67DB}">
      <dgm:prSet/>
      <dgm:spPr/>
      <dgm:t>
        <a:bodyPr/>
        <a:lstStyle/>
        <a:p>
          <a:endParaRPr lang="en-US"/>
        </a:p>
      </dgm:t>
    </dgm:pt>
    <dgm:pt modelId="{C1269FA1-D316-481E-A104-462ED9C8C67E}">
      <dgm:prSet/>
      <dgm:spPr/>
      <dgm:t>
        <a:bodyPr/>
        <a:lstStyle/>
        <a:p>
          <a:r>
            <a:rPr lang="en-US" b="0"/>
            <a:t>Ecological </a:t>
          </a:r>
          <a:endParaRPr lang="en-US"/>
        </a:p>
      </dgm:t>
    </dgm:pt>
    <dgm:pt modelId="{7E109BBC-AA53-4434-9051-AE0D7A0558DD}" type="parTrans" cxnId="{97D563B5-BEFB-4AD9-B694-6EA228B287BE}">
      <dgm:prSet/>
      <dgm:spPr/>
      <dgm:t>
        <a:bodyPr/>
        <a:lstStyle/>
        <a:p>
          <a:endParaRPr lang="en-US"/>
        </a:p>
      </dgm:t>
    </dgm:pt>
    <dgm:pt modelId="{CFE5DA21-301B-4FFE-9F92-0D5B4C8D1664}" type="sibTrans" cxnId="{97D563B5-BEFB-4AD9-B694-6EA228B287BE}">
      <dgm:prSet/>
      <dgm:spPr/>
      <dgm:t>
        <a:bodyPr/>
        <a:lstStyle/>
        <a:p>
          <a:endParaRPr lang="en-US"/>
        </a:p>
      </dgm:t>
    </dgm:pt>
    <dgm:pt modelId="{08BE0970-B408-4915-A315-B2A97FED097D}">
      <dgm:prSet/>
      <dgm:spPr/>
      <dgm:t>
        <a:bodyPr/>
        <a:lstStyle/>
        <a:p>
          <a:r>
            <a:rPr lang="en-US" b="0"/>
            <a:t>Cross-sectional</a:t>
          </a:r>
          <a:endParaRPr lang="en-US"/>
        </a:p>
      </dgm:t>
    </dgm:pt>
    <dgm:pt modelId="{54E40183-CC4C-4C12-B022-73BC20F922ED}" type="parTrans" cxnId="{71453C05-8F5F-4391-A09B-E1947202B880}">
      <dgm:prSet/>
      <dgm:spPr/>
      <dgm:t>
        <a:bodyPr/>
        <a:lstStyle/>
        <a:p>
          <a:endParaRPr lang="en-US"/>
        </a:p>
      </dgm:t>
    </dgm:pt>
    <dgm:pt modelId="{DB53F19F-8889-4C58-BC30-2A6EBFA5A258}" type="sibTrans" cxnId="{71453C05-8F5F-4391-A09B-E1947202B880}">
      <dgm:prSet/>
      <dgm:spPr/>
      <dgm:t>
        <a:bodyPr/>
        <a:lstStyle/>
        <a:p>
          <a:endParaRPr lang="en-US"/>
        </a:p>
      </dgm:t>
    </dgm:pt>
    <dgm:pt modelId="{B0FA6986-AE1A-4786-8A56-8BD0D2316181}">
      <dgm:prSet/>
      <dgm:spPr/>
      <dgm:t>
        <a:bodyPr/>
        <a:lstStyle/>
        <a:p>
          <a:r>
            <a:rPr lang="en-US" b="0"/>
            <a:t>Case-control</a:t>
          </a:r>
          <a:endParaRPr lang="en-US"/>
        </a:p>
      </dgm:t>
    </dgm:pt>
    <dgm:pt modelId="{B8F46423-EBCC-4CD1-9D8B-28A419D17FF7}" type="parTrans" cxnId="{8F7FC23A-72C4-4C90-BD4C-52225F1DE2EB}">
      <dgm:prSet/>
      <dgm:spPr/>
      <dgm:t>
        <a:bodyPr/>
        <a:lstStyle/>
        <a:p>
          <a:endParaRPr lang="en-US"/>
        </a:p>
      </dgm:t>
    </dgm:pt>
    <dgm:pt modelId="{1D065740-5A7B-4338-A575-2A0D785E727D}" type="sibTrans" cxnId="{8F7FC23A-72C4-4C90-BD4C-52225F1DE2EB}">
      <dgm:prSet/>
      <dgm:spPr/>
      <dgm:t>
        <a:bodyPr/>
        <a:lstStyle/>
        <a:p>
          <a:endParaRPr lang="en-US"/>
        </a:p>
      </dgm:t>
    </dgm:pt>
    <dgm:pt modelId="{28D53F6E-F7F9-4DAB-BE7A-AAA0CD762375}">
      <dgm:prSet/>
      <dgm:spPr/>
      <dgm:t>
        <a:bodyPr/>
        <a:lstStyle/>
        <a:p>
          <a:r>
            <a:rPr lang="en-US" b="0" dirty="0"/>
            <a:t>Cohort</a:t>
          </a:r>
          <a:endParaRPr lang="en-US" dirty="0"/>
        </a:p>
      </dgm:t>
    </dgm:pt>
    <dgm:pt modelId="{4466E6E4-A0C5-4C86-8202-61F00F7EDC4C}" type="parTrans" cxnId="{6E0EBFC0-E3A9-42BD-B538-3A0678BDB261}">
      <dgm:prSet/>
      <dgm:spPr/>
      <dgm:t>
        <a:bodyPr/>
        <a:lstStyle/>
        <a:p>
          <a:endParaRPr lang="en-US"/>
        </a:p>
      </dgm:t>
    </dgm:pt>
    <dgm:pt modelId="{41899F19-3FA8-4E4E-8C17-84A1EFFBEAF5}" type="sibTrans" cxnId="{6E0EBFC0-E3A9-42BD-B538-3A0678BDB261}">
      <dgm:prSet/>
      <dgm:spPr/>
      <dgm:t>
        <a:bodyPr/>
        <a:lstStyle/>
        <a:p>
          <a:endParaRPr lang="en-US"/>
        </a:p>
      </dgm:t>
    </dgm:pt>
    <dgm:pt modelId="{67B71FA9-E07A-4B68-A49E-AB0D838D8682}">
      <dgm:prSet/>
      <dgm:spPr/>
      <dgm:t>
        <a:bodyPr/>
        <a:lstStyle/>
        <a:p>
          <a:r>
            <a:rPr lang="en-US" b="0" dirty="0"/>
            <a:t>Randomized controlled trial</a:t>
          </a:r>
          <a:endParaRPr lang="en-US" dirty="0"/>
        </a:p>
      </dgm:t>
    </dgm:pt>
    <dgm:pt modelId="{CBAD6BE8-F86D-4851-90BB-AFF4AA9872F9}" type="parTrans" cxnId="{6FBC4060-EF51-4AE1-A1FF-BB0DF02140ED}">
      <dgm:prSet/>
      <dgm:spPr/>
      <dgm:t>
        <a:bodyPr/>
        <a:lstStyle/>
        <a:p>
          <a:endParaRPr lang="en-US"/>
        </a:p>
      </dgm:t>
    </dgm:pt>
    <dgm:pt modelId="{D33106AC-9924-4EF4-9326-2627399B596C}" type="sibTrans" cxnId="{6FBC4060-EF51-4AE1-A1FF-BB0DF02140ED}">
      <dgm:prSet/>
      <dgm:spPr/>
      <dgm:t>
        <a:bodyPr/>
        <a:lstStyle/>
        <a:p>
          <a:endParaRPr lang="en-US"/>
        </a:p>
      </dgm:t>
    </dgm:pt>
    <dgm:pt modelId="{C4B6626A-1143-774F-8977-D6A765BC3C75}">
      <dgm:prSet/>
      <dgm:spPr/>
      <dgm:t>
        <a:bodyPr/>
        <a:lstStyle/>
        <a:p>
          <a:r>
            <a:rPr lang="en-US" dirty="0"/>
            <a:t>Quasi-experiment</a:t>
          </a:r>
        </a:p>
      </dgm:t>
    </dgm:pt>
    <dgm:pt modelId="{27E45C1E-D1C9-6446-85CB-0470B8D1FF09}" type="parTrans" cxnId="{CF130A67-8BD7-7044-8EA4-988914A8CC42}">
      <dgm:prSet/>
      <dgm:spPr/>
      <dgm:t>
        <a:bodyPr/>
        <a:lstStyle/>
        <a:p>
          <a:endParaRPr lang="en-US"/>
        </a:p>
      </dgm:t>
    </dgm:pt>
    <dgm:pt modelId="{F005F9A4-E500-6E4A-B952-49C1F0DFBA94}" type="sibTrans" cxnId="{CF130A67-8BD7-7044-8EA4-988914A8CC42}">
      <dgm:prSet/>
      <dgm:spPr/>
      <dgm:t>
        <a:bodyPr/>
        <a:lstStyle/>
        <a:p>
          <a:endParaRPr lang="en-US"/>
        </a:p>
      </dgm:t>
    </dgm:pt>
    <dgm:pt modelId="{6E02E31F-992B-CF48-BA51-77FEBD64D049}">
      <dgm:prSet/>
      <dgm:spPr/>
      <dgm:t>
        <a:bodyPr/>
        <a:lstStyle/>
        <a:p>
          <a:r>
            <a:rPr lang="en-US" dirty="0"/>
            <a:t>Systematic review &amp; meta-analysis</a:t>
          </a:r>
        </a:p>
      </dgm:t>
    </dgm:pt>
    <dgm:pt modelId="{A1E43E6A-11E2-3149-B27C-FB6D8994CCA5}" type="parTrans" cxnId="{C4356545-93B4-DE4F-A987-A210CEC2024B}">
      <dgm:prSet/>
      <dgm:spPr/>
      <dgm:t>
        <a:bodyPr/>
        <a:lstStyle/>
        <a:p>
          <a:endParaRPr lang="en-US"/>
        </a:p>
      </dgm:t>
    </dgm:pt>
    <dgm:pt modelId="{EDB28973-4369-4A41-B932-FB351F8B48EB}" type="sibTrans" cxnId="{C4356545-93B4-DE4F-A987-A210CEC2024B}">
      <dgm:prSet/>
      <dgm:spPr/>
      <dgm:t>
        <a:bodyPr/>
        <a:lstStyle/>
        <a:p>
          <a:endParaRPr lang="en-US"/>
        </a:p>
      </dgm:t>
    </dgm:pt>
    <dgm:pt modelId="{A9960612-4094-124D-A493-64059DC1930F}" type="pres">
      <dgm:prSet presAssocID="{19B1F302-C3C5-444F-BF51-897F53BC16FF}" presName="linear" presStyleCnt="0">
        <dgm:presLayoutVars>
          <dgm:animLvl val="lvl"/>
          <dgm:resizeHandles val="exact"/>
        </dgm:presLayoutVars>
      </dgm:prSet>
      <dgm:spPr/>
    </dgm:pt>
    <dgm:pt modelId="{ADCA76AD-B9F4-924A-91C1-23699F8671EA}" type="pres">
      <dgm:prSet presAssocID="{3C8F7FA1-2C0F-4F60-A321-3C061F9912D7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6D320BE1-C765-E743-A768-2AFFF3245D41}" type="pres">
      <dgm:prSet presAssocID="{B5564F24-3960-451D-B5DD-C2A9148FCA49}" presName="spacer" presStyleCnt="0"/>
      <dgm:spPr/>
    </dgm:pt>
    <dgm:pt modelId="{F5D6C552-F8EB-0E41-AE57-9098E1CC00DF}" type="pres">
      <dgm:prSet presAssocID="{C1269FA1-D316-481E-A104-462ED9C8C67E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C63E2F34-D039-3548-94DD-5AF4C6A5DA84}" type="pres">
      <dgm:prSet presAssocID="{CFE5DA21-301B-4FFE-9F92-0D5B4C8D1664}" presName="spacer" presStyleCnt="0"/>
      <dgm:spPr/>
    </dgm:pt>
    <dgm:pt modelId="{7F549EA5-B164-1E45-B56F-D553B619F8BB}" type="pres">
      <dgm:prSet presAssocID="{08BE0970-B408-4915-A315-B2A97FED097D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4812E60B-E3C2-D24B-9CC2-A8F88E308F92}" type="pres">
      <dgm:prSet presAssocID="{DB53F19F-8889-4C58-BC30-2A6EBFA5A258}" presName="spacer" presStyleCnt="0"/>
      <dgm:spPr/>
    </dgm:pt>
    <dgm:pt modelId="{82925EFB-A22F-B146-8641-505BF777CBA0}" type="pres">
      <dgm:prSet presAssocID="{B0FA6986-AE1A-4786-8A56-8BD0D2316181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0B896C05-FA25-EA48-BB7E-0E35199918E5}" type="pres">
      <dgm:prSet presAssocID="{1D065740-5A7B-4338-A575-2A0D785E727D}" presName="spacer" presStyleCnt="0"/>
      <dgm:spPr/>
    </dgm:pt>
    <dgm:pt modelId="{76C021D4-C9EE-7D4A-8781-AE39C19DFFE7}" type="pres">
      <dgm:prSet presAssocID="{28D53F6E-F7F9-4DAB-BE7A-AAA0CD762375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BE976874-5840-2743-97F1-B583D0C4FCAD}" type="pres">
      <dgm:prSet presAssocID="{41899F19-3FA8-4E4E-8C17-84A1EFFBEAF5}" presName="spacer" presStyleCnt="0"/>
      <dgm:spPr/>
    </dgm:pt>
    <dgm:pt modelId="{4CC9D07A-DD34-134B-8AC5-02789B87009B}" type="pres">
      <dgm:prSet presAssocID="{C4B6626A-1143-774F-8977-D6A765BC3C75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12DB62B0-DD37-F942-9BAB-E00C607897AA}" type="pres">
      <dgm:prSet presAssocID="{F005F9A4-E500-6E4A-B952-49C1F0DFBA94}" presName="spacer" presStyleCnt="0"/>
      <dgm:spPr/>
    </dgm:pt>
    <dgm:pt modelId="{B57803D7-7BE3-3742-9DB2-4E9CAE12B549}" type="pres">
      <dgm:prSet presAssocID="{67B71FA9-E07A-4B68-A49E-AB0D838D8682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CC326B1B-005B-6047-BFBB-42B06A9F2294}" type="pres">
      <dgm:prSet presAssocID="{D33106AC-9924-4EF4-9326-2627399B596C}" presName="spacer" presStyleCnt="0"/>
      <dgm:spPr/>
    </dgm:pt>
    <dgm:pt modelId="{917101F9-FB6E-B94D-8E25-352EB674B961}" type="pres">
      <dgm:prSet presAssocID="{6E02E31F-992B-CF48-BA51-77FEBD64D049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71453C05-8F5F-4391-A09B-E1947202B880}" srcId="{19B1F302-C3C5-444F-BF51-897F53BC16FF}" destId="{08BE0970-B408-4915-A315-B2A97FED097D}" srcOrd="2" destOrd="0" parTransId="{54E40183-CC4C-4C12-B022-73BC20F922ED}" sibTransId="{DB53F19F-8889-4C58-BC30-2A6EBFA5A258}"/>
    <dgm:cxn modelId="{4B218C31-DAC5-D847-AB32-4FF5650F4214}" type="presOf" srcId="{28D53F6E-F7F9-4DAB-BE7A-AAA0CD762375}" destId="{76C021D4-C9EE-7D4A-8781-AE39C19DFFE7}" srcOrd="0" destOrd="0" presId="urn:microsoft.com/office/officeart/2005/8/layout/vList2"/>
    <dgm:cxn modelId="{8F7FC23A-72C4-4C90-BD4C-52225F1DE2EB}" srcId="{19B1F302-C3C5-444F-BF51-897F53BC16FF}" destId="{B0FA6986-AE1A-4786-8A56-8BD0D2316181}" srcOrd="3" destOrd="0" parTransId="{B8F46423-EBCC-4CD1-9D8B-28A419D17FF7}" sibTransId="{1D065740-5A7B-4338-A575-2A0D785E727D}"/>
    <dgm:cxn modelId="{0083323E-E233-6B4B-BE96-60EF82D72E15}" type="presOf" srcId="{C4B6626A-1143-774F-8977-D6A765BC3C75}" destId="{4CC9D07A-DD34-134B-8AC5-02789B87009B}" srcOrd="0" destOrd="0" presId="urn:microsoft.com/office/officeart/2005/8/layout/vList2"/>
    <dgm:cxn modelId="{A8417C5B-832A-E946-B2B7-3D75CEA3340B}" type="presOf" srcId="{C1269FA1-D316-481E-A104-462ED9C8C67E}" destId="{F5D6C552-F8EB-0E41-AE57-9098E1CC00DF}" srcOrd="0" destOrd="0" presId="urn:microsoft.com/office/officeart/2005/8/layout/vList2"/>
    <dgm:cxn modelId="{6FBC4060-EF51-4AE1-A1FF-BB0DF02140ED}" srcId="{19B1F302-C3C5-444F-BF51-897F53BC16FF}" destId="{67B71FA9-E07A-4B68-A49E-AB0D838D8682}" srcOrd="6" destOrd="0" parTransId="{CBAD6BE8-F86D-4851-90BB-AFF4AA9872F9}" sibTransId="{D33106AC-9924-4EF4-9326-2627399B596C}"/>
    <dgm:cxn modelId="{F1FE6244-46B5-4A1B-AE5F-2E20A68B67DB}" srcId="{19B1F302-C3C5-444F-BF51-897F53BC16FF}" destId="{3C8F7FA1-2C0F-4F60-A321-3C061F9912D7}" srcOrd="0" destOrd="0" parTransId="{C0B93C8F-4F41-4BF4-A03B-BA0A232A2071}" sibTransId="{B5564F24-3960-451D-B5DD-C2A9148FCA49}"/>
    <dgm:cxn modelId="{C4356545-93B4-DE4F-A987-A210CEC2024B}" srcId="{19B1F302-C3C5-444F-BF51-897F53BC16FF}" destId="{6E02E31F-992B-CF48-BA51-77FEBD64D049}" srcOrd="7" destOrd="0" parTransId="{A1E43E6A-11E2-3149-B27C-FB6D8994CCA5}" sibTransId="{EDB28973-4369-4A41-B932-FB351F8B48EB}"/>
    <dgm:cxn modelId="{A75F7965-6CA6-EE45-B360-C974C886CC50}" type="presOf" srcId="{67B71FA9-E07A-4B68-A49E-AB0D838D8682}" destId="{B57803D7-7BE3-3742-9DB2-4E9CAE12B549}" srcOrd="0" destOrd="0" presId="urn:microsoft.com/office/officeart/2005/8/layout/vList2"/>
    <dgm:cxn modelId="{CF130A67-8BD7-7044-8EA4-988914A8CC42}" srcId="{19B1F302-C3C5-444F-BF51-897F53BC16FF}" destId="{C4B6626A-1143-774F-8977-D6A765BC3C75}" srcOrd="5" destOrd="0" parTransId="{27E45C1E-D1C9-6446-85CB-0470B8D1FF09}" sibTransId="{F005F9A4-E500-6E4A-B952-49C1F0DFBA94}"/>
    <dgm:cxn modelId="{C1010F7A-19A1-FB48-9241-882AC3BA1EF6}" type="presOf" srcId="{3C8F7FA1-2C0F-4F60-A321-3C061F9912D7}" destId="{ADCA76AD-B9F4-924A-91C1-23699F8671EA}" srcOrd="0" destOrd="0" presId="urn:microsoft.com/office/officeart/2005/8/layout/vList2"/>
    <dgm:cxn modelId="{9DFD459F-5C8D-CD47-8243-49F83430F550}" type="presOf" srcId="{B0FA6986-AE1A-4786-8A56-8BD0D2316181}" destId="{82925EFB-A22F-B146-8641-505BF777CBA0}" srcOrd="0" destOrd="0" presId="urn:microsoft.com/office/officeart/2005/8/layout/vList2"/>
    <dgm:cxn modelId="{3EE55BAA-A658-B64F-8043-2D01F58A72F4}" type="presOf" srcId="{08BE0970-B408-4915-A315-B2A97FED097D}" destId="{7F549EA5-B164-1E45-B56F-D553B619F8BB}" srcOrd="0" destOrd="0" presId="urn:microsoft.com/office/officeart/2005/8/layout/vList2"/>
    <dgm:cxn modelId="{3A218BAE-261C-884B-99C3-68A9F43AF463}" type="presOf" srcId="{6E02E31F-992B-CF48-BA51-77FEBD64D049}" destId="{917101F9-FB6E-B94D-8E25-352EB674B961}" srcOrd="0" destOrd="0" presId="urn:microsoft.com/office/officeart/2005/8/layout/vList2"/>
    <dgm:cxn modelId="{97D563B5-BEFB-4AD9-B694-6EA228B287BE}" srcId="{19B1F302-C3C5-444F-BF51-897F53BC16FF}" destId="{C1269FA1-D316-481E-A104-462ED9C8C67E}" srcOrd="1" destOrd="0" parTransId="{7E109BBC-AA53-4434-9051-AE0D7A0558DD}" sibTransId="{CFE5DA21-301B-4FFE-9F92-0D5B4C8D1664}"/>
    <dgm:cxn modelId="{6E0EBFC0-E3A9-42BD-B538-3A0678BDB261}" srcId="{19B1F302-C3C5-444F-BF51-897F53BC16FF}" destId="{28D53F6E-F7F9-4DAB-BE7A-AAA0CD762375}" srcOrd="4" destOrd="0" parTransId="{4466E6E4-A0C5-4C86-8202-61F00F7EDC4C}" sibTransId="{41899F19-3FA8-4E4E-8C17-84A1EFFBEAF5}"/>
    <dgm:cxn modelId="{B7EEBBE0-9257-264E-97B2-721ECCDD92F1}" type="presOf" srcId="{19B1F302-C3C5-444F-BF51-897F53BC16FF}" destId="{A9960612-4094-124D-A493-64059DC1930F}" srcOrd="0" destOrd="0" presId="urn:microsoft.com/office/officeart/2005/8/layout/vList2"/>
    <dgm:cxn modelId="{C66CC4B2-B427-CB4B-838A-9083F73A56FA}" type="presParOf" srcId="{A9960612-4094-124D-A493-64059DC1930F}" destId="{ADCA76AD-B9F4-924A-91C1-23699F8671EA}" srcOrd="0" destOrd="0" presId="urn:microsoft.com/office/officeart/2005/8/layout/vList2"/>
    <dgm:cxn modelId="{8966E06C-E063-3E4B-8E4A-6A8AFD964058}" type="presParOf" srcId="{A9960612-4094-124D-A493-64059DC1930F}" destId="{6D320BE1-C765-E743-A768-2AFFF3245D41}" srcOrd="1" destOrd="0" presId="urn:microsoft.com/office/officeart/2005/8/layout/vList2"/>
    <dgm:cxn modelId="{845414B9-8DB1-FA44-A6A2-634F72406BF0}" type="presParOf" srcId="{A9960612-4094-124D-A493-64059DC1930F}" destId="{F5D6C552-F8EB-0E41-AE57-9098E1CC00DF}" srcOrd="2" destOrd="0" presId="urn:microsoft.com/office/officeart/2005/8/layout/vList2"/>
    <dgm:cxn modelId="{21991B13-C6A8-034D-8F22-9F9279C6FCDC}" type="presParOf" srcId="{A9960612-4094-124D-A493-64059DC1930F}" destId="{C63E2F34-D039-3548-94DD-5AF4C6A5DA84}" srcOrd="3" destOrd="0" presId="urn:microsoft.com/office/officeart/2005/8/layout/vList2"/>
    <dgm:cxn modelId="{C16B637F-0D0C-E441-8E7F-9E48B2DA2353}" type="presParOf" srcId="{A9960612-4094-124D-A493-64059DC1930F}" destId="{7F549EA5-B164-1E45-B56F-D553B619F8BB}" srcOrd="4" destOrd="0" presId="urn:microsoft.com/office/officeart/2005/8/layout/vList2"/>
    <dgm:cxn modelId="{02BC002A-3065-B14F-B34C-0D6DA10CB8F4}" type="presParOf" srcId="{A9960612-4094-124D-A493-64059DC1930F}" destId="{4812E60B-E3C2-D24B-9CC2-A8F88E308F92}" srcOrd="5" destOrd="0" presId="urn:microsoft.com/office/officeart/2005/8/layout/vList2"/>
    <dgm:cxn modelId="{B9622377-2689-3D45-B389-500E43D11321}" type="presParOf" srcId="{A9960612-4094-124D-A493-64059DC1930F}" destId="{82925EFB-A22F-B146-8641-505BF777CBA0}" srcOrd="6" destOrd="0" presId="urn:microsoft.com/office/officeart/2005/8/layout/vList2"/>
    <dgm:cxn modelId="{51AB27FB-5FF0-BD4D-B874-E89A0E10E1E8}" type="presParOf" srcId="{A9960612-4094-124D-A493-64059DC1930F}" destId="{0B896C05-FA25-EA48-BB7E-0E35199918E5}" srcOrd="7" destOrd="0" presId="urn:microsoft.com/office/officeart/2005/8/layout/vList2"/>
    <dgm:cxn modelId="{7DBEE310-CA3B-D54B-9DDF-6B38A4CDABDF}" type="presParOf" srcId="{A9960612-4094-124D-A493-64059DC1930F}" destId="{76C021D4-C9EE-7D4A-8781-AE39C19DFFE7}" srcOrd="8" destOrd="0" presId="urn:microsoft.com/office/officeart/2005/8/layout/vList2"/>
    <dgm:cxn modelId="{2462B28E-1BB5-5E4E-BB4C-1B1E2E03A8E2}" type="presParOf" srcId="{A9960612-4094-124D-A493-64059DC1930F}" destId="{BE976874-5840-2743-97F1-B583D0C4FCAD}" srcOrd="9" destOrd="0" presId="urn:microsoft.com/office/officeart/2005/8/layout/vList2"/>
    <dgm:cxn modelId="{0AA8AD6B-6673-EF42-A111-685EBBE209FC}" type="presParOf" srcId="{A9960612-4094-124D-A493-64059DC1930F}" destId="{4CC9D07A-DD34-134B-8AC5-02789B87009B}" srcOrd="10" destOrd="0" presId="urn:microsoft.com/office/officeart/2005/8/layout/vList2"/>
    <dgm:cxn modelId="{82D04D7A-81BC-0741-B133-AC570AF795A9}" type="presParOf" srcId="{A9960612-4094-124D-A493-64059DC1930F}" destId="{12DB62B0-DD37-F942-9BAB-E00C607897AA}" srcOrd="11" destOrd="0" presId="urn:microsoft.com/office/officeart/2005/8/layout/vList2"/>
    <dgm:cxn modelId="{BCBAAB05-E0C0-C148-AFC9-E8B94DAA359C}" type="presParOf" srcId="{A9960612-4094-124D-A493-64059DC1930F}" destId="{B57803D7-7BE3-3742-9DB2-4E9CAE12B549}" srcOrd="12" destOrd="0" presId="urn:microsoft.com/office/officeart/2005/8/layout/vList2"/>
    <dgm:cxn modelId="{C7CD4E92-DF97-444F-BD2B-AFCA19C634C6}" type="presParOf" srcId="{A9960612-4094-124D-A493-64059DC1930F}" destId="{CC326B1B-005B-6047-BFBB-42B06A9F2294}" srcOrd="13" destOrd="0" presId="urn:microsoft.com/office/officeart/2005/8/layout/vList2"/>
    <dgm:cxn modelId="{880C6C61-4BA2-804D-A241-FC13A6F5423D}" type="presParOf" srcId="{A9960612-4094-124D-A493-64059DC1930F}" destId="{917101F9-FB6E-B94D-8E25-352EB674B961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A76AD-B9F4-924A-91C1-23699F8671EA}">
      <dsp:nvSpPr>
        <dsp:cNvPr id="0" name=""/>
        <dsp:cNvSpPr/>
      </dsp:nvSpPr>
      <dsp:spPr>
        <a:xfrm>
          <a:off x="0" y="278078"/>
          <a:ext cx="3241495" cy="4077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/>
            <a:t>Case study/case series</a:t>
          </a:r>
          <a:endParaRPr lang="en-US" sz="1700" kern="1200" dirty="0"/>
        </a:p>
      </dsp:txBody>
      <dsp:txXfrm>
        <a:off x="19904" y="297982"/>
        <a:ext cx="3201687" cy="367937"/>
      </dsp:txXfrm>
    </dsp:sp>
    <dsp:sp modelId="{F5D6C552-F8EB-0E41-AE57-9098E1CC00DF}">
      <dsp:nvSpPr>
        <dsp:cNvPr id="0" name=""/>
        <dsp:cNvSpPr/>
      </dsp:nvSpPr>
      <dsp:spPr>
        <a:xfrm>
          <a:off x="0" y="734783"/>
          <a:ext cx="3241495" cy="407745"/>
        </a:xfrm>
        <a:prstGeom prst="roundRect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/>
            <a:t>Ecological </a:t>
          </a:r>
          <a:endParaRPr lang="en-US" sz="1700" kern="1200"/>
        </a:p>
      </dsp:txBody>
      <dsp:txXfrm>
        <a:off x="19904" y="754687"/>
        <a:ext cx="3201687" cy="367937"/>
      </dsp:txXfrm>
    </dsp:sp>
    <dsp:sp modelId="{7F549EA5-B164-1E45-B56F-D553B619F8BB}">
      <dsp:nvSpPr>
        <dsp:cNvPr id="0" name=""/>
        <dsp:cNvSpPr/>
      </dsp:nvSpPr>
      <dsp:spPr>
        <a:xfrm>
          <a:off x="0" y="1191488"/>
          <a:ext cx="3241495" cy="407745"/>
        </a:xfrm>
        <a:prstGeom prst="roundRect">
          <a:avLst/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/>
            <a:t>Cross-sectional</a:t>
          </a:r>
          <a:endParaRPr lang="en-US" sz="1700" kern="1200"/>
        </a:p>
      </dsp:txBody>
      <dsp:txXfrm>
        <a:off x="19904" y="1211392"/>
        <a:ext cx="3201687" cy="367937"/>
      </dsp:txXfrm>
    </dsp:sp>
    <dsp:sp modelId="{82925EFB-A22F-B146-8641-505BF777CBA0}">
      <dsp:nvSpPr>
        <dsp:cNvPr id="0" name=""/>
        <dsp:cNvSpPr/>
      </dsp:nvSpPr>
      <dsp:spPr>
        <a:xfrm>
          <a:off x="0" y="1648193"/>
          <a:ext cx="3241495" cy="407745"/>
        </a:xfrm>
        <a:prstGeom prst="roundRect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/>
            <a:t>Case-control</a:t>
          </a:r>
          <a:endParaRPr lang="en-US" sz="1700" kern="1200"/>
        </a:p>
      </dsp:txBody>
      <dsp:txXfrm>
        <a:off x="19904" y="1668097"/>
        <a:ext cx="3201687" cy="367937"/>
      </dsp:txXfrm>
    </dsp:sp>
    <dsp:sp modelId="{76C021D4-C9EE-7D4A-8781-AE39C19DFFE7}">
      <dsp:nvSpPr>
        <dsp:cNvPr id="0" name=""/>
        <dsp:cNvSpPr/>
      </dsp:nvSpPr>
      <dsp:spPr>
        <a:xfrm>
          <a:off x="0" y="2104898"/>
          <a:ext cx="3241495" cy="407745"/>
        </a:xfrm>
        <a:prstGeom prst="roundRect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/>
            <a:t>Cohort</a:t>
          </a:r>
          <a:endParaRPr lang="en-US" sz="1700" kern="1200" dirty="0"/>
        </a:p>
      </dsp:txBody>
      <dsp:txXfrm>
        <a:off x="19904" y="2124802"/>
        <a:ext cx="3201687" cy="367937"/>
      </dsp:txXfrm>
    </dsp:sp>
    <dsp:sp modelId="{4CC9D07A-DD34-134B-8AC5-02789B87009B}">
      <dsp:nvSpPr>
        <dsp:cNvPr id="0" name=""/>
        <dsp:cNvSpPr/>
      </dsp:nvSpPr>
      <dsp:spPr>
        <a:xfrm>
          <a:off x="0" y="2561603"/>
          <a:ext cx="3241495" cy="407745"/>
        </a:xfrm>
        <a:prstGeom prst="roundRect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Quasi-experiment</a:t>
          </a:r>
        </a:p>
      </dsp:txBody>
      <dsp:txXfrm>
        <a:off x="19904" y="2581507"/>
        <a:ext cx="3201687" cy="367937"/>
      </dsp:txXfrm>
    </dsp:sp>
    <dsp:sp modelId="{B57803D7-7BE3-3742-9DB2-4E9CAE12B549}">
      <dsp:nvSpPr>
        <dsp:cNvPr id="0" name=""/>
        <dsp:cNvSpPr/>
      </dsp:nvSpPr>
      <dsp:spPr>
        <a:xfrm>
          <a:off x="0" y="3018308"/>
          <a:ext cx="3241495" cy="407745"/>
        </a:xfrm>
        <a:prstGeom prst="roundRect">
          <a:avLst/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/>
            <a:t>Randomized controlled trial</a:t>
          </a:r>
          <a:endParaRPr lang="en-US" sz="1700" kern="1200" dirty="0"/>
        </a:p>
      </dsp:txBody>
      <dsp:txXfrm>
        <a:off x="19904" y="3038212"/>
        <a:ext cx="3201687" cy="367937"/>
      </dsp:txXfrm>
    </dsp:sp>
    <dsp:sp modelId="{917101F9-FB6E-B94D-8E25-352EB674B961}">
      <dsp:nvSpPr>
        <dsp:cNvPr id="0" name=""/>
        <dsp:cNvSpPr/>
      </dsp:nvSpPr>
      <dsp:spPr>
        <a:xfrm>
          <a:off x="0" y="3475013"/>
          <a:ext cx="3241495" cy="40774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Systematic review &amp; meta-analysis</a:t>
          </a:r>
        </a:p>
      </dsp:txBody>
      <dsp:txXfrm>
        <a:off x="19904" y="3494917"/>
        <a:ext cx="3201687" cy="367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B868-91EC-A6FE-5154-51BA688DA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F58739-BBEB-9828-E101-838D14375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F8813-6AB5-9BD7-1C3B-FB908EF25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C1BD-261B-400B-825A-F4FE7DB70AB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87EBD-4FFB-3B59-8D12-0AFF8366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DA3AB-AD89-7844-FC27-9FC53CB11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BE6D-6B47-4558-9E87-738AE098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77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54C3-107A-73E9-6214-56629B0DF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16A82B-DC11-8B4D-5814-4628CBCA0B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FF498-BB3A-C87A-26B6-27AD64516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C1BD-261B-400B-825A-F4FE7DB70AB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6B7F0-3E39-DF1F-3543-6E0F4C0C4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61065-0EC9-B8C2-7B3C-FB82BF4B9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BE6D-6B47-4558-9E87-738AE098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52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2986BA-0DC7-32A4-2C29-4D69E68E6B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C9ABA3-8866-1D2B-3117-13F048A68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E30B7-580A-6CCE-8214-D4F407938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C1BD-261B-400B-825A-F4FE7DB70AB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DA148-85D0-0CA9-AA86-6526E637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EF268-8666-3ACC-550E-71B24D5D4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BE6D-6B47-4558-9E87-738AE098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21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FA2FB-F868-AD1C-4491-1FBDC77B6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97449-8577-3E81-47AF-868BE7167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Trebuchet MS" panose="020B0603020202020204" pitchFamily="34" charset="0"/>
              </a:defRPr>
            </a:lvl1pPr>
            <a:lvl2pPr>
              <a:defRPr baseline="0">
                <a:latin typeface="Trebuchet MS" panose="020B0603020202020204" pitchFamily="34" charset="0"/>
              </a:defRPr>
            </a:lvl2pPr>
            <a:lvl3pPr>
              <a:defRPr baseline="0">
                <a:latin typeface="Trebuchet MS" panose="020B0603020202020204" pitchFamily="34" charset="0"/>
              </a:defRPr>
            </a:lvl3pPr>
            <a:lvl4pPr>
              <a:defRPr baseline="0">
                <a:latin typeface="Trebuchet MS" panose="020B0603020202020204" pitchFamily="34" charset="0"/>
              </a:defRPr>
            </a:lvl4pPr>
            <a:lvl5pPr>
              <a:defRPr baseline="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1FB16-8A7C-C91E-EE33-003B27C62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C1BD-261B-400B-825A-F4FE7DB70AB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DFD11-CE3E-091D-8A76-91C7E388D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47EC4-C40A-1643-8B42-B18E97C6D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BE6D-6B47-4558-9E87-738AE098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2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1217C-0887-A769-BC90-CA5CCA01B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14766-491D-0FEA-6631-BC812A4E5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AE0D6-36E6-1E27-F393-00BA43216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C1BD-261B-400B-825A-F4FE7DB70AB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E7255-3FA8-670B-B767-F85B36BF6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7C1F5-2240-CE03-7F25-2D2A8F208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BE6D-6B47-4558-9E87-738AE098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59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F708B-E5B0-EE38-CDD1-61EA6CBB9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396F4-64C5-A96B-4C40-E5A1D27CFD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B9F9E-74D1-CC48-E734-0E51CA7BE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786AB-CC03-20D9-5BA8-BB68D98EC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C1BD-261B-400B-825A-F4FE7DB70AB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17D0C2-D7F2-396C-0B4E-D431A273F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DB33E-AAD1-4415-0CBC-9BF3CD1A0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BE6D-6B47-4558-9E87-738AE098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10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64EB7-634F-B677-AC5D-18172B25B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534E0-889F-1A13-3BE9-64C6D7450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AEF11-5759-F270-220C-3CFA9043B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6A94AF-1A3E-6968-555F-19BD75253D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90CB5E-9F9D-83E8-7BE1-04CA9BF847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A7FAC6-B1DB-680E-3621-DF043AB18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C1BD-261B-400B-825A-F4FE7DB70AB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4BB57A-DA3F-F656-90FA-2F2DDB9B7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98038F-8E6A-6BBA-B16E-D34F62F8E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BE6D-6B47-4558-9E87-738AE098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79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B69FA-783C-C8B7-48E9-2C18EB3B2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00B2E0-D3DA-7116-59B9-1F4767082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C1BD-261B-400B-825A-F4FE7DB70AB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5A362-9D3B-12C0-0FA1-139CD991C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15A9D1-A00C-D96F-DAFC-3D8464A5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BE6D-6B47-4558-9E87-738AE098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9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AB0589-6090-E70F-A46B-FEF23B35D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C1BD-261B-400B-825A-F4FE7DB70AB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E125E4-9A1C-41D4-8118-8C85144E7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E412B-95FA-9B8D-47F2-7CCC5800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BE6D-6B47-4558-9E87-738AE098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98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2344A-9081-1E74-AA6F-FDCADD666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7985E-4457-CACC-2FAF-665A0C2A7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583FA-5615-93AF-F499-3814A29160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2A6D1B-DEAE-E31B-2A1D-E7E26F277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C1BD-261B-400B-825A-F4FE7DB70AB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A89F6D-63C0-52C6-44DF-B77FE2EDA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1D50B9-B41B-A243-E670-32C1E574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BE6D-6B47-4558-9E87-738AE098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80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FBADA-F579-00FE-7B3D-73E379BC0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A02C83-8020-8855-2417-1F818DF47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2CFA57-2D3F-15B9-11E7-A50DBD8B1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FF1E9-F546-425E-F405-6B033C2CB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C1BD-261B-400B-825A-F4FE7DB70AB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4950B0-3F87-09F8-DC0C-08E5D5B21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28BE9-6EFC-8DEB-3DE5-09D25FE4F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BE6D-6B47-4558-9E87-738AE098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66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7DA65B-65F8-7D1C-6CEB-69C027F4B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1F5EB-A0EB-FCC0-CD90-F7FB13EB8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94952-CD52-CAFF-409B-D474902B09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1C1BD-261B-400B-825A-F4FE7DB70AB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A5F39-1759-3204-2726-8F66AB6A4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965E7-7980-39C3-6E5C-7E1A2845C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8BE6D-6B47-4558-9E87-738AE098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1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phweb.bumc.bu.edu/otlt/MPH-Modules/EP/EP713_Case-Control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ase%E2%80%93control_study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press.usask.ca/undergradimaging/chapter/hip-fracture-femoral-neck-fracture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pactt-microbiome.ca/platform-2-human-cohort-design-and-analysi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nicalepi.com/2009/01/study-design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354481-C568-858C-E9A9-4B083CB4E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4955" y="552182"/>
            <a:ext cx="5998840" cy="3343135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200" dirty="0"/>
              <a:t>Study designs in epidemiology</a:t>
            </a:r>
            <a:r>
              <a:rPr lang="cs-CZ" sz="5200" dirty="0"/>
              <a:t> II</a:t>
            </a:r>
            <a:endParaRPr lang="en-US" sz="5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A32959-B142-1539-D1B8-89544087C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4955" y="4067032"/>
            <a:ext cx="5998840" cy="2067068"/>
          </a:xfrm>
          <a:noFill/>
        </p:spPr>
        <p:txBody>
          <a:bodyPr>
            <a:normAutofit/>
          </a:bodyPr>
          <a:lstStyle/>
          <a:p>
            <a:pPr algn="l"/>
            <a:r>
              <a:rPr lang="cs-CZ" dirty="0"/>
              <a:t>E2040</a:t>
            </a:r>
          </a:p>
          <a:p>
            <a:pPr algn="l"/>
            <a:r>
              <a:rPr lang="cs-CZ" dirty="0"/>
              <a:t>Albert Kšiňan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3D208C-D0DD-AE2F-F866-B140A1B0BA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72" r="29230" b="-1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7324A3-0E86-0A79-9FAB-54EE0B238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Cohort studies</a:t>
            </a:r>
          </a:p>
        </p:txBody>
      </p:sp>
      <p:sp>
        <p:nvSpPr>
          <p:cNvPr id="4" name="TextovéPole 9">
            <a:extLst>
              <a:ext uri="{FF2B5EF4-FFF2-40B4-BE49-F238E27FC236}">
                <a16:creationId xmlns:a16="http://schemas.microsoft.com/office/drawing/2014/main" id="{DF870415-D088-70B7-C684-14C802475647}"/>
              </a:ext>
            </a:extLst>
          </p:cNvPr>
          <p:cNvSpPr txBox="1"/>
          <p:nvPr/>
        </p:nvSpPr>
        <p:spPr>
          <a:xfrm>
            <a:off x="4779779" y="655976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British Birth Cohorts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	Millennium Cohort Study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	1970 British Cohort Study (BCS70)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	1958 National Child Development Study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	1946 National Survey of Health and Development</a:t>
            </a:r>
            <a:endParaRPr lang="cs-CZ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Studies of specific diseases (e.g. cardiovascular disease):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	Whitehall II study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	Framingham Study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	HAPIEE (Health, Alcohol and Psychosocial Indicators </a:t>
            </a:r>
            <a:r>
              <a:rPr lang="cs-CZ" sz="2000" dirty="0"/>
              <a:t>	</a:t>
            </a:r>
            <a:r>
              <a:rPr lang="en-US" sz="2000" dirty="0"/>
              <a:t>in Eastern Europe)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Studies of specific exposures/groups of population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	War veterans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	Nurses Health Study</a:t>
            </a:r>
          </a:p>
        </p:txBody>
      </p:sp>
    </p:spTree>
    <p:extLst>
      <p:ext uri="{BB962C8B-B14F-4D97-AF65-F5344CB8AC3E}">
        <p14:creationId xmlns:p14="http://schemas.microsoft.com/office/powerpoint/2010/main" val="167083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BBDD2-5447-B29A-EED0-55994E59E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vs closed cohorts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A5888-FD59-13AD-B9DC-41142C4A2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Open </a:t>
            </a:r>
          </a:p>
          <a:p>
            <a:pPr lvl="1"/>
            <a:r>
              <a:rPr lang="en-US" sz="2000" dirty="0"/>
              <a:t>Participants enter and leave the study</a:t>
            </a:r>
            <a:endParaRPr lang="cs-CZ" sz="2000" dirty="0"/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/>
              <a:t>Closed</a:t>
            </a:r>
          </a:p>
          <a:p>
            <a:pPr lvl="1"/>
            <a:r>
              <a:rPr lang="en-US" sz="2000" dirty="0"/>
              <a:t>No one enters, only sample attrition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FF8A98-93E9-50C1-ECC2-E6883E478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888" y="3890482"/>
            <a:ext cx="7278624" cy="271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7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673223-7055-054B-EC61-984E57A47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Representativeness in cohort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DAF5B-5BBF-C2E3-4FB4-2F4CBC81A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How representative of a studied population the sample is</a:t>
            </a:r>
          </a:p>
          <a:p>
            <a:endParaRPr lang="en-US" sz="2000" dirty="0"/>
          </a:p>
          <a:p>
            <a:r>
              <a:rPr lang="en-US" sz="2000" dirty="0"/>
              <a:t>Selection of sample and response rate</a:t>
            </a:r>
          </a:p>
          <a:p>
            <a:r>
              <a:rPr lang="en-US" sz="2000" dirty="0"/>
              <a:t>Measurement of exposure</a:t>
            </a:r>
          </a:p>
          <a:p>
            <a:r>
              <a:rPr lang="en-US" sz="2000" b="1" dirty="0"/>
              <a:t>Sample attrition </a:t>
            </a:r>
            <a:r>
              <a:rPr lang="en-US" sz="2000" dirty="0"/>
              <a:t>– main issue in cohort studies</a:t>
            </a:r>
          </a:p>
          <a:p>
            <a:pPr lvl="1"/>
            <a:r>
              <a:rPr lang="en-US" sz="2000" dirty="0"/>
              <a:t>If the sample attrition is non-random, it affects representativeness of the study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8464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C7AEC-7718-486B-10DA-AB633CA7C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Sample attrition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EA7F1-0304-EC1A-D0D3-968664570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Characteristics of people more likely to drop out of study:</a:t>
            </a:r>
          </a:p>
          <a:p>
            <a:pPr lvl="1"/>
            <a:r>
              <a:rPr lang="en-US" sz="2000" dirty="0"/>
              <a:t>Lower education</a:t>
            </a:r>
          </a:p>
          <a:p>
            <a:pPr lvl="1"/>
            <a:r>
              <a:rPr lang="en-US" sz="2000" dirty="0"/>
              <a:t>Lower SES</a:t>
            </a:r>
          </a:p>
          <a:p>
            <a:pPr lvl="1"/>
            <a:r>
              <a:rPr lang="en-US" sz="2000" dirty="0"/>
              <a:t>Men</a:t>
            </a:r>
          </a:p>
          <a:p>
            <a:pPr lvl="1"/>
            <a:r>
              <a:rPr lang="en-US" sz="2000" dirty="0"/>
              <a:t>Living on their own</a:t>
            </a:r>
          </a:p>
          <a:p>
            <a:pPr lvl="1"/>
            <a:r>
              <a:rPr lang="en-US" sz="2000" dirty="0"/>
              <a:t>Worse physical health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000" dirty="0"/>
              <a:t>Why do people drop out?</a:t>
            </a:r>
          </a:p>
          <a:p>
            <a:pPr lvl="1"/>
            <a:r>
              <a:rPr lang="en-US" sz="2000" dirty="0"/>
              <a:t>Time consuming, too much effort, repetitive, too intrusive</a:t>
            </a:r>
          </a:p>
        </p:txBody>
      </p:sp>
    </p:spTree>
    <p:extLst>
      <p:ext uri="{BB962C8B-B14F-4D97-AF65-F5344CB8AC3E}">
        <p14:creationId xmlns:p14="http://schemas.microsoft.com/office/powerpoint/2010/main" val="334208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8334D2-60B2-F516-6802-3522BB363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Incidence rate (IR)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BA785-1041-377E-60A4-A8EA980CB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cs-CZ" sz="2000" b="0" i="0" dirty="0">
                <a:effectLst/>
                <a:latin typeface="Arial" panose="020B0604020202020204" pitchFamily="34" charset="0"/>
              </a:rPr>
              <a:t>F</a:t>
            </a:r>
            <a:r>
              <a:rPr lang="en-US" sz="2000" b="0" i="0" dirty="0" err="1">
                <a:effectLst/>
                <a:latin typeface="Arial" panose="020B0604020202020204" pitchFamily="34" charset="0"/>
              </a:rPr>
              <a:t>requency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 with which a disease or other incident occurs over a specified time period</a:t>
            </a:r>
            <a:endParaRPr lang="cs-CZ" sz="2000" b="0" i="0" dirty="0">
              <a:effectLst/>
              <a:latin typeface="Arial" panose="020B0604020202020204" pitchFamily="34" charset="0"/>
            </a:endParaRPr>
          </a:p>
          <a:p>
            <a:endParaRPr lang="en-US" sz="2000" b="0" i="0" dirty="0">
              <a:effectLst/>
              <a:latin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</a:rPr>
              <a:t>Person time as denominator (person-months, person-years)</a:t>
            </a:r>
          </a:p>
          <a:p>
            <a:endParaRPr lang="cs-CZ" sz="2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 err="1">
                <a:latin typeface="Arial" panose="020B0604020202020204" pitchFamily="34" charset="0"/>
              </a:rPr>
              <a:t>Example</a:t>
            </a:r>
            <a:r>
              <a:rPr lang="cs-CZ" sz="2000" dirty="0">
                <a:latin typeface="Arial" panose="020B0604020202020204" pitchFamily="34" charset="0"/>
              </a:rPr>
              <a:t>:</a:t>
            </a:r>
            <a:endParaRPr lang="en-US" sz="2000" dirty="0">
              <a:latin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5 people out of 1,000 develop cancer during 5 years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IR = 1 case per 1,000 person-years</a:t>
            </a:r>
            <a:r>
              <a:rPr lang="cs-CZ" sz="2000" dirty="0">
                <a:latin typeface="Arial" panose="020B0604020202020204" pitchFamily="34" charset="0"/>
              </a:rPr>
              <a:t> (5 / 5,000 person-</a:t>
            </a:r>
            <a:r>
              <a:rPr lang="cs-CZ" sz="2000" dirty="0" err="1">
                <a:latin typeface="Arial" panose="020B0604020202020204" pitchFamily="34" charset="0"/>
              </a:rPr>
              <a:t>years</a:t>
            </a:r>
            <a:r>
              <a:rPr lang="cs-CZ" sz="2000" dirty="0">
                <a:latin typeface="Arial" panose="020B0604020202020204" pitchFamily="34" charset="0"/>
              </a:rPr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525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3AC710-05A0-F436-DA5C-17856541E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Advantages of cohort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CB56D-FFDD-D21A-D3CC-82F700E4A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Temporality (exposure followed by outcome)</a:t>
            </a:r>
          </a:p>
          <a:p>
            <a:pPr lvl="1"/>
            <a:r>
              <a:rPr lang="en-US" sz="2000" dirty="0"/>
              <a:t>Less prone to reverse causality</a:t>
            </a:r>
          </a:p>
          <a:p>
            <a:r>
              <a:rPr lang="en-US" sz="2000" dirty="0"/>
              <a:t>Can compute disease incidence</a:t>
            </a:r>
          </a:p>
          <a:p>
            <a:r>
              <a:rPr lang="en-US" sz="2000" dirty="0"/>
              <a:t>Can compute absolute and relative rates of disease</a:t>
            </a:r>
          </a:p>
          <a:p>
            <a:r>
              <a:rPr lang="en-US" sz="2000" dirty="0"/>
              <a:t>Many exposures, many outcomes</a:t>
            </a:r>
          </a:p>
          <a:p>
            <a:r>
              <a:rPr lang="en-US" sz="2000" dirty="0"/>
              <a:t>Less possibility for bias compared to case-control study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869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FAD542-B50A-D632-CE28-BB01B778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Disadvantages of cohort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50E89-71A1-E2F1-A6C3-D003DADCF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156" y="2112251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Exposure can change over time</a:t>
            </a:r>
          </a:p>
          <a:p>
            <a:r>
              <a:rPr lang="en-US" sz="2000" dirty="0"/>
              <a:t>High costs (large sample, long duration)</a:t>
            </a:r>
          </a:p>
          <a:p>
            <a:r>
              <a:rPr lang="en-US" sz="2000" dirty="0"/>
              <a:t>High demand on participants</a:t>
            </a:r>
          </a:p>
          <a:p>
            <a:r>
              <a:rPr lang="en-US" sz="2000" dirty="0"/>
              <a:t>Sample attrition</a:t>
            </a:r>
          </a:p>
          <a:p>
            <a:r>
              <a:rPr lang="en-US" sz="2000" dirty="0"/>
              <a:t>The findings might not be relevant at the end of the study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484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DD77349-6ADE-99FE-8E04-12919EE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9768"/>
            <a:ext cx="12202175" cy="1519356"/>
            <a:chOff x="-1" y="-29768"/>
            <a:chExt cx="12202175" cy="151935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B2B92C-44DF-B41D-C67A-EBF175DF52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41EB2F1-D26A-D7C9-E9AC-B63BE629A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D16430-53D3-47E5-F4B8-B441E710D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3C41B7D-CC6C-6B72-AAEB-196C98CFA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301843"/>
            <a:ext cx="10477109" cy="1003532"/>
          </a:xfrm>
        </p:spPr>
        <p:txBody>
          <a:bodyPr anchor="ctr">
            <a:normAutofit/>
          </a:bodyPr>
          <a:lstStyle/>
          <a:p>
            <a:r>
              <a:rPr lang="cs-CZ" sz="3200" dirty="0">
                <a:solidFill>
                  <a:srgbClr val="FFFFFF"/>
                </a:solidFill>
              </a:rPr>
              <a:t>Case-</a:t>
            </a:r>
            <a:r>
              <a:rPr lang="cs-CZ" sz="3200" dirty="0" err="1">
                <a:solidFill>
                  <a:srgbClr val="FFFFFF"/>
                </a:solidFill>
              </a:rPr>
              <a:t>control</a:t>
            </a:r>
            <a:r>
              <a:rPr lang="cs-CZ" sz="3200" dirty="0">
                <a:solidFill>
                  <a:srgbClr val="FFFFFF"/>
                </a:solidFill>
              </a:rPr>
              <a:t> </a:t>
            </a:r>
            <a:r>
              <a:rPr lang="cs-CZ" sz="3200" dirty="0" err="1">
                <a:solidFill>
                  <a:srgbClr val="FFFFFF"/>
                </a:solidFill>
              </a:rPr>
              <a:t>studies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776A7-386C-0FCE-7439-CFFE0C7F3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754" y="2308124"/>
            <a:ext cx="7720781" cy="3673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58881B-EC74-2FD8-64AC-71917A1C4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19300"/>
            <a:ext cx="3810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D7375-6BF8-9258-792F-02F2B4325B00}"/>
              </a:ext>
            </a:extLst>
          </p:cNvPr>
          <p:cNvSpPr txBox="1"/>
          <p:nvPr/>
        </p:nvSpPr>
        <p:spPr>
          <a:xfrm>
            <a:off x="8231169" y="6425352"/>
            <a:ext cx="7364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Trebuchet MS" panose="020B0603020202020204" pitchFamily="34" charset="0"/>
              </a:rPr>
              <a:t>Image </a:t>
            </a:r>
            <a:r>
              <a:rPr lang="cs-CZ" sz="1000" dirty="0" err="1">
                <a:latin typeface="Trebuchet MS" panose="020B0603020202020204" pitchFamily="34" charset="0"/>
              </a:rPr>
              <a:t>from</a:t>
            </a:r>
            <a:r>
              <a:rPr lang="cs-CZ" sz="1000" dirty="0">
                <a:latin typeface="Trebuchet MS" panose="020B0603020202020204" pitchFamily="34" charset="0"/>
              </a:rPr>
              <a:t> </a:t>
            </a:r>
            <a:r>
              <a:rPr lang="cs-CZ" sz="1000" dirty="0">
                <a:latin typeface="Trebuchet MS" panose="020B0603020202020204" pitchFamily="34" charset="0"/>
                <a:hlinkClick r:id="rId3"/>
              </a:rPr>
              <a:t>Introduction to Epidemiology, Boston University </a:t>
            </a:r>
            <a:endParaRPr lang="en-US" sz="1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03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607C516-F414-03FD-678D-F137CAC2FB17}"/>
              </a:ext>
            </a:extLst>
          </p:cNvPr>
          <p:cNvSpPr txBox="1">
            <a:spLocks noChangeArrowheads="1"/>
          </p:cNvSpPr>
          <p:nvPr/>
        </p:nvSpPr>
        <p:spPr>
          <a:xfrm>
            <a:off x="1543951" y="554998"/>
            <a:ext cx="8964613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Cohort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3CE401B9-6E2A-6672-20ED-B030777A8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1393" y="544679"/>
            <a:ext cx="1439862" cy="576262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dirty="0"/>
              <a:t>Start</a:t>
            </a:r>
            <a:endParaRPr lang="en-US" altLang="en-US" sz="2400" dirty="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5B561395-2450-2CF5-5670-F75762BF8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3443" y="2494130"/>
            <a:ext cx="1655763" cy="863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dirty="0"/>
              <a:t>Unexposed</a:t>
            </a:r>
            <a:endParaRPr lang="en-US" altLang="en-US" sz="2400" dirty="0"/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1C47C09B-DE71-CC64-153C-9A6536374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3443" y="1628942"/>
            <a:ext cx="1655763" cy="863600"/>
          </a:xfrm>
          <a:prstGeom prst="flowChartProcess">
            <a:avLst/>
          </a:prstGeom>
          <a:solidFill>
            <a:srgbClr val="CC99FF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dirty="0"/>
              <a:t>Exposed</a:t>
            </a:r>
            <a:endParaRPr lang="en-US" altLang="en-US" sz="2400" dirty="0"/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C21B8595-C382-1B8F-7861-D124CAF17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9399" y="1146341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 dirty="0"/>
              <a:t>All healthy</a:t>
            </a:r>
            <a:endParaRPr lang="en-US" altLang="en-US" sz="2400" dirty="0"/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1F2CB5EA-AF27-EEA1-F389-2B40A9846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2152" y="1202996"/>
            <a:ext cx="31728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 dirty="0"/>
              <a:t>Disease</a:t>
            </a:r>
            <a:r>
              <a:rPr lang="cs-CZ" altLang="en-US" sz="2400" dirty="0"/>
              <a:t> </a:t>
            </a:r>
            <a:r>
              <a:rPr lang="en-GB" altLang="en-US" sz="2400" dirty="0"/>
              <a:t>assessment</a:t>
            </a:r>
            <a:endParaRPr lang="en-US" altLang="en-US" sz="2400" dirty="0"/>
          </a:p>
        </p:txBody>
      </p:sp>
      <p:sp>
        <p:nvSpPr>
          <p:cNvPr id="8" name="AutoShape 13">
            <a:extLst>
              <a:ext uri="{FF2B5EF4-FFF2-40B4-BE49-F238E27FC236}">
                <a16:creationId xmlns:a16="http://schemas.microsoft.com/office/drawing/2014/main" id="{E234098E-9C5E-2721-2BA4-C3D6ED04C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0606" y="2565567"/>
            <a:ext cx="503237" cy="863600"/>
          </a:xfrm>
          <a:prstGeom prst="flowChartProcess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" name="AutoShape 14">
            <a:extLst>
              <a:ext uri="{FF2B5EF4-FFF2-40B4-BE49-F238E27FC236}">
                <a16:creationId xmlns:a16="http://schemas.microsoft.com/office/drawing/2014/main" id="{E3C07DC3-C085-AF72-7218-106847497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5781" y="1701967"/>
            <a:ext cx="1008062" cy="863600"/>
          </a:xfrm>
          <a:prstGeom prst="flowChartProcess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" name="AutoShape 15">
            <a:extLst>
              <a:ext uri="{FF2B5EF4-FFF2-40B4-BE49-F238E27FC236}">
                <a16:creationId xmlns:a16="http://schemas.microsoft.com/office/drawing/2014/main" id="{96065BC2-9F6A-B06B-3961-663E15D59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081" y="5373855"/>
            <a:ext cx="1655762" cy="863600"/>
          </a:xfrm>
          <a:prstGeom prst="flowChartProcess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dirty="0"/>
              <a:t>Controls</a:t>
            </a:r>
            <a:endParaRPr lang="en-US" altLang="en-US" sz="2400" dirty="0"/>
          </a:p>
        </p:txBody>
      </p:sp>
      <p:sp>
        <p:nvSpPr>
          <p:cNvPr id="11" name="AutoShape 16">
            <a:extLst>
              <a:ext uri="{FF2B5EF4-FFF2-40B4-BE49-F238E27FC236}">
                <a16:creationId xmlns:a16="http://schemas.microsoft.com/office/drawing/2014/main" id="{EF4CEC61-F116-9DA3-467E-B61EF5125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081" y="4508667"/>
            <a:ext cx="1655762" cy="863600"/>
          </a:xfrm>
          <a:prstGeom prst="flowChartProcess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bg1"/>
                </a:solidFill>
              </a:rPr>
              <a:t>Cases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12" name="AutoShape 17">
            <a:extLst>
              <a:ext uri="{FF2B5EF4-FFF2-40B4-BE49-F238E27FC236}">
                <a16:creationId xmlns:a16="http://schemas.microsoft.com/office/drawing/2014/main" id="{09542676-5975-64FB-FA7B-E1F2852B1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2543" y="3860967"/>
            <a:ext cx="1439863" cy="576263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dirty="0"/>
              <a:t>Start</a:t>
            </a:r>
            <a:endParaRPr lang="en-US" altLang="en-US" sz="2400" dirty="0"/>
          </a:p>
        </p:txBody>
      </p:sp>
      <p:sp>
        <p:nvSpPr>
          <p:cNvPr id="13" name="AutoShape 19">
            <a:extLst>
              <a:ext uri="{FF2B5EF4-FFF2-40B4-BE49-F238E27FC236}">
                <a16:creationId xmlns:a16="http://schemas.microsoft.com/office/drawing/2014/main" id="{A0B45F72-A6BF-1477-D8BC-DD21384CCDDA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3737768" y="6019967"/>
            <a:ext cx="4824413" cy="549275"/>
          </a:xfrm>
          <a:prstGeom prst="curvedDownArrow">
            <a:avLst>
              <a:gd name="adj1" fmla="val 40419"/>
              <a:gd name="adj2" fmla="val 77179"/>
              <a:gd name="adj3" fmla="val 4373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000"/>
          </a:p>
        </p:txBody>
      </p:sp>
      <p:sp>
        <p:nvSpPr>
          <p:cNvPr id="14" name="AutoShape 21">
            <a:extLst>
              <a:ext uri="{FF2B5EF4-FFF2-40B4-BE49-F238E27FC236}">
                <a16:creationId xmlns:a16="http://schemas.microsoft.com/office/drawing/2014/main" id="{9353ABAB-BCED-7839-ED3F-A3E47A85A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3443" y="5373855"/>
            <a:ext cx="431800" cy="863600"/>
          </a:xfrm>
          <a:prstGeom prst="flowChartProcess">
            <a:avLst/>
          </a:prstGeom>
          <a:solidFill>
            <a:srgbClr val="CC99FF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89A1DA96-C175-3B08-AC13-F4BE62C02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3668" y="1917867"/>
            <a:ext cx="4464050" cy="288925"/>
          </a:xfrm>
          <a:prstGeom prst="rightArrow">
            <a:avLst>
              <a:gd name="adj1" fmla="val 58241"/>
              <a:gd name="adj2" fmla="val 14062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000"/>
          </a:p>
        </p:txBody>
      </p:sp>
      <p:sp>
        <p:nvSpPr>
          <p:cNvPr id="18" name="AutoShape 8">
            <a:extLst>
              <a:ext uri="{FF2B5EF4-FFF2-40B4-BE49-F238E27FC236}">
                <a16:creationId xmlns:a16="http://schemas.microsoft.com/office/drawing/2014/main" id="{AC35E8EB-595E-7110-0FC1-B1DC31DB3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3668" y="2781467"/>
            <a:ext cx="4464050" cy="288925"/>
          </a:xfrm>
          <a:prstGeom prst="rightArrow">
            <a:avLst>
              <a:gd name="adj1" fmla="val 58241"/>
              <a:gd name="adj2" fmla="val 14062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000"/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461AE83E-A211-C77C-8096-856AE4826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021" y="1167914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 dirty="0"/>
              <a:t>Follow-up (wait)</a:t>
            </a:r>
            <a:endParaRPr lang="en-US" altLang="en-US" sz="2400" dirty="0"/>
          </a:p>
        </p:txBody>
      </p:sp>
      <p:sp>
        <p:nvSpPr>
          <p:cNvPr id="20" name="AutoShape 11">
            <a:extLst>
              <a:ext uri="{FF2B5EF4-FFF2-40B4-BE49-F238E27FC236}">
                <a16:creationId xmlns:a16="http://schemas.microsoft.com/office/drawing/2014/main" id="{383942E8-7ED5-79FD-7196-C590D5F76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081" y="2565567"/>
            <a:ext cx="1152525" cy="863600"/>
          </a:xfrm>
          <a:prstGeom prst="flowChartProcess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" name="AutoShape 12">
            <a:extLst>
              <a:ext uri="{FF2B5EF4-FFF2-40B4-BE49-F238E27FC236}">
                <a16:creationId xmlns:a16="http://schemas.microsoft.com/office/drawing/2014/main" id="{885DCFE0-CB17-3B43-D82D-BB92D8F6E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081" y="1700380"/>
            <a:ext cx="647700" cy="863600"/>
          </a:xfrm>
          <a:prstGeom prst="flowChartProcess">
            <a:avLst/>
          </a:prstGeom>
          <a:solidFill>
            <a:schemeClr val="folHlink">
              <a:alpha val="7490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" name="AutoShape 18">
            <a:extLst>
              <a:ext uri="{FF2B5EF4-FFF2-40B4-BE49-F238E27FC236}">
                <a16:creationId xmlns:a16="http://schemas.microsoft.com/office/drawing/2014/main" id="{A8C6B23B-5079-2712-03FF-DBE9C06806B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09206" y="4148305"/>
            <a:ext cx="4824412" cy="647700"/>
          </a:xfrm>
          <a:prstGeom prst="curvedDownArrow">
            <a:avLst>
              <a:gd name="adj1" fmla="val 34277"/>
              <a:gd name="adj2" fmla="val 65450"/>
              <a:gd name="adj3" fmla="val 4373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000"/>
          </a:p>
        </p:txBody>
      </p:sp>
      <p:sp>
        <p:nvSpPr>
          <p:cNvPr id="23" name="Text Box 20">
            <a:extLst>
              <a:ext uri="{FF2B5EF4-FFF2-40B4-BE49-F238E27FC236}">
                <a16:creationId xmlns:a16="http://schemas.microsoft.com/office/drawing/2014/main" id="{89A4BF4F-0533-0F31-E7ED-C1272CD8D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1360" y="5107834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 dirty="0"/>
              <a:t>Look back</a:t>
            </a:r>
            <a:endParaRPr lang="en-US" altLang="en-US" sz="2400" dirty="0"/>
          </a:p>
        </p:txBody>
      </p:sp>
      <p:sp>
        <p:nvSpPr>
          <p:cNvPr id="24" name="AutoShape 23">
            <a:extLst>
              <a:ext uri="{FF2B5EF4-FFF2-40B4-BE49-F238E27FC236}">
                <a16:creationId xmlns:a16="http://schemas.microsoft.com/office/drawing/2014/main" id="{EFFA94A6-77D4-5EF8-1E42-0B89B8D12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5243" y="5373855"/>
            <a:ext cx="1223963" cy="863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D2E541-00B9-79B2-4602-227853FE0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081" y="3211680"/>
            <a:ext cx="8964612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Case-Control</a:t>
            </a:r>
          </a:p>
        </p:txBody>
      </p:sp>
      <p:sp>
        <p:nvSpPr>
          <p:cNvPr id="28" name="AutoShape 22">
            <a:extLst>
              <a:ext uri="{FF2B5EF4-FFF2-40B4-BE49-F238E27FC236}">
                <a16:creationId xmlns:a16="http://schemas.microsoft.com/office/drawing/2014/main" id="{9F3AD1A2-6DE7-CD22-6E62-5403687B9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3442" y="4520120"/>
            <a:ext cx="1008063" cy="863600"/>
          </a:xfrm>
          <a:prstGeom prst="flowChartProcess">
            <a:avLst/>
          </a:prstGeom>
          <a:solidFill>
            <a:srgbClr val="CC99FF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" name="AutoShape 24">
            <a:extLst>
              <a:ext uri="{FF2B5EF4-FFF2-40B4-BE49-F238E27FC236}">
                <a16:creationId xmlns:a16="http://schemas.microsoft.com/office/drawing/2014/main" id="{9C9F2285-7FAC-0EE6-B5A9-032877C0A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1506" y="4520120"/>
            <a:ext cx="647700" cy="863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33631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/>
      <p:bldP spid="20" grpId="0" animBg="1"/>
      <p:bldP spid="21" grpId="0" animBg="1"/>
      <p:bldP spid="22" grpId="0" animBg="1"/>
      <p:bldP spid="23" grpId="0"/>
      <p:bldP spid="24" grpId="0" animBg="1"/>
      <p:bldP spid="26" grpId="0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0DA1A-5630-A430-10B2-3178A2389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Case-</a:t>
            </a:r>
            <a:r>
              <a:rPr lang="cs-CZ" dirty="0" err="1"/>
              <a:t>control</a:t>
            </a:r>
            <a:r>
              <a:rPr lang="cs-CZ" dirty="0"/>
              <a:t> study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849A2-421C-2AF6-F08E-9C6B14C24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336" y="1400946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Measurement of exposure</a:t>
            </a:r>
          </a:p>
          <a:p>
            <a:r>
              <a:rPr lang="en-US" sz="2000" dirty="0"/>
              <a:t>Comparing frequency of exposure in cases and controls</a:t>
            </a:r>
          </a:p>
        </p:txBody>
      </p:sp>
      <p:sp>
        <p:nvSpPr>
          <p:cNvPr id="5" name="Line 2">
            <a:extLst>
              <a:ext uri="{FF2B5EF4-FFF2-40B4-BE49-F238E27FC236}">
                <a16:creationId xmlns:a16="http://schemas.microsoft.com/office/drawing/2014/main" id="{2685AC05-5A09-F42D-4EC4-71012EDA62F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957" y="6218612"/>
            <a:ext cx="552879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B37876D8-18F9-5A72-0B8C-AA0A58B1F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7046" y="6384861"/>
            <a:ext cx="710733" cy="33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Time</a:t>
            </a:r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F0535AE2-4296-48AE-A503-B4BB2AEF4C3B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4270" y="2647160"/>
            <a:ext cx="0" cy="340404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27609788-19E1-015D-1720-A2922A84C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1967" y="2263508"/>
            <a:ext cx="823298" cy="33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“Now”</a:t>
            </a:r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56EA4CFE-809C-3008-85E1-CB5158BE6C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39611" y="2981984"/>
            <a:ext cx="527748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D019557F-47D4-62EA-0844-52A00F351A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39611" y="3261003"/>
            <a:ext cx="527748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99D69447-FD9E-EA00-C71D-EC229A2C30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39611" y="3540023"/>
            <a:ext cx="527748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F187C498-32C3-98E4-5838-692B85BDA9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39611" y="3819043"/>
            <a:ext cx="527748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DAE7472F-CEFC-3A21-DBC0-2162F3CF34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39611" y="4098062"/>
            <a:ext cx="527748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4BA0482C-1FFD-F233-2060-164A754E68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02439" y="4544494"/>
            <a:ext cx="5277486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0CC9CD9E-89C2-EFF6-7CA9-10A5FDF41E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02439" y="4823513"/>
            <a:ext cx="5277486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77D834BA-337B-8547-789E-2124FCB2CD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65266" y="5102533"/>
            <a:ext cx="5277486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7B75E1EC-0A78-530E-38D0-94419F6533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65266" y="5381553"/>
            <a:ext cx="5277486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68C73D5F-EAB6-AF18-7331-D310812364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65266" y="5660572"/>
            <a:ext cx="5277486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Line 16">
            <a:extLst>
              <a:ext uri="{FF2B5EF4-FFF2-40B4-BE49-F238E27FC236}">
                <a16:creationId xmlns:a16="http://schemas.microsoft.com/office/drawing/2014/main" id="{BA4B0B89-7DEB-0847-72CB-9A81AC5EFE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28093" y="5939592"/>
            <a:ext cx="5277486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8EDCF2B9-04EA-5781-613D-7712774B2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8197" y="3370286"/>
            <a:ext cx="865183" cy="33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Cases</a:t>
            </a: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23E39BBA-B43F-8541-1AC0-F0D399391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7150" y="5110672"/>
            <a:ext cx="1089005" cy="33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Controls</a:t>
            </a:r>
          </a:p>
        </p:txBody>
      </p:sp>
      <p:sp>
        <p:nvSpPr>
          <p:cNvPr id="22" name="AutoShape 19">
            <a:extLst>
              <a:ext uri="{FF2B5EF4-FFF2-40B4-BE49-F238E27FC236}">
                <a16:creationId xmlns:a16="http://schemas.microsoft.com/office/drawing/2014/main" id="{C4239672-8EAA-4B94-3E7D-265C8898F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4218" y="2758768"/>
            <a:ext cx="565445" cy="390628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000"/>
          </a:p>
        </p:txBody>
      </p:sp>
      <p:sp>
        <p:nvSpPr>
          <p:cNvPr id="23" name="AutoShape 20">
            <a:extLst>
              <a:ext uri="{FF2B5EF4-FFF2-40B4-BE49-F238E27FC236}">
                <a16:creationId xmlns:a16="http://schemas.microsoft.com/office/drawing/2014/main" id="{D5CE9554-F8A9-A67C-6416-24E7CAFC0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5527" y="3595827"/>
            <a:ext cx="565445" cy="390628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000"/>
          </a:p>
        </p:txBody>
      </p:sp>
      <p:sp>
        <p:nvSpPr>
          <p:cNvPr id="24" name="AutoShape 21">
            <a:extLst>
              <a:ext uri="{FF2B5EF4-FFF2-40B4-BE49-F238E27FC236}">
                <a16:creationId xmlns:a16="http://schemas.microsoft.com/office/drawing/2014/main" id="{13F0DB10-9022-10C8-7A30-C5633E2B8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6156" y="3093592"/>
            <a:ext cx="628272" cy="390628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000" dirty="0"/>
          </a:p>
        </p:txBody>
      </p:sp>
      <p:sp>
        <p:nvSpPr>
          <p:cNvPr id="25" name="AutoShape 22">
            <a:extLst>
              <a:ext uri="{FF2B5EF4-FFF2-40B4-BE49-F238E27FC236}">
                <a16:creationId xmlns:a16="http://schemas.microsoft.com/office/drawing/2014/main" id="{6A0D6215-0D2E-3356-8ADC-2995C64E2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946" y="3874847"/>
            <a:ext cx="565445" cy="390628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000"/>
          </a:p>
        </p:txBody>
      </p:sp>
      <p:sp>
        <p:nvSpPr>
          <p:cNvPr id="26" name="AutoShape 23">
            <a:extLst>
              <a:ext uri="{FF2B5EF4-FFF2-40B4-BE49-F238E27FC236}">
                <a16:creationId xmlns:a16="http://schemas.microsoft.com/office/drawing/2014/main" id="{E7147868-A485-D1C0-55DB-C01E45588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28" y="4879317"/>
            <a:ext cx="565445" cy="390628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000"/>
          </a:p>
        </p:txBody>
      </p:sp>
      <p:sp>
        <p:nvSpPr>
          <p:cNvPr id="27" name="Oval 24">
            <a:extLst>
              <a:ext uri="{FF2B5EF4-FFF2-40B4-BE49-F238E27FC236}">
                <a16:creationId xmlns:a16="http://schemas.microsoft.com/office/drawing/2014/main" id="{ADA6B254-DF71-D9CE-18C2-A10CD1ACA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6836" y="2843637"/>
            <a:ext cx="236911" cy="210427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000"/>
          </a:p>
        </p:txBody>
      </p:sp>
      <p:sp>
        <p:nvSpPr>
          <p:cNvPr id="28" name="Oval 25">
            <a:extLst>
              <a:ext uri="{FF2B5EF4-FFF2-40B4-BE49-F238E27FC236}">
                <a16:creationId xmlns:a16="http://schemas.microsoft.com/office/drawing/2014/main" id="{ABE86D68-23FA-3405-32DC-D9C7D6D9E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3904" y="3159859"/>
            <a:ext cx="236911" cy="210427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000"/>
          </a:p>
        </p:txBody>
      </p:sp>
      <p:sp>
        <p:nvSpPr>
          <p:cNvPr id="29" name="Oval 26">
            <a:extLst>
              <a:ext uri="{FF2B5EF4-FFF2-40B4-BE49-F238E27FC236}">
                <a16:creationId xmlns:a16="http://schemas.microsoft.com/office/drawing/2014/main" id="{26082A2C-2EF7-0B53-72D8-2A0FB77D1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8825" y="3423765"/>
            <a:ext cx="236911" cy="210428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000"/>
          </a:p>
        </p:txBody>
      </p:sp>
      <p:sp>
        <p:nvSpPr>
          <p:cNvPr id="30" name="Oval 27">
            <a:extLst>
              <a:ext uri="{FF2B5EF4-FFF2-40B4-BE49-F238E27FC236}">
                <a16:creationId xmlns:a16="http://schemas.microsoft.com/office/drawing/2014/main" id="{98847759-E0D6-6613-5EFE-DD297E079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1915" y="3686508"/>
            <a:ext cx="236911" cy="210428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000"/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92C02592-0B55-20DB-0FEA-F90C6C905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7045" y="4002731"/>
            <a:ext cx="236911" cy="210428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000"/>
          </a:p>
        </p:txBody>
      </p:sp>
    </p:spTree>
    <p:extLst>
      <p:ext uri="{BB962C8B-B14F-4D97-AF65-F5344CB8AC3E}">
        <p14:creationId xmlns:p14="http://schemas.microsoft.com/office/powerpoint/2010/main" val="396718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8953E74-D241-4DDF-8508-F0365EA13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C3C901A-B2F4-4A3C-BCDD-7C8D587EC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2371134"/>
          </a:xfrm>
          <a:custGeom>
            <a:avLst/>
            <a:gdLst>
              <a:gd name="connsiteX0" fmla="*/ 0 w 12192000"/>
              <a:gd name="connsiteY0" fmla="*/ 0 h 2515690"/>
              <a:gd name="connsiteX1" fmla="*/ 170442 w 12192000"/>
              <a:gd name="connsiteY1" fmla="*/ 96074 h 2515690"/>
              <a:gd name="connsiteX2" fmla="*/ 424739 w 12192000"/>
              <a:gd name="connsiteY2" fmla="*/ 224865 h 2515690"/>
              <a:gd name="connsiteX3" fmla="*/ 748273 w 12192000"/>
              <a:gd name="connsiteY3" fmla="*/ 373939 h 2515690"/>
              <a:gd name="connsiteX4" fmla="*/ 1037058 w 12192000"/>
              <a:gd name="connsiteY4" fmla="*/ 499994 h 2515690"/>
              <a:gd name="connsiteX5" fmla="*/ 1101312 w 12192000"/>
              <a:gd name="connsiteY5" fmla="*/ 428540 h 2515690"/>
              <a:gd name="connsiteX6" fmla="*/ 1367071 w 12192000"/>
              <a:gd name="connsiteY6" fmla="*/ 516118 h 2515690"/>
              <a:gd name="connsiteX7" fmla="*/ 2189943 w 12192000"/>
              <a:gd name="connsiteY7" fmla="*/ 794533 h 2515690"/>
              <a:gd name="connsiteX8" fmla="*/ 2390329 w 12192000"/>
              <a:gd name="connsiteY8" fmla="*/ 920897 h 2515690"/>
              <a:gd name="connsiteX9" fmla="*/ 2459570 w 12192000"/>
              <a:gd name="connsiteY9" fmla="*/ 983740 h 2515690"/>
              <a:gd name="connsiteX10" fmla="*/ 2503252 w 12192000"/>
              <a:gd name="connsiteY10" fmla="*/ 1000151 h 2515690"/>
              <a:gd name="connsiteX11" fmla="*/ 2503252 w 12192000"/>
              <a:gd name="connsiteY11" fmla="*/ 1008273 h 2515690"/>
              <a:gd name="connsiteX12" fmla="*/ 2511191 w 12192000"/>
              <a:gd name="connsiteY12" fmla="*/ 1009499 h 2515690"/>
              <a:gd name="connsiteX13" fmla="*/ 2565029 w 12192000"/>
              <a:gd name="connsiteY13" fmla="*/ 1015977 h 2515690"/>
              <a:gd name="connsiteX14" fmla="*/ 2593745 w 12192000"/>
              <a:gd name="connsiteY14" fmla="*/ 1019963 h 2515690"/>
              <a:gd name="connsiteX15" fmla="*/ 2591015 w 12192000"/>
              <a:gd name="connsiteY15" fmla="*/ 1019651 h 2515690"/>
              <a:gd name="connsiteX16" fmla="*/ 2590137 w 12192000"/>
              <a:gd name="connsiteY16" fmla="*/ 1019549 h 2515690"/>
              <a:gd name="connsiteX17" fmla="*/ 2589021 w 12192000"/>
              <a:gd name="connsiteY17" fmla="*/ 1019424 h 2515690"/>
              <a:gd name="connsiteX18" fmla="*/ 2591015 w 12192000"/>
              <a:gd name="connsiteY18" fmla="*/ 1019651 h 2515690"/>
              <a:gd name="connsiteX19" fmla="*/ 2602385 w 12192000"/>
              <a:gd name="connsiteY19" fmla="*/ 1020975 h 2515690"/>
              <a:gd name="connsiteX20" fmla="*/ 2614445 w 12192000"/>
              <a:gd name="connsiteY20" fmla="*/ 1022389 h 2515690"/>
              <a:gd name="connsiteX21" fmla="*/ 2614445 w 12192000"/>
              <a:gd name="connsiteY21" fmla="*/ 1020966 h 2515690"/>
              <a:gd name="connsiteX22" fmla="*/ 2676661 w 12192000"/>
              <a:gd name="connsiteY22" fmla="*/ 1029355 h 2515690"/>
              <a:gd name="connsiteX23" fmla="*/ 2788597 w 12192000"/>
              <a:gd name="connsiteY23" fmla="*/ 1048926 h 2515690"/>
              <a:gd name="connsiteX24" fmla="*/ 2812742 w 12192000"/>
              <a:gd name="connsiteY24" fmla="*/ 1057667 h 2515690"/>
              <a:gd name="connsiteX25" fmla="*/ 2970201 w 12192000"/>
              <a:gd name="connsiteY25" fmla="*/ 949091 h 2515690"/>
              <a:gd name="connsiteX26" fmla="*/ 3030610 w 12192000"/>
              <a:gd name="connsiteY26" fmla="*/ 1049340 h 2515690"/>
              <a:gd name="connsiteX27" fmla="*/ 3058913 w 12192000"/>
              <a:gd name="connsiteY27" fmla="*/ 1048085 h 2515690"/>
              <a:gd name="connsiteX28" fmla="*/ 3072697 w 12192000"/>
              <a:gd name="connsiteY28" fmla="*/ 1045316 h 2515690"/>
              <a:gd name="connsiteX29" fmla="*/ 3083305 w 12192000"/>
              <a:gd name="connsiteY29" fmla="*/ 1040550 h 2515690"/>
              <a:gd name="connsiteX30" fmla="*/ 3125603 w 12192000"/>
              <a:gd name="connsiteY30" fmla="*/ 1004583 h 2515690"/>
              <a:gd name="connsiteX31" fmla="*/ 3385106 w 12192000"/>
              <a:gd name="connsiteY31" fmla="*/ 1042233 h 2515690"/>
              <a:gd name="connsiteX32" fmla="*/ 3424945 w 12192000"/>
              <a:gd name="connsiteY32" fmla="*/ 1065268 h 2515690"/>
              <a:gd name="connsiteX33" fmla="*/ 3436948 w 12192000"/>
              <a:gd name="connsiteY33" fmla="*/ 1068018 h 2515690"/>
              <a:gd name="connsiteX34" fmla="*/ 3466714 w 12192000"/>
              <a:gd name="connsiteY34" fmla="*/ 1063419 h 2515690"/>
              <a:gd name="connsiteX35" fmla="*/ 3550909 w 12192000"/>
              <a:gd name="connsiteY35" fmla="*/ 1044511 h 2515690"/>
              <a:gd name="connsiteX36" fmla="*/ 3555900 w 12192000"/>
              <a:gd name="connsiteY36" fmla="*/ 1041996 h 2515690"/>
              <a:gd name="connsiteX37" fmla="*/ 3625978 w 12192000"/>
              <a:gd name="connsiteY37" fmla="*/ 1023459 h 2515690"/>
              <a:gd name="connsiteX38" fmla="*/ 3632465 w 12192000"/>
              <a:gd name="connsiteY38" fmla="*/ 1023522 h 2515690"/>
              <a:gd name="connsiteX39" fmla="*/ 3649063 w 12192000"/>
              <a:gd name="connsiteY39" fmla="*/ 1018726 h 2515690"/>
              <a:gd name="connsiteX40" fmla="*/ 3805954 w 12192000"/>
              <a:gd name="connsiteY40" fmla="*/ 917517 h 2515690"/>
              <a:gd name="connsiteX41" fmla="*/ 4020506 w 12192000"/>
              <a:gd name="connsiteY41" fmla="*/ 816231 h 2515690"/>
              <a:gd name="connsiteX42" fmla="*/ 4233682 w 12192000"/>
              <a:gd name="connsiteY42" fmla="*/ 799511 h 2515690"/>
              <a:gd name="connsiteX43" fmla="*/ 4306552 w 12192000"/>
              <a:gd name="connsiteY43" fmla="*/ 610207 h 2515690"/>
              <a:gd name="connsiteX44" fmla="*/ 4816604 w 12192000"/>
              <a:gd name="connsiteY44" fmla="*/ 773163 h 2515690"/>
              <a:gd name="connsiteX45" fmla="*/ 4916502 w 12192000"/>
              <a:gd name="connsiteY45" fmla="*/ 788104 h 2515690"/>
              <a:gd name="connsiteX46" fmla="*/ 5224415 w 12192000"/>
              <a:gd name="connsiteY46" fmla="*/ 674418 h 2515690"/>
              <a:gd name="connsiteX47" fmla="*/ 5274077 w 12192000"/>
              <a:gd name="connsiteY47" fmla="*/ 655978 h 2515690"/>
              <a:gd name="connsiteX48" fmla="*/ 5371217 w 12192000"/>
              <a:gd name="connsiteY48" fmla="*/ 614372 h 2515690"/>
              <a:gd name="connsiteX49" fmla="*/ 5364523 w 12192000"/>
              <a:gd name="connsiteY49" fmla="*/ 502501 h 2515690"/>
              <a:gd name="connsiteX50" fmla="*/ 5457871 w 12192000"/>
              <a:gd name="connsiteY50" fmla="*/ 558285 h 2515690"/>
              <a:gd name="connsiteX51" fmla="*/ 5750580 w 12192000"/>
              <a:gd name="connsiteY51" fmla="*/ 663503 h 2515690"/>
              <a:gd name="connsiteX52" fmla="*/ 5976618 w 12192000"/>
              <a:gd name="connsiteY52" fmla="*/ 582652 h 2515690"/>
              <a:gd name="connsiteX53" fmla="*/ 6009346 w 12192000"/>
              <a:gd name="connsiteY53" fmla="*/ 559470 h 2515690"/>
              <a:gd name="connsiteX54" fmla="*/ 6069735 w 12192000"/>
              <a:gd name="connsiteY54" fmla="*/ 587803 h 2515690"/>
              <a:gd name="connsiteX55" fmla="*/ 6270319 w 12192000"/>
              <a:gd name="connsiteY55" fmla="*/ 643982 h 2515690"/>
              <a:gd name="connsiteX56" fmla="*/ 6406781 w 12192000"/>
              <a:gd name="connsiteY56" fmla="*/ 672327 h 2515690"/>
              <a:gd name="connsiteX57" fmla="*/ 6469508 w 12192000"/>
              <a:gd name="connsiteY57" fmla="*/ 708574 h 2515690"/>
              <a:gd name="connsiteX58" fmla="*/ 6515869 w 12192000"/>
              <a:gd name="connsiteY58" fmla="*/ 715738 h 2515690"/>
              <a:gd name="connsiteX59" fmla="*/ 6725938 w 12192000"/>
              <a:gd name="connsiteY59" fmla="*/ 691128 h 2515690"/>
              <a:gd name="connsiteX60" fmla="*/ 6778240 w 12192000"/>
              <a:gd name="connsiteY60" fmla="*/ 678998 h 2515690"/>
              <a:gd name="connsiteX61" fmla="*/ 6806944 w 12192000"/>
              <a:gd name="connsiteY61" fmla="*/ 646178 h 2515690"/>
              <a:gd name="connsiteX62" fmla="*/ 6830632 w 12192000"/>
              <a:gd name="connsiteY62" fmla="*/ 633915 h 2515690"/>
              <a:gd name="connsiteX63" fmla="*/ 6858072 w 12192000"/>
              <a:gd name="connsiteY63" fmla="*/ 646178 h 2515690"/>
              <a:gd name="connsiteX64" fmla="*/ 6891322 w 12192000"/>
              <a:gd name="connsiteY64" fmla="*/ 678998 h 2515690"/>
              <a:gd name="connsiteX65" fmla="*/ 6951905 w 12192000"/>
              <a:gd name="connsiteY65" fmla="*/ 691128 h 2515690"/>
              <a:gd name="connsiteX66" fmla="*/ 7195246 w 12192000"/>
              <a:gd name="connsiteY66" fmla="*/ 715738 h 2515690"/>
              <a:gd name="connsiteX67" fmla="*/ 7248949 w 12192000"/>
              <a:gd name="connsiteY67" fmla="*/ 708574 h 2515690"/>
              <a:gd name="connsiteX68" fmla="*/ 7321609 w 12192000"/>
              <a:gd name="connsiteY68" fmla="*/ 672327 h 2515690"/>
              <a:gd name="connsiteX69" fmla="*/ 7479684 w 12192000"/>
              <a:gd name="connsiteY69" fmla="*/ 643982 h 2515690"/>
              <a:gd name="connsiteX70" fmla="*/ 7712035 w 12192000"/>
              <a:gd name="connsiteY70" fmla="*/ 587803 h 2515690"/>
              <a:gd name="connsiteX71" fmla="*/ 7781987 w 12192000"/>
              <a:gd name="connsiteY71" fmla="*/ 559470 h 2515690"/>
              <a:gd name="connsiteX72" fmla="*/ 7819900 w 12192000"/>
              <a:gd name="connsiteY72" fmla="*/ 582652 h 2515690"/>
              <a:gd name="connsiteX73" fmla="*/ 8081736 w 12192000"/>
              <a:gd name="connsiteY73" fmla="*/ 663503 h 2515690"/>
              <a:gd name="connsiteX74" fmla="*/ 8420801 w 12192000"/>
              <a:gd name="connsiteY74" fmla="*/ 558285 h 2515690"/>
              <a:gd name="connsiteX75" fmla="*/ 8528933 w 12192000"/>
              <a:gd name="connsiteY75" fmla="*/ 502501 h 2515690"/>
              <a:gd name="connsiteX76" fmla="*/ 8521178 w 12192000"/>
              <a:gd name="connsiteY76" fmla="*/ 614372 h 2515690"/>
              <a:gd name="connsiteX77" fmla="*/ 8633702 w 12192000"/>
              <a:gd name="connsiteY77" fmla="*/ 655978 h 2515690"/>
              <a:gd name="connsiteX78" fmla="*/ 8691231 w 12192000"/>
              <a:gd name="connsiteY78" fmla="*/ 674418 h 2515690"/>
              <a:gd name="connsiteX79" fmla="*/ 9047908 w 12192000"/>
              <a:gd name="connsiteY79" fmla="*/ 788104 h 2515690"/>
              <a:gd name="connsiteX80" fmla="*/ 9163628 w 12192000"/>
              <a:gd name="connsiteY80" fmla="*/ 773163 h 2515690"/>
              <a:gd name="connsiteX81" fmla="*/ 9754459 w 12192000"/>
              <a:gd name="connsiteY81" fmla="*/ 610207 h 2515690"/>
              <a:gd name="connsiteX82" fmla="*/ 9838868 w 12192000"/>
              <a:gd name="connsiteY82" fmla="*/ 799511 h 2515690"/>
              <a:gd name="connsiteX83" fmla="*/ 10085808 w 12192000"/>
              <a:gd name="connsiteY83" fmla="*/ 816231 h 2515690"/>
              <a:gd name="connsiteX84" fmla="*/ 10334338 w 12192000"/>
              <a:gd name="connsiteY84" fmla="*/ 917517 h 2515690"/>
              <a:gd name="connsiteX85" fmla="*/ 10516076 w 12192000"/>
              <a:gd name="connsiteY85" fmla="*/ 1018726 h 2515690"/>
              <a:gd name="connsiteX86" fmla="*/ 10535302 w 12192000"/>
              <a:gd name="connsiteY86" fmla="*/ 1023522 h 2515690"/>
              <a:gd name="connsiteX87" fmla="*/ 10542819 w 12192000"/>
              <a:gd name="connsiteY87" fmla="*/ 1023458 h 2515690"/>
              <a:gd name="connsiteX88" fmla="*/ 10623994 w 12192000"/>
              <a:gd name="connsiteY88" fmla="*/ 1041996 h 2515690"/>
              <a:gd name="connsiteX89" fmla="*/ 10629774 w 12192000"/>
              <a:gd name="connsiteY89" fmla="*/ 1044511 h 2515690"/>
              <a:gd name="connsiteX90" fmla="*/ 10727305 w 12192000"/>
              <a:gd name="connsiteY90" fmla="*/ 1063419 h 2515690"/>
              <a:gd name="connsiteX91" fmla="*/ 10761785 w 12192000"/>
              <a:gd name="connsiteY91" fmla="*/ 1068017 h 2515690"/>
              <a:gd name="connsiteX92" fmla="*/ 10775688 w 12192000"/>
              <a:gd name="connsiteY92" fmla="*/ 1065268 h 2515690"/>
              <a:gd name="connsiteX93" fmla="*/ 10821837 w 12192000"/>
              <a:gd name="connsiteY93" fmla="*/ 1042232 h 2515690"/>
              <a:gd name="connsiteX94" fmla="*/ 11122438 w 12192000"/>
              <a:gd name="connsiteY94" fmla="*/ 1004583 h 2515690"/>
              <a:gd name="connsiteX95" fmla="*/ 11171433 w 12192000"/>
              <a:gd name="connsiteY95" fmla="*/ 1040550 h 2515690"/>
              <a:gd name="connsiteX96" fmla="*/ 11183724 w 12192000"/>
              <a:gd name="connsiteY96" fmla="*/ 1045316 h 2515690"/>
              <a:gd name="connsiteX97" fmla="*/ 11199690 w 12192000"/>
              <a:gd name="connsiteY97" fmla="*/ 1048085 h 2515690"/>
              <a:gd name="connsiteX98" fmla="*/ 11232475 w 12192000"/>
              <a:gd name="connsiteY98" fmla="*/ 1049340 h 2515690"/>
              <a:gd name="connsiteX99" fmla="*/ 11302451 w 12192000"/>
              <a:gd name="connsiteY99" fmla="*/ 949091 h 2515690"/>
              <a:gd name="connsiteX100" fmla="*/ 11484849 w 12192000"/>
              <a:gd name="connsiteY100" fmla="*/ 1057667 h 2515690"/>
              <a:gd name="connsiteX101" fmla="*/ 11512818 w 12192000"/>
              <a:gd name="connsiteY101" fmla="*/ 1048926 h 2515690"/>
              <a:gd name="connsiteX102" fmla="*/ 11642481 w 12192000"/>
              <a:gd name="connsiteY102" fmla="*/ 1029355 h 2515690"/>
              <a:gd name="connsiteX103" fmla="*/ 11714551 w 12192000"/>
              <a:gd name="connsiteY103" fmla="*/ 1020966 h 2515690"/>
              <a:gd name="connsiteX104" fmla="*/ 11714551 w 12192000"/>
              <a:gd name="connsiteY104" fmla="*/ 1022389 h 2515690"/>
              <a:gd name="connsiteX105" fmla="*/ 11728519 w 12192000"/>
              <a:gd name="connsiteY105" fmla="*/ 1020975 h 2515690"/>
              <a:gd name="connsiteX106" fmla="*/ 11741691 w 12192000"/>
              <a:gd name="connsiteY106" fmla="*/ 1019651 h 2515690"/>
              <a:gd name="connsiteX107" fmla="*/ 11743999 w 12192000"/>
              <a:gd name="connsiteY107" fmla="*/ 1019424 h 2515690"/>
              <a:gd name="connsiteX108" fmla="*/ 11742709 w 12192000"/>
              <a:gd name="connsiteY108" fmla="*/ 1019549 h 2515690"/>
              <a:gd name="connsiteX109" fmla="*/ 11741691 w 12192000"/>
              <a:gd name="connsiteY109" fmla="*/ 1019651 h 2515690"/>
              <a:gd name="connsiteX110" fmla="*/ 11738529 w 12192000"/>
              <a:gd name="connsiteY110" fmla="*/ 1019963 h 2515690"/>
              <a:gd name="connsiteX111" fmla="*/ 11771791 w 12192000"/>
              <a:gd name="connsiteY111" fmla="*/ 1015977 h 2515690"/>
              <a:gd name="connsiteX112" fmla="*/ 11834157 w 12192000"/>
              <a:gd name="connsiteY112" fmla="*/ 1009499 h 2515690"/>
              <a:gd name="connsiteX113" fmla="*/ 11843354 w 12192000"/>
              <a:gd name="connsiteY113" fmla="*/ 1008273 h 2515690"/>
              <a:gd name="connsiteX114" fmla="*/ 11843354 w 12192000"/>
              <a:gd name="connsiteY114" fmla="*/ 1000151 h 2515690"/>
              <a:gd name="connsiteX115" fmla="*/ 11893955 w 12192000"/>
              <a:gd name="connsiteY115" fmla="*/ 983740 h 2515690"/>
              <a:gd name="connsiteX116" fmla="*/ 11974160 w 12192000"/>
              <a:gd name="connsiteY116" fmla="*/ 920897 h 2515690"/>
              <a:gd name="connsiteX117" fmla="*/ 12143531 w 12192000"/>
              <a:gd name="connsiteY117" fmla="*/ 823664 h 2515690"/>
              <a:gd name="connsiteX118" fmla="*/ 12192000 w 12192000"/>
              <a:gd name="connsiteY118" fmla="*/ 801163 h 2515690"/>
              <a:gd name="connsiteX119" fmla="*/ 12192000 w 12192000"/>
              <a:gd name="connsiteY119" fmla="*/ 2515690 h 2515690"/>
              <a:gd name="connsiteX120" fmla="*/ 0 w 12192000"/>
              <a:gd name="connsiteY120" fmla="*/ 2515690 h 251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2192000" h="2515690">
                <a:moveTo>
                  <a:pt x="0" y="0"/>
                </a:moveTo>
                <a:lnTo>
                  <a:pt x="170442" y="96074"/>
                </a:lnTo>
                <a:cubicBezTo>
                  <a:pt x="323315" y="179510"/>
                  <a:pt x="418777" y="223899"/>
                  <a:pt x="424739" y="224865"/>
                </a:cubicBezTo>
                <a:cubicBezTo>
                  <a:pt x="573781" y="248496"/>
                  <a:pt x="654649" y="314572"/>
                  <a:pt x="748273" y="373939"/>
                </a:cubicBezTo>
                <a:cubicBezTo>
                  <a:pt x="830321" y="425631"/>
                  <a:pt x="917271" y="480784"/>
                  <a:pt x="1037058" y="499994"/>
                </a:cubicBezTo>
                <a:cubicBezTo>
                  <a:pt x="1195925" y="525362"/>
                  <a:pt x="1048105" y="445478"/>
                  <a:pt x="1101312" y="428540"/>
                </a:cubicBezTo>
                <a:cubicBezTo>
                  <a:pt x="1188473" y="458169"/>
                  <a:pt x="1274625" y="505369"/>
                  <a:pt x="1367071" y="516118"/>
                </a:cubicBezTo>
                <a:cubicBezTo>
                  <a:pt x="1701323" y="554463"/>
                  <a:pt x="1964451" y="648887"/>
                  <a:pt x="2189943" y="794533"/>
                </a:cubicBezTo>
                <a:cubicBezTo>
                  <a:pt x="2255082" y="836300"/>
                  <a:pt x="2357481" y="862342"/>
                  <a:pt x="2390329" y="920897"/>
                </a:cubicBezTo>
                <a:cubicBezTo>
                  <a:pt x="2406050" y="949359"/>
                  <a:pt x="2430126" y="969285"/>
                  <a:pt x="2459570" y="983740"/>
                </a:cubicBezTo>
                <a:lnTo>
                  <a:pt x="2503252" y="1000151"/>
                </a:lnTo>
                <a:lnTo>
                  <a:pt x="2503252" y="1008273"/>
                </a:lnTo>
                <a:lnTo>
                  <a:pt x="2511191" y="1009499"/>
                </a:lnTo>
                <a:cubicBezTo>
                  <a:pt x="2529847" y="1011974"/>
                  <a:pt x="2562849" y="1015701"/>
                  <a:pt x="2565029" y="1015977"/>
                </a:cubicBezTo>
                <a:cubicBezTo>
                  <a:pt x="2610845" y="1021778"/>
                  <a:pt x="2601577" y="1020837"/>
                  <a:pt x="2593745" y="1019963"/>
                </a:cubicBezTo>
                <a:lnTo>
                  <a:pt x="2591015" y="1019651"/>
                </a:lnTo>
                <a:lnTo>
                  <a:pt x="2590137" y="1019549"/>
                </a:lnTo>
                <a:cubicBezTo>
                  <a:pt x="2588203" y="1019326"/>
                  <a:pt x="2588125" y="1019321"/>
                  <a:pt x="2589021" y="1019424"/>
                </a:cubicBezTo>
                <a:lnTo>
                  <a:pt x="2591015" y="1019651"/>
                </a:lnTo>
                <a:lnTo>
                  <a:pt x="2602385" y="1020975"/>
                </a:lnTo>
                <a:lnTo>
                  <a:pt x="2614445" y="1022389"/>
                </a:lnTo>
                <a:lnTo>
                  <a:pt x="2614445" y="1020966"/>
                </a:lnTo>
                <a:lnTo>
                  <a:pt x="2676661" y="1029355"/>
                </a:lnTo>
                <a:cubicBezTo>
                  <a:pt x="2715592" y="1034194"/>
                  <a:pt x="2753901" y="1039695"/>
                  <a:pt x="2788597" y="1048926"/>
                </a:cubicBezTo>
                <a:lnTo>
                  <a:pt x="2812742" y="1057667"/>
                </a:lnTo>
                <a:lnTo>
                  <a:pt x="2970201" y="949091"/>
                </a:lnTo>
                <a:cubicBezTo>
                  <a:pt x="3052785" y="982961"/>
                  <a:pt x="2996105" y="1020057"/>
                  <a:pt x="3030610" y="1049340"/>
                </a:cubicBezTo>
                <a:cubicBezTo>
                  <a:pt x="3039005" y="1048442"/>
                  <a:pt x="3049621" y="1048500"/>
                  <a:pt x="3058913" y="1048085"/>
                </a:cubicBezTo>
                <a:lnTo>
                  <a:pt x="3072697" y="1045316"/>
                </a:lnTo>
                <a:lnTo>
                  <a:pt x="3083305" y="1040550"/>
                </a:lnTo>
                <a:lnTo>
                  <a:pt x="3125603" y="1004583"/>
                </a:lnTo>
                <a:cubicBezTo>
                  <a:pt x="3221669" y="925596"/>
                  <a:pt x="3242489" y="937564"/>
                  <a:pt x="3385106" y="1042233"/>
                </a:cubicBezTo>
                <a:cubicBezTo>
                  <a:pt x="3399403" y="1052670"/>
                  <a:pt x="3412529" y="1060209"/>
                  <a:pt x="3424945" y="1065268"/>
                </a:cubicBezTo>
                <a:lnTo>
                  <a:pt x="3436948" y="1068018"/>
                </a:lnTo>
                <a:lnTo>
                  <a:pt x="3466714" y="1063419"/>
                </a:lnTo>
                <a:lnTo>
                  <a:pt x="3550909" y="1044511"/>
                </a:lnTo>
                <a:lnTo>
                  <a:pt x="3555900" y="1041996"/>
                </a:lnTo>
                <a:cubicBezTo>
                  <a:pt x="3573827" y="1033454"/>
                  <a:pt x="3594382" y="1025941"/>
                  <a:pt x="3625978" y="1023459"/>
                </a:cubicBezTo>
                <a:lnTo>
                  <a:pt x="3632465" y="1023522"/>
                </a:lnTo>
                <a:lnTo>
                  <a:pt x="3649063" y="1018726"/>
                </a:lnTo>
                <a:cubicBezTo>
                  <a:pt x="3741849" y="989371"/>
                  <a:pt x="3810578" y="953657"/>
                  <a:pt x="3805954" y="917517"/>
                </a:cubicBezTo>
                <a:cubicBezTo>
                  <a:pt x="4031729" y="953901"/>
                  <a:pt x="4031729" y="953901"/>
                  <a:pt x="4020506" y="816231"/>
                </a:cubicBezTo>
                <a:cubicBezTo>
                  <a:pt x="4171643" y="865324"/>
                  <a:pt x="4206308" y="864422"/>
                  <a:pt x="4233682" y="799511"/>
                </a:cubicBezTo>
                <a:cubicBezTo>
                  <a:pt x="4260226" y="737017"/>
                  <a:pt x="4254728" y="668575"/>
                  <a:pt x="4306552" y="610207"/>
                </a:cubicBezTo>
                <a:cubicBezTo>
                  <a:pt x="4495313" y="657923"/>
                  <a:pt x="4699922" y="667347"/>
                  <a:pt x="4816604" y="773163"/>
                </a:cubicBezTo>
                <a:cubicBezTo>
                  <a:pt x="4834734" y="789836"/>
                  <a:pt x="4890507" y="799946"/>
                  <a:pt x="4916502" y="788104"/>
                </a:cubicBezTo>
                <a:cubicBezTo>
                  <a:pt x="5013526" y="746101"/>
                  <a:pt x="5238129" y="796871"/>
                  <a:pt x="5224415" y="674418"/>
                </a:cubicBezTo>
                <a:cubicBezTo>
                  <a:pt x="5223051" y="659300"/>
                  <a:pt x="5240524" y="644890"/>
                  <a:pt x="5274077" y="655978"/>
                </a:cubicBezTo>
                <a:cubicBezTo>
                  <a:pt x="5388582" y="694066"/>
                  <a:pt x="5367022" y="644784"/>
                  <a:pt x="5371217" y="614372"/>
                </a:cubicBezTo>
                <a:cubicBezTo>
                  <a:pt x="5375856" y="577567"/>
                  <a:pt x="5319010" y="537578"/>
                  <a:pt x="5364523" y="502501"/>
                </a:cubicBezTo>
                <a:cubicBezTo>
                  <a:pt x="5425408" y="508891"/>
                  <a:pt x="5433299" y="538191"/>
                  <a:pt x="5457871" y="558285"/>
                </a:cubicBezTo>
                <a:cubicBezTo>
                  <a:pt x="5530352" y="617005"/>
                  <a:pt x="5609566" y="664386"/>
                  <a:pt x="5750580" y="663503"/>
                </a:cubicBezTo>
                <a:cubicBezTo>
                  <a:pt x="5864519" y="662926"/>
                  <a:pt x="5966527" y="666650"/>
                  <a:pt x="5976618" y="582652"/>
                </a:cubicBezTo>
                <a:cubicBezTo>
                  <a:pt x="5978145" y="569455"/>
                  <a:pt x="5990792" y="562346"/>
                  <a:pt x="6009346" y="559470"/>
                </a:cubicBezTo>
                <a:cubicBezTo>
                  <a:pt x="6030639" y="568485"/>
                  <a:pt x="6052592" y="577083"/>
                  <a:pt x="6069735" y="587803"/>
                </a:cubicBezTo>
                <a:cubicBezTo>
                  <a:pt x="6126182" y="623812"/>
                  <a:pt x="6196945" y="634730"/>
                  <a:pt x="6270319" y="643982"/>
                </a:cubicBezTo>
                <a:cubicBezTo>
                  <a:pt x="6317101" y="649940"/>
                  <a:pt x="6363466" y="657107"/>
                  <a:pt x="6406781" y="672327"/>
                </a:cubicBezTo>
                <a:cubicBezTo>
                  <a:pt x="6433586" y="681598"/>
                  <a:pt x="6454928" y="693402"/>
                  <a:pt x="6469508" y="708574"/>
                </a:cubicBezTo>
                <a:cubicBezTo>
                  <a:pt x="6482729" y="721786"/>
                  <a:pt x="6496225" y="725422"/>
                  <a:pt x="6515869" y="715738"/>
                </a:cubicBezTo>
                <a:cubicBezTo>
                  <a:pt x="6572200" y="688353"/>
                  <a:pt x="6639257" y="676241"/>
                  <a:pt x="6725938" y="691128"/>
                </a:cubicBezTo>
                <a:cubicBezTo>
                  <a:pt x="6752109" y="695629"/>
                  <a:pt x="6772625" y="691505"/>
                  <a:pt x="6778240" y="678998"/>
                </a:cubicBezTo>
                <a:cubicBezTo>
                  <a:pt x="6784286" y="665981"/>
                  <a:pt x="6794269" y="655280"/>
                  <a:pt x="6806944" y="646178"/>
                </a:cubicBezTo>
                <a:lnTo>
                  <a:pt x="6830632" y="633915"/>
                </a:lnTo>
                <a:lnTo>
                  <a:pt x="6858072" y="646178"/>
                </a:lnTo>
                <a:cubicBezTo>
                  <a:pt x="6872754" y="655280"/>
                  <a:pt x="6884317" y="665981"/>
                  <a:pt x="6891322" y="678998"/>
                </a:cubicBezTo>
                <a:cubicBezTo>
                  <a:pt x="6897826" y="691505"/>
                  <a:pt x="6921592" y="695629"/>
                  <a:pt x="6951905" y="691128"/>
                </a:cubicBezTo>
                <a:cubicBezTo>
                  <a:pt x="7052317" y="676241"/>
                  <a:pt x="7129994" y="688353"/>
                  <a:pt x="7195246" y="715738"/>
                </a:cubicBezTo>
                <a:cubicBezTo>
                  <a:pt x="7217999" y="725422"/>
                  <a:pt x="7233634" y="721786"/>
                  <a:pt x="7248949" y="708574"/>
                </a:cubicBezTo>
                <a:cubicBezTo>
                  <a:pt x="7265838" y="693402"/>
                  <a:pt x="7290560" y="681598"/>
                  <a:pt x="7321609" y="672327"/>
                </a:cubicBezTo>
                <a:cubicBezTo>
                  <a:pt x="7371785" y="657107"/>
                  <a:pt x="7425493" y="649940"/>
                  <a:pt x="7479684" y="643982"/>
                </a:cubicBezTo>
                <a:cubicBezTo>
                  <a:pt x="7564679" y="634730"/>
                  <a:pt x="7646649" y="623812"/>
                  <a:pt x="7712035" y="587803"/>
                </a:cubicBezTo>
                <a:cubicBezTo>
                  <a:pt x="7731892" y="577083"/>
                  <a:pt x="7757322" y="568485"/>
                  <a:pt x="7781987" y="559470"/>
                </a:cubicBezTo>
                <a:cubicBezTo>
                  <a:pt x="7803481" y="562346"/>
                  <a:pt x="7818130" y="569455"/>
                  <a:pt x="7819900" y="582652"/>
                </a:cubicBezTo>
                <a:cubicBezTo>
                  <a:pt x="7831588" y="666650"/>
                  <a:pt x="7949751" y="662926"/>
                  <a:pt x="8081736" y="663503"/>
                </a:cubicBezTo>
                <a:cubicBezTo>
                  <a:pt x="8245081" y="664386"/>
                  <a:pt x="8336842" y="617005"/>
                  <a:pt x="8420801" y="558285"/>
                </a:cubicBezTo>
                <a:cubicBezTo>
                  <a:pt x="8449265" y="538191"/>
                  <a:pt x="8458404" y="508890"/>
                  <a:pt x="8528933" y="502501"/>
                </a:cubicBezTo>
                <a:cubicBezTo>
                  <a:pt x="8581654" y="537578"/>
                  <a:pt x="8515805" y="577567"/>
                  <a:pt x="8521178" y="614372"/>
                </a:cubicBezTo>
                <a:cubicBezTo>
                  <a:pt x="8526038" y="644784"/>
                  <a:pt x="8501063" y="694066"/>
                  <a:pt x="8633702" y="655978"/>
                </a:cubicBezTo>
                <a:cubicBezTo>
                  <a:pt x="8672570" y="644890"/>
                  <a:pt x="8692811" y="659300"/>
                  <a:pt x="8691231" y="674418"/>
                </a:cubicBezTo>
                <a:cubicBezTo>
                  <a:pt x="8675345" y="796871"/>
                  <a:pt x="8935518" y="746101"/>
                  <a:pt x="9047908" y="788104"/>
                </a:cubicBezTo>
                <a:cubicBezTo>
                  <a:pt x="9078021" y="799946"/>
                  <a:pt x="9142627" y="789836"/>
                  <a:pt x="9163628" y="773163"/>
                </a:cubicBezTo>
                <a:cubicBezTo>
                  <a:pt x="9298789" y="667347"/>
                  <a:pt x="9535801" y="657923"/>
                  <a:pt x="9754459" y="610207"/>
                </a:cubicBezTo>
                <a:cubicBezTo>
                  <a:pt x="9814490" y="668575"/>
                  <a:pt x="9808123" y="737017"/>
                  <a:pt x="9838868" y="799511"/>
                </a:cubicBezTo>
                <a:cubicBezTo>
                  <a:pt x="9870579" y="864422"/>
                  <a:pt x="9910733" y="865324"/>
                  <a:pt x="10085808" y="816231"/>
                </a:cubicBezTo>
                <a:cubicBezTo>
                  <a:pt x="10072804" y="953901"/>
                  <a:pt x="10072804" y="953901"/>
                  <a:pt x="10334338" y="917517"/>
                </a:cubicBezTo>
                <a:cubicBezTo>
                  <a:pt x="10328982" y="953657"/>
                  <a:pt x="10408594" y="989371"/>
                  <a:pt x="10516076" y="1018726"/>
                </a:cubicBezTo>
                <a:lnTo>
                  <a:pt x="10535302" y="1023522"/>
                </a:lnTo>
                <a:lnTo>
                  <a:pt x="10542819" y="1023458"/>
                </a:lnTo>
                <a:cubicBezTo>
                  <a:pt x="10579419" y="1025941"/>
                  <a:pt x="10603227" y="1033454"/>
                  <a:pt x="10623994" y="1041996"/>
                </a:cubicBezTo>
                <a:lnTo>
                  <a:pt x="10629774" y="1044511"/>
                </a:lnTo>
                <a:lnTo>
                  <a:pt x="10727305" y="1063419"/>
                </a:lnTo>
                <a:lnTo>
                  <a:pt x="10761785" y="1068017"/>
                </a:lnTo>
                <a:lnTo>
                  <a:pt x="10775688" y="1065268"/>
                </a:lnTo>
                <a:cubicBezTo>
                  <a:pt x="10790070" y="1060209"/>
                  <a:pt x="10805275" y="1052670"/>
                  <a:pt x="10821837" y="1042232"/>
                </a:cubicBezTo>
                <a:cubicBezTo>
                  <a:pt x="10987041" y="937564"/>
                  <a:pt x="11011156" y="925596"/>
                  <a:pt x="11122438" y="1004583"/>
                </a:cubicBezTo>
                <a:lnTo>
                  <a:pt x="11171433" y="1040550"/>
                </a:lnTo>
                <a:lnTo>
                  <a:pt x="11183724" y="1045316"/>
                </a:lnTo>
                <a:lnTo>
                  <a:pt x="11199690" y="1048085"/>
                </a:lnTo>
                <a:cubicBezTo>
                  <a:pt x="11210452" y="1048499"/>
                  <a:pt x="11222752" y="1048442"/>
                  <a:pt x="11232475" y="1049340"/>
                </a:cubicBezTo>
                <a:cubicBezTo>
                  <a:pt x="11272445" y="1020057"/>
                  <a:pt x="11206789" y="982961"/>
                  <a:pt x="11302451" y="949091"/>
                </a:cubicBezTo>
                <a:lnTo>
                  <a:pt x="11484849" y="1057667"/>
                </a:lnTo>
                <a:lnTo>
                  <a:pt x="11512818" y="1048926"/>
                </a:lnTo>
                <a:cubicBezTo>
                  <a:pt x="11553007" y="1039695"/>
                  <a:pt x="11597385" y="1034194"/>
                  <a:pt x="11642481" y="1029355"/>
                </a:cubicBezTo>
                <a:lnTo>
                  <a:pt x="11714551" y="1020966"/>
                </a:lnTo>
                <a:lnTo>
                  <a:pt x="11714551" y="1022389"/>
                </a:lnTo>
                <a:lnTo>
                  <a:pt x="11728519" y="1020975"/>
                </a:lnTo>
                <a:lnTo>
                  <a:pt x="11741691" y="1019651"/>
                </a:lnTo>
                <a:lnTo>
                  <a:pt x="11743999" y="1019424"/>
                </a:lnTo>
                <a:cubicBezTo>
                  <a:pt x="11745037" y="1019320"/>
                  <a:pt x="11744948" y="1019326"/>
                  <a:pt x="11742709" y="1019549"/>
                </a:cubicBezTo>
                <a:lnTo>
                  <a:pt x="11741691" y="1019651"/>
                </a:lnTo>
                <a:lnTo>
                  <a:pt x="11738529" y="1019963"/>
                </a:lnTo>
                <a:cubicBezTo>
                  <a:pt x="11729455" y="1020837"/>
                  <a:pt x="11718720" y="1021778"/>
                  <a:pt x="11771791" y="1015977"/>
                </a:cubicBezTo>
                <a:cubicBezTo>
                  <a:pt x="11774317" y="1015701"/>
                  <a:pt x="11812546" y="1011974"/>
                  <a:pt x="11834157" y="1009499"/>
                </a:cubicBezTo>
                <a:lnTo>
                  <a:pt x="11843354" y="1008273"/>
                </a:lnTo>
                <a:lnTo>
                  <a:pt x="11843354" y="1000151"/>
                </a:lnTo>
                <a:lnTo>
                  <a:pt x="11893955" y="983740"/>
                </a:lnTo>
                <a:cubicBezTo>
                  <a:pt x="11928061" y="969285"/>
                  <a:pt x="11955951" y="949359"/>
                  <a:pt x="11974160" y="920897"/>
                </a:cubicBezTo>
                <a:cubicBezTo>
                  <a:pt x="12002698" y="876981"/>
                  <a:pt x="12076554" y="851353"/>
                  <a:pt x="12143531" y="823664"/>
                </a:cubicBezTo>
                <a:lnTo>
                  <a:pt x="12192000" y="801163"/>
                </a:lnTo>
                <a:lnTo>
                  <a:pt x="12192000" y="2515690"/>
                </a:lnTo>
                <a:lnTo>
                  <a:pt x="0" y="251569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CD6250-7F17-9FE0-4C7C-AA812B6A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>
            <a:normAutofit/>
          </a:bodyPr>
          <a:lstStyle/>
          <a:p>
            <a:r>
              <a:rPr lang="cs-CZ"/>
              <a:t>Studies by </a:t>
            </a:r>
            <a:r>
              <a:rPr lang="en-US"/>
              <a:t>“</a:t>
            </a:r>
            <a:r>
              <a:rPr lang="cs-CZ"/>
              <a:t>level of evidence</a:t>
            </a:r>
            <a:r>
              <a:rPr lang="en-US"/>
              <a:t>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759B7-636D-C9D0-66CC-DAA332415F8E}"/>
              </a:ext>
            </a:extLst>
          </p:cNvPr>
          <p:cNvSpPr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1">
            <a:extLst>
              <a:ext uri="{FF2B5EF4-FFF2-40B4-BE49-F238E27FC236}">
                <a16:creationId xmlns:a16="http://schemas.microsoft.com/office/drawing/2014/main" id="{EE90B0C4-0CF5-C318-F2E4-6BCF434923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218325"/>
              </p:ext>
            </p:extLst>
          </p:nvPr>
        </p:nvGraphicFramePr>
        <p:xfrm>
          <a:off x="2823080" y="2011363"/>
          <a:ext cx="3241495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7">
            <a:extLst>
              <a:ext uri="{FF2B5EF4-FFF2-40B4-BE49-F238E27FC236}">
                <a16:creationId xmlns:a16="http://schemas.microsoft.com/office/drawing/2014/main" id="{34765E87-6EF0-256A-F934-01131492F30B}"/>
              </a:ext>
            </a:extLst>
          </p:cNvPr>
          <p:cNvSpPr txBox="1"/>
          <p:nvPr/>
        </p:nvSpPr>
        <p:spPr>
          <a:xfrm>
            <a:off x="1878860" y="2358041"/>
            <a:ext cx="798206" cy="30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4088">
              <a:spcAft>
                <a:spcPts val="600"/>
              </a:spcAft>
            </a:pPr>
            <a:r>
              <a:rPr lang="en-US" sz="138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Weakest</a:t>
            </a:r>
            <a:endParaRPr lang="en-US"/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ACF96C0C-97E9-B0C6-54E3-6B9F601824A8}"/>
              </a:ext>
            </a:extLst>
          </p:cNvPr>
          <p:cNvSpPr txBox="1"/>
          <p:nvPr/>
        </p:nvSpPr>
        <p:spPr>
          <a:xfrm>
            <a:off x="1878860" y="5581690"/>
            <a:ext cx="871213" cy="30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4088">
              <a:spcAft>
                <a:spcPts val="600"/>
              </a:spcAft>
            </a:pPr>
            <a:r>
              <a:rPr lang="en-US" sz="138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Strongest</a:t>
            </a:r>
            <a:endParaRPr lang="en-US"/>
          </a:p>
        </p:txBody>
      </p:sp>
      <p:sp>
        <p:nvSpPr>
          <p:cNvPr id="7" name="Down Arrow 9">
            <a:extLst>
              <a:ext uri="{FF2B5EF4-FFF2-40B4-BE49-F238E27FC236}">
                <a16:creationId xmlns:a16="http://schemas.microsoft.com/office/drawing/2014/main" id="{C04CB6CF-208E-B087-C734-86465BC228F6}"/>
              </a:ext>
            </a:extLst>
          </p:cNvPr>
          <p:cNvSpPr/>
          <p:nvPr/>
        </p:nvSpPr>
        <p:spPr>
          <a:xfrm>
            <a:off x="2190355" y="2645056"/>
            <a:ext cx="175216" cy="2936634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4000">
                <a:schemeClr val="accent1">
                  <a:lumMod val="40000"/>
                  <a:lumOff val="60000"/>
                </a:schemeClr>
              </a:gs>
              <a:gs pos="57000">
                <a:schemeClr val="accent6"/>
              </a:gs>
              <a:gs pos="100000">
                <a:schemeClr val="accent6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956C9E-CC02-884D-0D29-0B4BC24644DF}"/>
              </a:ext>
            </a:extLst>
          </p:cNvPr>
          <p:cNvSpPr/>
          <p:nvPr/>
        </p:nvSpPr>
        <p:spPr>
          <a:xfrm>
            <a:off x="2677066" y="3629893"/>
            <a:ext cx="3615938" cy="9285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5009DAE1-4DCF-512A-51CD-8EC3B25D98C6}"/>
              </a:ext>
            </a:extLst>
          </p:cNvPr>
          <p:cNvSpPr/>
          <p:nvPr/>
        </p:nvSpPr>
        <p:spPr>
          <a:xfrm rot="5400000">
            <a:off x="7109511" y="3369340"/>
            <a:ext cx="270027" cy="144488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876531-C4E6-C59D-F0DF-ACFD465E69FD}"/>
              </a:ext>
            </a:extLst>
          </p:cNvPr>
          <p:cNvSpPr txBox="1"/>
          <p:nvPr/>
        </p:nvSpPr>
        <p:spPr>
          <a:xfrm>
            <a:off x="8046332" y="3969865"/>
            <a:ext cx="2266807" cy="30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04088">
              <a:spcAft>
                <a:spcPts val="600"/>
              </a:spcAft>
            </a:pPr>
            <a:r>
              <a:rPr lang="cs-CZ" sz="1386" kern="1200" dirty="0" err="1">
                <a:solidFill>
                  <a:srgbClr val="FF0000"/>
                </a:solidFill>
                <a:latin typeface="Trebuchet MS" panose="020B0603020202020204" pitchFamily="34" charset="0"/>
              </a:rPr>
              <a:t>we</a:t>
            </a:r>
            <a:r>
              <a:rPr lang="cs-CZ" sz="1386" kern="1200" dirty="0">
                <a:solidFill>
                  <a:srgbClr val="FF0000"/>
                </a:solidFill>
                <a:latin typeface="Trebuchet MS" panose="020B0603020202020204" pitchFamily="34" charset="0"/>
              </a:rPr>
              <a:t> are </a:t>
            </a:r>
            <a:r>
              <a:rPr lang="cs-CZ" sz="1386" kern="1200" dirty="0" err="1">
                <a:solidFill>
                  <a:srgbClr val="FF0000"/>
                </a:solidFill>
                <a:latin typeface="Trebuchet MS" panose="020B0603020202020204" pitchFamily="34" charset="0"/>
              </a:rPr>
              <a:t>here</a:t>
            </a:r>
            <a:endParaRPr lang="en-US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9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DD77349-6ADE-99FE-8E04-12919EE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9768"/>
            <a:ext cx="12202175" cy="1519356"/>
            <a:chOff x="-1" y="-29768"/>
            <a:chExt cx="12202175" cy="151935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B2B92C-44DF-B41D-C67A-EBF175DF52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41EB2F1-D26A-D7C9-E9AC-B63BE629A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D16430-53D3-47E5-F4B8-B441E710D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F199257-4B64-0CCF-8C9B-0998A2855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301843"/>
            <a:ext cx="10477109" cy="1003532"/>
          </a:xfrm>
        </p:spPr>
        <p:txBody>
          <a:bodyPr anchor="ctr">
            <a:normAutofit/>
          </a:bodyPr>
          <a:lstStyle/>
          <a:p>
            <a:r>
              <a:rPr lang="cs-CZ" sz="3200">
                <a:solidFill>
                  <a:srgbClr val="FFFFFF"/>
                </a:solidFill>
              </a:rPr>
              <a:t>Case-control vs retrospective cohort study </a:t>
            </a: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79470-8BD6-F36E-279E-70B566EED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754" y="2308124"/>
            <a:ext cx="7720781" cy="3673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err="1"/>
              <a:t>Similarities</a:t>
            </a:r>
            <a:endParaRPr lang="cs-CZ" sz="2000" b="1" dirty="0"/>
          </a:p>
          <a:p>
            <a:pPr lvl="1"/>
            <a:r>
              <a:rPr lang="cs-CZ" sz="2000" dirty="0" err="1"/>
              <a:t>Both</a:t>
            </a:r>
            <a:r>
              <a:rPr lang="cs-CZ" sz="2000" dirty="0"/>
              <a:t> are </a:t>
            </a:r>
            <a:r>
              <a:rPr lang="cs-CZ" sz="2000" dirty="0" err="1"/>
              <a:t>observational</a:t>
            </a:r>
            <a:endParaRPr lang="cs-CZ" sz="2000" dirty="0"/>
          </a:p>
          <a:p>
            <a:pPr lvl="1"/>
            <a:r>
              <a:rPr lang="cs-CZ" sz="2000" dirty="0" err="1"/>
              <a:t>Both</a:t>
            </a:r>
            <a:r>
              <a:rPr lang="cs-CZ" sz="2000" dirty="0"/>
              <a:t> are </a:t>
            </a:r>
            <a:r>
              <a:rPr lang="cs-CZ" sz="2000" dirty="0" err="1"/>
              <a:t>retrospective</a:t>
            </a:r>
            <a:endParaRPr lang="cs-CZ" sz="2000" dirty="0"/>
          </a:p>
          <a:p>
            <a:pPr lvl="1"/>
            <a:r>
              <a:rPr lang="en-US" sz="2000" dirty="0"/>
              <a:t>Both compare exposed and unexposed groups</a:t>
            </a:r>
            <a:endParaRPr lang="cs-CZ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622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DD77349-6ADE-99FE-8E04-12919EE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9768"/>
            <a:ext cx="12202175" cy="1519356"/>
            <a:chOff x="-1" y="-29768"/>
            <a:chExt cx="12202175" cy="151935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B2B92C-44DF-B41D-C67A-EBF175DF52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41EB2F1-D26A-D7C9-E9AC-B63BE629A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D16430-53D3-47E5-F4B8-B441E710D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720F33B-D36A-602E-0091-7B1A5EAAB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301843"/>
            <a:ext cx="10477109" cy="1003532"/>
          </a:xfrm>
        </p:spPr>
        <p:txBody>
          <a:bodyPr anchor="ctr">
            <a:normAutofit/>
          </a:bodyPr>
          <a:lstStyle/>
          <a:p>
            <a:r>
              <a:rPr lang="cs-CZ" sz="3200">
                <a:solidFill>
                  <a:srgbClr val="FFFFFF"/>
                </a:solidFill>
              </a:rPr>
              <a:t>Case-control vs retrospective cohort study </a:t>
            </a: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553FB-FF6F-F212-7C66-8B8AB3975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821195"/>
            <a:ext cx="11393424" cy="4640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Differences</a:t>
            </a:r>
          </a:p>
          <a:p>
            <a:pPr marL="0" indent="0">
              <a:buNone/>
            </a:pPr>
            <a:r>
              <a:rPr lang="en-US" sz="1800" dirty="0"/>
              <a:t>Design</a:t>
            </a:r>
            <a:endParaRPr lang="cs-CZ" sz="1800" dirty="0"/>
          </a:p>
          <a:p>
            <a:pPr lvl="1"/>
            <a:r>
              <a:rPr lang="cs-CZ" sz="1800" dirty="0"/>
              <a:t>Case-</a:t>
            </a:r>
            <a:r>
              <a:rPr lang="cs-CZ" sz="1800" dirty="0" err="1"/>
              <a:t>control</a:t>
            </a:r>
            <a:r>
              <a:rPr lang="en-US" sz="1800" dirty="0"/>
              <a:t> study</a:t>
            </a:r>
            <a:r>
              <a:rPr lang="cs-CZ" sz="1800" dirty="0"/>
              <a:t> –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outcome</a:t>
            </a:r>
            <a:r>
              <a:rPr lang="cs-CZ" sz="1800" dirty="0"/>
              <a:t> </a:t>
            </a:r>
            <a:r>
              <a:rPr lang="cs-CZ" sz="1800" dirty="0" err="1"/>
              <a:t>is</a:t>
            </a:r>
            <a:r>
              <a:rPr lang="cs-CZ" sz="1800" dirty="0"/>
              <a:t> </a:t>
            </a:r>
            <a:r>
              <a:rPr lang="cs-CZ" sz="1800" dirty="0" err="1"/>
              <a:t>known</a:t>
            </a:r>
            <a:r>
              <a:rPr lang="cs-CZ" sz="1800" dirty="0"/>
              <a:t> (</a:t>
            </a:r>
            <a:r>
              <a:rPr lang="cs-CZ" sz="1800" dirty="0" err="1"/>
              <a:t>cases</a:t>
            </a:r>
            <a:r>
              <a:rPr lang="cs-CZ" sz="1800" dirty="0"/>
              <a:t> and </a:t>
            </a:r>
            <a:r>
              <a:rPr lang="cs-CZ" sz="1800" dirty="0" err="1"/>
              <a:t>controls</a:t>
            </a:r>
            <a:r>
              <a:rPr lang="cs-CZ" sz="1800" dirty="0"/>
              <a:t>), </a:t>
            </a:r>
            <a:r>
              <a:rPr lang="cs-CZ" sz="1800" dirty="0" err="1"/>
              <a:t>we</a:t>
            </a:r>
            <a:r>
              <a:rPr lang="cs-CZ" sz="1800" dirty="0"/>
              <a:t> </a:t>
            </a:r>
            <a:r>
              <a:rPr lang="cs-CZ" sz="1800" dirty="0" err="1"/>
              <a:t>look</a:t>
            </a:r>
            <a:r>
              <a:rPr lang="cs-CZ" sz="1800" dirty="0"/>
              <a:t> </a:t>
            </a:r>
            <a:r>
              <a:rPr lang="cs-CZ" sz="1800" dirty="0" err="1"/>
              <a:t>back</a:t>
            </a:r>
            <a:r>
              <a:rPr lang="cs-CZ" sz="1800" dirty="0"/>
              <a:t> in </a:t>
            </a:r>
            <a:r>
              <a:rPr lang="cs-CZ" sz="1800" dirty="0" err="1"/>
              <a:t>time</a:t>
            </a:r>
            <a:r>
              <a:rPr lang="cs-CZ" sz="1800" dirty="0"/>
              <a:t> </a:t>
            </a:r>
            <a:r>
              <a:rPr lang="cs-CZ" sz="1800" dirty="0" err="1"/>
              <a:t>for</a:t>
            </a:r>
            <a:r>
              <a:rPr lang="cs-CZ" sz="1800" dirty="0"/>
              <a:t> </a:t>
            </a:r>
            <a:r>
              <a:rPr lang="cs-CZ" sz="1800" dirty="0" err="1"/>
              <a:t>exposures</a:t>
            </a:r>
            <a:endParaRPr lang="cs-CZ" sz="1800" dirty="0"/>
          </a:p>
          <a:p>
            <a:pPr lvl="1"/>
            <a:r>
              <a:rPr lang="cs-CZ" sz="1800" dirty="0" err="1"/>
              <a:t>Retrospective</a:t>
            </a:r>
            <a:r>
              <a:rPr lang="cs-CZ" sz="1800" dirty="0"/>
              <a:t> </a:t>
            </a:r>
            <a:r>
              <a:rPr lang="cs-CZ" sz="1800" dirty="0" err="1"/>
              <a:t>cohort</a:t>
            </a:r>
            <a:r>
              <a:rPr lang="cs-CZ" sz="1800" dirty="0"/>
              <a:t> study – </a:t>
            </a:r>
            <a:r>
              <a:rPr lang="cs-CZ" sz="1800" dirty="0" err="1"/>
              <a:t>we</a:t>
            </a:r>
            <a:r>
              <a:rPr lang="cs-CZ" sz="1800" dirty="0"/>
              <a:t> </a:t>
            </a:r>
            <a:r>
              <a:rPr lang="cs-CZ" sz="1800" dirty="0" err="1"/>
              <a:t>know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exposures</a:t>
            </a:r>
            <a:r>
              <a:rPr lang="cs-CZ" sz="1800" dirty="0"/>
              <a:t> (</a:t>
            </a:r>
            <a:r>
              <a:rPr lang="cs-CZ" sz="1800" dirty="0" err="1"/>
              <a:t>exposed-unexposed</a:t>
            </a:r>
            <a:r>
              <a:rPr lang="cs-CZ" sz="1800" dirty="0"/>
              <a:t>), </a:t>
            </a:r>
            <a:r>
              <a:rPr lang="cs-CZ" sz="1800" dirty="0" err="1"/>
              <a:t>we</a:t>
            </a:r>
            <a:r>
              <a:rPr lang="cs-CZ" sz="1800" dirty="0"/>
              <a:t> </a:t>
            </a:r>
            <a:r>
              <a:rPr lang="cs-CZ" sz="1800" dirty="0" err="1"/>
              <a:t>look</a:t>
            </a:r>
            <a:r>
              <a:rPr lang="cs-CZ" sz="1800" dirty="0"/>
              <a:t> </a:t>
            </a:r>
            <a:r>
              <a:rPr lang="cs-CZ" sz="1800" dirty="0" err="1"/>
              <a:t>back</a:t>
            </a:r>
            <a:r>
              <a:rPr lang="cs-CZ" sz="1800" dirty="0"/>
              <a:t> in </a:t>
            </a:r>
            <a:r>
              <a:rPr lang="cs-CZ" sz="1800" dirty="0" err="1"/>
              <a:t>time</a:t>
            </a:r>
            <a:r>
              <a:rPr lang="cs-CZ" sz="1800" dirty="0"/>
              <a:t> to </a:t>
            </a:r>
            <a:r>
              <a:rPr lang="cs-CZ" sz="1800" dirty="0" err="1"/>
              <a:t>see</a:t>
            </a:r>
            <a:r>
              <a:rPr lang="cs-CZ" sz="1800" dirty="0"/>
              <a:t> </a:t>
            </a:r>
            <a:r>
              <a:rPr lang="cs-CZ" sz="1800" dirty="0" err="1"/>
              <a:t>their</a:t>
            </a:r>
            <a:r>
              <a:rPr lang="cs-CZ" sz="1800" dirty="0"/>
              <a:t> </a:t>
            </a:r>
            <a:r>
              <a:rPr lang="cs-CZ" sz="1800" dirty="0" err="1"/>
              <a:t>outcomes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Objective</a:t>
            </a:r>
          </a:p>
          <a:p>
            <a:pPr lvl="1"/>
            <a:r>
              <a:rPr lang="en-US" sz="1800" dirty="0"/>
              <a:t>Case-</a:t>
            </a:r>
            <a:r>
              <a:rPr lang="cs-CZ" sz="1800" dirty="0"/>
              <a:t>c</a:t>
            </a:r>
            <a:r>
              <a:rPr lang="en-US" sz="1800" dirty="0" err="1"/>
              <a:t>ontrol</a:t>
            </a:r>
            <a:r>
              <a:rPr lang="en-US" sz="1800" dirty="0"/>
              <a:t> </a:t>
            </a:r>
            <a:r>
              <a:rPr lang="cs-CZ" sz="1800" dirty="0"/>
              <a:t>s</a:t>
            </a:r>
            <a:r>
              <a:rPr lang="en-US" sz="1800" dirty="0" err="1"/>
              <a:t>tudy</a:t>
            </a:r>
            <a:r>
              <a:rPr lang="cs-CZ" sz="1800" dirty="0"/>
              <a:t> –</a:t>
            </a:r>
            <a:r>
              <a:rPr lang="en-US" sz="1800" dirty="0"/>
              <a:t>identifying the association between exposure and outcome, suitable for studying rare outcomes or diseases</a:t>
            </a:r>
          </a:p>
          <a:p>
            <a:pPr lvl="1"/>
            <a:r>
              <a:rPr lang="en-US" sz="1800" dirty="0"/>
              <a:t>Retrospective </a:t>
            </a:r>
            <a:r>
              <a:rPr lang="cs-CZ" sz="1800" dirty="0"/>
              <a:t>c</a:t>
            </a:r>
            <a:r>
              <a:rPr lang="en-US" sz="1800" dirty="0" err="1"/>
              <a:t>ohort</a:t>
            </a:r>
            <a:r>
              <a:rPr lang="en-US" sz="1800" dirty="0"/>
              <a:t> </a:t>
            </a:r>
            <a:r>
              <a:rPr lang="cs-CZ" sz="1800" dirty="0"/>
              <a:t>s</a:t>
            </a:r>
            <a:r>
              <a:rPr lang="en-US" sz="1800" dirty="0" err="1"/>
              <a:t>tudy</a:t>
            </a:r>
            <a:r>
              <a:rPr lang="cs-CZ" sz="1800" dirty="0"/>
              <a:t> – </a:t>
            </a:r>
            <a:r>
              <a:rPr lang="cs-CZ" sz="1800" dirty="0" err="1"/>
              <a:t>assessing</a:t>
            </a:r>
            <a:r>
              <a:rPr lang="cs-CZ" sz="1800" dirty="0"/>
              <a:t> </a:t>
            </a:r>
            <a:r>
              <a:rPr lang="en-US" sz="1800" dirty="0"/>
              <a:t>the risk of developing an outcome in exposed versus unexposed groups, particularly for common exposures</a:t>
            </a:r>
            <a:endParaRPr lang="cs-CZ" sz="1800" dirty="0"/>
          </a:p>
          <a:p>
            <a:pPr marL="0" indent="0">
              <a:buNone/>
            </a:pPr>
            <a:r>
              <a:rPr lang="cs-CZ" sz="1800" dirty="0" err="1"/>
              <a:t>Sampling</a:t>
            </a:r>
            <a:endParaRPr lang="cs-CZ" sz="1800" dirty="0"/>
          </a:p>
          <a:p>
            <a:pPr lvl="1"/>
            <a:r>
              <a:rPr lang="en-US" sz="1800" dirty="0"/>
              <a:t>Case-</a:t>
            </a:r>
            <a:r>
              <a:rPr lang="cs-CZ" sz="1800" dirty="0"/>
              <a:t>c</a:t>
            </a:r>
            <a:r>
              <a:rPr lang="en-US" sz="1800" dirty="0" err="1"/>
              <a:t>ontrol</a:t>
            </a:r>
            <a:r>
              <a:rPr lang="en-US" sz="1800" dirty="0"/>
              <a:t> </a:t>
            </a:r>
            <a:r>
              <a:rPr lang="cs-CZ" sz="1800" dirty="0"/>
              <a:t>s</a:t>
            </a:r>
            <a:r>
              <a:rPr lang="en-US" sz="1800" dirty="0" err="1"/>
              <a:t>tudy</a:t>
            </a:r>
            <a:r>
              <a:rPr lang="cs-CZ" sz="1800" dirty="0"/>
              <a:t> – </a:t>
            </a:r>
            <a:r>
              <a:rPr lang="cs-CZ" sz="1800" dirty="0" err="1"/>
              <a:t>cases</a:t>
            </a:r>
            <a:r>
              <a:rPr lang="cs-CZ" sz="1800" dirty="0"/>
              <a:t> </a:t>
            </a:r>
            <a:r>
              <a:rPr lang="cs-CZ" sz="1800" dirty="0" err="1"/>
              <a:t>selected</a:t>
            </a:r>
            <a:r>
              <a:rPr lang="cs-CZ" sz="1800" dirty="0"/>
              <a:t> </a:t>
            </a:r>
            <a:r>
              <a:rPr lang="cs-CZ" sz="1800" dirty="0" err="1"/>
              <a:t>based</a:t>
            </a:r>
            <a:r>
              <a:rPr lang="cs-CZ" sz="1800" dirty="0"/>
              <a:t> on </a:t>
            </a:r>
            <a:r>
              <a:rPr lang="cs-CZ" sz="1800" dirty="0" err="1"/>
              <a:t>the</a:t>
            </a:r>
            <a:r>
              <a:rPr lang="cs-CZ" sz="1800" dirty="0"/>
              <a:t> presence of </a:t>
            </a:r>
            <a:r>
              <a:rPr lang="cs-CZ" sz="1800" dirty="0" err="1"/>
              <a:t>outcome</a:t>
            </a:r>
            <a:r>
              <a:rPr lang="cs-CZ" sz="1800" dirty="0"/>
              <a:t>, </a:t>
            </a:r>
            <a:r>
              <a:rPr lang="cs-CZ" sz="1800" dirty="0" err="1"/>
              <a:t>controls</a:t>
            </a:r>
            <a:r>
              <a:rPr lang="cs-CZ" sz="1800" dirty="0"/>
              <a:t> w/o </a:t>
            </a:r>
            <a:r>
              <a:rPr lang="cs-CZ" sz="1800" dirty="0" err="1"/>
              <a:t>outcome</a:t>
            </a:r>
            <a:endParaRPr lang="cs-CZ" sz="1800" dirty="0"/>
          </a:p>
          <a:p>
            <a:pPr lvl="1"/>
            <a:r>
              <a:rPr lang="cs-CZ" sz="1800" dirty="0" err="1"/>
              <a:t>Retrospective</a:t>
            </a:r>
            <a:r>
              <a:rPr lang="cs-CZ" sz="1800" dirty="0"/>
              <a:t> </a:t>
            </a:r>
            <a:r>
              <a:rPr lang="cs-CZ" sz="1800" dirty="0" err="1"/>
              <a:t>cohort</a:t>
            </a:r>
            <a:r>
              <a:rPr lang="cs-CZ" sz="1800" dirty="0"/>
              <a:t> study – </a:t>
            </a:r>
            <a:r>
              <a:rPr lang="cs-CZ" sz="1800" dirty="0" err="1"/>
              <a:t>exposed</a:t>
            </a:r>
            <a:r>
              <a:rPr lang="cs-CZ" sz="1800" dirty="0"/>
              <a:t> and </a:t>
            </a:r>
            <a:r>
              <a:rPr lang="cs-CZ" sz="1800" dirty="0" err="1"/>
              <a:t>unexposed</a:t>
            </a:r>
            <a:r>
              <a:rPr lang="cs-CZ" sz="1800" dirty="0"/>
              <a:t> </a:t>
            </a:r>
            <a:r>
              <a:rPr lang="cs-CZ" sz="1800" dirty="0" err="1"/>
              <a:t>groups</a:t>
            </a:r>
            <a:r>
              <a:rPr lang="cs-CZ" sz="1800" dirty="0"/>
              <a:t> </a:t>
            </a:r>
            <a:r>
              <a:rPr lang="cs-CZ" sz="1800" dirty="0" err="1"/>
              <a:t>based</a:t>
            </a:r>
            <a:r>
              <a:rPr lang="cs-CZ" sz="1800" dirty="0"/>
              <a:t> on </a:t>
            </a:r>
            <a:r>
              <a:rPr lang="cs-CZ" sz="1800" dirty="0" err="1"/>
              <a:t>exposure</a:t>
            </a:r>
            <a:r>
              <a:rPr lang="cs-CZ" sz="1800" dirty="0"/>
              <a:t> </a:t>
            </a:r>
            <a:r>
              <a:rPr lang="cs-CZ" sz="1800" dirty="0" err="1"/>
              <a:t>history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5078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E3336-5905-29C0-3609-B53D17FC6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7E0C63-F911-4EDE-6A00-40FE0C12E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408" y="162635"/>
            <a:ext cx="4816096" cy="625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EABC9B-4AD5-8414-6A3F-97734AE535A0}"/>
              </a:ext>
            </a:extLst>
          </p:cNvPr>
          <p:cNvSpPr txBox="1"/>
          <p:nvPr/>
        </p:nvSpPr>
        <p:spPr>
          <a:xfrm>
            <a:off x="3645408" y="6286500"/>
            <a:ext cx="5541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Trebuchet MS" panose="020B0603020202020204" pitchFamily="34" charset="0"/>
                <a:hlinkClick r:id="rId3"/>
              </a:rPr>
              <a:t>Wikipedia: Case-control study</a:t>
            </a:r>
            <a:r>
              <a:rPr lang="en-US" sz="1050" dirty="0">
                <a:latin typeface="Trebuchet MS" panose="020B0603020202020204" pitchFamily="34" charset="0"/>
              </a:rPr>
              <a:t>, by </a:t>
            </a:r>
            <a:r>
              <a:rPr lang="en-US" sz="1050" dirty="0" err="1">
                <a:latin typeface="Trebuchet MS" panose="020B0603020202020204" pitchFamily="34" charset="0"/>
              </a:rPr>
              <a:t>Jmarchn</a:t>
            </a:r>
            <a:r>
              <a:rPr lang="en-US" sz="1050" dirty="0">
                <a:latin typeface="Trebuchet MS" panose="020B06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343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DD77349-6ADE-99FE-8E04-12919EE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9768"/>
            <a:ext cx="12202175" cy="1519356"/>
            <a:chOff x="-1" y="-29768"/>
            <a:chExt cx="12202175" cy="151935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B2B92C-44DF-B41D-C67A-EBF175DF52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41EB2F1-D26A-D7C9-E9AC-B63BE629A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D16430-53D3-47E5-F4B8-B441E710D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44AABB-A995-5294-0FAB-5B6C4614F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301843"/>
            <a:ext cx="10477109" cy="1003532"/>
          </a:xfrm>
        </p:spPr>
        <p:txBody>
          <a:bodyPr anchor="ctr">
            <a:normAutofit/>
          </a:bodyPr>
          <a:lstStyle/>
          <a:p>
            <a:r>
              <a:rPr lang="cs-CZ" sz="3200">
                <a:solidFill>
                  <a:srgbClr val="FFFFFF"/>
                </a:solidFill>
              </a:rPr>
              <a:t>Case-control study</a:t>
            </a: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84A9C-240E-2CE7-022E-33EF7ABEF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6192" y="1808964"/>
            <a:ext cx="8887968" cy="494743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1800" b="1" dirty="0" err="1"/>
              <a:t>Cases</a:t>
            </a:r>
            <a:endParaRPr lang="en-US" sz="1800" b="1" dirty="0"/>
          </a:p>
          <a:p>
            <a:pPr>
              <a:lnSpc>
                <a:spcPct val="100000"/>
              </a:lnSpc>
            </a:pPr>
            <a:r>
              <a:rPr lang="cs-CZ" sz="1800" dirty="0" err="1"/>
              <a:t>having</a:t>
            </a:r>
            <a:r>
              <a:rPr lang="cs-CZ" sz="1800" dirty="0"/>
              <a:t> a </a:t>
            </a:r>
            <a:r>
              <a:rPr lang="cs-CZ" sz="1800" dirty="0" err="1"/>
              <a:t>certain</a:t>
            </a:r>
            <a:r>
              <a:rPr lang="cs-CZ" sz="1800" dirty="0"/>
              <a:t> </a:t>
            </a:r>
            <a:r>
              <a:rPr lang="cs-CZ" sz="1800" dirty="0" err="1"/>
              <a:t>disease</a:t>
            </a:r>
            <a:r>
              <a:rPr lang="cs-CZ" sz="1800" dirty="0"/>
              <a:t> (</a:t>
            </a:r>
            <a:r>
              <a:rPr lang="cs-CZ" sz="1800" dirty="0" err="1"/>
              <a:t>based</a:t>
            </a:r>
            <a:r>
              <a:rPr lang="cs-CZ" sz="1800" dirty="0"/>
              <a:t> on dg, </a:t>
            </a:r>
            <a:r>
              <a:rPr lang="cs-CZ" sz="1800" dirty="0" err="1"/>
              <a:t>symptoms</a:t>
            </a:r>
            <a:r>
              <a:rPr lang="cs-CZ" sz="1800" dirty="0"/>
              <a:t>)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/>
              <a:t>selection: hospitals, clinics</a:t>
            </a: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1800" b="1" dirty="0"/>
              <a:t>Controls</a:t>
            </a:r>
            <a:endParaRPr lang="en-US" sz="1800" b="1" dirty="0"/>
          </a:p>
          <a:p>
            <a:pPr>
              <a:lnSpc>
                <a:spcPct val="100000"/>
              </a:lnSpc>
            </a:pPr>
            <a:r>
              <a:rPr lang="en-US" sz="1800" dirty="0"/>
              <a:t>Subjects without the condition</a:t>
            </a: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 err="1"/>
              <a:t>Hospital</a:t>
            </a:r>
            <a:r>
              <a:rPr lang="cs-CZ" sz="1800" dirty="0"/>
              <a:t> </a:t>
            </a:r>
            <a:r>
              <a:rPr lang="cs-CZ" sz="1800" dirty="0" err="1"/>
              <a:t>controls</a:t>
            </a:r>
            <a:endParaRPr lang="cs-CZ" sz="1800" dirty="0"/>
          </a:p>
          <a:p>
            <a:pPr lvl="1">
              <a:lnSpc>
                <a:spcPct val="100000"/>
              </a:lnSpc>
            </a:pPr>
            <a:r>
              <a:rPr lang="cs-CZ" sz="1800" dirty="0" err="1"/>
              <a:t>patients</a:t>
            </a:r>
            <a:r>
              <a:rPr lang="cs-CZ" sz="1800" dirty="0"/>
              <a:t> </a:t>
            </a:r>
            <a:r>
              <a:rPr lang="cs-CZ" sz="1800" dirty="0" err="1"/>
              <a:t>from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same</a:t>
            </a:r>
            <a:r>
              <a:rPr lang="cs-CZ" sz="1800" dirty="0"/>
              <a:t> </a:t>
            </a:r>
            <a:r>
              <a:rPr lang="cs-CZ" sz="1800" dirty="0" err="1"/>
              <a:t>hospital</a:t>
            </a:r>
            <a:r>
              <a:rPr lang="cs-CZ" sz="1800" dirty="0"/>
              <a:t> as </a:t>
            </a:r>
            <a:r>
              <a:rPr lang="cs-CZ" sz="1800" dirty="0" err="1"/>
              <a:t>cases</a:t>
            </a:r>
            <a:endParaRPr lang="cs-CZ" sz="1800" dirty="0"/>
          </a:p>
          <a:p>
            <a:pPr lvl="1">
              <a:lnSpc>
                <a:spcPct val="100000"/>
              </a:lnSpc>
            </a:pPr>
            <a:r>
              <a:rPr lang="en-US" sz="1800" dirty="0"/>
              <a:t>c</a:t>
            </a:r>
            <a:r>
              <a:rPr lang="cs-CZ" sz="1800" dirty="0" err="1"/>
              <a:t>heaper</a:t>
            </a:r>
            <a:r>
              <a:rPr lang="cs-CZ" sz="1800" dirty="0"/>
              <a:t>, </a:t>
            </a:r>
            <a:r>
              <a:rPr lang="cs-CZ" sz="1800" dirty="0" err="1"/>
              <a:t>accessible</a:t>
            </a:r>
            <a:endParaRPr lang="cs-CZ" sz="1800" dirty="0"/>
          </a:p>
          <a:p>
            <a:pPr lvl="1">
              <a:lnSpc>
                <a:spcPct val="100000"/>
              </a:lnSpc>
            </a:pPr>
            <a:r>
              <a:rPr lang="cs-CZ" sz="1800" dirty="0" err="1"/>
              <a:t>might</a:t>
            </a:r>
            <a:r>
              <a:rPr lang="cs-CZ" sz="1800" dirty="0"/>
              <a:t> </a:t>
            </a:r>
            <a:r>
              <a:rPr lang="cs-CZ" sz="1800" dirty="0" err="1"/>
              <a:t>differ</a:t>
            </a:r>
            <a:r>
              <a:rPr lang="cs-CZ" sz="1800" dirty="0"/>
              <a:t> </a:t>
            </a:r>
            <a:r>
              <a:rPr lang="cs-CZ" sz="1800" dirty="0" err="1"/>
              <a:t>from</a:t>
            </a:r>
            <a:r>
              <a:rPr lang="cs-CZ" sz="1800" dirty="0"/>
              <a:t> </a:t>
            </a:r>
            <a:r>
              <a:rPr lang="en-US" sz="1800" dirty="0"/>
              <a:t>general </a:t>
            </a:r>
            <a:r>
              <a:rPr lang="cs-CZ" sz="1800" dirty="0" err="1"/>
              <a:t>population</a:t>
            </a:r>
            <a:r>
              <a:rPr lang="cs-CZ" sz="1800" dirty="0"/>
              <a:t> in </a:t>
            </a:r>
            <a:r>
              <a:rPr lang="cs-CZ" sz="1800" dirty="0" err="1"/>
              <a:t>exposure</a:t>
            </a:r>
            <a:r>
              <a:rPr lang="cs-CZ" sz="1800" dirty="0"/>
              <a:t> </a:t>
            </a:r>
            <a:r>
              <a:rPr lang="cs-CZ" sz="1800" dirty="0" err="1"/>
              <a:t>levels</a:t>
            </a:r>
            <a:r>
              <a:rPr lang="cs-CZ" sz="1800" dirty="0"/>
              <a:t>  - </a:t>
            </a:r>
            <a:r>
              <a:rPr lang="cs-CZ" sz="1800" dirty="0" err="1"/>
              <a:t>selection</a:t>
            </a:r>
            <a:r>
              <a:rPr lang="cs-CZ" sz="1800" dirty="0"/>
              <a:t> </a:t>
            </a:r>
            <a:r>
              <a:rPr lang="cs-CZ" sz="1800" dirty="0" err="1"/>
              <a:t>bias</a:t>
            </a: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 err="1"/>
              <a:t>Community</a:t>
            </a:r>
            <a:r>
              <a:rPr lang="cs-CZ" sz="1800" dirty="0"/>
              <a:t> </a:t>
            </a:r>
            <a:r>
              <a:rPr lang="cs-CZ" sz="1800" dirty="0" err="1"/>
              <a:t>controls</a:t>
            </a:r>
            <a:endParaRPr lang="cs-CZ" sz="1800" dirty="0"/>
          </a:p>
          <a:p>
            <a:pPr lvl="1">
              <a:lnSpc>
                <a:spcPct val="100000"/>
              </a:lnSpc>
            </a:pPr>
            <a:r>
              <a:rPr lang="cs-CZ" sz="1800" dirty="0" err="1"/>
              <a:t>Potential</a:t>
            </a:r>
            <a:r>
              <a:rPr lang="cs-CZ" sz="1800" dirty="0"/>
              <a:t> </a:t>
            </a:r>
            <a:r>
              <a:rPr lang="cs-CZ" sz="1800" dirty="0" err="1"/>
              <a:t>reduction</a:t>
            </a:r>
            <a:r>
              <a:rPr lang="cs-CZ" sz="1800" dirty="0"/>
              <a:t> in </a:t>
            </a:r>
            <a:r>
              <a:rPr lang="cs-CZ" sz="1800" dirty="0" err="1"/>
              <a:t>selection</a:t>
            </a:r>
            <a:r>
              <a:rPr lang="cs-CZ" sz="1800" dirty="0"/>
              <a:t> </a:t>
            </a:r>
            <a:r>
              <a:rPr lang="cs-CZ" sz="1800" dirty="0" err="1"/>
              <a:t>bias</a:t>
            </a:r>
            <a:endParaRPr lang="cs-CZ" sz="1800" dirty="0"/>
          </a:p>
          <a:p>
            <a:pPr lvl="1">
              <a:lnSpc>
                <a:spcPct val="100000"/>
              </a:lnSpc>
            </a:pPr>
            <a:r>
              <a:rPr lang="cs-CZ" sz="1800" dirty="0"/>
              <a:t>More </a:t>
            </a:r>
            <a:r>
              <a:rPr lang="cs-CZ" sz="1800" dirty="0" err="1"/>
              <a:t>expensive</a:t>
            </a:r>
            <a:r>
              <a:rPr lang="cs-CZ" sz="1800" dirty="0"/>
              <a:t> and </a:t>
            </a:r>
            <a:r>
              <a:rPr lang="cs-CZ" sz="1800" dirty="0" err="1"/>
              <a:t>time-consuming</a:t>
            </a:r>
            <a:endParaRPr lang="cs-CZ" sz="1800" dirty="0"/>
          </a:p>
          <a:p>
            <a:pPr lvl="1">
              <a:lnSpc>
                <a:spcPct val="100000"/>
              </a:lnSpc>
            </a:pPr>
            <a:r>
              <a:rPr lang="cs-CZ" sz="1800" dirty="0" err="1"/>
              <a:t>Recall</a:t>
            </a:r>
            <a:r>
              <a:rPr lang="cs-CZ" sz="1800" dirty="0"/>
              <a:t> </a:t>
            </a:r>
            <a:r>
              <a:rPr lang="cs-CZ" sz="1800" dirty="0" err="1"/>
              <a:t>bias</a:t>
            </a:r>
            <a:endParaRPr lang="cs-CZ" sz="1800" dirty="0"/>
          </a:p>
          <a:p>
            <a:pPr lvl="1">
              <a:lnSpc>
                <a:spcPct val="10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3100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1DF95-2ECF-365E-43CA-9EF99EAFC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Relative</a:t>
            </a:r>
            <a:r>
              <a:rPr lang="cs-CZ" dirty="0"/>
              <a:t> risk vs </a:t>
            </a:r>
            <a:r>
              <a:rPr lang="cs-CZ" dirty="0" err="1"/>
              <a:t>Odds</a:t>
            </a:r>
            <a:r>
              <a:rPr lang="cs-CZ" dirty="0"/>
              <a:t> ratio</a:t>
            </a:r>
            <a:r>
              <a:rPr lang="en-US" dirty="0"/>
              <a:t> 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D1EC80-59DF-4B23-833D-3B0E66A15F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4123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Odds ratio </a:t>
                </a:r>
                <a:r>
                  <a:rPr lang="en-US" sz="2400" dirty="0"/>
                  <a:t>(OR)</a:t>
                </a:r>
                <a:endParaRPr lang="cs-CZ" sz="2400" dirty="0"/>
              </a:p>
              <a:p>
                <a:pPr lvl="1"/>
                <a:r>
                  <a:rPr lang="en-US" sz="2000" b="0" i="0" dirty="0">
                    <a:solidFill>
                      <a:srgbClr val="212529"/>
                    </a:solidFill>
                    <a:effectLst/>
                  </a:rPr>
                  <a:t>ratio of the odds of an event in the Treatment group to the odds of an event in the control group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OR = (a/</a:t>
                </a:r>
                <a:r>
                  <a:rPr lang="cs-CZ" sz="2000" dirty="0"/>
                  <a:t>c</a:t>
                </a:r>
                <a:r>
                  <a:rPr lang="en-US" sz="2000" dirty="0"/>
                  <a:t>) / (</a:t>
                </a:r>
                <a:r>
                  <a:rPr lang="cs-CZ" sz="2000" dirty="0"/>
                  <a:t>b</a:t>
                </a:r>
                <a:r>
                  <a:rPr lang="en-US" sz="2000" dirty="0"/>
                  <a:t>/d)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(40/20) / (10/30) = 2 / 0.333 = </a:t>
                </a:r>
                <a:r>
                  <a:rPr lang="en-US" sz="2000" b="1" dirty="0"/>
                  <a:t>6</a:t>
                </a:r>
                <a:r>
                  <a:rPr lang="en-US" sz="2000" dirty="0"/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this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same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mathematically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as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lvl="1"/>
                <a:endParaRPr lang="cs-CZ" sz="1800" b="0" i="0" dirty="0">
                  <a:solidFill>
                    <a:srgbClr val="212529"/>
                  </a:solidFill>
                  <a:effectLst/>
                </a:endParaRPr>
              </a:p>
              <a:p>
                <a:pPr lvl="1"/>
                <a:endParaRPr lang="cs-CZ" sz="1800" dirty="0">
                  <a:solidFill>
                    <a:srgbClr val="212529"/>
                  </a:solidFill>
                </a:endParaRPr>
              </a:p>
              <a:p>
                <a:pPr lvl="1"/>
                <a:endParaRPr lang="cs-CZ" sz="18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D1EC80-59DF-4B23-833D-3B0E66A15F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4123"/>
                <a:ext cx="10515600" cy="4351338"/>
              </a:xfrm>
              <a:blipFill>
                <a:blip r:embed="rId2"/>
                <a:stretch>
                  <a:fillRect l="-92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Google Shape;224;p34">
            <a:extLst>
              <a:ext uri="{FF2B5EF4-FFF2-40B4-BE49-F238E27FC236}">
                <a16:creationId xmlns:a16="http://schemas.microsoft.com/office/drawing/2014/main" id="{4E7278E6-681A-5772-59E1-C55A2B35CF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7734718"/>
              </p:ext>
            </p:extLst>
          </p:nvPr>
        </p:nvGraphicFramePr>
        <p:xfrm>
          <a:off x="2327523" y="3856415"/>
          <a:ext cx="7005452" cy="2647377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221658">
                  <a:extLst>
                    <a:ext uri="{9D8B030D-6E8A-4147-A177-3AD203B41FA5}">
                      <a16:colId xmlns:a16="http://schemas.microsoft.com/office/drawing/2014/main" val="3731773999"/>
                    </a:ext>
                  </a:extLst>
                </a:gridCol>
                <a:gridCol w="3032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7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040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Event</a:t>
                      </a:r>
                      <a:endParaRPr sz="18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28575" marR="28575" marT="19050" marB="1905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28575" marR="28575" marT="19050" marB="1905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465665"/>
                  </a:ext>
                </a:extLst>
              </a:tr>
              <a:tr h="96892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Dating 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(Y+)</a:t>
                      </a:r>
                      <a:endParaRPr sz="18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28575" marR="28575" marT="19050" marB="1905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Not dating  (Y-)</a:t>
                      </a:r>
                      <a:endParaRPr sz="18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28575" marR="28575" marT="19050" marB="1905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Total</a:t>
                      </a:r>
                      <a:endParaRPr sz="18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28575" marR="28575" marT="19050" marB="1905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774"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latin typeface="Trebuchet MS" panose="020B0603020202020204" pitchFamily="34" charset="0"/>
                        </a:rPr>
                        <a:t>Treatment</a:t>
                      </a:r>
                      <a:endParaRPr sz="1800" b="1" dirty="0">
                        <a:latin typeface="Trebuchet MS" panose="020B0603020202020204" pitchFamily="34" charset="0"/>
                      </a:endParaRPr>
                    </a:p>
                  </a:txBody>
                  <a:tcPr marL="28575" marR="28575" marT="19050" marB="1905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rebuchet MS" panose="020B0603020202020204" pitchFamily="34" charset="0"/>
                        </a:rPr>
                        <a:t>Socks with sandals (X+)</a:t>
                      </a:r>
                      <a:endParaRPr sz="1800" dirty="0">
                        <a:latin typeface="Trebuchet MS" panose="020B0603020202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rebuchet MS" panose="020B0603020202020204" pitchFamily="34" charset="0"/>
                        </a:rPr>
                        <a:t>40 </a:t>
                      </a:r>
                      <a:r>
                        <a:rPr lang="en" sz="1800" dirty="0">
                          <a:solidFill>
                            <a:srgbClr val="C00000"/>
                          </a:solidFill>
                          <a:latin typeface="Trebuchet MS" panose="020B0603020202020204" pitchFamily="34" charset="0"/>
                        </a:rPr>
                        <a:t>(a)</a:t>
                      </a:r>
                      <a:endParaRPr sz="1800" dirty="0">
                        <a:solidFill>
                          <a:srgbClr val="C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rebuchet MS" panose="020B0603020202020204" pitchFamily="34" charset="0"/>
                        </a:rPr>
                        <a:t>20 </a:t>
                      </a:r>
                      <a:r>
                        <a:rPr lang="en" sz="1800" dirty="0">
                          <a:solidFill>
                            <a:srgbClr val="C00000"/>
                          </a:solidFill>
                          <a:latin typeface="Trebuchet MS" panose="020B0603020202020204" pitchFamily="34" charset="0"/>
                        </a:rPr>
                        <a:t>(c)</a:t>
                      </a:r>
                      <a:endParaRPr sz="1800" dirty="0">
                        <a:solidFill>
                          <a:srgbClr val="C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rebuchet MS" panose="020B0603020202020204" pitchFamily="34" charset="0"/>
                        </a:rPr>
                        <a:t>60</a:t>
                      </a:r>
                      <a:endParaRPr sz="1800" dirty="0">
                        <a:latin typeface="Trebuchet MS" panose="020B0603020202020204" pitchFamily="34" charset="0"/>
                      </a:endParaRPr>
                    </a:p>
                  </a:txBody>
                  <a:tcPr marL="28575" marR="28575" marT="19050" marB="1905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500">
                <a:tc vMerge="1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rebuchet MS" panose="020B0603020202020204" pitchFamily="34" charset="0"/>
                        </a:rPr>
                        <a:t>No socks with sandals (X-)</a:t>
                      </a:r>
                      <a:endParaRPr sz="1800" dirty="0">
                        <a:latin typeface="Trebuchet MS" panose="020B0603020202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rebuchet MS" panose="020B0603020202020204" pitchFamily="34" charset="0"/>
                        </a:rPr>
                        <a:t>10 </a:t>
                      </a:r>
                      <a:r>
                        <a:rPr lang="en" sz="1800" dirty="0">
                          <a:solidFill>
                            <a:srgbClr val="C00000"/>
                          </a:solidFill>
                          <a:latin typeface="Trebuchet MS" panose="020B0603020202020204" pitchFamily="34" charset="0"/>
                        </a:rPr>
                        <a:t>(b)</a:t>
                      </a:r>
                      <a:endParaRPr sz="1800" dirty="0">
                        <a:solidFill>
                          <a:srgbClr val="C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rebuchet MS" panose="020B0603020202020204" pitchFamily="34" charset="0"/>
                        </a:rPr>
                        <a:t>30 </a:t>
                      </a:r>
                      <a:r>
                        <a:rPr lang="en" sz="1800" dirty="0">
                          <a:solidFill>
                            <a:srgbClr val="C00000"/>
                          </a:solidFill>
                          <a:latin typeface="Trebuchet MS" panose="020B0603020202020204" pitchFamily="34" charset="0"/>
                        </a:rPr>
                        <a:t>(d)</a:t>
                      </a:r>
                      <a:endParaRPr sz="1800" dirty="0">
                        <a:solidFill>
                          <a:srgbClr val="C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rebuchet MS" panose="020B0603020202020204" pitchFamily="34" charset="0"/>
                        </a:rPr>
                        <a:t>40</a:t>
                      </a:r>
                      <a:endParaRPr sz="1800" dirty="0">
                        <a:latin typeface="Trebuchet MS" panose="020B0603020202020204" pitchFamily="34" charset="0"/>
                      </a:endParaRPr>
                    </a:p>
                  </a:txBody>
                  <a:tcPr marL="28575" marR="28575" marT="19050" marB="1905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77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Trebuchet MS" panose="020B0603020202020204" pitchFamily="34" charset="0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Trebuchet MS" panose="020B0603020202020204" pitchFamily="34" charset="0"/>
                        </a:rPr>
                        <a:t>Total</a:t>
                      </a:r>
                      <a:endParaRPr sz="1800" dirty="0">
                        <a:latin typeface="Trebuchet MS" panose="020B0603020202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rebuchet MS" panose="020B0603020202020204" pitchFamily="34" charset="0"/>
                        </a:rPr>
                        <a:t>50</a:t>
                      </a:r>
                      <a:endParaRPr sz="1800">
                        <a:latin typeface="Trebuchet MS" panose="020B0603020202020204" pitchFamily="34" charset="0"/>
                      </a:endParaRPr>
                    </a:p>
                  </a:txBody>
                  <a:tcPr marL="28575" marR="28575" marT="19050" marB="1905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rebuchet MS" panose="020B0603020202020204" pitchFamily="34" charset="0"/>
                        </a:rPr>
                        <a:t>50</a:t>
                      </a:r>
                      <a:endParaRPr sz="1800" dirty="0">
                        <a:latin typeface="Trebuchet MS" panose="020B0603020202020204" pitchFamily="34" charset="0"/>
                      </a:endParaRPr>
                    </a:p>
                  </a:txBody>
                  <a:tcPr marL="28575" marR="28575" marT="19050" marB="1905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rebuchet MS" panose="020B0603020202020204" pitchFamily="34" charset="0"/>
                        </a:rPr>
                        <a:t>100</a:t>
                      </a:r>
                      <a:endParaRPr sz="1800" dirty="0">
                        <a:latin typeface="Trebuchet MS" panose="020B0603020202020204" pitchFamily="34" charset="0"/>
                      </a:endParaRPr>
                    </a:p>
                  </a:txBody>
                  <a:tcPr marL="28575" marR="28575" marT="19050" marB="1905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347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1DF95-2ECF-365E-43CA-9EF99EAFC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Relative</a:t>
            </a:r>
            <a:r>
              <a:rPr lang="cs-CZ" dirty="0"/>
              <a:t> risk vs </a:t>
            </a:r>
            <a:r>
              <a:rPr lang="cs-CZ" dirty="0" err="1"/>
              <a:t>Odds</a:t>
            </a:r>
            <a:r>
              <a:rPr lang="cs-CZ" dirty="0"/>
              <a:t> ratio</a:t>
            </a:r>
            <a:r>
              <a:rPr lang="en-US" dirty="0"/>
              <a:t>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1EC80-59DF-4B23-833D-3B0E66A15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412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Relative</a:t>
            </a:r>
            <a:r>
              <a:rPr lang="cs-CZ" sz="2400" dirty="0"/>
              <a:t> </a:t>
            </a:r>
            <a:r>
              <a:rPr lang="en-US" sz="2400" dirty="0"/>
              <a:t>risk (RR)</a:t>
            </a:r>
            <a:endParaRPr lang="cs-CZ" sz="2400" dirty="0"/>
          </a:p>
          <a:p>
            <a:pPr lvl="1"/>
            <a:r>
              <a:rPr lang="en-US" sz="2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ratio of the risk in the Treatment group to the risk of an event in the control group</a:t>
            </a:r>
          </a:p>
          <a:p>
            <a:pPr marL="457200" lvl="1" indent="0">
              <a:buNone/>
            </a:pPr>
            <a:r>
              <a:rPr lang="en-US" sz="2000" dirty="0"/>
              <a:t>RR = (a/(</a:t>
            </a:r>
            <a:r>
              <a:rPr lang="en-US" sz="2000" dirty="0" err="1"/>
              <a:t>a+c</a:t>
            </a:r>
            <a:r>
              <a:rPr lang="en-US" sz="2000" dirty="0"/>
              <a:t>)) / (b/(</a:t>
            </a:r>
            <a:r>
              <a:rPr lang="en-US" sz="2000" dirty="0" err="1"/>
              <a:t>b+d</a:t>
            </a:r>
            <a:r>
              <a:rPr lang="en-US" sz="2000" dirty="0"/>
              <a:t>))</a:t>
            </a:r>
          </a:p>
          <a:p>
            <a:pPr marL="457200" lvl="1" indent="0">
              <a:buNone/>
            </a:pPr>
            <a:r>
              <a:rPr lang="en-US" sz="2000" dirty="0"/>
              <a:t>(40/40+20)) / (10/(10+30)) = 0.66 / 0.25 = </a:t>
            </a:r>
            <a:r>
              <a:rPr lang="en-US" sz="2000" b="1" dirty="0"/>
              <a:t>2.667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cs-CZ" dirty="0">
              <a:solidFill>
                <a:srgbClr val="212529"/>
              </a:solidFill>
              <a:latin typeface="Arial" panose="020B0604020202020204" pitchFamily="34" charset="0"/>
            </a:endParaRPr>
          </a:p>
          <a:p>
            <a:pPr lvl="1"/>
            <a:endParaRPr lang="cs-CZ" dirty="0"/>
          </a:p>
          <a:p>
            <a:endParaRPr lang="en-US" dirty="0"/>
          </a:p>
        </p:txBody>
      </p:sp>
      <p:graphicFrame>
        <p:nvGraphicFramePr>
          <p:cNvPr id="4" name="Google Shape;224;p34">
            <a:extLst>
              <a:ext uri="{FF2B5EF4-FFF2-40B4-BE49-F238E27FC236}">
                <a16:creationId xmlns:a16="http://schemas.microsoft.com/office/drawing/2014/main" id="{4E7278E6-681A-5772-59E1-C55A2B35CF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2658413"/>
              </p:ext>
            </p:extLst>
          </p:nvPr>
        </p:nvGraphicFramePr>
        <p:xfrm>
          <a:off x="2327523" y="3856415"/>
          <a:ext cx="7005452" cy="2647377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221658">
                  <a:extLst>
                    <a:ext uri="{9D8B030D-6E8A-4147-A177-3AD203B41FA5}">
                      <a16:colId xmlns:a16="http://schemas.microsoft.com/office/drawing/2014/main" val="3731773999"/>
                    </a:ext>
                  </a:extLst>
                </a:gridCol>
                <a:gridCol w="3032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7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040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Event</a:t>
                      </a:r>
                      <a:endParaRPr sz="18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28575" marR="28575" marT="19050" marB="1905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28575" marR="28575" marT="19050" marB="1905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465665"/>
                  </a:ext>
                </a:extLst>
              </a:tr>
              <a:tr h="96892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Dating 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(Y+)</a:t>
                      </a:r>
                      <a:endParaRPr sz="18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28575" marR="28575" marT="19050" marB="1905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Not dating  (Y-)</a:t>
                      </a:r>
                      <a:endParaRPr sz="18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28575" marR="28575" marT="19050" marB="1905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Total</a:t>
                      </a:r>
                      <a:endParaRPr sz="18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28575" marR="28575" marT="19050" marB="1905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774"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latin typeface="Trebuchet MS" panose="020B0603020202020204" pitchFamily="34" charset="0"/>
                        </a:rPr>
                        <a:t>Treatment</a:t>
                      </a:r>
                      <a:endParaRPr sz="1800" b="1" dirty="0">
                        <a:latin typeface="Trebuchet MS" panose="020B0603020202020204" pitchFamily="34" charset="0"/>
                      </a:endParaRPr>
                    </a:p>
                  </a:txBody>
                  <a:tcPr marL="28575" marR="28575" marT="19050" marB="1905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rebuchet MS" panose="020B0603020202020204" pitchFamily="34" charset="0"/>
                        </a:rPr>
                        <a:t>Socks with sandals (X+)</a:t>
                      </a:r>
                      <a:endParaRPr sz="1800" dirty="0">
                        <a:latin typeface="Trebuchet MS" panose="020B0603020202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rebuchet MS" panose="020B0603020202020204" pitchFamily="34" charset="0"/>
                        </a:rPr>
                        <a:t>40 </a:t>
                      </a:r>
                      <a:r>
                        <a:rPr lang="en" sz="1800" dirty="0">
                          <a:solidFill>
                            <a:srgbClr val="C00000"/>
                          </a:solidFill>
                          <a:latin typeface="Trebuchet MS" panose="020B0603020202020204" pitchFamily="34" charset="0"/>
                        </a:rPr>
                        <a:t>(a)</a:t>
                      </a:r>
                      <a:endParaRPr sz="1800" dirty="0">
                        <a:solidFill>
                          <a:srgbClr val="C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rebuchet MS" panose="020B0603020202020204" pitchFamily="34" charset="0"/>
                        </a:rPr>
                        <a:t>20 </a:t>
                      </a:r>
                      <a:r>
                        <a:rPr lang="en" sz="1800" dirty="0">
                          <a:solidFill>
                            <a:srgbClr val="C00000"/>
                          </a:solidFill>
                          <a:latin typeface="Trebuchet MS" panose="020B0603020202020204" pitchFamily="34" charset="0"/>
                        </a:rPr>
                        <a:t>(c)</a:t>
                      </a:r>
                      <a:endParaRPr sz="1800" dirty="0">
                        <a:solidFill>
                          <a:srgbClr val="C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rebuchet MS" panose="020B0603020202020204" pitchFamily="34" charset="0"/>
                        </a:rPr>
                        <a:t>60</a:t>
                      </a:r>
                      <a:endParaRPr sz="1800" dirty="0">
                        <a:latin typeface="Trebuchet MS" panose="020B0603020202020204" pitchFamily="34" charset="0"/>
                      </a:endParaRPr>
                    </a:p>
                  </a:txBody>
                  <a:tcPr marL="28575" marR="28575" marT="19050" marB="1905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500">
                <a:tc vMerge="1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rebuchet MS" panose="020B0603020202020204" pitchFamily="34" charset="0"/>
                        </a:rPr>
                        <a:t>No socks with sandals (X-)</a:t>
                      </a:r>
                      <a:endParaRPr sz="1800" dirty="0">
                        <a:latin typeface="Trebuchet MS" panose="020B0603020202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rebuchet MS" panose="020B0603020202020204" pitchFamily="34" charset="0"/>
                        </a:rPr>
                        <a:t>10 </a:t>
                      </a:r>
                      <a:r>
                        <a:rPr lang="en" sz="1800" dirty="0">
                          <a:solidFill>
                            <a:srgbClr val="C00000"/>
                          </a:solidFill>
                          <a:latin typeface="Trebuchet MS" panose="020B0603020202020204" pitchFamily="34" charset="0"/>
                        </a:rPr>
                        <a:t>(b)</a:t>
                      </a:r>
                      <a:endParaRPr sz="1800" dirty="0">
                        <a:solidFill>
                          <a:srgbClr val="C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rebuchet MS" panose="020B0603020202020204" pitchFamily="34" charset="0"/>
                        </a:rPr>
                        <a:t>30 </a:t>
                      </a:r>
                      <a:r>
                        <a:rPr lang="en" sz="1800" dirty="0">
                          <a:solidFill>
                            <a:srgbClr val="C00000"/>
                          </a:solidFill>
                          <a:latin typeface="Trebuchet MS" panose="020B0603020202020204" pitchFamily="34" charset="0"/>
                        </a:rPr>
                        <a:t>(d)</a:t>
                      </a:r>
                      <a:endParaRPr sz="1800" dirty="0">
                        <a:solidFill>
                          <a:srgbClr val="C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rebuchet MS" panose="020B0603020202020204" pitchFamily="34" charset="0"/>
                        </a:rPr>
                        <a:t>40</a:t>
                      </a:r>
                      <a:endParaRPr sz="1800" dirty="0">
                        <a:latin typeface="Trebuchet MS" panose="020B0603020202020204" pitchFamily="34" charset="0"/>
                      </a:endParaRPr>
                    </a:p>
                  </a:txBody>
                  <a:tcPr marL="28575" marR="28575" marT="19050" marB="1905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77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Trebuchet MS" panose="020B0603020202020204" pitchFamily="34" charset="0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Trebuchet MS" panose="020B0603020202020204" pitchFamily="34" charset="0"/>
                        </a:rPr>
                        <a:t>Total</a:t>
                      </a:r>
                      <a:endParaRPr sz="1800" dirty="0">
                        <a:latin typeface="Trebuchet MS" panose="020B0603020202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rebuchet MS" panose="020B0603020202020204" pitchFamily="34" charset="0"/>
                        </a:rPr>
                        <a:t>50</a:t>
                      </a:r>
                      <a:endParaRPr sz="1800" dirty="0">
                        <a:latin typeface="Trebuchet MS" panose="020B0603020202020204" pitchFamily="34" charset="0"/>
                      </a:endParaRPr>
                    </a:p>
                  </a:txBody>
                  <a:tcPr marL="28575" marR="28575" marT="19050" marB="1905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rebuchet MS" panose="020B0603020202020204" pitchFamily="34" charset="0"/>
                        </a:rPr>
                        <a:t>50</a:t>
                      </a:r>
                      <a:endParaRPr sz="1800" dirty="0">
                        <a:latin typeface="Trebuchet MS" panose="020B0603020202020204" pitchFamily="34" charset="0"/>
                      </a:endParaRPr>
                    </a:p>
                  </a:txBody>
                  <a:tcPr marL="28575" marR="28575" marT="19050" marB="1905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rebuchet MS" panose="020B0603020202020204" pitchFamily="34" charset="0"/>
                        </a:rPr>
                        <a:t>100</a:t>
                      </a:r>
                      <a:endParaRPr sz="1800" dirty="0">
                        <a:latin typeface="Trebuchet MS" panose="020B0603020202020204" pitchFamily="34" charset="0"/>
                      </a:endParaRPr>
                    </a:p>
                  </a:txBody>
                  <a:tcPr marL="28575" marR="28575" marT="19050" marB="1905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554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FAE12-DD47-DD4E-820B-E2F747C40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Relative</a:t>
            </a:r>
            <a:r>
              <a:rPr lang="cs-CZ" dirty="0"/>
              <a:t> risk vs </a:t>
            </a:r>
            <a:r>
              <a:rPr lang="cs-CZ" dirty="0" err="1"/>
              <a:t>Odds</a:t>
            </a:r>
            <a:r>
              <a:rPr lang="cs-CZ" dirty="0"/>
              <a:t> ratio</a:t>
            </a:r>
            <a:r>
              <a:rPr lang="en-US" dirty="0"/>
              <a:t> 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4FD90-B38F-9066-B0A4-6B4E2CC18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i="0" dirty="0">
                <a:solidFill>
                  <a:srgbClr val="212121"/>
                </a:solidFill>
                <a:effectLst/>
              </a:rPr>
              <a:t>risk = chance of the outcome of interest/all possible outcomes</a:t>
            </a:r>
          </a:p>
          <a:p>
            <a:pPr marL="0" indent="0">
              <a:buNone/>
            </a:pPr>
            <a:endParaRPr lang="en-US" sz="2000" dirty="0">
              <a:solidFill>
                <a:srgbClr val="21212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212121"/>
                </a:solidFill>
              </a:rPr>
              <a:t>odds = probability of the occurrence of an event / probability of the event not occurring</a:t>
            </a:r>
          </a:p>
          <a:p>
            <a:endParaRPr lang="en-US" sz="2000" dirty="0">
              <a:solidFill>
                <a:srgbClr val="212121"/>
              </a:solidFill>
            </a:endParaRPr>
          </a:p>
          <a:p>
            <a:pPr marL="0" indent="0">
              <a:buNone/>
            </a:pPr>
            <a:r>
              <a:rPr lang="en-US" sz="2000" b="0" i="1" dirty="0">
                <a:solidFill>
                  <a:srgbClr val="212121"/>
                </a:solidFill>
                <a:effectLst/>
              </a:rPr>
              <a:t>In </a:t>
            </a:r>
            <a:r>
              <a:rPr lang="en-US" sz="2000" b="1" i="1" dirty="0">
                <a:solidFill>
                  <a:srgbClr val="212121"/>
                </a:solidFill>
                <a:effectLst/>
              </a:rPr>
              <a:t>retrospective</a:t>
            </a:r>
            <a:r>
              <a:rPr lang="en-US" sz="2000" b="0" i="1" dirty="0">
                <a:solidFill>
                  <a:srgbClr val="212121"/>
                </a:solidFill>
                <a:effectLst/>
              </a:rPr>
              <a:t> (</a:t>
            </a:r>
            <a:r>
              <a:rPr lang="en-US" sz="2000" b="1" i="1" dirty="0">
                <a:solidFill>
                  <a:srgbClr val="212121"/>
                </a:solidFill>
                <a:effectLst/>
              </a:rPr>
              <a:t>case-control</a:t>
            </a:r>
            <a:r>
              <a:rPr lang="en-US" sz="2000" b="0" i="1" dirty="0">
                <a:solidFill>
                  <a:srgbClr val="212121"/>
                </a:solidFill>
                <a:effectLst/>
              </a:rPr>
              <a:t>) studies, where the total number of exposed people is not available, </a:t>
            </a:r>
            <a:r>
              <a:rPr lang="en-US" sz="2000" b="1" i="1" dirty="0">
                <a:solidFill>
                  <a:srgbClr val="212121"/>
                </a:solidFill>
                <a:effectLst/>
              </a:rPr>
              <a:t>RR cannot be calculated </a:t>
            </a:r>
            <a:r>
              <a:rPr lang="en-US" sz="2000" b="0" i="1" dirty="0">
                <a:solidFill>
                  <a:srgbClr val="212121"/>
                </a:solidFill>
                <a:effectLst/>
              </a:rPr>
              <a:t>and OR is used as a measure of the strength of association between exposure and outcome. By contrast, in prospective studies (cohort studies), where the number at risk (number exposed) is available, either RR or </a:t>
            </a:r>
            <a:r>
              <a:rPr lang="en-US" sz="2000" b="0" i="1" dirty="0" err="1">
                <a:solidFill>
                  <a:srgbClr val="212121"/>
                </a:solidFill>
                <a:effectLst/>
              </a:rPr>
              <a:t>OR</a:t>
            </a:r>
            <a:r>
              <a:rPr lang="en-US" sz="2000" b="0" i="1" dirty="0">
                <a:solidFill>
                  <a:srgbClr val="212121"/>
                </a:solidFill>
                <a:effectLst/>
              </a:rPr>
              <a:t> can be calculated. 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DBDDA6-90DD-A7C5-5BAA-96A4B101BA90}"/>
              </a:ext>
            </a:extLst>
          </p:cNvPr>
          <p:cNvSpPr txBox="1"/>
          <p:nvPr/>
        </p:nvSpPr>
        <p:spPr>
          <a:xfrm>
            <a:off x="838200" y="6139190"/>
            <a:ext cx="10347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Ranganathan, P., Aggarwal, R., &amp;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Pramesh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C. S. (2015). Common pitfalls in statistical analysis: Odds versus risk.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Perspectives in clinical research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6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(4), 222.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643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2FF5B-B9CE-5341-FB4F-525AC00A9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Relative</a:t>
            </a:r>
            <a:r>
              <a:rPr lang="cs-CZ" dirty="0"/>
              <a:t> risk vs </a:t>
            </a:r>
            <a:r>
              <a:rPr lang="cs-CZ" dirty="0" err="1"/>
              <a:t>Odds</a:t>
            </a:r>
            <a:r>
              <a:rPr lang="cs-CZ" dirty="0"/>
              <a:t> ratio</a:t>
            </a:r>
            <a:r>
              <a:rPr lang="en-US" dirty="0"/>
              <a:t> 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4BAF7-243E-847E-CAC9-03B32B8BE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If the disease is rare (&lt;10%), the estimates of OR and RR will be close </a:t>
            </a:r>
          </a:p>
          <a:p>
            <a:r>
              <a:rPr lang="en-US" sz="2400" dirty="0"/>
              <a:t>If the disease is more common, OR will exaggerate the association between outcome and exposure</a:t>
            </a:r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BC6549D-9D85-D590-98E9-9D967539DC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252751"/>
              </p:ext>
            </p:extLst>
          </p:nvPr>
        </p:nvGraphicFramePr>
        <p:xfrm>
          <a:off x="2196235" y="3429000"/>
          <a:ext cx="7917196" cy="22707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9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9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92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7698">
                <a:tc>
                  <a:txBody>
                    <a:bodyPr/>
                    <a:lstStyle/>
                    <a:p>
                      <a:endParaRPr lang="en-GB" sz="1800" dirty="0">
                        <a:latin typeface="Trebuchet MS" panose="020B0603020202020204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rebuchet MS" panose="020B0603020202020204" pitchFamily="34" charset="0"/>
                        </a:rPr>
                        <a:t>Disease</a:t>
                      </a:r>
                      <a:r>
                        <a:rPr lang="en-GB" sz="1800" baseline="0" dirty="0">
                          <a:latin typeface="Trebuchet MS" panose="020B0603020202020204" pitchFamily="34" charset="0"/>
                        </a:rPr>
                        <a:t> +</a:t>
                      </a:r>
                      <a:endParaRPr lang="en-GB" sz="1800" dirty="0">
                        <a:latin typeface="Trebuchet MS" panose="020B0603020202020204" pitchFamily="34" charset="0"/>
                      </a:endParaRPr>
                    </a:p>
                  </a:txBody>
                  <a:tcPr marT="45749" marB="4574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rebuchet MS" panose="020B0603020202020204" pitchFamily="34" charset="0"/>
                        </a:rPr>
                        <a:t>Disease -</a:t>
                      </a:r>
                    </a:p>
                  </a:txBody>
                  <a:tcPr marT="45749" marB="4574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Trebuchet MS" panose="020B0603020202020204" pitchFamily="34" charset="0"/>
                      </a:endParaRPr>
                    </a:p>
                  </a:txBody>
                  <a:tcPr marT="45749" marB="45749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698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rebuchet MS" panose="020B0603020202020204" pitchFamily="34" charset="0"/>
                        </a:rPr>
                        <a:t>Exposed</a:t>
                      </a:r>
                    </a:p>
                  </a:txBody>
                  <a:tcPr marT="45749" marB="4574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rebuchet MS" panose="020B0603020202020204" pitchFamily="34" charset="0"/>
                        </a:rPr>
                        <a:t>20</a:t>
                      </a:r>
                    </a:p>
                  </a:txBody>
                  <a:tcPr marT="45749" marB="45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rebuchet MS" panose="020B0603020202020204" pitchFamily="34" charset="0"/>
                        </a:rPr>
                        <a:t>980</a:t>
                      </a:r>
                    </a:p>
                  </a:txBody>
                  <a:tcPr marT="45749" marB="45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rebuchet MS" panose="020B0603020202020204" pitchFamily="34" charset="0"/>
                        </a:rPr>
                        <a:t>1000</a:t>
                      </a:r>
                    </a:p>
                  </a:txBody>
                  <a:tcPr marT="45749" marB="45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698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rebuchet MS" panose="020B0603020202020204" pitchFamily="34" charset="0"/>
                        </a:rPr>
                        <a:t>Not Exposed</a:t>
                      </a:r>
                    </a:p>
                  </a:txBody>
                  <a:tcPr marT="45749" marB="4574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rebuchet MS" panose="020B0603020202020204" pitchFamily="34" charset="0"/>
                        </a:rPr>
                        <a:t>10</a:t>
                      </a:r>
                    </a:p>
                  </a:txBody>
                  <a:tcPr marT="45749" marB="45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rebuchet MS" panose="020B0603020202020204" pitchFamily="34" charset="0"/>
                        </a:rPr>
                        <a:t>990</a:t>
                      </a:r>
                    </a:p>
                  </a:txBody>
                  <a:tcPr marT="45749" marB="45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rebuchet MS" panose="020B0603020202020204" pitchFamily="34" charset="0"/>
                        </a:rPr>
                        <a:t>1000</a:t>
                      </a:r>
                    </a:p>
                  </a:txBody>
                  <a:tcPr marT="45749" marB="45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698">
                <a:tc>
                  <a:txBody>
                    <a:bodyPr/>
                    <a:lstStyle/>
                    <a:p>
                      <a:endParaRPr lang="en-GB" sz="1800" dirty="0">
                        <a:latin typeface="Trebuchet MS" panose="020B0603020202020204" pitchFamily="34" charset="0"/>
                      </a:endParaRPr>
                    </a:p>
                  </a:txBody>
                  <a:tcPr marT="45749" marB="45749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Trebuchet MS" panose="020B0603020202020204" pitchFamily="34" charset="0"/>
                      </a:endParaRPr>
                    </a:p>
                  </a:txBody>
                  <a:tcPr marT="45749" marB="457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Trebuchet MS" panose="020B0603020202020204" pitchFamily="34" charset="0"/>
                      </a:endParaRPr>
                    </a:p>
                  </a:txBody>
                  <a:tcPr marT="45749" marB="457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Trebuchet MS" panose="020B0603020202020204" pitchFamily="34" charset="0"/>
                      </a:endParaRPr>
                    </a:p>
                  </a:txBody>
                  <a:tcPr marT="45749" marB="457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6A9F818A-36FC-EF68-F2C7-54E6E7761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346" y="5431405"/>
            <a:ext cx="7632526" cy="1649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GB" altLang="en-US" sz="2400" kern="0" dirty="0">
                <a:latin typeface="Trebuchet MS" panose="020B0603020202020204" pitchFamily="34" charset="0"/>
              </a:rPr>
              <a:t>Relative risk =  [20/1000] / [10/1000] = 2.00</a:t>
            </a:r>
            <a:endParaRPr lang="cs-CZ" altLang="en-US" sz="2400" kern="0" dirty="0">
              <a:latin typeface="Trebuchet MS" panose="020B0603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GB" altLang="en-US" sz="2400" kern="0" dirty="0">
                <a:latin typeface="Trebuchet MS" panose="020B0603020202020204" pitchFamily="34" charset="0"/>
              </a:rPr>
              <a:t>Odds ratio = [20/980] / [10/990] = 2.02</a:t>
            </a:r>
          </a:p>
        </p:txBody>
      </p:sp>
    </p:spTree>
    <p:extLst>
      <p:ext uri="{BB962C8B-B14F-4D97-AF65-F5344CB8AC3E}">
        <p14:creationId xmlns:p14="http://schemas.microsoft.com/office/powerpoint/2010/main" val="330497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DD77349-6ADE-99FE-8E04-12919EE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9768"/>
            <a:ext cx="12202175" cy="1519356"/>
            <a:chOff x="-1" y="-29768"/>
            <a:chExt cx="12202175" cy="151935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B2B92C-44DF-B41D-C67A-EBF175DF52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41EB2F1-D26A-D7C9-E9AC-B63BE629A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D16430-53D3-47E5-F4B8-B441E710D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79224E8-D0F1-AC7E-CFB5-0A881F6E1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301843"/>
            <a:ext cx="10477109" cy="1003532"/>
          </a:xfrm>
        </p:spPr>
        <p:txBody>
          <a:bodyPr anchor="ctr">
            <a:normAutofit/>
          </a:bodyPr>
          <a:lstStyle/>
          <a:p>
            <a:r>
              <a:rPr lang="cs-CZ" sz="3200" dirty="0" err="1">
                <a:solidFill>
                  <a:srgbClr val="FFFFFF"/>
                </a:solidFill>
              </a:rPr>
              <a:t>Matched</a:t>
            </a:r>
            <a:r>
              <a:rPr lang="cs-CZ" sz="3200" dirty="0">
                <a:solidFill>
                  <a:srgbClr val="FFFFFF"/>
                </a:solidFill>
              </a:rPr>
              <a:t> case-</a:t>
            </a:r>
            <a:r>
              <a:rPr lang="cs-CZ" sz="3200" dirty="0" err="1">
                <a:solidFill>
                  <a:srgbClr val="FFFFFF"/>
                </a:solidFill>
              </a:rPr>
              <a:t>control</a:t>
            </a:r>
            <a:r>
              <a:rPr lang="cs-CZ" sz="3200" dirty="0">
                <a:solidFill>
                  <a:srgbClr val="FFFFFF"/>
                </a:solidFill>
              </a:rPr>
              <a:t> </a:t>
            </a:r>
            <a:r>
              <a:rPr lang="cs-CZ" sz="3200" dirty="0" err="1">
                <a:solidFill>
                  <a:srgbClr val="FFFFFF"/>
                </a:solidFill>
              </a:rPr>
              <a:t>studies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6F0CF-88F8-A774-C50C-E3279B27E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274" y="1729004"/>
            <a:ext cx="7720781" cy="3673576"/>
          </a:xfrm>
        </p:spPr>
        <p:txBody>
          <a:bodyPr>
            <a:normAutofit/>
          </a:bodyPr>
          <a:lstStyle/>
          <a:p>
            <a:r>
              <a:rPr lang="en-US" sz="2000" dirty="0"/>
              <a:t>Cases and controls often differ in</a:t>
            </a:r>
            <a:r>
              <a:rPr lang="cs-CZ" sz="2000" dirty="0"/>
              <a:t> </a:t>
            </a:r>
            <a:r>
              <a:rPr lang="en-US" sz="2000" dirty="0"/>
              <a:t>important aspects (age, sex, ethnicity,</a:t>
            </a:r>
            <a:r>
              <a:rPr lang="cs-CZ" sz="2000" dirty="0"/>
              <a:t> </a:t>
            </a:r>
            <a:r>
              <a:rPr lang="en-US" sz="2000" dirty="0" err="1"/>
              <a:t>behaviours</a:t>
            </a:r>
            <a:r>
              <a:rPr lang="en-US" sz="2000" dirty="0"/>
              <a:t>...)</a:t>
            </a:r>
          </a:p>
          <a:p>
            <a:r>
              <a:rPr lang="en-US" sz="2000" dirty="0"/>
              <a:t> These can confound the study</a:t>
            </a:r>
          </a:p>
          <a:p>
            <a:r>
              <a:rPr lang="en-US" sz="2000" dirty="0"/>
              <a:t>One way to eliminate such differences is</a:t>
            </a:r>
            <a:r>
              <a:rPr lang="cs-CZ" sz="2000" dirty="0"/>
              <a:t> </a:t>
            </a:r>
            <a:r>
              <a:rPr lang="en-US" sz="2000" dirty="0"/>
              <a:t>matching controls to cases on these factors</a:t>
            </a:r>
          </a:p>
          <a:p>
            <a:r>
              <a:rPr lang="en-US" sz="2000" dirty="0"/>
              <a:t>More than 1 control per case can be used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0E133D9-24B0-0930-9A6F-A339EB1D7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055" y="3101340"/>
            <a:ext cx="319087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054F93-FBA2-89C3-6602-521B7DCD328D}"/>
              </a:ext>
            </a:extLst>
          </p:cNvPr>
          <p:cNvSpPr txBox="1"/>
          <p:nvPr/>
        </p:nvSpPr>
        <p:spPr>
          <a:xfrm>
            <a:off x="5902960" y="6451600"/>
            <a:ext cx="613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latin typeface="Trebuchet MS" panose="020B0603020202020204" pitchFamily="34" charset="0"/>
              </a:rPr>
              <a:t>Image </a:t>
            </a:r>
            <a:r>
              <a:rPr lang="cs-CZ" sz="900" dirty="0" err="1">
                <a:latin typeface="Trebuchet MS" panose="020B0603020202020204" pitchFamily="34" charset="0"/>
              </a:rPr>
              <a:t>from</a:t>
            </a:r>
            <a:r>
              <a:rPr lang="cs-CZ" sz="900" dirty="0">
                <a:latin typeface="Trebuchet MS" panose="020B0603020202020204" pitchFamily="34" charset="0"/>
              </a:rPr>
              <a:t> 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Trebuchet MS" panose="020B0603020202020204" pitchFamily="34" charset="0"/>
              </a:rPr>
              <a:t>Dey, T., Mukherjee, A., &amp; Chakraborty, S. (2020). A practical overview of case-control studies in clinical practice. </a:t>
            </a:r>
            <a:r>
              <a:rPr lang="en-US" sz="900" b="0" i="1" dirty="0">
                <a:solidFill>
                  <a:srgbClr val="222222"/>
                </a:solidFill>
                <a:effectLst/>
                <a:latin typeface="Trebuchet MS" panose="020B0603020202020204" pitchFamily="34" charset="0"/>
              </a:rPr>
              <a:t>Chest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Trebuchet MS" panose="020B0603020202020204" pitchFamily="34" charset="0"/>
              </a:rPr>
              <a:t>, </a:t>
            </a:r>
            <a:r>
              <a:rPr lang="en-US" sz="900" b="0" i="1" dirty="0">
                <a:solidFill>
                  <a:srgbClr val="222222"/>
                </a:solidFill>
                <a:effectLst/>
                <a:latin typeface="Trebuchet MS" panose="020B0603020202020204" pitchFamily="34" charset="0"/>
              </a:rPr>
              <a:t>158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Trebuchet MS" panose="020B0603020202020204" pitchFamily="34" charset="0"/>
              </a:rPr>
              <a:t>(1), S57-S64.</a:t>
            </a:r>
            <a:endParaRPr lang="en-US" sz="9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19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DD77349-6ADE-99FE-8E04-12919EE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9768"/>
            <a:ext cx="12202175" cy="1519356"/>
            <a:chOff x="-1" y="-29768"/>
            <a:chExt cx="12202175" cy="151935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B2B92C-44DF-B41D-C67A-EBF175DF52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41EB2F1-D26A-D7C9-E9AC-B63BE629A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D16430-53D3-47E5-F4B8-B441E710D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BA7A65A-8F5E-8F24-AC0C-D15455345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301843"/>
            <a:ext cx="10477109" cy="1003532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Example: matching in the study of hip</a:t>
            </a:r>
            <a:br>
              <a:rPr lang="en-US" sz="3200">
                <a:solidFill>
                  <a:srgbClr val="FFFFFF"/>
                </a:solidFill>
              </a:rPr>
            </a:br>
            <a:r>
              <a:rPr lang="en-US" sz="3200">
                <a:solidFill>
                  <a:srgbClr val="FFFFFF"/>
                </a:solidFill>
              </a:rPr>
              <a:t>fracture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B310E-40F8-7F21-25D5-3A4EC181B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754" y="2308124"/>
            <a:ext cx="7720781" cy="3673576"/>
          </a:xfrm>
        </p:spPr>
        <p:txBody>
          <a:bodyPr>
            <a:normAutofit/>
          </a:bodyPr>
          <a:lstStyle/>
          <a:p>
            <a:r>
              <a:rPr lang="en-US" sz="2000"/>
              <a:t>Risk of hip fracture depends on age and sex; men and</a:t>
            </a:r>
            <a:r>
              <a:rPr lang="cs-CZ" sz="2000"/>
              <a:t> </a:t>
            </a:r>
            <a:r>
              <a:rPr lang="en-US" sz="2000"/>
              <a:t>older people are more likely to suffer; these factors</a:t>
            </a:r>
            <a:r>
              <a:rPr lang="cs-CZ" sz="2000"/>
              <a:t> </a:t>
            </a:r>
            <a:r>
              <a:rPr lang="en-US" sz="2000"/>
              <a:t>have to be controlled</a:t>
            </a:r>
            <a:r>
              <a:rPr lang="cs-CZ" sz="2000"/>
              <a:t> for</a:t>
            </a:r>
            <a:endParaRPr lang="en-US" sz="2000"/>
          </a:p>
          <a:p>
            <a:r>
              <a:rPr lang="en-US" sz="2000"/>
              <a:t>Matching cases and controls on age and sex will</a:t>
            </a:r>
            <a:r>
              <a:rPr lang="cs-CZ" sz="2000"/>
              <a:t> </a:t>
            </a:r>
            <a:r>
              <a:rPr lang="en-US" sz="2000"/>
              <a:t>eliminate the confounding by these factors</a:t>
            </a:r>
          </a:p>
          <a:p>
            <a:pPr lvl="1"/>
            <a:r>
              <a:rPr lang="en-US" sz="2000"/>
              <a:t>For each case [male; age 74] recruit one or more</a:t>
            </a:r>
            <a:r>
              <a:rPr lang="cs-CZ" sz="2000"/>
              <a:t> </a:t>
            </a:r>
            <a:r>
              <a:rPr lang="en-US" sz="2000"/>
              <a:t>controls [male; age 74]</a:t>
            </a:r>
          </a:p>
          <a:p>
            <a:pPr lvl="1"/>
            <a:r>
              <a:rPr lang="en-US" sz="2000"/>
              <a:t>For each case [female; age 81] recruit one or more</a:t>
            </a:r>
            <a:r>
              <a:rPr lang="cs-CZ" sz="2000"/>
              <a:t> </a:t>
            </a:r>
            <a:r>
              <a:rPr lang="en-US" sz="2000"/>
              <a:t>controls [female; age 81] etc</a:t>
            </a:r>
          </a:p>
        </p:txBody>
      </p:sp>
      <p:pic>
        <p:nvPicPr>
          <p:cNvPr id="5" name="Picture 4" descr="X-ray of a hip bone&#10;&#10;Description automatically generated">
            <a:extLst>
              <a:ext uri="{FF2B5EF4-FFF2-40B4-BE49-F238E27FC236}">
                <a16:creationId xmlns:a16="http://schemas.microsoft.com/office/drawing/2014/main" id="{2D394AFF-F10F-4CC2-3B3E-77A4C31E8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2668" y="4795520"/>
            <a:ext cx="1949086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6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474EE8-92AB-4B43-40F3-27F8AC2F2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Cohort studies</a:t>
            </a:r>
            <a:b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7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group of people standing in a circle&#10;&#10;Description automatically generated">
            <a:extLst>
              <a:ext uri="{FF2B5EF4-FFF2-40B4-BE49-F238E27FC236}">
                <a16:creationId xmlns:a16="http://schemas.microsoft.com/office/drawing/2014/main" id="{670A7402-EEE4-26C6-E5B1-263B6EF9E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11826" y="1791916"/>
            <a:ext cx="4569127" cy="456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2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DD77349-6ADE-99FE-8E04-12919EE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9768"/>
            <a:ext cx="12202175" cy="1519356"/>
            <a:chOff x="-1" y="-29768"/>
            <a:chExt cx="12202175" cy="151935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B2B92C-44DF-B41D-C67A-EBF175DF52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41EB2F1-D26A-D7C9-E9AC-B63BE629A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D16430-53D3-47E5-F4B8-B441E710D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6462A9-62F2-F592-75E8-51EFD8E57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301843"/>
            <a:ext cx="10477109" cy="1003532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Other ways to control confounding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98715-9F68-4545-35FB-DAB491006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754" y="2308124"/>
            <a:ext cx="7720781" cy="3673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Matching may be impractical (if there are</a:t>
            </a:r>
            <a:r>
              <a:rPr lang="cs-CZ" sz="2000" dirty="0"/>
              <a:t> </a:t>
            </a:r>
            <a:r>
              <a:rPr lang="en-US" sz="2000" dirty="0"/>
              <a:t>many strata, it is difficult to find controls)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 Adjustment in analysis</a:t>
            </a:r>
          </a:p>
          <a:p>
            <a:pPr lvl="1"/>
            <a:r>
              <a:rPr lang="en-US" sz="2000" dirty="0"/>
              <a:t>stratified analysis (</a:t>
            </a:r>
            <a:r>
              <a:rPr lang="en-US" sz="2000" dirty="0" err="1"/>
              <a:t>eg</a:t>
            </a:r>
            <a:r>
              <a:rPr lang="en-US" sz="2000" dirty="0"/>
              <a:t> within drinkers and non-drinkers)</a:t>
            </a:r>
          </a:p>
          <a:p>
            <a:pPr lvl="1"/>
            <a:r>
              <a:rPr lang="en-US" sz="2000" dirty="0"/>
              <a:t>multi-variable analysis (“adjusted” odds ratios)</a:t>
            </a:r>
          </a:p>
        </p:txBody>
      </p:sp>
    </p:spTree>
    <p:extLst>
      <p:ext uri="{BB962C8B-B14F-4D97-AF65-F5344CB8AC3E}">
        <p14:creationId xmlns:p14="http://schemas.microsoft.com/office/powerpoint/2010/main" val="154803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DD77349-6ADE-99FE-8E04-12919EE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9768"/>
            <a:ext cx="12202175" cy="1519356"/>
            <a:chOff x="-1" y="-29768"/>
            <a:chExt cx="12202175" cy="151935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B2B92C-44DF-B41D-C67A-EBF175DF52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41EB2F1-D26A-D7C9-E9AC-B63BE629A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D16430-53D3-47E5-F4B8-B441E710D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3EBC0E-250B-933B-9F9B-F04290846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301843"/>
            <a:ext cx="10477109" cy="1003532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Nested case-control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5336D-364E-2BCD-5287-AEBD04516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754" y="2308124"/>
            <a:ext cx="7720781" cy="3673576"/>
          </a:xfrm>
        </p:spPr>
        <p:txBody>
          <a:bodyPr>
            <a:normAutofit/>
          </a:bodyPr>
          <a:lstStyle/>
          <a:p>
            <a:r>
              <a:rPr lang="en-US" sz="2000" dirty="0"/>
              <a:t>Using an existing cohort study</a:t>
            </a:r>
          </a:p>
          <a:p>
            <a:r>
              <a:rPr lang="en-US" sz="2000" dirty="0"/>
              <a:t>Cases: subjects who developed the disease</a:t>
            </a:r>
          </a:p>
          <a:p>
            <a:r>
              <a:rPr lang="en-US" sz="2000" dirty="0"/>
              <a:t>Controls: a random sample of subjects who</a:t>
            </a:r>
            <a:r>
              <a:rPr lang="cs-CZ" sz="2000" dirty="0"/>
              <a:t> d</a:t>
            </a:r>
            <a:r>
              <a:rPr lang="en-US" sz="2000" dirty="0"/>
              <a:t>id not develop the disease</a:t>
            </a:r>
          </a:p>
          <a:p>
            <a:r>
              <a:rPr lang="en-US" sz="2000" dirty="0"/>
              <a:t>Rationale: to reduce cost with lab</a:t>
            </a:r>
            <a:r>
              <a:rPr lang="cs-CZ" sz="2000" dirty="0"/>
              <a:t> </a:t>
            </a:r>
            <a:r>
              <a:rPr lang="en-US" sz="2000" dirty="0"/>
              <a:t>measurements</a:t>
            </a:r>
          </a:p>
          <a:p>
            <a:r>
              <a:rPr lang="en-US" sz="2000" dirty="0"/>
              <a:t>Advantage: no reporting / measurement</a:t>
            </a:r>
            <a:r>
              <a:rPr lang="cs-CZ" sz="2000" dirty="0"/>
              <a:t> </a:t>
            </a:r>
            <a:r>
              <a:rPr lang="en-US" sz="2000" dirty="0"/>
              <a:t>bias</a:t>
            </a:r>
          </a:p>
        </p:txBody>
      </p:sp>
    </p:spTree>
    <p:extLst>
      <p:ext uri="{BB962C8B-B14F-4D97-AF65-F5344CB8AC3E}">
        <p14:creationId xmlns:p14="http://schemas.microsoft.com/office/powerpoint/2010/main" val="370811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DD77349-6ADE-99FE-8E04-12919EE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9768"/>
            <a:ext cx="12202175" cy="1519356"/>
            <a:chOff x="-1" y="-29768"/>
            <a:chExt cx="12202175" cy="151935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B2B92C-44DF-B41D-C67A-EBF175DF52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41EB2F1-D26A-D7C9-E9AC-B63BE629A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D16430-53D3-47E5-F4B8-B441E710D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6E2BCD9-7A5C-398A-4080-E08F7F849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301843"/>
            <a:ext cx="10477109" cy="1003532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Case-control study</a:t>
            </a:r>
            <a:r>
              <a:rPr lang="cs-CZ" sz="3200">
                <a:solidFill>
                  <a:srgbClr val="FFFFFF"/>
                </a:solidFill>
              </a:rPr>
              <a:t> - advantages</a:t>
            </a: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73C13-ED43-FBE8-2120-694413947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754" y="2308124"/>
            <a:ext cx="7720781" cy="3673576"/>
          </a:xfrm>
        </p:spPr>
        <p:txBody>
          <a:bodyPr>
            <a:normAutofit/>
          </a:bodyPr>
          <a:lstStyle/>
          <a:p>
            <a:r>
              <a:rPr lang="en-US" sz="2000" dirty="0"/>
              <a:t>Useful for studying rare diseases</a:t>
            </a:r>
          </a:p>
          <a:p>
            <a:r>
              <a:rPr lang="en-US" sz="2000" dirty="0"/>
              <a:t>Cheap </a:t>
            </a:r>
            <a:r>
              <a:rPr lang="cs-CZ" sz="2000" dirty="0"/>
              <a:t>(not </a:t>
            </a:r>
            <a:r>
              <a:rPr lang="cs-CZ" sz="2000" dirty="0" err="1"/>
              <a:t>necessary</a:t>
            </a:r>
            <a:r>
              <a:rPr lang="cs-CZ" sz="2000" dirty="0"/>
              <a:t> to </a:t>
            </a:r>
            <a:r>
              <a:rPr lang="cs-CZ" sz="2000" dirty="0" err="1"/>
              <a:t>examine</a:t>
            </a:r>
            <a:r>
              <a:rPr lang="cs-CZ" sz="2000" dirty="0"/>
              <a:t> </a:t>
            </a:r>
            <a:r>
              <a:rPr lang="cs-CZ" sz="2000" dirty="0" err="1"/>
              <a:t>large</a:t>
            </a:r>
            <a:r>
              <a:rPr lang="cs-CZ" sz="2000" dirty="0"/>
              <a:t> </a:t>
            </a:r>
            <a:r>
              <a:rPr lang="cs-CZ" sz="2000" dirty="0" err="1"/>
              <a:t>number</a:t>
            </a:r>
            <a:r>
              <a:rPr lang="cs-CZ" sz="2000" dirty="0"/>
              <a:t> of </a:t>
            </a:r>
            <a:r>
              <a:rPr lang="cs-CZ" sz="2000" dirty="0" err="1"/>
              <a:t>people</a:t>
            </a:r>
            <a:r>
              <a:rPr lang="cs-CZ" sz="2000" dirty="0"/>
              <a:t>)</a:t>
            </a:r>
          </a:p>
          <a:p>
            <a:r>
              <a:rPr lang="cs-CZ" sz="2000" dirty="0"/>
              <a:t>Q</a:t>
            </a:r>
            <a:r>
              <a:rPr lang="en-US" sz="2000" dirty="0" err="1"/>
              <a:t>uick</a:t>
            </a:r>
            <a:r>
              <a:rPr lang="cs-CZ" sz="2000" dirty="0"/>
              <a:t> (</a:t>
            </a:r>
            <a:r>
              <a:rPr lang="cs-CZ" sz="2000" dirty="0" err="1"/>
              <a:t>cases</a:t>
            </a:r>
            <a:r>
              <a:rPr lang="cs-CZ" sz="2000" dirty="0"/>
              <a:t> </a:t>
            </a:r>
            <a:r>
              <a:rPr lang="cs-CZ" sz="2000" dirty="0" err="1"/>
              <a:t>already</a:t>
            </a:r>
            <a:r>
              <a:rPr lang="cs-CZ" sz="2000" dirty="0"/>
              <a:t> </a:t>
            </a:r>
            <a:r>
              <a:rPr lang="cs-CZ" sz="2000" dirty="0" err="1"/>
              <a:t>exist</a:t>
            </a:r>
            <a:r>
              <a:rPr lang="cs-CZ" sz="2000" dirty="0"/>
              <a:t>)</a:t>
            </a:r>
            <a:endParaRPr lang="en-US" sz="2000" dirty="0"/>
          </a:p>
          <a:p>
            <a:r>
              <a:rPr lang="cs-CZ" sz="2000" dirty="0" err="1"/>
              <a:t>Can</a:t>
            </a:r>
            <a:r>
              <a:rPr lang="cs-CZ" sz="2000" dirty="0"/>
              <a:t> </a:t>
            </a:r>
            <a:r>
              <a:rPr lang="cs-CZ" sz="2000" dirty="0" err="1"/>
              <a:t>examine</a:t>
            </a:r>
            <a:r>
              <a:rPr lang="cs-CZ" sz="2000" dirty="0"/>
              <a:t> many </a:t>
            </a:r>
            <a:r>
              <a:rPr lang="cs-CZ" sz="2000" dirty="0" err="1"/>
              <a:t>exposures</a:t>
            </a:r>
            <a:endParaRPr lang="cs-CZ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557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DD77349-6ADE-99FE-8E04-12919EE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9768"/>
            <a:ext cx="12202175" cy="1519356"/>
            <a:chOff x="-1" y="-29768"/>
            <a:chExt cx="12202175" cy="151935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B2B92C-44DF-B41D-C67A-EBF175DF52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41EB2F1-D26A-D7C9-E9AC-B63BE629A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D16430-53D3-47E5-F4B8-B441E710D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6E2BCD9-7A5C-398A-4080-E08F7F849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301843"/>
            <a:ext cx="10477109" cy="1003532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Case-control study</a:t>
            </a:r>
            <a:r>
              <a:rPr lang="cs-CZ" sz="3200">
                <a:solidFill>
                  <a:srgbClr val="FFFFFF"/>
                </a:solidFill>
              </a:rPr>
              <a:t> - disadvantages</a:t>
            </a: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73C13-ED43-FBE8-2120-694413947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754" y="2308124"/>
            <a:ext cx="7720781" cy="3673576"/>
          </a:xfrm>
        </p:spPr>
        <p:txBody>
          <a:bodyPr>
            <a:normAutofit/>
          </a:bodyPr>
          <a:lstStyle/>
          <a:p>
            <a:r>
              <a:rPr lang="en-US" sz="2000" dirty="0"/>
              <a:t>Not suitable for rare exposure</a:t>
            </a:r>
            <a:endParaRPr lang="cs-CZ" sz="2000" dirty="0"/>
          </a:p>
          <a:p>
            <a:r>
              <a:rPr lang="en-US" sz="2000" dirty="0"/>
              <a:t>Cannot calculate incidence risk or death</a:t>
            </a:r>
            <a:r>
              <a:rPr lang="cs-CZ" sz="2000" dirty="0"/>
              <a:t> </a:t>
            </a:r>
            <a:r>
              <a:rPr lang="en-US" sz="2000" dirty="0"/>
              <a:t>rates</a:t>
            </a:r>
          </a:p>
          <a:p>
            <a:r>
              <a:rPr lang="en-US" sz="2000" dirty="0"/>
              <a:t>Prone to selection bias</a:t>
            </a:r>
          </a:p>
          <a:p>
            <a:r>
              <a:rPr lang="en-US" sz="2000" dirty="0"/>
              <a:t>Prone to misclassification of exposure</a:t>
            </a:r>
          </a:p>
          <a:p>
            <a:r>
              <a:rPr lang="en-US" sz="2000" dirty="0"/>
              <a:t>Prone to reverse causation (people with</a:t>
            </a:r>
            <a:r>
              <a:rPr lang="cs-CZ" sz="2000" dirty="0"/>
              <a:t> </a:t>
            </a:r>
            <a:r>
              <a:rPr lang="en-US" sz="2000" dirty="0"/>
              <a:t>disease may have changed their </a:t>
            </a:r>
            <a:r>
              <a:rPr lang="en-US" sz="2000" dirty="0" err="1"/>
              <a:t>behaviour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5320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3C2439-9EB5-D4A5-44A5-F6ED97DD7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Cohort study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54BF6E1-EA3D-EA69-4015-8435471EA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Cohort </a:t>
            </a:r>
            <a:r>
              <a:rPr lang="cs-CZ" sz="2000" dirty="0"/>
              <a:t> - </a:t>
            </a:r>
            <a:r>
              <a:rPr lang="cs-CZ" sz="2000" dirty="0" err="1"/>
              <a:t>group</a:t>
            </a:r>
            <a:r>
              <a:rPr lang="cs-CZ" sz="2000" dirty="0"/>
              <a:t> of </a:t>
            </a:r>
            <a:r>
              <a:rPr lang="cs-CZ" sz="2000" dirty="0" err="1"/>
              <a:t>subjects</a:t>
            </a:r>
            <a:r>
              <a:rPr lang="cs-CZ" sz="2000" dirty="0"/>
              <a:t> </a:t>
            </a:r>
            <a:r>
              <a:rPr lang="cs-CZ" sz="2000" dirty="0" err="1"/>
              <a:t>sharing</a:t>
            </a:r>
            <a:r>
              <a:rPr lang="cs-CZ" sz="2000" dirty="0"/>
              <a:t> a </a:t>
            </a:r>
            <a:r>
              <a:rPr lang="cs-CZ" sz="2000" dirty="0" err="1"/>
              <a:t>defining</a:t>
            </a:r>
            <a:r>
              <a:rPr lang="cs-CZ" sz="2000" dirty="0"/>
              <a:t> </a:t>
            </a:r>
            <a:r>
              <a:rPr lang="cs-CZ" sz="2000" dirty="0" err="1"/>
              <a:t>characteristic</a:t>
            </a:r>
            <a:endParaRPr lang="cs-CZ" sz="2000" dirty="0"/>
          </a:p>
          <a:p>
            <a:pPr lvl="1"/>
            <a:r>
              <a:rPr lang="cs-CZ" sz="2000" dirty="0" err="1"/>
              <a:t>typically</a:t>
            </a:r>
            <a:r>
              <a:rPr lang="cs-CZ" sz="2000" dirty="0"/>
              <a:t> </a:t>
            </a:r>
            <a:r>
              <a:rPr lang="cs-CZ" sz="2000" dirty="0" err="1"/>
              <a:t>birth</a:t>
            </a:r>
            <a:r>
              <a:rPr lang="cs-CZ" sz="2000" dirty="0"/>
              <a:t> – </a:t>
            </a:r>
            <a:r>
              <a:rPr lang="cs-CZ" sz="2000" dirty="0" err="1"/>
              <a:t>subjects</a:t>
            </a:r>
            <a:r>
              <a:rPr lang="cs-CZ" sz="2000" dirty="0"/>
              <a:t> are of </a:t>
            </a:r>
            <a:r>
              <a:rPr lang="cs-CZ" sz="2000" dirty="0" err="1"/>
              <a:t>same</a:t>
            </a:r>
            <a:r>
              <a:rPr lang="cs-CZ" sz="2000" dirty="0"/>
              <a:t>/</a:t>
            </a:r>
            <a:r>
              <a:rPr lang="cs-CZ" sz="2000" dirty="0" err="1"/>
              <a:t>similar</a:t>
            </a:r>
            <a:r>
              <a:rPr lang="cs-CZ" sz="2000" dirty="0"/>
              <a:t> </a:t>
            </a:r>
            <a:r>
              <a:rPr lang="cs-CZ" sz="2000" dirty="0" err="1"/>
              <a:t>age</a:t>
            </a:r>
            <a:endParaRPr lang="cs-CZ" sz="2000" dirty="0"/>
          </a:p>
          <a:p>
            <a:r>
              <a:rPr lang="en-US" sz="2000" b="1" dirty="0"/>
              <a:t>Longitudinal</a:t>
            </a:r>
            <a:endParaRPr lang="cs-CZ" sz="2000" dirty="0"/>
          </a:p>
          <a:p>
            <a:r>
              <a:rPr lang="cs-CZ" sz="2000" dirty="0" err="1"/>
              <a:t>Exposure</a:t>
            </a:r>
            <a:r>
              <a:rPr lang="cs-CZ" sz="2000" dirty="0"/>
              <a:t> to risk </a:t>
            </a:r>
            <a:r>
              <a:rPr lang="cs-CZ" sz="2000" dirty="0" err="1"/>
              <a:t>factors</a:t>
            </a:r>
            <a:r>
              <a:rPr lang="cs-CZ" sz="2000" dirty="0"/>
              <a:t> </a:t>
            </a:r>
            <a:r>
              <a:rPr lang="cs-CZ" sz="2000" dirty="0" err="1"/>
              <a:t>throughout</a:t>
            </a:r>
            <a:r>
              <a:rPr lang="cs-CZ" sz="2000" dirty="0"/>
              <a:t> </a:t>
            </a:r>
            <a:r>
              <a:rPr lang="cs-CZ" sz="2000" dirty="0" err="1"/>
              <a:t>lifecourse</a:t>
            </a:r>
            <a:endParaRPr lang="cs-CZ" sz="2000" b="1" dirty="0"/>
          </a:p>
          <a:p>
            <a:r>
              <a:rPr lang="en-US" sz="2000" dirty="0"/>
              <a:t>Compare the risk of disease in groups over time</a:t>
            </a:r>
          </a:p>
          <a:p>
            <a:pPr lvl="1"/>
            <a:r>
              <a:rPr lang="en-US" sz="2000" dirty="0"/>
              <a:t>Development of disease</a:t>
            </a:r>
          </a:p>
          <a:p>
            <a:r>
              <a:rPr lang="en-US" sz="2000" dirty="0"/>
              <a:t>Explore a wide range of outcomes</a:t>
            </a:r>
          </a:p>
          <a:p>
            <a:endParaRPr lang="en-US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9932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5BD47-F6D9-483E-658B-05C362D6D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Types of cohort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80F11-DB55-8527-79E9-5E35A3FE7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Prospective cohort study</a:t>
            </a:r>
          </a:p>
          <a:p>
            <a:pPr lvl="1"/>
            <a:r>
              <a:rPr lang="en-US" sz="2000" dirty="0"/>
              <a:t>Starts with exposure data before development of the outcome</a:t>
            </a:r>
          </a:p>
          <a:p>
            <a:pPr lvl="1"/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cohort</a:t>
            </a:r>
            <a:r>
              <a:rPr lang="cs-CZ" sz="2000" dirty="0"/>
              <a:t> sample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then</a:t>
            </a:r>
            <a:r>
              <a:rPr lang="cs-CZ" sz="2000" dirty="0"/>
              <a:t> </a:t>
            </a:r>
            <a:r>
              <a:rPr lang="cs-CZ" sz="2000" dirty="0" err="1"/>
              <a:t>followed</a:t>
            </a:r>
            <a:r>
              <a:rPr lang="cs-CZ" sz="2000" dirty="0"/>
              <a:t> </a:t>
            </a:r>
            <a:r>
              <a:rPr lang="cs-CZ" sz="2000" dirty="0" err="1"/>
              <a:t>across</a:t>
            </a:r>
            <a:r>
              <a:rPr lang="cs-CZ" sz="2000" dirty="0"/>
              <a:t> </a:t>
            </a:r>
            <a:r>
              <a:rPr lang="cs-CZ" sz="2000" dirty="0" err="1"/>
              <a:t>time</a:t>
            </a:r>
            <a:endParaRPr lang="cs-CZ" sz="2000" dirty="0"/>
          </a:p>
          <a:p>
            <a:pPr lvl="1"/>
            <a:r>
              <a:rPr lang="cs-CZ" sz="2000" dirty="0" err="1"/>
              <a:t>Repeated</a:t>
            </a:r>
            <a:r>
              <a:rPr lang="cs-CZ" sz="2000" dirty="0"/>
              <a:t> </a:t>
            </a:r>
            <a:r>
              <a:rPr lang="cs-CZ" sz="2000" dirty="0" err="1"/>
              <a:t>measures</a:t>
            </a:r>
            <a:endParaRPr lang="cs-CZ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Retrospective cohort study</a:t>
            </a:r>
          </a:p>
          <a:p>
            <a:pPr lvl="1"/>
            <a:r>
              <a:rPr lang="en-US" sz="2000" dirty="0"/>
              <a:t>The outcome prevalence is known, looking to the past for exposures</a:t>
            </a:r>
          </a:p>
          <a:p>
            <a:pPr lvl="1"/>
            <a:r>
              <a:rPr lang="en-US" sz="2000" dirty="0"/>
              <a:t>Using historical data, medical records etc.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265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289B9F-8C9B-04B7-8C6E-966E03C6A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Cohort study</a:t>
            </a:r>
          </a:p>
        </p:txBody>
      </p:sp>
      <p:pic>
        <p:nvPicPr>
          <p:cNvPr id="5" name="Content Placeholder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54CBC441-DB2E-538F-5F30-FFFFECBEE1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02428" y="1060295"/>
            <a:ext cx="7225748" cy="473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7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C82B8-E318-6B16-9CA2-DBCB391F2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en-US" sz="3200"/>
              <a:t>ELSPAC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3106E9B-81DE-77C2-9891-E6B09BEE09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75" r="16375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8E3494F-66E9-3F44-855D-AB158BA74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1772654"/>
            <a:ext cx="5444382" cy="4369730"/>
          </a:xfrm>
        </p:spPr>
        <p:txBody>
          <a:bodyPr>
            <a:normAutofit/>
          </a:bodyPr>
          <a:lstStyle/>
          <a:p>
            <a:r>
              <a:rPr lang="en-US" sz="1600" b="0" i="0" dirty="0">
                <a:effectLst/>
                <a:latin typeface="Trebuchet MS" panose="020B0603020202020204" pitchFamily="34" charset="0"/>
              </a:rPr>
              <a:t>The European Longitudinal Study of Pregnancy and Childhood (ELSPAC) </a:t>
            </a:r>
          </a:p>
          <a:p>
            <a:r>
              <a:rPr lang="en-US" sz="1600" b="0" i="0" dirty="0">
                <a:effectLst/>
                <a:latin typeface="Trebuchet MS" panose="020B0603020202020204" pitchFamily="34" charset="0"/>
              </a:rPr>
              <a:t>prospective study that was initiated in 1980s by the </a:t>
            </a:r>
            <a:r>
              <a:rPr lang="en-US" sz="1600" b="1" i="0" dirty="0">
                <a:effectLst/>
                <a:latin typeface="Trebuchet MS" panose="020B0603020202020204" pitchFamily="34" charset="0"/>
              </a:rPr>
              <a:t>World Health Organization (WHO)</a:t>
            </a:r>
            <a:r>
              <a:rPr lang="en-US" sz="1600" b="0" i="0" dirty="0">
                <a:effectLst/>
                <a:latin typeface="Trebuchet MS" panose="020B0603020202020204" pitchFamily="34" charset="0"/>
              </a:rPr>
              <a:t> in six European countries</a:t>
            </a:r>
          </a:p>
          <a:p>
            <a:r>
              <a:rPr lang="en-US" sz="1600" b="0" i="0" dirty="0">
                <a:effectLst/>
                <a:latin typeface="Trebuchet MS" panose="020B0603020202020204" pitchFamily="34" charset="0"/>
              </a:rPr>
              <a:t>the Czech ELSPAC study has followed up </a:t>
            </a:r>
            <a:r>
              <a:rPr lang="en-US" sz="1600" b="1" i="0" dirty="0">
                <a:effectLst/>
                <a:latin typeface="Trebuchet MS" panose="020B0603020202020204" pitchFamily="34" charset="0"/>
              </a:rPr>
              <a:t>5,738 children born in Brno and 1,851 children born in </a:t>
            </a:r>
            <a:r>
              <a:rPr lang="en-US" sz="1600" b="1" i="0" dirty="0" err="1">
                <a:effectLst/>
                <a:latin typeface="Trebuchet MS" panose="020B0603020202020204" pitchFamily="34" charset="0"/>
              </a:rPr>
              <a:t>Znojmo</a:t>
            </a:r>
            <a:r>
              <a:rPr lang="en-US" sz="1600" b="1" i="0" dirty="0">
                <a:effectLst/>
                <a:latin typeface="Trebuchet MS" panose="020B0603020202020204" pitchFamily="34" charset="0"/>
              </a:rPr>
              <a:t> since their birth to their adulthood</a:t>
            </a:r>
          </a:p>
          <a:p>
            <a:r>
              <a:rPr lang="en-US" sz="1600" dirty="0">
                <a:latin typeface="Trebuchet MS" panose="020B0603020202020204" pitchFamily="34" charset="0"/>
              </a:rPr>
              <a:t>All followed-up children were born in 1991 or 1992</a:t>
            </a:r>
          </a:p>
          <a:p>
            <a:r>
              <a:rPr lang="en-US" sz="1600" dirty="0">
                <a:latin typeface="Trebuchet MS" panose="020B0603020202020204" pitchFamily="34" charset="0"/>
              </a:rPr>
              <a:t>Collected data enable researchers to understand better the influence of biological, psychological, social, economic and environmental factors (including their combinations) on the health of children and adolescents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1216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7AC039-AE82-A469-A72A-2877B8D2B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ELSPAC overview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D0F3A27-048C-600E-B102-0EDF1479C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094" y="693420"/>
            <a:ext cx="52387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0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1C92B3-4F70-1B3D-6762-C5EE38F83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84" y="4230093"/>
            <a:ext cx="4150581" cy="1800165"/>
          </a:xfrm>
        </p:spPr>
        <p:txBody>
          <a:bodyPr anchor="t">
            <a:normAutofit/>
          </a:bodyPr>
          <a:lstStyle/>
          <a:p>
            <a:pPr algn="r"/>
            <a:r>
              <a:rPr lang="en-US" sz="4000"/>
              <a:t>Examples of cohort studies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AE7FF3-AEC6-823E-25BC-8BA91B68F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379" y="457200"/>
            <a:ext cx="9214203" cy="34553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4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1585</Words>
  <Application>Microsoft Office PowerPoint</Application>
  <PresentationFormat>Widescreen</PresentationFormat>
  <Paragraphs>264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Trebuchet MS</vt:lpstr>
      <vt:lpstr>Office Theme</vt:lpstr>
      <vt:lpstr>Study designs in epidemiology II</vt:lpstr>
      <vt:lpstr>Studies by “level of evidence”</vt:lpstr>
      <vt:lpstr>Cohort studies </vt:lpstr>
      <vt:lpstr>Cohort study</vt:lpstr>
      <vt:lpstr>Types of cohort studies</vt:lpstr>
      <vt:lpstr>Cohort study</vt:lpstr>
      <vt:lpstr>ELSPAC</vt:lpstr>
      <vt:lpstr>ELSPAC overview</vt:lpstr>
      <vt:lpstr>Examples of cohort studies</vt:lpstr>
      <vt:lpstr>Cohort studies</vt:lpstr>
      <vt:lpstr>Open vs closed cohorts</vt:lpstr>
      <vt:lpstr>Representativeness in cohort studies</vt:lpstr>
      <vt:lpstr>Sample attrition</vt:lpstr>
      <vt:lpstr>Incidence rate (IR)</vt:lpstr>
      <vt:lpstr>Advantages of cohort studies</vt:lpstr>
      <vt:lpstr>Disadvantages of cohort studies</vt:lpstr>
      <vt:lpstr>Case-control studies</vt:lpstr>
      <vt:lpstr>PowerPoint Presentation</vt:lpstr>
      <vt:lpstr>Case-control study</vt:lpstr>
      <vt:lpstr>Case-control vs retrospective cohort study </vt:lpstr>
      <vt:lpstr>Case-control vs retrospective cohort study </vt:lpstr>
      <vt:lpstr>PowerPoint Presentation</vt:lpstr>
      <vt:lpstr>Case-control study</vt:lpstr>
      <vt:lpstr>Relative risk vs Odds ratio I</vt:lpstr>
      <vt:lpstr>Relative risk vs Odds ratio II</vt:lpstr>
      <vt:lpstr>Relative risk vs Odds ratio III</vt:lpstr>
      <vt:lpstr>Relative risk vs Odds ratio IV</vt:lpstr>
      <vt:lpstr>Matched case-control studies</vt:lpstr>
      <vt:lpstr>Example: matching in the study of hip fracture</vt:lpstr>
      <vt:lpstr>Other ways to control confounding</vt:lpstr>
      <vt:lpstr>Nested case-control study</vt:lpstr>
      <vt:lpstr>Case-control study - advantages</vt:lpstr>
      <vt:lpstr>Case-control study - disadvantages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designs in epidemiology - 2</dc:title>
  <dc:creator>Albert Kšiňan</dc:creator>
  <cp:lastModifiedBy>Albert Kšiňan</cp:lastModifiedBy>
  <cp:revision>1</cp:revision>
  <dcterms:created xsi:type="dcterms:W3CDTF">2023-11-06T19:56:30Z</dcterms:created>
  <dcterms:modified xsi:type="dcterms:W3CDTF">2024-11-04T08:31:37Z</dcterms:modified>
</cp:coreProperties>
</file>