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7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1 178 12083,'17'-14'1119,"-1"-1"0,22-26 0,-20 21-58,28-25 0,-40 40-899,0 0 1,1 1 0,-1-1-1,1 1 1,0 1 0,1-1-1,-1 1 1,0 1-1,9-3 1,-13 4-121,0 1-1,0-1 1,0 1-1,0-1 1,1 1-1,-1 0 1,0 0-1,0 1 1,0-1-1,0 0 1,0 1-1,0 0 1,0 0-1,0 0 1,0 0-1,-1 0 1,1 1-1,4 2 1,-4-1-12,0 0 1,0 0-1,0 0 0,-1 0 1,1 0-1,-1 1 0,0 0 0,0-1 1,0 1-1,0 0 0,-1 0 1,2 5-1,0 6 16,0 1 0,-1 0 0,-1 0 0,0 0 0,-3 31 0,0-31-28,-1-1 0,-1 1 0,0-1 0,-9 20 0,1-1 32,11-33-48,1 0 0,0-1 1,-1 1-1,1 0 0,0 0 0,0-1 0,0 1 0,0 0 1,0 0-1,0-1 0,0 1 0,0 0 0,0 0 0,0-1 0,0 1 1,1 0-1,-1 0 0,0-1 0,0 1 0,1 0 0,-1-1 1,0 1-1,1 0 0,-1-1 0,1 1 0,-1 0 0,1-1 1,0 1-1,21 10 60,-3-4-40,-8 0-17,-1 0-1,1 1 1,-1 1 0,-1-1 0,0 1-1,0 1 1,-1 0 0,0 0 0,0 1-1,-1-1 1,-1 2 0,6 11 0,-1 4 9,-1 0 0,-1 0 0,-2 1 0,7 39 0,-12-53 5,0 0 0,-1 0 0,-1 0-1,0 0 1,-1 0 0,0 0 0,-4 16 0,3-23-10,0 0 0,0-1 0,-1 1 0,1-1 0,-2 1 0,1-1 0,-1 0 0,0 0 0,0 0 0,-1-1 0,1 1 0,-1-1 0,0 0 0,-1-1 0,-11 9 0,8-7-227,-1 0 1,-1-1-1,1 0 1,-1 0-1,0-1 1,0-1-1,-18 4 1,24-6 38,1-1 0,-1 1 1,0-1-1,0 0 0,0 0 1,0-1-1,0 0 0,0 0 1,0 0-1,0 0 0,1-1 1,-1 1-1,1-1 0,-1 0 1,1-1-1,-1 1 0,1-1 1,0 0-1,0 0 0,-3-4 1,-18-21-856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9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0 249 11306,'69'-82'3428,"51"-52"1221,-116 130-4455,0 0 1,0 1-1,0-1 0,0 1 1,1 0-1,0 0 1,-1 1-1,8-4 0,-11 6-152,0 0-1,-1 0 0,1-1 0,0 1 0,0 0 0,0 0 0,0 0 1,0 0-1,0 0 0,-1 0 0,1 1 0,0-1 0,0 0 0,0 0 0,0 0 1,0 1-1,-1-1 0,1 1 0,0-1 0,0 0 0,-1 1 0,2 0 1,0 1 0,-1 0 0,0 0 1,0 0-1,0 0 0,0 0 1,0 0-1,0 0 0,0 0 1,-1 0-1,1 0 0,-1 0 1,0 0-1,1 4 1,3 59 319,-5 68 1,0-59-326,-4 91-219,3 127-2534,3-278 2287,-1-9 264,0 0-1,0 0 1,0 0-1,1 0 1,-1 0-1,1 0 1,1 0-1,-1-1 1,1 1-1,-1 0 1,1-1-1,5 8 1,-7-12 112,1 1 1,0 0 0,0 0-1,-1 0 1,1 0-1,0-1 1,0 1 0,0 0-1,0-1 1,0 1-1,0-1 1,0 1 0,0-1-1,0 1 1,0-1-1,2 1 1,18-6-1042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6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10266,'7'-4'210,"0"1"0,0 0 0,0 0 0,0 1 0,0 0 0,0 1 0,1-1 0,-1 1 0,10 0 0,-13 1-121,0 1 0,0-1 0,-1 1 0,1 0 1,0 0-1,-1 0 0,1 0 0,-1 1 0,1-1 0,-1 1 0,0 0 1,0 0-1,1 0 0,-1 1 0,-1-1 0,1 1 0,0 0 0,-1-1 0,1 1 1,2 4-1,1 5 115,1-1 0,-1 1 1,-1 0-1,0 1 0,-1 0 0,0-1 1,-1 1-1,-1 0 0,0 1 0,1 25 1,-3 3 272,-2 0 0,-8 47 0,7-71-347,1-10 12,1 0 0,0 0 1,0 0-1,1 0 0,0-1 1,1 11-1,0-15-94,0 0 1,0-1-1,0 1 1,0-1-1,0 0 1,1 1-1,-1-1 1,1 0-1,-1 0 0,1 0 1,0 0-1,0 0 1,0 0-1,0 0 1,0 0-1,0-1 1,0 1-1,1-1 1,-1 0-1,0 0 0,1 0 1,4 2-1,87 23 566,-63-18-826,50 17 0,-58-14-593,0 1 0,-1 1 0,27 21 0,-24-19 192,-2-4-217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1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174 164 5393,'0'0'2,"-2"-6"198,0 0 0,-1 0 0,0 0 0,0 0 0,0 1 0,-5-7 0,7 11-138,0 0 0,0 1-1,0-1 1,0 0 0,0 0 0,0 1 0,0-1-1,0 0 1,0 1 0,0-1 0,0 1 0,0-1-1,-1 1 1,1 0 0,0 0 0,0-1 0,-1 1 0,1 0-1,0 0 1,0 0 0,-1 0 0,1 0 0,0 1-1,0-1 1,0 0 0,-1 1 0,1-1 0,0 0-1,0 1 1,0 0 0,0-1 0,0 1 0,0 0-1,0-1 1,0 1 0,0 0 0,0 0 0,0 0 0,-1 1-1,-6 6 162,1 1 0,0-1 0,1 1 0,0 0 0,1 0 0,-1 1 0,2-1-1,-1 1 1,1 0 0,1 1 0,0-1 0,1 1 0,0-1 0,-1 13 0,0 5 19,2 1 0,0-1 0,2 1 0,6 33 1,-4-38-149,2-1-1,0-1 1,2 1 0,0-1 0,2 0 0,15 28 0,-20-42-67,1-1 0,0 0 0,0 0 0,0 0 0,1-1 0,0 0 0,1 0 0,-1 0 1,9 4-1,-11-7-9,2 0 0,-1-1 0,0 0 0,0 0 0,1 0 0,-1 0 0,1-1 0,-1 0 0,1 0 1,0-1-1,-1 1 0,1-1 0,0-1 0,-1 1 0,7-2 0,-6 1-2,1-1 0,-1 0 0,0 0 0,1-1-1,-1 1 1,0-2 0,-1 1 0,1 0 0,0-1 0,-1 0-1,0-1 1,0 1 0,0-1 0,-1 0 0,1 0 0,-1 0-1,-1-1 1,1 1 0,-1-1 0,1 0 0,-2 0 0,4-9-1,0-1 6,-2 1-1,0-1 1,0 0-1,-2-1 1,0 1-1,-1-1 0,0 1 1,-2-19-1,-3 5 28,0 0-1,-2 1 1,-2 0-1,0 0 0,-2 0 1,-1 1-1,-1 0 0,-1 1 1,-2 1-1,-1 0 1,0 1-1,-41-45 0,52 64-33,-1 1-1,0 0 0,0 1 0,0-1 1,-1 1-1,1 0 0,-1 1 0,0 0 0,-12-4 1,16 6-40,-1 0 1,0 0 0,0 0 0,1 1 0,-1 0-1,0 0 1,0 0 0,1 0 0,-1 1-1,0-1 1,0 1 0,1 0 0,-1 0 0,0 0-1,1 1 1,-1-1 0,1 1 0,0 0-1,-1 0 1,-4 3 0,4 0-130,-1 0 0,1-1 1,-1 1-1,1 1 0,1-1 0,-1 1 0,1-1 0,0 1 0,0 0 1,1 0-1,-1 0 0,1 0 0,-1 8 0,0 3-101,0 0 0,2 0 1,0 34-1,6 17-476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1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13499,'2'-1'744,"8"3"-920,2 4-248,-3 1 424,0 1-200,1-1-48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39 10962,'-3'11'309,"1"0"0,0 1 0,0-1-1,1 1 1,1 20 0,0-13-5,1 7 15,0-1 0,1 1 0,2-1 0,10 40 0,-8-47-104,0 0 0,1 0 0,0 0 0,2-1 0,0 0 0,20 27 0,-24-39-149,-1 1 0,1-2-1,0 1 1,0 0-1,0-1 1,1 0-1,0-1 1,0 1-1,0-1 1,0 0-1,0 0 1,1-1-1,9 3 1,-11-4-31,0 0 0,-1 0 1,1-1-1,0 0 0,-1 0 0,1 0 1,0 0-1,-1-1 0,1 0 0,0 0 1,-1 0-1,1 0 0,-1-1 0,1 0 1,-1 0-1,0 0 0,0 0 0,0 0 1,0-1-1,6-5 0,-4 1-18,0 1 0,-1-1 0,0-1 0,0 1 0,0-1 0,-1 1 0,0-1 0,-1 0 1,1-1-1,-2 1 0,1-1 0,-1 1 0,-1-1 0,1 0 0,-1 1 0,-1-1 0,0 0 0,0 0 0,-2-13 0,-1 3-9,0 1 1,-1 0-1,-1 1 0,-1-1 1,0 1-1,-2 0 1,1 1-1,-16-23 0,15 26-1,-1 1 0,0 0 0,-1 0 1,-1 1-1,1 0 0,-2 1 0,0 1 0,0 0 0,-24-14 0,31 20-48,-1 0 0,0 1-1,0 0 1,0 0 0,0 0-1,0 1 1,0-1 0,0 1-1,-1 1 1,1 0 0,0-1 0,0 2-1,-1-1 1,1 1 0,0 0-1,0 0 1,-1 1 0,1 0-1,0 0 1,1 0 0,-1 1 0,0-1-1,1 2 1,-1-1 0,-8 8-1,7-5-206,0 1-1,0 0 1,1 0-1,0 1 0,0 0 1,1 0-1,0 0 1,0 1-1,1-1 0,-6 19 1,5-10-176,0 0 1,1 1-1,2 0 1,-1-1-1,1 20 1,3 9-638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10634,'8'-8'321,"16"-21"641,2 1-1,0 1 1,2 2 0,38-27-1,-65 52-901,-1-1-1,1 0 1,0 1-1,0-1 1,0 1-1,0-1 1,0 1-1,0 0 1,0-1-1,0 1 1,0 0-1,0 0 1,0 0-1,0 0 1,0 0 0,2 0-1,-3 0-21,0 0 0,1 0 0,-1 1 0,0-1 0,1 0-1,-1 0 1,1 1 0,-1-1 0,0 0 0,0 1 0,1-1 0,-1 1 0,0-1 0,0 0 0,1 1-1,-1-1 1,0 1 0,0-1 0,0 1 0,0-1 0,0 0 0,0 1 0,0-1 0,0 1 0,0 0 0,0 4 111,0 0 0,-1 0 1,0 0-1,0 0 1,-2 6-1,1-2-100,-84 312 1239,73-259-1718,3 1 0,3 0 0,1 78 1,6-131 111,-1-5 199,1-1 0,0 1 0,0-1 0,0 0 0,1 1 0,-1-1 0,1 0 0,0 1 0,0-1 0,1 0 0,-1 0 0,1 0 0,3 6 0,7-3-545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2153 1 12475,'5'4'1362,"-13"0"-614,-26 3-124,22-5-342,-314 42 1982,-6-25-1202,243-14-846,-839 53 754,841-51-966,2-1-476,-93 18 0,174-23 371,-39 11-506,41-12 575,0 1 1,0 0-1,0 0 0,0 0 1,0 1-1,0-1 0,0 0 0,1 1 1,-1-1-1,0 1 0,1 0 0,0-1 1,-1 1-1,1 0 0,0 0 1,-2 3-1,2 14-396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31 7434,'-1'-2'102,"0"1"1,0-1 0,1 0 0,-1 0 0,0 1-1,-1-1 1,1 1 0,0-1 0,0 1 0,-1-1 0,1 1-1,-1 0 1,1-1 0,-1 1 0,1 0 0,-1 0-1,0 0 1,0 0 0,1 1 0,-1-1 0,0 0-1,0 1 1,0-1 0,0 1 0,0 0 0,0-1 0,0 1-1,0 0 1,0 0 0,0 1 0,0-1 0,1 0-1,-1 1 1,0-1 0,0 1 0,0-1 0,0 1-1,0 0 1,1 0 0,-4 1 0,-1 2 159,1 0-1,0 0 1,-1 0-1,1 1 1,1 0 0,-1 0-1,1 0 1,0 0 0,0 1-1,0-1 1,-3 8-1,0 4-68,1 1-1,1 0 0,0 0 1,1 1-1,1 0 0,1-1 0,0 1 1,2 0-1,0 0 0,1 0 0,1 0 1,1 0-1,0-1 0,1 1 0,2-1 1,-1 0-1,2-1 0,9 18 0,-12-28-150,0 0 0,1 0 0,0 0-1,0 0 1,1-1 0,0 0 0,0 0-1,0 0 1,1-1 0,0 0 0,8 5-1,-11-8-17,0 0 0,0 0 0,1 0-1,-1-1 1,0 1 0,1-1 0,-1 0-1,1-1 1,-1 1 0,0-1-1,1 1 1,0-1 0,-1-1 0,1 1-1,-1-1 1,0 0 0,1 0 0,-1 0-1,1 0 1,-1-1 0,0 0-1,7-3 1,-5 1-5,-1 0-1,1 0 0,-1-1 1,1 0-1,-1 0 0,-1 0 1,1 0-1,-1-1 0,0 0 1,0 0-1,0 0 0,-1 0 1,0 0-1,0-1 1,-1 0-1,0 1 0,0-1 1,0 0-1,-1 0 0,0 0 1,-1 0-1,1 0 0,-1 0 1,-1 0-1,1 0 0,-3-8 1,1 1-14,-1 0 0,-1 0 1,0 1-1,-1-1 0,0 1 0,-1 0 1,-1 1-1,0 0 0,0 0 0,-2 0 1,1 1-1,-13-12 0,13 15-50,0 0 0,-1 1-1,-1 0 1,1 0 0,-1 1-1,-11-5 1,19 10-15,-1 0 0,1 0 0,-1 1 0,1-1 0,-1 0 0,1 1 0,-1-1 0,0 1 0,1 0 0,-1 0 0,0 0 0,1 0 0,-6 2 0,6-2-31,1 1 1,-1 0-1,0 0 1,1 0 0,-1 0-1,1 1 1,-1-1-1,1 0 1,-1 1-1,1-1 1,0 0-1,0 1 1,0 0 0,0-1-1,0 1 1,0 0-1,0-1 1,0 1-1,1 0 1,-1 0-1,0 3 1,-1 4-107,1 0 1,0 0-1,0 0 1,1 0 0,1 13-1,6 15-502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12155,'4'-7'1072,"2"1"-896,-1 2-240,1 0 400,-2 1-464,-1-1-136,0 1 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10762,'-2'3'146,"0"0"-1,1 0 0,0 1 0,-1-1 0,1 0 1,0 1-1,1-1 0,-1 1 0,1-1 1,-1 1-1,1 0 0,0 3 0,-1 7 214,-2 22 633,1 1 0,4 62-1,0-78-706,1 0-1,1 0 1,1 0-1,1-1 1,1 0-1,10 22 1,-15-37-205,1 0 1,0 0-1,0 0 0,1 0 1,0-1-1,-1 0 0,1 0 1,1 0-1,-1 0 0,0 0 1,1-1-1,9 6 1,-12-8-60,0 0 1,0-1-1,0 1 1,0 0-1,0-1 1,1 1-1,-1-1 1,0 0-1,0 0 1,0 0-1,0 0 1,0 0 0,1 0-1,-1-1 1,0 1-1,0-1 1,0 1-1,0-1 1,0 0-1,0 0 1,0 0-1,0 0 1,-1 0 0,1 0-1,0 0 1,0-1-1,-1 1 1,1-1-1,-1 1 1,1-1-1,-1 1 1,0-1-1,0 0 1,0 0-1,0 0 1,2-4 0,0 0 0,0-1 0,-1 0 1,0-1-1,0 1 0,-1 0 1,1 0-1,-2-1 0,1 1 1,-1-1-1,-1-11 0,-1 2-6,0-1-1,-2 0 0,-6-21 0,1 12-3,0 1 0,-23-42 0,25 56-66,0 0 0,-1 1 0,0-1 0,0 2 0,-2-1 0,1 1 0,-16-12 0,24 21 24,-1-1 0,0 1 0,0-1 0,0 1 0,0 0 0,0 0 0,-1 0 0,1 0 0,0 0 0,0 1 0,-1-1 0,1 1 0,0-1 0,-1 1 0,-2 0 0,4 0-49,0 0 1,0 1-1,-1-1 0,1 0 0,0 1 1,0-1-1,0 1 0,0 0 0,0-1 0,0 1 1,0 0-1,0 0 0,0-1 0,0 1 1,0 0-1,0 0 0,0 0 0,0 0 0,1 0 1,-2 2-1,0 1-158,1 0 0,-1 1 1,1-1-1,0 1 0,0-1 1,1 1-1,-1-1 0,1 1 1,0-1-1,0 1 0,0-1 1,1 1-1,1 7 0,10 15-535,5-2-157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 10938,'6'84'2761,"8"65"-33,-11-130-2440,1 1-1,1-1 0,1-1 0,1 1 0,13 27 1,-17-41-205,0 0 1,0-1-1,0 1 1,1-1-1,-1 1 1,1-1-1,0 0 1,0-1-1,1 1 1,-1-1-1,1 1 1,6 2-1,-9-5-52,1 0 0,-1 0 0,0 0-1,1-1 1,-1 1 0,0-1 0,1 0-1,-1 1 1,1-1 0,-1 0 0,1 0-1,-1-1 1,0 1 0,1 0 0,-1-1-1,0 0 1,1 1 0,-1-1 0,0 0-1,0 0 1,1 0 0,-1-1 0,0 1-1,0 0 1,0-1 0,0 0 0,-1 1-1,1-1 1,0 0 0,1-2 0,2-2 10,-1-1 1,0 0 0,0 0 0,0-1 0,-1 1 0,0-1 0,0 0-1,-1 0 1,0 0 0,0 0 0,-1 0 0,1-16 0,-2 9-25,0 1 1,-1 0 0,-1 0 0,0 0-1,-1 1 1,-7-25 0,7 30-37,-1 0 0,0 0-1,0 0 1,0 0 0,-1 1 0,0 0 0,0 0 0,-1 0 0,0 1 0,0 0-1,0 0 1,-1 0 0,0 1 0,0 0 0,-13-6 0,14 8-111,0 0 1,-1 1 0,1 0-1,-1 0 1,0 1-1,0 0 1,1 0 0,-1 1-1,0-1 1,0 1-1,0 1 1,0 0 0,0 0-1,1 0 1,-1 0-1,0 1 1,1 0 0,-1 1-1,1 0 1,-7 3-1,3 0-158,0 0-1,1 0 1,0 1-1,0 0 1,1 0-1,0 1 0,0 0 1,1 1-1,0 0 1,0 0-1,1 0 1,-8 17-1,-4 20-895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4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363 565 4929,'1'-1'142,"0"0"0,0 0 0,-1 0 0,1-1 0,0 1-1,-1 0 1,1 0 0,-1-1 0,1 1 0,-1 0 0,0-1 0,0 1 0,1 0 0,-1-1 0,0 1 0,0 0-1,0-1 1,0 1 0,-1 0 0,1-1 0,0 1 0,-1-2 0,-9-30 1842,6 24-1686,0 1-1,0-1 1,-1 1 0,0 0 0,0 0-1,-1 0 1,0 1 0,0-1-1,-1 2 1,0-1 0,0 1 0,-1 0-1,-14-9 1,17 13-205,0-1 0,0 1 0,-1 0 0,1 0 0,-1 1 0,1-1 0,-1 1 0,0 0 0,0 1 0,1 0 0,-1 0 0,0 0 0,0 0 0,0 1 0,1 0 0,-1 0 0,1 1 0,-1-1 0,1 1 0,-1 1 0,1-1 0,0 1 0,-10 6 0,5-1 38,0 0 0,1 1 0,-1 0 0,2 1 0,-1-1 0,2 2 0,-1-1 0,1 1 0,1 0 0,0 1 0,1 0 0,0-1 0,0 2 0,1-1 0,1 0 0,0 1 0,1 0 0,1 0 0,-1-1 0,2 1 0,1 21 0,-1-31-105,1 1 0,0-1 0,-1 1-1,1-1 1,0 1 0,1-1 0,-1 0 0,1 1 0,-1-1 0,1 0 0,0 0 0,0 0 0,0 0-1,1-1 1,-1 1 0,1 0 0,4 3 0,-4-5-14,-1 1-1,0-1 1,0 0-1,1-1 1,-1 1-1,1 0 1,-1-1 0,1 1-1,-1-1 1,1 0-1,-1 0 1,1 0-1,-1 0 1,1 0-1,-1 0 1,1-1 0,-1 1-1,1-1 1,-1 0-1,0 0 1,1 0-1,-1 0 1,0 0 0,1 0-1,2-3 1,4-3 4,0 0 0,-1-1 0,0 1 0,-1-2 1,0 1-1,0-1 0,-1 0 0,11-19 0,-4 2-7,-1 0 0,10-35 0,-19 51-21,2-6 101,-2 18-30,-1 9-18,-1-2-19,1 0-1,0 1 1,0-1-1,1 0 1,0 0-1,1-1 1,0 1-1,0-1 1,1 1-1,0-1 1,7 8-1,-8-11 0,1 0 0,0-1 0,0 1 0,0-1 0,0-1 0,1 1 0,0-1 0,0 0 0,0 0 0,0 0 0,0-1 0,0 0 0,1 0 0,-1-1 0,1 0 0,10 1 0,-5-1 7,1-1 1,-1 0-1,0-1 1,1 0-1,-1-1 0,0-1 1,0 0-1,0 0 1,15-7-1,-18 5-22,0 1 0,0-2-1,-1 1 1,0-1 0,0 0-1,0-1 1,-1 1 0,0-2 0,0 1-1,-1-1 1,0 0 0,6-10 0,3-9-6,-2-1 0,0-1 1,13-46-1,17-96-15,-4 12 38,-38 154-19,1 0 0,-1 1-1,1-1 1,1 0 0,-1 1 0,0-1-1,1 1 1,0 0 0,6-7 0,-8 10-2,0 0 0,1 0 0,-1 1 0,0-1 0,1 0 0,-1 0 0,0 1 0,1-1 0,-1 1 0,1-1 0,-1 1 0,1 0 0,-1-1 0,1 1 0,-1 0 0,1 0 0,0 0 1,-1 0-1,1 0 0,-1 1 0,1-1 0,-1 0 0,1 1 0,-1-1 0,1 1 0,-1-1 0,1 1 0,-1 0 0,0 0 0,1 0 0,-1 0 0,0 0 0,0 0 0,2 1 0,1 2 3,0 0-1,0 0 1,0 0-1,-1 1 1,0-1-1,1 1 1,-2 0-1,1 0 1,0 0-1,-1 0 1,0 0-1,0 1 1,1 5-1,1 10-7,-1 0 0,1 27-1,0 6 5,12 45 16,4 0 1,4-1 0,40 102-1,-58-183-18,-10-22-3,2 0 3,-1 0 0,0 1 0,0-1 0,-7-6 0,5 7-1,-1 1 1,0-1 0,0 1-1,0 1 1,0-1-1,-1 1 1,1 0 0,0 0-1,-1 1 1,0 0 0,1 0-1,-1 0 1,0 1-1,1 0 1,-1 1 0,0-1-1,-6 3 1,1-1-2,1 0 0,1 1 0,-1 0 1,0 1-1,1 1 0,0-1 0,0 2 0,0-1 0,-11 10 0,18-13 8,0 1 0,0 0-1,0-1 1,0 1 0,1 0-1,0 0 1,-1 1 0,1-1 0,0 0-1,1 1 1,-1-1 0,0 1-1,1 0 1,0 0 0,0-1-1,0 1 1,1 0 0,-1 0-1,1 0 1,0 0 0,0 0 0,0 0-1,0 0 1,1-1 0,0 1-1,0 0 1,0 0 0,0 0-1,0-1 1,4 7 0,-2-5 6,-1 1 0,2-1 1,-1 0-1,1 0 0,-1-1 1,1 1-1,1-1 0,-1 1 1,1-1-1,-1-1 0,1 1 1,0-1-1,0 0 0,1 0 1,-1 0-1,1-1 0,-1 1 1,1-1-1,7 1 0,-3-2-4,-1-1 0,1 0 0,0 0 0,0-1 0,-1-1 0,1 1 0,-1-1 0,1-1 0,-1 0 0,0 0 0,0-1 0,0 0 0,-1-1-1,17-10 1,-2-2 5,-1 0 0,-1-2 0,37-39 0,34-55-2,-15 17 59,-75 94-53,0 0 0,0 0-1,0 0 1,0 0 0,0 0 0,1 0-1,-1 0 1,0 1 0,1-1 0,0 1-1,3-2 1,-5 3-9,-1 0 0,1 0 0,0 0 0,-1 0 0,1 0 0,-1 0 0,1 0 0,0 0 0,-1 0 0,1 0 0,0 0-1,-1 0 1,1 1 0,-1-1 0,1 0 0,-1 0 0,1 1 0,-1-1 0,1 0 0,-1 1 0,1 0 0,1 0 1,-1 0 1,0 1-1,-1-1 0,1 1 0,0-1 1,0 1-1,-1-1 0,1 1 1,-1-1-1,1 1 0,0 1 1,4 31 32,-2 1 1,0-1-1,-4 39 1,1-33-31,14-77 38,-4 4-36,-4 12 27,0 0 0,17-34 1,-23 55-37,0-1 1,0 1 0,0-1 0,1 1-1,-1-1 1,0 1 0,0-1 0,1 1 0,-1-1-1,0 1 1,1-1 0,-1 1 0,0 0-1,1-1 1,-1 1 0,1 0 0,-1-1-1,1 1 1,-1 0 0,1-1 0,-1 1 0,1 0-1,-1 0 1,1 0 0,-1-1 0,1 1-1,-1 0 1,2 0 0,-1 0 2,-1 1-1,1-1 1,0 1-1,-1 0 1,1-1 0,-1 1-1,1-1 1,-1 1-1,1 0 1,-1-1 0,1 1-1,-1 0 1,1 0 0,-1-1-1,0 1 1,1 1-1,8 37 129,-9-38-131,4 34 52,7 30 23,-11-65-78,0 0-1,0 0 1,0 0 0,0 0 0,0-1 0,0 1 0,0 0 0,0 0 0,0 0-1,0 0 1,0 0 0,0-1 0,0 1 0,0 0 0,1 0 0,-1 0 0,0 0-1,0 0 1,0 0 0,0-1 0,0 1 0,0 0 0,0 0 0,1 0 0,-1 0-1,0 0 1,0 0 0,0 0 0,0 0 0,1 0 0,-1 0 0,0 0 0,0 0-1,0 0 1,0 0 0,0-1 0,1 1 0,-1 1 0,0-1 0,0 0 0,0 0-1,0 0 1,1 0 0,-1 0 0,0 0 0,0 0 0,0 0 0,0 0 0,0 0-1,1 0 1,-1 0 0,0 0 0,0 0 0,0 1 0,0-1 0,0 0 0,0 0-1,1 0 1,-1 0 0,0 0 0,0 0 0,0 1 0,0-1 0,0 0 0,0 0-1,0 0 1,0 0 0,0 0 0,0 1 0,6-13 14,-6 12-13,7-14 15,-1 0-1,2 0 1,-1 1-1,2 0 1,11-13-1,-16 21-7,0 1 0,0 0 0,1 0 0,0 0 0,0 0 0,0 1 0,0 0 0,0 0 0,1 0 0,-1 0 0,1 1 0,0 0 0,0 0 0,0 1 0,12-2 0,-7 3 6,1 0 0,-1 0 0,1 1 0,-1 0 0,1 1 0,21 7 0,63 31 116,-8-4-26,-76-32-96,1 0 1,-1-1-1,0-1 1,1 0-1,18 0 1,-27-2-162,0 0 0,0 0 0,0-1 1,0 1-1,0-1 0,0 0 1,0 0-1,0-1 0,0 1 0,-1-1 1,1 1-1,-1-1 0,1-1 0,-1 1 1,1 0-1,3-5 0,-6 7 77,-1-1 0,0 1 0,0-1-1,0 1 1,0-1 0,0 1 0,0-1-1,1 1 1,-1-1 0,0 1 0,0 0-1,-1-1 1,1 1 0,0-1 0,0 1 0,0-1-1,0 1 1,0-1 0,0 1 0,-1-1-1,1 1 1,0 0 0,0-1 0,-1 1-1,1 0 1,0-1 0,0 1 0,-1 0-1,1-1 1,-1 1 0,1 0 0,0-1-1,-1 1 1,1 0 0,-1 0 0,1-1 0,0 1-1,-1 0 1,1 0 0,-1 0 0,1 0-1,-1 0 1,1 0 0,-1 0 0,-4-3-479,-7-6-666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13267,'26'-41'1288,"13"2"-640,2 1-176,0 6 897,-3-1-401,-4 12-200,-4 8 0,-8 19-40,-7 14-168,-6 21-199,-4 8-113,-2 17-336,0 6-305,-2 9-543,1 1-592,-2-6 1184,1-11-232,3-19-232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25 13747,'-19'-6'1240,"3"3"-904,-8 2-88,-5-2 432,-3 0-359,-2-1 15,-1 3 0,0-2 32,3 3-192,3 1-224,8 9-448,7 7-649,14 13 969,9 5-168,12 6-120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5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29 11578,'-3'-9'1241,"-12"1"-705,-5 1-224,-11 4 1424,-8 2-1176,-3 5-472,-2 6-192,-1 8-1144,1 3 1200,6 3-232,10 0-128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5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71 12979,'-13'-10'276,"-1"1"0,0 0 1,-1 1-1,1 1 0,-25-9 1,30 13-166,1 1 1,-1 0 0,0 0 0,1 1 0,-1 0-1,0 1 1,0 0 0,0 0 0,0 1 0,0 0-1,-17 4 1,21-3-36,0 1 0,0-1-1,0 1 1,0 0 0,1 0 0,-1 0-1,1 0 1,-1 1 0,1 0-1,0 0 1,1 0 0,-1 0 0,1 1-1,0 0 1,0-1 0,0 1 0,0 0-1,-2 8 1,-1 4 104,1-1 1,0 1-1,1 0 0,-2 30 1,3-23-31,2 1 0,0-1 0,2 0 1,0 0-1,2 0 0,1 0 1,1 0-1,0 0 0,18 43 1,-20-61-116,0-1 0,0 1 0,0 0 0,0-1 0,1 0 0,0 0 0,0 0 1,6 5-1,-8-9-23,0 1 0,-1-1 0,1 0 0,0 0 0,0 0 0,0 0 0,0 0 0,0 0 0,0 0 0,0-1 0,1 1 0,-1-1 0,0 1 0,0-1 0,0 0 0,1 0 0,-1 0 0,0 0 0,0-1 0,1 1 0,-1 0 0,0-1 0,0 0 0,0 1 0,0-1 0,0 0 0,3-2 0,3-2 19,0-1 0,0 0 0,-1-1 0,1 0 0,-2 0 0,1 0 1,-1-1-1,0 0 0,6-11 0,42-83 96,-54 101-127,36-86 177,-21 46 13,-15 40-182,0 0-1,1 1 1,-1-1-1,0 1 1,0-1-1,0 1 1,0 0-1,1-1 1,-1 1-1,0-1 1,0 1-1,1-1 1,-1 1-1,0 0 1,1-1-1,-1 1 1,0-1 0,1 1-1,-1 0 1,1 0-1,-1-1 1,0 1-1,1 0 1,-1 0-1,1-1 1,-1 1-1,1 0 1,0 0-1,0 0 3,0 1 0,-1-1-1,1 0 1,-1 1 0,1-1 0,0 1-1,-1 0 1,1-1 0,-1 1-1,1-1 1,-1 1 0,1 0 0,-1-1-1,0 1 1,1 0 0,-1 1-1,14 43 218,-11-35-167,3 12 52,20 60 119,-22-73-227,0 1 0,0-1 1,1 0-1,0 0 0,0-1 1,8 8-1,-13-14-16,1-1 0,0 0-1,0 0 1,0 0 0,0 0-1,0-1 1,1 1 0,-1 0 0,0 0-1,0-1 1,0 1 0,1 0-1,-1-1 1,0 1 0,1-1 0,-1 0-1,0 1 1,1-1 0,-1 0-1,1 0 1,-1 0 0,3 0 0,-2-1-96,1 0 0,-1 1 0,0-1-1,0 0 1,0-1 0,0 1 0,-1 0 0,1 0 0,0-1 0,0 1 0,-1-1 0,4-3 0,1-3-272,0-1 1,-1 1-1,0-1 1,0 0-1,3-11 0,4-16-267,1-2-195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6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292 834 12003,'-27'-12'1504,"-6"-19"-856,-7-34-120,-4-18 1353,0-26-1097,4-10 32,9-14 80,7-5-24,15-5-232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8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1374 9082,'-3'22'1589,"-2"-20"-580,-4-10 420,-20-25 619,18 23-1612,1-1 0,0-1 0,1 0-1,0 0 1,1-1 0,0 0 0,-9-22 0,9 9-128,1-1 0,1 0 0,1-1 0,1 1 1,2-1-1,1 0 0,1 0 0,1 0 0,7-36 0,1 14-56,2 1 1,3 1-1,1 0 0,29-60 0,85-146 328,-68 141-1177,50-131 1,-106 231-345,-8 22 311,-1 6 366,-5 16-334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17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6 205 4289,'-5'-43'5688,"6"35"-5304,1-1 0,1 0 0,-1 1 0,1 0 0,1-1 1,0 1-1,0 0 0,0 1 0,1-1 0,0 1 0,1 0 0,-1 0 1,10-8-1,-11 11-286,1 0 0,-1 0 0,1 0 1,0 0-1,0 1 0,0 0 0,1 0 0,-1 1 1,1-1-1,0 1 0,-1 0 0,1 1 0,0 0 1,0-1-1,0 2 0,0-1 0,0 1 0,0 0 1,0 0-1,10 2 0,-13-2-72,-1 1 0,0 0-1,1 0 1,-1 0 0,0 0 0,0 0-1,1 0 1,-1 1 0,0-1 0,0 1-1,0-1 1,0 1 0,-1 0 0,1 0-1,0-1 1,1 5 0,-1-2-6,0-1-1,0 1 1,0 1 0,-1-1-1,0 0 1,1 0 0,-2 1 0,2 7-1,-2 1-3,0 0-1,-1 1 1,0-1-1,-1 0 1,-5 17-1,3-15 18,0 1 0,-2-1 0,0 0 0,0-1 0,-2 1 0,0-1 0,0-1 0,-1 1 0,-1-2 0,-13 15 0,74-18 603,-43-6-613,-1 0 0,1 0-1,-1 1 1,0 0 0,0 0 0,0 0 0,0 1-1,-1 0 1,0 1 0,0-1 0,8 12-1,-7-8-17,0 0 0,-1 1-1,0 0 1,-1 1-1,0-1 1,-1 1-1,6 20 1,-7-17-9,-1-1 0,0 0 0,0 0 0,-1 1 0,-1-1 0,-1 1 0,1-1 0,-2 0 0,0 1 0,-1-1 0,0 0 0,-1 0 0,0-1 0,-12 25-1,11-30-7,0-1-1,0 0 0,0 0 0,-1 0 0,1 0 0,-1-1 0,-1 0 0,1 0 1,-1-1-1,0 0 0,0 0 0,0 0 0,0-1 0,-1 0 0,1-1 0,-10 3 1,9-3-407,0-1 0,0 0 0,0 0 1,0-1-1,0 0 0,1 0 0,-1-1 1,0 0-1,0 0 0,-9-3 0,-8-8-1145,15 3 687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4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39 10202,'1'-1'108,"-1"1"-1,0-1 1,1 1 0,-1-1-1,1 0 1,-1 1-1,1-1 1,-1 1-1,1-1 1,-1 1 0,1 0-1,-1-1 1,1 1-1,0-1 1,-1 1 0,1 0-1,0-1 1,-1 1-1,1 0 1,0 0-1,-1 0 1,1 0 0,0-1-1,-1 1 1,1 0-1,0 0 1,0 0 0,-1 1-1,1-1 1,0 0-1,-1 0 1,2 0 0,0 2 19,0-1 0,0 0 0,0 0 0,0 1 0,0 0 0,0-1 0,-1 1 0,1 0 0,0 0 0,1 2 0,4 7 125,0 0-1,8 21 1,-2-2-200,-2 1-1,-2 0 1,0 0 0,-3 1 0,0 0 0,-2 1-1,-1-1 1,-2 1 0,-2-1 0,0 1 0,-2 0-1,-9 39 1,9-60-61,-1 0 0,0 0-1,-9 19 1,11-28 6,1 0 0,-1 0 0,0 0 0,0 0 0,0-1 0,0 1 0,0-1 0,0 1 1,-1-1-1,1 0 0,-1 0 0,0 0 0,1 0 0,-1 0 0,0-1 0,0 1 0,0-1 0,-7 2 0,9-3 3,-1 0 0,0 1 0,1-1 0,-1 0 0,1 0 0,-1-1 0,0 1 0,1 0 0,-1 0 1,1-1-1,-1 1 0,1-1 0,-1 1 0,1-1 0,-1 0 0,1 0 0,0 0 0,-1 1 0,-1-3 0,0 0 7,1 0 0,0 1 0,0-1 0,0 0 0,0 0 0,1 0 0,-1 0 0,-1-7 0,-1-1 39,2 0 1,0 0-1,0 0 1,0-21-1,2 14 41,1 1 1,1-1-1,0 1 0,2 0 1,0 0-1,1 0 1,10-25-1,7-5 259,35-53 0,-10 17-45,-44 78-285,0-1-1,0 1 0,-1-1 0,1 0 1,-1 0-1,-1 0 0,1-1 1,-1 1-1,0-10 0,-1 13-16,0-1 0,-1 1-1,1 0 1,-1 0 0,0 0-1,0 0 1,0 0 0,0 0-1,-1 0 1,1 0 0,-1 1 0,0-1-1,0 0 1,0 1 0,0-1-1,0 1 1,0 0 0,-1 0-1,1 0 1,-6-3 0,3 1-78,-1 1-1,1-1 1,-1 1 0,0 1 0,0-1 0,-1 1 0,1 0 0,0 0-1,-1 1 1,1 0 0,-11-1 0,14 2-64,-1 0 0,1 0 0,-1 1-1,1-1 1,-1 1 0,1 0 0,-1 0 0,1 0 0,0 0 0,0 1 0,0-1-1,0 1 1,0 0 0,0 0 0,0 0 0,0 0 0,1 1 0,-1-1-1,1 1 1,-1-1 0,1 1 0,0 0 0,-2 4 0,-7 19-512,3 0-189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5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59 16251,'25'-5'1001,"-29"-8"-929,-14 2-40,-22 5 80,-5 3-312,-11 2-464,-6-2-1217,0-1 1601,2-2-232,10-1-208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556 1 13059,'20'12'2479,"-61"-4"-2041,1-1 0,-1-2 0,0-2 0,-74-4 1,-162-31-145,277 31-272,-1 1 1,0 0 0,1-1-1,-1 1 1,0 0 0,1 0-1,-1 0 1,0 0 0,1 0-1,-1 0 1,0 0 0,1 0-1,-1 0 1,0 0 0,1 0-1,-1 0 1,1 0-1,-1 0 1,0 1 0,1-1-1,-1 0 1,0 0 0,1 1-1,-1-1 1,1 1 0,-1-1-1,1 0 1,-1 1 0,1-1-1,-1 1 1,1-1 0,-1 1-1,1 0 1,-1 1 58,2 0 0,-1 0 0,0 0 0,0 0 0,1 0 0,-1 0 0,1 0-1,-1 0 1,2 2 0,1 4 13,15 73 689,-14-58-685,0 0 1,12 31-1,-13-47-76,1-1 1,-1 0-1,1 1 1,1-1-1,-1-1 1,1 1-1,0-1 1,10 9-1,53 37 100,-25-21-66,-26-16-44,0 0 0,-1 1 0,-1 1 1,-1 1-1,0 0 0,-1 1 0,0 1 0,14 28 1,-22-37-13,-1 0 1,0 0-1,-1 0 0,0 0 1,0 0-1,-1 1 1,0-1-1,-1 1 1,0-1-1,-1 1 1,0 0-1,-1-1 0,0 1 1,0 0-1,-1-1 1,-1 0-1,1 1 1,-2-1-1,-6 15 1,6-18-12,-1 0 1,1-1 0,-1 0 0,0 1 0,-1-2 0,0 1 0,1-1 0,-2 1 0,1-2 0,-1 1 0,1-1 0,-1 0 0,0 0 0,-1-1 0,1 0-1,-1 0 1,1-1 0,-1 0 0,-10 2 0,7-3-216,0 1 0,0-2 0,0 1 0,0-2-1,0 1 1,0-2 0,0 1 0,0-1 0,0-1 0,0 0 0,0-1-1,1 0 1,-13-7 0,19 9-37,0 0 1,1-1-1,-1 1 0,1-1 1,0 0-1,-1 0 0,2 0 0,-1 0 1,0-1-1,1 1 0,-1-1 0,1 1 1,0-1-1,0 0 0,0 0 1,1 0-1,0 0 0,-1 0 0,0-6 1,-1-16-787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98 8778,'8'-18'1351,"-5"10"-306,1 0 0,0 1 0,0-1 0,0 1-1,9-10 1,-33 19 802,-47 4-1306,0-3-1,-114-9 1,-1-18-277,151 18-212,31 7-46,-1-1 0,1 1 0,0-1 0,0 0 0,0 1 0,0-1 0,-1 1 0,1-1 0,0 1 0,0-1 1,0 1-1,0-1 0,0 1 0,0-1 0,0 1 0,0-1 0,0 1 0,1-1 0,-1 1 0,0-1 0,0 1 0,0-1 0,0 1 0,1-1 0,-1 0 0,0 1 0,0-1 0,1 1 0,12 28 117,-6-13-48,3 18 90,0 0 0,-2 0 0,-2 1 0,-1 0 0,-1 0 0,-2 46 0,-2-78-151,0 0-1,0 0 0,1 0 1,0 0-1,-1 0 1,1 1-1,1-1 0,-1 0 1,0-1-1,1 1 1,-1 0-1,1 0 0,0-1 1,0 1-1,0-1 1,0 1-1,0-1 0,1 0 1,-1 0-1,4 2 1,5 4 2,1-1 1,0-1 0,19 8-1,-16-8-2,3 2-5,111 51 74,-102-45-46,0 2 0,41 31 0,-57-38-21,0 1 0,0 0 0,-1 1-1,0 1 1,-1-1 0,0 1 0,8 16 0,-11-17-4,-2 0 0,1 0 0,-1 0 0,-1 0 0,0 1 0,-1-1 0,0 1 0,0 0 0,-2 0 0,0 15 0,0-18-9,-1 1-1,0-1 0,-1 1 0,0-1 0,-1 0 0,1 0 0,-2 0 0,1 0 1,-1 0-1,-1-1 0,0 0 0,-9 14 0,9-17-39,0 0-1,0 0 1,0 0 0,0-1-1,-1 1 1,1-1 0,-1-1 0,0 1-1,0-1 1,-1 0 0,1 0-1,-1-1 1,1 0 0,-1 0-1,0 0 1,0-1 0,-13 1-1,10-2-168,1-1-1,-1 0 1,1-1-1,-1 1 0,1-2 1,0 1-1,0-1 1,0-1-1,0 0 1,0 0-1,-11-8 0,17 10 81,-1 0-1,1-1 1,-1 1 0,1-1-1,0 0 1,0 1-1,0-2 1,1 1-1,-1 0 1,1 0-1,-1-1 1,1 1-1,0-1 1,1 0-1,-1 0 1,1 0-1,-1 0 1,1 0-1,0 0 1,1 0 0,-1 0-1,1 0 1,-1 0-1,1 0 1,1 0-1,-1-1 1,0 1-1,3-7 1,-1 5-35,1 0-1,0 0 1,0 0 0,4-5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7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45 16067,'1'-2'112,"1"0"-1,0 0 0,0 0 0,0 1 1,1-1-1,-1 1 0,0-1 0,0 1 0,5-2 1,-2-1-4,-12 0 18,-16 0-20,-58-5-100,0 4 1,-154 10 0,218-3 190,19-1-24,28-2 83,-13 1-167,8 0 16,0 1 1,0 0 0,-1 2 0,1 1 0,27 8 0,-45-10-98,-1 1 1,1-1 0,0 1 0,-1 0-1,1 1 1,-1-1 0,0 1-1,0 0 1,-1 1 0,1 0-1,-1 0 1,0 0 0,0 0-1,-1 1 1,1-1 0,-1 1-1,-1 0 1,1 1 0,-1-1-1,0 1 1,0-1 0,2 11-1,-2 0-23,0 0 0,-2 1 0,0-1 0,-1 1 0,0-1 0,-1 0 0,-1 1 1,-9 32-1,-6 8-87,-29 67 0,38-105 64,-6 9-190,11-22-39,-1-1 1,1 1-1,0 0 0,0 0 1,1 0-1,0 0 1,0 0-1,1 1 1,-1 9-1,2-17 243,0 1-1,0-1 1,0 1-1,0-1 1,0 1-1,0-1 1,0 1-1,1-1 1,-1 0-1,0 1 1,0-1-1,0 1 1,1-1-1,-1 1 1,0-1-1,0 0 1,1 1-1,-1-1 1,0 0-1,1 1 1,-1-1-1,0 0 1,1 1-1,-1-1 0,1 0 1,-1 0-1,0 0 1,1 1-1,-1-1 1,1 0-1,-1 0 1,1 0-1,-1 0 1,1 0-1,-1 0 1,1 0-1,-1 0 1,1 0-1,-1 0 1,1 0-1,-1 0 1,0 0-1,1 0 1,-1 0-1,1 0 1,0-1-1,16-2-759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7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482 144 10570,'-12'-9'984,"-14"-2"-631,-5 0-129,-8-2 704,-5 3-512,-4-2-192,0-2-24,5 2-72,3 1-48,7 1-184,2 2-96,7 1-248,4 1-184,6 2-537,1 0-431,3 2 1120,5 2-288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8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1533 16948,'47'-27'1088,"6"-39"-968,2-17-64,-6-24 224,-5-13-136,-14-22-48,-11-6-8,-20-2-32,-13 3 16,-24 19-128,-10 14-152,-17 24-400,-5 16-1457,-13 24 1785,-13 5-272,-1 3-208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4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1 955 14379,'0'1'28,"0"-1"-1,0 1 1,0-1-1,0 1 1,0-1 0,0 1-1,-1-1 1,1 1-1,0-1 1,1 1-1,-1-1 1,0 1 0,0-1-1,0 1 1,0-1-1,0 1 1,0-1 0,1 1-1,-1-1 1,0 1-1,0-1 1,1 1-1,-1-1 1,0 0 0,1 1-1,-1-1 1,0 0-1,1 1 1,-1-1 0,0 0-1,1 1 1,-1-1-1,1 0 1,-1 0-1,1 1 1,1-1 8,-1 0 0,1 0-1,0 0 1,-1-1 0,1 1 0,-1 0 0,1-1-1,-1 1 1,1-1 0,-1 1 0,3-2 0,4-2-5,-1-1 1,0 0 0,11-9 0,67-74 165,24-23 199,-35 44-204,168-158 250,-186 167-284,-2-3 0,48-69-1,-101 128-153,50-78 198,-46 71-158,0 0 0,-1-1 0,0 0 0,-1 1 0,0-1 0,3-20 0,-5 29-42,-1 0 1,0 0 0,0 0 0,0 0-1,0 0 1,0 0 0,0 0 0,0 0 0,-1 0-1,1 0 1,0 0 0,0 0 0,-1 0-1,1 0 1,-1 0 0,1 0 0,-1 0-1,1 0 1,-1 1 0,1-1 0,-1 0 0,0 0-1,0 1 1,1-1 0,-1 0 0,0 1-1,0-1 1,0 1 0,1-1 0,-1 1 0,0-1-1,0 1 1,0 0 0,0-1 0,0 1-1,0 0 1,0 0 0,0 0 0,0 0-1,0 0 1,0 0 0,0 0 0,0 0 0,0 0-1,-2 1 1,-5 0-3,0 0-1,0 1 1,0 0-1,-11 5 1,-6 3 11,1 2 0,0 0 0,1 2 1,0 0-1,1 2 0,1 0 0,1 1 0,0 2 1,1 0-1,1 0 0,1 2 0,-15 23 0,22-29 19,1 1-1,1 0 1,1 0-1,0 1 1,1 0-1,0 1 1,2-1-1,-4 21 1,7-23 6,0-1 1,1 1 0,0-1-1,1 0 1,1 1-1,0-1 1,1 0-1,0 0 1,1 0-1,1 0 1,7 14-1,-6-15 23,2 0 0,0 0 0,0 0 0,1-1 0,1 0-1,0-1 1,1 0 0,0 0 0,0-1 0,1-1 0,0 0 0,1-1-1,0 0 1,0 0 0,18 5 0,-29-12-49,1 0 1,0 0-1,0 0 1,0-1-1,0 0 1,0 1-1,0-1 1,-1 0-1,1 0 1,0-1-1,0 1 1,0 0-1,0-1 0,0 0 1,0 0-1,-1 0 1,5-2-1,-3 1-5,0-1 0,-1 0 0,1 0 0,-1 0 0,0 0-1,0 0 1,0-1 0,0 1 0,0-1 0,2-5-1,4-9-7,-2 1-1,0-1 0,-1-1 0,5-22 1,-9 33 7,-1 2-7,13-60-18,-13 60 20,0 0 1,0-1 0,-1 1 0,0 0 0,-1-1 0,1 1 0,-1 0-1,-2-7 1,3 10-4,-6-2-8,3 2-17,1 3 16,26-13 127,11 2-78,70-12-1,-87 20-13,1 1 0,-1 1-1,1 1 1,-1 0 0,33 6 0,-37-4-35,-13-3-53,-15-4-30,7 3 98,-1 1 0,1-1 0,-1 2 0,0-1-1,0 1 1,1 0 0,-1 1 0,0 0 0,-8 2 0,-4 1-1,0 2-1,-24 9 1,33-10 1,0 0 0,0 1 0,1 0 0,0 1-1,0 0 1,0 1 0,1 0 0,1 0-1,-1 1 1,1 0 0,1 0 0,-1 1 0,-6 12-1,10-15 3,1 0 0,-1 1 0,1-1 0,0 1 0,1 0 0,-1 0 0,2 0 0,-1 0 0,1 0 0,0 0 0,1 0 0,0 1 0,0-1 0,1 0 0,0 0 0,1 0 0,-1 0 0,1 0-1,1 0 1,3 9 0,-4-14 0,-1 0-1,0 0 1,1 0 0,0 0-1,0 0 1,0 0-1,0-1 1,0 1-1,0-1 1,1 0 0,-1 1-1,1-1 1,0 0-1,-1 0 1,1-1-1,0 1 1,0 0-1,0-1 1,0 0 0,1 0-1,-1 0 1,0 0-1,0 0 1,1-1-1,-1 1 1,0-1-1,1 0 1,-1 0 0,1 0-1,-1-1 1,0 1-1,0-1 1,7-2-1,-2 0 6,1 0 0,-1-1 0,0 0 0,0 0 0,0-1 0,-1 0 0,0 0 0,0-1 0,0 0 0,-1 0 0,10-12-1,-8 5-13,0 1 0,-1-2-1,-1 1 1,0-1-1,-1 1 1,0-2-1,-1 1 1,-1 0-1,0-1 1,-1 0 0,0 1-1,-1-25 1,-1 36 3,-1-1 1,1 1-1,0-1 1,-1 1-1,0 0 1,0-1-1,0 1 1,0 0-1,0-1 1,-1 1-1,1 0 1,-1 0-1,-4-5 1,5 7 1,0 0-1,0 0 1,0 1 0,0-1-1,0 0 1,0 0 0,0 1-1,0-1 1,0 1 0,0-1-1,0 1 1,0 0 0,-1-1-1,1 1 1,0 0 0,0 0-1,-1 0 1,1-1 0,0 1-1,0 1 1,0-1-1,-1 0 1,1 0 0,0 0-1,0 1 1,0-1 0,-1 1-1,1-1 1,0 1 0,0-1-1,0 1 1,0-1 0,0 1-1,0 0 1,0 0 0,0 0-1,0-1 1,0 1 0,1 0-1,-2 2 1,1-3 0,0 1 0,0 0-1,0 0 1,0 0 0,0 0 0,0 0 0,0 0-1,1 0 1,-1 0 0,0 0 0,1 0-1,-1 0 1,1 1 0,-1-1 0,1 0 0,-1 0-1,1 0 1,0 1 0,0-1 0,0 0-1,-1 1 1,1-1 0,0 0 0,1 2 0,0-2 3,0 0 0,0 0 1,0 0-1,0 0 1,0 0-1,0 0 1,0-1-1,0 1 1,1 0-1,-1-1 1,0 1-1,0-1 1,1 1-1,-1-1 1,0 0-1,1 1 1,-1-1-1,1 0 1,-1 0-1,0 0 1,1 0-1,2-1 1,64 0 57,-1-3 1,1-3 0,125-31-1,-176 34-43,0 0-1,0 1 0,31 0 1,-69 34-93,9-15 73,-1 1 12,1 1-1,-16 32 1,28-50-8,-1 1-1,1-1 1,0 1 0,0-1 0,0 1-1,0 0 1,0-1 0,0 1 0,0-1-1,0 1 1,0-1 0,1 1 0,-1-1-1,0 1 1,0 0 0,0-1-1,1 1 1,-1-1 0,0 1 0,1-1-1,-1 0 1,0 1 0,1-1 0,-1 1-1,0-1 1,1 1 0,-1-1 0,1 1-1,19 11 16,-7-3-14,-4 0 1,0 0 1,-1 0-1,0 1 0,-1 0 0,0 1 0,0-1 0,-1 2 0,-1-1 0,0 0 0,0 1 0,-1 0 0,-1 0 0,4 22 0,-2-6-4,-2 1 0,-1-1 0,-2 1 0,0 0 0,-5 28-1,1-26 7,-2 1-1,-1-2 0,-14 38 1,16-54-5,-1 0 1,0-1-1,-1 0 1,0 0-1,-1 0 1,-1-1-1,0 0 1,0-1-1,-12 11 1,19-20-2,1-1 0,-1 1 1,0 0-1,0-1 0,0 0 1,0 1-1,0-1 0,-1 0 1,1 0-1,0 0 1,-1 0-1,1-1 0,0 1 1,-1-1-1,1 1 0,-1-1 1,1 0-1,-1 0 0,-3 0 1,5-1-1,-1 1 1,1-1-1,-1 0 0,1 0 1,-1 0-1,1 0 1,0 0-1,0 0 0,-1-1 1,1 1-1,0 0 1,0-1-1,0 1 0,0-1 1,0 1-1,1-1 0,-1 1 1,0-1-1,1 1 1,-1-1-1,1 0 0,-1 1 1,1-1-1,0 0 1,0 0-1,0 1 0,0-1 1,0-2-1,0-15 6,1 0 0,1-1 1,0 1-1,1 0 0,2 1 0,0-1 0,8-21 0,3 0-76,2 1 0,26-42 0,-13 32-445,3 2 0,52-59 0,89-77-2298,-83 91 1872,-29 28-43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5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1 421 9642,'138'-221'5576,"-50"77"-3677,-84 138-1812,2-3 176,0-1-1,0 1 0,11-10 0,-17 19-253,0 0 1,0 0-1,0 0 0,0-1 0,0 1 0,0 0 0,0 0 1,0 0-1,0 0 0,0 0 0,0 0 0,1 0 0,-1 0 1,0-1-1,0 1 0,0 0 0,0 0 0,0 0 0,0 0 1,0 0-1,0 0 0,0 0 0,1 0 0,-1 0 0,0 0 1,0 0-1,0 0 0,0 0 0,0 0 0,0 0 0,0 0 1,1 0-1,-1 0 0,0 0 0,0 0 0,0 0 1,0 0-1,0 0 0,0 0 0,0 0 0,1 0 0,-1 0 1,0 0-1,0 0 0,0 0 0,0 0 0,0 0 0,0 0 1,0 0-1,0 0 0,1 1 0,-1-1 0,0 0 0,0 0 1,0 0-1,0 0 0,0 0 0,0 0 0,0 0 0,0 0 1,0 1-1,0-1 0,0 0 0,0 0 0,0 0 0,0 0 1,-1 15 307,-8 24 32,-46 150 262,-85 365-770,140-554 159,-2 11-248,0-1 1,1 1 0,1 20-1,0-30 185,0 0-1,0 0 0,0-1 0,0 1 0,0 0 0,0 0 1,1 0-1,-1 0 0,0-1 0,1 1 0,-1 0 1,0 0-1,1-1 0,-1 1 0,1 0 0,-1-1 1,1 1-1,-1 0 0,1-1 0,-1 1 0,1-1 0,0 1 1,-1-1-1,2 1 0,0-1-75,0 0 0,-1 0 0,1 0 0,0-1 0,-1 1 0,1 0 0,-1-1 0,1 0 0,-1 1 0,1-1 0,-1 0 0,1 0 0,-1 1 0,0-1 0,1 0 0,-1 0 0,0-1 0,2-1 0,54-54-1690,-16 21 789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5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117 145 9994,'-1'-15'1047,"1"15"-1013,0 0-1,0 0 1,-1 0 0,1 0 0,0 0 0,0 0-1,0 0 1,0 0 0,-1 0 0,1 0-1,0 0 1,0 0 0,0 0 0,-1 0-1,1 0 1,0 0 0,0 0 0,0 0 0,-1 0-1,1 0 1,0 0 0,0 0 0,0 0-1,0 0 1,-1 0 0,1 0 0,0 0-1,0 1 1,0-1 0,0 0 0,0 0-1,-1 0 1,1 0 0,0 0 0,0 0 0,0 1-1,0-1 1,0 0 0,0 0 0,-2 3 183,0 0 0,0 0 0,0 0 1,1 0-1,-1 0 0,1 0 0,-2 6 1,-1 14 129,0 1 0,2 0 0,1 0 0,0 0 0,2 0 0,1-1 0,1 1 0,0 0 0,2-1 0,1 0 0,1 0 0,16 37 0,-20-54-265,0 0-1,0 0 1,1 0-1,0-1 0,0 0 1,0 1-1,0-1 0,1-1 1,0 1-1,0-1 1,0 0-1,0 0 0,10 5 1,-12-8-55,1 1 1,-1-1-1,1 0 1,-1 0-1,1 0 1,-1-1-1,1 1 1,0-1-1,-1 0 1,1 0-1,0 0 1,-1-1-1,1 1 1,0-1-1,-1 0 1,1 0-1,-1 0 1,1 0-1,-1-1 1,0 0-1,0 1 1,1-1-1,-1 0 1,0 0-1,-1-1 1,5-3-1,2-3 2,0-1-1,-1 0 1,0-1-1,-1 0 1,0 0-1,0 0 1,-1-1-1,-1 0 1,0 0-1,-1 0 1,0-1-1,2-14 1,-2 5-20,-1 0 0,0-1 0,-2 1 0,-1 0 0,0-1 1,-6-30-1,3 38-3,0 0 1,-1 1-1,-1-1 1,-1 1-1,0 0 0,0 1 1,-2-1-1,1 2 1,-14-18-1,16 24-26,0 1 0,0 0 1,0 0-1,-1 0 0,1 1 0,-1 0 0,0 0 0,0 0 1,-11-4-1,12 6-34,0 1 0,0-1 0,0 1 0,0 1 0,0-1 0,0 1 0,0-1 0,0 1 0,0 1 0,0-1 0,0 1 0,0 0 0,0 0 0,-9 3 0,6 0-86,0 0 1,1 0 0,0 0-1,0 1 1,0 0 0,0 0 0,1 0-1,0 1 1,0 0 0,1 1-1,-7 8 1,1 1-10,1 1 0,0 0-1,-13 35 1,-5 30-432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6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559 61 11082,'0'-1'137,"0"-1"0,0 1-1,0-1 1,-1 1 0,1-1 0,-1 1-1,1-1 1,-1 1 0,0 0-1,1-1 1,-1 1 0,0 0 0,0-1-1,0 1 1,0 0 0,0 0-1,0 0 1,0 0 0,-1 0-1,1 0 1,0 0 0,0 0 0,-1 1-1,1-1 1,-1 0 0,1 1-1,-2-1 1,-6-2 173,-1 1 0,1 0 0,-14-2 0,10 2-214,-60-6 1068,-138 1 1,203 7-1144,1 0 1,-1 1-1,1 0 1,0 0-1,-1 1 0,1 0 1,0 0-1,0 0 1,-10 6-1,15-7-76,0 1 0,0-1-1,0 1 1,0-1 0,0 1 0,0 0-1,1-1 1,-1 1 0,1 0 0,0 0-1,-1 1 1,1-1 0,0 0-1,0 0 1,0 0 0,0 1 0,1-1-1,-1 0 1,1 1 0,-1-1-1,1 1 1,0-1 0,0 1 0,0-1-1,0 0 1,0 1 0,1-1-1,-1 1 1,1-1 0,0 0 0,-1 1-1,2 1 1,2 5-405,0-1-1,0 0 1,1 0-1,-1-1 1,2 0 0,-1 1-1,1-2 1,0 1-1,1-1 1,-1 0 0,1 0-1,0 0 1,1-1 0,12 6-1,-3-1-327,1-2-1,0 0 0,0-1 1,1-1-1,31 6 1,-38-9 956,0-1-1,0-1 1,1 0 0,-1-1 0,0 0-1,0 0 1,0-2 0,1 0 0,14-4-1,-27 6-108,0 0 0,1 0 0,-1 0-1,0 0 1,0 0 0,0 0 0,1 0-1,-1 0 1,0 0 0,0 0-1,0 0 1,0 0 0,1 0 0,-1 0-1,0 0 1,0 0 0,0-1 0,0 1-1,1 0 1,-1 0 0,0 0-1,0 0 1,0 0 0,0-1 0,0 1-1,0 0 1,1 0 0,-1 0 0,0 0-1,0-1 1,0 1 0,0 0-1,0 0 1,0 0 0,0-1 0,0 1-1,0 0 1,0 0 0,0-1 0,-8-2 1145,-14 0-78,-47 5 979,-94 14 0,77-6-1515,72-8-564,-35 4-242,45-5 200,1 0 1,-1 0-1,1 1 1,-1-1-1,1 0 1,0 1 0,-1 0-1,1 0 1,0 0-1,-4 4 1,0 6-107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44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247 441 4649,'0'0'87,"1"1"0,0-1 0,0 0 0,0 0 0,0 0 0,0 0 0,0 0 0,0 0 0,0 0 0,-1 0 0,1 0-1,0 0 1,0-1 0,0 1 0,0 0 0,0 0 0,0-1 0,-1 1 0,1-1 0,0 1 0,0-1 0,1 0 0,-1-1 68,0 0-1,0 0 1,-1 0 0,1 1 0,0-1-1,-1 0 1,1 0 0,-1-1 0,1-2-1,1-15 472,-1 0 0,0 1 0,-1-1-1,-2 0 1,0 0 0,-7-30 0,1 21-96,0 1 0,-2 0 0,-23-46-1,29 67-415,0-1-1,-1 1 1,0 0-1,0 0 1,-1 1-1,1 0 1,-1 0-1,-1 0 1,-12-9-1,17 14-72,0-1 1,0 1-1,-1 0 0,1 0 1,0 0-1,-1 0 0,1 1 1,-1-1-1,1 0 0,-1 1 1,0 0-1,1 0 0,-1 0 0,1 0 1,-1 0-1,1 0 0,-1 0 1,0 1-1,1 0 0,-1-1 1,1 1-1,0 0 0,-1 0 1,1 0-1,0 1 0,-1-1 1,1 0-1,0 1 0,0 0 0,0-1 1,0 1-1,0 0 0,1 0 1,-1 0-1,-1 2 0,-4 6 70,1 0-1,0 0 1,0 1-1,1 0 1,1 0-1,0 0 1,0 0 0,1 1-1,0 0 1,0 12-1,-1 6 156,3 1 0,2 52 0,1-67-186,-1-1 0,2 0 0,0 0 0,1 0-1,6 15 1,-9-27-54,1 1 0,0 0-1,0-1 1,0 1 0,0-1-1,1 1 1,0-1 0,-1 0-1,1 0 1,5 4 0,-6-6-12,0 0-1,0 0 1,0 0 0,0 0 0,0 0 0,0 0 0,0-1-1,0 1 1,0-1 0,0 0 0,1 1 0,-1-1-1,0 0 1,0 0 0,0-1 0,1 1 0,-1 0-1,0-1 1,0 1 0,0-1 0,3-1 0,1 0 1,0-2 1,0 1 0,0-1-1,0 0 1,0 0 0,-1-1-1,0 1 1,0-1 0,6-7-1,38-56 57,-40 55-51,8-14 23,23-32 99,-37 55-123,1 0 0,-1 0 1,1 0-1,0 1 1,0-1-1,0 1 0,0 0 1,1 0-1,-1 1 0,8-4 1,-10 6-9,1-1 1,-1 1-1,0 0 1,0 0-1,0 0 0,1 0 1,-1 0-1,0 0 1,0 1-1,0-1 1,0 1-1,1-1 1,-1 1-1,0 0 0,0 0 1,0 0-1,0 0 1,-1 0-1,1 0 1,0 1-1,0-1 0,-1 0 1,1 1-1,1 2 1,6 6 40,-1 0 0,0 0 0,6 12 0,-5-8-5,18 27 41,-12-17-57,0-1-1,24 26 1,-37-47-60,0 1 1,0-1-1,1 0 0,-1 0 1,1 0-1,-1-1 1,1 1-1,0-1 1,-1 1-1,6 1 0,-7-3-20,0 0 0,0 0-1,0 0 1,0 0-1,0 0 1,0 0-1,0 0 1,0 0-1,0 0 1,-1 0-1,1-1 1,0 1 0,0 0-1,0-1 1,0 1-1,0-1 1,0 1-1,0-1 1,-1 1-1,1-1 1,0 0-1,0 1 1,-1-1 0,1 0-1,0 0 1,-1 1-1,1-1 1,-1 0-1,1 0 1,-1 0-1,1 0 1,-1 0-1,0 0 1,1-1 0,4-13-500,0 0 0,-2 0 1,3-19-1,1-2 22,4-18-360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44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1550 8922,'0'2'99,"0"0"-1,-1 0 1,1 0 0,-1 0 0,1 0-1,-1 0 1,0 0 0,1 0-1,-1 0 1,0-1 0,0 1 0,0 0-1,-1 0 1,1-1 0,-2 3 0,2-4-56,1 0-1,-1 1 1,0-1 0,1 0 0,-1 0 0,1 1 0,-1-1 0,0 0 0,1 0 0,-1 0 0,0 0 0,1 0 0,-1 0-1,1 0 1,-1 0 0,0 0 0,1-1 0,-1 1 0,-1 0 0,-16-14 908,-2-7-379,1-2 0,1 0 0,1-1 0,2 0 0,0-2 0,1 0 0,-18-50 0,16 29-35,2-1 0,3 0 0,-10-88 0,15 70-385,4 0 0,2 0 1,3-1-1,3 2 0,3-1 1,3 1-1,3 0 0,3 2 1,2 0-1,3 1 0,2 1 1,40-68-1,-51 106-609,0 1-1,1 1 1,1 1-1,33-34 1,-46 51-83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5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59 16484,'-24'1'1152,"-9"-2"-864,-4 2-72,-5-4 256,-9-2-144,-4-2-16,0-2 8,7 1-40,3 1-120,12 1-296,4 0-232,17 2-360,10 4-248,5-3-1441,18 3 1937,20 0-432,5-1-264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7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8 14595,'0'0'30,"0"0"1,0 0-1,1-1 0,-1 1 0,0 0 0,0 0 1,0 0-1,0 0 0,0 0 0,0-1 1,0 1-1,0 0 0,0 0 0,0 0 1,1 0-1,-1 0 0,0 0 0,0-1 0,0 1 1,0 0-1,0 0 0,1 0 0,-1 0 1,0 0-1,0 0 0,0 0 0,0 0 0,1 0 1,-1 0-1,0 0 0,0 0 0,0 0 1,0 0-1,1 0 0,-1 0 0,0 0 1,0 0-1,0 0 0,0 0 0,1 0 0,-1 0 1,0 0-1,0 0 0,0 0 0,0 0 1,0 0-1,1 1 0,-1-1 0,0 0 0,0 0 1,0 0-1,0 0 0,0 0 0,0 0 1,0 1-1,0-1 0,1 0 0,-1 0 0,-1 1 13,1 0 0,0-1-1,-1 1 1,1-1 0,0 1-1,-1 0 1,1-1 0,-1 1-1,1-1 1,-1 1 0,1-1-1,-1 1 1,0-1 0,1 0-1,-1 1 1,1-1 0,-2 1-1,-12 5 137,-1-1 0,0 0-1,0-1 1,0-1 0,0 0-1,-1-1 1,1-1 0,-26-1-1,-10-2 106,-64-13-1,98 13-210,-1-1-1,-25-9 1,43 12-72,0 0 0,-1 0 1,1-1-1,0 1 0,0 0 0,0 0 0,0 0 1,0 0-1,0 0 0,0-1 0,0 1 1,-1 0-1,1 0 0,0 0 0,0 0 1,0 0-1,0-1 0,0 1 0,0 0 0,0 0 1,0 0-1,0 0 0,0-1 0,0 1 1,0 0-1,0 0 0,0 0 0,0 0 1,0-1-1,0 1 0,0 0 0,0 0 1,1 0-1,-1 0 0,0-1 0,0 1 0,0 0 1,0 0-1,0 0 0,0 0 0,0 0 1,1 0-1,-1 0 0,0-1 0,0 1 1,0 0-1,0 0 0,0 0 0,1 0 0,-1 0 1,0 0-1,0 0 0,0 0 0,0 0 1,0 0-1,1 0 0,-1 0 0,0 0 1,0 0-1,0 0 0,0 0 0,1 0 0,-1 0 1,0 0-1,0 0 0,11-2 12,-1 1 1,0 0-1,0 1 0,1 0 0,12 2 1,5-1 16,1 0 42,1 0-1,-1 2 1,0 1 0,50 14 0,-71-15-36,0 0 0,0 1-1,0 0 1,0 0 0,0 1 0,-1 0-1,0 0 1,11 10 0,-13-10-5,-1 1 1,0-1-1,0 0 0,0 1 1,-1 0-1,0 0 1,0 0-1,0 0 0,-1 0 1,0 1-1,0-1 1,1 14-1,-1 3 46,0 0-1,-2 0 1,-1 0 0,-5 34-1,-26 92 211,20-99-694,1 1 0,-3 54 0,13-93 193,1-1 1,3 23-1,-2-30 168,-1 0 0,1 0 0,0-1 0,0 1 0,1 0 0,-1 0 1,1-1-1,0 1 0,0-1 0,0 1 0,4 4 0,-5-7 2,0 0 1,1 0-1,-1 0 0,0-1 1,1 1-1,-1 0 1,1 0-1,-1-1 0,1 1 1,2 0-1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12443,'150'-119'4133,"-97"73"-1787,117-75 1,-169 120-2315,6-3 186,-1 1 0,1-1 0,-1 1 0,12-3 1,-17 5-192,0 1-1,0 0 1,0 0 0,0 0 0,0-1 0,0 1 0,0 0 0,0 0 0,-1 0 0,1 0 0,0 0-1,0 1 1,0-1 0,0 0 0,0 0 0,0 1 0,0-1 0,-1 0 0,1 1 0,0-1 0,0 1-1,0-1 1,-1 1 0,1-1 0,0 1 0,-1 0 0,1-1 0,0 1 0,-1 0 0,1-1 0,-1 1-1,1 0 1,-1 0 0,1 0 0,-1-1 0,0 1 0,1 0 0,-1 0 0,0 0 0,0 0 0,0 0-1,0 0 1,0 0 0,0-1 0,0 2 0,0 21 100,-1 0-1,-1 0 1,-2 0 0,0 0-1,-9 27 1,4-14-93,-46 160-545,1 0-2465,51-185 2558,-4 23-639,7-32 969,-1 0 1,1 1-1,0-1 1,0 0-1,0 0 1,1 0-1,-1 0 1,0 0-1,1 0 1,0 0-1,-1 0 0,1 0 1,0 0-1,1 1 1,11 9-753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319 273 12739,'5'-5'127,"-1"1"0,0-1 0,0 1 1,0-1-1,-1 0 0,1 0 0,-1-1 0,0 1 1,-1-1-1,0 0 0,0 1 0,0-1 1,0 0-1,-1 0 0,0 0 0,0-1 0,-1 1 1,1 0-1,-1 0 0,-1 0 0,1 0 1,-1 0-1,0 0 0,-1 0 0,1 0 0,-1 0 1,0 0-1,-1 0 0,1 1 0,-1-1 1,0 1-1,-5-6 0,4 4-48,-1 1 0,0 0 1,0 0-1,0 1 0,0 0 1,-1 0-1,0 0 0,0 0 0,-1 1 1,1 0-1,-1 0 0,0 1 0,0 0 1,0 0-1,0 1 0,-1-1 0,1 2 1,-1-1-1,1 1 0,-1 0 1,1 1-1,-1 0 0,0 0 0,1 0 1,-1 1-1,0 0 0,1 1 0,-1 0 1,1 0-1,0 0 0,0 1 0,0 0 1,0 0-1,0 1 0,1 0 0,-1 0 1,1 1-1,-7 6 0,6-4-4,0 0-1,1 0 0,0 1 0,0 0 1,0 1-1,1-1 0,0 1 0,1 0 1,0 0-1,1 0 0,-5 16 0,8-22-46,-1 0 0,0 0 0,1 0 0,0 1 0,0-1 0,0 0 0,0 0 0,0 0 0,1 1 0,-1-1 0,1 0 0,0 0 0,0 0 0,0 0 0,0 0 0,0 0 0,1 0 0,0 0 0,-1-1 0,1 1 0,0-1 0,0 1 0,0-1 0,1 0 0,-1 1-1,1-1 1,-1 0 0,1-1 0,-1 1 0,1 0 0,0-1 0,0 0 0,0 1 0,0-1 0,0 0 0,0-1 0,0 1 0,5 0 0,12 2 101,0-1 0,1-1 1,-1-1-1,38-4 0,3 0 101,-59 4-224,-1 0 0,1 0-1,-1 0 1,1 0 0,-1 0 0,1 0-1,0 0 1,-1 0 0,1 1 0,-1-1-1,1 1 1,-1-1 0,0 1 0,1-1 0,-1 1-1,1 0 1,-1 0 0,0 0 0,0 0-1,0 0 1,1 0 0,-1 0 0,0 0-1,0 0 1,0 1 0,0-1 0,-1 0-1,1 1 1,0-1 0,-1 0 0,1 1-1,0-1 1,-1 1 0,1 1 0,-1 5 9,1 0 0,-1 1 1,0-1-1,-1 0 1,-3 13-1,4-19-13,-74 296-96,31-146-792,36-126 576,-2 6-1145,1 0 1,2 0-1,-4 56 0,10-85 1313,0-1 1,0 0 0,0 1-1,0-1 1,0 0 0,1 0-1,-1 1 1,0-1-1,1 0 1,0 0 0,0 0-1,-1 0 1,1 1 0,1-1-1,-1 0 1,1 2 0,10 3-1174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1572 16660,'51'-60'1776,"-2"-16"-1248,1-19-224,-6-28 1793,-19-19-1793,-5-9-48,-17-6 8,-7 0-56,-20 10-464,-11 3-368,-27 24 576,-17 18-128,-6 5-89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8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12395,'225'-195'5283,"-200"173"-4731,-20 17-366,0 0 1,0 0-1,1 0 0,0 1 0,0-1 0,0 1 0,1 1 0,-1-1 0,1 1 1,11-3-1,-17 5-157,0 1 0,-1 0 0,1 0 1,0 0-1,0 0 0,0 1 0,0-1 0,0 0 1,0 0-1,0 0 0,-1 1 0,1-1 1,0 0-1,0 1 0,0-1 0,-1 1 0,1-1 1,0 1-1,-1-1 0,1 1 0,0 0 1,-1-1-1,1 1 0,-1 0 0,1-1 0,-1 1 1,1 0-1,-1 0 0,1 0 0,-1-1 0,0 1 1,1 0-1,-1 0 0,0 0 0,0 0 1,0 0-1,0 0 0,2 7 82,-2 0 0,1 0 0,-1 12 1,0-10 4,-18 248 706,-20 2-697,17-122-101,-26 144-3064,53-300-791,1-5 2697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1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12 12283,'-3'-2'1048,"-12"-2"-784,-7-2-160,-9 12 1128,-8 5-1096,-10 0-144,-2-4 0,-2-2 48,0-5 0,7 0 16,2-5 16,11 3-72,6 0-152,10 8-784,4 4-696,8 9 1352,3 7-240,14 5-201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2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24 11867,'-9'-7'1112,"-9"2"-864,-13 2-120,-7 0 816,-13 0-792,-1 0-80,-4 3 16,-1 3-48,5 6-256,7 3-256,13 8 408,4 1-64,11 2-56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3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 9834,'-11'10'1200,"-5"2"-632,-4-5-231,-5 2 1231,-3 4-760,-6-1-480,-2 1-72,-1-6-48,3-1-48,2-5-120,4-1-88,5 0-304,2-3-216,7 2-1040,4-2 1368,7 7-240,3 2-201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3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1 298 10770,'46'-36'1100,"-2"-3"-1,-1-1 1,-3-2-1,41-52 0,-74 84-923,-3 4-6,1 0 0,0 0 0,0 1 0,7-6 0,-12 11-155,0-1 0,1 1 0,-1 0 0,0 0 0,1-1 0,-1 1-1,0 0 1,1 0 0,-1 0 0,1 0 0,-1-1 0,1 1 0,-1 0 0,0 0 0,1 0 0,-1 0 0,1 0 0,-1 0 0,1 0-1,-1 0 1,1 0 0,-1 0 0,0 0 0,1 0 0,-1 1 0,1-1 0,-1 0 0,1 0 0,-1 0 0,0 1 0,1-1-1,-1 0 1,0 0 0,1 1 0,-1-1 0,0 0 0,1 1 0,-1-1 0,0 0 0,1 1 0,-1-1 0,0 1 0,0-1-1,0 0 1,1 1 0,-1-1 0,0 1 0,0-1 0,0 0 0,0 1 0,0-1 0,0 1 0,0 0 0,3 27 296,-3-26-284,-15 282 476,1-92-1048,14-181 471,-3 41-1725,3 0 1,8 68-1,-5-112 886,3-9-153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4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143 197 14323,'1'-10'232,"2"-10"38,-2-1 1,-1-36-1,0 53-251,0-1 0,0 1 0,-1 0 0,0-1 0,0 1 0,0 0 0,-1 0 0,1 0 0,-1 0 0,0 0 0,0 0 0,0 0 0,-1 0 0,1 1 0,-1-1 0,0 1 0,0 0 0,0 0 0,-4-4 0,5 6-7,0 0 1,0 0-1,1 0 0,-1 1 0,0-1 1,0 0-1,0 1 0,0-1 0,0 1 1,0 0-1,0-1 0,0 1 0,0 0 1,0 0-1,0 0 0,0 1 1,0-1-1,0 0 0,0 1 0,0-1 1,0 1-1,0 0 0,0 0 0,0 0 1,1-1-1,-1 2 0,0-1 0,1 0 1,-1 0-1,1 0 0,-1 1 0,1-1 1,-1 1-1,1-1 0,0 1 1,0 0-1,-2 3 0,-2 3 52,0 0-1,1 1 1,0 0-1,1-1 1,0 2-1,-3 13 1,2-6 57,1 1 1,2 0 0,0 0-1,1 23 1,0-33-78,1-1 1,0 1 0,0 0 0,1-1-1,0 1 1,1-1 0,-1 1 0,1-1-1,1 0 1,-1 0 0,1-1 0,6 9-1,-8-13-32,-1 0 0,1 0-1,0 0 1,0 0-1,0-1 1,0 1-1,0 0 1,0-1-1,1 0 1,-1 0-1,0 1 1,1-1-1,-1-1 1,1 1 0,-1 0-1,1 0 1,0-1-1,-1 0 1,1 1-1,-1-1 1,1 0-1,0 0 1,-1-1-1,1 1 1,0-1-1,-1 1 1,1-1-1,-1 0 1,1 1 0,-1-1-1,0-1 1,4-1-1,4-3 23,0-1 0,0 0-1,-1-1 1,0 0 0,12-14-1,-17 20 32,-5 11-32,-9 23-18,5-16-8,-17 55-732,4 2-1,2 1 1,4 0-1,-2 81 1,13-109 38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152 127 11338,'-1'-10'301,"0"-1"0,0 0-1,-1 1 1,0-1 0,-6-14-1,7 23-253,0-1-1,-1 0 1,1 0-1,0 0 1,-1 1-1,0-1 0,0 1 1,0-1-1,0 1 1,0 0-1,0 0 0,-1 0 1,1 0-1,-1 0 1,1 0-1,-1 1 0,0-1 1,0 1-1,1 0 1,-1 0-1,0 0 1,0 0-1,-4 0 0,5 0-5,0 1-1,0 0 0,0 0 0,1 0 0,-1 0 1,0 0-1,0 1 0,0-1 0,1 0 0,-1 1 1,0 0-1,1-1 0,-1 1 0,0 0 0,1 0 1,-1 0-1,1 0 0,-3 1 0,2 1 16,-1-1-1,1 1 0,0 0 1,0 0-1,0 0 1,0 0-1,1 0 0,-1 0 1,0 4-1,-3 7 128,2 0 0,0 1 1,-2 23-1,5-32-123,-8 128 934,8-118-860,1-1 0,0 1 0,1-1 0,1 1 0,0-1 0,9 23 0,-11-36-114,0 1 1,0-1 0,0 0 0,0 0 0,1 0-1,-1 0 1,0 0 0,1 0 0,0-1 0,-1 1 0,1 0-1,0-1 1,0 1 0,0-1 0,3 2 0,-3-2-5,0-1 0,-1 0 0,1 1 0,0-1 0,0 0 0,0 0 0,-1 0 0,1 0 0,0 0 0,0 0 0,0-1 0,-1 1 0,1-1 0,0 1 0,0-1 0,-1 0 0,1 1 0,-1-1 0,1 0 0,-1 0 0,1 0 0,2-2 0,9-10 40,0 0 1,-1 0-1,-1-1 0,0-1 0,-1 0 1,11-21-1,5-6 3,-11 17-13,10-15 38,-23 37-67,0 0 0,0 1 0,0-1-1,1 1 1,-1 0 0,1 0 0,-1 0 0,1 0 0,0 0-1,5-2 1,-6 3-8,-1 1 0,1 0 0,-1-1 0,1 1 0,-1 0 0,1 0 0,0 0-1,-1 0 1,1 0 0,-1 0 0,1 1 0,-1-1 0,1 0 0,-1 1 0,1 0 0,-1-1 0,1 1 0,-1 0-1,0-1 1,1 1 0,-1 0 0,0 0 0,2 2 0,3 3 30,0-1 0,-1 2-1,7 9 1,-6-7 4,22 30 105,-16-20-89,1-1 1,1-1-1,0 0 1,1-1-1,34 29 0,-46-43-97,1 0-1,-1 0 0,1 0 1,-1-1-1,1 1 1,-1-1-1,1 0 0,0 0 1,0 0-1,0-1 0,-1 1 1,1-1-1,0 0 0,0 0 1,0 0-1,0-1 0,0 1 1,-1-1-1,1 0 0,0 0 1,0 0-1,-1-1 0,1 1 1,-1-1-1,1 0 0,4-3 1,-1 0-145,0 0-1,0-1 1,-1 0 0,0 0 0,0-1-1,0 0 1,-1 0 0,0 0 0,0-1-1,6-12 1,3-16-430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8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11 13715,'-38'-6'880,"-5"2"-880,-5 4-200,-1 3-680,1 5-920,0-1 1487,4 2-255,15-4-224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0 524 10114,'14'-11'706,"-2"-2"1,0 0-1,-1 0 0,0-1 0,-1 0 0,10-18 1,42-99 808,-35 71-680,1-2-169,34-69 923,-60 128-1508,0 0 1,0 0-1,0 0 0,0 0 1,1 0-1,-1 0 0,6-4 1,-8 7-70,0 0 0,1 0 0,-1-1 1,0 1-1,0 0 0,1 0 1,-1 0-1,0 0 0,1 0 1,-1 0-1,0 0 0,1 0 1,-1 0-1,0 0 0,1 0 0,-1 0 1,0 0-1,0 0 0,1 0 1,-1 0-1,0 0 0,1 0 1,-1 0-1,0 0 0,0 0 1,1 0-1,-1 1 0,0-1 0,1 0 1,-1 0-1,0 0 0,1 1 1,-1 0 4,1 1 0,0-1 1,0 0-1,-1 1 1,1-1-1,-1 1 0,0-1 1,1 1-1,-1-1 1,0 1-1,0 1 0,4 86 122,-4-1-1,-14 110 1,8-132-138,1-7-184,1 0-1026,-2 0 0,-23 98-1,22-146-649,7-11 1808,0 0 0,-1 0-1,1-1 1,-1 1-1,1 0 1,0 0 0,0-1-1,-1 1 1,1 0 0,0-1-1,-1 1 1,1 0 0,0-1-1,0 1 1,0 0-1,-1-1 1,1 1 0,0 0-1,0-1 1,0 1 0,0-1-1,0 1 1,0-1 0,0 1-1,0 0 1,0-1-1,0 1 1,0-1 0,-1-14-844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8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223 387 1624,'22'1'240,"0"0"0,0-1 0,28-4-1,-40 3 269,0-1 0,-1 0 0,0-1 0,1 0 0,-1 0-1,0-1 1,0 0 0,-1 0 0,16-11 0,-22 13-339,0 0 1,0 0 0,0 0 0,0 0-1,0-1 1,-1 1 0,1-1 0,-1 1-1,1-1 1,-1 1 0,0-1 0,0 0 0,0 0-1,-1 1 1,1-1 0,0 0 0,-1 0-1,0 0 1,0 0 0,0 0 0,0 0-1,0 0 1,0 1 0,-1-1 0,0 0-1,1 0 1,-1 0 0,0 1 0,0-1-1,-1 0 1,-1-3 0,-5-8 127,0 0 0,-1 0 1,-1 1-1,-13-15 0,22 27-274,-22-26 388,-2 0 1,-38-31-1,56 51-318,-2 1 0,1 0 0,-1 0 0,1 1 0,-1 0 0,-1 1 0,1 0 0,-1 0 0,0 1 1,1 0-1,-1 1 0,-1 0 0,-11-1 0,17 3-43,1 1 0,-1-1 1,1 1-1,-1 0 0,1 1 1,-1-1-1,1 1 0,0-1 0,0 1 1,0 1-1,0-1 0,0 0 1,0 1-1,0 0 0,1 0 1,0 0-1,-1 0 0,1 1 1,0-1-1,-4 8 0,0 0 70,1 1 0,0-1 0,0 1-1,1 0 1,1 1 0,-4 15 0,1 6 60,2 0 0,1 0 1,2 0-1,1 1 0,1-1 1,2 0-1,2 1 0,1-1 0,12 43 1,-15-69-155,1 0 1,0 0-1,1 0 1,-1 0 0,2-1-1,-1 0 1,1 0-1,7 9 1,-10-14-23,1 1 0,-1-1 0,1 0 0,0 0 0,0 0 1,-1 0-1,1 0 0,0 0 0,1-1 0,-1 0 0,0 1 0,0-1 0,1 0 0,-1-1 0,0 1 1,1-1-1,-1 1 0,1-1 0,-1 0 0,1 0 0,-1 0 0,5-2 0,0 0-5,0-1 0,0 0 0,-1-1 0,1 1 0,-1-2 0,0 1 0,0-1 0,0 0 0,0 0 0,-1-1 0,0 0 0,0 0 0,7-11 0,4-6-20,-1 0 1,22-45-1,-10 1-14,-20 44 77,20-37 1,-27 60-40,-1 0 0,0-1 0,0 1 0,0-1 0,1 1 0,-1 0 0,0-1 0,1 1 0,-1 0 0,0-1 0,1 1 0,-1 0 0,0-1 0,1 1 0,-1 0 0,0 0 0,1-1 0,-1 1 0,1 0 0,-1 0 0,1 0 0,-1 0 0,1 0 0,-1-1 0,1 1 0,-1 0 0,0 0 0,1 0 0,0 0 0,12 10 69,10 30 30,-16-26-74,19 30 58,42 54 1,-56-83-115,0-1 0,1 0 1,0-1-1,2-1 0,-1 0 1,1-1-1,19 11 1,-30-19-75,2-1 1,-1 1 0,0-1 0,0 0 0,1-1 0,-1 1-1,1-1 1,0 0 0,-1-1 0,1 1 0,9-1-1,-12-1-22,0 1-1,0-1 0,-1 0 0,1 1 0,-1-1 1,1 0-1,-1-1 0,1 1 0,-1 0 1,0-1-1,1 1 0,-1-1 0,0 0 0,0 0 1,0 0-1,0 0 0,0 0 0,-1 0 0,1 0 1,-1-1-1,1 1 0,-1 0 0,0-1 0,0 1 1,0-1-1,1-4 0,2-18-642,-4 1-204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9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 1 12963,'-5'-1'1032,"-7"1"-568,-6 0-88,-11 1 616,-6 5-279,-11 1-161,-2 0 8,-6 0-16,2 0-56,4-1-192,5 0-152,6-1-392,6-1-208,11 3-392,5 0-505,11 0 1033,4 2-248,10 2-240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 10298,'-2'12'1457,"-11"0"-809,-8-7-248,-5 1 1608,-3 0-1408,-3-4-208,-1 3-232,2-3-192,4-2-760,3 0-1088,6-5 1560,4-4-280,6-7-241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17 11130,'-11'0'4105,"-13"-3"-3042,15 2-531,-60-6 1129,-98 2 0,115 7-2165,1 3 0,-79 17 0,147-29-1071,12-5 1010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1165 49 13835,'-1'1'71,"0"-1"-1,0 0 1,0 1-1,0-1 1,0 0 0,0 1-1,0-1 1,0 0 0,0 0-1,0 0 1,-1 0-1,1 0 1,0 0 0,0 0-1,0-1 1,0 1 0,-2-1-1,1 1 82,-52-7 354,-304-30 1198,-108 32-500,315 5-1457,134 0 132,-34 0-816,48 0 827,1 0 1,-1 1-1,0-1 0,0 1 0,1-1 0,-1 1 0,1 0 0,-1 0 1,0 0-1,1 1 0,0-1 0,-1 0 0,-3 4 0,1 6-371,9 4-154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0 252 11811,'3'-5'422,"0"-1"1,0 1 0,0-1-1,0 1 1,1 0 0,0 0-1,7-7 1,2-2 579,15-18 394,45-40 0,-59 60-999,0 1 0,1 0 0,0 1 0,0 1 0,33-15 1,-45 23-352,-1 0-1,1 0 1,0 0 0,0 0 0,-1 0 0,1 1 0,0-1 0,0 1 0,0-1 0,0 1 0,-1 0 0,1 0 0,0 1 0,0-1 0,0 0 0,0 1 0,-1 0 0,1 0 0,0 0-1,0 0 1,-1 0 0,1 0 0,-1 1 0,1-1 0,-1 1 0,0 0 0,0-1 0,1 1 0,-1 0 0,0 1 0,-1-1 0,1 0 0,0 0 0,-1 1 0,1-1 0,-1 1 0,2 2-1,1 8 36,1 0 0,-2 0 0,0 1-1,0-1 1,-1 1 0,0 21 0,-2 43-359,-19 142 1,0-26-2654,19-191 2724,0-1 0,0 1 1,0-1-1,0 0 0,0 1 1,0-1-1,1 1 0,-1-1 1,2 5-1,-1-7 147,-1 0-1,0 0 1,0 0-1,0 1 0,1-1 1,-1 0-1,0 0 1,0 0-1,1 0 1,-1 0-1,0 0 1,1 0-1,-1 0 1,0 0-1,0 0 0,1 0 1,-1 0-1,0 0 1,0 0-1,1 0 1,-1 0-1,0 0 1,0 0-1,1 0 1,-1 0-1,0 0 0,1 0 1,-1-1-1,0 1 1,0 0-1,0 0 1,1 0-1,-1 0 1,0-1-1,0 1 1,0 0-1,1 0 0,-1 0 1,0-1-1,0 1 1,0 0-1,0 0 1,1-1-1,4-6-526,-1-1-1,1 1 1,5-14-1,6-15-530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3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324 234 13587,'0'-1'26,"1"-18"406,0 0 0,-1 0 0,-6-37 0,5 50-359,-1-1 0,0 1 0,0 0 0,-1 0 0,0 0 0,0 0 0,0 0 0,-1 1 0,0 0 0,0-1 0,0 1 0,0 1 0,-1-1 0,0 1 0,-6-5 0,6 5 4,0 1 1,0 0-1,-1 0 0,1 1 1,-1-1-1,0 1 0,1 0 1,-1 1-1,0-1 1,0 1-1,0 0 0,-1 1 1,1 0-1,0 0 0,0 0 1,0 0-1,0 1 0,0 0 1,0 1-1,0-1 1,0 1-1,0 0 0,1 0 1,-1 1-1,1 0 0,0 0 1,-1 0-1,-5 5 0,4-3-1,0 1 0,0 0 0,1 0 0,0 0 0,0 1 0,0 0 0,1 0 0,0 1 0,0-1 0,1 1 0,0 0 0,0 0 0,1 0 0,0 1 0,0-1 0,1 1 0,0 0 0,1 0 0,-1 9 0,2-17-61,0 1 0,0-1 0,0 0 0,1 1 0,-1-1 0,0 1 0,1-1 0,-1 0 0,0 1 0,1-1 0,0 0 0,-1 0 0,1 1 0,0-1 0,-1 0 0,1 0 0,0 0 0,0 0 0,0 0 0,2 2 0,-1-2 0,0 0 0,0 0-1,1 0 1,-1 0 0,0 0 0,0 0 0,1-1 0,-1 1 0,1-1 0,-1 0-1,4 0 1,6 0 28,1-1 0,0-1-1,22-5 1,-25 4-9,28-7 46,-15 4 2,0 0 0,29-2 1,-47 7-68,0 1 0,0-1 0,-1 1 0,1 1 0,0-1 0,0 1 0,0-1 0,0 1 0,0 1 0,-1-1 0,1 1 0,0 0 0,-1 0 0,0 0 0,1 1 1,5 3-1,-7-3-8,0 1 0,0-1 0,0 1 1,-1-1-1,1 1 0,-1 0 0,0 0 1,0 0-1,0 0 0,-1 0 1,1 1-1,-1-1 0,0 0 0,0 6 1,1 8-71,-1 0 0,-2 23 1,1-25-21,-14 172-1521,1-24 804,11-87 257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02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1021 13979,'168'-193'3716,"88"-88"-3387,-197 217 84,-20 22-283,47-53 165,-71 77-214,-1-1-1,-1-1 1,14-26-1,-22 35-50,-1 0 1,0-1-1,0 1 0,-1-1 1,-1 0-1,0 0 0,0 0 0,-1-15 1,-1 21-21,0 0-1,0 0 1,-1 0 0,1 1 0,-1-1 0,-1 0 0,1 1 0,-1-1 0,0 1-1,0 0 1,-1-1 0,1 1 0,-1 0 0,0 0 0,-1 1 0,1-1-1,-1 1 1,-8-8 0,10 10-3,0 1 0,-1-1 0,1 1 1,-1-1-1,1 1 0,-1 0 0,1 0 0,-1 0 0,0 0 0,0 1 0,1-1 0,-1 1 0,0-1 1,0 1-1,0 0 0,0 0 0,-3 1 0,1 0 10,1 0 1,0 1-1,-1-1 1,1 1-1,0 0 1,0 0-1,0 0 1,0 1-1,-6 5 1,-1 2 33,1 0 1,0 1 0,0 0-1,1 1 1,-12 21-1,4-2 52,2 1 0,1 0 0,-16 59 0,-13 106 233,33-130-185,-2 102-1,12-140-102,1 1 1,1-1-1,1 1 0,2-1 0,16 54 0,-19-78-36,0 0 1,0 0-1,0 0 0,0-1 1,1 1-1,0-1 0,0 0 1,0 0-1,0 0 0,1 0 1,-1 0-1,1-1 1,0 0-1,8 6 0,-8-7-5,-1-1 1,1 0-1,0 0 0,-1 0 0,1 0 0,0 0 0,-1-1 1,1 1-1,0-1 0,0 0 0,-1 0 0,1-1 1,0 1-1,0-1 0,-1 0 0,1 0 0,0 0 0,-1 0 1,1-1-1,4-2 0,4-3 2,-1 0 0,0-1 0,-1 0 0,0-1 0,0 0 1,-1 0-1,0-1 0,11-17 0,-2 1-5,-2 0 0,21-45-1,-29 55-3,-2 1-1,1-1 1,-2 0-1,0 0 1,-1-1-1,-1 1 1,1-21-1,-4 37 2,0-1 0,0 1-1,0 0 1,0 0-1,0-1 1,0 1 0,0 0-1,0 0 1,0 0-1,0-1 1,0 1 0,0 0-1,0 0 1,0 0-1,0-1 1,-1 1 0,1 0-1,0 0 1,0 0-1,0-1 1,0 1 0,0 0-1,-1 0 1,1 0-1,0 0 1,0 0 0,0 0-1,0-1 1,-1 1-1,1 0 1,0 0 0,0 0-1,-1 0 1,1 0-1,0 0 1,0 0 0,0 0-1,-1 0 1,1 0 0,0 0-1,0 0 1,0 0-1,-1 0 1,1 0 0,0 0-1,0 0 1,-1 0-1,1 0 1,0 0 0,0 1-1,0-1 1,-1 0-1,1 0 1,0 0 0,0 0-1,0 0 1,0 0-1,-1 1 1,1-1 0,0 0-1,0 0 1,0 0-1,0 1 1,-19 60 109,9-25-81,7-24-8,0 1 1,1 0-1,1 0 0,0 0 1,1 21-1,2-4 49,8 38 0,-9-63-62,0 0 0,0 0 1,0 0-1,1 0 0,0 0 1,0-1-1,0 1 0,1-1 1,-1 1-1,1-1 0,0 0 1,1 0-1,6 7 0,-8-9-5,0-1-1,1 1 0,-1-1 0,1 0 1,0 0-1,-1 1 0,1-2 1,0 1-1,-1 0 0,1-1 1,0 1-1,0-1 0,0 0 1,0 0-1,0 0 0,-1 0 0,1 0 1,0-1-1,0 1 0,0-1 1,-1 0-1,1 0 0,0 0 1,-1 0-1,1 0 0,2-2 1,4-3-3,0 0 0,0 0 0,0-1 1,-1 0-1,0-1 0,-1 0 0,0 0 1,0-1-1,0 1 0,-1-1 0,9-19 1,-13 23-3,0 0-1,0 0 1,0 0 0,-1 0 0,0-1 0,0 1 0,0 0 0,0-1 0,-1 1 0,0-1 0,-1-6 0,0 8 0,1 1 0,-1-1 0,-1 1 0,1-1 0,0 1 0,-1 0 0,0-1 0,0 1 0,0 0 0,0 0 0,0 0 0,0 1 0,-1-1 0,0 0 0,1 1 0,-1 0 0,0-1 0,-4-1-1,3 2 6,1-1-1,-1 1 1,0 1-1,0-1 1,0 0-1,0 1 0,0 0 1,0 0-1,0 0 1,0 0-1,-1 1 1,1 0-1,0 0 0,0 0 1,-7 1-1,34 4 90,4-5-67,1-1 0,0-2 0,0-1 0,42-11 0,103-42-18,-164 54-6,12-4-1,1-2 1,-1 0 0,21-14 0,-49 39-22,-32 46 39,36-55-6,-1 0 1,1 0 0,0 0-1,0 1 1,1 0-1,0-1 1,-1 9 0,3-15-13,0-1 0,0 0 1,0 0-1,0 0 0,0 1 1,0-1-1,0 0 1,0 0-1,0 1 0,0-1 1,0 0-1,0 0 0,0 1 1,0-1-1,0 0 1,0 0-1,0 1 0,0-1 1,1 0-1,-1 0 0,0 0 1,0 1-1,0-1 0,0 0 1,0 0-1,1 0 1,-1 1-1,0-1 0,0 0 1,0 0-1,0 0 0,1 0 1,-1 0-1,0 0 1,0 1-1,1-1 0,9-4 23,11-12 10,-20 16-33,6-7 4,1 0 0,0 1 0,0 0 0,1 0 0,0 1 0,9-4 0,-16 8-2,0 0 0,1 1 0,-1-1 0,0 1 0,0-1-1,1 1 1,-1 0 0,0 0 0,0 0 0,1 0 0,-1 0-1,0 0 1,0 0 0,1 1 0,-1 0 0,0-1 0,0 1-1,0 0 1,0 0 0,0 0 0,0 0 0,0 0 0,0 0-1,0 1 1,0-1 0,-1 1 0,1-1 0,0 1-1,-1 0 1,0 0 0,1 0 0,-1-1 0,1 4 0,3 4 1,0 0 0,-1 0 0,0 0 0,-1 1 1,0-1-1,-1 1 0,3 15 0,1 74 20,-6-84-18,0 48 3,-3 0-1,-2 0 1,-4 0-1,-2-1 1,-2 0-1,-4-1 1,-2-1-1,-40 87 1,54-136-8,-1 1 1,0-1-1,-1-1 1,0 1-1,-1-1 1,0 0-1,-16 14 1,23-23 1,0 0-1,-1 0 1,0 0-1,1 0 1,-1-1 0,1 1-1,-1 0 1,0-1 0,0 1-1,1-1 1,-1 1-1,0-1 1,-2 0 0,3 0 0,0 0 0,0 0 0,0 0 0,0-1 0,0 1 1,0 0-1,1-1 0,-1 1 0,0 0 0,0-1 0,0 1 0,0-1 1,1 1-1,-1-1 0,0 0 0,0 1 0,1-1 0,-1 0 1,1 1-1,-1-1 0,0 0 0,1 0 0,0 0 0,-1 1 0,0-3 1,-1-4 8,0-1 1,0 0 0,1 0 0,0 0-1,0 0 1,1 0 0,0 0-1,0 0 1,3-11 0,16-74 75,-19 93-87,13-47-49,3 1 0,1 0 1,2 2-1,2 0 0,2 1 1,33-45-1,-27 48-912,2 0 1,1 3 0,48-43-1,-60 63 400,0 0 0,34-19-1,-18 17-515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03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12499,'2'3'149,"0"0"1,0 1-1,0-1 0,-1 0 1,0 1-1,0 0 1,0-1-1,0 1 1,0 0-1,-1-1 1,1 7-1,1 6 135,22 172 2560,-2 360-1,-25-472-2434,1-116-266,51-544-38,-47 569-102,12-61 38,-12 69-25,0 0-1,1 0 0,0 0 0,0 1 1,0-1-1,1 1 0,0 0 1,5-7-1,-8 11-6,0 1 1,1-1-1,-1 1 0,0-1 1,1 1-1,0 0 1,-1 0-1,1-1 1,0 1-1,-1 0 0,1 0 1,0 1-1,0-1 1,0 0-1,0 1 0,0-1 1,0 1-1,0-1 1,0 1-1,0 0 0,0 0 1,0 0-1,0 0 1,0 0-1,0 1 1,0-1-1,0 1 0,0-1 1,0 1-1,0 0 1,0-1-1,-1 1 0,1 0 1,0 0-1,0 0 1,-1 1-1,3 1 1,1 1 19,0 1 1,0 0 0,0 0-1,-1 0 1,0 1 0,0 0 0,0 0-1,-1 0 1,5 9 0,-5-3-54,1-1 1,-1 1 0,-1-1 0,0 1 0,-1 0 0,0 0-1,-1 0 1,0 0 0,-1-1 0,0 1 0,-1 0-1,0 0 1,-1-1 0,0 1 0,-1-1 0,0 0-1,-1 0 1,0 0 0,-1-1 0,0 0 0,-1 0 0,0 0-1,0-1 1,-1 0 0,0 0 0,-1-1 0,0 0-1,0-1 1,-1 0 0,-12 7 0,9-7-995,0 1 0,-15 12-1,24-17 729,0 1-1,0 0 0,1 0 0,-1 0 0,1 0 0,0 1 1,0-1-1,0 1 0,-3 8 0,-5 18-893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9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1 894 12659,'40'-30'654,"0"-2"0,-3-2 0,0-1 0,-3-2 1,52-70-1,-68 81-402,-1-2 1,-1 0 0,-1-1 0,-2-1-1,-1 0 1,-1-1 0,-2 0-1,-1 0 1,7-63 0,-12 56 25,-2-39 1,-2 63-212,0 0 0,-1 0-1,0 0 1,-1 1 0,-1-1 0,-5-14 0,7 25-48,1 1-1,0-1 1,-1 0 0,1 1-1,-1-1 1,0 1-1,0 0 1,0-1 0,0 1-1,-5-4 1,6 6-10,0-1 0,0 1 0,0-1 0,0 1 0,0 0 0,0-1 1,0 1-1,0 0 0,0 0 0,0 0 0,0 0 0,-1 0 0,1 0 0,0 0 0,0 0 0,0 0 0,0 0 1,0 1-1,0-1 0,0 0 0,0 1 0,0-1 0,0 1 0,0-1 0,0 1 0,0 0 0,0-1 0,0 1 1,0 0-1,1-1 0,-1 1 0,0 0 0,0 0 0,0 1 0,-4 5 45,0 0 1,0 1-1,1-1 1,0 1-1,0 0 0,1 0 1,-3 9-1,-14 63 286,20-80-339,-12 65 359,3 0 0,-2 110 0,13-75 32,16 106-1,-15-177-322,-3-20-44,1-1 0,0 1 0,0 0 0,1-1 0,0 1 0,0-1 0,1 1 0,0-1 0,7 13 0,-10-20-23,1-1-1,-1 0 1,0 1 0,0-1-1,0 0 1,1 1-1,-1-1 1,0 0 0,0 0-1,1 1 1,-1-1 0,0 0-1,0 0 1,1 1 0,-1-1-1,0 0 1,1 0-1,-1 0 1,0 0 0,1 0-1,-1 1 1,1-1 0,-1 0-1,0 0 1,1 0 0,-1 0-1,0 0 1,1 0-1,-1 0 1,1 0 0,-1 0-1,0 0 1,1-1 0,-1 1-1,1 0 1,8-14 27,2-24-12,12-148-33,-3 15-42,-20 171 57,10-37-8,-9 36 9,-1 1 0,0-1 0,0 0 0,0 1 0,1-1 1,-1 1-1,0-1 0,1 1 0,-1-1 0,0 1 0,1-1 0,-1 1 0,1 0 1,-1-1-1,1 1 0,-1-1 0,1 1 0,-1 0 0,1 0 0,-1-1 0,1 1 0,-1 0 1,1 0-1,0 0 0,-1-1 0,1 1 0,-1 0 0,1 0 0,-1 0 0,1 0 0,0 0 1,-1 0-1,1 0 0,-1 0 0,1 1 0,0-1 0,-1 0 0,1 0 0,-1 0 1,1 1-1,-1-1 0,1 0 0,-1 0 0,1 1 0,-1-1 0,1 1 0,-1-1 0,1 0 1,-1 1-1,1 0 0,9 11 6,0 0 1,-1 0-1,-1 1 1,0 0-1,0 1 1,6 18-1,-1-5 13,21 50 27,-21-46 64,28 52 0,-41-83-106,0 1 0,1-1 0,-1 0-1,0 1 1,0-1 0,0 0 0,0 0-1,0 1 1,1-1 0,-1 0 0,0 0-1,0 0 1,0 1 0,1-1 0,-1 0-1,0 0 1,0 0 0,1 0 0,-1 1-1,0-1 1,1 0 0,-1 0 0,0 0-1,0 0 1,1 0 0,-1 0 0,0 0-1,1 0 1,-1 0 0,0 0 0,1 0-1,5-9 39,2-23-45,-6 23 23,6-22-17,-3 3 16,2 1 1,1 0-1,2 0 1,23-48-1,-32 74-13,0-1 0,0 0 0,0 0 0,0 0 0,0 1 0,1-1 0,-1 1 0,0-1 0,1 1 0,-1-1 0,1 1 0,0 0 0,-1 0 0,1 0 0,0 0 0,0 0 0,0 0 0,0 0 0,0 0 0,0 1 0,0-1 0,0 1 0,0 0 0,0-1 0,0 1 0,0 0 0,0 0 0,2 1 0,0 0 8,0 1-1,0-1 1,-1 1 0,1 0 0,-1 0 0,1 0 0,-1 1-1,0-1 1,0 1 0,0 0 0,0 0 0,5 6 0,53 79 194,3 3-3,-63-90-201,-1 0 0,1 0 1,0 0-1,0 0 0,-1-1 0,1 1 1,0 0-1,0 0 0,0-1 0,0 1 0,0 0 1,0-1-1,0 1 0,0-1 0,0 0 0,1 1 1,-1-1-1,1 1 0,-1-1-1,0-1-1,0 1 1,-1 0 0,1 0-1,0-1 1,-1 1 0,1 0-1,0-1 1,-1 1 0,1-1-1,-1 1 1,1 0 0,-1-1 0,1 1-1,-1-1 1,1 0 0,-1 1-1,1-1 1,-1 1 0,1-1-1,-1-1 1,3-5 10,0 0 0,-1 0-1,0 0 1,1-12 0,-2 12-8,9-63 37,-8 47-43,1 1 0,1 0 1,0 0-1,12-30 1,-16 51 1,0 0-1,0 1 1,1-1 0,-1 0 0,0 0-1,1 0 1,-1 1 0,1-1 0,-1 0 0,1 0-1,-1 1 1,1-1 0,-1 0 0,1 1-1,0-1 1,-1 1 0,1-1 0,0 1 0,0-1-1,-1 1 1,1-1 0,0 1 0,0 0-1,0-1 1,1 1 0,-1 0 0,0 0 0,0 1 0,0-1 0,0 1 0,0-1 0,0 1 1,0-1-1,0 1 0,0 0 0,0-1 0,0 1 0,0 0 0,-1 0 0,1-1 0,0 1 0,-1 0 0,2 1 0,3 7 5,0 0 0,0-1-1,3 13 1,-7-18-6,12 36 31,-10-29-28,0 1 0,0-1-1,2 0 1,8 16-1,-12-25-1,0 0 0,0 0 0,0 0 0,1 0 0,-1-1 0,0 1 0,1 0 0,-1-1 0,1 1 0,-1-1 0,1 1 0,-1-1 0,1 0 0,-1 0 0,1 1 0,-1-1 0,1 0 0,-1 0 0,1-1 0,-1 1 0,1 0 0,-1 0 0,1-1 0,-1 1 0,2-2 0,14 0 5,1 2-4,0 1-1,-1 1 0,1 0 0,0 1 1,-1 1-1,0 1 0,23 9 0,9 6-2,54 33 0,-70-35-7,171 86-461,-169-89-427,0-1 0,1-2 0,1-2-1,39 6 1,-32-12 99,-5-10-225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8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53 12459,'0'-1'72,"-1"1"0,1-1 1,-1 0-1,1 1 0,-1-1 0,1 0 1,-1 0-1,1 0 0,0 1 0,0-1 1,-1 0-1,1 0 0,0 0 1,0 0-1,0 1 0,0-1 0,0 0 1,0 0-1,0 0 0,0-1 1,1 1-9,0 0 0,0 0 0,0 0 0,0 1 0,0-1 0,0 0 0,1 0 0,-1 1 0,0-1 0,0 1 1,0-1-1,1 1 0,1-1 0,13-5 549,0 1 0,0 1 1,0 1-1,0 0 0,31-1 1,-42 4-524,-1 0 0,1 1 0,-1-1 0,1 1 0,-1 0 0,1 0 0,-1 0 0,0 1 0,0 0 0,1-1 0,-1 2 0,-1-1 0,1 0 0,0 1 0,0-1 0,-1 1 0,1 0 0,-1 1 0,0-1 0,0 0 0,0 1 0,-1 0 0,1-1 0,-1 1 0,0 0 0,2 6 0,-1 0-32,0 0 0,-1 0 0,0 1-1,-1-1 1,0 0 0,-1 0 0,0 1-1,0-1 1,-1 0 0,-3 14-1,1-7-10,2 0-1,0 22 0,1-33-31,1 0-1,0 1 0,0-1 1,0 0-1,1 0 1,0 0-1,0 0 0,1 0 1,6 10-1,5 4 56,28 30-1,11 15 76,-48-59-132,-1 1 1,0 0-1,0 0 0,-1 0 1,0 0-1,0 0 0,-1 1 1,2 8-1,-3-13-8,-1 1 0,0 0 0,0 0 0,0-1 0,0 1 0,0 0 0,-1-1 0,0 1 0,0 0 0,0-1 1,0 1-1,0-1 0,-1 1 0,1-1 0,-1 0 0,0 1 0,0-1 0,0 0 0,-1 0 0,1-1 0,-1 1 0,1 0 0,-1-1 0,0 0 0,0 1 0,0-1 0,0 0 0,0-1 0,-1 1 0,1 0 0,-7 1 0,3 0-126,-1-1-1,1 0 1,-1-1 0,1 1-1,-1-1 1,0-1-1,0 0 1,1 0-1,-1 0 1,0-1-1,1 0 1,-1 0 0,0-1-1,-11-4 1,2-3-1026,0 0 0,0-2 0,-15-11 0,19 12 698,-6-3-765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6 12803,'-2'2'125,"0"0"0,0 0 0,0-1 0,1 1 0,-2-1 0,1 0 0,0 1 0,0-1 0,0 0 0,-1 0 0,1 0 0,0-1 0,-1 1 0,1-1 0,0 1 0,-1-1 0,1 0 0,-1 0 0,1 0 0,-1 0 0,1 0 0,-1 0 0,1-1 0,-1 1 0,1-1 0,0 0 0,-3-1 0,-22-4 114,0 1-1,0 1 0,0 1 0,-32 1 0,49 2-247,1 0 0,-1 1-1,1 0 1,0 1 0,0 0 0,-1 0 0,1 1 0,0 0 0,1 1 0,-1 0-1,1 0 1,-1 1 0,2 0 0,-1 1 0,-12 10 0,19-16-74,0 1 1,0 0-1,0 0 0,0 0 1,0 0-1,0 0 1,0 0-1,1 0 1,-1 0-1,0 0 0,1 0 1,-1 1-1,1-1 1,-1 0-1,1 0 1,-1 1-1,1-1 0,0 0 1,0 1-1,-1-1 1,1 0-1,0 1 1,0-1-1,1 0 0,-1 1 1,0-1-1,0 0 1,1 0-1,-1 1 1,0-1-1,1 0 0,-1 0 1,1 1-1,0-1 1,-1 0-1,1 0 1,0 0-1,0 0 0,0 0 1,0 0-1,0 0 1,0 0-1,0 0 1,0-1-1,0 1 0,0 0 1,0-1-1,0 1 1,2 0-1,6 3-397,0 0-1,0 0 1,0-1 0,1-1-1,12 3 1,17 0-655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9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9050,'9'8'1312,"-9"1"-456,-7 1-255,-9-1 1063,-3 0-224,-3-1-472,-5 1-127,-5-4-169,-4 0-120,3-2-208,-1-3-192,3 0-560,1-2-600,8 2 880,9 2-168,17 0-145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1 10250,'-23'2'1598,"-1"-1"0,-31-2 0,30-1-749,-44 4-1,17 7-265,1 3-1,-96 34 1,92-27-1303,55-19 688,0 0 0,0 0 0,0 0 1,0 0-1,0 0 0,0 0 0,0 0 0,0 0 0,-1 0 0,1 0 0,0 0 0,0 0 1,0 0-1,0 0 0,0 0 0,0 0 0,0 0 0,0 0 0,-1 0 0,1 0 0,0 0 0,0 0 1,0 0-1,0 0 0,0 0 0,0 0 0,0 0 0,0 0 0,-1 0 0,1 0 0,0 0 1,0 0-1,0 0 0,0 0 0,0 0 0,0 0 0,0 0 0,0 0 0,0 0 0,0 0 1,0 0-1,-1-1 0,1 1 0,0 0 0,0 0 0,0 0 0,0 0 0,0 0 0,0 0 0,0 0 1,0 0-1,0-1 0,0 1 0,0 0 0,0 0 0,0 0 0,0 0 0,0 0 0,0 0 1,0 0-1,0 0 0,0-1 0,0 1 0,6-10-548,16-14 106,17-2-253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0 440 12067,'37'-52'1857,"72"-115"1960,-91 135-3462,35-61 901,-44 80-964,0 1 1,0 0-1,1 0 0,21-18 1,-30 28-255,1 1 0,-1 0 0,1-1 0,-1 1 0,1 0 0,0-1 0,0 1 0,0 0 0,0 0 0,0 1 0,0-1 0,0 0 0,0 1 0,0-1 0,0 1 0,0 0 0,0-1 0,0 1 0,0 0 0,0 0 0,1 1 0,-1-1 0,0 0 0,0 1 0,0-1 0,2 2 0,-1 0-7,0 0 0,0 0-1,0 1 1,-1 0-1,1-1 1,-1 1 0,0 0-1,0 0 1,0 0-1,0 0 1,-1 1 0,1-1-1,-1 0 1,2 7-1,4 18-374,-1 0 0,-1 0 0,-1 1-1,-1 55 1,-3-56-709,1 0 1,1-1-1,2 1 0,1 0 0,11 39 1,-1-32-95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768 24 13339,'0'0'46,"0"0"1,-1-1-1,1 1 0,0 0 1,0 0-1,0-1 0,0 1 1,0 0-1,0 0 0,0-1 1,-1 1-1,1 0 1,0 0-1,0-1 0,0 1 1,0 0-1,-1 0 0,1 0 1,0 0-1,0-1 0,-1 1 1,1 0-1,0 0 1,0 0-1,-1 0 0,1 0 1,0 0-1,0 0 0,-1 0 1,1 0-1,0 0 0,0 0 1,-1 0-1,1 0 1,0 0-1,-1 0 0,1 0 1,0 0-1,0 0 0,-1 0 1,1 0-1,-1 0 0,-17 6 580,7-3 273,-24 4-568,0-2-1,0-2 1,-41 0 0,-107-12 553,-139-27-2122,318 35 888,-18 1-1136,22 0 1441,-1 0 1,0 1-1,1-1 0,-1 0 1,0 0-1,0 1 1,1-1-1,-1 0 0,1 1 1,-1-1-1,0 0 0,1 1 1,-1-1-1,1 1 1,-1-1-1,1 1 0,-1 0 1,1-1-1,0 1 1,-1-1-1,1 1 0,-1 0 1,1 1-1,-4 10-863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1 257 14643,'14'-32'755,"2"0"0,1 2 0,2 0-1,41-51 1,-54 74-537,0-1 0,0 2 0,1-1 0,9-7 1,-15 13-181,0 0 0,0 0 0,0 1 0,0-1 0,0 0 0,0 1 0,0-1 0,0 0 0,0 1 0,0-1 0,0 1 0,0 0 0,1-1 0,-1 1 0,0 0 0,0 0 0,0 0 1,1-1-1,-1 1 0,0 1 0,0-1 0,1 0 0,-1 0 0,0 0 0,0 1 0,0-1 0,0 0 0,1 1 0,-1-1 0,0 1 0,0 0 0,0-1 0,0 1 0,0 0 0,0-1 1,0 1-1,0 0 0,-1 0 0,1 0 0,0 0 0,1 2 0,2 5 67,-1 1-1,0-1 1,-1 1 0,1 0-1,-2-1 1,1 1 0,-1 0 0,-1 0-1,0 14 1,1-2 25,-8 296-94,-2-129-2877,11-151 768,5-22 580,-6-15 1455,-1 1 0,0-1 1,1 0-1,-1 0 1,1 0-1,-1 0 1,1 1-1,-1-1 0,1 0 1,-1 0-1,1 0 1,-1 0-1,1 0 1,-1 0-1,0 0 1,1 0-1,-1 0 0,1 0 1,-1 0-1,1-1 1,-1 1-1,1 0 1,-1 0-1,1 0 1,-1-1-1,0 1 0,1 0 1,-1 0-1,0-1 1,1 1-1,11-13-946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271 262 13627,'0'-28'577,"-1"0"1,-9-52-1,9 73-500,-1-1 0,0 1 1,0 0-1,-1-1 0,1 1 0,-2 0 0,1 0 1,-1 1-1,0-1 0,-1 1 0,1 0 0,-1 0 1,0 0-1,-1 1 0,-7-7 0,10 10-29,1 0 0,-1 1 0,1 0 0,-1-1 0,1 1 0,-1 0 0,0 0-1,1 1 1,-1-1 0,0 1 0,0-1 0,0 1 0,0 0 0,1 0 0,-1 0 0,0 0 0,-5 2 0,3-1 21,0 1 1,1-1 0,0 2-1,-1-1 1,1 0-1,0 1 1,0-1 0,0 1-1,-6 6 1,0 2 86,1 0 1,0 0-1,0 0 1,1 1-1,1 1 1,-7 13-1,10-16-73,0-1 0,0 1 0,1-1 0,0 1 0,1 0 0,0 1 0,1-1-1,-1 13 1,2-20-68,0 0-1,0 0 1,1 0-1,-1-1 1,1 1-1,0 0 1,-1 0-1,1 0 1,0-1-1,1 1 1,-1-1-1,0 1 1,1-1-1,0 1 1,-1-1-1,1 0 1,0 0-1,0 0 1,0 0-1,0 0 1,1 0-1,-1 0 1,0-1-1,1 1 1,0-1-1,-1 0 1,1 0-1,-1 0 1,1 0-1,0 0 1,0 0-1,0-1 1,4 1-1,3-1 20,0 1 1,0-2-1,0 1 1,-1-1-1,1-1 1,10-2-1,-10 1 29,-1 1 0,1 1 0,-1 0 0,1 0 1,0 1-1,11 1 0,-19-1-50,-1 0 1,1 1-1,-1-1 1,1 1-1,-1 0 1,1-1-1,-1 1 1,0 0-1,1 0 0,-1 0 1,0 0-1,1 0 1,-1 0-1,0 0 1,0 1-1,0-1 1,0 0-1,0 0 1,0 1-1,-1-1 0,1 1 1,0-1-1,-1 1 1,1-1-1,-1 1 1,1-1-1,-1 1 1,0 3-1,1 4 51,0 0-1,-1 0 1,-2 18-1,1-21-36,-31 183-43,2-9-2736,29-174 2436,0 0 0,1 1 0,0-1 0,0 0 0,0 0 0,1 0 0,2 10 0,-3-16 292,0 1 0,0-1 1,0 0-1,0 0 0,0 1 0,0-1 0,1 0 1,-1 0-1,0 1 0,0-1 0,0 0 1,1 0-1,-1 1 0,0-1 0,0 0 0,1 0 1,-1 0-1,0 1 0,0-1 0,1 0 1,-1 0-1,0 0 0,0 0 0,1 0 0,-1 0 1,0 0-1,1 0 0,-1 1 0,0-1 1,1 0-1,-1 0 0,0 0 0,1-1 0,-1 1 1,10-7-999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17 19276,'-9'-11'1336,"7"5"-1016,3 9-135,-1 4 583,0 3-400,0 7-432,0 2-144,0 4-360,-3-2-257,0-4-1183,2-9 1592,4-16-1401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3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14739,'8'-9'356,"0"1"-1,0-1 0,13-9 1,9-8-113,20-28 770,-3-2 1,60-94-1,-72 98 45,-34 50-1000,0 1 0,0 0 0,0 0 0,0-1 0,0 1 1,0 0-1,0 0 0,0 0 0,1 0 0,-1 0 0,0 0 0,2-1 1,-3 2-43,1 0 1,-1 0-1,0 0 1,1 0-1,-1 0 1,0 0-1,0 1 1,1-1-1,-1 0 1,0 0-1,1 0 1,-1 0-1,0 0 1,0 0-1,1 0 1,-1 1-1,0-1 1,0 0-1,1 0 1,-1 0-1,0 1 1,0-1-1,1 0 1,-1 0-1,0 0 1,0 1 0,0-1-1,0 0 1,1 1-1,-1-1 1,0 0-1,0 0 1,0 1-1,0-1 1,0 1-1,1 5 107,0 0 1,0 0-1,0 0 0,-1 9 0,0-7-104,-4 104-242,-36 219 0,36-305 97,-17 88-751,-2 21-3363,38-176 621,-4 1 2595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0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119 108 12395,'81'574'3151,"-25"-205"-763,-54-354-2082,-2-18-58,-2-20-87,-69-326 120,15 101-262,54 233-17,-25-155 29,25 146 0,1 0 0,0 0 1,2 0-1,1 0 0,5-24 0,-6 43-12,0-1 0,1 0-1,0 1 1,0-1 0,0 1-1,1 0 1,-1-1 0,1 1-1,0 1 1,1-1 0,-1 0-1,1 1 1,7-7 0,-9 10-3,0-1 0,1 1 0,-1 0 0,1-1 0,-1 1 0,1 1 0,0-1 0,0 0 0,-1 1 0,1-1 0,0 1 0,0 0 0,-1 0 0,1 0 0,0 0 0,0 0 0,0 0 0,-1 1 0,1 0 0,0-1 0,0 1 0,-1 0 0,1 0 0,-1 1 0,1-1 0,-1 0 0,0 1 0,1 0 0,2 2 0,6 5 65,-1 0 0,0 1 0,-1 0 0,1 1 1,-2-1-1,0 2 0,0-1 0,-1 1 0,9 21 0,-6-10 67,-1 1 0,-1 1-1,-1-1 1,5 37 0,-10-47-48,0 1 1,-1 0 0,-1 0 0,-2 28 0,2-40-84,-1 1 1,1-1-1,-1 1 0,0-1 1,0 0-1,0 1 1,-1-1-1,1 0 1,-1 0-1,0 0 0,1 0 1,-1 0-1,-1 0 1,1 0-1,0-1 1,-1 1-1,1-1 1,-1 0-1,0 0 0,0 0 1,0 0-1,0 0 1,0 0-1,0-1 1,0 0-1,-7 2 0,-3 0-101,-1-2-1,1 0 1,-1 0-1,-17-3 1,18 1-441,0 1 1,-1 0-1,1 1 0,-25 4 0,26-2 73,2 1-1,-1 0 0,0 1 0,1 0 0,0 1 0,0 0 1,0 0-1,-16 15 0,-2 11-818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4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204 209 10866,'2'-19'578,"-1"0"-1,-1 0 1,-4-31-1,3 44-451,0 0-1,0 0 0,-1 1 0,0-1 1,0 0-1,0 1 0,0 0 1,-1-1-1,0 1 0,0 0 0,-1 0 1,1 1-1,-1-1 0,0 1 0,-9-8 1,12 11-74,-1-1 0,0 1 1,0 0-1,0 0 1,0 0-1,0 0 0,-1 1 1,1-1-1,0 0 1,0 1-1,0 0 0,-1-1 1,1 1-1,0 0 1,0 0-1,-1 0 1,1 0-1,0 1 0,0-1 1,0 1-1,-1-1 1,1 1-1,0 0 0,0 0 1,0 0-1,0 0 1,0 0-1,0 0 0,0 0 1,0 1-1,1-1 1,-1 1-1,1-1 0,-1 1 1,-2 3-1,-3 5 130,0-1-1,0 1 1,1 0-1,0 1 0,-6 17 1,4-7 72,1-1 1,-5 30-1,10-42-188,1 0 0,0 0 1,0-1-1,1 1 0,0 0 0,0 0 1,1 0-1,0 0 0,3 13 1,-3-20-56,-1 0 1,0 1 0,1-1 0,-1 0-1,1 0 1,-1 0 0,1 0 0,0 0-1,-1 0 1,1 0 0,0 0 0,0 0-1,0 0 1,-1-1 0,1 1 0,0 0 0,0 0-1,0-1 1,0 1 0,0-1 0,1 1-1,-1-1 1,0 1 0,0-1 0,0 0-1,0 1 1,1-1 0,-1 0 0,0 0-1,0 0 1,0 0 0,2 0 0,2-1 55,0-1 0,0 1 0,0-1 0,0 0 0,0 0 0,4-4 0,12-3 350,-20 9-404,-1-1 0,1 1-1,0 0 1,-1 0-1,1 0 1,-1 0-1,1 0 1,0 0-1,-1 0 1,1 0 0,-1 0-1,1 0 1,0 0-1,-1 0 1,1 0-1,-1 0 1,1 1-1,0-1 1,-1 0-1,1 0 1,-1 1 0,1-1-1,-1 0 1,1 1-1,-1-1 1,1 1-1,-1-1 1,1 0-1,-1 1 1,0-1 0,1 1-1,-1-1 1,0 1-1,1-1 1,-1 1-1,0 0 1,0-1-1,1 1 1,-1-1-1,0 1 1,0 1 0,1 28 211,-1-26-199,-30 279-240,16-177-1800,-2 189 1,19-238 1093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5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0 13755,'-25'3'1040,"-3"4"-896,1 4-80,3 0 360,-5 6-360,-8 0 16,2-3-32,1-1-32,4-3-248,5-2-224,10-1-704,6 3-672,13 3 1447,10 1-319,12 4-272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5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0 12259,'3'6'1048,"-11"-5"-616,-4 2-96,-9 0 736,-3 1-376,-8-2-272,-5 2-39,-3-1 15,0 1-32,-2 1-272,3 1-184,3 5-424,5-2-625,7 5 937,10-3-160,23-5-160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 13427,'-22'10'742,"1"0"1,-1-1 0,0-2-1,-39 9 1,-97 9-291,121-21-160,23-2-261,-147 13-360,140-19-832,20 4 1085,1-1 1,-1 1-1,1 0 0,0-1 1,-1 1-1,1 0 1,0-1-1,-1 1 0,1-1 1,0 1-1,-1 0 0,1-1 1,0 1-1,-1-1 1,1 1-1,0-1 0,0 1 1,0-1-1,0 1 1,0-1-1,-1 1 0,1-2 1,1 0-62,-1-1 1,1 1-1,0 0 1,0-1-1,-1 1 1,2 0-1,-1-1 1,0 1-1,0 0 0,1 0 1,-1 0-1,3-3 1,17-18-820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7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0 429 14539,'46'-55'1493,"102"-95"0,-57 61-259,-56 55-12,65-53 0,-99 86-1156,1-1 1,0 1-1,0 0 0,0 0 0,0-1 0,0 1 1,1 1-1,-1-1 0,0 0 0,0 0 0,1 1 1,2-1-1,-4 1-44,-1 0 1,1 0 0,-1 0-1,1 1 1,-1-1 0,1 0-1,0 0 1,-1 0-1,1 1 1,-1-1 0,0 0-1,1 1 1,-1-1-1,1 1 1,-1-1 0,1 0-1,-1 1 1,0-1 0,1 1-1,-1-1 1,0 1-1,1-1 1,-1 1 0,0-1-1,0 1 1,0-1-1,0 1 1,1 0 0,-1-1-1,0 2 1,0 6 101,0 0 1,0 1 0,-1-1-1,0 1 1,-3 10-1,3-13-110,-116 468-762,63-273-863,39-142 758,-54 223-1555,52-198 1370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9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1 953 11450,'11'-30'947,"1"1"0,1 0-1,2 1 1,34-50 0,-17 29-605,27-45 697,4 3 0,118-130 0,-178 217-1017,55-62 521,-52 58-491,-1 0-1,0 0 1,0 0-1,-1 0 0,0-1 1,6-18-1,-6 18-71,-7 19-145,-4-1-50,4-20 209,3 10 0,8-15 18,-5 1-1,-2 15-19,-2-8-57,1 9 62,-3-5 23,2 4-31,-7 9-495,8-15 540,1 0 0,0 0 0,0 0 0,0 0 0,1 0 0,0 0 0,0 1 1,0-1-1,1 1 0,-1-1 0,1 1 0,1 0 0,-1 0 0,1 0 0,0 1 1,0-1-1,8-6 0,-10 9-14,1 0 0,-1 1 0,1-1 0,0 0 0,-1 1 0,1-1 0,0 1 0,0 0 0,0 0 0,0 0 0,0 0 0,0 1 0,0-1 0,0 1 0,1 0 0,-1 0 0,0 0 0,0 0 0,0 1 0,0-1 0,0 1 0,0 0 0,0 0 0,0 0 0,0 0 0,0 0 0,0 0 0,0 1 0,-1 0 0,1-1 0,-1 1 0,1 0 0,-1 0 0,3 4 0,0 0-6,0-1 0,-1 2 0,0-1-1,-1 0 1,1 1 0,-1 0-1,0-1 1,-1 1 0,0 0 0,0 1-1,0-1 1,-1 0 0,0 0-1,0 1 1,-1-1 0,0 0 0,0 1-1,-2 7 1,0 2 2,-1 0-1,-1 0 1,0 0-1,-1-1 1,-1 0-1,-13 27 1,12-30-104,-1-1 0,0 0 0,0-1 0,-1 1 0,-1-2-1,0 1 1,0-1 0,-1-1 0,0 0 0,-1-1 0,0 0 0,0 0 0,-1-1 0,0-1 0,0 0 0,0-1 0,-1-1 0,0 0 0,0 0-1,0-2 1,0 1 0,0-2 0,-1 0 0,1-1 0,-28-3 0,42 3 79,-3 0-224,0 0 0,0 0 0,0-1-1,0 1 1,0-1 0,1 0 0,-1 0-1,0 0 1,0 0 0,1-1 0,-1 1-1,1-1 1,-1 1 0,-3-4 0,7 0-577,7 1-110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0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84 8786,'0'-4'258,"1"0"1,-1 0-1,1 0 1,0 0-1,0 1 1,1-1-1,-1 1 1,1-1-1,0 1 1,0-1-1,0 1 1,0 0-1,0 0 1,1 0-1,0 0 1,-1 0-1,1 1 1,0-1-1,0 1 1,1-1-1,-1 1 1,0 0-1,1 1 1,-1-1-1,1 1 1,-1-1-1,1 1 1,0 0-1,0 0 1,0 1-1,-1-1 1,1 1-1,0 0 1,0 0-1,6 0 1,-7 1-142,-1-1 0,1 1 0,-1 0 0,1 0 0,-1 0-1,1 0 1,-1 0 0,0 0 0,1 0 0,-1 1 0,0 0 0,0-1 0,0 1 0,0 0 0,0 0 0,-1 0 0,3 3 0,-1-1 24,0 1 0,-1 0 1,1 0-1,-1 1 0,0-1 1,-1 0-1,2 11 0,0 1 49,-2 0 1,-1 1-1,0-1 0,-3 24 0,1-28-118,-1 9 84,0 30-1,4-44-129,-1 0-1,1 0 0,1 0 0,-1 0 1,1 0-1,1 0 0,4 9 1,-4-9-5,2 2 27,0 0 0,-1 1 0,-1 0-1,5 20 1,-7-27-39,-1 0 0,0 0 0,0-1 0,-1 1 0,1 0 0,-1 0-1,1 0 1,-1-1 0,-1 1 0,1 0 0,0-1 0,-1 1 0,0-1 0,1 0-1,-1 1 1,-1-1 0,1 0 0,-4 3 0,-1 2-9,-1 0 0,0-1 0,0-1 0,-1 1 0,0-1 0,0-1 0,0 0 0,-1 0 0,0 0 0,-14 3 0,10-4-325,0 0 0,-1-1 0,1-1 1,-1 0-1,0-1 0,-29-2 0,42 1 90,-1-1 1,1 1-1,0 0 0,0-1 0,-1 0 0,1 1 1,0-1-1,0 0 0,0 0 0,0 0 1,-3-2-1,4 2 173,1 1 0,-1-1 0,1 0 0,-1 1 0,1-1 0,0 1 0,-1-1 1,1 0-1,0 1 0,0-1 0,-1 0 0,1 1 0,0-1 0,0 0 0,0 0 0,0 1 0,0-1 0,0 0 0,0 1 1,0-1-1,0 0 0,0 0 0,1 1 0,-1-1 0,0 0 0,0 1 0,0-1 0,1 0 0,-1 1 0,1-1 0,-1 1 1,0-1-1,1 0 0,-1 1 0,1-1 0,-1 1 0,1-1 0,-1 1 0,1 0 0,1-1 0,17-15-1126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0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6 14203,'-1'-3'1248,"-11"0"-944,-10 3-24,-8 0 513,-10 2-377,-7 1-8,-4-1 0,1 1 0,3 0-88,5 0-64,10 0-288,6 4-200,14 4-448,5 6-144,16 7-1153,10 1 1569,15 0-328,4-1-288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6 12219,'-21'-2'1504,"-11"-1"-712,-2 2-264,-7 1 873,-1 0-321,1 1-288,2 4-136,8 0-288,3 2-248,9 0-496,4 3-280,7 0-1240,-1 0 1583,6-3-255,3-6-224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7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0 291 4281,'8'-4'1737,"-1"0"1,0-1-1,11-10 1,24-26 1075,38-58-2421,-45 54 733,-22 27-814,16-19 292,-27 35-518,0 0 0,0-1 0,0 1 0,0 1-1,0-1 1,1 0 0,-1 1 0,1-1 0,-1 1-1,1 0 1,4-2 0,-6 3-63,0 0-1,-1 0 1,1 0 0,0 0-1,-1 0 1,1 0 0,0 1-1,-1-1 1,1 0 0,0 1-1,-1-1 1,1 0 0,-1 1-1,1-1 1,-1 0 0,1 1-1,-1-1 1,1 1 0,-1-1-1,1 1 1,-1 0 0,0-1-1,1 1 1,-1-1 0,0 1-1,1 0 1,-1-1-1,0 1 1,0-1 0,0 1-1,0 0 1,1-1 0,-1 2-1,4 29 265,-4-27-224,4 75 222,-11 138-1,-29 79-840,28-235 158,7-52 184,0-5-109,0 0 0,1 0 0,-1 0 0,1 0 0,0 0 0,0 0 0,2 7 0,2-8-1754,1-9 1347,3-8 146,-1-9-400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2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11346,'-9'1'799,"0"0"-1,0 1 1,-1 0-1,1 1 0,0 0 1,-15 8-1,-14 4-109,-9-4-234,36-9-524,-1 1 0,0 0 0,1 0 0,-1 1 0,1 1 1,0 0-1,-17 10 0,27-14-70,0 0 1,-1 0-1,1 0 1,0 1 0,0-1-1,-1 0 1,1 1-1,0-1 1,0 0 0,1 1-1,-1-1 1,0 1-1,0 0 1,1-1-1,-1 1 1,1 0 0,-1-1-1,1 1 1,0 0-1,0 0 1,-1-1-1,1 1 1,1 0 0,-1 0-1,0-1 1,0 1-1,1 0 1,-1-1-1,0 1 1,1 0 0,0-1-1,-1 1 1,1-1-1,0 1 1,0-1 0,0 1-1,0-1 1,0 1-1,0-1 1,2 2-1,2 2-373,1 0-1,-1 1 1,1-2-1,0 1 0,1-1 1,-1 0-1,1 0 1,7 3-1,0-2 171,1 0 0,0-1 0,0 0 0,22 2 0,-27-5 1081,-1 0 1,1-1-1,-1 0 1,1-1 0,-1 1-1,1-2 1,-1 0 0,13-3-1,-52 5 3274,-5 6-4030,0 2-1,1 1 1,0 2 0,-64 30-1,78-31-258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5 11642,'-11'141'3669,"12"-116"-3372,0 1-1,2 0 0,1 0 0,1-1 0,1 0 1,15 39-1,-17-53-188,1 0 1,0 0-1,1 0 1,0-1-1,0 0 1,1 0-1,0-1 0,1 1 1,0-2-1,1 1 1,0-1-1,0-1 0,1 1 1,-1-1-1,2-1 1,15 8-1,-22-12-75,0-1 0,0 1 0,0-1 1,1 0-1,-1 0 0,0-1 0,1 1 0,-1-1 0,0 0 0,1 0 0,-1 0 1,1-1-1,-1 1 0,0-1 0,0 0 0,7-3 0,-6 1-11,0 1 0,0-1 0,-1 0 0,1 0 1,-1-1-1,0 0 0,0 1 0,-1-1 0,1-1 0,-1 1 0,6-9 0,-2-1-9,1-1 1,-2 0-1,0 0 1,-1-1-1,-1 1 0,0-1 1,3-31-1,-5 28-13,-1 0-1,-1-1 1,-1 1-1,-1 0 1,0 0 0,-1 0-1,-1 0 1,-11-29-1,13 41-47,-1-1 0,-1 1 0,1 1 0,-1-1-1,0 0 1,-1 1 0,0 0 0,0 0 0,0 0-1,-1 1 1,1 0 0,-1 0 0,0 0 0,-1 1-1,1-1 1,-1 2 0,0-1 0,0 1 0,0 0 0,-1 0-1,1 1 1,-1 0 0,-14-2 0,10 4-363,-1-1 0,0 2 0,1 0 0,-1 0 0,1 1 0,-1 1 0,-21 7 1,-7 1-862,30-9 447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8 13027,'-3'-3'1384,"-2"1"-976,-4 0-232,-4 2 1713,-5 0-1809,-3 0-224,-1 0-208,3 4-129,0 0-439,3 2-480,8-1 1032,6 0-256,7-5-96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13163,'27'-22'1616,"-5"6"-752,-3 5-296,-4 5 961,1 3-337,-8 5-320,-2 6-144,-6 11-264,0 6-191,-4 11-385,-1 7-241,-3 7-527,-2 4-568,2-3 1128,-2-9-232,7-13-224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9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17 13427,'-26'-8'1128,"1"2"-704,-4 3-152,-9 3 488,-3 0-303,0 3-97,1 3 8,9 4-272,6 1-288,8 7-985,9 5-711,8 2 1512,4 2-288,14-2-264</inkml:trace>
  <inkml:trace contextRef="#ctx0" brushRef="#br0" timeOffset="1">268 183 7202,'11'-11'1144,"-15"1"-376,-10 2-280,-16 8 864,-2 5-335,-8 7-345,4 2-168,-2 4-760,3 3-672,9-4 800,8-3-185,12-10-159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9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53 11947,'-1'-3'65,"1"1"0,0 0 0,-1-1 1,0 1-1,1 0 0,-1-1 1,0 1-1,0 0 0,0 0 0,-1 0 1,1 0-1,0 0 0,-1 0 0,0 0 1,1 1-1,-1-1 0,0 0 1,-3-1-1,2 1 18,0 0-1,-1 1 1,1-1 0,-1 1-1,1 0 1,-1 0 0,0 0-1,1 1 1,-1-1 0,0 1-1,-4 0 1,0 0 43,0 1 0,0 0 1,0 1-1,0 0 0,0 0 0,0 0 1,1 1-1,-1 0 0,1 1 0,-13 7 0,15-7-17,-1 1 0,1 0-1,0 0 1,1 0 0,-1 0-1,1 1 1,0 0-1,0 0 1,0 0 0,1 0-1,0 1 1,-3 8 0,3-5 47,1 1 1,0 0-1,0-1 1,1 1-1,0 0 0,1 0 1,1 18-1,0-17-30,1 0 0,0 0 0,1 0 0,1 0 0,-1-1 0,2 1 0,0-1 0,0 0 0,1-1 0,0 1 0,1-1 0,0 0 0,0-1 0,1 1 0,10 8 0,-14-15-90,-1 0 0,1 0 0,0-1 0,0 1 0,0-1 0,0 0 0,0 0 0,0 0 0,1-1 0,-1 0 0,1 0 0,-1 0 0,1 0 0,-1 0 0,1-1 0,-1 0 0,1 0 0,0 0 1,-1-1-1,1 1 0,-1-1 0,8-2 0,-5-1-9,0 1 1,-1 0 0,1-1 0,-1 0 0,0-1-1,0 0 1,0 0 0,-1 0 0,0 0-1,0-1 1,0 0 0,-1 0 0,5-8 0,-2 2-18,0-1 1,-1-1 0,0 1 0,-1-1 0,-1 0-1,0 0 1,3-24 0,-6 31-21,0 1 0,-1-1 0,1 0 0,-1 1 1,-1-1-1,1 0 0,-1 1 0,-1-1 0,1 1 0,-1-1 0,0 1 0,0 0 1,-1 0-1,0 0 0,0 0 0,0 0 0,-1 0 0,-8-9 0,9 12-68,1 1 0,-1-1-1,0 1 1,0 0-1,0 0 1,0 0 0,0 1-1,0-1 1,0 1 0,-1-1-1,1 1 1,0 0 0,-1 1-1,1-1 1,-1 0 0,0 1-1,1 0 1,-1 0 0,1 0-1,-1 0 1,1 1-1,-1-1 1,1 1 0,-1 0-1,-6 2 1,6-1-70,1 0 0,-1 0 0,0 1 0,1-1 0,-1 1 0,1 0 0,0 0 0,0 0 0,0 0 0,1 0 0,-1 1 0,1-1 0,-1 1 0,1 0 0,0-1 0,1 1 0,-1 0 0,1 0 0,-1 0 0,1 1 0,-1 5 0,1 19-719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0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17140,'14'5'1192,"-4"0"-1400,1-2-192,-9 4-168,-2-1-1353,1-4 1489,1-2-376,9-7-304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0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14443,'10'-16'543,"0"0"0,1 1 0,24-25 0,3-5 535,-26 29-626,-7 8-63,1 0 0,0 1 1,0-1-1,14-11 0,-19 19-355,-1-1 0,1 1 0,-1-1 0,1 1 0,-1 0 0,1-1 0,0 1 0,-1 0 1,1-1-1,-1 1 0,1 0 0,0 0 0,-1-1 0,1 1 0,0 0 0,-1 0 0,1 0 0,0 0 0,-1 0 0,1 0 0,0 0 0,0 0 0,-1 0 0,1 0 1,0 1-1,-1-1 0,1 0 0,0 1 0,0 0 11,0 0-1,0 0 1,0 0 0,0 0-1,0 0 1,-1 0 0,1 0-1,0 0 1,-1 0 0,1 1-1,-1-1 1,1 0 0,-1 2 0,2 7 94,0 0 1,-1 0 0,0 11 0,-1-20-123,-2 88-41,-4-2 1,-21 112-1,2-26-4612,24-163 2088,2-25 1095,-1 6 1061,1-20-826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2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176 350 10354,'-2'-3'62,"0"0"0,0 1 0,0-1 1,0 1-1,0-1 0,-1 1 0,0 0 0,1 0 0,-1 0 0,0 0 0,0 1 0,0-1 0,0 1 0,0-1 1,0 1-1,0 0 0,-1 0 0,1 1 0,0-1 0,-1 1 0,1-1 0,0 1 0,-1 0 0,1 0 0,0 1 0,-1-1 1,1 1-1,0-1 0,-1 1 0,1 0 0,0 1 0,0-1 0,0 0 0,0 1 0,0 0 0,0-1 0,1 1 1,-1 0-1,0 1 0,1-1 0,-1 0 0,1 1 0,0-1 0,-2 4 0,-2 4 156,0 0 1,1 0-1,0 1 0,1 0 1,0 0-1,0 0 0,1 0 1,1 1-1,-2 17 0,2-5 304,1 0 0,1 1 1,5 36-1,-4-56-421,0 0 1,0 0-1,0-1 0,0 1 1,1 0-1,0-1 1,0 0-1,4 8 1,-6-12-79,1 1 1,0 0 0,-1 0 0,1-1 0,0 1 0,-1 0 0,1-1-1,0 1 1,0-1 0,-1 1 0,1-1 0,0 1 0,0-1 0,0 0-1,0 1 1,0-1 0,0 0 0,-1 0 0,3 0 0,-2 0-2,1 0 1,0 0 0,-1-1-1,1 1 1,-1-1 0,0 1-1,1-1 1,-1 0 0,1 0-1,-1 1 1,0-1 0,1 0-1,-1 0 1,0 0-1,2-3 1,6-6 49,0-1 0,-1 0 0,0-1-1,0 0 1,8-20 0,27-73 72,-23 52 4,-17 44-86,11-21 161,-14 29-210,1 1 1,-1-1-1,0 1 0,1-1 1,-1 1-1,0-1 0,1 1 0,-1-1 1,1 1-1,-1 0 0,1-1 1,-1 1-1,1 0 0,-1-1 0,1 1 1,-1 0-1,1 0 0,0-1 0,-1 1 1,1 0-1,-1 0 0,1 0 1,0 0-1,-1 0 0,1 0 0,-1 0 1,1 0-1,0 0 0,-1 0 1,1 0-1,-1 0 0,1 1 0,0-1 1,-1 0-1,1 0 0,-1 1 0,1-1 1,-1 0-1,1 0 0,-1 1 1,1-1-1,-1 1 0,1 0 0,8 9 134,0 0-1,-1 1 0,0 0 0,11 19 0,8 14 25,-23-39-152,-1 0 1,1-1 0,0 1-1,1-1 1,-1 1-1,1-1 1,0-1-1,0 1 1,0-1-1,10 5 1,-12-7-10,0 0 0,0 0 0,0 0 1,0-1-1,0 1 0,0-1 0,1 0 1,-1 0-1,0 0 0,0 0 0,0-1 1,1 1-1,-1-1 0,0 0 0,0 0 1,0 0-1,0 0 0,0 0 0,0-1 1,-1 0-1,6-3 0,8-8 2,0-1 1,-2-1-1,0 0 0,0-1 0,-2-1 0,0 0 1,13-24-1,-7 12 24,31-38 1,-46 63-32,-1 1 0,0-1 1,0 1-1,0-1 0,0 0 1,0 0-1,-1 0 0,0 0 1,0 0-1,1-5 0,2-47-46,-2 24 41,0-4-1,9-58 17,-7 83 7,1 19-5,0 18-3,18 212 25,-5-36-44,-18-203-2,-1 1 0,1-1 0,0 1 0,-1-1 0,1 0 0,-1 1 0,0-1 0,1 1 0,-1 0 0,1-1 0,-1 1 0,0-1 0,1 1 0,-1 0 0,0 0 0,1-1 0,-1 1 0,0 0 0,0 0 0,1 0 0,-1 0 0,0 0 0,0 0 0,1 0 0,-1 0 0,-1 0 0,1 0 3,-1 0 0,0 0 0,1 1-1,-1-1 1,0 0 0,1 1 0,-1-1 0,1 1 0,-1-1 0,1 1 0,-1 0 0,1 0 0,-1-1-1,1 1 1,0 0 0,-3 2 0,0 4 6,0 0 1,0 0-1,0 1 0,1-1 0,0 1 1,1 0-1,-1-1 0,1 1 0,1 0 1,0 1-1,0-1 0,1 0 1,-1 0-1,2 0 0,-1 0 0,1 0 1,0 0-1,1 0 0,4 13 0,-6-20-1,1 0 0,-1 1-1,1-1 1,-1 1-1,1-1 1,0 0 0,0 1-1,-1-1 1,1 0-1,0 0 1,0 0 0,0 0-1,0 0 1,0 0-1,0 0 1,1 0 0,-1 0-1,0 0 1,0-1-1,1 1 1,-1 0 0,1-1-1,-1 1 1,0-1-1,1 0 1,-1 1 0,1-1-1,-1 0 1,1 0-1,-1 0 1,1 0 0,-1 0-1,1 0 1,-1 0-1,0-1 1,1 1 0,-1 0-1,1-1 1,-1 1-1,0-1 1,1 0 0,-1 1-1,2-2 1,5-4 8,1 0-1,-1 0 1,-1 0 0,1-1 0,6-8-1,-11 12-8,46-53 29,-32 35 8,1 0 1,1 1 0,39-30 0,-57 49-30,0 0 0,0 0 1,1 0-1,-1 0 0,0 0 0,1 0 0,-1 0 0,1 0 1,-1 1-1,1-1 0,-1 1 0,1-1 0,-1 1 0,1 0 1,0 0-1,-1-1 0,1 1 0,-1 0 0,1 0 0,0 1 1,-1-1-1,1 0 0,-1 0 0,1 1 0,-1-1 1,1 1-1,0-1 0,-1 1 0,0 0 0,1 0 0,-1 0 1,0 0-1,1 0 0,-1 0 0,0 0 0,0 0 0,0 0 1,0 0-1,0 0 0,0 1 0,0-1 0,0 1 0,0-1 1,0 0-1,0 3 0,3 8 39,0-1 1,0 1-1,-1-1 1,2 23-1,-4-33-45,16 190 129,-17-190-132,0-1 1,0 0-1,0 0 0,0 1 1,0-1-1,0 0 0,0 0 0,0 1 1,0-1-1,0 0 0,0 0 1,0 1-1,0-1 0,0 0 1,0 0-1,0 1 0,0-1 1,0 0-1,0 0 0,1 1 0,-1-1 1,0 0-1,0 0 0,0 0 1,0 1-1,0-1 0,1 0 1,-1 0-1,0 0 0,0 1 1,0-1-1,1 0 0,-1 0 0,0 0 1,0 0-1,1 0 0,-1 0 1,0 0-1,0 0 0,1 0 1,-1 1-1,0-1 0,0 0 0,1 0 1,-1 0-1,10-13 4,8-30-7,-15 36 4,19-45 57,1 1 0,40-63 1,-61 110-33,1-1 0,0 1 1,1 1-1,-1-1 0,1 0 1,5-4-1,-8 7-20,0 1 0,-1-1 1,1 1-1,0 0 0,0-1 0,-1 1 0,1 0 0,0 0 0,0-1 0,0 1 1,-1 0-1,1 0 0,0 0 0,0 0 0,0 0 0,0 0 0,-1 0 0,1 0 1,0 0-1,0 0 0,0 1 0,-1-1 0,1 0 0,0 1 0,0-1 0,0 0 1,-1 1-1,1-1 0,0 1 0,-1-1 0,1 1 0,0-1 0,-1 1 0,1 0 1,-1-1-1,1 1 0,-1 0 0,1-1 0,-1 1 0,0 0 0,1-1 0,-1 1 1,0 0-1,1 1 0,4 11 30,-1 0 0,-1 0 0,1 0 0,-2 0 0,0 1 1,0 16-1,1 5-4,10-69-81,-11 28 51,0 0 0,0 0 0,1 1 0,-1-1 0,1 1 0,6-9-1,-8 12 2,1 1 0,0-1 0,0 0 0,-1 1-1,1-1 1,0 1 0,0-1 0,0 1-1,0 0 1,1 0 0,-1 0 0,0 0 0,0 0-1,1 1 1,-1-1 0,0 1 0,1-1 0,-1 1-1,0 0 1,4 0 0,9 2 24,0 0-1,0 1 1,0 1 0,28 11-1,25 6 34,-44-16-42,1-2 0,-1 0 0,1-1-1,0-2 1,42-4 0,-52 2-161,0 0 0,-1-1 0,0-1 0,0 0 0,0-1 0,0 0 0,-1-2 0,0 1 0,0-1 0,0-1 0,11-10 0,-3-2-889,-20 19 986,-1 0-1,1 0 1,0 1-1,0-1 0,-1 0 1,1 0-1,-1 0 0,1 0 1,-1 0-1,1 0 1,-1 0-1,0-1 0,1 1 1,-1 0-1,0 0 1,0 0-1,0 0 0,0 0 1,0 0-1,0 0 1,0-1-1,0 1 0,-1-1 1,-6-5-660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3:01.663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2628 326 10226,'-1'-5'72,"-1"0"0,1 1 1,-1 0-1,0-1 0,0 1 0,-1 0 0,1 0 0,-1 0 0,0 0 0,0 1 0,0-1 0,0 1 1,-1 0-1,-4-4 0,-7-4 9,-2 0 1,-18-9 0,28 16-30,-64-32 114,-2 3-1,-1 3 0,-2 3 1,0 4-1,-2 4 0,0 2 1,-147-11-1,121 24-90,0 4 0,0 5-1,-193 34 1,174-13-32,1 6 0,-217 88 0,281-94-23,0 1 0,2 4 0,-56 39 0,89-53 6,0 1-1,1 1 1,1 0-1,0 2 1,2 1-1,0 0 1,2 1-1,1 1 0,-15 27 1,25-38 8,0 1 0,1-1 0,0 1-1,1 1 1,1-1 0,0 1 0,1-1 0,0 1 0,1 0 0,1-1 0,3 30-1,0-27 11,1 0-1,0 0 0,2-1 0,-1 1 1,2-1-1,0 0 0,1-1 0,1 0 1,19 25-1,-3-9 7,2-2 1,1-1 0,2-1-1,0-1 1,2-2 0,1-1 0,0-2-1,44 21 1,0-6-2,1-4 1,149 41-1,-123-47-27,2-5 1,0-4-1,152 4 0,-181-20-3,1-4 1,-1-3-1,0-3 0,0-4 0,108-32 0,-136 29 1,0-2-1,-1-3 1,55-32 0,-78 38 4,-1 0 1,-1-2 0,0-1-1,-2 0 1,0-2 0,-1 0-1,24-32 1,-37 43-14,-1-1 0,-1 1 0,0-1 0,0 0 0,0 0 1,4-20-1,-7 23-5,-1 0-1,0 0 1,0 0 0,-1 0 0,0-1 0,0 1 0,0 0 0,-1 0-1,-1 0 1,1 0 0,-5-11 0,1 5-1,-2 0-1,0 1 1,0 0-1,-1 0 1,-1 1 0,1 0-1,-2 0 1,0 1-1,0 0 1,-16-11 0,-7-3-9,-1 2 1,-53-27-1,8 12 0,-1 3 0,-124-34 0,-177-19 36,-45 31 55,319 50-64,-212 17 0,268-5-17,-1 2 0,1 3-1,-83 28 1,112-31-4,1 0 0,1 2-1,-1 0 1,2 2 0,0 0 0,0 1 0,1 0 0,0 2-1,2 0 1,-29 33 0,37-37 2,0 1 0,1-1 0,1 1 0,0 0 0,0 1 0,1 0 0,1-1 0,0 2 0,1-1 0,0 0 0,1 1 0,1-1 0,0 1 0,2 24 0,0-21-5,2-1 1,0 0-1,1 0 1,1 0-1,0-1 1,1 1-1,1-1 1,0-1-1,1 1 1,1-1-1,0-1 1,13 15-1,0-3-15,2-2-1,0-1 0,2 0 0,0-2 1,1-1-1,1-2 0,1 0 1,1-2-1,42 16 0,-10-9-18,1-3 0,0-2 0,119 14-1,-62-20 58,0-6 0,1-5 0,-1-5 0,0-6 0,0-4 0,-1-6-1,-2-5 1,0-5 0,138-57 0,-181 58 62,-1-3 0,-2-3-1,-1-4 1,89-65 0,-148 96-70,1-1-1,-2 0 1,1 0 0,-2-1-1,1-1 1,-2 1 0,10-17 0,-14 22-11,-1 0 1,-1 0 0,1-1 0,-1 1-1,0-1 1,0 1 0,-1-1 0,0 0-1,0 0 1,-1 0 0,0 0 0,0 1-1,0-1 1,-1 0 0,0 0 0,0 0-1,-3-6 1,0 3-5,0 0-1,-1 0 1,0 1-1,0 0 1,-1 0-1,0 0 1,-1 1-1,0 0 1,-16-15 0,-3 1-15,-51-32 1,3 9 9,-2 3 0,-1 4 0,-2 3-1,-106-31 1,74 34 28,-2 5 0,-192-20 0,223 40-6,0 3 0,1 4 0,-1 3 1,-82 15-1,125-12-11,-1 3 1,1 1-1,1 1 1,0 2-1,1 2 1,0 2-1,1 1 1,1 2-1,1 1 0,-35 29 1,56-39-3,0 1-1,1 0 1,1 0 0,0 2 0,0-1 0,1 1-1,1 1 1,1 0 0,0 0 0,1 1-1,-6 17 1,10-22-2,0 0 1,1-1-1,0 2 0,1-1 0,0 0 0,1 0 1,0 0-1,1 1 0,0-1 0,0 0 0,1 0 1,1 0-1,0-1 0,1 1 0,0 0 0,0-1 1,1 0-1,7 11 0,2-2-6,0 0 0,2-1 0,0-1 0,0-1 0,2 0 0,0-1 0,1-1 0,0-1 0,35 18 0,10 1-38,130 43 1,-51-30 3,3-7 0,174 22-1,306-6 121,-287-53 82,-259-6-76,1-3 1,88-20-1,-144 22-54,1-1-1,-1-1 0,0-2 0,45-23 1,-61 28-25,-1 0 0,0 0 1,0-1-1,0 0 1,-1-1-1,0 1 0,0-1 1,-1-1-1,0 1 1,0-1-1,-1 0 0,0 0 1,0-1-1,-1 0 1,0 1-1,3-12 0,-5 12-8,-1-1 0,-1 0 0,1 0-1,-1 1 1,0-1 0,-1 0 0,0 1-1,-1-1 1,0 1 0,0-1 0,-1 1-1,0 0 1,0 0 0,-1 0 0,0 0-1,0 0 1,-1 1 0,-6-9 0,-7-7-18,-1 1 1,-1 1-1,-1 1 1,-31-23-1,4 7-11,-3 2 0,0 2 0,-72-31 0,-180-55-57,161 71 78,-3 7 1,-1 6-1,-2 6 1,-184-9-1,273 34 20,-1 3 1,1 2-1,0 3 0,-112 25 0,141-22 0,0 2-1,0 1 1,1 1-1,-39 24 1,48-24-1,2 1 0,-1 0 1,2 2-1,0 0 0,0 1 0,-26 33 1,33-34-5,0 1-1,1-1 1,1 2 0,0-1 0,1 1 0,1 0 0,0 0 0,1 1 0,1 0 0,1-1 0,1 2-1,-1 31 1,4-30 4,0 1-1,1-1 0,1 0 0,1-1 0,1 1 1,1-1-1,0 0 0,1 0 0,1 0 0,1-1 1,16 24-1,-11-21 7,2-1-1,0-1 1,2 0 0,0-1 0,0-1 0,2-1 0,0 0 0,24 13 0,-16-13 4,1-1 1,1-2 0,1-1-1,-1-1 1,57 12 0,-38-15-3,0-1 0,1-3-1,-1-2 1,1-3 0,-1-1 0,1-3 0,-1-2 0,64-17 0,-48 6 2,0-4 1,-1-2 0,73-40-1,-91 39 28,-1-2 0,-1-2 0,-2-2 0,66-61 0,-95 79-20,0 1 0,-1-1 1,-1-1-1,0 0 0,-1-1 1,13-25-1,-22 38-24,0-1 1,0 0-1,0 0 1,-1 1-1,1-1 1,-1 0-1,1 0 1,-1 0-1,0 0 1,0 0-1,0 0 1,-1 0-1,1 1 1,-1-1-1,1 0 1,-1 0-1,0 0 1,0 1-1,0-1 1,-1 0-1,1 1 1,-1-1-1,1 1 1,-1 0-1,0-1 1,0 1-1,0 0 1,0 0-1,0 0 1,0 0-1,-1 1 1,1-1-1,-1 0 1,1 1-1,-4-2 1,-8-3 3,-1 0-1,0 0 1,0 2-1,0-1 1,-20-1-1,-57-8-228,-133-3 0,-98 21-2134,23 20 1202,158-8 436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1 11642,'-11'4'128,"-1"0"0,1 1-1,0 0 1,0 0-1,1 1 1,0 1-1,0 0 1,0 0-1,1 1 1,-16 17-1,14-12 59,1 1-1,0 0 0,1 1 1,0 0-1,2 1 1,-12 30-1,7-6 241,3 0-1,1 0 1,2 1 0,2 0-1,1 68 1,3-74-13,9 49 0,-7-69-297,1-1 1,1 0 0,0 0-1,1 0 1,0 0-1,9 14 1,-13-25-94,1 0 0,0 0 1,1 1-1,-1-1 0,0-1 1,1 1-1,0 0 0,0-1 1,0 1-1,0-1 0,0 0 1,0 0-1,0 0 0,1 0 1,-1-1-1,1 1 0,-1-1 1,1 0-1,6 1 0,-4-1-1,0-1 0,0 0 0,0-1 0,-1 1 0,1-1-1,0 0 1,-1-1 0,1 1 0,-1-1 0,1 0 0,-1 0 0,9-6-1,2-2 9,-1 0-1,0-2 0,0 0 1,-1 0-1,-1-2 0,0 1 1,0-2-1,17-26 1,-19 23-19,-1 0 1,0 0 0,-1-1 0,-1 0 0,-1 0 0,-1-1-1,7-37 1,-11 47-4,-1 0 0,-1-1 0,1 1-1,-2-1 1,0 1 0,0-1 0,-1 1 0,0 0 0,0 0-1,-2 0 1,1 0 0,-1 0 0,0 0 0,-8-11 0,5 10 4,-1 1 0,1 1 1,-2 0-1,1 0 1,-1 0-1,-1 1 1,1 0-1,-1 1 1,-1 0-1,1 1 0,-21-10 1,18 11-3,0 0 1,-1 1 0,1 0-1,-1 1 1,1 0-1,-1 1 1,0 1-1,0 0 1,0 1-1,0 0 1,-24 4-1,31-2-153,0-1-1,1 1 1,-1 0-1,1 1 1,0-1-1,-1 1 1,1 1-1,0-1 0,1 1 1,-1 0-1,1 0 1,0 1-1,0 0 1,0-1-1,0 2 0,1-1 1,0 0-1,0 1 1,0 0-1,1 0 1,0 0-1,0 0 1,1 1-1,-1-1 0,-1 11 1,2-7-186,0 0 0,0 0 0,1 0 0,0 0 0,1 1 0,0-1 0,1 0 0,0 0 0,1 0 0,0 0 0,6 18 0,19 20-982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 16203,'14'1'1129,"-3"-6"-1033,-1-2-184,-6 0 160,-2-3-504,-5 1-1089,-1 2-607,-3-1 1608,-2-5-408,1-8-241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8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12779,'34'33'455,"-2"2"0,-2 1 1,51 77-1,-40-42 104,47 105 0,-61-113-72,23 81 0,-42-116-330,-1 1 0,-2 0 0,-1 1 0,-1-1 0,-2 43 0,-1-61-95,-1 0-1,-1-1 1,0 1-1,0 0 0,-1-1 1,0 0-1,-1 1 1,-9 16-1,11-24-49,0 1 1,0-1-1,0 0 0,-1 0 1,1 0-1,-1 0 1,0 0-1,0 0 0,0-1 1,0 0-1,-1 1 1,1-1-1,-1 0 0,1-1 1,-1 1-1,0-1 0,0 1 1,1-1-1,-1 0 1,0 0-1,0-1 0,0 1 1,0-1-1,0 0 1,0 0-1,-5-1 0,2 0-2,-1-1-1,0 0 0,1-1 1,-1 0-1,1 0 0,0 0 0,0-1 1,0 0-1,1-1 0,-1 1 1,1-1-1,0 0 0,0-1 1,-9-11-1,1 0 14,1 0 1,1-1 0,1-1-1,-11-25 1,13 27 2,2-1 0,0-1 1,1 1-1,1-1 0,1 0 1,1 0-1,0-1 0,2 1 1,0-1-1,1 1 0,1-1 1,0 1-1,2 0 0,0-1 1,2 1-1,0 1 0,0-1 1,2 1-1,1 0 0,0 0 1,1 1-1,1 0 0,13-17 1,9-6 196,66-62 0,5-4 279,-99 101-468,0 0 1,0 0-1,0-1 1,-1 1-1,0-1 1,0 0-1,0 0 0,-1 0 1,3-9-1,-5 11-16,1 1-1,-1 0 1,0-1-1,0 1 1,0-1-1,-1 1 0,1 0 1,-1-1-1,1 1 1,-1 0-1,0-1 1,-1 1-1,1 0 1,0 0-1,-1 0 1,0 0-1,0 0 1,0 1-1,-3-5 1,-2 0 1,0 0 0,-1 0 1,0 0-1,0 1 0,-1 0 1,0 1-1,0 0 0,0 1 1,0-1-1,-1 2 1,-12-4-1,15 5-86,1 0 1,0 1-1,-1 0 0,1 0 1,-1 0-1,1 1 1,-1 0-1,1 0 0,-1 1 1,1 0-1,-1 0 0,1 1 1,-1-1-1,1 2 0,0-1 1,0 0-1,0 1 1,-11 7-1,10-4-194,0 1 0,0 0 0,1 0 0,0 0 0,0 1 0,0 0 0,1 0 1,-5 11-1,1 1-7,1 0-1,-10 35 1,0 19-523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0 12907,'-3'2'116,"1"0"1,-1-1-1,0 1 1,1 0 0,-1 1-1,1-1 1,0 0-1,0 1 1,0-1 0,-4 6-1,-16 34 183,10-19 71,-15 25 394,1 1 0,-33 95 1,51-121-544,2 0 1,0 1 0,2 0-1,0 0 1,2 0 0,1 1-1,0-1 1,7 47-1,-5-62-151,1 0-1,1 0 1,0 0-1,0 0 1,0 0-1,1-1 1,1 1-1,-1-1 1,1 0-1,12 14 1,-13-18-40,0 0 1,0 0-1,0-1 1,0 1-1,1-1 1,-1 0 0,1 0-1,0-1 1,0 1-1,0-1 1,0 0-1,0-1 1,1 1-1,-1-1 1,0 0-1,1 0 1,-1-1-1,1 1 1,-1-1 0,7-1-1,-1-1 4,0 0 0,0-1 0,0 0 0,0-1 0,-1 0 0,1-1 0,-1 0 0,0 0-1,-1-1 1,1-1 0,-1 1 0,-1-2 0,1 1 0,-1-1 0,0 0 0,6-10 0,-3 4-24,-1-1 0,0 1 0,-1-2 0,-1 1 0,-1-1-1,0 0 1,-1-1 0,-1 0 0,6-29 0,-8 26-14,-2 1 1,0-1-1,0 0 0,-2 1 1,-1-1-1,0 0 0,-1 1 0,-2 0 1,0 0-1,-12-32 0,13 42-66,0 1-1,0-1 1,-1 1 0,0 0-1,0 1 1,0-1-1,-1 1 1,-1 0-1,1 1 1,-1 0 0,0 0-1,0 0 1,-1 1-1,0 0 1,0 0-1,0 1 1,0 0 0,-1 0-1,0 1 1,1 0-1,-1 1 1,0 0-1,0 0 1,-16-1-1,12 3-307,0 1-1,0 0 1,0 1-1,0 0 1,-22 7-1,27-7 29,0 1 0,0 0-1,0 1 1,1 0 0,-1 0 0,1 0 0,0 1 0,0 0-1,-10 11 1,5 4-477,11 1-83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0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57 11010,'-1'-3'99,"0"-1"0,0 1 0,0-1 0,0 1 0,-1-1 0,0 1 0,0 0 0,0-1 0,0 1 0,0 0 0,0 0 0,-1 1 0,-4-5 0,5 6-48,0 0-1,0 0 0,0 0 0,0 0 0,0 1 0,0-1 1,0 0-1,0 1 0,0 0 0,-1 0 0,1-1 1,0 1-1,0 0 0,0 1 0,-1-1 0,1 0 0,0 1 1,0-1-1,0 1 0,0 0 0,0-1 0,0 1 1,0 0-1,-3 2 0,-2 1 93,0 0 0,1 1 0,0-1-1,0 1 1,0 0 0,1 1 0,-1-1 0,1 1 0,1 0 0,-6 9-1,3-4 60,2 0-1,-1 1 0,2 0 0,-1 0 0,-4 22 0,5-9 61,1 1 0,1 0 0,1 0 0,1 0 0,5 41 0,-1-45-120,0-1 0,1 1-1,1-1 1,1 0 0,1 0-1,1-1 1,20 35 0,-21-44-78,-1 0-1,1 0 1,1 0 0,0-1-1,0-1 1,1 1 0,1-1 0,-1-1-1,1 0 1,1-1 0,-1 0-1,1 0 1,25 8 0,-30-13-39,1 0-1,0 0 1,-1-1 0,1 0 0,0 0-1,0-1 1,0 0 0,0-1 0,0 1 0,0-1-1,0-1 1,-1 0 0,1 0 0,-1 0-1,1-1 1,-1 0 0,0-1 0,0 0-1,0 0 1,0 0 0,-1-1 0,0 1-1,0-2 1,0 1 0,8-10 0,-3 2-11,-1 0 0,-1 0 0,0-1 0,-1 0 0,-1-1 0,0 0 0,0 0 0,-2 0 0,0-1 0,-1 1 0,4-29 0,-6 29-21,-1 1-1,-1 0 0,0-1 1,-1 1-1,0 0 1,-1-1-1,-1 1 1,0 0-1,-1 0 1,-6-14-1,6 19-79,-1 1 0,0-1 1,0 0-1,-1 1 0,0 0 1,0 1-1,-1-1 0,0 1 0,0 0 1,-1 1-1,0 0 0,0 0 0,0 1 1,-1 0-1,-12-6 0,5 5-420,-1 0 0,0 1 0,0 0 0,0 2-1,-26-3 1,3 4-1057,-52 3-1,51 1 428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0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0 407 10826,'52'-63'1512,"215"-246"5832,-261 303-7170,-4 4-90,0-1 1,0 1-1,0 0 0,0 0 1,0 0-1,1 0 0,-1 0 1,1 0-1,0 1 1,-1-1-1,1 1 0,0 0 1,0-1-1,0 1 1,3 0-1,-6 1-67,1 0 0,-1 0 0,1 0 0,-1 0 0,1 0 0,-1 0 0,1 0 0,-1 1 0,1-1 0,-1 0 1,0 0-1,1 0 0,-1 1 0,1-1 0,-1 0 0,0 1 0,1-1 0,-1 0 0,0 1 0,1-1 0,-1 0 0,0 1 0,0-1 0,1 1 0,-1-1 0,0 0 1,0 1-1,0-1 0,1 1 0,-1-1 0,0 1 0,0-1 0,0 1 0,2 17 127,0-1 1,-1 1-1,-1-1 1,0 1-1,-6 32 1,1-8-66,-12 145-95,-13 178-1507,24-2-1993,14-264 2687,4-16-240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2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431 747 9490,'-24'-16'573,"0"0"0,-1 2 0,0 1 0,-2 1 0,-39-13 0,57 22-400,1 1-1,-1 1 0,0-1 0,1 2 0,-1-1 0,0 1 0,0 0 0,1 1 0,-17 3 1,20-2-75,-1 0 0,0 0 0,1 1 0,-1-1 0,1 1 0,0 0 0,0 1 0,0 0 0,0-1 0,1 1 0,-1 1 0,1-1 0,0 1 0,0-1 0,-5 10 0,1 1 100,1 0 1,0 0-1,1 1 0,1 0 0,0 0 0,1 0 1,1 1-1,-2 19 0,3-11 4,1-1 0,1 1 0,1-1 0,1 1 0,6 24-1,-7-46-181,0 5 45,1 0 0,1 1 1,5 11-1,-8-19-56,0 1 0,1-1 0,0 0 1,-1 0-1,1 1 0,0-1 0,-1 0 1,1 0-1,0 0 0,0 0 0,0 0 1,0 0-1,0 0 0,0 0 0,0 0 1,0-1-1,0 1 0,1 0 0,-1-1 1,0 1-1,0-1 0,1 1 0,-1-1 1,0 0-1,1 1 0,-1-1 0,0 0 1,1 0-1,-1 0 0,1 0 0,1 0 1,1-2 1,-1 0 0,1 1 0,0-1 0,-1 0 0,0-1 0,1 1 0,-1 0 0,0-1 0,0 0 0,0 0 0,-1 0 0,1 0 0,3-5 0,27-50 36,-29 51-39,18-39 29,-1 0 1,-2 0-1,24-98 0,-36 166 353,2 18-184,-3-6 76,13 38 0,-15-59-188,1-1-1,0 0 1,0 0 0,1 0 0,1-1 0,9 13 0,-14-22-75,-1 0 1,1 0-1,-1 0 0,1-1 1,0 1-1,0-1 1,-1 1-1,1-1 1,0 1-1,0-1 0,1 0 1,-1 0-1,0 0 1,0 0-1,0 0 1,1-1-1,-1 1 1,0-1-1,1 1 0,3-1 1,-3 0-3,0-1 0,0 0 0,-1 0 0,1 0 0,0 0 0,0 0 0,0 0 0,-1-1 0,1 1 0,-1-1 0,1 0 0,-1 0 0,0 0 0,3-2 0,5-7 16,-1-1 1,0 0-1,0-1 1,-1 0-1,6-15 1,11-29-19,-2-1 0,28-116 0,-37 119-17,1 0-2,-3-1 0,6-83 0,-5-157-42,-11 280 52,-1 16-6,-1 0 0,0 0 1,0-1-1,0 1 0,0 0 0,0 0 0,0 0 0,0 0 1,0 0-1,0 0 0,0 0 0,0 0 0,0 0 1,0 0-1,0 0 0,0 0 0,0 0 0,0 0 1,1 0-1,-1 0 0,0-1 0,0 1 0,0 0 1,0 0-1,0 0 0,0 0 0,0 0 0,0 0 0,0 0 1,0 0-1,1 0 0,-1 0 0,0 0 0,0 0 1,0 0-1,0 0 0,0 1 0,0-1 0,0 0 1,0 0-1,0 0 0,0 0 0,0 0 0,1 0 1,-1 0-1,0 0 0,0 0 0,0 0 0,0 0 0,0 0 1,0 0-1,0 0 0,0 0 0,0 0 0,0 1 1,0-1-1,0 0 0,0 0 0,0 0 0,0 0 1,0 0-1,0 0 0,0 0 0,0 0 0,0 0 0,0 1 1,8 27 18,52 347 18,-20-109-1,-37-250-33,12 61 9,-13-70-10,0 0 1,1 0-1,0 0 1,0 0-1,0-1 1,1 1-1,0-1 1,5 6-1,-4-6-13,-8-10-6,-11-10-7,13 13 22,-1-1-1,0 1 1,0 0-1,-1-1 1,1 1-1,0 0 1,0 0-1,-1 1 1,1-1 0,0 0-1,-1 1 1,1-1-1,0 1 1,-1 0-1,1 0 1,-1 0-1,1 0 1,-1 0-1,-3 2 1,4-1 1,0 0 0,0 0 0,0 0 0,0 0 0,0 1 0,0-1 0,1 0 0,-1 1 0,0 0 0,1-1 0,0 1-1,-1 0 1,1 0 0,0 0 0,0 0 0,0 0 0,0 0 0,0 0 0,1 0 0,-1 0 0,0 5 0,-2 7 6,1 1 1,1-1-1,0 1 0,1 19 0,1-27 3,-1-1 0,1 1 0,0 0 0,1-1-1,-1 1 1,1-1 0,0 0 0,1 0 0,0 1 0,0-1-1,6 9 1,-8-14-4,0 0-1,0 1 1,1-1-1,-1 0 1,0 0-1,1 0 1,-1 0-1,0 0 1,1 0-1,-1-1 1,1 1-1,0 0 1,-1-1-1,1 1 1,-1-1-1,1 0 1,0 1-1,-1-1 1,4 0-1,-1-1 0,-1 1 1,0-1-1,1 0 0,-1 1 0,0-2 0,0 1 0,0 0 0,0-1 1,5-2-1,4-4 5,-1-1 0,1-1 0,15-17 0,-22 23 0,87-101 14,-14 16 28,-74 84-32,0 2 0,0-1 1,0 0-1,0 1 0,1 0 1,7-4-1,-11 6-13,0 1 0,0-1 0,0 1 0,0-1 0,0 1-1,0 0 1,0 0 0,0 0 0,0 0 0,0 0 0,1 0 0,-1 0 0,0 0 0,0 0 0,0 0 0,0 0 0,0 1 0,0-1 0,0 1 0,0-1 0,0 0 0,0 1 0,0 0-1,0-1 1,0 1 0,0-1 0,0 1 0,-1 0 0,1 0 0,0 0 0,0-1 0,-1 1 0,1 0 0,-1 0 0,1 0 0,-1 0 0,1 1 0,4 7 29,-1 1 1,-1-1-1,0 1 1,0-1-1,2 17 1,4 54 64,-6-40-80,-2-19-9,-1-15-3,0 0 0,0 0 1,1 0-1,-1 0 1,1 0-1,1-1 0,-1 1 1,5 9-1,-6-15-7,0 0 1,0 0-1,0 0 1,1 0-1,-1 0 0,0 0 1,0 0-1,1 1 0,-1-1 1,0 0-1,0 0 1,1 0-1,-1 0 0,0 0 1,0 0-1,1 0 0,-1 0 1,0-1-1,0 1 1,0 0-1,1 0 0,-1 0 1,0 0-1,0 0 0,1 0 1,-1 0-1,0 0 0,0-1 1,0 1-1,0 0 1,1 0-1,-1 0 0,0 0 1,0-1-1,0 1 0,0 0 1,1 0-1,-1-1 1,0 1-1,0 0 0,0 0 1,0 0-1,0-1 0,0 1 1,0 0-1,0 0 1,0-1-1,7-14 14,25-85 67,-16 47-38,24-55 1,-39 104-33,1 1 0,0-1-1,0 1 1,0-1 0,0 1 0,1 0-1,-1 0 1,4-4 0,-5 7-9,-1 0 1,0-1-1,1 1 1,-1 0-1,1 0 1,-1-1-1,1 1 1,-1 0-1,1 0 1,-1 0-1,1-1 1,-1 1-1,1 0 1,0 0-1,-1 0 1,1 0-1,-1 0 0,1 0 1,-1 0-1,1 0 1,-1 1-1,1-1 1,0 0-1,0 1 2,0 0 0,0 0-1,0-1 1,0 1 0,0 0-1,0 0 1,0 0-1,0 0 1,0 0 0,-1 1-1,1-1 1,-1 0 0,1 0-1,0 2 1,5 14 57,7 34-1,-9-35-38,0 0 0,11 29 0,-14-44-21,-1 0 1,1 0 0,-1 0-1,1 0 1,0 0 0,0 1-1,-1-1 1,1-1 0,0 1-1,0 0 1,0 0 0,0 0-1,0 0 1,0-1 0,0 1-1,0 0 1,0-1 0,0 1 0,1-1-1,-1 1 1,0-1 0,0 1-1,0-1 1,1 0 0,-1 0-1,0 0 1,1 0 0,-1 0-1,0 0 1,3 0 0,2-2 4,0 0 0,0 0 0,1 0 0,-1-1 1,6-4-1,19-7 18,-14 10-9,0 0 0,0 1 0,0 1 0,1 0-1,-1 2 1,1 0 0,0 0 0,-1 2 0,0 0 0,1 1 0,18 6 0,21 9 50,106 50 1,-81-31-25,-46-22-9,19 9-153,75 22-1,-116-42-36,1 0-1,0-1 1,0 0 0,1-2-1,-1 0 1,0 0 0,1-1-1,-1-1 1,0-1 0,20-4-1,-27 3 98,0 0-1,-1 0 1,1 0-1,-1-1 1,0-1 0,0 1-1,-1-1 1,1 0-1,-1 0 1,0-1-1,7-9 1,-8 8-67,0 0 0,0-1 0,3-10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207 334 5009,'34'10'1633,"-26"-8"-755,0 1 1,1-1-1,-1-1 1,17 2-1,-24-3-761,1 0 0,-1-1 0,1 1 0,-1-1 0,1 1 0,-1-1 0,1 0 0,-1 1 0,0-1 0,1 0 0,-1 0 0,0 0 0,0 0 0,0 0 0,1 0 0,-1-1 0,0 1 0,-1 0 0,1 0 0,0-1 0,0 1 0,0-1 0,-1 1 0,1-1 0,-1 1 0,1-1 0,-1 1-1,0-1 1,1 1 0,-1-1 0,0-2 0,1-7 203,0-1 0,-1-22 0,0 32-279,0-8-47,-1 0 1,0 0-1,0-1 1,-1 1-1,-1 0 0,0 1 1,0-1-1,0 0 0,-2 1 1,1 0-1,-1 0 0,0 0 1,-1 1-1,0-1 1,0 1-1,-1 1 0,0-1 1,0 1-1,-1 0 0,0 1 1,0 0-1,-1 0 1,1 1-1,-1 0 0,0 0 1,-18-5-1,1 3-164,-32-4 1,28 6 40,-27-7-162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4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7346,'3'-11'628,"1"-5"1539,-1 18-1172,0 10-434,12 117 1558,-2-12-1319,21 86 373,9 224 0,-43-366-1004,-2 1 0,-2 0-1,-18 85 1,21-128-319,3-17-528,2-13-664,9-24-1412,-2 14 1876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4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0 207 9042,'4'-13'319,"1"0"1,1 0 0,0 0-1,0 1 1,1 0-1,1 1 1,0 0-1,1 0 1,0 0-1,0 1 1,1 1-1,0-1 1,14-8-1,-17 13-166,1 0-1,0 0 0,0 1 1,0 0-1,1 1 0,-1-1 1,1 2-1,0-1 0,11-1 1,-14 4-69,-1-1 0,1 1 1,0 0-1,0 1 0,0-1 1,-1 1-1,1 0 0,0 0 0,-1 1 1,1 0-1,-1 0 0,0 0 1,1 1-1,-1 0 0,6 4 0,-3 0-11,-1-1 0,1 2 0,-2-1 0,1 1-1,-1 0 1,0 0 0,-1 1 0,1-1 0,-2 1-1,1 0 1,-2 1 0,1-1 0,-1 1-1,2 12 1,0-1-9,-2 1 0,0-1-1,-1 1 1,-1 0 0,-4 34-1,2-45-44,-1 0 1,0 0-1,0 0 0,-1 0 0,-1 0 0,0-1 1,0 0-1,-1 0 0,0 0 0,-1 0 0,-9 11 1,6-11-3,0 0 0,0-1 0,-1 0 1,0-1-1,-1 0 0,0-1 0,0 0 0,-1-1 1,-15 7-1,-16 5-99,14-7-304,-29 16 0,51-23 327,-1 1 0,1-1 0,0 1 0,1 1 0,-1-1 0,1 1 0,0 0 1,-8 11-1,0 14-209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5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8834,'2'2'139,"0"1"0,0 1 0,0-1 0,0 0-1,-1 0 1,1 1 0,-1-1 0,0 1 0,0-1 0,0 1 0,0-1 0,-1 1 0,0 6 0,2 1 223,11 84 920,-5 1 1,-3 0-1,-12 130 0,3-185-1044,-15 67 0,16-102-192,0-12-62,2-11-342,1 13-93,1 1 1,0-1-1,0 1 0,0 0 1,0-1-1,1 1 0,-1 0 1,1 0-1,0 0 0,0 0 1,0 0-1,4-4 0,0 0-671,-2 1 103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546 487 9554,'1'-17'936,"-2"-9"-504,-6-7-136,-10-10 713,-6-3-345,-12-10-128,-4-1 16,-8 2 8,-2 5-72,-3 8-88,1 9-48,3 15-96,3 8-184,10 16-608,3 8-1080,5 10 1376,6 2-192,4-2-192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1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903 29 12043,'1'0'116,"0"-1"1,0 0-1,0 1 1,0-1-1,0 0 1,0 0-1,0 0 1,0 0-1,0 0 1,0 0 0,0 0-1,0 0 1,-1 0-1,2-3 1,-2 4-84,0-1 0,0 1 0,0-1 0,0 1 0,-1-1 0,1 1 0,0-1 0,0 1 0,0-1 1,-1 1-1,1 0 0,0-1 0,0 1 0,-1-1 0,1 1 0,0 0 0,-1-1 0,1 1 0,0 0 0,-1-1 1,1 1-1,-1 0 0,1 0 0,0-1 0,-1 1 0,1 0 0,-1 0 0,1 0 0,-1-1 0,1 1 0,-1 0 0,1 0 1,-1 0-1,1 0 0,-1 0 0,1 0 0,-1 0 0,1 0 0,-1 0 0,0 1 0,-59-3 718,-1 2-1,0 4 0,-74 13 0,5-1-370,-306-2-1662,427-14 1097,8 0 100,1 0 0,0-1 0,0 1 0,-1 0-1,1 0 1,0 0 0,-1 0 0,1 0 0,0 0 0,-1 0 0,1 0 0,0 0 0,-1 0 0,1 0-1,0 0 1,-1 0 0,1 0 0,0 1 0,-1-1 0,1 0 0,0 0 0,-1 0 0,1 0 0,0 1-1,0-1 1,-1 0 0,1 0 0,0 0 0,0 1 0,0-1 0,-1 0 0,1 0 0,0 1-1,9 7-924,28 10 485,-34-17 228,39 17-716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0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1071 12691,'4'-6'378,"-1"-1"0,2 1-1,-1 0 1,1 0 0,8-8 0,13-17 449,-8 2-290,-2 0 0,0-2 1,12-35-1,28-100 504,-32 82-830,-3-2 0,-4 0 0,-4-1 1,3-143-1,-16 218-205,-1-34 48,1 43-47,0 0 1,-1-1-1,1 1 0,-1 0 1,0-1-1,0 1 0,-1 0 1,1 0-1,-4-6 0,5 9-5,-1-1 0,1 1 0,-1-1 0,1 1 0,-1 0 0,1-1 0,-1 1 0,1 0 0,-1-1-1,1 1 1,-1 0 0,0 0 0,1 0 0,-1-1 0,1 1 0,-1 0 0,0 0 0,1 0 0,-1 0 0,0 0 0,1 0-1,-1 0 1,1 0 0,-1 1 0,0-1 0,1 0 0,-1 0 0,1 0 0,-1 1 0,0-1 0,1 0 0,-1 1-1,1-1 1,-1 0 0,1 1 0,-1-1 0,1 1 0,0-1 0,-1 1 0,1-1 0,-1 1 0,-16 21 60,17-22-62,-15 26 97,1 1 0,1 1 0,2 0 0,0 0 0,2 1 1,1 0-1,-5 43 0,6-11 169,2-1 0,6 104 0,3-99-51,17 82 0,-14-113-150,2 0 1,1 0-1,2-1 1,16 33 0,-26-62-60,-1-1-2,1 1 0,0-1 0,-1 0 1,1 0-1,1 0 0,2 3 1,-2-39-111,-4-13 53,1-40 20,0 76 38,1 1 1,1-1-1,0 1 0,0 0 0,1 0 1,5-15-1,-7 23-2,-1 1 0,0-1 0,0 0 0,1 0 0,-1 0 0,0 1 0,1-1 0,-1 0 0,1 0 1,-1 1-1,1-1 0,0 0 0,-1 1 0,1-1 0,0 1 0,-1-1 0,1 1 0,0-1 0,-1 1 0,1-1 0,0 1 0,0 0 1,0-1-1,-1 1 0,1 0 0,0 0 0,0 0 0,0 0 0,0-1 0,0 1 0,0 0 0,-1 0 0,1 1 0,0-1 0,0 0 0,0 0 1,0 0-1,-1 1 0,1-1 0,0 0 0,0 1 0,0-1 0,-1 0 0,1 1 0,0-1 0,-1 1 0,1 0 0,0-1 0,-1 1 1,2 0-1,4 5 22,-1 0 0,1 1 0,-1 0 0,5 8 0,-5-8-4,2 5 13,4 4 43,21 26 1,-29-39-66,0 0 0,0 0 0,0 0 1,0 0-1,0-1 0,1 1 1,-1-1-1,1 0 0,-1 0 0,1 0 1,0-1-1,0 1 0,0-1 1,5 1-1,-6-2-6,0 0 0,0-1 0,0 1 0,0-1 0,-1 1 0,1-1 0,0 0 0,0 0 0,-1-1 0,1 1 0,-1-1 0,1 1 0,-1-1 0,1 0 0,-1 1 0,0-1 0,0-1 0,0 1 0,0 0 0,0 0 0,2-6 0,5-5 12,0-2 1,9-23-1,-15 31-13,13-31 17,12-27-18,-25 58 10,1 1-1,0-1 0,0 1 1,1 0-1,0 0 1,9-9-1,-12 14-6,-1-1 0,1 1-1,-1 0 1,1 0 0,0 0 0,0 0-1,-1 0 1,1 0 0,0 1 0,0-1-1,0 1 1,0-1 0,0 1 0,0 0 0,0-1-1,0 1 1,0 0 0,0 0 0,0 0-1,0 1 1,2-1 0,-1 2 5,1-1 0,-1 1 0,0-1 0,0 1 0,1 0 0,-1 0 0,0 0 0,-1 1 0,1-1-1,4 5 1,4 7 35,0 0 0,-1 1 0,14 27 0,-22-38-39,56 119 80,-61-131-90,1 0 0,0 0 0,0 0 0,1 0 1,0 0-1,0 0 0,1-1 0,2-15 0,10-71 18,-11 88-9,9-38 15,-9 42-17,-1 1 0,1-1 1,0 1-1,0-1 0,0 1 0,1-1 1,-1 1-1,1 0 0,-1 0 0,1 0 1,0 0-1,-1 0 0,5-3 0,-5 4-1,0 1 0,0 0-1,0-1 1,0 1 0,0 0-1,-1 0 1,1 0-1,0 0 1,0 0 0,0 0-1,0 0 1,0 0 0,0 0-1,0 1 1,-1-1-1,1 0 1,0 0 0,0 1-1,0-1 1,0 0 0,-1 1-1,1-1 1,0 1-1,0-1 1,-1 1 0,1 0-1,-1-1 1,1 1 0,0 0-1,-1-1 1,1 2-1,18 26 63,-18-26-61,14 31 47,-1 1 0,-2 0-1,11 47 1,-3-9 17,-20-72-68,0 0-1,0 0 0,0 0 0,0 0 1,0 0-1,0 0 0,0 0 1,0 0-1,1 0 0,-1 0 0,0 0 1,0 0-1,0 0 0,0 0 1,0 0-1,0 0 0,0 0 0,0 0 1,0 0-1,0 0 0,0 0 1,1 0-1,-1 0 0,0 0 0,0 0 1,0 0-1,0 0 0,0 0 1,0 0-1,0 0 0,0 0 0,0 0 1,0 0-1,0 0 0,0 1 1,0-1-1,0 0 0,0 0 0,0 0 1,0 0-1,0 0 0,0 0 1,0 0-1,0 0 0,0 0 0,0 0 1,0 0-1,0 0 0,0 1 1,0-1-1,0 0 0,0 0 0,1-11-3,-1-16-21,-1 20 20,-3-57-18,4 59 25,1 0-1,-1 0 1,1 0-1,0 1 1,0-1-1,0 0 1,1 1-1,-1-1 1,1 0-1,4-5 1,-5 8-2,1 0 0,-1 1 0,1-1 0,-1 1 0,1 0 0,0-1 0,0 1 1,-1 0-1,1 0 0,0 0 0,0 0 0,0 0 0,0 0 0,0 1 0,0-1 1,0 1-1,1-1 0,-1 1 0,0 0 0,0 0 0,0 0 0,0 0 0,1 0 1,-1 1-1,0-1 0,0 1 0,4 1 0,4 1 5,1 1-1,-1 0 1,0 1 0,11 6 0,79 54 26,10 7-17,-92-62-12,0-1 0,1 0 0,0-2 0,27 8 0,-38-14-42,1 1 0,-1-1 0,1-1 0,-1 1-1,1-2 1,-1 1 0,1-1 0,-1 0 0,14-4 0,-20 4-22,1 1 1,-1-1-1,1 0 1,-1 0-1,0 0 1,1 0 0,-1-1-1,0 1 1,0-1-1,0 1 1,0-1-1,0 0 1,0 1 0,0-1-1,0 0 1,-1 0-1,1 0 1,-1-1-1,0 1 1,1 0 0,-1 0-1,0-1 1,0 1-1,-1-1 1,1 1-1,0-1 1,-1 1 0,1-1-1,-1 0 1,0 1-1,0-1 1,0 1-1,0-1 1,-1 1 0,0-5-1,-8-21-355,-6-3-121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1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677 21 12667,'-7'7'1104,"-5"-3"-792,-21-6-64,-9 2 656,-14-4-560,-8-3-56,-5 0 16,-2 2-7,0 0-193,1 4-224,12 4-809,7 2-807,18 1 1416,6 0-240,14-6-248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7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1055 9546,'10'-10'496,"0"-1"-1,-1 0 1,-1 0 0,9-13-1,8-12 449,15-18-205,-2-2 0,-2-1 0,-3-2 0,46-115 1,-65 137-639,-2-1 0,-2 0 0,-1-1 0,-2 0 1,-1 0-1,-3-1 0,-1 1 0,-1-1 1,-9-63-1,6 91-44,0 1 1,-1 0 0,-8-21 0,10 29-42,-1 0-1,1 1 1,-1-1 0,1 0 0,-1 1 0,0-1 0,0 1 0,-4-4-1,5 6-6,0-1-1,0 0 0,-1 0 1,1 1-1,0-1 0,0 0 1,0 1-1,-1 0 0,1-1 1,0 1-1,-1 0 0,1-1 1,0 1-1,-1 0 0,1 0 1,-1 0-1,1 0 0,0 0 1,-3 1-1,1 0 1,0 1 0,0-1 0,1 1 1,-1-1-1,0 1 0,1 0 0,-1 0 0,1 0 0,0 0 1,0 0-1,0 0 0,0 1 0,0-1 0,0 1 0,1 0 0,-1-1 1,-1 4-1,-3 8 40,1 0-1,-5 16 1,10-29-47,-10 38 135,2 0 0,1 1 0,2-1 0,2 1 1,2 0-1,4 41 0,6 17 325,28 122 1,-32-197-408,-1 0 24,1 1-1,1-1 1,1-1-1,14 32 1,-21-52-75,1-1 1,-1 0-1,1 0 1,-1 0-1,1 0 1,0 0-1,-1 0 1,1 0-1,0 0 1,0-1-1,-1 1 1,1 0 0,0 0-1,0-1 1,0 1-1,0 0 1,0-1-1,0 1 1,0-1-1,0 1 1,0-1-1,1 0 1,0 1-1,-1-1 0,0-1 0,0 1 0,0 0 0,1-1 0,-1 1-1,0-1 1,0 1 0,0-1 0,0 1 0,0-1 0,0 0 0,-1 0 0,1 1 0,0-1-1,0 0 1,0 0 0,-1 0 0,2-1 0,3-7 10,0 0 0,0 0 0,-1 0 0,3-10 0,38-136 91,-24 77-69,-21 77-35,7-18 9,-7 18-10,0 1 0,0-1 0,0 0 0,1 1 0,-1-1 0,0 0 0,0 1 1,1-1-1,-1 1 0,0-1 0,1 1 0,-1-1 0,1 1 0,-1-1 1,1 1-1,-1-1 0,1 1 0,-1 0 0,1-1 0,-1 1 0,1 0 0,1-1 1,-1 3-4,0 1 1,1 0-1,-1-1 1,0 1-1,0 0 1,-1 0 0,1 0-1,-1-1 1,1 1-1,-1 0 1,0 5-1,1-3-3,2 71 9,-3-58 16,0 1 0,1-1 1,1 0-1,1 0 0,0 0 1,7 19-1,-10-37-18,1 1 0,-1 0-1,0-1 1,0 1-1,0-1 1,1 1 0,-1 0-1,0-1 1,0 1 0,1-1-1,-1 1 1,1-1 0,-1 1-1,1-1 1,-1 1 0,0-1-1,1 0 1,-1 1-1,1-1 1,0 0 0,-1 1-1,1-1 1,-1 0 0,1 1-1,-1-1 1,1 0 0,1 0-1,-2 0 2,1 0-1,0-1 1,0 1 0,0 0-1,0-1 1,-1 1-1,1-1 1,0 1-1,-1-1 1,1 0 0,0 1-1,-1-1 1,1 0-1,0 1 1,-1-1 0,1-1-1,18-37 36,-19 38-37,42-132-7,-25 75 11,-12 48 18,-2 17-5,1 4-26,-4-11 8,0 0 0,0 0-1,0 0 1,0 1 0,1-1 0,-1 0 0,0 0 0,0 0 0,0 0 0,0 0-1,0 0 1,0 1 0,1-1 0,-1 0 0,0 0 0,0 0 0,0 0 0,0 0 0,0 0-1,1 0 1,-1 0 0,0 0 0,0 0 0,0 0 0,0 0 0,1 0 0,-1 0-1,0 0 1,0 0 0,0 0 0,0 0 0,1 0 0,-1 0 0,0 0 0,0 0 0,0 0-1,0 0 1,1 0 0,-1 0 0,0 0 0,0 0 0,0 0 0,0-1 0,0 1-1,1 0 1,-1 0 0,5-4 2,0 1 0,0 0 0,0 0 0,0 1 0,0 0 0,1 0-1,0 0 1,-1 0 0,1 1 0,0 0 0,-1 0 0,1 0 0,0 1 0,0 0 0,0 0-1,0 0 1,0 1 0,-1 0 0,1 0 0,0 1 0,0-1 0,-1 1 0,1 1 0,-1-1-1,0 1 1,0-1 0,0 2 0,0-1 0,9 8 0,-5 0-2,1 1 1,-2 1-1,0 0 0,0 0 0,-1 0 1,0 1-1,-2 0 0,1 0 1,-2 0-1,4 18 0,0 7-2,-2 0 1,2 69-1,-11 41 9,1-129-1,-1 0 0,0 0 0,-1-1-1,-1 1 1,-10 23 0,13-39 7,0-1 1,0 1 0,0-1 0,0 1-1,-1-1 1,-3 4 0,5-6-7,1-1 0,-1 1 0,1-1 0,0 0 0,-1 1-1,1-1 1,-1 0 0,1 1 0,-1-1 0,1 0 0,-1 0 0,0 1 0,1-1 0,-1 0 0,1 0 0,-1 0 0,1 0 0,-1 0 0,0 0 0,1 0 0,-1 0 0,1 0-1,-1 0 1,0 0 0,1 0 0,-1 0 0,1 0 0,-1 0 0,1-1 0,-1 1 0,0 0 0,1 0 0,-1-1 0,1 1 0,-1 0 0,1-1 0,0 1 0,-1-1 0,1 1 0,-1-1-1,1 1 1,0 0 0,-1-1 0,1 1 0,0-1 0,-1 0 0,1 1 0,0-1 0,0 1 0,0-1 0,-1 1 0,1-1 0,0 0 0,0 0 0,-2-8 47,0-1 1,0 1 0,0-1-1,2 1 1,-1-1-1,1 0 1,0 1 0,4-19-1,1-5 110,14-42 0,7 2-548,3 1 0,41-74 0,-38 80-1025,-22 45 1026,-1-1 0,11-36 0,-11 16-384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2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479 157 8682,'-5'-11'172,"0"1"1,-1-1-1,-1 1 0,0 1 1,0-1-1,0 1 1,-1 0-1,-1 1 0,0 0 1,0 0-1,0 1 0,-13-8 1,13 10-19,0 1 0,-1 0 1,1 0-1,-1 1 0,0 0 1,0 0-1,0 1 0,0 1 1,-1 0-1,1 0 0,0 1 1,-1 0-1,1 1 0,-15 2 0,16-1-28,0 0 0,0 1 0,1 0-1,-1 0 1,1 1 0,-1 0 0,1 0-1,0 1 1,1 0 0,-1 1 0,1-1-1,-7 8 1,6-3 2,0-1-1,0 1 0,1 1 1,0-1-1,0 1 0,2 1 1,-1-1-1,-3 14 0,2-4-10,1 1-1,1 0 0,2 1 1,0-1-1,1 1 1,1 0-1,1-1 1,1 1-1,7 33 0,-6-43-90,1 0-1,1 0 1,0 0-1,1 0 1,0-1-1,1 0 1,0 0-1,16 22 1,-17-28-23,0-1 0,0 1 0,0-1 0,0 0 0,1-1 0,0 1 0,0-1 0,0 0 1,1-1-1,-1 1 0,1-1 0,0-1 0,-1 1 0,2-1 0,-1 0 0,0-1 0,0 0 0,8 1 0,-4-2-2,1-1-1,-1 0 0,0-1 0,0 0 0,-1 0 1,1-2-1,0 1 0,-1-1 0,0 0 0,0-1 1,0-1-1,0 1 0,-1-1 0,14-12 0,-6 3 2,-1 0-1,0-1 0,-1-1 1,-1 0-1,-1-1 0,15-24 0,-1-16 177,-16 31 94,-11 27-260,0-1-1,0 1 1,0 0 0,1 0-1,-1-1 1,0 1 0,0 0-1,0 0 1,0-1 0,0 1 0,0 0-1,1 0 1,-1-1 0,0 1-1,0 0 1,0 0 0,0 0 0,1 0-1,-1-1 1,0 1 0,0 0-1,0 0 1,1 0 0,-1 0-1,0 0 1,0 0 0,1 0 0,-1 0-1,0-1 1,0 1 0,1 0-1,-1 0 1,0 0 0,0 0-1,1 0 1,-1 0 0,0 0 0,0 1-1,1-1 1,8 10 268,6 28-7,-10-26-162,0 1-38,7 16 85,17 28-1,-26-50-121,1-1-1,0 0 1,1 0 0,0 0-1,-1 0 1,2-1 0,-1 1-1,1-1 1,0-1 0,7 6-1,-12-10-22,0 1 0,0-1 0,0 1 0,0-1 0,0 0 0,0 1 0,0-1-1,0 0 1,0 0 0,0 1 0,0-1 0,0 0 0,0 0 0,1 0 0,-1 0 0,0-1 0,0 1-1,0 0 1,0 0 0,0-1 0,0 1 0,0-1 0,2 0 0,-2 0-34,1-1 0,0 1 0,-1-1 0,1 1 1,-1-1-1,1 0 0,-1 1 0,0-1 0,0 0 1,0 0-1,1-3 0,1-2-210,0 0 1,-1-1 0,0 1-1,-1-1 1,2-13-1,-2 7-70,4 2-91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2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16796,'5'14'928,"2"3"-1176,-2-2-136,-1-5-537,-1-6-615,-3-7 1232,2-5-184,-2-5-184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8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11907,'5'11'287,"0"-1"1,-1 1-1,-1 1 1,1-1 0,-2 0-1,3 20 1,1 5 246,114 478 1302,-57-255-1266,-59-245-533,3 16 140,-1 0-1,4 45 0,-10-75-167,0 1-1,0-1 0,0 1 0,0-1 1,0 1-1,0-1 0,0 1 0,0-1 1,0 1-1,0-1 0,0 1 0,0-1 1,0 1-1,0-1 0,0 1 0,0-1 1,-1 1-1,1-1 0,0 1 0,0-1 1,-1 1-1,1-1 0,0 0 0,-1 1 1,1-1-1,0 1 0,-1-1 0,1 0 1,-1 1-1,0-1-2,0 0 1,0 0-1,0-1 0,0 1 1,1 0-1,-1 0 1,0-1-1,0 1 0,1-1 1,-1 1-1,0-1 0,1 1 1,-1-1-1,0 1 0,0-2 1,-26-30 30,25 30-22,2 1-17,-36-49 12,32 44-128,1 1 0,1 0 0,-1-1 0,1 1 1,0-1-1,0 0 0,-2-11 0,4 16 59,0 1 0,0-1 0,0 0 0,0 1 0,0-1 0,0 0 0,1 1 0,-1-1 0,0 0 0,0 1 0,1-1 0,-1 0 0,0 1 0,0-1 0,1 1 0,-1-1 0,1 1 0,-1-1 0,0 1 0,1-1 0,-1 1 0,1-1 0,0 1 0,-1-1 0,1 1 0,-1 0 1,1-1-1,-1 1 0,1 0 0,0 0 0,-1-1 0,1 1 0,0 0 0,0 0 0,25-2-180,-21 3 53,28 0-455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9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651 502 13603,'20'-5'1104,"-12"-13"-760,-8-9-96,-19-15 680,-11-4-423,-16-13-113,-8-1-24,-18-1 8,-5 0-80,-8 12-176,5 8-328,0 20 240,7 10-40,11 19-104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2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1493 12291,'0'0'16,"0"0"-1,0 0 1,-1 0 0,1 0 0,0 0 0,0 0 0,-1 0 0,1 0 0,0 0 0,0 0 0,0 0 0,-1 0-1,1 0 1,0 0 0,0 0 0,-1 0 0,1 0 0,0 0 0,0 0 0,-1 0 0,1 0 0,0 0 0,0-1-1,0 1 1,-1 0 0,1 0 0,0 0 0,0 0 0,0 0 0,0-1 0,-1 1 0,1 0 0,0 0 0,0 0-1,0-1 1,0 1 0,0 0 0,0 0 0,0-1 0,0 1 0,0 0 0,-1 0 0,1 0 0,0-1 0,0 1-1,0 0 1,0 0 0,0-1 0,0 1 0,1 0 0,-1 0 0,0-1 0,0 1 0,4-19 168,13-21 119,29-51 0,-6 15 3,342-773 2558,-374 829-2792,48-133 453,-45 120-310,-3 0 0,9-58 0,-16 85-174,-1 0-1,0 0 1,0 0-1,0-1 1,-1 1 0,0 0-1,-2-9 1,3 14-35,-1 0 0,1-1-1,-1 1 1,1 0 0,-1 0 0,0 0 0,1-1 0,-1 1 0,0 0-1,0 0 1,0 0 0,0 0 0,0 1 0,0-1 0,0 0 0,0 0-1,0 1 1,0-1 0,0 0 0,-1 1 0,1-1 0,0 1 0,0 0-1,-1-1 1,1 1 0,0 0 0,-1 0 0,1 0 0,0 0 0,-1 0 0,1 0-1,0 0 1,-1 0 0,1 0 0,0 1 0,-1-1 0,1 0 0,-2 2-1,-4 1 3,0 0 1,0 0-1,1 1 0,0 0 0,-1 1 0,1-1 0,1 1 0,-1 0 0,1 1 0,0-1 0,-5 8 0,-7 9 37,-21 40 0,23-32-11,1 0 0,1 0 1,2 1-1,1 1 0,1-1 0,-5 47 0,9-37 15,1-1 0,3 1-1,1 0 1,10 73 0,-6-93-8,0 1-1,2-1 1,0 0 0,2 0-1,0-1 1,1 0 0,1-1-1,14 21 1,-18-31-10,0-1 0,1 0 0,0-1 0,0 0 1,1 0-1,0-1 0,0 1 0,14 7 0,-16-11-5,1 0-1,0 0 1,0-1-1,0 0 1,0 0-1,0 0 1,0-1-1,0 0 0,1-1 1,-1 0-1,0 0 1,15-2-1,-12 0-6,-1 0-1,1-1 0,-1 0 1,1-1-1,-1 0 0,0 0 0,-1-1 1,1 0-1,-1-1 0,0 0 1,0 0-1,-1 0 0,0-1 1,0 0-1,0-1 0,7-11 0,-4 5 8,-2-1-1,1 1 1,-2-1-1,0-1 1,-1 1-1,-1-1 1,0 0-1,5-33 1,-10 47-26,1 0 1,-1 0 0,0 0-1,0 0 1,0 0 0,0 0-1,0 0 1,0 0 0,-1 0 0,1 0-1,-1 1 1,1-1 0,-1 0-1,0 0 1,0 0 0,-1-2 0,2 4-1,0 0 0,-1-1 0,1 1 1,0 0-1,-1-1 0,1 1 1,-1 0-1,1 0 0,0 0 1,-1 0-1,1-1 0,-1 1 0,1 0 1,0 0-1,-1 0 0,1 0 1,-1 0-1,1 0 0,-1 0 1,1 0-1,0 0 0,-1 0 1,1 0-1,-1 0 0,1 0 0,-1 1 1,0-1-1,-1 1 0,1 0 1,-1 0-1,1 0 0,0 0 1,-1 0-1,1 0 0,0 0 1,0 1-1,-2 1 1,-6 10 9,1 0 0,0 1 0,0 0 0,2 0 0,-1 0 0,2 1 0,0 0 0,1 0 0,0 1 0,2-1 0,-1 1 1,2-1-1,0 1 0,1 0 0,2 18 0,-1-31-5,-1 1 1,1-1-1,0 0 1,0 1-1,0-1 1,1 0-1,-1 0 1,1 0-1,0 0 1,-1 0-1,1 0 1,1 0-1,-1-1 1,0 1-1,1-1 1,-1 0-1,5 3 1,-5-3-4,1-1 1,-1 0-1,1 0 1,0 0-1,-1 0 0,1 0 1,0-1-1,0 1 1,0-1-1,0 0 0,-1 0 1,1 0-1,0 0 1,0 0-1,0-1 0,0 1 1,-1-1-1,1 0 1,0 0-1,-1 0 1,5-2-1,3-2 2,0-1-1,-1 0 1,0-1 0,0 0-1,-1-1 1,1 1 0,-2-2 0,10-11-1,-5 5-2,-1-1 0,-1 0 0,-1 0 1,9-22-1,-14 20-4,-4 18 2,0 0 1,0-1-1,0 1 1,-1 0-1,1 0 1,0 0-1,0-1 1,0 1-1,0 0 1,-1 0-1,1 0 0,0 0 1,0-1-1,0 1 1,-1 0-1,1 0 1,0 0-1,0 0 1,0 0-1,-1 0 1,1 0-1,0 0 0,0 0 1,-1 0-1,1 0 1,0 0-1,0 0 1,0 0-1,-1 0 1,1 0-1,0 0 1,0 0-1,-1 0 1,1 0-1,0 0 0,0 0 1,-1 0-1,-2 1-3,1 1-1,-1-1 1,0 1-1,0 0 1,1-1-1,-1 1 1,1 0-1,-3 3 1,-4 5 10,0 1 1,0-1-1,1 1 0,1 1 1,0-1-1,-7 16 1,14-27-5,0 0 0,0 0 0,0 0 0,0 0-1,0 0 1,0 0 0,0 1 0,0-1 0,0 0 0,-1 0 0,1 0 0,0 0 0,0 0 0,0 0 0,0 0-1,0 1 1,0-1 0,0 0 0,0 0 0,0 0 0,0 0 0,0 0 0,0 1 0,0-1 0,0 0 0,0 0-1,0 0 1,0 0 0,0 0 0,0 0 0,0 0 0,0 1 0,1-1 0,-1 0 0,0 0 0,0 0 0,0 0 0,0 0-1,0 0 1,0 0 0,0 0 0,0 1 0,0-1 0,0 0 0,1 0 0,-1 0 0,0 0 0,0 0 0,0 0-1,0 0 1,0 0 0,0 0 0,1 0 0,-1 0 0,0 0 0,0 0 0,0 0 0,11-4 56,10-11 2,10-11-11,92-73 24,-98 81-77,1 1 0,55-27 0,-78 43 5,-1-1 0,1 1 0,0 0-1,0 0 1,0 0 0,0 1 0,0-1 0,0 1 0,0 0 0,0 0 0,0 0 0,0 0 0,1 0 0,4 2 0,-6-2 0,-1 1 1,1 0-1,-1 0 1,1 0-1,-1 0 0,0 0 1,0 0-1,1 1 0,-1-1 1,0 0-1,0 1 1,0-1-1,0 1 0,-1-1 1,1 1-1,0-1 1,0 1-1,-1-1 0,1 1 1,-1 0-1,0-1 1,1 1-1,-1 0 0,0-1 1,0 1-1,0 0 1,-1 2-1,-2 37 61,2-33-61,0 1 0,0-1-1,1 0 1,0 1 0,0-1 0,2 11 0,-1-18 1,-1 0 0,0 0 1,1 0-1,-1 0 0,1-1 0,-1 1 0,1 0 0,0-1 1,-1 1-1,1 0 0,-1-1 0,1 1 0,0 0 1,0-1-1,-1 1 0,1-1 0,0 0 0,0 1 0,0-1 1,0 0-1,-1 1 0,1-1 0,0 0 0,0 0 1,0 0-1,0 1 0,1-1 0,32-1 61,-14-1-40,-13 3-23,0 0 0,0 0 0,-1 1 0,1 0 0,-1 0 1,1 0-1,-1 1 0,0 0 0,0 0 0,0 1 0,8 6 0,-5-2-1,0 0 0,-1 0-1,0 1 1,-1-1 0,0 2-1,8 12 1,-4 0-2,0 0 0,-1 1 0,-2 0 0,0 0 0,8 44 0,-10-37 29,-2 0 0,-1 0 0,-2 1 0,-1-1 0,-1 1 0,-1-1 0,-2 1 0,-1-1 0,-2 0 0,-1-1 0,-1 0 0,-17 38 0,21-56 9,-1 0 0,-1-1-1,0 1 1,0-1 0,-1-1 0,0 1 0,-1-2 0,0 1 0,0-1-1,-18 12 1,21-16 4,0 0-1,-1-1 1,0 0-1,1 0 1,-1-1-1,0 0 1,0 0-1,-1 0 1,1-1-1,0 0 1,0-1-1,-1 1 1,1-1-1,0-1 1,0 0-1,-1 0 1,1 0-1,0-1 1,-10-3-1,9 2 5,1-1-1,-1 0 1,1-1-1,0 1 1,0-1-1,0-1 1,1 1-1,0-1 1,0 0-1,0-1 1,1 1-1,0-1 1,0 0-1,1 0 1,0-1-1,0 1 1,1-1-1,-5-14 1,2 1 31,0-1 0,2 0 0,0 0 1,2 0-1,0-1 0,2-22 0,3 11-176,1 0-1,1 1 0,2-1 0,1 2 0,2-1 1,1 1-1,2 0 0,1 1 0,34-55 0,-10 29-613,2 2 0,2 1 0,96-92-1,-76 88-123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9922,'2'30'4110,"6"20"-2367,-1-5-842,87 745 2553,-91-759-3366,-1-18 30,0 1 0,-1 0 0,-2 28 0,1-42-114,0 0 1,0 0-1,-1-1 1,1 1-1,0 0 0,0 0 1,0 0-1,0 0 1,0 0-1,0 0 1,0 0-1,0 0 1,0 0-1,0 0 0,0 0 1,0 0-1,0 0 1,0 0-1,0 0 1,0 0-1,0-1 1,0 1-1,0 0 0,-1 0 1,1 0-1,0 0 1,0 0-1,0 0 1,0 0-1,0 0 1,0 0-1,0 0 0,0 0 1,0 0-1,0 0 1,0 0-1,0 0 1,-1 0-1,1 0 1,0 0-1,0 0 0,0 0 1,0 0-1,0 1 1,0-1-1,0 0 1,0 0-1,0 0 1,0 0-1,0 0 0,0 0 1,0 0-1,0 0 1,0 0-1,0 0 1,-1 0-1,1 0 1,0 0-1,0 0 0,0 0 1,0 1-1,-3-10 95,-7-33 82,1-1 0,-3-71 0,8 67-109,-10-76 62,-8-103-29,20 178-74,2 0-1,11-81 1,-9 113-23,2 1 0,0-1 0,1 1 1,0 0-1,2 0 0,-1 1 0,2 0 0,0 0 0,0 1 0,18-21 1,-22 29-7,0 0 1,1 0-1,0 1 1,0-1-1,0 1 1,0 0-1,1 1 1,-1-1-1,1 1 1,0 0-1,0 1 1,0-1-1,1 1 1,-1 0-1,1 1 1,-1 0-1,1 0 1,-1 0-1,1 0 1,0 1-1,-1 1 1,1-1-1,-1 1 1,1 0-1,0 0 1,-1 1 0,12 4-1,-7-1 0,-1 1 1,0 0-1,0 1 1,-1 0-1,0 0 0,0 1 1,-1 0-1,1 1 1,-2 0-1,0 0 0,0 0 1,0 1-1,-1 0 1,-1 0-1,0 1 0,7 18 1,-6-13 10,-1 0 0,-1 1 1,0-1-1,-1 1 1,-1 0-1,0 0 0,-2 0 1,0 0-1,0 0 1,-2-1-1,-3 18 0,4-27-1,-1 0-1,-1 0 0,1 0 0,-1-1 0,0 1 1,0-1-1,-1 0 0,0 0 0,0 0 0,0 0 0,-1-1 1,0 0-1,0 0 0,-8 7 0,6-8-114,0 0-1,0 0 0,-1 0 1,1 0-1,-1-1 1,0-1-1,0 1 0,0-1 1,0-1-1,0 0 1,-1 0-1,-9 0 1,-80-6-1675,68 3 1175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6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11 14835,'-148'8'3253,"5"-17"-2174,-15 0-857,154 9-372,1 0 0,-1 0 0,0 1 0,1-1 0,-1 1-1,0 0 1,1 0 0,-1 0 0,-4 2 0,7-2 93,0 0 1,0-1 0,1 1 0,-1 0 0,0 0 0,0-1 0,0 1-1,1 0 1,-1 0 0,1 0 0,-1 0 0,1 0 0,-1 0-1,1 0 1,-1 0 0,1 0 0,0 0 0,-1 0 0,1 0 0,0 0-1,0 0 1,0 1 0,0-1 0,0 0 0,0 0 0,0 0 0,0 0-1,1 0 1,-1 0 0,0 0 0,1 0 0,-1 0 0,1 0-1,-1 0 1,1 0 0,0 2 0,14 17-711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6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26 12611,'-5'-1'1456,"-4"-4"-752,-3 0-296,-7-1 1905,-5 3-1537,-10-1-472,-3 3-56,-4 5-16,1 3-184,0 6-608,4 1-624,3 1 1000,2-2-176,9-13-161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2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9858,'0'3'130,"-1"-1"0,1 1 0,-1 0 1,1-1-1,0 1 0,0 0 0,0-1 0,1 1 0,-1 0 0,1-1 0,-1 1 0,1-1 0,2 6 1,0 3 197,163 986 3366,-163-964-3586,1-7 43,-1 0-1,-2 0 0,0 0 1,-5 40-1,-2-49-1,6-17-145,0 0 0,0 1 0,-1-1 0,1 0 0,0 0 0,0 0 0,0 0 0,0 1 0,-1-1 0,1 0 0,0 0 0,0 0 0,0 0 0,-1 0 0,1 0 0,0 0 0,0 0 0,0 0 0,-1 1 0,1-1 0,0 0 0,0 0 0,-1 0 0,1 0 0,0 0 0,0 0 0,0-1 0,-1 1 0,1 0 0,0 0 0,0 0 0,-1 0 0,1 0 0,0 0 0,0 0 0,0 0 0,-1-1 0,0-1 14,-1 0-1,0 0 1,1 0 0,0 0 0,-1 0 0,1 0 0,0-1 0,0 1-1,0-1 1,1 1 0,-2-4 0,-16-84 178,3 0 0,-4-152 0,19 234-186,-4-204 253,5 160-168,3-1 1,11-52-1,-11 87-33,0 0 0,2 0 1,0 0-1,1 0 0,17-31 1,-21 43-32,1 1 1,0 0-1,-1 0 1,2 1-1,-1-1 1,0 1-1,1 0 1,0 0-1,9-5 1,-11 7-7,1 1 0,0-1 1,0 1-1,-1 0 0,1 0 0,0 0 1,0 0-1,0 1 0,0 0 1,0-1-1,0 1 0,0 1 1,0-1-1,0 1 0,0-1 1,5 3-1,1 0 35,-1 2 1,0-1 0,0 1-1,-1 0 1,1 1-1,-1 0 1,0 0 0,-1 1-1,1-1 1,-1 2-1,-1-1 1,1 1 0,-1 0-1,-1 1 1,7 12-1,-2-3 56,-1 0-1,-1 1 0,-1 0 0,0 0 0,-2 1 0,6 33 0,-10-44-72,0 0 0,0 0 0,-1 1 0,0-1 0,-1 0 0,0 0 0,-1 0 0,0 0 0,0 0 0,-6 16 1,5-20-43,0 1 0,-1 0 0,1-1 0,-1 1 0,0-1 0,-1 0 0,1-1 0,-1 1 0,0-1 0,0 0 0,-1 0 0,1 0 0,-1-1 0,0 1 1,-9 2-1,-78 25-1686,71-26 1040,0 2 0,0 0 0,1 2 0,-25 13 1,15 1-277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7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333 227 11522,'-4'-17'280,"-1"0"0,-1-1 0,0 2 0,-1-1 0,-1 1 0,-1 0 0,-11-15 0,16 25-155,0 0-1,-1 0 1,0 1-1,0-1 1,0 1-1,0 0 1,-1 1-1,0-1 1,0 1 0,0 0-1,-1 1 1,1-1-1,-1 1 1,0 1-1,0-1 1,0 1-1,0 0 1,0 1-1,-14-2 1,17 3-48,0 0 1,-1 1-1,1-1 0,0 1 1,0 0-1,0 0 1,0 1-1,0-1 0,0 1 1,0 0-1,0 0 0,0 0 1,1 0-1,-1 0 1,-3 4-1,2-1 31,0 1-1,1-1 0,-1 1 1,1 0-1,0 0 1,1 0-1,-1 0 1,-3 10-1,1 2 87,1 0 1,0 0-1,2 1 0,0 0 0,1-1 0,0 21 1,2-14 73,1 0 0,7 44 0,-6-61-206,0 0-1,0 0 1,0 0 0,1 0-1,0 0 1,1-1 0,-1 1-1,1-1 1,1 0-1,0 0 1,0-1 0,7 8-1,-11-12-48,1-1-1,-1 0 0,1 0 0,-1 1 1,1-1-1,0 0 0,-1-1 1,1 1-1,0 0 0,0 0 1,0-1-1,0 1 0,0-1 1,0 0-1,-1 1 0,1-1 0,0 0 1,0 0-1,0 0 0,0 0 1,0-1-1,0 1 0,0 0 1,0-1-1,0 0 0,0 1 0,-1-1 1,1 0-1,0 0 0,0 0 1,-1 0-1,1 0 0,-1 0 1,1 0-1,-1-1 0,1 1 0,-1-1 1,2-2-1,5-5 17,-1 0 0,-1-1 1,0 1-1,0-1 0,5-14 0,2-8 110,16-61 0,-19 55 86,-9 35-165,0-1-1,0 1 1,0-1 0,0 1 0,1 0-1,0-1 1,-1 1 0,6-6 0,-6 9-31,0-1 1,0 0 0,0 0-1,0 1 1,1-1 0,-1 0-1,0 1 1,0-1 0,1 1-1,-1 0 1,0-1 0,1 1-1,-1 0 1,1 0 0,-1 0-1,0 0 1,1 0 0,-1 0-1,1 0 1,-1 0 0,0 1-1,1-1 1,-1 1 0,0-1-1,0 1 1,2 0 0,24 11 382,28 17 0,10 5-65,-52-28-311,10 5-7,0 0-1,2-1 1,-1-2 0,1-1-1,48 9 1,-70-16-145,1 0 1,-1 0-1,0 0 1,1 0-1,-1-1 1,1 1-1,5-3 1,-8 3-10,1-1-1,-1 1 1,1-1 0,-1 0-1,0 0 1,0 0-1,0 0 1,1 0 0,-1 0-1,0 0 1,0 0-1,0 0 1,-1 0 0,1-1-1,0 1 1,0 0 0,-1-1-1,1 1 1,-1 0-1,1-1 1,-1 1 0,1-3-1,1-13-255,-1 0 0,0 0-1,-3-23 1,2 31 215,-5-62-918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8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41 20740,'-6'3'1297,"5"0"-1153,5-1-72,0-1 160,-1-1-352,0-6-1249,-4-1-1047,-4-3 2048,1-2-384,1-2-312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2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1119 10394,'8'-28'2793,"7"-37"0,-3-32-858,-5-96-1198,-7 177-493,-5-305 567,0 248-779,-4 0 1,-23-97-1,30 160-72,0 0-184,-1 0 0,0 0 0,0 0 0,-1 1 0,-7-15 0,11 24 199,0 0 0,-1 0 0,1 1 0,0-1-1,0 0 1,0 0 0,0 0 0,0 0 0,0 0 0,0 0 0,0 0 0,0 0 0,0 0 0,0 0-1,0 0 1,0 1 0,0-1 0,0 0 0,-1 0 0,1 0 0,0 0 0,0 0 0,0 0 0,0 0-1,0 0 1,0 0 0,0 0 0,0 0 0,0 0 0,-1 0 0,1 0 0,0 0 0,0 0 0,0 0-1,0 0 1,0 0 0,0 0 0,0 0 0,0 0 0,-1 0 0,1 0 0,0 0 0,0 0 0,0 0-1,0 0 1,0-1 0,0 1 0,0 0 0,0 0 0,0 0 0,0 0 0,0 0 0,0 0-1,-1 0 1,1 0 0,0 0 0,0 0 0,0 0 0,0-1 0,0 1 0,0 0 0,0 0 0,0 10-1047,9 53-487,0-22 618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537 430 14627,'2'-3'117,"0"0"0,0 1-1,0-1 1,0 0 0,0 0 0,-1 0 0,0 0-1,0 0 1,1 0 0,-2 0 0,1-1 0,0 1-1,-1 0 1,1 0 0,-1-1 0,0-3-1,-1 1 9,0 0 0,0 1 0,0-1 0,-1 0 0,0 0 0,0 1 0,0-1 0,-5-6 0,-3-5 144,-1 2-1,-1-1 1,0 1-1,-22-19 1,11 12-177,-2 0 0,0 2-1,-1 1 1,-1 1 0,-1 1 0,0 1-1,-2 2 1,1 1 0,-49-14 0,68 25-407,0 0 0,1 2 0,-1-1 0,-10 1 0,12 1-308,-1-1 0,1-1 0,-1 0 0,-8-1 1,2-6-231,1-7-296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0 223 10850,'58'-62'3342,"26"-25"-519,-70 75-2339,0 0 1,0 1-1,1 1 1,23-12-1,-37 21-437,1 0-1,-1 0 0,1 1 0,-1-1 0,1 0 0,0 1 0,-1 0 1,1-1-1,-1 1 0,1 0 0,0 0 0,-1 0 0,1 0 0,2 0 1,-3 0-22,-1 1 0,1-1 0,0 0 0,0 1 1,-1-1-1,1 1 0,0-1 0,0 1 0,-1-1 1,1 1-1,-1 0 0,1-1 0,0 1 0,-1 0 1,1-1-1,-1 1 0,0 0 0,1-1 0,0 3 1,0 3 35,0-1 0,0 1-1,0 0 1,-1 0 0,1 0 0,-2 8 0,1-7-64,-2 85-360,-2-22-710,4 1 0,3 0-1,13 79 1,2-64 203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7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0 623 12827,'7'-8'296,"-1"-1"0,0 0 0,-1 0 0,0-1 0,5-15 0,16-55 271,-13 37 54,20-66 473,55-148 1462,-86 251-2418,1-1-1,0 1 0,0-1 0,1 1 0,0 0 0,0 1 0,0-1 0,9-8 0,-12 14-122,-1 0 0,0 0-1,1 0 1,-1-1 0,1 1 0,-1 0-1,1 0 1,-1 0 0,0 0 0,1 0 0,-1 0-1,1 0 1,-1 0 0,1 1 0,-1-1-1,0 0 1,1 0 0,-1 0 0,1 0-1,-1 1 1,0-1 0,1 0 0,-1 0 0,0 1-1,1-1 1,-1 0 0,0 0 0,1 1-1,-1-1 1,0 0 0,0 1 0,0-1-1,1 0 1,-1 1 0,0-1 0,0 1 0,0-1-1,0 0 1,1 1 0,-1-1 0,0 1-1,0-1 1,0 1 0,5 24 289,-2 43 65,-8 89 1,1-72-504,2-47-106,1 130-609,2-147 756,1 1-1,1-1 1,1 0-1,1-1 1,13 35-1,-13-45-32,0 1-1,13 17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1113 10418,'3'-2'158,"0"-1"0,0 1 0,-1-1 0,1 0 0,-1 0 0,0 0 0,0 0 0,0 0 0,0 0 0,-1-1 0,1 1 0,-1-1 0,0 1 0,1-6 0,4-6 197,136-310 3795,15-39-2215,-152 350-1883,41-115 317,-41 112-318,-1 0 0,-1 0 0,0 0 0,-1 0 0,-1-30 0,-1 43-44,0 1 1,0-1-1,-1 1 1,1-1-1,-1 1 0,0 0 1,0-1-1,0 1 1,-1 0-1,1 0 0,-1-1 1,1 1-1,-1 0 1,0 0-1,0 1 0,0-1 1,-1 0-1,1 1 1,-1-1-1,0 1 1,1 0-1,-1 0 0,0 0 1,0 0-1,0 1 1,0-1-1,-1 1 0,1 0 1,0-1-1,-1 2 1,1-1-1,0 0 0,-1 1 1,1-1-1,-1 1 1,1 0-1,-1 0 1,1 0-1,-1 1 0,1-1 1,-1 1-1,1 0 1,-1 0-1,-5 3 0,0 0 22,1 0 0,0 1 0,0 0 0,0 0 0,1 0 0,0 1 0,0 1 0,0-1 0,1 1 0,0 0 0,0 1 0,0-1 0,1 1-1,0 0 1,1 0 0,-5 13 0,-1 4 65,1 1-1,2 1 0,0 0 1,-3 37-1,4-20 68,3 0 0,3 64-1,2-82-110,1 1 0,1-1 1,1 0-1,1 0 0,14 34 0,-17-52-42,0-1 0,0 0 1,1 1-1,0-1 0,1 0 0,-1-1 0,1 1 0,1-1 1,-1 0-1,1 0 0,0-1 0,0 0 0,1 0 0,0 0 1,0-1-1,0 0 0,0 0 0,0 0 0,1-1 0,0-1 0,-1 1 1,1-1-1,0 0 0,0-1 0,0 0 0,1 0 0,-1-1 1,0 0-1,0 0 0,0-1 0,0 0 0,13-4 0,-7 1-1,0-1-1,0-1 0,0-1 0,-1 0 0,0 0 0,0-1 0,-1-1 0,0 0 0,0-1 0,18-20 1,-19 17-6,0 1 0,-2-1 1,1 0-1,-2-1 1,0 0-1,0-1 1,-1 0-1,-1 0 0,8-29 1,-14 39-8,-1 6 5,-4 12 4,-7 23 10,9-21-3,0 0 1,1 1-1,0 18 0,2-31-7,0 1-1,0 0 1,0-1-1,0 1 1,1-1-1,-1 1 1,1-1-1,0 0 1,0 1-1,0-1 1,1 0-1,-1 1 1,1-1-1,0 0 1,0 0-1,0 0 1,0-1-1,0 1 0,1 0 1,2 2-1,-3-4-2,0-1 0,-1 1 0,1 0 0,0-1 0,-1 0 0,1 1 0,0-1 0,0 0 0,0 0 0,-1 0 0,1 0 0,0 0 0,0 0 0,-1 0 0,1-1 0,0 1 0,0-1 0,-1 1 0,1-1 0,0 0 0,-1 0 0,1 0 0,-1 0 0,1 0 0,-1 0 0,0 0 0,1 0 0,-1 0 0,0-1 0,2-1 0,3-3-2,0-1 1,0-1 0,-1 1 0,7-12 0,-3-1-18,0 0 0,8-29-1,-17 49 20,-1 0-1,1 0 1,0 1-1,0-1 1,0 0-1,0 1 1,0-1-1,0 0 0,0 0 1,0 1-1,0-1 1,0 0-1,0 1 1,0-1-1,0 0 1,0 1-1,0-1 0,1 0 1,-1 0-1,0 1 1,0-1-1,0 0 1,0 0-1,0 1 1,1-1-1,-1 0 0,0 0 1,0 1-1,0-1 1,1 0-1,-1 0 1,0 0-1,0 0 1,1 1-1,10-5-4,17-18 9,-22 16-6,-1 2 2,0 1 0,0-1 0,0 1 0,0 0 0,0 1 0,1-1 0,-1 1 0,1 0 0,-1 0 0,1 1 0,0 0 0,0 0 0,6-1 0,-7 3 0,0-1 0,0 1 0,0-1 0,-1 1 0,1 0 0,0 1 0,-1-1 0,1 1 0,-1 0 0,0 0 0,1 1 0,-1-1 0,0 1 0,0 0 0,-1 0 0,7 6 0,3 6 1,0 1 0,0 1 1,-2 0-1,0 0 0,-1 1 0,-1 0 1,9 27-1,38 141 5,-43-128-10,-1 0 1,-4 1-1,-2 0 0,-2 0 1,-4 0-1,-9 95 0,6-134 1,-1-1 0,-1 1 0,0-1 0,-1 0 0,-14 29-1,16-41 4,0 0 0,0-1-1,-1 1 1,0-1-1,0 0 1,0 0 0,-9 7-1,11-10 2,-1-1-1,0 1 1,0-1-1,0 1 1,0-1-1,0-1 1,0 1 0,-1-1-1,1 1 1,-1-1-1,1 0 1,-1-1-1,-7 1 1,8-1 0,-1 0 0,0-1 1,0 1-1,1-1 0,-1 0 0,0-1 1,1 1-1,-1-1 0,1 0 0,0 0 1,-1 0-1,-3-4 0,1 1 2,0 0 1,1-1-1,-1 0 0,1 0 0,0-1 1,-5-8-1,-1-3-9,1-1 0,1 0 0,1-1 0,-11-33 0,11 22-122,1-1 1,2-1-1,1 1 0,2-1 0,1 0 0,2-35 0,5 4-859,2 1-1,17-74 0,-13 92 251,33-86 0,-11 61-206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9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 13107,'0'0'44,"1"0"1,0 0-1,-1 0 0,1 0 1,0 0-1,-1 0 1,1 1-1,0-1 0,-1 0 1,1 1-1,0-1 1,-1 0-1,1 1 0,-1-1 1,1 1-1,-1-1 1,1 0-1,-1 1 0,1 0 1,-1-1-1,1 1 1,-1-1-1,1 1 0,-1-1 1,0 1-1,1 1 1,0-1 19,6 11 90,-1-1 1,0 1 0,0 1 0,-2-1 0,1 1-1,-1 0 1,3 21 0,1 0 96,67 295 1608,-56-218-1323,4 114-1,-22-210-506,0-6-9,0-1 0,-1 1 1,0-1-1,-1 1 0,0-1 0,-3 13 0,-1-12-1,0-12-30,-4-15-59,-1-13-62,0-1-1,-6-44 0,-3-71-162,15 113 230,-8-94-286,7-205 0,13 229 391,-5 89 6,-1 1 1,2 0-1,0 1 1,0-1-1,8-14 1,-11 25-29,0 1 1,1 0 0,-1 0-1,1-1 1,-1 1-1,1 0 1,0 0 0,-1 1-1,4-3 1,-5 3-6,1 1-1,0-1 1,0 1 0,-1 0-1,1-1 1,0 1 0,-1 0 0,1-1-1,0 1 1,0 0 0,0 0 0,-1 0-1,1 0 1,0 0 0,0 0 0,0 0-1,-1 0 1,1 0 0,0 0-1,1 1 1,0 0 14,0 0 0,0 1 0,0-1-1,0 1 1,-1 0 0,1-1 0,0 1 0,-1 0 0,0 0-1,1 0 1,-1 0 0,0 0 0,0 0 0,0 0 0,0 0-1,0 1 1,0 4 0,4 8 10,-2 0 1,0 1-1,-1 0 1,0 0-1,-1-1 1,-1 1-1,0 0 1,-2 0-1,1 0 1,-2 0-1,0-1 1,-1 1-1,-1-1 1,0 0-1,-1 0 1,0-1-1,-12 20 1,3-13-283,6-9-330,0 0 0,0 1-1,1 1 1,1 0 0,0 0-1,1 0 1,1 0 0,-5 22-1,6 0-437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14899,'9'0'231,"-1"-1"0,1 1 1,0 1-1,-1 0 0,1 0 0,-1 1 0,1 0 0,10 3 0,-15-3-146,0 1-1,-1-1 0,1 1 0,0-1 0,-1 1 0,0 0 1,1 0-1,-1 0 0,-1 1 0,1-1 0,0 1 0,-1-1 1,0 1-1,0 0 0,0 0 0,0 0 0,0 0 0,1 6 1,2 15 249,0 0 0,-2 0 0,0 0 0,-2 30 0,0-26-7,0-1 0,2 0-1,8 36 1,-9-55-247,0-1-1,1 0 1,0 0 0,1 0 0,0 0 0,0-1 0,1 1-1,0-1 1,0 0 0,0-1 0,1 1 0,0-1-1,0 0 1,1-1 0,8 6 0,-5-5-158,0 0-1,1-1 1,0 0 0,0-1-1,0 0 1,1 0 0,-1-2-1,1 1 1,18 0 0,-24-2-128,1-1-1,0 0 1,-1 0 0,1 0 0,0-1 0,-1 0 0,1 0 0,-1-1-1,0 0 1,1 0 0,-1 0 0,0-1 0,0 0 0,0 0 0,-1 0 0,1-1-1,-1 0 1,9-8 0,2-10-683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39 18284,'-28'-3'1384,"-4"3"-1280,-7 0-64,-14-3 416,-4-1-472,-1-3-96,7-3-128,5 3-192,13 3-392,12 7-440,23 12 960,16 8-248,21 8-129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5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21 11306,'-2'-12'1265,"-14"5"-689,-6 5-224,-11 11 1608,-8 1-1296,-7 2-416,-3 1-31,3 2-97,2 1-184,14 1-1249,3 1 1201,15 0-176,7 1-128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405 130 12987,'1'4'1160,"-12"3"-792,-9-4-184,-15-2 656,-6-1-312,-11-9-456,-1-3-176,-1-5-328,5-2-1240,4-9 1416,10-3-200,25 2-200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1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49 15091,'-2'-4'49,"-1"0"1,0 1-1,0-1 0,0 1 0,-1 0 1,1 0-1,-1 0 0,1 0 0,-1 1 1,0-1-1,0 1 0,0 0 0,-1 0 1,1 1-1,0-1 0,-1 1 0,1 0 1,-1 0-1,1 0 0,-1 1 0,0-1 0,1 1 1,-1 0-1,1 1 0,-1-1 0,-6 2 1,3 0 1,1 1 0,-1 0 1,1 0-1,-1 0 0,1 1 1,0 0-1,0 0 0,1 0 0,-1 1 1,1 0-1,0 1 0,1-1 1,-1 1-1,-7 11 0,2 0 109,1 1 0,1 0 0,1 0 0,1 0-1,0 1 1,1 1 0,1-1 0,1 1 0,1-1-1,0 1 1,2 0 0,0 0 0,1 0 0,2 0 0,0 0-1,0 0 1,11 34 0,-12-49-116,1 0 0,0 1 0,1-1 0,0 0 0,-1 0 0,1-1 0,1 1 0,3 4 0,-5-7-33,-1-1 0,0 0 0,0 0 1,1 0-1,-1 0 0,0 0 1,1-1-1,-1 1 0,1 0 1,-1-1-1,1 1 0,0 0 1,-1-1-1,1 0 0,-1 1 0,1-1 1,0 0-1,-1 0 0,1 0 1,0 0-1,-1 0 0,1-1 1,0 1-1,-1 0 0,1-1 1,-1 1-1,1-1 0,0 0 0,2-1 1,1-1 7,-1 0 0,1-1 1,-1 1-1,1-1 0,-1 0 0,0 0 1,-1-1-1,1 1 0,-1-1 0,5-7 1,2-8 21,11-29 1,-12 28-21,61-166 184,-69 183-187,1-1 0,0 1-1,0 0 1,0 0 0,1 0-1,0 0 1,-1 0-1,5-4 1,-6 8-12,-1-1 0,1 1 0,0-1 1,0 1-1,-1-1 0,1 1 0,0-1 0,0 1 0,0 0 0,0-1 0,0 1 0,-1 0 0,1 0 1,0 0-1,0 0 0,0 0 0,0 0 0,0 0 0,1 0 0,0 1 3,0-1 0,0 1-1,-1 0 1,1 0 0,-1 0-1,1 0 1,-1 0 0,1 0-1,-1 0 1,1 0 0,-1 1 0,0-1-1,2 3 1,17 26 107,-1 0 0,22 48 0,7 14 24,-47-91-141,13 23 6,33 41-1,-43-60-46,0-1 1,-1 1-1,1-1 0,1 0 0,-1-1 0,1 1 0,-1-1 1,1 0-1,0 0 0,0 0 0,0-1 0,0 1 1,1-1-1,-1-1 0,1 1 0,6 0 0,-8-2-50,-1 0-1,1-1 0,0 1 0,-1-1 1,1 0-1,-1 0 0,0-1 1,1 1-1,-1-1 0,0 1 0,0-1 1,0 0-1,0 0 0,0-1 1,0 1-1,-1 0 0,1-1 0,-1 0 1,4-4-1,3-5-181,0-2 1,14-27-1,-1-8-366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1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13035,'1'-1'77,"-1"0"-1,1 1 1,0-1 0,0 0-1,0 0 1,0 0 0,0 0 0,1 1-1,-1-1 1,0 0 0,0 1 0,0-1-1,2 1 1,6-5 161,-8 4-193,-1 1 0,1-1-1,-1 1 1,1-1 0,-1 0 0,0 1-1,1-1 1,-1 0 0,0 1 0,0-1 0,1 0-1,-1 1 1,0-1 0,0 0 0,0 0-1,0 1 1,0-1 0,0 0 0,0-1 0,0 2 43,0-1 1,0 1 0,0-1 0,0 0 0,0 1 0,0-1 0,0 1 0,0-1 0,0 1 0,0-1 0,0 1 0,0-1-1,1 1 1,-1-1 0,0 1 0,0-1 0,1 1 0,-1-1 0,0 1 0,0-1 0,1 1 0,-1 0 0,1-1 0,-1 1-1,0 0 1,1-1 0,-1 1 0,1 0 0,-1-1 0,1 1 0,0 0 0,-1-1-73,0 1 1,1 0 0,-1-1-1,0 1 1,1 0-1,-1 0 1,0-1 0,1 1-1,-1 0 1,1 0-1,-1 0 1,0-1 0,1 1-1,-1 0 1,1 0-1,-1 0 1,1 0-1,-1 0 1,1 0 0,-1 0-1,0 0 1,1 0-1,-1 0 1,1 0 0,-1 0-1,1 0 1,-1 0-1,1 0 1,-1 1 0,0-1-1,1 0 1,-1 0-1,1 1 1,-1-1 0,0 0-1,1 0 1,-1 1-1,0-1 1,1 0-1,-1 1 1,0-1 0,0 0-1,1 1 1,-1-1-1,0 0 1,0 1 0,0-1-1,1 1 1,-1 0-1,3 6-97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2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1300 12387,'-9'-29'803,"2"-1"1,1 0-1,-4-44 0,4 24-321,5 45-444,-79-480 2544,60 396-2574,-5 0-1,-3 2 1,-54-114-1,72 181-245,1 2-867,-12-32-1,21 49 1065,-1 0 0,1 0 0,-1 0 0,1-1 0,-1 1 0,1 0 0,0 0 0,-1 0 0,1 0 0,0-1 0,0 1 0,0 0 0,0 0 0,0-1 0,0 1 0,0 0 0,0 0 0,1 0 0,-1-1-1,0 1 1,1 0 0,-1 0 0,1 0 0,-1 0 0,1 0 0,0 0 0,-1 0 0,1 0 0,0 0 0,0 0 0,1-1 0,15-3-814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2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655 385 15891,'-21'-10'1393,"-10"-13"-1129,-12-12-160,-17-21 1008,-16-5-1040,-4 0-64,-3 4-392,-3 9-224,13 24 512,11 15-96,23 18-56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4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83 11891,'-1'-1'44,"1"0"0,0 0 1,-1 0-1,1 0 0,0 0 1,0 0-1,0 0 0,0 0 1,0 0-1,0 0 1,0-1-1,0 1 0,0 0 1,0 0-1,1 0 0,-1 0 1,0 0-1,1 0 0,-1 0 1,1 0-1,-1 1 1,1-1-1,0-2 0,2 1 41,-1-1 0,1 1-1,-1-1 1,1 1 0,0 0-1,0 0 1,4-2 0,6-3 338,1 1 0,20-6 0,-33 11-372,7-1 161,-1 0 0,1 0 0,-1 0 0,1 1 0,0 0 1,0 1-1,-1 0 0,15 1 0,-19-1-151,0 1-1,0 0 0,0 0 0,0 0 1,-1 0-1,1 0 0,0 0 1,0 1-1,-1-1 0,1 1 1,-1 0-1,0 0 0,1 0 1,-1 0-1,0 0 0,0 0 1,0 1-1,-1-1 0,1 0 1,0 1-1,-1 0 0,0-1 1,0 1-1,1 0 0,0 4 1,0 3 4,0-1 0,-1 1 0,0 0 0,0-1 0,-1 1 0,0 0 0,-1 0 0,-2 11 0,-3 10 10,-14 37 0,12-43 89,1-1 0,-6 43 0,13-64-113,0 0 0,0 1 0,0-1 0,1 0 0,-1 0 0,1 1 0,0-1 1,0 0-1,0 0 0,1 0 0,-1 0 0,0 0 0,1 0 0,0 0 1,0 0-1,0-1 0,0 1 0,0-1 0,1 1 0,-1-1 0,1 0 0,-1 0 1,1 0-1,0 0 0,3 1 0,9 5 201,1-1 0,-1 0 0,29 7 1,-31-10-127,-1 0-63,158 53 584,-132-42-1613,-1 2 0,49 30 0,-47-22 301,48 41 0,-26-11-151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3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1004 12595,'49'-54'1090,"84"-69"0,-19 20-271,91-119 573,-159 165-970,-3-2 1,40-73-1,-75 117-354,0-1 0,-1 0 0,0 0 0,-2-1 0,0 1 0,0-1 0,1-19 0,-5 32-53,-1-1 0,0 1 0,0-1 0,0 1 0,-1-1 0,0 1 1,1-1-1,-2 1 0,1 0 0,0-1 0,-1 1 0,0 0 0,-4-7 0,4 8-10,-1 0 0,0 0 0,0 0 1,0 0-1,0 1 0,0 0 0,-1-1 0,1 1 1,-1 0-1,0 1 0,1-1 0,-1 1 0,0-1 1,0 1-1,0 0 0,0 1 0,-8-2 0,3 2 26,0-1-1,0 1 1,0 0-1,-1 1 0,1 0 1,0 1-1,0 0 1,0 0-1,1 1 1,-1 0-1,1 1 0,-1 0 1,1 0-1,0 0 1,0 1-1,1 0 0,-1 1 1,1 0-1,1 0 1,-1 1-1,1-1 0,0 1 1,-8 12-1,2 0 58,1 1-1,0 0 0,2 0 1,0 1-1,1 0 1,1 0-1,1 1 0,-5 35 1,6-20 12,1 0 1,3 54-1,1-74-74,2 0 0,0 0 0,1 0-1,1-1 1,0 1 0,2-1 0,10 25 0,-13-36-12,-1 0 0,2 0 0,-1 0-1,0 0 1,1 0 0,0-1 0,0 1 0,0-1 0,0 0 0,1 0 0,0-1 0,-1 0-1,1 1 1,1-2 0,9 6 0,-8-6 4,0-1 0,0 1 0,1-1 0,-1 0-1,0-1 1,0 0 0,1 0 0,-1 0 0,0-1 0,1 0 0,8-3 0,5-2 17,-1-2 0,0 0 0,0-2 0,-1 0 0,0-1 0,-1 0 0,27-23 0,-20 14-19,-2-1-1,-1-1 0,0 0 1,-2-2-1,0 0 0,-2-2 1,18-32-1,-49 63-23,-7 6-1,10-4 14,0 1 1,1 0-1,1 0 1,-1 1-1,1 0 1,-11 17-1,15-20 0,0 0-1,0 1 1,1 0 0,0-1 0,0 1-1,1 0 1,-1 0 0,2 1-1,-1-1 1,1 0 0,-1 15-1,2-21 0,0 0-1,0 1 1,0-1-1,0 0 0,0 1 1,0-1-1,1 0 1,-1 1-1,0-1 0,1 0 1,-1 0-1,1 1 1,-1-1-1,1 0 0,0 0 1,-1 0-1,1 0 1,0 0-1,0 0 0,0 0 1,0 0-1,0 0 1,0 0-1,0 0 0,0 0 1,0-1-1,0 1 1,0 0-1,1-1 0,-1 1 1,0-1-1,0 0 1,1 1-1,-1-1 0,0 0 1,1 0-1,-1 1 1,0-1-1,1 0 0,-1 0 1,0-1-1,0 1 1,1 0-1,-1 0 0,0-1 1,1 1-1,1-2 1,4 0 5,0 0 1,-1-1 0,1 0 0,-1 0-1,0-1 1,0 0 0,8-7 0,-7 4-5,0 0 1,-1 0 0,0-1 0,0 1-1,7-17 1,7-8 29,-17 28-31,1 1 0,-1 0 0,1 0 0,-1 0 0,1 1 0,0-1 0,0 1 0,0 0 0,0 0 0,0 0 1,1 1-1,-1-1 0,0 1 0,1 0 0,-1 0 0,1 1 0,-1-1 0,10 1 0,2 0-1,0 1 0,0 1 1,0 0-1,16 4 0,-21-3 2,0 0 0,-1 1 0,1 0 0,-1 1-1,0 0 1,0 0 0,-1 1 0,0 0 0,0 1-1,0 0 1,-1 0 0,10 12 0,-9-8 6,-1 0-1,0 0 1,-1 1 0,0 0 0,-1 1-1,-1-1 1,0 1 0,7 27 0,-7-13 8,-1 1 1,-2 0 0,0 0-1,-2 1 1,-1-1 0,-1 0 0,-2 0-1,-1-1 1,-9 34 0,-1-11 24,-30 68 1,35-95-30,-1-1 0,-2-1-1,0 0 1,-1-1-1,-20 23 1,30-38-9,1-2 4,0 1 0,1-1-1,-1 0 1,0 0-1,-1 0 1,1 0-1,0-1 1,-1 1-1,0-1 1,1 0-1,-1 0 1,0 0-1,0-1 1,-7 3-1,10-4-3,1 0-1,-1 0 1,0 0-1,1 0 1,-1 0-1,0 0 1,1 0-1,-1 0 1,1-1-1,-1 1 1,0 0-1,1 0 0,-1-1 1,1 1-1,-1 0 1,1 0-1,-1-1 1,1 1-1,-1-1 1,1 1-1,-1-1 1,1 1-1,-1 0 1,1-1-1,0 1 1,-1-2-1,-2-19 94,3 13-62,2 0 0,-1 0 0,5-13 0,4-4-14,1 0-1,26-44 1,39-45-616,-60 91 387,40-56-2050,71-75 1,-92 118 1216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4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3 13339,'-1'0'39,"0"0"0,0-1 1,1 1-1,-1 0 0,0-1 1,0 1-1,0 0 0,0 0 1,0 0-1,1 0 0,-1 0 1,0 0-1,0 0 0,0 0 1,0 0-1,0 1 0,1-1 0,-1 0 1,0 0-1,0 1 0,0-1 1,0 0-1,1 1 0,-1-1 1,0 1-1,1-1 0,-1 1 1,0 0-1,1-1 0,-1 1 1,1 0-1,-1-1 0,0 1 0,1 0 1,-1 1-1,0 3 48,0 0 0,0 1 0,1-1-1,0 0 1,0 1 0,1 4 0,-1-9-82,4 85 865,4 195 1081,-9-215-1538,-3 0-1,-15 77 0,18-136-368,0 0 0,-1 0 0,0 0 0,0-1 0,0 1 0,-1-1 0,0 0-1,-5 9 1,8-15-40,0 0-1,-1 1 1,1-1-1,0 0 0,0 0 1,0 1-1,0-1 1,-1 0-1,1 0 1,0 0-1,0 0 0,0 1 1,-1-1-1,1 0 1,0 0-1,0 0 1,0 0-1,-1 0 0,1 0 1,0 0-1,0 0 1,-1 1-1,1-1 1,0 0-1,0 0 0,-1 0 1,1 0-1,0 0 1,0 0-1,-1-1 0,1 1 1,0 0-1,0 0 1,-1 0-1,1 0 1,0 0-1,0 0 0,-1 0 1,1 0-1,0-1 1,0 1-1,0 0 1,-1 0-1,1 0 0,0 0 1,0-1-1,0 1 1,-1 0-1,1 0 1,0 0-1,0-1 0,0 1 1,0 0-1,-5-16 50,1-9-26,1 0 0,2-1 1,2-27-1,-1 4 4,0 10-1,3-157 51,-1 163-60,2 0 0,1 0 0,16-56-1,-18 79 1,1 1 1,0-1-1,0 1 0,1 0 0,0 0 0,9-12 0,-12 19-10,0 0 0,0 0 1,-1 0-1,1 0 0,0 0 0,1 0 0,-1 1 0,0-1 0,0 1 1,1 0-1,-1 0 0,1 0 0,-1 0 0,1 0 0,-1 0 0,1 0 0,-1 1 1,1 0-1,0-1 0,-1 1 0,1 0 0,0 0 0,0 0 0,-1 1 1,1-1-1,-1 1 0,1-1 0,4 3 0,0 0 30,0 1 0,-1 0 0,1 0 0,-1 1 0,0 0 0,0 0 0,0 0 0,-1 1 0,0-1 0,0 1 0,0 1 0,-1-1 0,0 1 0,0 0 0,4 11 0,-2-4 43,0 1-1,-1 0 0,-1 0 1,0 1-1,-1-1 1,1 28-1,-4-36-53,0-1-1,0 0 0,0 1 0,-1-1 1,0 1-1,0-1 0,-1 0 0,0 0 1,-4 10-1,4-12-53,-1 0 1,1 0-1,-1-1 0,0 1 1,0-1-1,0 0 0,0 0 1,-1 0-1,1 0 0,-1 0 0,1-1 1,-1 1-1,0-1 0,-8 3 1,-78 36-2201,79-34 1622,0 0-1,1 0 1,-1 1-1,2 0 1,-16 17-1,13-11 92,1 1 0,0 1 0,-13 25 0,2 8-620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4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1 168 14251,'24'-32'1584,"4"-2"-943,3 0-121,3 3 960,-5 10-560,1 5 24,-8 16 9,-2 12-25,-9 20-264,-6 10-104,-5 17-296,-7 5-256,-5 6-608,1 2-368,4-7-1217,1-5 1777,12-11-352,14-8-344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5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527 146 16620,'-17'-23'1496,"-7"2"-1120,-10-2-176,-5 1 752,-11 2-696,-4 1-48,-3 7-136,1 7-208,4 10-680,5 7-1504,5-1 1968,6-1-305,17-6-287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6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 15859,'-26'6'1073,"-3"1"-913,2 0-88,-11 4 504,-6 2-552,-2 1-512,1 4-905,5-5 1209,7-5-152,9-2-160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6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0 989 10290,'7'-5'406,"1"0"0,-1-1 0,-1 1 0,1-1 0,-1-1 0,9-10 0,7-8 602,33-32 230,-2-2 0,-2-2 0,60-98 0,-87 118-1112,-1-1-1,-2-2 0,-2 0 1,-2-1-1,-1-1 0,16-91 1,-28 122-103,-2 0 1,0 0-1,-1-1 1,-1 1-1,0-1 1,-1 1-1,-4-20 1,5 33-21,-1 0 1,1 0-1,-1 0 1,1 0-1,-1 1 1,0-1-1,0 0 1,0 0 0,0 1-1,0-1 1,0 0-1,0 1 1,0-1-1,-1 1 1,1 0-1,-1-1 1,1 1-1,-1 0 1,-2-2 0,3 3 4,-1 0 0,0-1-1,1 1 1,-1 0 0,0-1 0,0 1 0,1 0 0,-1 0 0,0 1 0,0-1 0,1 0 0,-1 1 0,0-1 0,1 0 0,-1 1 0,0 0 0,-1 1 0,-3 1 23,0 1 0,0 0 1,0 0-1,1 1 0,0-1 0,-1 1 0,2 0 0,-1 1 0,-4 6 0,-6 13 86,2 0 0,1 1 0,1 0 0,1 0 0,-13 56 0,13-32 32,3 0 0,-3 76 1,10-92-84,0 1 1,11 65 0,-9-90-57,0 0-1,0 0 1,1-1 0,0 1 0,1 0 0,0-1-1,1 0 1,0 0 0,0 0 0,1-1-1,0 1 1,0-1 0,1-1 0,10 10-1,-13-14-4,0-1-1,0 1 1,0-1-1,0 1 1,1-1-1,-1 0 1,1-1-1,-1 1 1,1-1-1,0 0 1,0 0-1,-1 0 1,11-1-1,-8 0-1,0-1 0,0 0 0,-1 0 0,1-1 0,0 0 0,0 0-1,-1-1 1,12-6 0,-4 1-1,0-2 0,-1 0 0,0 0 0,0-1 0,-1-1 0,-1 0 0,14-18-1,-6 6-6,-2-2-1,17-31 0,-35 60-1,1 0 0,0 0 0,-1 0 0,1 0 0,0 0 0,0 0 0,1 0 0,-1 0 0,1 0 0,0 0 0,-1 0 0,1 0 0,0 0 0,2 3 0,-1-2 12,0 0-1,0 0 1,0 0-1,1 0 1,-1 0 0,1 0-1,0 0 1,0-1-1,0 1 1,7 4-1,-6-6-2,0 0 0,0 0 0,1-1 0,-1 1 0,1-1 0,-1 0 0,1-1 0,-1 1 0,1-1 0,-1 0 0,1 0 0,-1 0 0,1 0-1,-1-1 1,7-1 0,-9 1-2,-1 1 0,1 0 0,-1-1 1,1 1-1,-1-1 0,1 1 0,-1-1 0,0 0 0,1 0 0,-1 0 0,0 1 0,0-1 0,0 0 0,1 0 0,-1-1 0,0 1 0,0 0 0,0 0 0,-1-1 0,1 1 0,0 0 0,0-1 0,-1 1 1,1 0-1,-1-1 0,1 1 0,-1-1 0,0 1 0,1-1 0,-1 0 0,0 1 0,0-1 0,0 1 0,0-1 0,-1 1 0,1-1 0,0 1 0,0-1 0,-1 1 0,1-1 0,-1 1 0,0-1 1,1 1-1,-1 0 0,0-1 0,0 1 0,-1-2 0,-2-2-1,0-1 0,0 1 0,0 0 0,0 1 0,-1-1 0,0 1 0,0 0 0,0 0 0,0 0 1,-1 1-1,0 0 0,1 0 0,-12-4 0,-6 0-4,-1 0-1,-31-4 1,39 8 4,16 3 2,0 0-1,0 0 0,0 0 0,0 0 0,0-1 0,0 1 0,1 0 0,-1 0 1,0 0-1,0 0 0,0 0 0,0 0 0,0 0 0,0-1 0,0 1 0,0 0 1,0 0-1,0 0 0,0 0 0,0 0 0,0 0 0,0-1 0,0 1 0,0 0 0,0 0 1,0 0-1,0 0 0,0 0 0,0 0 0,0-1 0,0 1 0,0 0 0,0 0 1,0 0-1,0 0 0,0 0 0,0 0 0,0-1 0,0 1 0,-1 0 0,1 0 1,0 0-1,0 0 0,0 0 0,0 0 0,0 0 0,0 0 0,0 0 0,0 0 1,-1-1-1,1 1 0,0 0 0,0 0 0,0 0 0,0 0 0,0 0 0,0 0 1,-1 0-1,1 0 0,0 0 0,0 0 0,0 0 0,0 0 0,0 0 0,0 0 1,-1 0-1,1 0 0,16-8 19,23-5 19,108-19 34,-123 29-68,-1 0 0,1 2 0,-1 0 0,33 4 0,-50-2-5,1 0-1,-1 1 1,0-1 0,0 1 0,0 0-1,0 1 1,0-1 0,0 1 0,-1 1-1,1-1 1,-1 1 0,0-1 0,9 10 0,-9-7-3,1 1 1,-1 0 0,0 0-1,-1 0 1,0 0 0,0 1 0,0 0-1,-1 0 1,3 11 0,-2 0-3,-1 0 0,0 1 0,-1-1 0,-2 0 0,0 1 0,0-1 0,-2 1 0,-5 25 0,-1-12 2,-1 0 1,-23 56 0,25-72 3,-1 0 0,-1-1 1,-1 0-1,0-1 0,-1 0 0,-22 24 1,30-36 9,0 0 1,0-1-1,-1 1 1,1 0-1,-1-1 1,0 0-1,0 0 1,0 0-1,-6 2 1,9-4-5,0 0 0,0 1 1,0-1-1,0 0 0,0 0 0,0 0 0,0 0 1,0 0-1,0 0 0,0-1 0,0 1 1,0 0-1,0 0 0,1-1 0,-1 1 0,0 0 1,0-1-1,0 1 0,0-2 0,-1 1 4,1 0 0,0 0 0,1 0 1,-1-1-1,0 1 0,0 0 0,0-1 0,1 1 0,-1-1 0,1 1 0,-1-1 0,1 1 0,0-1 0,-1 1 0,1-3 1,0-6 22,0 0 0,1-1 0,0 1 0,0 0 0,1 0 0,0 1 0,1-1 0,0 0 0,1 1 0,0-1 0,6-10 0,4-5-178,1 1 1,33-40-1,-31 43-235,1 1 0,1 1 0,0 1 0,2 1 0,0 0 0,1 2 0,0 0 0,41-18-1,-2 7-416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13755,'2'43'1314,"15"84"1,-5-51-343,61 552 2644,-69-602-3266,-4-26-344,0 0 0,0 0 1,0 0-1,0 0 0,0 0 0,0 0 1,0 0-1,0 0 0,0 0 1,0 0-1,0 0 0,0 0 0,0 0 1,0 0-1,0 0 0,0 0 1,0 0-1,0 0 0,0 0 0,0 0 1,0 0-1,1 0 0,-1 0 1,0 0-1,0 0 0,0 0 0,0 0 1,0 0-1,0-1 0,0 1 1,0 0-1,0 0 0,0 0 0,0 1 1,0-1-1,0 0 0,0 0 1,0 0-1,0 0 0,0 0 0,1 0 1,0-19 161,-2-218 70,1-52-175,4 197-41,18-103 0,-19 181-21,10-53-3,-11 62-1,-1 0 0,1-1 0,1 1 0,-1 0 0,0 0 0,1 0 1,0 0-1,0 1 0,5-6 0,-7 10 1,-1-1 1,1 0 0,-1 1 0,1-1-1,-1 1 1,1-1 0,0 1 0,-1-1-1,1 1 1,0-1 0,-1 1 0,1 0-1,0-1 1,0 1 0,-1 0 0,1 0-1,0-1 1,0 1 0,0 0 0,-1 0-1,1 0 1,0 0 0,0 0 0,0 0-1,-1 0 1,1 1 0,1-1 0,-1 1-1,1 0-1,-1 0 1,0 0 0,0 0 0,0 0 0,0 0 0,0 0 0,0 0-1,0 0 1,-1 1 0,1-1 0,0 0 0,0 3 0,2 4-9,0 1 0,-1 0-1,2 15 1,-1-3-70,-1 0 0,-2 0 0,0 0 0,-5 36-1,3-45-394,0 0-1,-1 0 1,-1-1-1,0 1 0,-1 0 1,0-1-1,-1 0 1,0-1-1,-11 16 1,-18 19-1343,17-22 757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16468,'2'1'69,"0"-1"1,0 1 0,0-1-1,-1 1 1,1 0 0,0 0-1,-1 0 1,1 0 0,-1 0 0,1 0-1,-1 0 1,1 1 0,-1-1-1,0 0 1,0 1 0,0-1 0,0 1-1,0-1 1,0 1 0,0 0-1,0-1 1,0 1 0,-1 0-1,1 0 1,-1-1 0,0 1 0,1 0-1,-1 0 1,0 0 0,0 3-1,-1 5 170,0 0-1,-1-1 1,0 1-1,-7 18 1,-1 5 448,6-17-352,1 1-1,1 0 1,0 0-1,2 0 1,1 31-1,1-37-210,0-1 0,0 0 0,1 1-1,1-1 1,-1 0 0,2-1 0,-1 1 0,1-1-1,1 0 1,11 15 0,-1-4-241,1-1 0,1-1-1,1-1 1,0 0 0,1-1 0,1-1 0,1-1-1,0-1 1,26 11 0,-46-23-60,-1 0 1,1-1-1,-1 1 1,1 0-1,-1-1 1,1 1-1,-1-1 0,1 1 1,-1-1-1,1 0 1,0 1-1,-1-1 1,1 0-1,-1 0 1,1 0-1,0-1 1,-1 1-1,1 0 0,-1-1 1,4 0-1,-4-1 43,-1 1-1,1-1 1,0 1 0,0-1-1,-1 1 1,1-1-1,-1 0 1,1 0 0,-1 1-1,0-1 1,0 0-1,1 0 1,-1 1 0,0-1-1,-1 0 1,1 0-1,0 1 1,-1-4 0,-5-27-1275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49 9610,'-1'-2'239,"0"-1"0,0 1 0,0 0 1,-1-1-1,1 1 0,-1 0 0,1 0 0,-1 0 0,0 0 0,0 0 0,0 1 1,0-1-1,0 1 0,0-1 0,0 1 0,-1-1 0,1 1 0,0 0 0,-1 0 0,1 0 1,-1 1-1,1-1 0,-4 0 0,-9-1 514,1 0 0,-1 1 0,-15 0 0,15 1-242,-57-2 1043,-71 0-849,140 2-871,1 0 0,-1 0 1,1 1-1,0-1 0,-1 1 0,1-1 0,0 1 0,-1 0 1,1 0-1,0 0 0,0 0 0,0 0 0,-1 1 0,1-1 0,1 1 1,-4 1-1,4-1 46,0-1 0,0 1 0,0-1 0,0 1 0,1-1 0,-1 1 0,0 0 0,1-1 0,-1 1 0,1 0 0,-1 0 0,1-1 0,0 1 0,0 0 0,0 0 0,0-1 0,0 1 0,0 0 0,0 0 1,1 0-1,-1-1 0,0 1 0,2 2 0,10 17-1054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8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54 17660,'-11'13'1160,"-6"-13"-1024,-3-3-88,-9-8 432,-4-2-480,-2 2-472,-2-1-240,4 5 584,2-1-96,5 7-96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0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473 227 14851,'-9'-23'263,"-2"0"-1,-1 1 1,-15-23-1,20 35-231,0 1 0,-1 1-1,1 0 1,-2 0 0,1 0 0,-1 1-1,0 0 1,-1 1 0,-12-7 0,13 8 69,-1 1 0,0 0 0,0 0 0,0 1 0,0 0 0,-1 1 0,1 0 0,-1 1 0,1 0 0,-1 1 0,0 0 1,-15 2-1,19-1-17,-1 1 1,1 0 0,0 0-1,0 1 1,0 0 0,0 0-1,0 1 1,0 0 0,1 0 0,0 0-1,-1 1 1,2 0 0,-1 0-1,1 1 1,0 0 0,0 0-1,-8 12 1,6-6 15,1 0 0,0 0 0,1 1 1,0-1-1,1 1 0,0 1 0,1-1 0,-1 15 0,3-19-49,0 0 0,1-1 1,0 1-1,0 0 0,1-1 0,0 1 0,1 0 0,0-1 0,0 1 0,1-1 0,0 0 1,0 0-1,7 12 0,-8-17-38,0 0 1,0 0-1,0-1 1,0 1-1,1-1 1,-1 1-1,1-1 0,-1 0 1,1 0-1,0 0 1,-1-1-1,1 1 1,0-1-1,0 1 1,1-1-1,-1 0 1,0 0-1,0 0 0,0-1 1,1 1-1,-1-1 1,0 1-1,1-1 1,-1 0-1,0-1 1,1 1-1,-1-1 1,0 1-1,1-1 1,-1 0-1,0 0 0,0 0 1,0-1-1,4-1 1,3-4 3,0 1 1,-1-2-1,1 1 1,-2-1-1,1-1 0,-1 1 1,0-1-1,9-16 1,2-4 52,24-52-1,-29 56 19,-14 25-84,0-1-1,1 1 1,-1 0-1,0 0 1,0-1 0,0 1-1,0 0 1,0 0 0,1 0-1,-1-1 1,0 1-1,0 0 1,0 0 0,1 0-1,-1 0 1,0 0 0,0-1-1,1 1 1,-1 0-1,0 0 1,0 0 0,0 0-1,1 0 1,-1 0 0,0 0-1,1 0 1,-1 0 0,0 0-1,0 0 1,1 0-1,-1 0 1,0 0 0,0 0-1,1 0 1,-1 0 0,0 0-1,0 0 1,1 0-1,-1 1 1,0-1 0,0 0-1,0 0 1,1 0 0,-1 0-1,0 0 1,0 1-1,1-1 1,5 13 86,5 30 97,-8-28-96,1 0-1,1 1 0,0-1 0,14 26 0,-17-37-78,1 0 0,-1-1 0,1 0 0,0 1 0,0-1 0,0 0-1,0 0 1,0-1 0,1 1 0,-1-1 0,1 1 0,-1-1 0,1 0 0,0-1 0,0 1 0,0-1 0,0 1 0,0-1 0,1 0 0,-1-1 0,0 1 0,0-1 0,5 0-1,5 0-187,-1-2 0,0 0 0,0 0-1,0-1 1,-1-1 0,1 0 0,-1-1 0,20-10-1,-7 1-823,-1-1 0,43-34 0,-36 24 116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0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1480 14371,'-47'-38'1552,"2"-14"-975,13-31-129,-1-13 1120,7-18-944,7-8-8,14-14 24,5-1 16,17 7-215,6 9-105,8 17-280,3 8-152,4 16-440,0 9-265,-1 25-1079,-1 11 1520,-6 22-304,-3 8-272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1 891 11883,'23'-42'2050,"12"-17"-1052,28-25 803,22-31-293,-39 46-755,-3-2 1,61-137-1,-96 188-632,-1-1 0,7-38-1,-12 50-74,-1 0-1,0 0 0,-1 0 0,0 0 0,0 0 0,-1 0 0,0 0 1,-1 0-1,-3-10 0,5 16-29,-1 1 0,0 0 1,0 0-1,1 0 0,-1 0 0,-1 0 1,1 0-1,0 0 0,0 0 0,-1 0 1,1 0-1,-1 1 0,0-1 1,1 0-1,-1 1 0,0 0 0,0-1 1,0 1-1,0 0 0,0 0 0,0 0 1,0 0-1,0 0 0,0 1 0,-1-1 1,1 1-1,0-1 0,0 1 0,-1 0 1,1 0-1,-3 0 0,1 1 12,-1 0 0,1 0 0,0 0 0,0 1 0,-1 0 0,1-1 0,0 2 0,0-1 0,1 0 0,-1 1 0,0-1 0,1 1 0,0 0 0,-1 1 0,-3 4 0,-7 12 44,1-1 1,0 2-1,2 0 0,1 0 1,0 1-1,1 0 0,2 1 0,0 0 1,-3 24-1,1 10 67,2 0 0,0 92 0,7-114-90,0 0-1,3-1 1,1 1 0,14 57-1,-17-85-39,9 22 18,-9-28-25,0 0 0,-1 1 0,1-1 0,0 0 0,-1 0 0,1 0 0,0 0 0,0 0 0,0 0 0,0 0 0,0-1 0,0 1 0,0 0 0,0 0 0,1-1 0,-1 1 0,0-1 0,0 1 0,2 0 0,-2-1 0,-1 0-1,1 0 1,0 0-1,0 0 0,0 0 1,0 0-1,0 0 1,0 0-1,-1-1 1,1 1-1,0 0 1,0 0-1,0-1 1,-1 1-1,1 0 1,0-1-1,0 1 1,-1-1-1,1 1 1,0-1-1,-1 0 1,1 1-1,-1-1 1,2-1-1,10-21 21,-10 20-20,8-24 12,11-49 0,-17 55-8,1 1-1,1 1 1,1-1 0,19-36-1,-26 54-5,1 0 1,0 1-1,0-1 0,0 0 0,0 1 0,0-1 0,1 1 0,-1 0 0,0-1 0,1 1 0,-1 0 0,1 0 0,-1 0 0,1 0 0,0 0 0,-1 0 0,1 0 0,0 0 0,0 1 0,-1-1 0,1 1 0,0-1 0,0 1 0,0 0 0,0 0 0,0 0 0,-1 0 0,1 0 0,0 0 0,0 0 1,0 1-1,0-1 0,0 1 0,-1-1 0,1 1 0,0 0 0,0 0 0,-1-1 0,1 1 0,-1 0 0,1 1 0,1 0 0,6 6-1,0 0 0,0 1 0,-1 0-1,0 0 1,7 12 0,-14-19 1,53 78-94,16 19-307,-68-96 157,0 0-1,1-1 1,0 1-1,-1-1 0,1 0 1,4 3-1,-7-5 171,1 0 0,-1 1 0,1-1 1,-1 0-1,0 0 0,1 1 0,-1-1 0,1 0 0,-1 0 0,1 1 0,-1-1 0,0 0 0,1 0 0,-1 0 0,1 0 0,-1 0 0,1 0 0,-1 0 0,1 0 0,-1 0 1,1 0-1,-1 0 0,1 0 0,-1 0 0,1 0 0,-1-1 0,1 1 0,-1 0 0,1 0 0,-1 0 0,0-1 0,1 1 0,-1 0 0,1-1 0,-1 1 0,0 0 0,1-1 0,-1 1 1,0 0-1,1-1 0,-1 1 0,0-1 0,0 1 0,1 0 0,-1-1 0,0 1 0,0-1 0,0 1 0,0-1 0,2-5-1031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1 373 14355,'43'-72'2191,"3"1"0,95-111 0,-139 180-2117,5-6 201,-1 2 0,1-1 1,12-8-1,-17 14-231,-1 0 0,0 0 1,1 0-1,-1 0 0,0 0 0,1 1 0,-1-1 0,1 0 0,-1 1 1,1 0-1,-1-1 0,1 1 0,0 0 0,-1-1 0,1 1 0,-1 0 1,1 0-1,0 0 0,-1 0 0,1 1 0,-1-1 0,1 0 0,-1 1 1,1-1-1,-1 1 0,1 0 0,-1-1 0,1 1 0,-1 0 1,2 1-1,0 1 15,0 1 1,0 0-1,-1 0 1,1 0-1,-1 0 1,0 0-1,-1 0 1,1 1-1,-1-1 1,1 1-1,0 7 1,6 58 19,-7-53-119,6 143-1022,7 66-3214,-13-218 3988,0 1 1,0-1 0,1 0 0,1 1-1,-1-1 1,8 16 0,3-12-850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68 16940,'-45'-6'1416,"-3"-1"-1192,-1 0-120,1 0 928,-2 2-1032,2-2-104,8 2-288,7 1-240,9 0-896,7 0 1288,10-2-265,4 0-167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22 9930,'1'0'47,"-1"-1"0,0 0 0,0 1-1,1-1 1,-1 1 0,0-1 0,0 0-1,0 1 1,0-1 0,0 0 0,0 1 0,0-1-1,0 0 1,0 1 0,0-1 0,0 1 0,0-1-1,-1 0 1,1 1 0,0-1 0,0 1 0,-1-1-1,1 0 1,0 1 0,-1-1 0,1 1 0,0-1-1,-1 1 1,1-1 0,-1 1 0,1 0 0,-1-1-1,1 1 1,-1-1 0,1 1 0,-1 0-1,1-1 1,-1 1 0,0 0 0,1 0 0,-1 0-1,1 0 1,-2-1 0,0 1 36,0 1 0,0-1 0,0 1 0,0-1-1,0 1 1,0 0 0,0-1 0,1 1 0,-1 0 0,0 0 0,1 0 0,-1 1 0,-2 1-1,-5 7 192,0 0 0,1 1 0,0-1-1,1 1 1,0 1 0,1 0-1,0 0 1,1 0 0,0 0-1,-4 18 1,2 0 113,1 0 1,1 0-1,-1 44 0,5-49-202,2 0-1,1 0 0,0 1 1,2-2-1,8 31 1,-9-46-127,-1 0 0,1 0 1,1 0-1,0-1 0,0 1 1,1-1-1,-1 0 0,2 0 1,-1-1-1,1 1 0,1-1 1,-1 0-1,1-1 0,0 0 1,1 0-1,-1 0 0,9 4 1,-10-8-30,-1 0-1,1 0 1,-1 0 0,1-1 0,0 1 0,-1-1 0,1-1 0,0 1 0,0-1 0,0 0 0,0 0 0,0-1 0,-1 0 0,1 0 0,0 0 0,-1-1 0,1 0 0,0 0 0,-1 0 0,0-1 0,0 1 0,0-1 0,0 0 0,7-6 0,-4 2-14,-1 1 1,1-2 0,-1 1-1,0-1 1,-1 0-1,0-1 1,0 1 0,-1-1-1,0-1 1,0 1 0,-1 0-1,-1-1 1,4-12-1,-4 5-7,-1 0 0,0 0 0,-1 0 0,-1-1-1,-1 1 1,0 0 0,-1 0 0,-1 0 0,-8-27-1,4 23-1,-1-1-1,0 1 0,-2 1 0,0 0 1,-1 0-1,-26-33 0,30 44-8,0 1 0,-1 0-1,0 0 1,0 1 0,-18-12 0,23 17-21,0 0-1,1 1 1,-1-1-1,0 1 1,0 0 0,0 0-1,0 0 1,0 0 0,0 0-1,0 1 1,0-1 0,0 1-1,0 0 1,0 0 0,0 0-1,-1 1 1,1-1 0,0 0-1,0 1 1,0 0 0,0 0-1,0 0 1,0 0 0,1 1-1,-5 1 1,3 1-93,-1 0 1,0 1-1,1-1 1,0 1-1,0 0 1,1 0-1,-1 0 0,1 1 1,0-1-1,0 1 1,1 0-1,0 0 1,0 0-1,-2 10 1,0 4-72,1 0 1,1 0-1,0 27 1,5 20-382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2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1018 12667,'38'-42'1305,"-2"-2"1,-3-1-1,37-64 1,-56 87-975,31-53 119,-4-1-1,-2-3 1,-5-1 0,32-104-1,-59 158-323,9-53 0,-15 67-82,0 0-1,-1-1 1,-1 1 0,1-1-1,-2 1 1,-3-17 0,4 25-28,0 0 1,-1 1-1,1-1 0,-1 0 1,0 0-1,0 1 1,0-1-1,0 1 0,0 0 1,-4-4-1,4 6-9,1 0-1,0 0 1,0 0 0,0 0-1,-1 0 1,1 0 0,0 1-1,-1-1 1,1 1 0,-1-1-1,1 1 1,0-1 0,-1 1-1,1 0 1,-1 0 0,1-1-1,-1 1 1,0 0 0,1 1-1,-1-1 1,1 0 0,-1 0-1,1 1 1,0-1 0,-1 1-1,1-1 1,-1 1 0,1-1-1,0 1 1,-1 0 0,-1 1-1,-3 3 17,1-1-1,-1 1 0,1 0 1,0 1-1,0 0 1,0-1-1,1 1 0,-7 12 1,1 3 44,-14 35 0,9-10 11,1 0 0,3 1 0,-9 80 0,14-47 24,4 111-1,3-173-94,1 0-1,4 22 1,-5-39-7,-1 0 0,0 0 0,0-1-1,0 1 1,0 0 0,1 0 0,-1-1 0,0 1 0,0 0-1,1 0 1,-1-1 0,1 1 0,-1 0 0,1-1 0,-1 1 0,1-1-1,-1 1 1,1 0 0,0 0 0,0-1 0,-1-1-1,0 1 1,1 0 0,-1 0-1,1 0 1,-1 0 0,0 0-1,1 0 1,-1 0 0,0-1 0,1 1-1,-1 0 1,0 0 0,1-1-1,-1 1 1,0 0 0,1 0-1,-1-1 1,0 1 0,0 0 0,1-1-1,-1 1 1,0 0 0,0-1-1,0 0 1,12-28-17,12-67 1,-24 95 17,0 1 0,0-1 0,0 1 0,0-1-1,0 0 1,1 1 0,-1-1 0,0 1 0,0-1 0,1 1 0,-1-1 0,0 1-1,1-1 1,-1 1 0,0-1 0,1 1 0,-1-1 0,1 1 0,-1 0 0,1-1-1,-1 1 1,1 0 0,-1-1 0,1 1 0,-1 0 0,1 0 0,0-1 0,-1 1-1,1 0 1,-1 0 0,1 0 0,0 0 0,1 0 1,-1 1 0,0 0 0,0-1-1,0 1 1,1 0 0,-1 0 0,0 0 0,0 0 0,0 0 0,0 0 0,-1 0-1,1 0 1,1 2 0,5 9 10,-1 0-1,7 15 1,-11-22-10,-1 0-2,1-1 1,0 1-1,1-1 0,-1 0 1,1 0-1,0 0 0,4 4 1,-5-6-1,-1-1 0,1 0 1,0 1-1,0-1 0,0 0 1,0 0-1,0-1 0,0 1 1,0 0-1,0-1 0,0 1 1,0-1-1,0 1 0,1-1 1,-1 0-1,0 0 0,0 0 1,0 0-1,3-1 0,43-6-13,-13 2 36,0 1 0,47 1 1,-70 3-50,-1 1 1,1 1 0,-1 0-1,0 0 1,0 1 0,0 1-1,0 0 1,-1 0-1,1 1 1,-1 0 0,13 9-1,-13-6-388,0 0-1,13 16 0,-8-9-816,-15-14 1104,1 0 0,-1-1 0,1 1 0,0 0-1,-1-1 1,1 1 0,-1-1 0,1 1 0,0-1 0,0 0 0,-1 1-1,1-1 1,0 0 0,-1 1 0,1-1 0,0 0 0,0 0 0,0 1-1,0-1 1,0-1 78,-1 1-1,1 0 1,-1-1-1,0 1 0,1-1 1,-1 1-1,0-1 1,1 1-1,-1-1 1,0 1-1,0-1 0,1 1 1,-1-1-1,0 1 1,0-1-1,0 1 1,0-1-1,0 1 0,0-1 1,0 0-1,0 1 1,0-1-1,0 1 1,0-2-1,0-18-1109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2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 8682,'2'7'305,"0"1"0,0 0 0,-1 0 0,1-1 0,-2 1 0,1 0-1,-1 0 1,0 0 0,-1 0 0,0 0 0,0-1 0,-5 16 0,-1-4 378,-1 0 1,0-1-1,-21 33 0,11-23 213,2 1-1,1 1 0,-12 35 0,22-51-638,1 0 0,1 0 0,0 0 0,1 0-1,1 1 1,0-1 0,1 1 0,0-1 0,4 26 0,-1-26-279,0 0 1,2 0 0,-1 0 0,1-1 0,1 0 0,0 0 0,1 0-1,1-1 1,17 22 0,-19-26-134,2-1 0,-1 1-1,1-2 1,0 1 0,0-1 0,1 0-1,0 0 1,0-1 0,0-1-1,0 1 1,1-2 0,0 1 0,0-1-1,15 2 1,21-2-453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1462 10322,'21'-97'1873,"-3"-8"-889,-4-14-296,-5-15 1632,-13-17-1023,-10-3-241,-22 2-320,-14 9-344,-16 20-1224,-10 4 904,-3 26-200,-3 22-120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4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1113 12619,'12'-4'343,"-1"0"1,0 0-1,0-1 1,0-1-1,-1 0 1,13-9 0,-19 12-238,32-23 545,-2-1 0,0-1 0,43-50 0,78-111 583,-106 120-953,-2-1 1,-3-3-1,-4-1 1,51-131-1,-85 187-243,0 0 0,-1-1 0,5-36 0,-10 50-32,1 1 1,-1-1-1,0 0 1,0 0-1,0 0 1,-1 0 0,1 0-1,-1 0 1,0 1-1,-1-1 1,1 0-1,-1 1 1,0-1-1,0 1 1,-1 0 0,1-1-1,-1 1 1,0 0-1,-6-6 1,7 8-3,-1 0 0,1 0 0,-1 0-1,0 1 1,0-1 0,1 1 0,-1-1 0,0 1 0,0 0 0,0 0 0,0 1 0,-1-1 0,1 1 0,0-1 0,0 1-1,-3 0 1,0 1 4,1-1 0,0 1 0,0 1 0,0-1 0,0 1 0,0 0 0,0 0 0,-9 5-1,3 1 22,0 0-1,0 1 0,0 0 0,1 0 0,1 1 0,-13 16 0,5-1 36,0 2 0,2 0 0,1 0 0,1 2-1,1-1 1,-11 42 0,8-10 47,2 1 0,-5 74-1,17-125-97,-3 32 52,2 62 1,2-93-61,1 0-1,0 0 1,1-1 0,0 1 0,0 0 0,2-1 0,-1 0-1,1 0 1,1 0 0,-1 0 0,8 10 0,-9-16-5,1 0 0,-1-1 1,0 1-1,1-1 1,0 0-1,-1 0 0,1 0 1,1-1-1,-1 0 0,0 1 1,0-1-1,1-1 0,0 1 1,-1-1-1,1 1 0,0-1 1,-1-1-1,1 1 1,0-1-1,0 1 0,0-2 1,-1 1-1,8-1 0,3-2 0,0 0-1,0-1 1,0-1-1,0 0 1,-1-1 0,15-9-1,14-9-8,-1-1-1,73-61 1,65-77-27,-133 119 24,-42 40 18,-3 5 0,-6 12 9,-11 19 11,15-32-26,-4 8 6,-66 140 37,64-133-40,1 0 1,1 0-1,0 1 1,1-1-1,1 1 1,0 0-1,1 0 1,2 19-1,-1-30 0,2 0 0,-1 0 0,0 0 0,1 0 0,0-1 0,0 1 0,1-1 0,3 8 0,-5-12-3,-1 1 0,1 0 0,-1 0-1,1 0 1,-1-1 0,1 1 0,-1 0 0,1-1 0,0 1-1,-1 0 1,1-1 0,0 1 0,0-1 0,-1 1 0,1-1-1,0 1 1,0-1 0,0 1 0,0-1 0,-1 0-1,1 0 1,0 1 0,0-1 0,0 0 0,0 0 0,0 0-1,0 0 1,0 0 0,0 0 0,0 0 0,0-1-1,-1 1 1,1 0 0,0 0 0,0-1 0,0 1 0,0 0-1,0-1 1,-1 1 0,1-1 0,0 1 0,0-1-1,-1 0 1,1 1 0,0-1 0,-1 0 0,1 1 0,0-1-1,-1 0 1,1 0 0,-1 1 0,1-3 0,3-4-6,-1 0 0,0 0 1,0-1-1,-1 1 0,0-1 0,0 0 1,-1 1-1,0-1 0,0 0 0,-1 0 1,0 0-1,-2-12 0,2 7-4,0 0 1,3-27-1,-2 39 11,-1 0 0,0 0 1,1 0-1,-1 0 0,1 0 0,0 0 1,-1 0-1,1 0 0,-1 0 1,1 0-1,0 1 0,0-1 0,0 0 1,-1 0-1,1 1 0,0-1 1,0 0-1,0 1 0,0-1 0,0 1 1,0-1-1,0 1 0,0 0 1,2-1-1,30-3 51,-15 3-40,-16-1-14,0 1 1,1-1 0,-1 0 0,0 0-1,0 0 1,0 0 0,0 0 0,-1 0 0,1 0-1,-1-1 1,2-2 0,2-2 0,6-6 19,1 0 1,1 1-1,0 1 1,0 0-1,1 1 0,0 1 1,1 0-1,0 1 1,0 0-1,1 1 1,0 1-1,28-8 1,-41 14-8,-1-1 0,0 1 1,0 0-1,0-1 0,1 1 1,-1 0-1,0 0 0,0 0 1,1 1-1,-1-1 0,2 1 1,-4-1-9,1 0-1,-1 0 1,0 1 0,0-1 0,1 0 0,-1 0 0,0 0-1,0 0 1,0 0 0,0 1 0,1-1 0,-1 0 0,0 0-1,0 0 1,0 1 0,0-1 0,0 0 0,0 0 0,0 0-1,1 1 1,-1-1 0,0 0 0,0 0 0,0 1 0,0-1 0,0 0-1,0 0 1,0 1 0,0-1 0,0 0 0,0 0 0,0 0-1,0 1 1,-10 12 45,-9 1-8,14-11-36,1 0 1,-1 1-1,1-1 1,0 1-1,0 0 1,0 0 0,0 0-1,1 1 1,0-1-1,-1 1 1,-3 8 0,7-12-4,0 0 0,0 1 0,0-1 0,0 0 0,0 1 0,0-1 0,1 0 0,-1 0 0,0 1 0,1-1 0,-1 0 0,1 0 0,-1 0 0,1 1 0,-1-1 0,1 0 0,0 0 0,0 0 0,-1 0 0,1 0 0,0 0 0,0 0 0,0-1 0,0 1 0,0 0 0,0 0 0,0-1 0,2 2 0,39 15 16,-32-13-14,2 0-3,-1 1 1,1 0-1,-1 1 0,12 7 1,-18-10-2,-1 1 0,0 0 1,1 0-1,-1 0 0,-1 0 1,1 1-1,-1-1 0,1 1 0,-1 0 1,-1 0-1,5 10 0,-3-2 1,0 1 1,-1 0-1,-1 0 0,0 0 0,-1 0 0,-1 1 1,0-1-1,-1 0 0,0 0 0,-1 0 1,-1 0-1,-7 24 0,-5 6 11,-1-1 0,-36 65 0,25-57 38,-38 53-1,51-85 3,-1 1 0,-1-2 1,-1 0-1,0-1 0,-27 20 0,40-34-23,-25 15 105,28-17-124,0-1 0,1 0 1,-1 1-1,0-1 0,1 0 0,-1 1 0,0-1 0,0 0 1,0 0-1,1 0 0,-1 0 0,0 0 0,0 0 0,0 0 1,1 0-1,-1 0 0,0 0 0,0 0 0,0 0 0,1-1 0,-1 1 1,0 0-1,0-1 0,1 1 0,-1 0 0,0-1 0,1 1 1,-1-1-1,0 1 0,1-1 0,-1 0 0,1 1 0,-1-1 1,0-1-1,0 1 9,0-1 0,1 0 0,-1 0 0,1 0 0,0 0 0,-1 0 0,1 0 0,0 0 0,0 0 0,0 1 0,0-1 0,0 0 0,1 0 0,-1 0 0,1 0 0,-1 0 0,2-2 0,17-34 153,-16 33-138,16-25 78,1 2-1,1 0 1,37-37 0,83-67-421,-133 124 262,156-130-1531,77-73-1544,-190 158 2136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5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13107,'-18'320'2416,"11"-134"-1495,-1-31-204,-6 105 939,13-245-1526,1-7 1,-1 1 0,0 0 0,-1-1 0,1 0 0,-7 16 1,8-24-123,0 0 1,0 0 0,0 0 0,0-1-1,0 1 1,0 0 0,0 0 0,0 0-1,0 0 1,0-1 0,0 1 0,0 0-1,-1 0 1,1 0 0,0 0 0,0 0-1,0-1 1,0 1 0,0 0 0,-1 0-1,1 0 1,0 0 0,0 0 0,0 0-1,0 0 1,-1 0 0,1 0 0,0 0-1,0 0 1,0 0 0,-1 0 0,1 0-1,0 0 1,0 0 0,0 0 0,-1 0 0,1 0-1,0 0 1,0 0 0,0 0 0,0 0-1,-1 0 1,1 0 0,0 0 0,0 0-1,0 0 1,0 0 0,-1 1 0,1-1-1,0 0 1,0 0 0,0 0 0,0 0-1,0 0 1,0 1 0,0-1 0,-1 0-1,1 0 1,-4-21 209,0-52 79,2 0-1,10-89 1,-1 88-145,22-97 0,-21 135-117,2 0 1,2 1 0,1 0-1,28-53 1,-34 76-23,1-1 1,0 2-1,11-14 0,-17 22-7,1 1-1,-1-1 0,1 1 0,-1 0 0,1 0 0,0 0 1,0 0-1,-1 0 0,1 1 0,1-1 0,-1 1 0,0 0 1,0 0-1,0 0 0,1 0 0,-1 0 0,0 1 1,5-1-1,-5 2 0,-1-1-1,0 1 1,1-1 0,-1 1 0,0 0 0,0 0-1,0 0 1,0 0 0,0 0 0,0 1 0,0-1-1,0 0 1,0 1 0,0 0 0,-1-1 0,1 1 0,-1 0-1,1 0 1,-1 0 0,0 0 0,1 0 0,-1 0-1,0 0 1,-1 0 0,1 1 0,0-1 0,-1 0-1,1 4 1,1 3 12,0 1-1,-1-1 1,0 0-1,-1 1 1,0-1-1,-2 11 0,-1 0 21,-1-1 0,-1 0-1,0 0 1,-2 0-1,0-1 1,-1 0-1,-14 21 1,14-24-158,-2-1 1,0 0 0,0-1 0,-2 0-1,1-1 1,-2 0 0,1-1-1,-25 17 1,34-26-163,0 0 0,0 0 0,0 0 0,0 0 0,1 1 0,-1-1 0,-3 6 0,5-7 194,0 1 1,0-1-1,1 1 0,-1-1 0,1 1 0,-1-1 0,1 0 0,0 1 0,-1 0 0,1-1 0,0 1 0,0-1 0,0 1 0,0-1 0,0 1 0,0-1 0,1 1 1,-1-1-1,1 1 0,0 1 0,9 18-888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5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1 133 8674,'3'-5'1085,"0"0"0,1 0 0,-1 1 1,1-1-1,6-4 0,46-32 1682,-29 23-831,-15 9-1413,20-14 694,-31 22-1132,1 0-1,-1 0 0,0 0 1,1 0-1,0 1 0,-1-1 1,1 0-1,-1 1 0,1 0 1,0-1-1,-1 1 0,1 0 1,0 0-1,-1 0 0,1 0 1,0 0-1,2 0 0,-4 1-56,1 0-1,0-1 1,-1 1-1,1 0 1,0-1 0,-1 1-1,1 0 1,-1 0-1,1-1 1,-1 1-1,0 0 1,1 0-1,-1 0 1,0 0-1,1 0 1,-1 0 0,0-1-1,0 1 1,0 0-1,0 0 1,0 0-1,0 0 1,0 0-1,0 0 1,0 0-1,-1 0 1,1 1 0,-9 31 219,8-28-175,-44 121 267,24-73-1387,-19 81-1,39-131 830,0 0-1,1 0 0,-1 0 0,1-1 0,0 1 0,0 0 0,0 0 0,0 0 0,0 0 0,0-1 0,1 1 0,1 3 0,-1-4-12,0 0 0,0 0 0,1 0 0,-1-1-1,1 1 1,0 0 0,-1-1 0,1 0-1,0 1 1,0-1 0,0 0 0,0 0-1,0 0 1,0 0 0,4 1 0,12 5-870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917 10 14875,'-286'-7'6023,"-163"5"-4558,431 3-1506,-59 5-963,70-5 839,1 0-1,-1 1 1,1 0-1,-1 0 1,1 0-1,0 1 1,0 0-1,0 0 0,-5 4 1,-2 7-343,8 2-171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28 12787,'7'-19'1621,"-4"17"-849,-4 14-234,-32 185 3066,-22 101-1703,54-295-1876,0 0-1,0 0 0,0 0 0,0 0 1,-1 0-1,1 0 0,-1 0 1,-3 4-1,5-7-22,0 0 0,0 1 0,0-1 0,0 0 0,0 0 0,0 0 0,0 0 0,-1 0 0,1 0 0,0 0 0,0 0 0,0 0 0,0 0 0,0 1 0,0-1 0,0 0 0,-1 0 0,1 0 0,0 0 0,0 0 0,0 0 0,0 0 0,0 0 0,0 0 0,-1 0 0,1 0 1,0 0-1,0 0 0,0 0 0,0 0 0,0 0 0,0 0 0,-1 0 0,1-1 0,0 1 0,0 0 0,0 0 0,0 0 0,0 0 0,0 0 0,0 0 0,0 0 0,-1 0 0,1 0 0,0 0 0,0-1 0,0 1 0,0 0 0,0 0 0,0 0 0,0 0 0,0 0 0,0 0 0,0 0 0,0-1 0,0 1 0,0 0 0,0-21 62,9-23-23,1 1 0,2 0-1,3 0 1,1 2 0,23-43-1,-24 53 8,37-50 0,-41 66-32,1 1 0,0 1 0,1-1 0,0 2 0,17-13 0,-26 23-7,0-1-1,0 1 1,1 0-1,-1 0 1,1 0-1,-1 0 1,1 1-1,0 0 1,0 0 0,-1 0-1,1 1 1,6-1-1,-9 1-3,-1 0 0,1 0 0,-1 1 1,1-1-1,-1 0 0,0 1 0,1-1 0,-1 1 0,1-1 0,-1 1 1,0 0-1,0 0 0,1-1 0,-1 1 0,0 0 0,0 0 0,2 2 0,-2-1 0,0 0-1,0 0 1,0-1-1,-1 1 1,1 0-1,0 0 1,-1 0-1,0 0 1,1 0-1,-1 0 1,0 0-1,0 0 1,0 0-1,0 0 1,-1 0-1,1 0 1,-1 2-1,-1 4 2,-1 0-1,0 0 1,0 0-1,-1-1 1,0 0-1,0 1 0,-1-1 1,0-1-1,0 1 1,-1-1-1,0 0 0,-7 6 1,-2 1-183,0 0-1,-2-1 1,-33 19 0,14-17-630,30-12 301,-1 0-1,1 1 1,0 0 0,0 0-1,-1 0 1,2 1 0,-8 4 0,13-7 430,-1 0 0,1-1 0,-1 1 1,1 0-1,0 0 0,-1-1 0,1 1 1,0 0-1,-1 0 0,1 0 0,0 0 1,0-1-1,0 1 0,0 0 0,0 0 1,0 0-1,0 0 0,0 0 0,0-1 1,0 1-1,0 0 0,1 0 0,-1 0 1,1 1-1,8 12-1019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11482,'2'0'160,"0"0"-1,-1 0 0,1 0 1,0 0-1,0 1 0,-1-1 1,1 0-1,0 1 0,-1-1 0,1 1 1,0 0-1,-1 0 0,1-1 1,-1 1-1,1 0 0,-1 0 1,0 0-1,1 1 0,-1-1 1,0 0-1,2 2 0,-2 0 56,0-1 1,1 1-1,-1-1 0,0 1 0,0 0 0,-1 0 1,1 0-1,-1-1 0,1 1 0,-1 0 1,0 5-1,-1 4 217,0 0 0,-1-1 0,0 1 0,-1-1 0,-6 16 0,-37 76 1226,1-3-643,39-84-834,1 0 0,0 1-1,1-1 1,-2 23-1,5-32-188,1-1 0,1 1 0,-1 0-1,1 0 1,0-1 0,1 1-1,-1 0 1,1-1 0,1 1 0,-1-1-1,1 0 1,0 0 0,0 0 0,1 0-1,0-1 1,0 1 0,0-1-1,1 0 1,0 0 0,0 0 0,0-1-1,7 5 1,-6-5-122,-1-1-1,1 1 0,-1-2 1,1 1-1,0-1 0,0 1 1,0-2-1,0 1 1,0-1-1,1 0 0,-1 0 1,0 0-1,1-1 1,-1 0-1,0-1 0,1 1 1,-1-1-1,0 0 1,0-1-1,0 1 0,0-1 1,0 0-1,0-1 1,7-3-1,22-20-700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7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0 18612,'-23'18'1480,"-2"2"-1288,-5-4-112,-2-2 729,-5-3-785,2 0-104,5 2-441,5 1-295,14 4-1224,8-1 1720,16 1-312,9 2-241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15011,'4'-6'968,"2"6"-976,0 3-200,-5 4-736,-1 3 864,0 1-168,0 0-120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7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16 12475,'0'-8'1360,"-17"4"-736,-10 1-256,-15 3 736,-3 5-327,-5 2-529,-3 0-296,6 6-1577,0 1 1513,11 3-328,6 0-184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8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428 108 13283,'-6'-11'301,"0"0"1,-1 1-1,0 0 1,-1 1-1,-9-10 1,13 15-195,-1 0 1,1 1-1,-1-1 0,0 1 1,0 0-1,0 1 1,-1-1-1,1 1 0,-1 0 1,1 1-1,-1-1 1,0 1-1,-6-1 1,2 1 55,0 1 0,-1 0 0,1 0 0,-1 1 1,1 1-1,0 0 0,0 0 0,0 1 0,0 0 1,0 0-1,0 1 0,1 1 0,0 0 0,0 0 1,0 0-1,0 1 0,1 1 0,-8 7 0,5-3-50,1 0-1,0 1 1,0 0-1,1 0 1,1 1-1,0 0 1,1 1-1,1 0 0,0 0 1,0 0-1,-5 26 1,10-33-87,-1 0 0,1-1 1,1 1-1,0 0 0,0 0 1,0-1-1,0 1 0,3 10 1,-2-15-23,-1 0 1,1-1-1,-1 1 1,1 0-1,0 0 1,0-1 0,0 1-1,0 0 1,0-1-1,0 1 1,0-1-1,0 0 1,1 1 0,-1-1-1,0 0 1,1 0-1,-1 1 1,1-1-1,0 0 1,-1-1-1,1 1 1,0 0 0,-1 0-1,1-1 1,0 1-1,0-1 1,0 0-1,0 1 1,0-1 0,-1 0-1,1 0 1,0 0-1,4-1 1,1 0 1,1-1 0,-1 0 0,0 0 0,1-1 0,-1 0 0,0 0 0,-1-1 0,1 0 0,11-9 0,7-7 19,23-24-1,-34 30-14,18-18 16,-18 18 58,0 0-1,26-20 1,-39 34-71,0-1-1,0 0 1,0 0-1,0 0 1,0 1-1,0-1 1,0 1-1,1-1 1,-1 1-1,0-1 1,0 1-1,0 0 1,1-1-1,-1 1 1,0 0-1,0 0 1,1 0-1,-1 0 1,0 0-1,0 0 1,1 1-1,-1-1 1,0 0-1,0 0 1,1 1-1,-1-1 1,0 1-1,0-1 1,0 1-1,0 0 1,0-1-1,0 1 1,0 0 0,2 1-1,1 3 59,0 1 0,-1-1 0,0 1 1,1 0-1,3 11 0,8 14 176,-14-29-242,1-1-1,-1 1 1,0 0-1,0-1 1,1 1-1,-1 0 0,1-1 1,-1 1-1,1-1 1,0 0-1,-1 0 1,1 0-1,0 0 1,0 0-1,0 0 1,0 0-1,0 0 1,0-1-1,0 1 0,0-1 1,0 1-1,0-1 1,0 0-1,1 0 1,-1 0-1,0 0 1,0 0-1,0-1 1,0 1-1,0-1 1,0 1-1,0-1 0,0 0 1,2-1-1,5-3-287,0-1 1,0 0-1,-1 0 0,0-1 0,12-14 0,6-3-958,-20 20 633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1290 17132,'-13'-71'545,"4"0"-1,2 0 1,4-1 0,3 1 0,3-1 0,3 1 0,3 0 0,30-113-1,-22 124-336,3 1-1,42-86 0,-45 112-532,1 0 0,2 2 0,1 0 0,1 1 0,41-41 0,-61 69 239,4-5-430,1 1 0,-1 0 1,1 1-1,0 0 0,9-6 0,-15 11 465,0 0-1,0 0 1,0-1 0,0 1-1,0 0 1,0 0-1,-1 0 1,1 0-1,0 1 1,0-1-1,0 0 1,0 0-1,0 1 1,0-1-1,0 0 1,-1 1-1,1-1 1,0 1-1,0-1 1,0 1 0,-1-1-1,1 1 1,0-1-1,-1 1 1,1 0-1,-1-1 1,1 1-1,0 0 1,-1 0-1,0 0 1,1-1-1,-1 1 1,1 0-1,-1 0 1,0 0-1,1 1 1,9 24-1040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1 863 12371,'37'-41'1035,"-2"-1"1,-1-2 0,-3-1 0,31-58-1,-29 38-405,-4-1-1,37-116 0,-58 159-528,-2 0 0,0 0 0,-2-1 0,0 0-1,-2 0 1,0-46 0,-3 65-73,1 0 0,-1-1 0,0 1 1,-1 0-1,1 0 0,-5-9 0,6 13-17,-1 0 0,0-1 0,1 1 1,-1 0-1,0 0 0,0 0 0,0 0 0,0 0 0,0 0 1,0 0-1,0 0 0,0 1 0,0-1 0,0 0 0,0 1 1,0-1-1,-1 1 0,1-1 0,0 1 0,0-1 0,-1 1 1,1 0-1,0 0 0,-1-1 0,1 1 0,0 0 0,-1 0 1,1 1-1,0-1 0,-1 0 0,1 0 0,-2 1 0,-1 1 20,0-1 1,0 1-1,1 0 0,-1 0 0,0 1 0,1-1 0,0 1 0,-1-1 0,1 1 0,0 0 0,1 0 0,-1 1 0,-3 4 0,-3 7 118,-15 29-1,22-39-118,-15 33 147,1 0 1,3 1-1,1 1 0,-8 52 0,11-38 5,3 0-1,2 96 1,4-144-171,0 0 0,0 0 0,1 0 0,-1 0 0,2 0 0,-1 0 0,1-1 0,3 10 0,-5-15-11,0 1 1,0-1-1,1 0 1,-1 1-1,0-1 1,0 1-1,1-1 1,-1 1-1,0-1 1,1 0 0,-1 1-1,0-1 1,1 0-1,-1 0 1,1 1-1,-1-1 1,1 0-1,-1 0 1,0 1-1,1-1 1,-1 0-1,1 0 1,-1 0 0,1 0-1,-1 0 1,1 0-1,-1 0 1,1 0-1,-1 0 1,2 0-1,10-11 5,5-22-23,-17 33 17,7-22-27,-5 16 23,0 0 0,0 0 0,0 0 1,1 0-1,-1 0 0,2 1 0,-1-1 0,0 1 0,6-7 0,-8 12 5,-1-1-1,1 1 1,0 0-1,-1-1 1,1 1 0,-1 0-1,1 0 1,-1 0-1,1-1 1,0 1 0,-1 0-1,1 0 1,-1 0 0,1 0-1,0 0 1,-1 0-1,1 0 1,0 0 0,-1 0-1,1 0 1,-1 0 0,1 1-1,0-1 1,-1 0-1,1 0 1,-1 1 0,1-1-1,-1 0 1,1 1-1,-1-1 1,1 0 0,-1 1-1,1-1 1,-1 1 0,1-1-1,0 2 1,12 19 0,-13-20 1,14 28 3,-8-16 12,0 1 1,1-1 0,0 0-1,1 0 1,16 19-1,-21-30-20,-1 0-1,0 0 0,1 0 0,-1 0 0,1 0 0,0 0 1,-1-1-1,1 1 0,0-1 0,0 0 0,0 0 0,0 0 0,0 0 1,0-1-1,0 1 0,1-1 0,-1 0 0,0 1 0,0-1 1,0-1-1,1 1 0,-1 0 0,0-1 0,0 0 0,0 0 0,0 0 1,0 0-1,0 0 0,0 0 0,0-1 0,-1 0 0,4-1 1,11-9-457,1-1 1,23-23 0,20-14-2250,-54 45 2336,0 1 0,1-1 1,0 1-1,0 1 0,0-1 0,17-3 1,2 3-709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0 116 12411,'2'-4'222,"1"0"0,-1 1 0,1-1 0,0 1 0,0 0 0,0-1 0,0 1 0,0 1 0,1-1 0,-1 0 0,1 1 0,0 0 0,6-3 0,2-2 273,-3 1 79,54-30 2077,-55 32-2335,-1 0 0,1 1 0,0 0 1,0 1-1,0 0 0,11-2 1,-17 4-273,-1 0 1,1 0-1,0 0 1,0 1-1,-1-1 1,1 0-1,0 1 1,-1-1-1,1 1 1,-1 0-1,1-1 1,-1 1-1,1 0 1,-1 0-1,1 0 1,-1 0-1,0 0 1,1 0-1,-1 0 1,0 1-1,0-1 1,0 0-1,0 1 1,0-1-1,0 1 1,0-1-1,-1 1 1,1-1-1,0 1 1,-1-1-1,1 1 1,-1 0-1,1 2 1,1 7-76,-1 0 0,0 1 0,0 21 0,-1-25 2,-3 48-932,-9 54 0,5-63-1134,3 0 1,1 53-1,5-86 1260,-2-14 812,0 0 1,0 0-1,1 0 0,-1-1 1,0 1-1,0 0 1,0 0-1,0 0 1,0 0-1,0 0 1,0-1-1,0 1 1,0 0-1,0 0 1,0 0-1,1 0 1,-1 0-1,0 0 1,0 0-1,0-1 1,0 1-1,0 0 1,0 0-1,1 0 0,-1 0 1,0 0-1,0 0 1,0 0-1,0 0 1,1 0-1,-1 0 1,0 0-1,0 0 1,0 0-1,0 0 1,1 0-1,-1 0 1,0 0-1,0 0 1,0 0-1,0 0 1,0 0-1,1 0 1,-1 0-1,0 0 0,0 0 1,0 1-1,0-1 1,0 0-1,0 0 1,1 0-1,-1 0 1,0 0-1,0 0 1,0 0-1,0 1 1,0-1-1,0 0 1,0 0-1,0 0 1,0 0-1,1 0 1,-1 1-1,0-1 0,0 0 1,0 0-1,0 0 1,10-24-1088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17 13947,'-30'-10'1376,"-8"8"-808,0 3-200,-8 2 553,-4 0-257,4-1-48,2-2-64,5 2-296,4-2-232,6-3-472,6-3-216,14 2-688,9 1 1088,13 6-241,5 6-191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1 854 16323,'37'-23'307,"-1"-2"-1,-1-2 1,-2-1-1,0-2 1,-2-1-1,30-39 0,-24 22-55,-2-2 0,-2-1-1,47-99 1,-68 125-130,-1 0 0,-2-1 0,0 0 1,-2-1-1,0 0 0,-2 0 0,2-35 0,-7 55-81,0 1 0,0 0-1,-1-1 1,1 1 0,-2 0-1,-2-11 1,4 16-31,-1 0 0,1 0 0,-1 0 0,1 0-1,-1 0 1,1 0 0,-1 0 0,0 0 0,0 0 0,1 0 0,-1 0 0,0 0 0,0 0 0,0 0-1,0 1 1,0-1 0,0 0 0,0 1 0,0-1 0,0 1 0,0-1 0,-1 1 0,1 0 0,0-1 0,0 1-1,0 0 1,0 0 0,-1 0 0,1 0 0,0 0 0,0 0 0,-1 0 0,1 0 0,0 1 0,0-1 0,0 0-1,0 1 1,-1-1 0,1 0 0,0 1 0,0 0 0,0-1 0,-1 2 0,-5 2 17,1 0 1,0 1 0,-1 0-1,2 0 1,-1 0-1,1 1 1,-1 0 0,2 0-1,-1 0 1,-5 10-1,-5 11 42,-15 35 0,30-61-67,-24 58 78,3 0 0,-23 101-1,26-67-32,-6 103 0,22-168-42,2 49-1,0-76-5,0 1 1,0 0-1,0 0 0,0 0 1,1-1-1,-1 1 0,1 0 1,-1-1-1,1 1 0,0 0 1,1 2-1,-2-4 0,1 1 0,-1-1 1,0 0-1,1 0 0,-1 0 1,0 1-1,0-1 0,1 0 1,-1 0-1,0 0 0,1 0 0,-1 0 1,0 0-1,1 0 0,-1 0 1,0 0-1,1 0 0,-1 0 1,0 0-1,1 0 0,-1 0 0,0 0 1,1 0-1,-1 0 0,0 0 1,1 0-1,-1-1 0,0 1 1,1 0-1,-1 0 0,0 0 0,0 0 1,1-1-1,-1 1 0,0 0 1,4-4-11,-1 1 0,0-1 0,-1 0 0,1 0 0,-1 0 1,1 0-1,1-5 0,22-56-91,-18 42 76,1 0 0,1 1 1,1 1-1,15-23 0,-25 43 27,0-1 1,0 1-1,0-1 1,0 1-1,0 0 1,1-1-1,-1 1 1,0 0-1,1 0 1,-1 0 0,1 0-1,-1 0 1,1 0-1,0 1 1,-1-1-1,1 0 1,3 0-1,-4 1 1,0 0 1,1 1-1,-1-1 0,0 0 0,0 0 0,1 1 0,-1-1 0,0 1 0,0-1 0,0 1 0,0-1 0,0 1 1,0 0-1,0 0 0,0-1 0,0 1 0,0 0 0,0 0 0,1 1 0,3 6 5,0 0 1,-1 0-1,1 0 0,-1 0 0,3 12 0,-5-15-5,11 31 22,16 40 81,-26-70-120,0-1 0,0 1 0,0-1 0,1 0 0,0 0 0,0 0 0,0 0 0,0-1 0,10 8 0,-12-11-67,0 0 0,0 0 1,0 0-1,1 0 1,-1 0-1,0-1 0,0 1 1,1-1-1,-1 1 1,1-1-1,-1 0 0,0 0 1,1 0-1,-1 0 1,0-1-1,1 1 0,-1 0 1,0-1-1,1 0 0,-1 0 1,0 1-1,0-1 1,3-2-1,5-3-340,0 0 0,0-1 0,13-12 0,-8 6 318,16-12-664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0 14835,'4'6'186,"0"0"-1,-1 0 0,0 1 1,0-1-1,0 1 1,-1 0-1,0 0 1,0-1-1,-1 1 0,0 1 1,0-1-1,-1 0 1,0 0-1,0 0 0,0 0 1,-1 0-1,0 0 1,-4 14-1,-3 5 236,-1 0 1,-1 0-1,-21 36 0,-46 68 638,13-24-166,62-102-829,-1 1-1,1 0 1,0-1-1,0 1 1,1 0-1,-1 0 1,1 1-1,0-1 1,0 0-1,1 6 1,0-8-50,0 1 1,1-1 0,-1 0 0,1 0-1,0 0 1,0 0 0,0 0 0,0 0 0,1 0-1,-1 0 1,1 0 0,0-1 0,0 1-1,0-1 1,0 1 0,0-1 0,0 0-1,3 3 1,4 2-331,1-1-1,0 1 1,0-2-1,0 1 1,1-1 0,-1-1-1,15 4 1,4 0-534,49 6 1,-8-5-51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1441 15627,'3'-111'1417,"-1"-34"-937,3-13-184,-17-14 528,-12-2-264,-22 10-272,-8 14-256,-13 29-1296,-6 11 1184,-5 35-240,1 15-144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49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1179 11282,'-11'10'777,"7"-6"-413,8-7 44,0-1-339,1-1 0,-2 0 0,1 0 0,0 0 0,-1 0 0,0-1 0,-1 1-1,5-12 1,2-3 95,54-123 522,-7-3 0,-6-2-1,44-217 1,-89 339-605,18-99 332,-20 106-308,-2 0 0,0 0 0,-1 0 0,-4-28 0,4 45-90,0 0 0,0 1 0,-1-1-1,1 0 1,0 0 0,-1 0 0,0 0 0,1 1 0,-1-1-1,0 0 1,0 1 0,0-1 0,0 0 0,0 1-1,-1 0 1,1-1 0,0 1 0,-1 0 0,1-1 0,-1 1-1,-1-1 1,2 2-5,-1-1 0,1 1-1,-1 0 1,0 0 0,1 0-1,-1 0 1,1 0 0,-1 0-1,1 1 1,-1-1 0,1 0-1,-1 1 1,1-1 0,0 1-1,-1 0 1,1-1 0,0 1-1,-1 0 1,1 0 0,0 0-1,0 0 1,-1 0 0,1 0-1,0 0 1,-1 2 0,-6 6 28,1 1 0,0 0 0,0 0 0,1 0 0,0 1 0,-8 21 0,-17 73 162,15-30-81,3-1 0,4 2 0,3-1 0,3 1 0,14 144 0,-7-187-38,1 0 0,12 38 0,-15-62-49,1 0 0,0-1 0,0 1 0,1-1 0,0 0 0,1 0 0,0 0 0,0 0 0,1-1 1,-1 0-1,2 0 0,12 10 0,-16-14-12,1-1-1,-1 0 1,1 0 0,-1 0 0,1-1-1,0 1 1,0-1 0,0 0-1,0 0 1,0 0 0,0-1 0,0 0-1,0 1 1,0-1 0,8-1 0,-5-1 3,-1 1 1,1-1 0,0-1-1,0 1 1,-1-1 0,0 0-1,1 0 1,7-7 0,4-3 15,-2-2 1,0 0 0,0 0-1,25-34 1,-20 19-22,-2-1-1,18-37 1,3-8 66,-38 73-70,0 1-1,0-1 1,0 1 0,0 0-1,0 0 1,0 0 0,1 0-1,-1 0 1,1 0 0,0 1 0,-1-1-1,1 1 1,0-1 0,0 1-1,0 0 1,4-1 0,6 0 84,-1 0 0,24 0 0,5-1 11,1-4 8,-15 1 47,0 2-1,0 2 0,39 0 0,-65 2-160,-1 0 1,1 0-1,-1 0 1,0 0-1,1 0 1,-1 0-1,1 0 1,-1 0-1,0 0 1,1 0-1,-1 0 1,1 0 0,-1 0-1,0 1 1,1-1-1,-1 0 1,1 0-1,-1 0 1,0 1-1,1-1 1,-1 0-1,0 1 1,0-1-1,1 0 1,-1 0-1,0 1 1,0-1-1,1 1 1,-1 0-1,-5 11 8,-20 11-59,23-21 53,-20 17-30,-40 35 7,57-49 20,0 0-1,1 1 1,0-1 0,0 1 0,0 0 0,0 0-1,1 0 1,0 1 0,-2 7 0,4-12 4,1-1-1,-1 0 1,1 0 0,0 1 0,-1-1-1,1 0 1,0 1 0,0-1 0,0 0 0,0 1-1,0-1 1,0 0 0,0 1 0,0-1 0,1 0-1,-1 0 1,1 1 0,-1-1 0,1 0 0,-1 0-1,1 1 1,-1-1 0,1 0 0,0 0-1,0 0 1,0 0 0,1 1 0,1 0 19,1 0 0,-1-1 0,1 1 0,-1-1 0,1 0 0,-1 0 0,1 0 0,3 0 0,4 1-16,-10-2-9,-1-1-1,1 1 1,-1 0 0,1 0 0,0 0 0,-1 0 0,1 0-1,-1-1 1,1 1 0,0 0 0,-1-1 0,1 1-1,-1 0 1,1-1 0,-1 1 0,1-1 0,-1 1 0,1 0-1,-1-1 1,0 1 0,1-1 0,-1 0 0,0 1-1,1-1 1,-1 0 0,10-19-7,-7 12 5,4-6 8,0-1 0,1 1-1,17-23 1,-22 34-4,0-1-1,1 1 1,-1-1 0,1 1 0,-1 0 0,1 0-1,0 1 1,0-1 0,1 1 0,-1 0 0,0 0-1,1 0 1,-1 1 0,1-1 0,-1 1 0,1 0-1,7 0 1,-5 1 0,0 1 1,0 0-1,0 0 0,0 0 0,0 1 1,-1 0-1,1 0 0,-1 1 0,0-1 0,1 1 1,-1 1-1,0 0 0,-1-1 0,1 2 1,-1-1-1,10 10 0,-2 0-2,0 1 0,-1 0 0,-1 0 0,0 1 0,9 20 0,-5-4-6,-1 0 0,-2 1 1,-1 0-1,-2 1 0,-1 0 1,-1 1-1,-2 0 1,0 51-1,-5-44 11,-2 1-1,-1-1 1,-3 1 0,-1-1 0,-2 0-1,-23 63 1,24-84 26,-1 0-1,0-1 1,-2 0-1,0-1 0,-27 35 1,35-50-10,-1 0 1,0 0-1,0 0 0,-1-1 1,1 1-1,-1-1 0,0 0 1,1 0-1,-1-1 0,-6 3 1,9-4-12,1-1 1,-1 0-1,0 1 1,1-1 0,-1 0-1,1 0 1,-1 0-1,1 0 1,-1 0-1,0 0 1,1 0-1,-1-1 1,1 1 0,-1-1-1,1 1 1,-1-1-1,1 1 1,-1-1-1,1 0 1,0 0-1,-1 0 1,1 1 0,0-1-1,0-1 1,-1 1-1,1 0 1,0 0-1,0 0 1,0-1-1,0 1 1,1 0 0,-1-1-1,0 1 1,1-1-1,-1 1 1,0-2-1,-1-6 27,-1 0 0,2 0-1,-1 0 1,1-1 0,1 1-1,0 0 1,0 0 0,1-1-1,0 1 1,0 0 0,4-11-1,5-21 39,1 1-1,2 0 0,2 1 1,24-43-1,92-147-994,-76 137-37,-34 56 120,-1 0-1,-1-2 1,22-68 0,-29 50-195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9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2 9818,'-5'0'228,"0"-1"0,1 1-1,-1 0 1,1 0 0,-1 1 0,0-1-1,1 1 1,-1 0 0,1 0-1,-1 1 1,1-1 0,0 1 0,0 0-1,0 0 1,0 1 0,0-1 0,0 1-1,0 0 1,1 0 0,-1 0 0,1 0-1,0 0 1,0 1 0,0 0 0,1-1-1,-1 1 1,1 0 0,0 0-1,-2 5 1,0 3 21,0 0-1,1 0 1,0 1 0,1-1-1,1 1 1,0-1-1,0 1 1,3 23 0,1-12 1,1 0 1,0-1-1,15 40 1,-13-45-147,1 0 1,1 0 0,1-1-1,0-1 1,1 0 0,1 0-1,1 0 1,16 16-1,-23-26-69,0-1 0,1 0-1,0-1 1,0 0 0,0 1-1,0-2 1,0 1 0,1-1-1,0 0 1,-1 0 0,1-1-1,0 0 1,0 0 0,1 0-1,-1-1 1,0 0 0,0-1-1,1 0 1,-1 0 0,0 0-1,1-1 1,-1 0 0,0-1-1,11-2 1,-13 2-28,1-1 0,0 1 1,0-1-1,-1 0 0,0 0 1,1-1-1,-1 0 0,0 0 0,-1 0 1,1 0-1,-1-1 0,0 0 0,6-7 1,-6 4 4,1 0 0,-1 0 0,-1-1 0,1 0 0,-1 1 0,-1-1 0,0 0 1,2-14-1,-2 6 1,-2-1 1,0 0 0,-1 0-1,0 0 1,-2 0-1,0 1 1,-1-1 0,-12-32-1,10 34-72,-2 0-1,0 1 1,-1 0-1,-1 0 1,0 1-1,-1 0 1,0 1-1,-23-21 1,27 28 6,-1 1-1,1 0 1,-1 0 0,1 0 0,-1 1-1,-1 0 1,1 1 0,-12-4-1,14 6 22,0 0 0,0 0 0,0 1-1,0-1 1,0 1 0,0 0-1,0 1 1,0 0 0,0 0 0,0 0-1,0 0 1,0 1 0,-7 3-1,8-2-163,0 0 0,0 0 0,0 1 0,0-1 0,1 1 0,-1 0 0,1 0 0,0 1 0,1-1 0,-1 1-1,1 0 1,0 0 0,0 0 0,0 0 0,1 1 0,-1-1 0,1 1 0,1-1 0,-1 1 0,1 0 0,0 0 0,0 0-1,1 0 1,0-1 0,0 1 0,0 0 0,1 0 0,-1 0 0,2 0 0,-1 0 0,2 5 0,16 27-955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1112 12507,'11'-150'4767,"-16"-250"-2086,-35-1-2068,33 361-1076,-1 0-1,-15-40 0,53 162-1856,-12-40 1602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726 731 13931,'0'0'59,"0"-1"-1,1 1 1,-1-1-1,1 1 1,-1-1 0,0 0-1,0 1 1,1-1-1,-1 1 1,0-1 0,0 0-1,0 1 1,1-1-1,-1 0 1,0 1-1,0-1 1,0 0 0,0 1-1,0-1 1,-1 0-1,1 1 1,0-1 0,0 0-1,0 1 1,0-1-1,-1 1 1,1-1 0,-1 0-1,-6-25 282,-10-13 191,-1 2 0,-2-1 0,-2 2 0,-27-35 0,-116-124 480,19 56-624,121 118-520,-1 1-1,-1 1 1,-1 2 0,-31-15-1,49 27-213,-1 1 1,0 0-1,-14-2 0,21 5 217,1 0 0,-1 0 0,0 1 0,0 0 0,0 0 0,0 0 0,0 0 0,1 1-1,-1-1 1,0 1 0,0 0 0,-4 2 0,2 2-593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37 14867,'3'-13'1016,"-7"6"-776,-9-1-72,-12 5 441,-5 0-249,-11 2-80,-1-1 0,1 2 0,2 3-24,5 1-136,4 3-200,11 3-552,7 4-712,11 5 1119,5 3-199,12 5-168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2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 14899,'-10'1'1352,"3"-2"-1015,-7-1-129,-3 2 680,-7 0-648,0 4-96,-1 2-376,1 4-200,0 10 408,3 4-136,6 2-112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3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0 174 7210,'1'2'626,"1"0"0,-1 1 1,0-1-1,1 0 0,-1 0 1,1 0-1,0 0 1,-1 0-1,4 2 0,-5-4-550,1 1-1,0-1 1,0 0-1,-1 1 1,1-1-1,0 0 0,0 0 1,-1 0-1,1 0 1,0 0-1,0 0 1,-1 0-1,1 0 1,0 0-1,0 0 0,0 0 1,-1-1-1,1 1 1,0 0-1,-1 0 1,1-1-1,0 1 1,-1-1-1,1 1 0,0 0 1,-1-1-1,1 1 1,0-1-1,-1 0 1,1 1-1,-1-1 1,0 1-1,1-1 0,-1 0 1,1 1-1,0-2 1,63-73 1108,-49 56-1136,19-31 1,-13 18 155,-20 32-195,-1-1 0,0 0 0,0 1-1,1-1 1,-1 1 0,0-1 0,1 0-1,-1 1 1,1-1 0,-1 1 0,1-1-1,-1 1 1,1-1 0,-1 1 0,1 0-1,-1-1 1,1 1 0,-1-1-1,1 1 1,0 0 0,-1 0 0,1-1-1,0 1 1,-1 0 0,1 0 0,0 0-1,-1 0 1,1 0 0,0 0 0,0 0-1,-1 0 1,1 0 0,0 0 0,-1 0-1,1 0 1,0 0 0,-1 1 0,1-1-1,0 0 1,-1 0 0,1 1-1,-1-1 1,1 1 0,-1-1 0,1 0-1,0 1 1,-1-1 0,1 1 0,-1-1-1,0 1 1,1 0 0,3 5 29,-1-1-1,0 1 1,0-1 0,3 11 0,-3-7-32,12 32-17,-3 0 0,9 53 0,-14-62-160,9 49-579,12 55-78,-14-90 461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6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13859,'29'279'2027,"13"140"21,-23 2-521,-19-406-1510,3 34-306,-3-49 269,0 0 0,0 0 0,0 0 0,0 0 0,0 0 0,0 0 0,0 0 0,0 0-1,0 0 1,0 0 0,1 0 0,-1 0 0,0-1 0,0 1 0,0 0 0,0 0-1,0 0 1,0 0 0,0 0 0,0 0 0,0 0 0,0 0 0,0 0 0,0 0 0,0 0-1,1 0 1,-1 0 0,0 0 0,0 0 0,0 0 0,0 0 0,0 0 0,0 0 0,0 0-1,0 0 1,0 0 0,0 0 0,0 1 0,0-1 0,0 0 0,1 0 0,-1 0 0,0 0-1,0 0 1,0 0 0,0 0 0,0 0 0,0 0 0,0 0 0,0 0 0,0 0-1,0 0 1,0 0 0,0 0 0,0 1 0,0-1 0,0 0 0,0 0 0,0 0 0,5-11-1118,3-17-1257,-6 13 1129,0-1 1,0-24-1,-3 16 191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6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662 602 15179,'1'-2'96,"0"0"0,-1 0 0,1 0 0,-1 0 0,1 0 0,-1-1-1,0 1 1,0 0 0,0 0 0,0 0 0,0 0 0,0 0 0,-1 0 0,1 0 0,-1 0 0,0 0-1,1 0 1,-1 0 0,-1-3 0,-23-36 628,22 37-501,-33-44 183,-3 1-1,-60-56 1,68 72-234,-118-109 450,117 113-508,-2 2 0,-65-38-1,88 57-301,-1 1 0,-22-8 0,31 12 7,1 0-1,0 0 1,-1 1-1,0-1 1,1 1 0,-1 0-1,1 0 1,-1 0-1,1 0 1,-1 0-1,1 0 1,-1 1 0,0-1-1,1 1 1,0 0-1,-1-1 1,1 1-1,-1 0 1,1 1-1,-2 0 1,2 1-580,7-3-241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7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8 16956,'-3'-1'108,"1"0"-1,-1 0 1,1 0 0,-1 0 0,0 0 0,1 1 0,-1-1 0,0 1 0,1 0 0,-1 0 0,0 0 0,1 0 0,-1 0 0,0 0 0,-3 2 0,-45 13 362,33-8-216,-68 17-80,-24 8-11,109-32-205,0 1-1,0-1 1,0 0-1,0 0 1,0 0-1,1 1 1,-1-1-1,0 1 1,0-1-1,0 0 1,1 1-1,-1-1 1,0 1-1,0 0 1,1-1-1,-1 1 1,0 0-1,1-1 1,-1 1-1,1 0 1,-1 0-1,1-1 1,-1 1-1,1 0 1,0 0-1,-1 0 1,1 0-1,0-1 1,0 1-1,-1 0 1,1 0-1,0 0 1,0 0-1,0 0 1,0 0-1,0 0 1,0 0-1,1 0 1,-1-1-1,0 1 1,0 0-1,1 0 1,-1 0-1,0 0 1,1 0-1,-1-1 1,1 1-1,-1 0 1,1 0-1,1 0 1,3 6-613,1 0-1,0-1 1,1-1 0,9 8 0,-8-6-99,41 31-2676,-25-21 2651,-2 1 0,0 1-1,24 27 1,-44-43 1040,0-1 1,0 1-1,0-1 0,0 1 1,-1 0-1,1 0 0,-1 0 1,0 0-1,0 0 0,0 0 0,0 0 1,0 5-1,-1-7-126,0 1 0,0-1 0,0 0 0,-1 1 0,1-1 0,-1 0-1,1 0 1,-1 1 0,1-1 0,-1 0 0,1 0 0,-1 0 0,0 0 0,0 0 0,0 0 0,0 0 0,0 0 0,0 0 0,0 0 0,0-1-1,0 1 1,0 0 0,0 0 0,0-1 0,0 1 0,-1-1 0,1 1 0,0-1 0,0 0 0,-1 0 0,1 1 0,0-1 0,-2 0 0,-59 6 1557,48-6-1698,-1 1 1,1 1 0,0 0-1,-15 5 1,24-6-43,1 1 0,-1 0-1,1 0 1,0 0 0,0 1 0,0-1-1,0 1 1,0 0 0,1 0 0,-1 0-1,1 1 1,0-1 0,0 1 0,0 0 0,0 0-1,-3 7 1,-3 14-283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4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7938,'2'-13'678,"0"-1"0,1 1 0,1 0 1,4-13-1,-6 22-437,-1 0 1,1 0 0,0 0-1,0 0 1,0 1 0,0-1-1,1 1 1,-1-1 0,1 1-1,0 0 1,0 0-1,0 0 1,1 1 0,-1-1-1,1 1 1,6-4 0,-9 5-184,1 1 0,-1-1 1,0 1-1,1 0 1,-1 0-1,0-1 0,1 1 1,-1 0-1,0 0 1,1 0-1,-1 1 0,0-1 1,1 0-1,-1 0 1,0 1-1,0-1 0,1 1 1,-1-1-1,0 1 0,0 0 1,0-1-1,1 1 1,-1 0-1,0 0 0,0 0 1,0 0-1,0 0 1,-1 0-1,1 0 0,0 0 1,0 0-1,-1 0 1,1 0-1,0 0 0,0 3 1,2 4 56,0 0-1,-1 0 1,0 0 0,2 13 0,-4-17-79,4 29 122,-1 1 0,-2 0 0,-1 0 1,-8 56-1,-3-24 279,-28 89 0,39-154-419,-1 0 1,1 0 0,0 0-1,-1 0 1,1 0 0,0 0-1,0 0 1,0 0 0,0 0-1,0 0 1,0 0 0,0 0-1,0 0 1,0 0 0,0 0-1,1 0 1,-1 0 0,0 0-1,1-1 1,-1 1 0,0 0-1,1 0 1,-1 0 0,1 0-1,0 0 1,-1 0 0,1-1-1,0 1 1,-1 0 0,1-1-1,0 1 1,0 0 0,0-1-1,0 1 1,-1-1 0,1 1-1,0-1 1,0 0 0,0 1-1,0-1 1,0 0 0,1 1-1,6 0 63,-1-1 0,1 1 0,-1-1 0,15-2 0,-9 1-28,152-1-1122,-136 4 249,0 1 0,0 1 0,47 14 0,-41-6-38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5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5 335 8258,'0'0'93,"-1"0"0,1 0 1,0 0-1,-1-1 0,1 1 0,0 0 1,0 0-1,-1 0 0,1-1 0,0 1 1,0 0-1,0 0 0,-1 0 0,1-1 1,0 1-1,0 0 0,0-1 1,0 1-1,-1 0 0,1 0 0,0-1 1,0 1-1,0 0 0,0-1 0,0 1 1,0 0-1,0 0 0,0-1 0,0 1 1,0 0-1,0-1 0,0 1 0,0 0 1,0-1-1,0 1 0,0 0 1,1 0-1,-1-1 0,0 1 0,0 0 1,0-1-1,0 1 0,1 0 0,-1 0 1,0-1-1,11-20 581,-8 14-228,34-79 1685,34-122-1,-75 256-1534,-14 244-700,18-220-1303,4-1 0,14 78 0,-12-119 562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62.xml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279" Type="http://schemas.openxmlformats.org/officeDocument/2006/relationships/image" Target="../media/image139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248" Type="http://schemas.openxmlformats.org/officeDocument/2006/relationships/customXml" Target="../ink/ink124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259" Type="http://schemas.openxmlformats.org/officeDocument/2006/relationships/image" Target="../media/image129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230" Type="http://schemas.openxmlformats.org/officeDocument/2006/relationships/customXml" Target="../ink/ink115.xml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28" Type="http://schemas.openxmlformats.org/officeDocument/2006/relationships/customXml" Target="../ink/ink164.xml"/><Relationship Id="rId349" Type="http://schemas.openxmlformats.org/officeDocument/2006/relationships/image" Target="../media/image174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220" Type="http://schemas.openxmlformats.org/officeDocument/2006/relationships/customXml" Target="../ink/ink110.xml"/><Relationship Id="rId241" Type="http://schemas.openxmlformats.org/officeDocument/2006/relationships/image" Target="../media/image120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283" Type="http://schemas.openxmlformats.org/officeDocument/2006/relationships/image" Target="../media/image141.png"/><Relationship Id="rId318" Type="http://schemas.openxmlformats.org/officeDocument/2006/relationships/customXml" Target="../ink/ink159.xml"/><Relationship Id="rId339" Type="http://schemas.openxmlformats.org/officeDocument/2006/relationships/image" Target="../media/image169.png"/><Relationship Id="rId78" Type="http://schemas.openxmlformats.org/officeDocument/2006/relationships/customXml" Target="../ink/ink39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64" Type="http://schemas.openxmlformats.org/officeDocument/2006/relationships/customXml" Target="../ink/ink82.xml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52" Type="http://schemas.openxmlformats.org/officeDocument/2006/relationships/customXml" Target="../ink/ink126.xml"/><Relationship Id="rId273" Type="http://schemas.openxmlformats.org/officeDocument/2006/relationships/image" Target="../media/image136.png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329" Type="http://schemas.openxmlformats.org/officeDocument/2006/relationships/image" Target="../media/image164.png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42" Type="http://schemas.openxmlformats.org/officeDocument/2006/relationships/customXml" Target="../ink/ink121.xml"/><Relationship Id="rId263" Type="http://schemas.openxmlformats.org/officeDocument/2006/relationships/image" Target="../media/image131.png"/><Relationship Id="rId284" Type="http://schemas.openxmlformats.org/officeDocument/2006/relationships/customXml" Target="../ink/ink142.xml"/><Relationship Id="rId319" Type="http://schemas.openxmlformats.org/officeDocument/2006/relationships/image" Target="../media/image159.png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330" Type="http://schemas.openxmlformats.org/officeDocument/2006/relationships/customXml" Target="../ink/ink165.xml"/><Relationship Id="rId90" Type="http://schemas.openxmlformats.org/officeDocument/2006/relationships/customXml" Target="../ink/ink45.xml"/><Relationship Id="rId165" Type="http://schemas.openxmlformats.org/officeDocument/2006/relationships/image" Target="../media/image82.png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211" Type="http://schemas.openxmlformats.org/officeDocument/2006/relationships/image" Target="../media/image105.png"/><Relationship Id="rId232" Type="http://schemas.openxmlformats.org/officeDocument/2006/relationships/customXml" Target="../ink/ink116.xml"/><Relationship Id="rId253" Type="http://schemas.openxmlformats.org/officeDocument/2006/relationships/image" Target="../media/image126.png"/><Relationship Id="rId274" Type="http://schemas.openxmlformats.org/officeDocument/2006/relationships/customXml" Target="../ink/ink137.xml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Relationship Id="rId320" Type="http://schemas.openxmlformats.org/officeDocument/2006/relationships/customXml" Target="../ink/ink160.xml"/><Relationship Id="rId80" Type="http://schemas.openxmlformats.org/officeDocument/2006/relationships/customXml" Target="../ink/ink40.xml"/><Relationship Id="rId155" Type="http://schemas.openxmlformats.org/officeDocument/2006/relationships/image" Target="../media/image77.png"/><Relationship Id="rId176" Type="http://schemas.openxmlformats.org/officeDocument/2006/relationships/customXml" Target="../ink/ink88.xml"/><Relationship Id="rId197" Type="http://schemas.openxmlformats.org/officeDocument/2006/relationships/image" Target="../media/image98.png"/><Relationship Id="rId341" Type="http://schemas.openxmlformats.org/officeDocument/2006/relationships/image" Target="../media/image170.png"/><Relationship Id="rId201" Type="http://schemas.openxmlformats.org/officeDocument/2006/relationships/image" Target="../media/image100.png"/><Relationship Id="rId222" Type="http://schemas.openxmlformats.org/officeDocument/2006/relationships/customXml" Target="../ink/ink111.xml"/><Relationship Id="rId243" Type="http://schemas.openxmlformats.org/officeDocument/2006/relationships/image" Target="../media/image121.png"/><Relationship Id="rId264" Type="http://schemas.openxmlformats.org/officeDocument/2006/relationships/customXml" Target="../ink/ink132.xml"/><Relationship Id="rId285" Type="http://schemas.openxmlformats.org/officeDocument/2006/relationships/image" Target="../media/image142.png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2.xml"/><Relationship Id="rId310" Type="http://schemas.openxmlformats.org/officeDocument/2006/relationships/customXml" Target="../ink/ink155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83.xml"/><Relationship Id="rId187" Type="http://schemas.openxmlformats.org/officeDocument/2006/relationships/image" Target="../media/image93.png"/><Relationship Id="rId331" Type="http://schemas.openxmlformats.org/officeDocument/2006/relationships/image" Target="../media/image165.png"/><Relationship Id="rId352" Type="http://schemas.openxmlformats.org/officeDocument/2006/relationships/customXml" Target="../ink/ink176.xml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33" Type="http://schemas.openxmlformats.org/officeDocument/2006/relationships/image" Target="../media/image116.png"/><Relationship Id="rId254" Type="http://schemas.openxmlformats.org/officeDocument/2006/relationships/customXml" Target="../ink/ink12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75" Type="http://schemas.openxmlformats.org/officeDocument/2006/relationships/image" Target="../media/image137.png"/><Relationship Id="rId296" Type="http://schemas.openxmlformats.org/officeDocument/2006/relationships/customXml" Target="../ink/ink148.xml"/><Relationship Id="rId300" Type="http://schemas.openxmlformats.org/officeDocument/2006/relationships/customXml" Target="../ink/ink150.xml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42" Type="http://schemas.openxmlformats.org/officeDocument/2006/relationships/customXml" Target="../ink/ink171.xml"/><Relationship Id="rId202" Type="http://schemas.openxmlformats.org/officeDocument/2006/relationships/customXml" Target="../ink/ink101.xml"/><Relationship Id="rId223" Type="http://schemas.openxmlformats.org/officeDocument/2006/relationships/image" Target="../media/image111.png"/><Relationship Id="rId244" Type="http://schemas.openxmlformats.org/officeDocument/2006/relationships/customXml" Target="../ink/ink122.xml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265" Type="http://schemas.openxmlformats.org/officeDocument/2006/relationships/image" Target="../media/image132.png"/><Relationship Id="rId286" Type="http://schemas.openxmlformats.org/officeDocument/2006/relationships/customXml" Target="../ink/ink143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2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32" Type="http://schemas.openxmlformats.org/officeDocument/2006/relationships/customXml" Target="../ink/ink166.xml"/><Relationship Id="rId353" Type="http://schemas.openxmlformats.org/officeDocument/2006/relationships/image" Target="../media/image176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7.png"/><Relationship Id="rId276" Type="http://schemas.openxmlformats.org/officeDocument/2006/relationships/customXml" Target="../ink/ink138.xml"/><Relationship Id="rId297" Type="http://schemas.openxmlformats.org/officeDocument/2006/relationships/image" Target="../media/image148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22" Type="http://schemas.openxmlformats.org/officeDocument/2006/relationships/customXml" Target="../ink/ink161.xml"/><Relationship Id="rId343" Type="http://schemas.openxmlformats.org/officeDocument/2006/relationships/image" Target="../media/image171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312" Type="http://schemas.openxmlformats.org/officeDocument/2006/relationships/customXml" Target="../ink/ink156.xml"/><Relationship Id="rId333" Type="http://schemas.openxmlformats.org/officeDocument/2006/relationships/image" Target="../media/image166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298" Type="http://schemas.openxmlformats.org/officeDocument/2006/relationships/customXml" Target="../ink/ink149.xml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302" Type="http://schemas.openxmlformats.org/officeDocument/2006/relationships/customXml" Target="../ink/ink151.xml"/><Relationship Id="rId323" Type="http://schemas.openxmlformats.org/officeDocument/2006/relationships/image" Target="../media/image161.png"/><Relationship Id="rId344" Type="http://schemas.openxmlformats.org/officeDocument/2006/relationships/customXml" Target="../ink/ink172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6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55" Type="http://schemas.openxmlformats.org/officeDocument/2006/relationships/image" Target="../media/image177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303" Type="http://schemas.openxmlformats.org/officeDocument/2006/relationships/image" Target="../media/image15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258" Type="http://schemas.openxmlformats.org/officeDocument/2006/relationships/customXml" Target="../ink/ink129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240" Type="http://schemas.openxmlformats.org/officeDocument/2006/relationships/customXml" Target="../ink/ink12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251" Type="http://schemas.openxmlformats.org/officeDocument/2006/relationships/image" Target="../media/image1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5F4252-4383-7C39-7435-BC4A148AAFEC}"/>
              </a:ext>
            </a:extLst>
          </p:cNvPr>
          <p:cNvSpPr txBox="1"/>
          <p:nvPr/>
        </p:nvSpPr>
        <p:spPr>
          <a:xfrm>
            <a:off x="1031631" y="851877"/>
            <a:ext cx="1062892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Pokud</a:t>
            </a:r>
            <a:r>
              <a:rPr lang="en-US" sz="3600" dirty="0"/>
              <a:t> je </a:t>
            </a:r>
            <a:r>
              <a:rPr lang="en-US" sz="3600" dirty="0" err="1"/>
              <a:t>tlak</a:t>
            </a:r>
            <a:r>
              <a:rPr lang="en-US" sz="3600" dirty="0"/>
              <a:t> 0,01 atm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38 km a 0,001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57 km, </a:t>
            </a:r>
            <a:r>
              <a:rPr lang="en-US" sz="3600" dirty="0" err="1"/>
              <a:t>jaký</a:t>
            </a:r>
            <a:r>
              <a:rPr lang="en-US" sz="3600" dirty="0"/>
              <a:t> je t</a:t>
            </a:r>
            <a:r>
              <a:rPr lang="cs-CZ" sz="3600" dirty="0"/>
              <a:t>lak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19 km (bez </a:t>
            </a:r>
            <a:r>
              <a:rPr lang="en-US" sz="3600" dirty="0" err="1"/>
              <a:t>ohledu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změny</a:t>
            </a:r>
            <a:r>
              <a:rPr lang="en-US" sz="3600" dirty="0"/>
              <a:t> </a:t>
            </a:r>
            <a:r>
              <a:rPr lang="en-US" sz="3600" dirty="0" err="1"/>
              <a:t>teploty</a:t>
            </a:r>
            <a:r>
              <a:rPr lang="en-US" sz="3600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428300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37763D1-F46F-42D2-AEC4-E2BE0BC3FD7B}"/>
                  </a:ext>
                </a:extLst>
              </p14:cNvPr>
              <p14:cNvContentPartPr/>
              <p14:nvPr/>
            </p14:nvContentPartPr>
            <p14:xfrm>
              <a:off x="1342967" y="1854656"/>
              <a:ext cx="177840" cy="3394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37763D1-F46F-42D2-AEC4-E2BE0BC3FD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327" y="1845656"/>
                <a:ext cx="195480" cy="35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71E93D3-3C5C-FB85-678B-074EB4891851}"/>
                  </a:ext>
                </a:extLst>
              </p14:cNvPr>
              <p14:cNvContentPartPr/>
              <p14:nvPr/>
            </p14:nvContentPartPr>
            <p14:xfrm>
              <a:off x="1630967" y="1819376"/>
              <a:ext cx="149400" cy="3978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71E93D3-3C5C-FB85-678B-074EB48918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21967" y="1810376"/>
                <a:ext cx="167040" cy="41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766E4B3-608C-4B1C-8D3F-EDBDC913E1D2}"/>
                  </a:ext>
                </a:extLst>
              </p14:cNvPr>
              <p14:cNvContentPartPr/>
              <p14:nvPr/>
            </p14:nvContentPartPr>
            <p14:xfrm>
              <a:off x="1959647" y="1851416"/>
              <a:ext cx="571680" cy="38592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766E4B3-608C-4B1C-8D3F-EDBDC913E1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51007" y="1842416"/>
                <a:ext cx="589320" cy="403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548D020-49EE-ADDE-EB37-DE9D6257893A}"/>
              </a:ext>
            </a:extLst>
          </p:cNvPr>
          <p:cNvGrpSpPr/>
          <p:nvPr/>
        </p:nvGrpSpPr>
        <p:grpSpPr>
          <a:xfrm>
            <a:off x="3197687" y="1780136"/>
            <a:ext cx="799920" cy="458640"/>
            <a:chOff x="3197687" y="1780136"/>
            <a:chExt cx="799920" cy="45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9E0A2C5-375B-AFA3-62AC-CC6600648BE6}"/>
                    </a:ext>
                  </a:extLst>
                </p14:cNvPr>
                <p14:cNvContentPartPr/>
                <p14:nvPr/>
              </p14:nvContentPartPr>
              <p14:xfrm>
                <a:off x="3197687" y="1780136"/>
                <a:ext cx="172800" cy="4586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9E0A2C5-375B-AFA3-62AC-CC6600648BE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188687" y="1771496"/>
                  <a:ext cx="190440" cy="47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6FA2F74-A1A1-E0E2-642D-D86CBC31C2E6}"/>
                    </a:ext>
                  </a:extLst>
                </p14:cNvPr>
                <p14:cNvContentPartPr/>
                <p14:nvPr/>
              </p14:nvContentPartPr>
              <p14:xfrm>
                <a:off x="3857207" y="1973456"/>
                <a:ext cx="140400" cy="52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6FA2F74-A1A1-E0E2-642D-D86CBC31C2E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48207" y="1964456"/>
                  <a:ext cx="15804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F8E66C8-72C4-C818-569F-05BCA3654859}"/>
                    </a:ext>
                  </a:extLst>
                </p14:cNvPr>
                <p14:cNvContentPartPr/>
                <p14:nvPr/>
              </p14:nvContentPartPr>
              <p14:xfrm>
                <a:off x="3827687" y="2054816"/>
                <a:ext cx="127080" cy="37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F8E66C8-72C4-C818-569F-05BCA365485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19047" y="2046176"/>
                  <a:ext cx="144720" cy="5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293E034-C7DF-93C0-3604-03B728FC368D}"/>
              </a:ext>
            </a:extLst>
          </p:cNvPr>
          <p:cNvGrpSpPr/>
          <p:nvPr/>
        </p:nvGrpSpPr>
        <p:grpSpPr>
          <a:xfrm>
            <a:off x="4230887" y="1755656"/>
            <a:ext cx="622440" cy="310320"/>
            <a:chOff x="4230887" y="1755656"/>
            <a:chExt cx="622440" cy="31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C07827D-7F44-A4C8-5E52-5E15D313E198}"/>
                    </a:ext>
                  </a:extLst>
                </p14:cNvPr>
                <p14:cNvContentPartPr/>
                <p14:nvPr/>
              </p14:nvContentPartPr>
              <p14:xfrm>
                <a:off x="4230887" y="1818656"/>
                <a:ext cx="130680" cy="2350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C07827D-7F44-A4C8-5E52-5E15D313E19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21887" y="1809656"/>
                  <a:ext cx="1483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AE5D00E-AB13-EBBB-DBC5-4DC180D5CBAB}"/>
                    </a:ext>
                  </a:extLst>
                </p14:cNvPr>
                <p14:cNvContentPartPr/>
                <p14:nvPr/>
              </p14:nvContentPartPr>
              <p14:xfrm>
                <a:off x="4453727" y="2018096"/>
                <a:ext cx="6480" cy="15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AE5D00E-AB13-EBBB-DBC5-4DC180D5CBA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44727" y="2009096"/>
                  <a:ext cx="24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E2E1516-1082-D5E5-E860-3D9DD129121B}"/>
                    </a:ext>
                  </a:extLst>
                </p14:cNvPr>
                <p14:cNvContentPartPr/>
                <p14:nvPr/>
              </p14:nvContentPartPr>
              <p14:xfrm>
                <a:off x="4549127" y="1801016"/>
                <a:ext cx="151200" cy="2016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E2E1516-1082-D5E5-E860-3D9DD129121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540127" y="1792376"/>
                  <a:ext cx="1688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B2B8124-CAFE-D90B-FA11-2C74183ADD5B}"/>
                    </a:ext>
                  </a:extLst>
                </p14:cNvPr>
                <p14:cNvContentPartPr/>
                <p14:nvPr/>
              </p14:nvContentPartPr>
              <p14:xfrm>
                <a:off x="4738487" y="1755656"/>
                <a:ext cx="114840" cy="3103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B2B8124-CAFE-D90B-FA11-2C74183ADD5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729487" y="1746656"/>
                  <a:ext cx="132480" cy="32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434423C2-B7BC-0187-8A02-5739421B4011}"/>
                  </a:ext>
                </a:extLst>
              </p14:cNvPr>
              <p14:cNvContentPartPr/>
              <p14:nvPr/>
            </p14:nvContentPartPr>
            <p14:xfrm>
              <a:off x="5102447" y="1772216"/>
              <a:ext cx="753120" cy="3326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434423C2-B7BC-0187-8A02-5739421B401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093807" y="1763216"/>
                <a:ext cx="770760" cy="350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4C5B7AEF-EECB-4BEE-D511-F1F4BF8C215E}"/>
              </a:ext>
            </a:extLst>
          </p:cNvPr>
          <p:cNvGrpSpPr/>
          <p:nvPr/>
        </p:nvGrpSpPr>
        <p:grpSpPr>
          <a:xfrm>
            <a:off x="1360967" y="2729456"/>
            <a:ext cx="1240560" cy="369360"/>
            <a:chOff x="1360967" y="2729456"/>
            <a:chExt cx="1240560" cy="36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8D8A079-EBE6-1B8B-9B6F-139E2338DC7D}"/>
                    </a:ext>
                  </a:extLst>
                </p14:cNvPr>
                <p14:cNvContentPartPr/>
                <p14:nvPr/>
              </p14:nvContentPartPr>
              <p14:xfrm>
                <a:off x="1360967" y="2729456"/>
                <a:ext cx="205560" cy="369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8D8A079-EBE6-1B8B-9B6F-139E2338DC7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51967" y="2720456"/>
                  <a:ext cx="22320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866DCB8-4C97-A11C-3D51-D0083403B770}"/>
                    </a:ext>
                  </a:extLst>
                </p14:cNvPr>
                <p14:cNvContentPartPr/>
                <p14:nvPr/>
              </p14:nvContentPartPr>
              <p14:xfrm>
                <a:off x="1631687" y="2792096"/>
                <a:ext cx="155160" cy="2836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866DCB8-4C97-A11C-3D51-D0083403B77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22687" y="2783456"/>
                  <a:ext cx="17280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5955D8B3-2021-B188-2567-635091F69309}"/>
                    </a:ext>
                  </a:extLst>
                </p14:cNvPr>
                <p14:cNvContentPartPr/>
                <p14:nvPr/>
              </p14:nvContentPartPr>
              <p14:xfrm>
                <a:off x="1662287" y="2938616"/>
                <a:ext cx="125640" cy="11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5955D8B3-2021-B188-2567-635091F6930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53647" y="2929976"/>
                  <a:ext cx="1432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31301AA-5CB8-FFD8-8FFF-BA31418C38C8}"/>
                    </a:ext>
                  </a:extLst>
                </p14:cNvPr>
                <p14:cNvContentPartPr/>
                <p14:nvPr/>
              </p14:nvContentPartPr>
              <p14:xfrm>
                <a:off x="1888727" y="2768696"/>
                <a:ext cx="712800" cy="326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31301AA-5CB8-FFD8-8FFF-BA31418C38C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80087" y="2760056"/>
                  <a:ext cx="730440" cy="34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B6334F42-17A5-4177-CC8A-7E0912CEB643}"/>
                  </a:ext>
                </a:extLst>
              </p14:cNvPr>
              <p14:cNvContentPartPr/>
              <p14:nvPr/>
            </p14:nvContentPartPr>
            <p14:xfrm>
              <a:off x="3207407" y="2718656"/>
              <a:ext cx="136440" cy="3837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B6334F42-17A5-4177-CC8A-7E0912CEB64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98767" y="2710016"/>
                <a:ext cx="15408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7E6FE201-FEE3-2193-BACF-7530943ACD88}"/>
                  </a:ext>
                </a:extLst>
              </p14:cNvPr>
              <p14:cNvContentPartPr/>
              <p14:nvPr/>
            </p14:nvContentPartPr>
            <p14:xfrm>
              <a:off x="4001567" y="2870216"/>
              <a:ext cx="110880" cy="1076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7E6FE201-FEE3-2193-BACF-7530943ACD8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92927" y="2861576"/>
                <a:ext cx="128520" cy="12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B127F15B-54C4-6521-E2AB-361617CBAE4F}"/>
              </a:ext>
            </a:extLst>
          </p:cNvPr>
          <p:cNvGrpSpPr/>
          <p:nvPr/>
        </p:nvGrpSpPr>
        <p:grpSpPr>
          <a:xfrm>
            <a:off x="4295687" y="2689136"/>
            <a:ext cx="816480" cy="463680"/>
            <a:chOff x="4295687" y="2689136"/>
            <a:chExt cx="816480" cy="46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0C790EA6-8377-B033-7C4E-528210CA3B11}"/>
                    </a:ext>
                  </a:extLst>
                </p14:cNvPr>
                <p14:cNvContentPartPr/>
                <p14:nvPr/>
              </p14:nvContentPartPr>
              <p14:xfrm>
                <a:off x="4295687" y="2707496"/>
                <a:ext cx="176040" cy="290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C790EA6-8377-B033-7C4E-528210CA3B1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286687" y="2698856"/>
                  <a:ext cx="19368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B9827E3-24A4-6F65-FF16-99F784DFAFA5}"/>
                    </a:ext>
                  </a:extLst>
                </p14:cNvPr>
                <p14:cNvContentPartPr/>
                <p14:nvPr/>
              </p14:nvContentPartPr>
              <p14:xfrm>
                <a:off x="4504127" y="3019976"/>
                <a:ext cx="15120" cy="31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B9827E3-24A4-6F65-FF16-99F784DFAFA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95487" y="3010976"/>
                  <a:ext cx="327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E3AF55D-8F52-66AC-9544-B8B81E277951}"/>
                    </a:ext>
                  </a:extLst>
                </p14:cNvPr>
                <p14:cNvContentPartPr/>
                <p14:nvPr/>
              </p14:nvContentPartPr>
              <p14:xfrm>
                <a:off x="4576487" y="2738096"/>
                <a:ext cx="153360" cy="2700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E3AF55D-8F52-66AC-9544-B8B81E27795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567487" y="2729096"/>
                  <a:ext cx="1710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71C7007-3813-B4D3-252E-0316C16F59B8}"/>
                    </a:ext>
                  </a:extLst>
                </p14:cNvPr>
                <p14:cNvContentPartPr/>
                <p14:nvPr/>
              </p14:nvContentPartPr>
              <p14:xfrm>
                <a:off x="4758647" y="2772296"/>
                <a:ext cx="191880" cy="2552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71C7007-3813-B4D3-252E-0316C16F59B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750007" y="2763296"/>
                  <a:ext cx="20952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618E960-6FCB-8FF5-CFF9-7AB2FB50DC72}"/>
                    </a:ext>
                  </a:extLst>
                </p14:cNvPr>
                <p14:cNvContentPartPr/>
                <p14:nvPr/>
              </p14:nvContentPartPr>
              <p14:xfrm>
                <a:off x="4973567" y="2689136"/>
                <a:ext cx="138600" cy="4636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618E960-6FCB-8FF5-CFF9-7AB2FB50DC7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964567" y="2680496"/>
                  <a:ext cx="156240" cy="481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B7B5997A-58EB-D587-2BAC-24C3A97BF63D}"/>
                  </a:ext>
                </a:extLst>
              </p14:cNvPr>
              <p14:cNvContentPartPr/>
              <p14:nvPr/>
            </p14:nvContentPartPr>
            <p14:xfrm>
              <a:off x="5353727" y="2617136"/>
              <a:ext cx="910440" cy="4021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B7B5997A-58EB-D587-2BAC-24C3A97BF63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345087" y="2608136"/>
                <a:ext cx="92808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F95F8F4F-47E9-6C30-ACEB-F6A99D26B23F}"/>
                  </a:ext>
                </a:extLst>
              </p14:cNvPr>
              <p14:cNvContentPartPr/>
              <p14:nvPr/>
            </p14:nvContentPartPr>
            <p14:xfrm>
              <a:off x="1700447" y="759176"/>
              <a:ext cx="119880" cy="1281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F95F8F4F-47E9-6C30-ACEB-F6A99D26B23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691447" y="750536"/>
                <a:ext cx="13752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2F085C65-50B6-8380-9937-65ECB1CB3FDA}"/>
              </a:ext>
            </a:extLst>
          </p:cNvPr>
          <p:cNvGrpSpPr/>
          <p:nvPr/>
        </p:nvGrpSpPr>
        <p:grpSpPr>
          <a:xfrm>
            <a:off x="114287" y="593936"/>
            <a:ext cx="1272960" cy="604440"/>
            <a:chOff x="114287" y="593936"/>
            <a:chExt cx="1272960" cy="60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F830AFF-1AE7-1BB0-000A-402476BE9EB5}"/>
                    </a:ext>
                  </a:extLst>
                </p14:cNvPr>
                <p14:cNvContentPartPr/>
                <p14:nvPr/>
              </p14:nvContentPartPr>
              <p14:xfrm>
                <a:off x="575807" y="593936"/>
                <a:ext cx="42840" cy="4478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F830AFF-1AE7-1BB0-000A-402476BE9EB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6807" y="584936"/>
                  <a:ext cx="6048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3222AE7-D04F-6AB3-458C-5FF54B387847}"/>
                    </a:ext>
                  </a:extLst>
                </p14:cNvPr>
                <p14:cNvContentPartPr/>
                <p14:nvPr/>
              </p14:nvContentPartPr>
              <p14:xfrm>
                <a:off x="564287" y="607976"/>
                <a:ext cx="146520" cy="250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3222AE7-D04F-6AB3-458C-5FF54B38784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55287" y="598976"/>
                  <a:ext cx="16416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B50188C-2700-1A1F-2838-22FCC91EBFA5}"/>
                    </a:ext>
                  </a:extLst>
                </p14:cNvPr>
                <p14:cNvContentPartPr/>
                <p14:nvPr/>
              </p14:nvContentPartPr>
              <p14:xfrm>
                <a:off x="745727" y="915776"/>
                <a:ext cx="16920" cy="2642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B50188C-2700-1A1F-2838-22FCC91EBFA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36727" y="907136"/>
                  <a:ext cx="345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8BE7588-246D-2675-22CD-82BA804B3BEC}"/>
                    </a:ext>
                  </a:extLst>
                </p14:cNvPr>
                <p14:cNvContentPartPr/>
                <p14:nvPr/>
              </p14:nvContentPartPr>
              <p14:xfrm>
                <a:off x="716567" y="1023056"/>
                <a:ext cx="196920" cy="1753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8BE7588-246D-2675-22CD-82BA804B3BE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07927" y="1014416"/>
                  <a:ext cx="21456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9A56873-A0BA-9D09-6C04-ED6FE1DB6CBC}"/>
                    </a:ext>
                  </a:extLst>
                </p14:cNvPr>
                <p14:cNvContentPartPr/>
                <p14:nvPr/>
              </p14:nvContentPartPr>
              <p14:xfrm>
                <a:off x="1056767" y="824336"/>
                <a:ext cx="330480" cy="360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9A56873-A0BA-9D09-6C04-ED6FE1DB6CB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48127" y="815696"/>
                  <a:ext cx="3481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28DBCFD-0CDD-E417-D828-EBA995181FE9}"/>
                    </a:ext>
                  </a:extLst>
                </p14:cNvPr>
                <p14:cNvContentPartPr/>
                <p14:nvPr/>
              </p14:nvContentPartPr>
              <p14:xfrm>
                <a:off x="1118687" y="976976"/>
                <a:ext cx="244080" cy="11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28DBCFD-0CDD-E417-D828-EBA995181FE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109687" y="968336"/>
                  <a:ext cx="261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9346916-DDB5-D363-8A52-3225D40D143D}"/>
                    </a:ext>
                  </a:extLst>
                </p14:cNvPr>
                <p14:cNvContentPartPr/>
                <p14:nvPr/>
              </p14:nvContentPartPr>
              <p14:xfrm>
                <a:off x="114287" y="716696"/>
                <a:ext cx="367200" cy="4748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9346916-DDB5-D363-8A52-3225D40D143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5287" y="707696"/>
                  <a:ext cx="384840" cy="49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3131341-789D-1CC7-679D-7D7CC711D5B9}"/>
              </a:ext>
            </a:extLst>
          </p:cNvPr>
          <p:cNvGrpSpPr/>
          <p:nvPr/>
        </p:nvGrpSpPr>
        <p:grpSpPr>
          <a:xfrm>
            <a:off x="1619807" y="539936"/>
            <a:ext cx="738720" cy="418320"/>
            <a:chOff x="1619807" y="539936"/>
            <a:chExt cx="738720" cy="418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447D12C-29A9-707F-2207-3E232EABB19F}"/>
                    </a:ext>
                  </a:extLst>
                </p14:cNvPr>
                <p14:cNvContentPartPr/>
                <p14:nvPr/>
              </p14:nvContentPartPr>
              <p14:xfrm>
                <a:off x="1619807" y="730736"/>
                <a:ext cx="262080" cy="2275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447D12C-29A9-707F-2207-3E232EABB19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610807" y="722096"/>
                  <a:ext cx="2797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A58038E-3D5B-EBC8-1ED6-0B26A7F7A048}"/>
                    </a:ext>
                  </a:extLst>
                </p14:cNvPr>
                <p14:cNvContentPartPr/>
                <p14:nvPr/>
              </p14:nvContentPartPr>
              <p14:xfrm>
                <a:off x="2026247" y="918296"/>
                <a:ext cx="9360" cy="223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A58038E-3D5B-EBC8-1ED6-0B26A7F7A04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17247" y="909656"/>
                  <a:ext cx="270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75D36AFB-4C09-7053-8899-1956AD11DCE2}"/>
                    </a:ext>
                  </a:extLst>
                </p14:cNvPr>
                <p14:cNvContentPartPr/>
                <p14:nvPr/>
              </p14:nvContentPartPr>
              <p14:xfrm>
                <a:off x="2066567" y="539936"/>
                <a:ext cx="88200" cy="3852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75D36AFB-4C09-7053-8899-1956AD11DCE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57927" y="530936"/>
                  <a:ext cx="105840" cy="40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1CCA6C2-06CC-3492-F348-D74503544F02}"/>
                    </a:ext>
                  </a:extLst>
                </p14:cNvPr>
                <p14:cNvContentPartPr/>
                <p14:nvPr/>
              </p14:nvContentPartPr>
              <p14:xfrm>
                <a:off x="2113727" y="742976"/>
                <a:ext cx="244800" cy="1807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1CCA6C2-06CC-3492-F348-D74503544F0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105087" y="734336"/>
                  <a:ext cx="262440" cy="19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F9E477D-8993-A93A-334D-C7AFE5283451}"/>
              </a:ext>
            </a:extLst>
          </p:cNvPr>
          <p:cNvGrpSpPr/>
          <p:nvPr/>
        </p:nvGrpSpPr>
        <p:grpSpPr>
          <a:xfrm>
            <a:off x="884687" y="3878216"/>
            <a:ext cx="883080" cy="658080"/>
            <a:chOff x="884687" y="3878216"/>
            <a:chExt cx="883080" cy="65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DFE3492-4B45-57A3-0437-2E47EA0AC0BA}"/>
                    </a:ext>
                  </a:extLst>
                </p14:cNvPr>
                <p14:cNvContentPartPr/>
                <p14:nvPr/>
              </p14:nvContentPartPr>
              <p14:xfrm>
                <a:off x="884687" y="3919256"/>
                <a:ext cx="556560" cy="6170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DFE3492-4B45-57A3-0437-2E47EA0AC0B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75687" y="3910616"/>
                  <a:ext cx="57420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B5B446CF-3EA3-75CD-1D3A-157B78022294}"/>
                    </a:ext>
                  </a:extLst>
                </p14:cNvPr>
                <p14:cNvContentPartPr/>
                <p14:nvPr/>
              </p14:nvContentPartPr>
              <p14:xfrm>
                <a:off x="1595327" y="3878216"/>
                <a:ext cx="172440" cy="3848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B5B446CF-3EA3-75CD-1D3A-157B7802229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586687" y="3869216"/>
                  <a:ext cx="190080" cy="40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4481275-054D-C95C-C934-A5F37659FD11}"/>
              </a:ext>
            </a:extLst>
          </p:cNvPr>
          <p:cNvGrpSpPr/>
          <p:nvPr/>
        </p:nvGrpSpPr>
        <p:grpSpPr>
          <a:xfrm>
            <a:off x="2275367" y="3932936"/>
            <a:ext cx="861840" cy="218160"/>
            <a:chOff x="2275367" y="3932936"/>
            <a:chExt cx="861840" cy="21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444DE5A-D5FB-3267-9264-7B946818CD4F}"/>
                    </a:ext>
                  </a:extLst>
                </p14:cNvPr>
                <p14:cNvContentPartPr/>
                <p14:nvPr/>
              </p14:nvContentPartPr>
              <p14:xfrm>
                <a:off x="2275367" y="4042736"/>
                <a:ext cx="181440" cy="241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444DE5A-D5FB-3267-9264-7B946818CD4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66727" y="4034096"/>
                  <a:ext cx="1990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228724D0-7848-72DD-D4F4-CF2F24980A97}"/>
                    </a:ext>
                  </a:extLst>
                </p14:cNvPr>
                <p14:cNvContentPartPr/>
                <p14:nvPr/>
              </p14:nvContentPartPr>
              <p14:xfrm>
                <a:off x="2276447" y="4126976"/>
                <a:ext cx="138240" cy="24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228724D0-7848-72DD-D4F4-CF2F24980A9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67807" y="4118336"/>
                  <a:ext cx="1558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2F969094-9498-D3A3-6E6D-8610C0E7CB64}"/>
                    </a:ext>
                  </a:extLst>
                </p14:cNvPr>
                <p14:cNvContentPartPr/>
                <p14:nvPr/>
              </p14:nvContentPartPr>
              <p14:xfrm>
                <a:off x="2679647" y="3932936"/>
                <a:ext cx="249120" cy="1706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2F969094-9498-D3A3-6E6D-8610C0E7CB6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671007" y="3923936"/>
                  <a:ext cx="2667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46C2334-DD19-757F-0D54-3687A1BF97A7}"/>
                    </a:ext>
                  </a:extLst>
                </p14:cNvPr>
                <p14:cNvContentPartPr/>
                <p14:nvPr/>
              </p14:nvContentPartPr>
              <p14:xfrm>
                <a:off x="3131807" y="4067216"/>
                <a:ext cx="5400" cy="180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46C2334-DD19-757F-0D54-3687A1BF97A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23167" y="4058576"/>
                  <a:ext cx="23040" cy="3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572D7B3-274C-70CD-5243-8467F324BD35}"/>
              </a:ext>
            </a:extLst>
          </p:cNvPr>
          <p:cNvGrpSpPr/>
          <p:nvPr/>
        </p:nvGrpSpPr>
        <p:grpSpPr>
          <a:xfrm>
            <a:off x="3350327" y="3714776"/>
            <a:ext cx="390240" cy="492480"/>
            <a:chOff x="3350327" y="3714776"/>
            <a:chExt cx="390240" cy="49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C65271E-F1EB-925E-BFA3-57C0D2C9F6EB}"/>
                    </a:ext>
                  </a:extLst>
                </p14:cNvPr>
                <p14:cNvContentPartPr/>
                <p14:nvPr/>
              </p14:nvContentPartPr>
              <p14:xfrm>
                <a:off x="3350327" y="3714776"/>
                <a:ext cx="30600" cy="4032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C65271E-F1EB-925E-BFA3-57C0D2C9F6E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41687" y="3705776"/>
                  <a:ext cx="4824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285AF114-2334-AE09-545F-C77873E74FDE}"/>
                    </a:ext>
                  </a:extLst>
                </p14:cNvPr>
                <p14:cNvContentPartPr/>
                <p14:nvPr/>
              </p14:nvContentPartPr>
              <p14:xfrm>
                <a:off x="3390287" y="3923936"/>
                <a:ext cx="200520" cy="1548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285AF114-2334-AE09-545F-C77873E74FD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81647" y="3914936"/>
                  <a:ext cx="2181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1870850-CB8C-A60F-619C-9299096CFFE7}"/>
                    </a:ext>
                  </a:extLst>
                </p14:cNvPr>
                <p14:cNvContentPartPr/>
                <p14:nvPr/>
              </p14:nvContentPartPr>
              <p14:xfrm>
                <a:off x="3628247" y="3987656"/>
                <a:ext cx="112320" cy="2196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1870850-CB8C-A60F-619C-9299096CFFE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619247" y="3979016"/>
                  <a:ext cx="129960" cy="237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447C7015-9B8C-99EF-4A45-4B0014D9E7DF}"/>
                  </a:ext>
                </a:extLst>
              </p14:cNvPr>
              <p14:cNvContentPartPr/>
              <p14:nvPr/>
            </p14:nvContentPartPr>
            <p14:xfrm>
              <a:off x="1832207" y="4082696"/>
              <a:ext cx="111960" cy="273960"/>
            </p14:xfrm>
          </p:contentPart>
        </mc:Choice>
        <mc:Fallback xmlns=""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447C7015-9B8C-99EF-4A45-4B0014D9E7DF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823207" y="4073696"/>
                <a:ext cx="129600" cy="29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859A4573-C02C-191D-A5A5-DAC557292799}"/>
              </a:ext>
            </a:extLst>
          </p:cNvPr>
          <p:cNvGrpSpPr/>
          <p:nvPr/>
        </p:nvGrpSpPr>
        <p:grpSpPr>
          <a:xfrm>
            <a:off x="930047" y="4660136"/>
            <a:ext cx="943200" cy="621720"/>
            <a:chOff x="930047" y="4660136"/>
            <a:chExt cx="943200" cy="62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095A1AB5-5254-1399-6D99-E0C3915C0F11}"/>
                    </a:ext>
                  </a:extLst>
                </p14:cNvPr>
                <p14:cNvContentPartPr/>
                <p14:nvPr/>
              </p14:nvContentPartPr>
              <p14:xfrm>
                <a:off x="930047" y="4690376"/>
                <a:ext cx="422280" cy="5914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095A1AB5-5254-1399-6D99-E0C3915C0F1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21047" y="4681376"/>
                  <a:ext cx="439920" cy="60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10A92ABB-3D3A-AF23-7D33-6A49B883ABE3}"/>
                    </a:ext>
                  </a:extLst>
                </p14:cNvPr>
                <p14:cNvContentPartPr/>
                <p14:nvPr/>
              </p14:nvContentPartPr>
              <p14:xfrm>
                <a:off x="1539167" y="4660136"/>
                <a:ext cx="73440" cy="3715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10A92ABB-3D3A-AF23-7D33-6A49B883ABE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530527" y="4651496"/>
                  <a:ext cx="9108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33E1BA35-537E-5154-63AA-E3FD1C4DB289}"/>
                    </a:ext>
                  </a:extLst>
                </p14:cNvPr>
                <p14:cNvContentPartPr/>
                <p14:nvPr/>
              </p14:nvContentPartPr>
              <p14:xfrm>
                <a:off x="1682447" y="4949216"/>
                <a:ext cx="190800" cy="1969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33E1BA35-537E-5154-63AA-E3FD1C4DB28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673807" y="4940216"/>
                  <a:ext cx="20844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9D18C39-C2CA-18B2-E018-4C3F864CAD45}"/>
              </a:ext>
            </a:extLst>
          </p:cNvPr>
          <p:cNvGrpSpPr/>
          <p:nvPr/>
        </p:nvGrpSpPr>
        <p:grpSpPr>
          <a:xfrm>
            <a:off x="2100047" y="4764896"/>
            <a:ext cx="159120" cy="94320"/>
            <a:chOff x="2100047" y="4764896"/>
            <a:chExt cx="159120" cy="9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30F4387-032F-2B4B-DBD9-8A4A62762D90}"/>
                    </a:ext>
                  </a:extLst>
                </p14:cNvPr>
                <p14:cNvContentPartPr/>
                <p14:nvPr/>
              </p14:nvContentPartPr>
              <p14:xfrm>
                <a:off x="2108327" y="4764896"/>
                <a:ext cx="150840" cy="26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30F4387-032F-2B4B-DBD9-8A4A62762D9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099327" y="4756256"/>
                  <a:ext cx="1684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C726675-E092-FBEE-156B-20E550E2CE4D}"/>
                    </a:ext>
                  </a:extLst>
                </p14:cNvPr>
                <p14:cNvContentPartPr/>
                <p14:nvPr/>
              </p14:nvContentPartPr>
              <p14:xfrm>
                <a:off x="2100047" y="4806656"/>
                <a:ext cx="146160" cy="525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C726675-E092-FBEE-156B-20E550E2CE4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091407" y="4797656"/>
                  <a:ext cx="163800" cy="7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D64EC214-D98E-1F3F-75FC-6E49EDA4B4AF}"/>
                  </a:ext>
                </a:extLst>
              </p14:cNvPr>
              <p14:cNvContentPartPr/>
              <p14:nvPr/>
            </p14:nvContentPartPr>
            <p14:xfrm>
              <a:off x="2625287" y="4711616"/>
              <a:ext cx="261360" cy="19080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D64EC214-D98E-1F3F-75FC-6E49EDA4B4AF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2616287" y="4702616"/>
                <a:ext cx="279000" cy="208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FBA77CD-459B-7A19-A427-4BF11AE7111F}"/>
              </a:ext>
            </a:extLst>
          </p:cNvPr>
          <p:cNvGrpSpPr/>
          <p:nvPr/>
        </p:nvGrpSpPr>
        <p:grpSpPr>
          <a:xfrm>
            <a:off x="3294527" y="4535936"/>
            <a:ext cx="893160" cy="663120"/>
            <a:chOff x="3294527" y="4535936"/>
            <a:chExt cx="893160" cy="66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C531B49-5B35-C086-35C8-DEEA4C240775}"/>
                    </a:ext>
                  </a:extLst>
                </p14:cNvPr>
                <p14:cNvContentPartPr/>
                <p14:nvPr/>
              </p14:nvContentPartPr>
              <p14:xfrm>
                <a:off x="3294527" y="4914656"/>
                <a:ext cx="21600" cy="180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C531B49-5B35-C086-35C8-DEEA4C24077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285887" y="4906016"/>
                  <a:ext cx="392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83CAEA4-E434-482E-7200-EA315741571C}"/>
                    </a:ext>
                  </a:extLst>
                </p14:cNvPr>
                <p14:cNvContentPartPr/>
                <p14:nvPr/>
              </p14:nvContentPartPr>
              <p14:xfrm>
                <a:off x="3504767" y="4535936"/>
                <a:ext cx="114840" cy="468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83CAEA4-E434-482E-7200-EA315741571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496127" y="4527296"/>
                  <a:ext cx="13248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18E20F9-AAF2-ABD3-2897-E93B172D101D}"/>
                    </a:ext>
                  </a:extLst>
                </p14:cNvPr>
                <p14:cNvContentPartPr/>
                <p14:nvPr/>
              </p14:nvContentPartPr>
              <p14:xfrm>
                <a:off x="3582887" y="4871456"/>
                <a:ext cx="236160" cy="1386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18E20F9-AAF2-ABD3-2897-E93B172D101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574247" y="4862816"/>
                  <a:ext cx="2538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023B621C-748B-4F23-5E9C-7168BDC97E07}"/>
                    </a:ext>
                  </a:extLst>
                </p14:cNvPr>
                <p14:cNvContentPartPr/>
                <p14:nvPr/>
              </p14:nvContentPartPr>
              <p14:xfrm>
                <a:off x="3878087" y="4922936"/>
                <a:ext cx="309600" cy="2761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023B621C-748B-4F23-5E9C-7168BDC97E0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869447" y="4914296"/>
                  <a:ext cx="327240" cy="29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37220DA-9B05-AD87-F197-A20A043E9E16}"/>
              </a:ext>
            </a:extLst>
          </p:cNvPr>
          <p:cNvGrpSpPr/>
          <p:nvPr/>
        </p:nvGrpSpPr>
        <p:grpSpPr>
          <a:xfrm>
            <a:off x="617207" y="5321456"/>
            <a:ext cx="3629880" cy="767520"/>
            <a:chOff x="617207" y="5321456"/>
            <a:chExt cx="3629880" cy="76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0B53D74-BEAC-BDC8-1189-B6E17FBEDE34}"/>
                    </a:ext>
                  </a:extLst>
                </p14:cNvPr>
                <p14:cNvContentPartPr/>
                <p14:nvPr/>
              </p14:nvContentPartPr>
              <p14:xfrm>
                <a:off x="617207" y="5599376"/>
                <a:ext cx="527040" cy="4896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0B53D74-BEAC-BDC8-1189-B6E17FBEDE3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08567" y="5590376"/>
                  <a:ext cx="544680" cy="50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7551C35-CC85-9224-0635-928B32BB1F55}"/>
                    </a:ext>
                  </a:extLst>
                </p14:cNvPr>
                <p14:cNvContentPartPr/>
                <p14:nvPr/>
              </p14:nvContentPartPr>
              <p14:xfrm>
                <a:off x="1225607" y="5571296"/>
                <a:ext cx="114120" cy="2772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7551C35-CC85-9224-0635-928B32BB1F5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216607" y="5562656"/>
                  <a:ext cx="13176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D663656-E7AE-BE65-75F8-C24693DAAA53}"/>
                    </a:ext>
                  </a:extLst>
                </p14:cNvPr>
                <p14:cNvContentPartPr/>
                <p14:nvPr/>
              </p14:nvContentPartPr>
              <p14:xfrm>
                <a:off x="1350527" y="5818616"/>
                <a:ext cx="84600" cy="204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D663656-E7AE-BE65-75F8-C24693DAAA5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341887" y="5809616"/>
                  <a:ext cx="1022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50AA92C-31F7-1EBD-D3ED-11433F1BE17D}"/>
                    </a:ext>
                  </a:extLst>
                </p14:cNvPr>
                <p14:cNvContentPartPr/>
                <p14:nvPr/>
              </p14:nvContentPartPr>
              <p14:xfrm>
                <a:off x="1642127" y="5674616"/>
                <a:ext cx="189720" cy="525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50AA92C-31F7-1EBD-D3ED-11433F1BE17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633127" y="5665976"/>
                  <a:ext cx="2073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243B1312-F42D-175C-6257-68877700DB25}"/>
                    </a:ext>
                  </a:extLst>
                </p14:cNvPr>
                <p14:cNvContentPartPr/>
                <p14:nvPr/>
              </p14:nvContentPartPr>
              <p14:xfrm>
                <a:off x="1890527" y="5571296"/>
                <a:ext cx="471600" cy="4089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243B1312-F42D-175C-6257-68877700DB2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881527" y="5562296"/>
                  <a:ext cx="48924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4FCBD25-A777-A6E9-20DD-9189DBC60C3A}"/>
                    </a:ext>
                  </a:extLst>
                </p14:cNvPr>
                <p14:cNvContentPartPr/>
                <p14:nvPr/>
              </p14:nvContentPartPr>
              <p14:xfrm>
                <a:off x="2455367" y="5471216"/>
                <a:ext cx="84600" cy="351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4FCBD25-A777-A6E9-20DD-9189DBC60C3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446727" y="5462216"/>
                  <a:ext cx="102240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B497401-3EDC-09B5-C7A6-3DF86AA0EF93}"/>
                    </a:ext>
                  </a:extLst>
                </p14:cNvPr>
                <p14:cNvContentPartPr/>
                <p14:nvPr/>
              </p14:nvContentPartPr>
              <p14:xfrm>
                <a:off x="2600807" y="5741216"/>
                <a:ext cx="115200" cy="2091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B497401-3EDC-09B5-C7A6-3DF86AA0EF9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592167" y="5732216"/>
                  <a:ext cx="13284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9DFBE0CA-5A26-E1D3-D761-215F89606AC5}"/>
                    </a:ext>
                  </a:extLst>
                </p14:cNvPr>
                <p14:cNvContentPartPr/>
                <p14:nvPr/>
              </p14:nvContentPartPr>
              <p14:xfrm>
                <a:off x="2934887" y="5583176"/>
                <a:ext cx="145800" cy="291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9DFBE0CA-5A26-E1D3-D761-215F89606AC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926247" y="5574176"/>
                  <a:ext cx="1634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158F58A1-3F9E-E036-0222-DF13D48D5500}"/>
                    </a:ext>
                  </a:extLst>
                </p14:cNvPr>
                <p14:cNvContentPartPr/>
                <p14:nvPr/>
              </p14:nvContentPartPr>
              <p14:xfrm>
                <a:off x="2926247" y="5669576"/>
                <a:ext cx="98280" cy="241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158F58A1-3F9E-E036-0222-DF13D48D550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917247" y="5660936"/>
                  <a:ext cx="1159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11679FA-C6FF-7BAD-C41B-8D8D5F8852ED}"/>
                    </a:ext>
                  </a:extLst>
                </p14:cNvPr>
                <p14:cNvContentPartPr/>
                <p14:nvPr/>
              </p14:nvContentPartPr>
              <p14:xfrm>
                <a:off x="3289127" y="5588936"/>
                <a:ext cx="264240" cy="1386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11679FA-C6FF-7BAD-C41B-8D8D5F8852E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280487" y="5580296"/>
                  <a:ext cx="2818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F16C081-50F0-EA63-9954-A8C9A9BDDA7B}"/>
                    </a:ext>
                  </a:extLst>
                </p14:cNvPr>
                <p14:cNvContentPartPr/>
                <p14:nvPr/>
              </p14:nvContentPartPr>
              <p14:xfrm>
                <a:off x="3668567" y="5321456"/>
                <a:ext cx="112320" cy="5328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F16C081-50F0-EA63-9954-A8C9A9BDDA7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659927" y="5312816"/>
                  <a:ext cx="129960" cy="55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13D719F-D09E-F7A5-5AD5-E87C9090607A}"/>
                    </a:ext>
                  </a:extLst>
                </p14:cNvPr>
                <p14:cNvContentPartPr/>
                <p14:nvPr/>
              </p14:nvContentPartPr>
              <p14:xfrm>
                <a:off x="3841367" y="5389496"/>
                <a:ext cx="230400" cy="3207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13D719F-D09E-F7A5-5AD5-E87C9090607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832727" y="5380856"/>
                  <a:ext cx="24804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BD2D9F2-FF26-5DDC-7BF2-B0462DACDE3C}"/>
                    </a:ext>
                  </a:extLst>
                </p14:cNvPr>
                <p14:cNvContentPartPr/>
                <p14:nvPr/>
              </p14:nvContentPartPr>
              <p14:xfrm>
                <a:off x="4099847" y="5599376"/>
                <a:ext cx="147240" cy="2246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BD2D9F2-FF26-5DDC-7BF2-B0462DACDE3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091207" y="5590376"/>
                  <a:ext cx="164880" cy="24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E1F5B6A-BB68-5F62-6809-F1AE531FE679}"/>
              </a:ext>
            </a:extLst>
          </p:cNvPr>
          <p:cNvGrpSpPr/>
          <p:nvPr/>
        </p:nvGrpSpPr>
        <p:grpSpPr>
          <a:xfrm>
            <a:off x="4469207" y="5301656"/>
            <a:ext cx="689400" cy="634320"/>
            <a:chOff x="4469207" y="5301656"/>
            <a:chExt cx="689400" cy="63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C1BE4035-B27E-6088-C8B7-FF6F7E00D405}"/>
                    </a:ext>
                  </a:extLst>
                </p14:cNvPr>
                <p14:cNvContentPartPr/>
                <p14:nvPr/>
              </p14:nvContentPartPr>
              <p14:xfrm>
                <a:off x="4469207" y="5604776"/>
                <a:ext cx="148680" cy="248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C1BE4035-B27E-6088-C8B7-FF6F7E00D40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460567" y="5595776"/>
                  <a:ext cx="1663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90AF58FE-B8B4-07CD-8F2D-97825C5CEAE3}"/>
                    </a:ext>
                  </a:extLst>
                </p14:cNvPr>
                <p14:cNvContentPartPr/>
                <p14:nvPr/>
              </p14:nvContentPartPr>
              <p14:xfrm>
                <a:off x="4645247" y="5425496"/>
                <a:ext cx="293400" cy="3664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90AF58FE-B8B4-07CD-8F2D-97825C5CEAE3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636247" y="5416496"/>
                  <a:ext cx="31104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D9AB1BC3-1A75-61CD-F4E6-E9297A94E092}"/>
                    </a:ext>
                  </a:extLst>
                </p14:cNvPr>
                <p14:cNvContentPartPr/>
                <p14:nvPr/>
              </p14:nvContentPartPr>
              <p14:xfrm>
                <a:off x="4950887" y="5653736"/>
                <a:ext cx="96480" cy="2822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D9AB1BC3-1A75-61CD-F4E6-E9297A94E092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942247" y="5645096"/>
                  <a:ext cx="11412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6C23D59-BCBB-7598-69C9-759A8D967513}"/>
                    </a:ext>
                  </a:extLst>
                </p14:cNvPr>
                <p14:cNvContentPartPr/>
                <p14:nvPr/>
              </p14:nvContentPartPr>
              <p14:xfrm>
                <a:off x="5011727" y="5301656"/>
                <a:ext cx="146880" cy="52632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6C23D59-BCBB-7598-69C9-759A8D96751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002727" y="5293016"/>
                  <a:ext cx="164520" cy="543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82212564-58E4-079A-5C54-5A82C6782CE1}"/>
              </a:ext>
            </a:extLst>
          </p:cNvPr>
          <p:cNvGrpSpPr/>
          <p:nvPr/>
        </p:nvGrpSpPr>
        <p:grpSpPr>
          <a:xfrm>
            <a:off x="6367847" y="3337136"/>
            <a:ext cx="1419480" cy="911160"/>
            <a:chOff x="6367847" y="3337136"/>
            <a:chExt cx="1419480" cy="91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87BA216-91B4-D661-6489-0D5F5D86ECA6}"/>
                    </a:ext>
                  </a:extLst>
                </p14:cNvPr>
                <p14:cNvContentPartPr/>
                <p14:nvPr/>
              </p14:nvContentPartPr>
              <p14:xfrm>
                <a:off x="6367847" y="3653576"/>
                <a:ext cx="663840" cy="54900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87BA216-91B4-D661-6489-0D5F5D86ECA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358847" y="3644576"/>
                  <a:ext cx="681480" cy="56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21465F7-0EFA-C3EB-9E8F-777F79FD1AB7}"/>
                    </a:ext>
                  </a:extLst>
                </p14:cNvPr>
                <p14:cNvContentPartPr/>
                <p14:nvPr/>
              </p14:nvContentPartPr>
              <p14:xfrm>
                <a:off x="7218167" y="3337136"/>
                <a:ext cx="102240" cy="3610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21465F7-0EFA-C3EB-9E8F-777F79FD1AB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209167" y="3328136"/>
                  <a:ext cx="11988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4F66023-7C13-349A-BAC0-06441D8B8441}"/>
                    </a:ext>
                  </a:extLst>
                </p14:cNvPr>
                <p14:cNvContentPartPr/>
                <p14:nvPr/>
              </p14:nvContentPartPr>
              <p14:xfrm>
                <a:off x="7322927" y="3586976"/>
                <a:ext cx="69840" cy="1612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4F66023-7C13-349A-BAC0-06441D8B844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7314287" y="3578336"/>
                  <a:ext cx="874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AC57A717-650A-D1A8-CBFF-B41C3185DFBB}"/>
                    </a:ext>
                  </a:extLst>
                </p14:cNvPr>
                <p14:cNvContentPartPr/>
                <p14:nvPr/>
              </p14:nvContentPartPr>
              <p14:xfrm>
                <a:off x="7166687" y="3804776"/>
                <a:ext cx="330120" cy="2304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AC57A717-650A-D1A8-CBFF-B41C3185DFB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158047" y="3796136"/>
                  <a:ext cx="3477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86773B4-6CCB-2699-F220-5DCCFE38B438}"/>
                    </a:ext>
                  </a:extLst>
                </p14:cNvPr>
                <p14:cNvContentPartPr/>
                <p14:nvPr/>
              </p14:nvContentPartPr>
              <p14:xfrm>
                <a:off x="7204127" y="3894056"/>
                <a:ext cx="128880" cy="1972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86773B4-6CCB-2699-F220-5DCCFE38B43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195487" y="3885056"/>
                  <a:ext cx="1465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B9A38D45-B779-A726-A09D-DF8B6CAF7E64}"/>
                    </a:ext>
                  </a:extLst>
                </p14:cNvPr>
                <p14:cNvContentPartPr/>
                <p14:nvPr/>
              </p14:nvContentPartPr>
              <p14:xfrm>
                <a:off x="7303487" y="4026536"/>
                <a:ext cx="94680" cy="22176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B9A38D45-B779-A726-A09D-DF8B6CAF7E64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294487" y="4017896"/>
                  <a:ext cx="1123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81470E7A-F5E6-0E58-A7B9-12DFB8E6CB8D}"/>
                    </a:ext>
                  </a:extLst>
                </p14:cNvPr>
                <p14:cNvContentPartPr/>
                <p14:nvPr/>
              </p14:nvContentPartPr>
              <p14:xfrm>
                <a:off x="7696607" y="3702536"/>
                <a:ext cx="90720" cy="6876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81470E7A-F5E6-0E58-A7B9-12DFB8E6CB8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687607" y="3693536"/>
                  <a:ext cx="10836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FF2E331A-1462-793A-5245-7EBEC7BBF191}"/>
                    </a:ext>
                  </a:extLst>
                </p14:cNvPr>
                <p14:cNvContentPartPr/>
                <p14:nvPr/>
              </p14:nvContentPartPr>
              <p14:xfrm>
                <a:off x="7639007" y="3770216"/>
                <a:ext cx="142200" cy="29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FF2E331A-1462-793A-5245-7EBEC7BBF19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630367" y="3761576"/>
                  <a:ext cx="15984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EBDB68BE-036B-2E71-96B3-09F2F92CF76E}"/>
              </a:ext>
            </a:extLst>
          </p:cNvPr>
          <p:cNvGrpSpPr/>
          <p:nvPr/>
        </p:nvGrpSpPr>
        <p:grpSpPr>
          <a:xfrm>
            <a:off x="8091527" y="3259376"/>
            <a:ext cx="1719000" cy="613440"/>
            <a:chOff x="8091527" y="3259376"/>
            <a:chExt cx="1719000" cy="61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034C3F73-78D8-69FB-1A6D-D4C95608A117}"/>
                    </a:ext>
                  </a:extLst>
                </p14:cNvPr>
                <p14:cNvContentPartPr/>
                <p14:nvPr/>
              </p14:nvContentPartPr>
              <p14:xfrm>
                <a:off x="8091527" y="3573656"/>
                <a:ext cx="204120" cy="1274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034C3F73-78D8-69FB-1A6D-D4C95608A11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8082887" y="3565016"/>
                  <a:ext cx="22176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377A89D-4657-4870-B4D8-B0247BCC5912}"/>
                    </a:ext>
                  </a:extLst>
                </p14:cNvPr>
                <p14:cNvContentPartPr/>
                <p14:nvPr/>
              </p14:nvContentPartPr>
              <p14:xfrm>
                <a:off x="8479967" y="3278816"/>
                <a:ext cx="146160" cy="4644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377A89D-4657-4870-B4D8-B0247BCC591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8471327" y="3269816"/>
                  <a:ext cx="163800" cy="48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D221F8B-5C3E-F2C7-493C-FF9ECAE40D28}"/>
                    </a:ext>
                  </a:extLst>
                </p14:cNvPr>
                <p14:cNvContentPartPr/>
                <p14:nvPr/>
              </p14:nvContentPartPr>
              <p14:xfrm>
                <a:off x="8629367" y="3391856"/>
                <a:ext cx="237960" cy="3110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D221F8B-5C3E-F2C7-493C-FF9ECAE40D2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620727" y="3382856"/>
                  <a:ext cx="25560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D1453CD2-0934-06BA-605A-AA17559A2B14}"/>
                    </a:ext>
                  </a:extLst>
                </p14:cNvPr>
                <p14:cNvContentPartPr/>
                <p14:nvPr/>
              </p14:nvContentPartPr>
              <p14:xfrm>
                <a:off x="8860127" y="3571136"/>
                <a:ext cx="89280" cy="174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D1453CD2-0934-06BA-605A-AA17559A2B14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851127" y="3562136"/>
                  <a:ext cx="10692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3FCBB66E-466C-82FA-021C-740ED8E0A014}"/>
                    </a:ext>
                  </a:extLst>
                </p14:cNvPr>
                <p14:cNvContentPartPr/>
                <p14:nvPr/>
              </p14:nvContentPartPr>
              <p14:xfrm>
                <a:off x="9096287" y="3542336"/>
                <a:ext cx="154080" cy="648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3FCBB66E-466C-82FA-021C-740ED8E0A01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087287" y="3533336"/>
                  <a:ext cx="1717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301540BC-C664-3BE6-EFA4-8FF2ABD8C03B}"/>
                    </a:ext>
                  </a:extLst>
                </p14:cNvPr>
                <p14:cNvContentPartPr/>
                <p14:nvPr/>
              </p14:nvContentPartPr>
              <p14:xfrm>
                <a:off x="9277007" y="3360536"/>
                <a:ext cx="245160" cy="3103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301540BC-C664-3BE6-EFA4-8FF2ABD8C03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268367" y="3351896"/>
                  <a:ext cx="2628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E97DF39-C683-856D-83D2-1A5A72705D7D}"/>
                    </a:ext>
                  </a:extLst>
                </p14:cNvPr>
                <p14:cNvContentPartPr/>
                <p14:nvPr/>
              </p14:nvContentPartPr>
              <p14:xfrm>
                <a:off x="9543047" y="3615416"/>
                <a:ext cx="108360" cy="25740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E97DF39-C683-856D-83D2-1A5A72705D7D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9534407" y="3606416"/>
                  <a:ext cx="12600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49BDC979-EA9C-6CEE-5BE6-7667513DE617}"/>
                    </a:ext>
                  </a:extLst>
                </p14:cNvPr>
                <p14:cNvContentPartPr/>
                <p14:nvPr/>
              </p14:nvContentPartPr>
              <p14:xfrm>
                <a:off x="9655007" y="3259376"/>
                <a:ext cx="155520" cy="5187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49BDC979-EA9C-6CEE-5BE6-7667513DE61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9646367" y="3250736"/>
                  <a:ext cx="173160" cy="536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8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974F947C-75BF-9DD7-05FC-CA0404024C67}"/>
                  </a:ext>
                </a:extLst>
              </p14:cNvPr>
              <p14:cNvContentPartPr/>
              <p14:nvPr/>
            </p14:nvContentPartPr>
            <p14:xfrm>
              <a:off x="6430127" y="4481576"/>
              <a:ext cx="517680" cy="65448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974F947C-75BF-9DD7-05FC-CA0404024C67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6421487" y="4472576"/>
                <a:ext cx="535320" cy="67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83" name="Group 182">
            <a:extLst>
              <a:ext uri="{FF2B5EF4-FFF2-40B4-BE49-F238E27FC236}">
                <a16:creationId xmlns:a16="http://schemas.microsoft.com/office/drawing/2014/main" id="{A13C2075-448F-4973-FCE5-B72F530B86F7}"/>
              </a:ext>
            </a:extLst>
          </p:cNvPr>
          <p:cNvGrpSpPr/>
          <p:nvPr/>
        </p:nvGrpSpPr>
        <p:grpSpPr>
          <a:xfrm>
            <a:off x="687767" y="1902176"/>
            <a:ext cx="559080" cy="550440"/>
            <a:chOff x="687767" y="1902176"/>
            <a:chExt cx="559080" cy="55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B8F6CD9-8775-9BB9-AF07-55D43E342B00}"/>
                    </a:ext>
                  </a:extLst>
                </p14:cNvPr>
                <p14:cNvContentPartPr/>
                <p14:nvPr/>
              </p14:nvContentPartPr>
              <p14:xfrm>
                <a:off x="720887" y="1902176"/>
                <a:ext cx="30240" cy="400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B8F6CD9-8775-9BB9-AF07-55D43E342B0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11887" y="1893536"/>
                  <a:ext cx="47880" cy="41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4B455D2-738E-096A-CC63-288623626E1B}"/>
                    </a:ext>
                  </a:extLst>
                </p14:cNvPr>
                <p14:cNvContentPartPr/>
                <p14:nvPr/>
              </p14:nvContentPartPr>
              <p14:xfrm>
                <a:off x="687767" y="2055896"/>
                <a:ext cx="262800" cy="263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4B455D2-738E-096A-CC63-288623626E1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79127" y="2047256"/>
                  <a:ext cx="28044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4AE79F8-D799-D229-CA59-0D9742E81DCE}"/>
                    </a:ext>
                  </a:extLst>
                </p14:cNvPr>
                <p14:cNvContentPartPr/>
                <p14:nvPr/>
              </p14:nvContentPartPr>
              <p14:xfrm>
                <a:off x="1127327" y="2071736"/>
                <a:ext cx="119520" cy="385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4AE79F8-D799-D229-CA59-0D9742E81DC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18327" y="2062736"/>
                  <a:ext cx="137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F2DFEE3-5E58-335E-4D14-A089C0D573A8}"/>
                    </a:ext>
                  </a:extLst>
                </p14:cNvPr>
                <p14:cNvContentPartPr/>
                <p14:nvPr/>
              </p14:nvContentPartPr>
              <p14:xfrm>
                <a:off x="1143887" y="2168576"/>
                <a:ext cx="74520" cy="327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F2DFEE3-5E58-335E-4D14-A089C0D573A8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35247" y="2159576"/>
                  <a:ext cx="92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B8DFBF3-17A5-07FA-94BB-D69B05D51BE5}"/>
                    </a:ext>
                  </a:extLst>
                </p14:cNvPr>
                <p14:cNvContentPartPr/>
                <p14:nvPr/>
              </p14:nvContentPartPr>
              <p14:xfrm>
                <a:off x="961007" y="2263256"/>
                <a:ext cx="123120" cy="18936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B8DFBF3-17A5-07FA-94BB-D69B05D51BE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2007" y="2254616"/>
                  <a:ext cx="140760" cy="20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A28732B9-E5E0-A174-D4FF-41F308B69874}"/>
              </a:ext>
            </a:extLst>
          </p:cNvPr>
          <p:cNvGrpSpPr/>
          <p:nvPr/>
        </p:nvGrpSpPr>
        <p:grpSpPr>
          <a:xfrm>
            <a:off x="691007" y="2742776"/>
            <a:ext cx="556560" cy="600120"/>
            <a:chOff x="691007" y="2742776"/>
            <a:chExt cx="556560" cy="60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FD12494-223B-3B45-0CD4-65145419C3DD}"/>
                    </a:ext>
                  </a:extLst>
                </p14:cNvPr>
                <p14:cNvContentPartPr/>
                <p14:nvPr/>
              </p14:nvContentPartPr>
              <p14:xfrm>
                <a:off x="691007" y="2742776"/>
                <a:ext cx="41760" cy="426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FD12494-223B-3B45-0CD4-65145419C3DD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82007" y="2733776"/>
                  <a:ext cx="59400" cy="44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8B0321B-A236-1721-20E2-0F6DC2D377D0}"/>
                    </a:ext>
                  </a:extLst>
                </p14:cNvPr>
                <p14:cNvContentPartPr/>
                <p14:nvPr/>
              </p14:nvContentPartPr>
              <p14:xfrm>
                <a:off x="701447" y="2931056"/>
                <a:ext cx="240120" cy="216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8B0321B-A236-1721-20E2-0F6DC2D377D0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92447" y="2922416"/>
                  <a:ext cx="25776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97E4FAB-1B21-DDA4-A608-AB85280C07A5}"/>
                    </a:ext>
                  </a:extLst>
                </p14:cNvPr>
                <p14:cNvContentPartPr/>
                <p14:nvPr/>
              </p14:nvContentPartPr>
              <p14:xfrm>
                <a:off x="1122647" y="2918816"/>
                <a:ext cx="124920" cy="169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97E4FAB-1B21-DDA4-A608-AB85280C07A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113647" y="2910176"/>
                  <a:ext cx="1425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A840B254-8021-D03D-2C93-D54A323FE431}"/>
                    </a:ext>
                  </a:extLst>
                </p14:cNvPr>
                <p14:cNvContentPartPr/>
                <p14:nvPr/>
              </p14:nvContentPartPr>
              <p14:xfrm>
                <a:off x="935447" y="3128696"/>
                <a:ext cx="187920" cy="21420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A840B254-8021-D03D-2C93-D54A323FE431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6807" y="3119696"/>
                  <a:ext cx="205560" cy="23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8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1DB415D2-F222-65BE-FC44-101EF0E41052}"/>
                  </a:ext>
                </a:extLst>
              </p14:cNvPr>
              <p14:cNvContentPartPr/>
              <p14:nvPr/>
            </p14:nvContentPartPr>
            <p14:xfrm>
              <a:off x="3334127" y="2117456"/>
              <a:ext cx="47160" cy="238680"/>
            </p14:xfrm>
          </p:contentPart>
        </mc:Choice>
        <mc:Fallback xmlns=""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1DB415D2-F222-65BE-FC44-101EF0E41052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3325127" y="2108816"/>
                <a:ext cx="6480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0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BE38E5C8-5301-A7E8-898A-C708E6C5CA13}"/>
                  </a:ext>
                </a:extLst>
              </p14:cNvPr>
              <p14:cNvContentPartPr/>
              <p14:nvPr/>
            </p14:nvContentPartPr>
            <p14:xfrm>
              <a:off x="3429527" y="3004136"/>
              <a:ext cx="214560" cy="23796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BE38E5C8-5301-A7E8-898A-C708E6C5CA13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3420527" y="2995136"/>
                <a:ext cx="232200" cy="255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CB4FFA9-181C-3A11-4ACF-C7325EFB6E49}"/>
              </a:ext>
            </a:extLst>
          </p:cNvPr>
          <p:cNvGrpSpPr/>
          <p:nvPr/>
        </p:nvGrpSpPr>
        <p:grpSpPr>
          <a:xfrm>
            <a:off x="7097927" y="4447736"/>
            <a:ext cx="776880" cy="775800"/>
            <a:chOff x="7097927" y="4447736"/>
            <a:chExt cx="776880" cy="77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1F8EED49-6CFE-E729-55B2-25D652ABB945}"/>
                    </a:ext>
                  </a:extLst>
                </p14:cNvPr>
                <p14:cNvContentPartPr/>
                <p14:nvPr/>
              </p14:nvContentPartPr>
              <p14:xfrm>
                <a:off x="7121687" y="4486256"/>
                <a:ext cx="141840" cy="2617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1F8EED49-6CFE-E729-55B2-25D652ABB945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113047" y="4477616"/>
                  <a:ext cx="1594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E98FB55E-C74A-265F-1F9C-D9CF7565DBAF}"/>
                    </a:ext>
                  </a:extLst>
                </p14:cNvPr>
                <p14:cNvContentPartPr/>
                <p14:nvPr/>
              </p14:nvContentPartPr>
              <p14:xfrm>
                <a:off x="7316807" y="4709816"/>
                <a:ext cx="19080" cy="1152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E98FB55E-C74A-265F-1F9C-D9CF7565DBA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308167" y="4701176"/>
                  <a:ext cx="36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B838EECF-9178-E3BD-EABD-3976E748E0CD}"/>
                    </a:ext>
                  </a:extLst>
                </p14:cNvPr>
                <p14:cNvContentPartPr/>
                <p14:nvPr/>
              </p14:nvContentPartPr>
              <p14:xfrm>
                <a:off x="7376927" y="4531256"/>
                <a:ext cx="162000" cy="18864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B838EECF-9178-E3BD-EABD-3976E748E0CD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7367927" y="4522256"/>
                  <a:ext cx="17964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6717C6AA-0700-1A04-45BE-F205F65C3178}"/>
                    </a:ext>
                  </a:extLst>
                </p14:cNvPr>
                <p14:cNvContentPartPr/>
                <p14:nvPr/>
              </p14:nvContentPartPr>
              <p14:xfrm>
                <a:off x="7610927" y="4447736"/>
                <a:ext cx="72720" cy="28440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6717C6AA-0700-1A04-45BE-F205F65C317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7601927" y="4439096"/>
                  <a:ext cx="903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20A55DB1-815D-A92D-8C8E-F9BD03A30D78}"/>
                    </a:ext>
                  </a:extLst>
                </p14:cNvPr>
                <p14:cNvContentPartPr/>
                <p14:nvPr/>
              </p14:nvContentPartPr>
              <p14:xfrm>
                <a:off x="7097927" y="4825736"/>
                <a:ext cx="776880" cy="864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20A55DB1-815D-A92D-8C8E-F9BD03A30D78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089287" y="4817096"/>
                  <a:ext cx="79452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725C531A-E41C-465D-CA0B-8CDB86B6C1B8}"/>
                    </a:ext>
                  </a:extLst>
                </p14:cNvPr>
                <p14:cNvContentPartPr/>
                <p14:nvPr/>
              </p14:nvContentPartPr>
              <p14:xfrm>
                <a:off x="7149047" y="5031656"/>
                <a:ext cx="111240" cy="19188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725C531A-E41C-465D-CA0B-8CDB86B6C1B8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140407" y="5022656"/>
                  <a:ext cx="1288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6FF2D1A4-68A1-EEB8-D715-AA3CDD2275E8}"/>
                    </a:ext>
                  </a:extLst>
                </p14:cNvPr>
                <p14:cNvContentPartPr/>
                <p14:nvPr/>
              </p14:nvContentPartPr>
              <p14:xfrm>
                <a:off x="7367927" y="5161256"/>
                <a:ext cx="11520" cy="1152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6FF2D1A4-68A1-EEB8-D715-AA3CDD2275E8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359287" y="5152616"/>
                  <a:ext cx="291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CF932750-B8CB-092F-F83E-1A7EBD030299}"/>
                    </a:ext>
                  </a:extLst>
                </p14:cNvPr>
                <p14:cNvContentPartPr/>
                <p14:nvPr/>
              </p14:nvContentPartPr>
              <p14:xfrm>
                <a:off x="7405367" y="4983416"/>
                <a:ext cx="79200" cy="16848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CF932750-B8CB-092F-F83E-1A7EBD030299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396727" y="4974776"/>
                  <a:ext cx="968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93B392EE-E055-D14D-CD2D-4308A1E6B823}"/>
                    </a:ext>
                  </a:extLst>
                </p14:cNvPr>
                <p14:cNvContentPartPr/>
                <p14:nvPr/>
              </p14:nvContentPartPr>
              <p14:xfrm>
                <a:off x="7525607" y="5001056"/>
                <a:ext cx="141840" cy="1573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93B392EE-E055-D14D-CD2D-4308A1E6B823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516967" y="4992416"/>
                  <a:ext cx="159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ABA3E08-BB14-9343-0390-30115D759DC5}"/>
                    </a:ext>
                  </a:extLst>
                </p14:cNvPr>
                <p14:cNvContentPartPr/>
                <p14:nvPr/>
              </p14:nvContentPartPr>
              <p14:xfrm>
                <a:off x="7727927" y="4993136"/>
                <a:ext cx="113400" cy="21780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ABA3E08-BB14-9343-0390-30115D759DC5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718927" y="4984136"/>
                  <a:ext cx="131040" cy="235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42487698-9BF4-1D7D-E73C-FB85557BD454}"/>
                  </a:ext>
                </a:extLst>
              </p14:cNvPr>
              <p14:cNvContentPartPr/>
              <p14:nvPr/>
            </p14:nvContentPartPr>
            <p14:xfrm>
              <a:off x="8208887" y="4833296"/>
              <a:ext cx="115560" cy="48600"/>
            </p14:xfrm>
          </p:contentPart>
        </mc:Choice>
        <mc:Fallback xmlns=""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42487698-9BF4-1D7D-E73C-FB85557BD454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8199887" y="4824656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4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DDCEA9C6-5D5C-F287-F07D-FD2E2FDB6E82}"/>
                  </a:ext>
                </a:extLst>
              </p14:cNvPr>
              <p14:cNvContentPartPr/>
              <p14:nvPr/>
            </p14:nvContentPartPr>
            <p14:xfrm>
              <a:off x="8179007" y="4936256"/>
              <a:ext cx="126000" cy="3672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DDCEA9C6-5D5C-F287-F07D-FD2E2FDB6E82}"/>
                  </a:ext>
                </a:extLst>
              </p:cNvPr>
              <p:cNvPicPr/>
              <p:nvPr/>
            </p:nvPicPr>
            <p:blipFill>
              <a:blip r:embed="rId225"/>
              <a:stretch>
                <a:fillRect/>
              </a:stretch>
            </p:blipFill>
            <p:spPr>
              <a:xfrm>
                <a:off x="8170007" y="4927616"/>
                <a:ext cx="143640" cy="54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" name="Group 207">
            <a:extLst>
              <a:ext uri="{FF2B5EF4-FFF2-40B4-BE49-F238E27FC236}">
                <a16:creationId xmlns:a16="http://schemas.microsoft.com/office/drawing/2014/main" id="{09E73E3E-2550-DDB5-A381-DC61D21F1A26}"/>
              </a:ext>
            </a:extLst>
          </p:cNvPr>
          <p:cNvGrpSpPr/>
          <p:nvPr/>
        </p:nvGrpSpPr>
        <p:grpSpPr>
          <a:xfrm>
            <a:off x="8552327" y="4378616"/>
            <a:ext cx="542880" cy="640440"/>
            <a:chOff x="8552327" y="4378616"/>
            <a:chExt cx="542880" cy="64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229343C7-1B9F-325E-FC77-3D40BEC2A635}"/>
                    </a:ext>
                  </a:extLst>
                </p14:cNvPr>
                <p14:cNvContentPartPr/>
                <p14:nvPr/>
              </p14:nvContentPartPr>
              <p14:xfrm>
                <a:off x="8552327" y="4680296"/>
                <a:ext cx="197280" cy="1983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229343C7-1B9F-325E-FC77-3D40BEC2A635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543327" y="4671656"/>
                  <a:ext cx="2149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E1D53870-1A4B-026F-2E3A-3D80365663BA}"/>
                    </a:ext>
                  </a:extLst>
                </p14:cNvPr>
                <p14:cNvContentPartPr/>
                <p14:nvPr/>
              </p14:nvContentPartPr>
              <p14:xfrm>
                <a:off x="8826647" y="4718816"/>
                <a:ext cx="105120" cy="30024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E1D53870-1A4B-026F-2E3A-3D80365663BA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817647" y="4710176"/>
                  <a:ext cx="1227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27BCD138-B372-9AC7-BD47-7455DCAC3417}"/>
                    </a:ext>
                  </a:extLst>
                </p14:cNvPr>
                <p14:cNvContentPartPr/>
                <p14:nvPr/>
              </p14:nvContentPartPr>
              <p14:xfrm>
                <a:off x="8814047" y="4378616"/>
                <a:ext cx="147240" cy="5032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27BCD138-B372-9AC7-BD47-7455DCAC341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805407" y="4369976"/>
                  <a:ext cx="16488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6265A1C3-053B-17B4-E37F-45648C30A85A}"/>
                    </a:ext>
                  </a:extLst>
                </p14:cNvPr>
                <p14:cNvContentPartPr/>
                <p14:nvPr/>
              </p14:nvContentPartPr>
              <p14:xfrm>
                <a:off x="8973527" y="4582016"/>
                <a:ext cx="121680" cy="2959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6265A1C3-053B-17B4-E37F-45648C30A85A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964887" y="4573376"/>
                  <a:ext cx="13932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9364FBB9-1318-25A4-D2F5-FF188154559B}"/>
              </a:ext>
            </a:extLst>
          </p:cNvPr>
          <p:cNvGrpSpPr/>
          <p:nvPr/>
        </p:nvGrpSpPr>
        <p:grpSpPr>
          <a:xfrm>
            <a:off x="9149207" y="4429736"/>
            <a:ext cx="1027440" cy="552240"/>
            <a:chOff x="9149207" y="4429736"/>
            <a:chExt cx="1027440" cy="55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537F94E7-7FB3-3FF6-9F16-6FA0866483E8}"/>
                    </a:ext>
                  </a:extLst>
                </p14:cNvPr>
                <p14:cNvContentPartPr/>
                <p14:nvPr/>
              </p14:nvContentPartPr>
              <p14:xfrm>
                <a:off x="9149207" y="4629536"/>
                <a:ext cx="76680" cy="2415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537F94E7-7FB3-3FF6-9F16-6FA0866483E8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9140567" y="4620896"/>
                  <a:ext cx="943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7A7F0C84-FC36-2590-3C11-1EF328E009F4}"/>
                    </a:ext>
                  </a:extLst>
                </p14:cNvPr>
                <p14:cNvContentPartPr/>
                <p14:nvPr/>
              </p14:nvContentPartPr>
              <p14:xfrm>
                <a:off x="9399767" y="4744376"/>
                <a:ext cx="143280" cy="2160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7A7F0C84-FC36-2590-3C11-1EF328E009F4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9390767" y="4735376"/>
                  <a:ext cx="1609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9FBC6F4E-76EF-292B-3751-24ED5A68C7C2}"/>
                    </a:ext>
                  </a:extLst>
                </p14:cNvPr>
                <p14:cNvContentPartPr/>
                <p14:nvPr/>
              </p14:nvContentPartPr>
              <p14:xfrm>
                <a:off x="9635927" y="4562216"/>
                <a:ext cx="207360" cy="30888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9FBC6F4E-76EF-292B-3751-24ED5A68C7C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9626927" y="4553576"/>
                  <a:ext cx="22500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FEEE047-6CFF-ABCA-5BFD-6314C859FD18}"/>
                    </a:ext>
                  </a:extLst>
                </p14:cNvPr>
                <p14:cNvContentPartPr/>
                <p14:nvPr/>
              </p14:nvContentPartPr>
              <p14:xfrm>
                <a:off x="9816647" y="4613336"/>
                <a:ext cx="160200" cy="237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FEEE047-6CFF-ABCA-5BFD-6314C859FD18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808007" y="4604696"/>
                  <a:ext cx="17784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0FFDF26C-4C4F-5507-66CE-A7AD90B3FC63}"/>
                    </a:ext>
                  </a:extLst>
                </p14:cNvPr>
                <p14:cNvContentPartPr/>
                <p14:nvPr/>
              </p14:nvContentPartPr>
              <p14:xfrm>
                <a:off x="9827807" y="4739336"/>
                <a:ext cx="173520" cy="5220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0FFDF26C-4C4F-5507-66CE-A7AD90B3FC6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819167" y="4730336"/>
                  <a:ext cx="1911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F2172D4B-1416-4DC6-06E6-F1BA913068AD}"/>
                    </a:ext>
                  </a:extLst>
                </p14:cNvPr>
                <p14:cNvContentPartPr/>
                <p14:nvPr/>
              </p14:nvContentPartPr>
              <p14:xfrm>
                <a:off x="9991967" y="4429736"/>
                <a:ext cx="184680" cy="5522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F2172D4B-1416-4DC6-06E6-F1BA913068AD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983327" y="4420736"/>
                  <a:ext cx="202320" cy="56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64BFFCF1-B669-917E-2D5B-92DC52EE2736}"/>
              </a:ext>
            </a:extLst>
          </p:cNvPr>
          <p:cNvGrpSpPr/>
          <p:nvPr/>
        </p:nvGrpSpPr>
        <p:grpSpPr>
          <a:xfrm>
            <a:off x="6426167" y="5584256"/>
            <a:ext cx="1066320" cy="498600"/>
            <a:chOff x="6426167" y="5584256"/>
            <a:chExt cx="1066320" cy="49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D8231951-D137-0122-7C0E-D6227F25A58C}"/>
                    </a:ext>
                  </a:extLst>
                </p14:cNvPr>
                <p14:cNvContentPartPr/>
                <p14:nvPr/>
              </p14:nvContentPartPr>
              <p14:xfrm>
                <a:off x="6426167" y="5617736"/>
                <a:ext cx="695880" cy="46512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D8231951-D137-0122-7C0E-D6227F25A58C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6417167" y="5609096"/>
                  <a:ext cx="713520" cy="48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D5BD8D1-E048-0D9C-751A-807698F16FE6}"/>
                    </a:ext>
                  </a:extLst>
                </p14:cNvPr>
                <p14:cNvContentPartPr/>
                <p14:nvPr/>
              </p14:nvContentPartPr>
              <p14:xfrm>
                <a:off x="7167767" y="5584256"/>
                <a:ext cx="97560" cy="31752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D5BD8D1-E048-0D9C-751A-807698F16FE6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7159127" y="5575616"/>
                  <a:ext cx="11520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A1318603-FC9A-AFD1-DFBC-A07BBAFB7774}"/>
                    </a:ext>
                  </a:extLst>
                </p14:cNvPr>
                <p14:cNvContentPartPr/>
                <p14:nvPr/>
              </p14:nvContentPartPr>
              <p14:xfrm>
                <a:off x="7350287" y="5634656"/>
                <a:ext cx="142200" cy="21204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A1318603-FC9A-AFD1-DFBC-A07BBAFB7774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7341647" y="5625656"/>
                  <a:ext cx="159840" cy="229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2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542B872E-C0BD-C7A0-CCC4-59868E8D027F}"/>
                  </a:ext>
                </a:extLst>
              </p14:cNvPr>
              <p14:cNvContentPartPr/>
              <p14:nvPr/>
            </p14:nvContentPartPr>
            <p14:xfrm>
              <a:off x="7820087" y="5718176"/>
              <a:ext cx="201600" cy="11016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542B872E-C0BD-C7A0-CCC4-59868E8D027F}"/>
                  </a:ext>
                </a:extLst>
              </p:cNvPr>
              <p:cNvPicPr/>
              <p:nvPr/>
            </p:nvPicPr>
            <p:blipFill>
              <a:blip r:embed="rId253"/>
              <a:stretch>
                <a:fillRect/>
              </a:stretch>
            </p:blipFill>
            <p:spPr>
              <a:xfrm>
                <a:off x="7811447" y="5709536"/>
                <a:ext cx="21924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587FC6C7-71C3-EDEC-0113-B22F1FE9C754}"/>
                  </a:ext>
                </a:extLst>
              </p14:cNvPr>
              <p14:cNvContentPartPr/>
              <p14:nvPr/>
            </p14:nvContentPartPr>
            <p14:xfrm>
              <a:off x="8200247" y="5618456"/>
              <a:ext cx="224640" cy="165960"/>
            </p14:xfrm>
          </p:contentPart>
        </mc:Choice>
        <mc:Fallback xmlns=""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587FC6C7-71C3-EDEC-0113-B22F1FE9C754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8191607" y="5609816"/>
                <a:ext cx="24228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6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A69B8C00-AD66-4FE4-A9B3-D4B189101C2A}"/>
                  </a:ext>
                </a:extLst>
              </p14:cNvPr>
              <p14:cNvContentPartPr/>
              <p14:nvPr/>
            </p14:nvContentPartPr>
            <p14:xfrm>
              <a:off x="8655647" y="5342336"/>
              <a:ext cx="110880" cy="5706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A69B8C00-AD66-4FE4-A9B3-D4B189101C2A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8647007" y="5333336"/>
                <a:ext cx="128520" cy="58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28" name="Group 227">
            <a:extLst>
              <a:ext uri="{FF2B5EF4-FFF2-40B4-BE49-F238E27FC236}">
                <a16:creationId xmlns:a16="http://schemas.microsoft.com/office/drawing/2014/main" id="{884DE5AF-55FA-EC2C-6EF4-89D5C6177569}"/>
              </a:ext>
            </a:extLst>
          </p:cNvPr>
          <p:cNvGrpSpPr/>
          <p:nvPr/>
        </p:nvGrpSpPr>
        <p:grpSpPr>
          <a:xfrm>
            <a:off x="8779487" y="5403536"/>
            <a:ext cx="850320" cy="565920"/>
            <a:chOff x="8779487" y="5403536"/>
            <a:chExt cx="850320" cy="56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C4921E86-B0EA-09BC-951C-9B0697712973}"/>
                    </a:ext>
                  </a:extLst>
                </p14:cNvPr>
                <p14:cNvContentPartPr/>
                <p14:nvPr/>
              </p14:nvContentPartPr>
              <p14:xfrm>
                <a:off x="8779487" y="5662376"/>
                <a:ext cx="168120" cy="2160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C4921E86-B0EA-09BC-951C-9B069771297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8770487" y="5653736"/>
                  <a:ext cx="1857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BE06AB7-566F-A81F-E5C7-4068CEBB9F2C}"/>
                    </a:ext>
                  </a:extLst>
                </p14:cNvPr>
                <p14:cNvContentPartPr/>
                <p14:nvPr/>
              </p14:nvContentPartPr>
              <p14:xfrm>
                <a:off x="8959847" y="5531696"/>
                <a:ext cx="161280" cy="25380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BE06AB7-566F-A81F-E5C7-4068CEBB9F2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8950847" y="5522696"/>
                  <a:ext cx="1789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07BE235-ADBA-E27D-CEF5-8104A487FB4C}"/>
                    </a:ext>
                  </a:extLst>
                </p14:cNvPr>
                <p14:cNvContentPartPr/>
                <p14:nvPr/>
              </p14:nvContentPartPr>
              <p14:xfrm>
                <a:off x="9293567" y="5508296"/>
                <a:ext cx="132120" cy="37944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07BE235-ADBA-E27D-CEF5-8104A487FB4C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9284927" y="5499656"/>
                  <a:ext cx="149760" cy="39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B516B596-4E11-4149-B2B0-CC168836E052}"/>
                    </a:ext>
                  </a:extLst>
                </p14:cNvPr>
                <p14:cNvContentPartPr/>
                <p14:nvPr/>
              </p14:nvContentPartPr>
              <p14:xfrm>
                <a:off x="9525407" y="5403536"/>
                <a:ext cx="104400" cy="56592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B516B596-4E11-4149-B2B0-CC168836E05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9516407" y="5394896"/>
                  <a:ext cx="122040" cy="583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6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0A2AE4B5-1C68-3685-6D9A-093C69B04082}"/>
                  </a:ext>
                </a:extLst>
              </p14:cNvPr>
              <p14:cNvContentPartPr/>
              <p14:nvPr/>
            </p14:nvContentPartPr>
            <p14:xfrm>
              <a:off x="7269647" y="6178616"/>
              <a:ext cx="127440" cy="364680"/>
            </p14:xfrm>
          </p:contentPart>
        </mc:Choice>
        <mc:Fallback xmlns=""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0A2AE4B5-1C68-3685-6D9A-093C69B04082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7261007" y="6169616"/>
                <a:ext cx="145080" cy="38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2" name="Group 231">
            <a:extLst>
              <a:ext uri="{FF2B5EF4-FFF2-40B4-BE49-F238E27FC236}">
                <a16:creationId xmlns:a16="http://schemas.microsoft.com/office/drawing/2014/main" id="{E07C9759-515E-6C85-06F8-CAD6AD71E450}"/>
              </a:ext>
            </a:extLst>
          </p:cNvPr>
          <p:cNvGrpSpPr/>
          <p:nvPr/>
        </p:nvGrpSpPr>
        <p:grpSpPr>
          <a:xfrm>
            <a:off x="7843487" y="6420176"/>
            <a:ext cx="181440" cy="113760"/>
            <a:chOff x="7843487" y="6420176"/>
            <a:chExt cx="181440" cy="11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062D7693-84FA-2236-B2EC-686A9714DAF9}"/>
                    </a:ext>
                  </a:extLst>
                </p14:cNvPr>
                <p14:cNvContentPartPr/>
                <p14:nvPr/>
              </p14:nvContentPartPr>
              <p14:xfrm>
                <a:off x="7843487" y="6420176"/>
                <a:ext cx="181440" cy="442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062D7693-84FA-2236-B2EC-686A9714DAF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834487" y="6411176"/>
                  <a:ext cx="1990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078A95C7-2261-5EDB-A204-066255369925}"/>
                    </a:ext>
                  </a:extLst>
                </p14:cNvPr>
                <p14:cNvContentPartPr/>
                <p14:nvPr/>
              </p14:nvContentPartPr>
              <p14:xfrm>
                <a:off x="7847807" y="6502256"/>
                <a:ext cx="175320" cy="3168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078A95C7-2261-5EDB-A204-066255369925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7839167" y="6493256"/>
                  <a:ext cx="19296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731AA71F-052B-B46F-7E8E-B366112F0A8E}"/>
              </a:ext>
            </a:extLst>
          </p:cNvPr>
          <p:cNvGrpSpPr/>
          <p:nvPr/>
        </p:nvGrpSpPr>
        <p:grpSpPr>
          <a:xfrm>
            <a:off x="8252447" y="6176096"/>
            <a:ext cx="487080" cy="301320"/>
            <a:chOff x="8252447" y="6176096"/>
            <a:chExt cx="487080" cy="30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BACCBBAB-34D6-A1B0-8EFF-A2F5883B14BD}"/>
                    </a:ext>
                  </a:extLst>
                </p14:cNvPr>
                <p14:cNvContentPartPr/>
                <p14:nvPr/>
              </p14:nvContentPartPr>
              <p14:xfrm>
                <a:off x="8252447" y="6394616"/>
                <a:ext cx="134280" cy="338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BACCBBAB-34D6-A1B0-8EFF-A2F5883B14BD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243447" y="6385976"/>
                  <a:ext cx="1519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EE57DBCB-1EAC-1650-86C1-34E80A266F08}"/>
                    </a:ext>
                  </a:extLst>
                </p14:cNvPr>
                <p14:cNvContentPartPr/>
                <p14:nvPr/>
              </p14:nvContentPartPr>
              <p14:xfrm>
                <a:off x="8423087" y="6203456"/>
                <a:ext cx="112680" cy="27396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EE57DBCB-1EAC-1650-86C1-34E80A266F08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8414447" y="6194456"/>
                  <a:ext cx="13032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5BB34F0B-CB82-8A12-CFD7-DDF2D38EFEDA}"/>
                    </a:ext>
                  </a:extLst>
                </p14:cNvPr>
                <p14:cNvContentPartPr/>
                <p14:nvPr/>
              </p14:nvContentPartPr>
              <p14:xfrm>
                <a:off x="8670407" y="6176096"/>
                <a:ext cx="69120" cy="29628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5BB34F0B-CB82-8A12-CFD7-DDF2D38EFED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8661767" y="6167096"/>
                  <a:ext cx="86760" cy="313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8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B0D599DB-AE8D-713B-0833-82EE325D2EFA}"/>
                  </a:ext>
                </a:extLst>
              </p14:cNvPr>
              <p14:cNvContentPartPr/>
              <p14:nvPr/>
            </p14:nvContentPartPr>
            <p14:xfrm>
              <a:off x="8961647" y="6281216"/>
              <a:ext cx="247320" cy="15444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B0D599DB-AE8D-713B-0833-82EE325D2EFA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8953007" y="6272576"/>
                <a:ext cx="26496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0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296B0976-DE35-2AD7-1403-7B87F5D5E3AF}"/>
                  </a:ext>
                </a:extLst>
              </p14:cNvPr>
              <p14:cNvContentPartPr/>
              <p14:nvPr/>
            </p14:nvContentPartPr>
            <p14:xfrm>
              <a:off x="8621807" y="220976"/>
              <a:ext cx="112320" cy="29124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296B0976-DE35-2AD7-1403-7B87F5D5E3AF}"/>
                  </a:ext>
                </a:extLst>
              </p:cNvPr>
              <p:cNvPicPr/>
              <p:nvPr/>
            </p:nvPicPr>
            <p:blipFill>
              <a:blip r:embed="rId281"/>
              <a:stretch>
                <a:fillRect/>
              </a:stretch>
            </p:blipFill>
            <p:spPr>
              <a:xfrm>
                <a:off x="8612807" y="212336"/>
                <a:ext cx="129960" cy="30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7" name="Group 246">
            <a:extLst>
              <a:ext uri="{FF2B5EF4-FFF2-40B4-BE49-F238E27FC236}">
                <a16:creationId xmlns:a16="http://schemas.microsoft.com/office/drawing/2014/main" id="{03AD410F-CF7D-BB21-0EF1-D1FC57E811FE}"/>
              </a:ext>
            </a:extLst>
          </p:cNvPr>
          <p:cNvGrpSpPr/>
          <p:nvPr/>
        </p:nvGrpSpPr>
        <p:grpSpPr>
          <a:xfrm>
            <a:off x="7316807" y="662696"/>
            <a:ext cx="1673280" cy="441000"/>
            <a:chOff x="7316807" y="662696"/>
            <a:chExt cx="1673280" cy="441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6CDAE760-7DF9-AE5A-C28F-CBE7A5ACEA96}"/>
                    </a:ext>
                  </a:extLst>
                </p14:cNvPr>
                <p14:cNvContentPartPr/>
                <p14:nvPr/>
              </p14:nvContentPartPr>
              <p14:xfrm>
                <a:off x="7316807" y="696176"/>
                <a:ext cx="286560" cy="23040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6CDAE760-7DF9-AE5A-C28F-CBE7A5ACEA96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308167" y="687176"/>
                  <a:ext cx="30420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05BC4B0-8515-474C-9EEF-B49011ABC29D}"/>
                    </a:ext>
                  </a:extLst>
                </p14:cNvPr>
                <p14:cNvContentPartPr/>
                <p14:nvPr/>
              </p14:nvContentPartPr>
              <p14:xfrm>
                <a:off x="7824047" y="696536"/>
                <a:ext cx="179280" cy="3528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05BC4B0-8515-474C-9EEF-B49011ABC29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815407" y="687536"/>
                  <a:ext cx="1969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0E896D25-2FA5-384E-8BC9-64F7BD933282}"/>
                    </a:ext>
                  </a:extLst>
                </p14:cNvPr>
                <p14:cNvContentPartPr/>
                <p14:nvPr/>
              </p14:nvContentPartPr>
              <p14:xfrm>
                <a:off x="7830167" y="785456"/>
                <a:ext cx="100800" cy="1872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0E896D25-2FA5-384E-8BC9-64F7BD933282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7821527" y="776816"/>
                  <a:ext cx="1184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33D41883-4AF7-AC54-141B-954CB95DAF9F}"/>
                    </a:ext>
                  </a:extLst>
                </p14:cNvPr>
                <p14:cNvContentPartPr/>
                <p14:nvPr/>
              </p14:nvContentPartPr>
              <p14:xfrm>
                <a:off x="8172167" y="690056"/>
                <a:ext cx="185040" cy="1080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33D41883-4AF7-AC54-141B-954CB95DAF9F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163167" y="681416"/>
                  <a:ext cx="20268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50A6E2F5-C111-3356-B02D-4D145D082E8A}"/>
                    </a:ext>
                  </a:extLst>
                </p14:cNvPr>
                <p14:cNvContentPartPr/>
                <p14:nvPr/>
              </p14:nvContentPartPr>
              <p14:xfrm>
                <a:off x="8570327" y="662696"/>
                <a:ext cx="419760" cy="1872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50A6E2F5-C111-3356-B02D-4D145D082E8A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561327" y="654056"/>
                  <a:ext cx="4374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C928B382-BFA2-285E-EA70-00233E19BF7C}"/>
                    </a:ext>
                  </a:extLst>
                </p14:cNvPr>
                <p14:cNvContentPartPr/>
                <p14:nvPr/>
              </p14:nvContentPartPr>
              <p14:xfrm>
                <a:off x="8533247" y="792656"/>
                <a:ext cx="144720" cy="2448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C928B382-BFA2-285E-EA70-00233E19BF7C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8524247" y="783656"/>
                  <a:ext cx="16236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7DEABF31-5AAD-286F-C674-97EF9075BBEF}"/>
                    </a:ext>
                  </a:extLst>
                </p14:cNvPr>
                <p14:cNvContentPartPr/>
                <p14:nvPr/>
              </p14:nvContentPartPr>
              <p14:xfrm>
                <a:off x="8770487" y="818576"/>
                <a:ext cx="138240" cy="28512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7DEABF31-5AAD-286F-C674-97EF9075BBEF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8761487" y="809936"/>
                  <a:ext cx="155880" cy="30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DDD1F5B-0AF7-18DF-F0D7-1C18200D1BE6}"/>
              </a:ext>
            </a:extLst>
          </p:cNvPr>
          <p:cNvGrpSpPr/>
          <p:nvPr/>
        </p:nvGrpSpPr>
        <p:grpSpPr>
          <a:xfrm>
            <a:off x="6911087" y="1452536"/>
            <a:ext cx="822960" cy="616320"/>
            <a:chOff x="6911087" y="1452536"/>
            <a:chExt cx="822960" cy="61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3831E5FA-FC47-DB5B-F549-9F8BD03707DD}"/>
                    </a:ext>
                  </a:extLst>
                </p14:cNvPr>
                <p14:cNvContentPartPr/>
                <p14:nvPr/>
              </p14:nvContentPartPr>
              <p14:xfrm>
                <a:off x="6911087" y="1452536"/>
                <a:ext cx="599760" cy="61632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3831E5FA-FC47-DB5B-F549-9F8BD03707D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6902087" y="1443536"/>
                  <a:ext cx="617400" cy="63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9D36C84D-2218-B5DA-B0E2-041275AC14C5}"/>
                    </a:ext>
                  </a:extLst>
                </p14:cNvPr>
                <p14:cNvContentPartPr/>
                <p14:nvPr/>
              </p14:nvContentPartPr>
              <p14:xfrm>
                <a:off x="7629647" y="1485296"/>
                <a:ext cx="104400" cy="31572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9D36C84D-2218-B5DA-B0E2-041275AC14C5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620647" y="1476656"/>
                  <a:ext cx="122040" cy="33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252" name="Ink 251">
                <a:extLst>
                  <a:ext uri="{FF2B5EF4-FFF2-40B4-BE49-F238E27FC236}">
                    <a16:creationId xmlns:a16="http://schemas.microsoft.com/office/drawing/2014/main" id="{B6CCC436-1A41-0A7A-B05D-6C6ED62647B0}"/>
                  </a:ext>
                </a:extLst>
              </p14:cNvPr>
              <p14:cNvContentPartPr/>
              <p14:nvPr/>
            </p14:nvContentPartPr>
            <p14:xfrm>
              <a:off x="7745567" y="1763936"/>
              <a:ext cx="148320" cy="235080"/>
            </p14:xfrm>
          </p:contentPart>
        </mc:Choice>
        <mc:Fallback xmlns="">
          <p:pic>
            <p:nvPicPr>
              <p:cNvPr id="252" name="Ink 251">
                <a:extLst>
                  <a:ext uri="{FF2B5EF4-FFF2-40B4-BE49-F238E27FC236}">
                    <a16:creationId xmlns:a16="http://schemas.microsoft.com/office/drawing/2014/main" id="{B6CCC436-1A41-0A7A-B05D-6C6ED62647B0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7736927" y="1754936"/>
                <a:ext cx="16596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67" name="Group 266">
            <a:extLst>
              <a:ext uri="{FF2B5EF4-FFF2-40B4-BE49-F238E27FC236}">
                <a16:creationId xmlns:a16="http://schemas.microsoft.com/office/drawing/2014/main" id="{ADA26E86-58E3-FB8C-C356-E5153D7E8135}"/>
              </a:ext>
            </a:extLst>
          </p:cNvPr>
          <p:cNvGrpSpPr/>
          <p:nvPr/>
        </p:nvGrpSpPr>
        <p:grpSpPr>
          <a:xfrm>
            <a:off x="8186207" y="1414736"/>
            <a:ext cx="1448280" cy="756360"/>
            <a:chOff x="8186207" y="1414736"/>
            <a:chExt cx="1448280" cy="75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E18B8BE9-54D1-6021-D813-26B54522F162}"/>
                    </a:ext>
                  </a:extLst>
                </p14:cNvPr>
                <p14:cNvContentPartPr/>
                <p14:nvPr/>
              </p14:nvContentPartPr>
              <p14:xfrm>
                <a:off x="8186207" y="1687976"/>
                <a:ext cx="144000" cy="5040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E18B8BE9-54D1-6021-D813-26B54522F16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8177207" y="1678976"/>
                  <a:ext cx="16164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5B1B3B14-3375-5BEA-227E-19937CA2D5E1}"/>
                    </a:ext>
                  </a:extLst>
                </p14:cNvPr>
                <p14:cNvContentPartPr/>
                <p14:nvPr/>
              </p14:nvContentPartPr>
              <p14:xfrm>
                <a:off x="8187647" y="1747736"/>
                <a:ext cx="116280" cy="2808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5B1B3B14-3375-5BEA-227E-19937CA2D5E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8178647" y="1739096"/>
                  <a:ext cx="1339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8A3C1856-CD62-BECD-92A9-D3670B80A791}"/>
                    </a:ext>
                  </a:extLst>
                </p14:cNvPr>
                <p14:cNvContentPartPr/>
                <p14:nvPr/>
              </p14:nvContentPartPr>
              <p14:xfrm>
                <a:off x="8481767" y="1627136"/>
                <a:ext cx="182160" cy="3240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8A3C1856-CD62-BECD-92A9-D3670B80A791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472767" y="1618496"/>
                  <a:ext cx="19980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7E6BEC66-21EC-C556-1D0C-8AB8E7ECA47D}"/>
                    </a:ext>
                  </a:extLst>
                </p14:cNvPr>
                <p14:cNvContentPartPr/>
                <p14:nvPr/>
              </p14:nvContentPartPr>
              <p14:xfrm>
                <a:off x="8688767" y="1414736"/>
                <a:ext cx="159120" cy="1771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7E6BEC66-21EC-C556-1D0C-8AB8E7ECA47D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8679767" y="1405736"/>
                  <a:ext cx="17676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5064A8D1-D009-B739-3E26-76AAACDCE75A}"/>
                    </a:ext>
                  </a:extLst>
                </p14:cNvPr>
                <p14:cNvContentPartPr/>
                <p14:nvPr/>
              </p14:nvContentPartPr>
              <p14:xfrm>
                <a:off x="8696327" y="1752056"/>
                <a:ext cx="276480" cy="1656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5064A8D1-D009-B739-3E26-76AAACDCE75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8687327" y="1743056"/>
                  <a:ext cx="2941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B0C6E12C-721C-303A-E07D-53611EA3C2C7}"/>
                    </a:ext>
                  </a:extLst>
                </p14:cNvPr>
                <p14:cNvContentPartPr/>
                <p14:nvPr/>
              </p14:nvContentPartPr>
              <p14:xfrm>
                <a:off x="8671847" y="1865456"/>
                <a:ext cx="91080" cy="2509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B0C6E12C-721C-303A-E07D-53611EA3C2C7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8663207" y="1856456"/>
                  <a:ext cx="1087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7E40C9C9-C5BE-8C41-ED4B-161B2313D793}"/>
                    </a:ext>
                  </a:extLst>
                </p14:cNvPr>
                <p14:cNvContentPartPr/>
                <p14:nvPr/>
              </p14:nvContentPartPr>
              <p14:xfrm>
                <a:off x="8853287" y="1879136"/>
                <a:ext cx="97560" cy="2919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7E40C9C9-C5BE-8C41-ED4B-161B2313D793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8844647" y="1870496"/>
                  <a:ext cx="11520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D92E3EAB-B2C5-3911-B416-009DD4FEF9DC}"/>
                    </a:ext>
                  </a:extLst>
                </p14:cNvPr>
                <p14:cNvContentPartPr/>
                <p14:nvPr/>
              </p14:nvContentPartPr>
              <p14:xfrm>
                <a:off x="9135527" y="1763216"/>
                <a:ext cx="6480" cy="4536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D92E3EAB-B2C5-3911-B416-009DD4FEF9DC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9126887" y="1754216"/>
                  <a:ext cx="241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1DE70834-2944-53F7-3C21-AF150BF76903}"/>
                    </a:ext>
                  </a:extLst>
                </p14:cNvPr>
                <p14:cNvContentPartPr/>
                <p14:nvPr/>
              </p14:nvContentPartPr>
              <p14:xfrm>
                <a:off x="9283487" y="1470896"/>
                <a:ext cx="123480" cy="2779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1DE70834-2944-53F7-3C21-AF150BF76903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9274847" y="1461896"/>
                  <a:ext cx="14112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F2092577-D679-FBE1-C943-B4CC7DF4E021}"/>
                    </a:ext>
                  </a:extLst>
                </p14:cNvPr>
                <p14:cNvContentPartPr/>
                <p14:nvPr/>
              </p14:nvContentPartPr>
              <p14:xfrm>
                <a:off x="9559967" y="1460456"/>
                <a:ext cx="74520" cy="38484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F2092577-D679-FBE1-C943-B4CC7DF4E02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9551327" y="1451456"/>
                  <a:ext cx="92160" cy="40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DFB71E1D-BD3F-F92E-AD7B-403C73CA2EB3}"/>
              </a:ext>
            </a:extLst>
          </p:cNvPr>
          <p:cNvGrpSpPr/>
          <p:nvPr/>
        </p:nvGrpSpPr>
        <p:grpSpPr>
          <a:xfrm>
            <a:off x="9931847" y="1576736"/>
            <a:ext cx="163080" cy="147600"/>
            <a:chOff x="9931847" y="1576736"/>
            <a:chExt cx="163080" cy="14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F5AF1303-5333-4A3C-B564-50FF91FF09C0}"/>
                    </a:ext>
                  </a:extLst>
                </p14:cNvPr>
                <p14:cNvContentPartPr/>
                <p14:nvPr/>
              </p14:nvContentPartPr>
              <p14:xfrm>
                <a:off x="9980087" y="1576736"/>
                <a:ext cx="114840" cy="626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F5AF1303-5333-4A3C-B564-50FF91FF09C0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9971087" y="1567736"/>
                  <a:ext cx="13248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0834550A-5BCB-53C5-342B-5ADC07F66FFF}"/>
                    </a:ext>
                  </a:extLst>
                </p14:cNvPr>
                <p14:cNvContentPartPr/>
                <p14:nvPr/>
              </p14:nvContentPartPr>
              <p14:xfrm>
                <a:off x="9931847" y="1691216"/>
                <a:ext cx="144360" cy="331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0834550A-5BCB-53C5-342B-5ADC07F66FFF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9922847" y="1682216"/>
                  <a:ext cx="16200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0B8E9ADF-9524-9F1D-02EF-6DB9970BFDEF}"/>
              </a:ext>
            </a:extLst>
          </p:cNvPr>
          <p:cNvGrpSpPr/>
          <p:nvPr/>
        </p:nvGrpSpPr>
        <p:grpSpPr>
          <a:xfrm>
            <a:off x="10286447" y="1338056"/>
            <a:ext cx="378720" cy="425160"/>
            <a:chOff x="10286447" y="1338056"/>
            <a:chExt cx="378720" cy="42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D412F15C-1835-08AF-7AC3-B4252386BB15}"/>
                    </a:ext>
                  </a:extLst>
                </p14:cNvPr>
                <p14:cNvContentPartPr/>
                <p14:nvPr/>
              </p14:nvContentPartPr>
              <p14:xfrm>
                <a:off x="10286447" y="1613456"/>
                <a:ext cx="196560" cy="3564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D412F15C-1835-08AF-7AC3-B4252386BB15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0277447" y="1604816"/>
                  <a:ext cx="2142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30FFB9CF-E8C8-47CF-1C5C-CF4328C871BD}"/>
                    </a:ext>
                  </a:extLst>
                </p14:cNvPr>
                <p14:cNvContentPartPr/>
                <p14:nvPr/>
              </p14:nvContentPartPr>
              <p14:xfrm>
                <a:off x="10498487" y="1338056"/>
                <a:ext cx="166680" cy="42516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30FFB9CF-E8C8-47CF-1C5C-CF4328C871BD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0489487" y="1329416"/>
                  <a:ext cx="184320" cy="44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1ABB7014-418F-F8E1-2B31-82C1C069E53F}"/>
              </a:ext>
            </a:extLst>
          </p:cNvPr>
          <p:cNvGrpSpPr/>
          <p:nvPr/>
        </p:nvGrpSpPr>
        <p:grpSpPr>
          <a:xfrm>
            <a:off x="6925487" y="2301056"/>
            <a:ext cx="428040" cy="458280"/>
            <a:chOff x="6925487" y="2301056"/>
            <a:chExt cx="428040" cy="45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155DF9FA-C3F9-34E8-883C-42B26D654FCA}"/>
                    </a:ext>
                  </a:extLst>
                </p14:cNvPr>
                <p14:cNvContentPartPr/>
                <p14:nvPr/>
              </p14:nvContentPartPr>
              <p14:xfrm>
                <a:off x="6925487" y="2301056"/>
                <a:ext cx="259560" cy="34308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155DF9FA-C3F9-34E8-883C-42B26D654FCA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916847" y="2292416"/>
                  <a:ext cx="27720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EC7578E6-CBBD-872A-87FF-663509887B15}"/>
                    </a:ext>
                  </a:extLst>
                </p14:cNvPr>
                <p14:cNvContentPartPr/>
                <p14:nvPr/>
              </p14:nvContentPartPr>
              <p14:xfrm>
                <a:off x="7244807" y="2548016"/>
                <a:ext cx="108720" cy="21132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EC7578E6-CBBD-872A-87FF-663509887B15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7236167" y="2539376"/>
                  <a:ext cx="126360" cy="22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2631A173-F8ED-79DB-D141-443F71C6A9B6}"/>
              </a:ext>
            </a:extLst>
          </p:cNvPr>
          <p:cNvGrpSpPr/>
          <p:nvPr/>
        </p:nvGrpSpPr>
        <p:grpSpPr>
          <a:xfrm>
            <a:off x="7618487" y="2178656"/>
            <a:ext cx="1007640" cy="455400"/>
            <a:chOff x="7618487" y="2178656"/>
            <a:chExt cx="100764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88E7C13C-D5AD-5499-0441-C9C825608E98}"/>
                    </a:ext>
                  </a:extLst>
                </p14:cNvPr>
                <p14:cNvContentPartPr/>
                <p14:nvPr/>
              </p14:nvContentPartPr>
              <p14:xfrm>
                <a:off x="7657367" y="2496896"/>
                <a:ext cx="151200" cy="550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88E7C13C-D5AD-5499-0441-C9C825608E98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7648727" y="2487896"/>
                  <a:ext cx="1688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933FD69-A544-3A3E-1899-4F85E606C9C0}"/>
                    </a:ext>
                  </a:extLst>
                </p14:cNvPr>
                <p14:cNvContentPartPr/>
                <p14:nvPr/>
              </p14:nvContentPartPr>
              <p14:xfrm>
                <a:off x="7618487" y="2567456"/>
                <a:ext cx="131040" cy="2304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933FD69-A544-3A3E-1899-4F85E606C9C0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609487" y="2558456"/>
                  <a:ext cx="1486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9F1D0F33-0E17-786B-14E4-640E2717A638}"/>
                    </a:ext>
                  </a:extLst>
                </p14:cNvPr>
                <p14:cNvContentPartPr/>
                <p14:nvPr/>
              </p14:nvContentPartPr>
              <p14:xfrm>
                <a:off x="7959047" y="2362256"/>
                <a:ext cx="106560" cy="27180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9F1D0F33-0E17-786B-14E4-640E2717A638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7950047" y="2353616"/>
                  <a:ext cx="1242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E5506E28-CB00-8AC0-BEC8-87F7D2C72508}"/>
                    </a:ext>
                  </a:extLst>
                </p14:cNvPr>
                <p14:cNvContentPartPr/>
                <p14:nvPr/>
              </p14:nvContentPartPr>
              <p14:xfrm>
                <a:off x="8142647" y="2413736"/>
                <a:ext cx="133200" cy="19188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E5506E28-CB00-8AC0-BEC8-87F7D2C72508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8133647" y="2404736"/>
                  <a:ext cx="15084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A8291DC8-F3B6-AAE1-35EC-5E27F981A5C7}"/>
                    </a:ext>
                  </a:extLst>
                </p14:cNvPr>
                <p14:cNvContentPartPr/>
                <p14:nvPr/>
              </p14:nvContentPartPr>
              <p14:xfrm>
                <a:off x="8211767" y="2262176"/>
                <a:ext cx="56160" cy="900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A8291DC8-F3B6-AAE1-35EC-5E27F981A5C7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8203127" y="2253536"/>
                  <a:ext cx="738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C8A43FA-6D6A-2629-0DB8-8DD64D5B1EC4}"/>
                    </a:ext>
                  </a:extLst>
                </p14:cNvPr>
                <p14:cNvContentPartPr/>
                <p14:nvPr/>
              </p14:nvContentPartPr>
              <p14:xfrm>
                <a:off x="8297087" y="2178656"/>
                <a:ext cx="41040" cy="12960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C8A43FA-6D6A-2629-0DB8-8DD64D5B1EC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288087" y="2169656"/>
                  <a:ext cx="586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00695876-6FC8-05E2-746C-AA6B905C1D79}"/>
                    </a:ext>
                  </a:extLst>
                </p14:cNvPr>
                <p14:cNvContentPartPr/>
                <p14:nvPr/>
              </p14:nvContentPartPr>
              <p14:xfrm>
                <a:off x="8477447" y="2455856"/>
                <a:ext cx="148680" cy="9360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00695876-6FC8-05E2-746C-AA6B905C1D79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8468447" y="2446856"/>
                  <a:ext cx="166320" cy="11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7E1D3B31-1C6D-FC9D-3174-6E2D43EEC050}"/>
              </a:ext>
            </a:extLst>
          </p:cNvPr>
          <p:cNvGrpSpPr/>
          <p:nvPr/>
        </p:nvGrpSpPr>
        <p:grpSpPr>
          <a:xfrm>
            <a:off x="8872727" y="2320856"/>
            <a:ext cx="1192680" cy="267840"/>
            <a:chOff x="8872727" y="2320856"/>
            <a:chExt cx="1192680" cy="26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978E391D-FB65-A98B-1619-33253A2C851A}"/>
                    </a:ext>
                  </a:extLst>
                </p14:cNvPr>
                <p14:cNvContentPartPr/>
                <p14:nvPr/>
              </p14:nvContentPartPr>
              <p14:xfrm>
                <a:off x="8872727" y="2402576"/>
                <a:ext cx="118800" cy="15408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978E391D-FB65-A98B-1619-33253A2C851A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864087" y="2393576"/>
                  <a:ext cx="13644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8A792FBE-C232-299D-D73C-EF4EBEB7EFD0}"/>
                    </a:ext>
                  </a:extLst>
                </p14:cNvPr>
                <p14:cNvContentPartPr/>
                <p14:nvPr/>
              </p14:nvContentPartPr>
              <p14:xfrm>
                <a:off x="9049127" y="2532896"/>
                <a:ext cx="18720" cy="1044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8A792FBE-C232-299D-D73C-EF4EBEB7EFD0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9040127" y="2523896"/>
                  <a:ext cx="36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6BABFCA-18E6-4749-54FC-5C64AFA03CA4}"/>
                    </a:ext>
                  </a:extLst>
                </p14:cNvPr>
                <p14:cNvContentPartPr/>
                <p14:nvPr/>
              </p14:nvContentPartPr>
              <p14:xfrm>
                <a:off x="9122567" y="2334896"/>
                <a:ext cx="70200" cy="2268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6BABFCA-18E6-4749-54FC-5C64AFA03CA4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9113567" y="2325896"/>
                  <a:ext cx="878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A292100A-03A5-AADF-85EF-699C5987EB15}"/>
                    </a:ext>
                  </a:extLst>
                </p14:cNvPr>
                <p14:cNvContentPartPr/>
                <p14:nvPr/>
              </p14:nvContentPartPr>
              <p14:xfrm>
                <a:off x="9381047" y="2320856"/>
                <a:ext cx="684360" cy="26784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A292100A-03A5-AADF-85EF-699C5987EB15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9372047" y="2311856"/>
                  <a:ext cx="702000" cy="285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6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5D576449-AE1E-9ACC-B7C8-04C7955C373B}"/>
                  </a:ext>
                </a:extLst>
              </p14:cNvPr>
              <p14:cNvContentPartPr/>
              <p14:nvPr/>
            </p14:nvContentPartPr>
            <p14:xfrm>
              <a:off x="8944367" y="2189816"/>
              <a:ext cx="1106280" cy="53172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5D576449-AE1E-9ACC-B7C8-04C7955C373B}"/>
                  </a:ext>
                </a:extLst>
              </p:cNvPr>
              <p:cNvPicPr/>
              <p:nvPr/>
            </p:nvPicPr>
            <p:blipFill>
              <a:blip r:embed="rId357"/>
              <a:stretch>
                <a:fillRect/>
              </a:stretch>
            </p:blipFill>
            <p:spPr>
              <a:xfrm>
                <a:off x="8872727" y="2045816"/>
                <a:ext cx="1249920" cy="81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380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14</cp:revision>
  <dcterms:created xsi:type="dcterms:W3CDTF">2022-08-23T12:30:04Z</dcterms:created>
  <dcterms:modified xsi:type="dcterms:W3CDTF">2024-11-21T09:52:23Z</dcterms:modified>
</cp:coreProperties>
</file>