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353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8:00.8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698 3 19804,'-12'-1'78,"1"0"-1,-1 0 1,1 1 0,-1 1-1,1 0 1,-1 1-1,-17 4 1,2 0 3,-77 13 122,-94 14-33,156-29-109,0-1 0,-72-4 0,109 1-54,-28-4 3,32 4-2,0 0-1,-1 0 0,1-1 0,0 1 1,-1 0-1,1-1 0,0 1 1,-1-1-1,1 1 0,0-1 0,0 1 1,0-1-1,-1 0 0,1 0 1,0 0-1,-2-2 0,10 2 52,-1 0 0,0 0 0,1 0 0,6 1 0,-12 0-57,-1 0-1,1 0 1,-1 0 0,1 0-1,0 0 1,-1 0 0,1 0-1,-1 0 1,1 0 0,-1 0-1,1 0 1,-1 0 0,1 1-1,-1-1 1,1 0 0,-1 0-1,1 1 1,-1-1 0,1 0-1,-1 1 1,1-1-1,-1 0 1,1 1 0,-1-1-1,0 1 1,1-1 0,-1 1-1,0-1 1,1 1 0,-2 17-444,0-10 143,0-1-239,1-1 172,-1-1 0,0 1 0,0 0 0,-1-1 0,1 1 0,-1-1 0,0 1-1,-4 7 1,-1-8-501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8:15.8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660 58 12379,'1'-2'153,"0"1"0,0 0 0,0 0 0,-1 0 0,1 0 0,0-1 0,0 1-1,-1 0 1,1-1 0,-1 1 0,1-1 0,-1 1 0,1 0 0,-1-1 0,0 1 0,0-1 0,0 1 0,0-1 0,0 1 0,0-1 0,0 1 0,-1-1 0,1 1 0,0-1 0,-1 1 0,1 0 0,-1-1 0,1 1 0,-1 0 0,0-1 0,0 1 0,-1-1 0,0 0-15,0 1-1,0-1 1,0 1-1,-1 0 1,1 0 0,-1 0-1,1 1 1,-1-1-1,1 0 1,-1 1 0,1 0-1,-1-1 1,1 1 0,-1 0-1,0 0 1,1 1-1,-1-1 1,-2 1 0,-93 20 1687,48-10-1263,-52 5 1,56-12-488,2-1 144,-63 14 0,95-15-426,-1 2 0,1 0 0,0 0 0,0 1 0,0 1 0,1-1 0,0 2 0,0 0 0,-15 13 0,23-18-115,0 1 0,0 1-1,0-1 1,0 0-1,1 1 1,0-1 0,-1 1-1,1 0 1,1 0 0,-1 0-1,0 0 1,1 0 0,0 0-1,0 0 1,0 0-1,1 0 1,-1 1 0,1-1-1,0 0 1,0 0 0,1 1-1,-1-1 1,1 0 0,2 7-1,6 18-1058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3:35.1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 10850,'2'-1'99,"0"0"0,0-1 0,0 1 0,0 0 0,0 0 0,0 0 0,1 0-1,-1 1 1,0-1 0,0 1 0,1-1 0,-1 1 0,0 0 0,1 0 0,-1 0-1,0 0 1,1 0 0,-1 0 0,0 1 0,1-1 0,-1 1 0,0-1 0,0 1 0,0 0-1,0 0 1,1 0 0,-1 0 0,3 3 0,4 3 249,0 0 0,0 1-1,-1 0 1,11 15 0,-15-20-242,12 18 147,0 0-1,-2 1 0,0 0 0,-1 1 0,-2 1 1,0 0-1,-1 0 0,-2 1 0,11 49 0,-15-53-220,-2 0-1,0 0 0,-1 0 0,-1 0 1,-1 0-1,0 0 0,-2 0 1,-1-1-1,0 1 0,-2-1 0,0 0 1,-16 34-1,18-44-152,-1-1 0,-1-1-1,0 1 1,0-1 0,-1 0 0,-11 11 0,17-18 52,1 0 1,-1-1-1,0 1 1,1 0-1,-1-1 1,0 1 0,0 0-1,0-1 1,0 1-1,1-1 1,-1 1-1,0-1 1,0 0-1,0 1 1,0-1-1,0 0 1,0 0-1,0 1 1,0-1 0,0 0-1,-2 0 1,3-1 28,-1 1 1,1-1 0,0 0 0,-1 1-1,1-1 1,0 1 0,0-1 0,-1 0-1,1 1 1,0-1 0,0 0-1,0 1 1,0-1 0,0 0 0,0 0-1,0 1 1,0-1 0,0 0 0,0 1-1,0-1 1,0 0 0,1 0 0,0-7-175,2 0 0,-1 0 0,7-15 0,17-20-538</inkml:trace>
  <inkml:trace contextRef="#ctx0" brushRef="#br0" timeOffset="1">496 93 16139,'-17'-19'1201,"-17"18"-961,-7 1-104,-11 0 216,-3 0-440,2 1-448,-1-1-1585,9-2 1809,12-3-288,27 0-256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3:35.9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163 9 10042,'-2'-1'143,"0"1"0,0 0 0,0 0 0,-1 0 0,1 0 0,0 0 0,0 1 0,0-1 0,0 1 0,0-1 0,0 1 0,0 0 0,0-1 0,1 1 0,-1 0 0,0 1 0,0-1 0,-2 2 0,2 0 36,0-1 0,0 1 0,1 0 0,-1-1 0,1 1 0,-1 0 0,1 0 0,0 0 0,0 0 0,0 1 0,0 4 0,0 8 31,0 0 0,2 0 0,0 0 0,0 0 0,2 0 0,0-1 1,8 26-1,-2-6-33,-6-22-125,11 44 122,-2 2 0,4 67-1,-15-110-166,0 0 1,-1 1-1,-1-1 0,-1 1 1,0-1-1,-1 0 0,-1 0 1,-1 0-1,0 0 0,-1-1 0,0 0 1,-15 24-1,17-32-5,-1-1-1,-1 0 1,1 1 0,-1-2-1,0 1 1,0-1 0,-8 5-1,13-9 1,0 0-1,-1 0 1,1 0-1,-1 0 1,1 0 0,-1 0-1,1 0 1,-1-1-1,1 1 1,-1-1 0,0 1-1,1-1 1,-1 0-1,0 0 1,1 1-1,-1-1 1,0 0 0,1-1-1,-1 1 1,0 0-1,0 0 1,1-1-1,-1 1 1,1-1 0,-1 1-1,0-1 1,1 0-1,-1 0 1,1 1 0,-1-1-1,1 0 1,0-1-1,0 1 1,-1 0-1,1 0 1,0 0 0,0-1-1,-2-2 1,1 0 3,0-1 1,0 1 0,1-1-1,-1 0 1,1 1 0,0-1-1,1 0 1,-1 0-1,1 0 1,0 0 0,0 0-1,0 1 1,1-1 0,0 0-1,0 0 1,0 0-1,3-7 1,2-5 45,1 0-1,1 0 1,14-23 0,17-18 279,67-77 0,6-7 375,-106 133-648,-1 1 0,1-1-1,-2 0 1,1-1 0,-1 1-1,-1-1 1,1 0-1,-2 0 1,1 0 0,-2 0-1,2-14 1,-3 19-40,0 0 1,0 0-1,-1 0 1,0 0-1,0 0 1,0 0 0,-1 0-1,1 1 1,-1-1-1,0 0 1,0 1-1,-1-1 1,1 1-1,-1 0 1,0 0-1,-1 0 1,1 0-1,0 0 1,-1 1-1,0-1 1,0 1-1,0 0 1,0 0-1,-7-3 1,4 3-150,-1 0-1,1 0 1,-1 0-1,1 1 1,-1 0-1,0 1 1,0 0-1,0 0 1,0 0-1,0 1 1,0 0-1,0 1 1,-15 2-1,12 0-115,0 0 0,0 0 0,0 1-1,0 1 1,1 0 0,0 0 0,0 1 0,0 0-1,-10 9 1,-13 16-595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3:36.9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1 228 13587,'42'-51'1294,"-14"17"-378,1 0-1,50-44 1,-74 75-759,-1-1 1,1 1-1,-1 0 1,1 0-1,0 0 1,0 1-1,0 0 1,0 0 0,1 0-1,6-1 1,-10 3-110,0 0 1,0 0 0,0 0-1,0 0 1,0 0-1,0 1 1,0-1 0,0 1-1,0-1 1,0 1 0,-1 0-1,1-1 1,0 1 0,0 0-1,-1 0 1,1 1 0,0-1-1,-1 0 1,1 0-1,-1 1 1,0-1 0,1 1-1,-1-1 1,0 1 0,0 0-1,0 0 1,0-1 0,0 1-1,0 0 1,-1 0 0,1 0-1,0 2 1,4 13 91,-1 0 1,-1 1-1,0-1 1,-1 1-1,-1 22 1,-2-9-99,-9 64 1,11-141-4,2 21 6,1 0 1,1 0-1,1 0 1,1 1 0,14-30-1,-20 52-29,-1 1 1,1-1-1,0 1 0,-1 0 0,1-1 0,0 1 1,0 0-1,0 0 0,0-1 0,0 1 0,0 0 1,1 0-1,-1 0 0,0 0 0,3-1 1,-4 2-7,1 0 1,-1 0 0,1 0 0,-1 0 0,1 0 0,0 0 0,-1 0 0,1 0 0,-1 1 0,1-1-1,-1 0 1,1 0 0,-1 0 0,1 1 0,-1-1 0,1 0 0,-1 1 0,1-1 0,-1 0-1,0 1 1,1-1 0,-1 1 0,1-1 0,-1 0 0,0 1 0,1-1 0,-1 2 0,3 3 44,-1 1 1,1-1-1,-1 1 1,-1 0-1,1-1 1,0 8 0,4 32 129,-2 48 0,-1-17-149,-1-62-30,0-13-5,0-8-1,10-49-14,-9 38 17,1 0 0,1 0 0,0 1-1,14-30 1,-18 45-2,-1 1-1,1-1 1,0 1-1,0-1 1,0 1 0,0-1-1,0 1 1,0 0-1,0-1 1,1 1-1,-1 0 1,0 0 0,1 0-1,-1 0 1,1 0-1,-1 0 1,1 1 0,-1-1-1,1 0 1,0 1-1,-1-1 1,1 1 0,0 0-1,-1-1 1,1 1-1,0 0 1,0 0-1,-1 0 1,1 0 0,0 0-1,-1 1 1,1-1-1,0 0 1,0 1 0,-1 0-1,1-1 1,-1 1-1,1 0 1,1 1-1,7 4 2,0 1 0,-1 0 0,0 0 0,15 17 0,-8-9-3,-12-11-21,9 9 38,0-1 0,1 0 0,0-1 0,30 16-1,-40-25-54,0 0-1,0 0 0,1-1 0,-1 1 0,1-1 0,-1 0 0,1 0 0,0-1 0,-1 0 0,1 1 0,-1-1 0,1-1 0,0 1 0,-1-1 0,1 0 0,-1 0 0,1 0 0,-1 0 0,1-1 0,-1 0 0,0 0 0,0 0 0,0 0 0,4-4 1,1-1-546,0-1 1,0 0 0,-1-1-1,0 0 1,-1 0 0,0-1 0,0 0-1,7-14 1,-2 1-458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3:37.3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0 392 13219,'21'-49'791,"2"0"1,1 2-1,3 1 1,2 1-1,43-51 1,-66 89-640,0 1 0,0-1-1,1 1 1,0 0 0,0 1 0,15-9 0,-20 13-121,0 0 0,-1 0 0,1 0 0,1 0 0,-1 0-1,0 1 1,0-1 0,0 1 0,0-1 0,0 1 0,0 0 0,1 0 0,-1 0 0,0 0 0,0 0-1,0 0 1,1 1 0,-1-1 0,0 1 0,0-1 0,0 1 0,0 0 0,0 0 0,0 0 0,0 0-1,0 0 1,-1 1 0,1-1 0,0 0 0,-1 1 0,1-1 0,-1 1 0,2 2 0,4 6 34,-1 0 1,-1 0-1,0 0 1,-1 1 0,0 0-1,0 0 1,3 21-1,8 81 31,-14-110-94,-1 1 0,2 22 2,-1 45 0,-1-65-6,0 0 0,-1 0 0,0 0 0,0 0-1,0-1 1,-1 1 0,0 0 0,0-1 0,0 1 0,-1-1 0,0 0 0,0 0 0,-7 9-1,8-12-64,-1 0-1,1 0 1,0 0-1,-1 0 1,1-1-1,-1 1 1,1-1-1,-1 0 1,0 1-1,1-1 0,-1-1 1,0 1-1,0 0 1,0-1-1,0 1 1,0-1-1,0 0 1,1 0-1,-1 0 1,0 0-1,0-1 1,0 1-1,0-1 0,0 1 1,0-1-1,1 0 1,-1 0-1,0-1 1,1 1-1,-1-1 1,1 1-1,-1-1 1,-3-3-1,-2-2-442,-1 0 0,2 0 0,-1-1 0,1 0 0,0-1 0,1 1 0,-10-18 0,-2-11-434,2-3-121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3:37.7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 16 12035,'0'7'936,"-5"4"-672,-8-1-112,-5-3 480,-5-1-376,-2-5-112,-3 1-56,1-7-320,2-2-520,6-4 648,7-6-104,9-3-88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3:38.1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1 203 13459,'32'-33'1240,"11"-4"-720,2 3-152,2 2 753,0 2-257,-1 8-80,-2 8-32,-9 21-136,-8 12-88,-14 27-160,-11 11-176,-9 31-792,-5 10-752,3 16 1136,5 3-192,4-10-192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14.1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0 959 9482,'2'4'122,"0"-1"-1,1 1 1,-1-1 0,1 0 0,-1 0-1,1 0 1,0 0 0,0 0-1,1-1 1,-1 1 0,0-1-1,1 0 1,0 0 0,-1 0 0,1-1-1,0 1 1,0-1 0,0 0-1,0 0 1,0 0 0,0 0 0,5-1-1,-3 0-12,-1 0 0,0-1 0,1 1 0,-1-1 0,1 0 0,-1-1 0,0 0 0,0 1 0,0-2 0,0 1 0,0 0 0,0-1 0,-1 0 0,1 0 0,-1-1 0,6-5 0,6-8 74,-2 0 0,0-1 0,-1 0 0,14-26 0,36-84 219,-38 73-251,171-361 631,-195 416-782,14-34 25,12-40 1,-23 64-23,-2 0 0,0 0 0,0 0 1,0 0-1,-1 0 0,-1 0 1,0-1-1,0 1 0,-3-12 1,3 20-4,0 0 0,-1 0 1,1 0-1,-1 1 0,0-1 1,1 0-1,-1 0 1,0 0-1,0 1 0,0-1 1,0 1-1,0-1 0,-1 1 1,1-1-1,0 1 1,-1 0-1,1-1 0,-1 1 1,1 0-1,-1 0 0,0 0 1,1 0-1,-3 0 1,2 0-1,0 1 1,0 0-1,0 0 1,-1-1-1,1 2 1,0-1-1,0 0 1,0 0-1,0 1 1,0-1-1,0 1 1,0-1-1,0 1 1,0 0-1,0 0 1,0 0-1,0 0 1,0 0-1,1 1 1,-1-1-1,-2 2 1,-7 8 6,1 1 0,0-1 0,1 2 1,0-1-1,1 1 0,1 0 0,0 1 1,0 0-1,1 0 0,-6 25 1,-3 17 90,-9 81 0,22-127-89,-12 113 165,6 0 0,9 157-1,1-206-124,4 0 1,4-1-1,2 0 0,44 141 0,-50-199-42,0 0 1,1 0-1,0-1 1,18 26-1,-22-36-4,1 0-1,-1 0 0,1-1 0,0 1 1,0-1-1,0 0 0,0 0 0,7 4 1,-9-6-2,1 0 0,0 0 0,0 0 0,0 0 0,-1-1-1,1 1 1,0-1 0,0 1 0,0-1 0,0 0 0,0 0 0,0-1 0,0 1 0,0-1 0,5-1 0,-4 1 0,-1-1 1,1 0-1,0 0 1,-1 0-1,1-1 0,-1 1 1,0-1-1,0 0 0,0 0 1,0 0-1,0 0 0,0 0 1,-1-1-1,0 1 1,0-1-1,0 1 0,0-1 1,0 0-1,-1 0 0,1 0 1,-1 0-1,0 0 0,0-8 1,1-2 5,-1 0 0,0-1 1,-1 1-1,-1 0 0,0 0 1,-3-14-1,0 11 25,-1 1 0,0 0-1,-1 0 1,0 0 0,-2 1 0,0-1-1,0 2 1,-2-1 0,0 2 0,0-1-1,-1 1 1,-1 1 0,0 0 0,-1 0-1,-19-13 1,18 15 31,-1 1 1,-1 0-1,1 1 0,-1 0 0,-1 1 0,1 1 1,-1 1-1,-1 1 0,1 0 0,0 1 1,-1 0-1,0 2 0,1 0 0,-33 3 0,28 3 12,10-2-28,10-3-8,5-2 16,68-32-1104,115-39 0,-145 60-71,1 2 1,1 2-1,0 2 0,62-3 0,-59 9 26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14.5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448 26 12419,'-11'-17'1024,"-12"11"-632,-5 3-144,-13 3 376,-5 0-200,-3 5-24,-3 0 0,2 4-112,2-1-95,9 1-322,7-2-151,12 0-344,12 0-528,16 1 912,15 1-192,17 5-192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14.8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347 74 12315,'-19'-7'1128,"-14"-4"-712,-5-5-136,-12 2 408,0 0-168,2 6-392,3 5-280,11 10 208,9 6-64,20 5-136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15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348 85 11771,'-6'-7'148,"0"-1"1,-1 2 0,0-1-1,0 1 1,0 0 0,-1 0 0,0 1-1,0 0 1,0 0 0,0 1-1,-1 0 1,0 1 0,-14-4 0,17 5-52,-1 1 1,0 0-1,0 0 1,0 1 0,0 0-1,0 0 1,0 0-1,0 1 1,0 0 0,0 0-1,1 1 1,-1 0-1,0 0 1,1 1 0,-1 0-1,1 0 1,0 0-1,0 1 1,-6 4 0,4-1 32,1 1 0,-1 0 1,1 0-1,1 0 1,-1 1-1,2 0 0,-1 1 1,1-1-1,0 1 0,1 0 1,0 0-1,1 1 1,0-1-1,1 1 0,0-1 1,-1 14-1,2-3 27,0 1-1,1-1 1,1 0 0,1 1 0,1-1-1,1 0 1,8 27 0,-8-38-120,-1 1 0,2-1 0,-1 0-1,1 0 1,1-1 0,0 1 0,0-1 0,1-1 0,0 1 0,0-1 0,1 0 0,16 12 0,-17-15-47,1 0 0,0-1 0,0 0 0,0 0 0,1-1 0,-1 0 0,1-1 0,-1 0 0,1 0 0,0 0 0,0-1 0,0-1 0,0 0 0,0 0 0,0 0 0,10-3 1,0 0-447,0-2 0,0 0 0,0-1 0,-1-1 0,0-1 0,0 0 0,-1-1 0,0-1 0,-1-1 0,0 0 0,15-15 0,-19 14-551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8:16.1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450 74 14563,'1'-6'862,"-1"5"-783,0 1 0,1-1 0,-1 1 0,0-1 0,0 1 0,0-1 0,0 1 0,0-1-1,0 1 1,0-1 0,0 1 0,0-1 0,0 1 0,0-1 0,0 1 0,0-1 0,0 1 0,0-1 0,0 1 0,-1-1 0,1 0 0,-19-6 754,-16-5-459,-1 2 1,-1 1 0,1 3-1,-1 0 1,-1 3 0,-67 1 0,95 3-635,0 0 0,0 1 0,0 1 0,-11 3 1,18-5 129,0 0 1,0 0-1,1 0 1,-1 1 0,1-1-1,-1 1 1,1 0 0,-1-1-1,1 1 1,0 0 0,0 0-1,0 0 1,0 1 0,0-1-1,1 0 1,-1 1 0,0-1-1,-1 6 1,1 5-609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15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1036 37 11010,'-3'-1'245,"0"1"-1,1-1 0,-1 1 1,0-1-1,1 1 0,-1 0 1,0 0-1,0 0 0,1 0 1,-5 1-1,-4 0 398,-102-5 1518,-503-2 643,571 7-2821,17 2-174,0-2 0,0-2 0,0 0 0,0-2 0,-33-7 0,60 10 99,1 0 0,-1 0 0,0 0-1,1-1 1,-1 1 0,0 0 0,1 0-1,-1 0 1,1-1 0,-1 1 0,0 0 0,1-1-1,-1 1 1,1 0 0,-1-1 0,1 1-1,-1-1 1,1 1 0,-1-1 0,1 1 0,-1-1-1,1 1 1,0-1 0,-1 1 0,1-1-1,0 1 1,-1-2 0,2 1 15,-1 1 0,1-1 0,-1 1 0,1 0 0,0-1 0,0 1 0,-1-1 0,1 1 0,0 0 0,0 0 0,-1 0 0,1-1 0,0 1 0,0 0 0,0 0 0,-1 0-1,1 0 1,0 0 0,0 0 0,-1 0 0,1 1 0,0-1 0,0 0 0,0 1 0,20 3-979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16.1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83 9386,'2'-7'279,"1"0"-1,0 0 1,1 0 0,0 0-1,0 1 1,0-1 0,8-7-1,-10 12-144,0 0-1,1 0 0,-1 0 0,1 0 0,0 1 0,-1-1 0,1 1 0,0 0 1,0-1-1,0 1 0,0 1 0,0-1 0,0 0 0,0 1 0,1-1 0,-1 1 1,0 0-1,0 0 0,0 0 0,6 2 0,0 0 18,-1 0-1,0 1 1,0 0-1,0 1 1,0 0-1,0 0 1,-1 0-1,1 1 1,-1 0 0,0 1-1,9 9 1,4 5 184,-1 2 1,19 28 0,-19-23-144,-2 2 0,-1-1 0,-2 2 0,0 0 0,-2 1 0,9 36 0,31 196 447,-7-30-866,-43-225-12,-2-6 93,0 1 1,0-1 0,1 0-1,-1 0 1,1 0-1,0 1 1,0-1 0,0 0-1,0 0 1,0 0-1,0 0 1,0 0 0,3 3-1,-3-10-283,0 1 0,0-1 0,-1 1-1,1-1 1,-1 0 0,-1-7 0,-3-27-494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16.4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423 0 10394,'-7'0'243,"1"1"-1,0 0 1,-1 0 0,1 0-1,0 1 1,0 0-1,0 0 1,0 0-1,1 1 1,-1 0 0,0 0-1,1 1 1,0-1-1,0 1 1,0 0 0,0 1-1,-5 6 1,-10 10 374,2 1 0,-22 34 0,-2 8-431,3 2 0,4 1 0,2 2 0,-47 144 0,72-174-1607,8-37 935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18.0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0 223 11747,'10'-28'424,"2"1"0,0-1 0,2 2 0,29-43 0,-41 65-367,1 1 0,1-1 1,-1 1-1,0 0 0,1 0 0,-1 0 1,1 0-1,0 0 0,0 1 0,0 0 0,1 0 1,-1 0-1,0 0 0,1 1 0,-1 0 1,1 0-1,0 0 0,-1 0 0,1 1 0,0-1 1,-1 1-1,1 0 0,0 1 0,-1-1 1,1 1-1,0 0 0,-1 0 0,1 1 0,6 2 1,3 2 22,1 2 0,-1 0 1,0 0-1,-1 1 0,0 1 1,0 0-1,15 16 0,0 4 81,0 1 0,-2 0 0,-2 3-1,0 0 1,-3 1 0,33 72 0,-41-77-239,-2 0 1,-2 1-1,0 1 1,-2-1-1,-2 2 1,0-1-1,-3 0 1,0 1-1,-4 39 1,2-87-4057,0-1 3519,0-8-451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18.4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289 1 9746,'-35'20'1216,"0"3"-696,8 10-175,1 5 1311,0 10-1248,0 1-24,5 6 8,4-3 0,0 0-152,5-1-64,1-6-112,-1-6-64,5-8-280,0-4-192,3-10-896,1-6 1152,2-12-184,-1-6-184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18.8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507 21 10250,'0'0'97,"-1"-1"0,1 0 1,0 0-1,0 0 0,-1 0 0,1 0 0,0 1 0,-1-1 0,1 0 0,-1 0 1,1 1-1,-1-1 0,0 0 0,1 1 0,-1-1 0,0 1 0,1-1 0,-1 0 1,0 1-1,0 0 0,1-1 0,-2 0 0,-1 0 94,0 0 1,0 0-1,0 1 0,0-1 0,0 1 0,-6-1 1,-7 2 192,1 0 0,-17 4 1,19-3-164,-74 10 635,-179 22-449,256-34-604,8 0 76,1 0 0,-1 0 1,0 0-1,1 0 0,-1 0 1,0 0-1,1 1 0,-1-1 1,0 0-1,1 1 0,-1 0 0,1-1 1,-1 1-1,-1 1 0,3-2 87,0 0-1,-1 0 0,1 1 1,0-1-1,0 0 1,0 0-1,0 0 0,0 0 1,0 0-1,0 1 0,0-1 1,0 0-1,0 0 0,0 0 1,0 0-1,0 1 0,0-1 1,0 0-1,0 0 0,0 0 1,0 0-1,0 1 1,0-1-1,0 0 0,0 0 1,0 0-1,0 0 0,0 0 1,0 1-1,0-1 0,1 0 1,-1 0-1,0 0 0,0 0 1,0 0-1,0 0 0,0 0 1,0 1-1,0-1 1,1 0-1,-1 0 0,0 0 1,0 0-1,0 0 0,0 0 1,0 0-1,1 0 0,-1 0 1,48 21-1371,-40-18 1199,36 12-832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19.1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430 0 10850,'-8'9'1033,"-12"-5"-593,-7-4-168,-11 0 616,-4 4-408,-7 4-136,-3 1-16,3 5-200,1 3-272,10 3-1336,4-1 1328,16-5-168,12-7-144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19.5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276 19 8794,'-5'-3'216,"-1"0"0,0 0 0,1 1 0,-1 0 0,0 1 0,0-1-1,-1 1 1,1 0 0,0 0 0,0 1 0,0 0 0,-1 0 0,-9 2 0,8 0-47,1 0-1,0 0 1,0 1-1,0 0 1,0 0 0,0 1-1,1 0 1,-1 0-1,1 0 1,0 1 0,-5 6-1,1-1-3,1 0 0,1 1 0,-1 0 0,2 0 0,0 1 0,0 0 0,1 0 0,1 1 0,0 0 0,0 0-1,1 0 1,-2 17 0,3-12-59,0-1 0,2 1-1,0 0 1,1 0 0,1-1-1,1 1 1,0-1 0,1 1-1,6 18 1,-6-28-81,0-1 0,0 1 0,0 0 0,1-1 0,1 0 0,-1 1 0,1-2 0,0 1 0,0-1 0,1 1 1,0-1-1,0-1 0,1 1 0,-1-1 0,1-1 0,14 8 0,-9-6-30,0-2 0,0 0 0,0 0 0,0-1 0,1-1 0,0 0 0,-1 0 0,1-1 0,0-1 0,18-2 0,1-2-521,51-13 1,-21 3-198,-37 11 411,-8 6-107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19.8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1026 39 11634,'-3'-3'169,"-1"-1"0,1 1-1,-1 0 1,0 0-1,0 0 1,0 0-1,-1 1 1,1-1 0,0 1-1,-1 0 1,0 1-1,1-1 1,-1 1-1,0 0 1,0 0-1,0 0 1,0 1 0,-6-1-1,-9 2 83,0-1 0,0 2 0,-23 5 0,-171 42 983,-7 2-688,172-43-545,-1-1-1,-73-1 0,108-6-390,0 0 1,0-1-1,1-1 0,-1 0 0,0-1 0,1-1 0,0 0 0,0-1 0,-17-8 0,30 13 307,0-1-1,0 0 1,0 1-1,0-1 1,0 0 0,0 0-1,0 1 1,1-1-1,-1 0 1,0 0 0,0 0-1,1 0 1,-1 0 0,0 0-1,1 0 1,-1 0-1,1-1 1,-1 0 0,5 6-926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20.4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0 573 9730,'20'-9'853,"-1"-1"0,0-2 0,-1 0 1,0 0-1,31-31 0,-18 12-141,52-68 0,-60 68-326,35-63-1,-53 84-327,0 0 0,-1 0 0,0 0-1,0-1 1,-1 1 0,-1-1 0,1 0-1,-2 0 1,0 0 0,0 0-1,-1-14 1,-1 21-35,0 0 1,1 0-1,-2 0 0,1 0 0,0 0 0,-1 0 1,0 1-1,1-1 0,-2 1 0,1-1 0,0 1 1,-1-1-1,1 1 0,-1 0 0,0 0 0,0 1 1,-5-5-1,5 6-4,1-1-1,-1 1 1,0-1-1,0 1 1,0 0 0,0 0-1,0 0 1,0 0 0,0 1-1,-1-1 1,1 1 0,0 0-1,0 0 1,0 0 0,0 0-1,-1 1 1,1-1 0,0 1-1,0 0 1,0 0 0,0 0-1,0 0 1,-4 3 0,1 0 10,1-1 0,0 2 1,-1-1-1,2 1 0,-1-1 1,0 1-1,1 1 0,0-1 0,0 1 1,1-1-1,0 1 0,0 0 1,0 0-1,-3 10 0,0 4 39,0 0 1,2 0-1,-4 34 0,5-3-15,3 1 0,2 0 1,2 0-1,2-1 1,2 0-1,3 0 0,2-1 1,2 0-1,36 80 0,-1-34-36,-43-86-13,0-1 0,0 1 0,0-1-1,1 0 1,1-1 0,16 14 0,-23-21-3,-1 1-1,1-1 0,0 0 1,0 0-1,0 0 0,0 0 1,0 0-1,0 0 0,0 0 1,0-1-1,0 1 0,0-1 1,1 0-1,-1 1 0,0-1 1,0 0-1,0 0 0,1 0 1,-1-1-1,0 1 0,4-1 1,-4-1-1,0 1 0,0 0 0,0-1 0,0 1 0,0-1 0,-1 0 0,1 0 0,0 1 0,-1-1 0,1 0 0,-1-1 0,0 1 0,0 0 0,0 0 0,0 0 0,0-1 0,0 1 0,0 0 0,-1-1 0,1-2 0,1-7 2,-1 1-1,-1-1 0,1 0 1,-2 0-1,0 0 0,0 0 0,-1 0 1,-1 0-1,0 1 0,0-1 1,-1 1-1,-1 0 0,-8-15 1,2 6 7,0 0 0,-1 1 1,-2 1-1,1 0 1,-2 1-1,-21-19 0,23 26 48,0 0 1,-1 1-1,0 1 0,0 0 0,-24-10 0,32 16 7,35 0 388,-14 0-359,26-3-247,0-2-1,0-2 0,-1-2 1,0-1-1,54-25 0,-86 34 5,0 0-1,0-1 1,-1 0-1,1 0 0,-1-1 1,0 0-1,0 0 1,-1 0-1,1-1 1,6-8-1,-4-6-421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8:16.8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513 122 11562,'0'-6'172,"0"0"0,0 0 0,-1 0 0,0 0-1,0 0 1,-1 0 0,1 0 0,-1 1 0,0-1-1,-1 0 1,1 1 0,-7-10 0,6 12-59,0 0-1,0 0 1,0 0 0,0 0 0,-1 0 0,1 1 0,-1 0 0,0 0-1,1 0 1,-1 0 0,0 0 0,0 1 0,0-1 0,0 1 0,-1 0-1,1 1 1,0-1 0,0 1 0,-6 0 0,-8 0 133,0 1 0,1 1 1,-1 1-1,1 0 0,-1 1 1,-26 11-1,17-4 5,-1 1 1,1 2-1,-27 18 1,45-25-172,-1 0 0,1 0 0,1 1 0,-1 0 0,1 0 1,1 1-1,-1 0 0,2 1 0,-1-1 0,1 1 0,1 0 0,-1 1 1,2-1-1,-5 16 0,5-13 4,1 1 0,1 0 0,1 0 0,-1-1 0,2 1 0,0 0 0,1 0 1,0 0-1,1 0 0,1-1 0,7 23 0,-3-16-18,1 0 1,1 0-1,1-2 0,1 1 1,1-1-1,0-1 0,1 0 1,1 0-1,0-2 1,1 0-1,1 0 0,24 16 1,-24-20-155,1 0 0,0-1 0,0 0 0,1-2 0,0 0 0,0-1 0,1-1 0,0-1 0,1 0-1,-1-2 1,1 0 0,-1-1 0,30-1 0,-18-6-3324,-31 5 3385,0 0 0,1 0 0,-1 0 0,0 0 0,0 0 0,0 0 0,0 0 0,0 0 0,0 0 0,1 0 0,-1 0 0,0 0 0,0 0 0,0 0 0,0 0 0,0 0 0,0 0 0,1 0 0,-1 0 0,0 0 0,0 0 0,0 0 0,0 0 0,0 1 0,0-1 0,0 0 0,1 0 0,-1 0 0,0 0 0,0 0 0,0 0 0,0 0 0,0 0 0,0 0 0,0 1 0,0-1 0,0 0 0,0 0 0,0 0 0,1 0 0,-1 0 0,0 0 0,0 0 0,0 1 0,0-1 0,0 0 0,0 0 0,0 0 0,0 0 0,0 0 0,0 1 0,0-1 0,0 0 0,0 0 0,0 0 0,-1 0 0,1 0 0,0 1 0,0-1-186,-2 10-982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37.8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4985 0 3633,'36'7'1755,"-20"-7"7425,-35 11-6987,-70 39-768,76-45-1341,0 0 0,0 0 0,-1-1 0,0-1 1,-18 3-1,-22-1 127,-95 15 386,-10 0-46,35-6 9,46-5-398,-1-3 1,1-4 0,-153-16 0,-342-16 211,409 30-286,-245 3-28,123-5-36,-92 6 19,314 2-29,-360 14 32,121-13 9,-154 6-35,0-35 5,381 16-15,-119-5 23,189 10-25,0 0 1,0 1 0,0-2-1,-9-2 1,11 2-6,0 1 0,-1-1 0,1 1 0,-1 1 0,1-1 1,-1 1-1,-8-1 0,12 2-40,1-1 1,-1 0 0,1 1-1,-1-1 1,1 0-1,-1 1 1,1-1 0,-1 0-1,1 1 1,-1-1-1,1 1 1,0-1 0,-1 1-1,1-1 1,0 1-1,-1-1 1,1 1 0,0 0-1,0-1 1,0 1-1,-1-1 1,1 1 0,0-1-1,0 1 1,0 0-1,0-1 1,0 1 0,0 0-1,0-1 1,0 1-1,0-1 1,1 1-1,-1-1 1,0 1 0,0 0-1,0-1 1,1 1-1,-1-1 1,0 1 0,1-1-1,-1 1 1,14 25-497,0-9 142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21.2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437 23 11795,'0'-11'1464,"-5"3"-888,-7 5-184,-4 3 1344,-14 0-1183,-4 0-97,-11 0-32,-3 1 8,-2 4-200,0-3-64,4 5-168,5 0-120,12 3-352,7 2-184,14 0-1137,8 2 1473,20 3-256,16-1-224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21.6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408 64 13971,'-13'7'1064,"-8"-7"-784,-4-3-112,-12-7 384,-2-1-288,-8-3-55,1 1-17,2 3-256,2 3-305,4 4 321,5 3-64,11 6-32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24.7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4 255 8994,'-2'-16'398,"1"-1"1,0 1-1,2 0 0,0-1 1,0 1-1,2 0 1,0 0-1,1 0 0,1 0 1,9-23-1,-11 35-300,0 0-1,0 0 1,1 0-1,-1 1 1,1-1 0,0 1-1,0 0 1,0 0-1,1 0 1,-1 1-1,0-1 1,1 1 0,0 0-1,0 0 1,-1 1-1,1-1 1,0 1 0,0 0-1,0 1 1,6-1-1,-8 0-61,0 1 0,1 0 0,-1 0 0,0 0 0,0 0 0,0 1 0,0-1 0,0 1 0,0 0 1,0 0-1,0 0 0,0 0 0,0 0 0,0 1 0,0-1 0,-1 1 0,1 0 0,-1 0 0,1 0 0,-1 0 0,0 0 0,0 0 0,1 1 0,-2-1 0,1 1 0,0-1 0,0 1 0,-1 0 0,0 0 0,1-1 0,-1 1 0,0 0 0,0 4 0,1 6 40,-1 0-1,0 0 1,-1 0-1,-1 0 1,0 0 0,-6 24-1,-26 77 56,22-78-92,-38 103 112,-17 59 472,64-191-542,0-1 1,1 1 0,-1 0 0,1 0 0,1 0 0,0 11 0,0-16-56,0-1 0,1 1 1,-1 0-1,1-1 0,-1 1 1,1 0-1,0-1 0,-1 1 1,1-1-1,0 1 1,0-1-1,0 0 0,0 1 1,1-1-1,-1 0 0,0 1 1,0-1-1,1 0 0,-1 0 1,1 0-1,-1-1 0,1 1 1,-1 0-1,1 0 0,-1-1 1,1 1-1,0-1 0,-1 1 1,1-1-1,0 0 0,2 0 1,23 3 272,33-2 1,-33-1-726,34 4 1,-59-4 321,2 1-177,-1-1 0,1 1 0,0-1 0,0 0 1,-1 0-1,6-1 0,-8 1 224,0-1 1,0 1-1,0 0 1,0-1-1,0 1 1,0-1-1,0 0 1,0 1-1,0-1 1,-1 0-1,1 1 1,0-1-1,0 0 1,-1 0-1,1 0 1,0 1-1,-1-1 1,1 0-1,-1 0 1,1 0-1,-1 0 1,1 0-1,-1 0 1,0 0-1,0 0 1,1-2-1,1-18-791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25.3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251 186 10250,'1'-11'295,"0"-1"-1,-1 0 1,0 0 0,-1 0-1,0 0 1,-1 0-1,-3-12 1,3 20-212,0-1 1,0 1-1,0-1 0,0 1 1,-1 0-1,1 0 0,-1 0 0,0 0 1,0 1-1,-1-1 0,1 1 1,-1 0-1,0-1 0,0 2 1,0-1-1,0 0 0,0 1 1,0 0-1,-1 0 0,-5-2 0,6 3-11,0 0-1,-1 0 0,1 0 1,-1 0-1,1 1 0,-1 0 1,1 0-1,-1 0 0,1 0 1,-1 1-1,1-1 0,0 1 0,-1 1 1,1-1-1,-7 3 0,5-1 10,0 0 0,0 1 0,1 0-1,-1 0 1,1 0 0,0 0-1,1 1 1,-1 0 0,1 0 0,-5 6-1,5-6-33,0 1 0,1-1-1,0 0 1,0 1 0,1 0 0,-1 0-1,1 0 1,0 0 0,1 0-1,-1 0 1,1 0 0,1 0 0,-1 1-1,1-1 1,0 0 0,0 1-1,1-1 1,0 0 0,0 0 0,0 1-1,1-1 1,0 0 0,5 9-1,-6-12-33,1 0 0,0-1 0,0 1-1,0-1 1,0 0 0,0 0 0,0 0 0,1 0-1,-1 0 1,1 0 0,-1 0 0,1-1-1,0 1 1,0-1 0,0 0 0,-1 0-1,1 0 1,0 0 0,0 0 0,1-1-1,-1 0 1,0 1 0,0-1 0,0 0-1,6-1 1,5-1 29,0-1 0,0-1 0,-1 0 0,21-10 0,11-2 74,-43 15-110,0 1 0,-1-1 0,1 1 0,0 0 0,0 0 0,-1-1 1,1 1-1,0 0 0,0 0 0,0 1 0,-1-1 0,1 0 0,0 0 0,0 1 0,-1 0 0,1-1 1,0 1-1,-1 0 0,1-1 0,-1 1 0,1 0 0,-1 0 0,1 0 0,-1 1 0,0-1 0,1 0 1,-1 0-1,0 1 0,0-1 0,0 1 0,0-1 0,0 1 0,0-1 0,-1 1 0,1 0 0,1 3 0,1 5 23,-1 1-1,0 0 1,0 0-1,-1 21 1,0-20-6,-1 169 217,-1-43-587,1-132 264,0-1-232,0 0 0,0 0 1,0-1-1,1 1 0,0 0 1,0 0-1,0 0 0,0-1 1,4 8-1,-5-12 287,0 0 1,0 0-1,1 0 0,-1 0 1,0 0-1,0 0 1,1 1-1,-1-1 0,0 0 1,0 0-1,1 0 0,-1 0 1,0 0-1,1 0 1,-1 0-1,0 0 0,0-1 1,1 1-1,-1 0 0,0 0 1,0 0-1,1 0 1,-1 0-1,0 0 0,0 0 1,1-1-1,-1 1 0,0 0 1,0 0-1,0 0 1,1-1-1,-1 1 0,0 0 1,0 0-1,0 0 0,0-1 1,1 1-1,-1 0 1,0 0-1,0-1 0,0 1 1,0 0-1,0 0 0,0-1 1,1 0-124,7-11-782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25.7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244 295 9282,'-3'-28'555,"0"-1"0,-2 0-1,-14-44 1,16 64-398,0 0 0,-1 0 0,0 1 0,0-1-1,-1 1 1,0 0 0,0 0 0,-1 1 0,0 0 0,-1 0-1,1 0 1,-1 1 0,-1 0 0,-14-10 0,19 15-100,1-1 0,-1 1 0,1-1 0,-1 1 0,0 0 0,1 0 0,-1 1 0,0-1 0,0 0 0,0 1 0,1 0 0,-1 0 1,0 0-1,0 0 0,0 0 0,0 0 0,0 1 0,1-1 0,-1 1 0,0 0 0,0 0 0,1 0 0,-1 0 0,0 0 0,-3 3 0,3-1 3,0 0 0,-1 0 1,1 1-1,0-1 0,1 1 0,-1 0 0,1-1 0,-1 1 0,1 0 0,0 1 0,1-1 0,-1 0 0,1 1 0,-1-1 0,1 5 0,-2 6 33,1 0 0,1-1-1,1 1 1,0 0 0,0 0 0,2 0-1,0-1 1,0 1 0,7 20 0,-7-29-70,1 0 0,-1-1 0,1 1 0,0-1 0,0 0 1,1 0-1,-1 0 0,1 0 0,0 0 0,10 7 0,-10-9-10,0 0 0,0-1 0,0 0 0,1 1 0,-1-1 1,1-1-1,0 1 0,-1-1 0,1 0 0,0 0 0,0 0 0,0-1 0,0 0 0,-1 1 0,8-2 0,7-2 27,-13 1-24,-1 1 0,1 1 0,-1-1-1,10 1 1,-14 0-14,1 0 0,-1 0 0,0 0 0,0 1 0,1-1 0,-1 1 0,0-1 0,0 1 0,0-1 0,1 1 0,-1-1 0,0 1 0,0 0 0,0 0 0,0 0 0,0 0 0,0 0 0,0-1 0,-1 2 0,1-1 0,0 0 0,0 0 0,-1 0 0,2 2 0,1 8-5,-1 1 0,0-1 0,-1 1-1,0-1 1,0 1 0,-2-1-1,-2 23 1,1-6-76,-3 57-615,-1 178-872,12-176 1132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26.5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484 41 9674,'0'0'37,"-1"0"1,1 0-1,0 0 0,0 0 0,0 0 0,-1 0 1,1 0-1,0 0 0,0 0 0,0 0 1,-1 0-1,1 0 0,0 0 0,0 0 1,0-1-1,0 1 0,-1 0 0,1 0 0,0 0 1,0 0-1,0 0 0,0 0 0,-1-1 1,1 1-1,0 0 0,0 0 0,0 0 1,0 0-1,0-1 0,0 1 0,0 0 0,0 0 1,0 0-1,0-1 0,0 1 0,0 0 1,0 0-1,0 0 0,0-1 0,0 1 1,0 0-1,0 0 0,0 0 0,0-1 0,0 1 1,0 0-1,0 0 0,0 0 0,0-1 1,0 1-1,0 0 0,0 0 0,1 0 1,-1 0-1,0-1 0,0 1 0,0 0 0,0 0 1,0 0-1,1 0 0,-1 0 0,0 0 1,0 0-1,0-1 0,0 1 0,1 0 1,-1 0-1,-16-6 1252,-14 2-425,1 2-1,-51 1 1,27 2-400,-78-10 200,-6 0-193,137 9-470,-1 0 0,1-1 0,0 1 0,0 0 0,0 0 0,0 0 0,0 0 0,0 0 0,0 0 0,-1 0 0,1 0 0,0 0 0,0 0 0,0 0 0,0 0 1,0 0-1,0 0 0,-1 0 0,1 0 0,0 0 0,0 0 0,0 0 0,0 0 0,0 0 0,0 0 0,-1 0 0,1 0 0,0 0 0,0 0 0,0 0 0,0 0 0,0 0 0,0 0 0,0 0 0,-1 0 0,1 0 0,0 1 0,0-1 0,0 0 0,0 0 0,0 0 0,0 0 0,0 0 0,0 0 0,0 0 0,0 1 0,0-1 0,0 0 0,0 0 0,-1 0 0,1 0 0,0 0 0,0 0 0,0 1 1,0-1-1,9 5 1,17 3-42,260 36-380,-278-42 407,1 0 0,0 0 0,-1 1 0,0 0 0,14 7 0,-19-9 13,-1 1-1,0-1 1,1 1 0,-1 0-1,0 0 1,0 0-1,0 0 1,0 0 0,0 1-1,-1-1 1,1 1 0,-1-1-1,1 1 1,-1-1 0,0 1-1,0 0 1,0 0 0,0-1-1,-1 1 1,1 5 0,0 5 13,-1-1 0,-1 1 0,0 0 0,0-1 0,-2 1 0,-3 11 0,-28 76 79,10-36-26,-9 55-336,29-103-152,2-1 0,-1 1 0,2 1 0,0-1 0,3 23 0,-2-36 355,0 0-1,1 0 1,-1 0-1,1 0 1,-1-1-1,1 1 1,0 0-1,0-1 1,1 1-1,-1-1 1,0 1 0,1-1-1,0 1 1,-1-1-1,1 0 1,4 4-1,13-2-693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26.8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342 84 13523,'-26'-12'840,"-12"1"-768,-3 0-48,-6 1 24,1-1-192,2 2-208,6 1-304,7 2-944,9 2 1319,13 3-255,11 1-192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27.1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75 164 6937,'25'-15'-349,"73"-50"876,-91 61-290,0-1 1,0 1-1,-1-2 1,0 1-1,0-1 1,0 0-1,-1 0 1,0 0 0,9-14-1,-14 19-176,0 0 1,0 1-1,1-1 1,-1 1-1,0-1 1,0 0-1,0 1 0,0-1 1,1 1-1,-1-1 1,0 0-1,0 1 0,0-1 1,0 0-1,0 1 1,-1-1-1,1 1 1,0-2-1,-8-1 963,-13 10 215,12-2-939,0 1-1,1 1 1,0 0 0,0 0 0,1 0-1,-1 1 1,-10 16 0,-38 66 759,41-61-796,1 0 1,1 1-1,2 0 0,-15 64 1,21-72-192,2 1 0,0-1 0,2 1 0,1 0 0,0 0 0,2-1 0,9 45 1,-9-57-59,1 0 0,0-1 0,1 1 0,0-1 1,1 0-1,0 0 0,0-1 0,1 0 0,0 0 1,0 0-1,1 0 0,0-1 0,0 0 0,12 8 0,-12-10-6,-1-1 0,1-1 0,-1 1-1,1-1 1,0 0 0,0-1-1,1 1 1,-1-2 0,0 1-1,1-1 1,-1 0 0,1 0-1,-1-1 1,1 0 0,-1-1 0,1 1-1,-1-1 1,1-1 0,13-4-1,-13 3 3,0 0 0,0-1-1,0-1 1,-1 1 0,1-1-1,-1-1 1,-1 1-1,13-14 1,-16 16-6,-1 1-1,0-1 1,1-1-1,-1 1 1,-1 0 0,1-1-1,0 1 1,-1 0 0,0-1-1,2-6 1,-3 8-3,0 0 0,1 0 1,-1-1-1,-1 1 0,1 0 0,0 0 1,0-1-1,-1 1 0,0 0 1,1 0-1,-1 0 0,0 0 0,0 0 1,0 0-1,0 0 0,0 0 0,-1 0 1,-2-3-1,1 1-7,-1 1 0,0 1 0,0-1-1,0 0 1,0 1 0,0 0 0,0 0 0,-1 0 0,1 1-1,-1-1 1,1 1 0,-1 0 0,0 0 0,0 1 0,1-1-1,-1 1 1,0 0 0,1 0 0,-1 1 0,-6 1 0,-5 0-189,0 2 0,-1 0 1,2 1-1,-25 10 0,22-6-515,0 1 0,-19 14 1,18-11-821,-26 13 0,28-19 532,9-6-138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29.8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65 9410,'10'-9'544,"0"1"1,0 0-1,1 1 1,1 0-1,19-9 1,-27 14-423,0 1 0,0-1 1,0 1-1,0 0 0,0 0 1,1 1-1,-1-1 0,0 1 1,0 0-1,0 0 0,1 0 1,-1 1-1,0-1 0,0 1 0,0 0 1,0 0-1,0 1 0,0-1 1,0 1-1,0 0 0,0 0 1,3 2-1,-3 0-34,0 0-1,0 0 1,-1 0 0,1 0-1,-1 1 1,0 0 0,0-1-1,-1 1 1,1 0 0,-1 0-1,0 0 1,0 1 0,-1-1-1,1 1 1,-1-1 0,-1 0-1,1 11 1,0 4 92,-1 0 0,-2 0 0,-5 32 0,-24 73 338,20-86-241,1 0 1,-6 52 0,16-83-219,0-1 1,0 1-1,0 0 1,1-1-1,0 1 0,0-1 1,1 0-1,0 1 1,0-1-1,1 0 1,0 0-1,0 0 0,0-1 1,1 1-1,9 11 1,-4-8 46,1 0 0,0 0 1,0-1-1,1-1 0,0 0 1,1 0-1,23 11 0,-2-5 45,68 20-1,-28-11-1527,-70-22 1090,19 5-815,-22-6 1067,1 0 1,0 0 0,-1 0 0,1 0 0,-1 0-1,1 0 1,-1 0 0,1 0 0,0 0 0,-1 0-1,1 0 1,-1-1 0,1 1 0,-1 0 0,1 0-1,-1-1 1,1 1 0,-1 0 0,1-1 0,-1 1-1,1-1 1,-1 1 0,0 0 0,1-1 0,-1 1-1,0-1 1,1 1 0,-1-1 0,0 1 0,0-1-1,1 1 1,-1-1 0,0-1 0,1-12-778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8:17.3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1235 1 11955,'11'1'367,"3"1"2236,-31 2-134,-29 1-565,-65-2 0,14-1-1040,-244 43 489,231-26-1246,0-4 0,-118-1 0,206-14-94,0-1-1,0 0 1,0-2 0,1-1 0,-1 0-1,-35-14 1,46 11-388,15 15-395,2 4-15,-1 1 1,0 0 0,-1 0-1,-1 0 1,0 1 0,0-1-1,-2 1 1,1 18 0,-1 10-598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31.9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10074,'1'-1'87,"1"1"0,-1 0 0,0 0 0,1 0 0,-1 0 0,1 0 0,-1 1 0,1-1 0,-1 0 0,1 1 0,-1-1 0,0 1 0,1-1 0,-1 1 0,0 0 0,1-1 0,-1 1 0,0 0 0,0 0 0,0 0 0,0 0 0,0 0 0,0 0 0,0 0 0,0 1 0,0-1 0,0 0 0,0 0 0,-1 1 0,1-1 0,-1 0 0,1 1 0,0 1 0,2 8 340,0-1 0,-1 1 0,3 17 0,-4-18-116,10 130 1898,0 5-868,-8-123-1150,1-1-1,1 0 1,1 0-1,13 31 1,-15-45-143,-1 0 1,1 0 0,0 0 0,0-1 0,1 0 0,0 0 0,0 0 0,0-1 0,1 1-1,0-1 1,0-1 0,0 1 0,1-1 0,8 4 0,-5-3-110,1-1-1,0-1 1,0 0 0,0 0 0,0-1 0,0 0-1,1-1 1,-1-1 0,12 0 0,-16 0-310,0 0 1,0-1-1,0 0 1,-1 0-1,1-1 1,12-4-1,-16 5 240,0-1 0,-1 1 0,1-1-1,0 0 1,-1 1 0,0-1-1,1 0 1,-1-1 0,0 1 0,0 0-1,0-1 1,0 1 0,-1-1 0,1 1-1,-1-1 1,1 0 0,-1 0-1,1-3 1,4-24-845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32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0 9578,'-9'14'1360,"1"13"-648,1 9-287,3 11 999,0 4-272,1 6-536,2 2-152,1 2-240,1-3-128,1-6-296,0-6-184,1-11-728,-1-2-640,-2-19 1368,0-13-305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32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45 7954,'4'-9'1662,"-2"5"-1182,0 0 0,0 0 0,0 0 0,0 0 0,6-6 0,-8 10-423,1-1 0,0 1 0,-1-1 0,1 1 0,-1-1 0,1 1 0,0-1 0,-1 1 0,1 0 0,0 0 0,0-1 0,-1 1 0,1 0 0,0 0 0,0 0 0,-1 0-1,1 0 1,0-1 0,0 2 0,-1-1 0,1 0 0,0 0 0,0 0 0,-1 0 0,1 0 0,0 1 0,0-1 0,-1 0 0,1 1 0,0-1 0,-1 0 0,1 1 0,-1-1 0,1 1-1,0-1 1,-1 1 0,1-1 0,-1 1 0,1-1 0,0 2 0,12 15 303,-1 0-1,-1 1 0,-1 0 1,0 0-1,10 29 1,-9-21-198,13 30 62,33 117-1,-48-135-214,-2-1 0,-1 1 0,-2 0-1,-2 52 1,-2-77-52,-1 0 0,-5 25 0,5-35 1,0 1-1,0-1 0,0 0 1,0 0-1,0 0 1,-1 0-1,1 0 0,-1 0 1,0 0-1,0 0 0,0-1 1,-1 1-1,1-1 1,0 1-1,-6 2 0,7-4-28,0 0 0,0-1 0,0 1 0,0-1 0,0 1 0,0-1 0,0 1 0,-1-1 0,1 0 0,0 0 0,0 0 0,0 0 0,-1 0 0,1 0 0,0 0 0,0 0 0,0 0 0,-1 0 0,1-1 0,0 1 0,0 0 0,0-1 0,0 1 0,0-1 0,0 1 0,0-1 0,0 0 0,0 1 0,0-1 0,0 0 0,0 0 0,0 0 0,0 1 0,1-1 0,-1 0 0,0 0-1,1 0 1,-1 0 0,1 0 0,-2-3 0,-1-4-337,-1 0-1,1 0 1,1 0-1,-3-11 0,5 18 411,-7-38-926,6-4-171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32.9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372 53 11987,'1'-19'960,"-12"7"-712,-9 0-104,-12 8 480,-7-1-296,-6 5-176,-2 1-40,2 5-160,6-1-120,6 2-440,7 0-512,7-2 904,7-4-168,7-1-145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33.3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63 8570,'0'-2'332,"2"-4"76,-1 0 1,1 1-1,1-1 1,-1 1-1,4-6 1,-6 10-381,0 1 0,0 0-1,1-1 1,-1 1 0,0-1-1,1 1 1,-1 0 0,0 0 0,1-1-1,-1 1 1,0 0 0,1-1-1,-1 1 1,0 0 0,1 0 0,-1 0-1,1 0 1,-1-1 0,1 1 0,-1 0-1,1 0 1,-1 0 0,0 0-1,1 0 1,-1 0 0,1 0 0,-1 0-1,1 0 1,0 0 0,0 1 44,0 0 0,0 0-1,0 0 1,1 0 0,-1 0 0,0 0 0,0 0 0,0 1 0,-1-1-1,1 0 1,0 0 0,0 1 0,-1-1 0,1 2 0,15 38 325,-2 0 0,-2 1 0,-1 1 0,4 46-1,-9-57-276,4 22 40,-3 1-1,-2 0 0,-3 0 1,-2 0-1,-10 86 0,-3-88 1,12-51-146,1 0 1,-1 1 0,0-1 0,0 0 0,0 0-1,-1 0 1,1 1 0,0-1 0,-1 0 0,0-1-1,1 1 1,-1 0 0,0 0 0,0-1 0,0 1-1,0-1 1,-4 3 0,6-4-10,-1 0 0,1 0 0,-1 0 0,0 0 0,1 0 1,-1 0-1,1 0 0,-1 0 0,0 0 0,1 0 0,-1 0 0,1 0 0,-1 0 0,0-1 1,1 1-1,-1 0 0,1 0 0,-1-1 0,1 1 0,-1 0 0,1-1 0,-1 1 1,1-1-1,-1 1 0,1 0 0,0-1 0,-1 1 0,1-1 0,0 1 0,-1-1 0,1 1 1,0-1-1,-1 1 0,1-1 0,0 0 0,0 1 0,0-1 0,0 1 0,0-1 0,-1 0 1,1 1-1,0-1 0,0 0 0,-1-31 117,3 15-52,1 0 1,0 0-1,1 0 0,1 1 1,10-24-1,44-79 288,-26 56-219,-15 27-21,-2 0 0,-1-1 0,20-76 0,-33 101-92,0-1 0,-1-1 0,0 1 0,-1 0-1,0 0 1,-4-24 0,2 29-17,0 0 0,-1 0 0,1 0 0,-2 0 0,1 1 0,-1-1 0,0 1 0,0 0 0,-1 0 0,0 1 0,-12-13 0,14 16-80,-1-1 0,0 1 0,0 0-1,0 0 1,-1 0 0,1 0 0,-1 1 0,0 0 0,1 0 0,-1 0-1,0 0 1,0 1 0,0 0 0,0 0 0,-1 0 0,1 1 0,0 0 0,0 0-1,0 0 1,0 0 0,-1 1 0,1 0 0,-6 2 0,2 0-117,-1 1 0,1 0 0,1 0 0,-1 1 0,1 0 0,-1 1 0,1-1 0,1 2 1,-1-1-1,1 1 0,-9 11 0,-13 23-567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57.1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1 281 9354,'11'-23'939,"-1"0"1,14-47-1,-19 52-611,1 1 1,0-1-1,1 1 1,1 0-1,0 0 1,18-24-1,-24 39-265,-1 0-1,0 1 1,1-1 0,-1 1-1,1-1 1,0 1 0,-1 0-1,1 0 1,0-1 0,0 1-1,0 0 1,0 1 0,3-2-1,-4 2-14,0-1-1,0 1 0,1 0 1,-1 0-1,0 0 1,0 0-1,1 1 1,-1-1-1,0 0 0,0 0 1,1 1-1,-1-1 1,0 1-1,0-1 1,0 1-1,1-1 0,0 2 1,1 0 28,0 1 0,-1 0 1,1 0-1,-1 0 0,1 0 0,-1 0 1,0 0-1,0 1 0,0-1 0,0 1 1,-1-1-1,2 8 0,4 14 79,-2 1-1,-1 0 1,-1 0 0,-1 51 0,-4-55-151,2-21-5,0 0 1,0 0-1,0 0 1,0 0 0,0 0-1,-1-1 1,1 1-1,0 0 1,-1 0-1,1 0 1,0 0 0,-1 0-1,1-1 1,-1 1-1,1 0 1,-1 0-1,1-1 1,-2 2-1,1-2 0,1-1 0,-1 0 0,1 1 0,0-1 0,0 0 0,-1 1 0,1-1 0,0 0 0,0 1 0,0-1 0,0 0 0,0 1 0,0-1 0,0 0 0,0 0 0,0 1 0,0-1 0,0 0 0,0 1 0,1-2 0,1-19-7,2-1 9,14-41 0,-16 56 18,1 1 0,-1-1 0,2 1 0,-1 0 0,0 0 0,1 0 0,0 1 0,1-1 0,-1 1 0,10-8 0,-13 12-7,0 0-1,1 0 1,-1 0-1,0 0 1,1 1 0,-1-1-1,0 0 1,1 1 0,-1-1-1,0 1 1,1 0 0,-1-1-1,1 1 1,-1 0 0,1 0-1,-1 0 1,1 0 0,-1 0-1,1 0 1,-1 0-1,1 1 1,2 0 0,-2 0 6,1 0 1,-1 1-1,0-1 1,0 1-1,0 0 0,0-1 1,0 1-1,0 0 1,0 0-1,-1 0 1,3 5-1,3 4 50,-2 0-1,1 1 1,-2 0-1,4 13 1,-3-9-28,-1-1 0,0 1 1,-1 0-1,1 28 0,-3-49-33,-1 0 1,1 0-1,0 0 0,1-1 1,-1 1-1,1 1 0,3-7 1,-5 10-6,0 0 1,1 0-1,-1 0 1,1 0 0,-1 0-1,1 0 1,0 0-1,-1 0 1,1 0 0,0 0-1,0 1 1,-1-1-1,1 0 1,0 0-1,0 1 1,0-1 0,0 0-1,0 1 1,0-1-1,0 1 1,0 0 0,0-1-1,0 1 1,0 0-1,1 0 1,-1-1-1,0 1 1,0 0 0,0 0-1,0 0 1,0 0-1,0 0 1,1 1 0,-1-1-1,0 0 1,0 0-1,0 1 1,0-1-1,0 1 1,0-1 0,0 1-1,0-1 1,0 1-1,0 0 1,1 1-1,37 38 74,3 2-22,-39-39-51,1 0 0,-1-1 0,0 0 0,1 0 0,0 0-1,-1 0 1,1 0 0,0-1 0,0 1 0,0-1 0,5 1-1,-6-2-33,0 0 0,-1 0 0,1-1 0,0 1 0,0-1 0,0 0-1,-1 0 1,1 1 0,0-2 0,0 1 0,-1 0 0,1 0-1,-1-1 1,0 0 0,1 1 0,-1-1 0,3-3 0,-1 1-396,0 0 1,0 0 0,-1 0 0,0-1 0,1 0 0,-2 1-1,6-11 1,-7 8-215,-1 5-202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57.6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0 367 12155,'29'-54'1069,"23"-61"0,-3 5-161,-46 103-820,1-1 0,0 1 1,1 1-1,-1-1 0,1 1 1,1-1-1,-1 1 0,1 1 1,12-11-1,-15 15-47,0-1 0,0 1-1,0-1 1,0 1 0,0 0 0,0 0-1,0 0 1,0 0 0,0 1 0,1-1-1,-1 1 1,0 0 0,0 0 0,0 0-1,1 0 1,-1 0 0,0 1 0,0 0-1,0-1 1,1 1 0,-1 1 0,0-1-1,0 0 1,-1 1 0,1-1 0,0 1-1,4 3 1,2 2 2,0 1-1,-1 0 1,0 1 0,-1-1 0,1 1-1,-2 1 1,1 0 0,-1 0 0,-1 0-1,0 0 1,0 1 0,-1 0-1,3 11 1,-3-7-1,-1 1 0,0-1 0,-1 0-1,-1 0 1,0 1 0,-1-1 0,0 1 0,-2-1-1,-3 21 1,3-31-82,1 1 0,-1-1 0,0 1-1,0-1 1,-1 0 0,0 0 0,0 0 0,0-1-1,0 1 1,-1-1 0,0 1 0,0-1 0,0 0-1,0-1 1,-1 1 0,1-1 0,-1 0 0,0 0-1,0 0 1,0 0 0,0-1 0,-1 0 0,1 0-1,-1-1 1,1 1 0,-1-1 0,1-1 0,-1 1-1,0-1 1,1 0 0,-1 0 0,0 0 0,-8-2-1,12 2-30,0 0 1,0-1-1,0 1 0,0 0 0,-1-1 0,1 1 1,0-1-1,0 0 0,0 0 0,0 0 0,0 0 0,0 0 1,1 0-1,-1 0 0,0-1 0,0 1 0,1-1 1,-1 1-1,1-1 0,-1 0 0,1 1 0,0-1 0,0 0 1,0 0-1,0 0 0,0 0 0,0 0 0,0-3 1,4-13-556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57.9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3 13611,'-10'-2'1064,"1"2"-1024,-2 0-240,-2 2 536,-1 4-1352,0 2-552,4 1 1248,3-1-241,3-2-215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58.3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0 129 12371,'25'-35'1368,"-2"4"-688,1 3-248,-2 7 864,1 8-367,-3 13-265,-2 10-112,-4 22-280,-6 10-232,-2 22-664,-3 8-1073,-9 6 1425,-5 3-232,1-10-168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42.9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426 2 7882,'0'0'44,"0"0"1,1 0-1,-1 0 0,0-1 1,0 1-1,0 0 1,0 0-1,0 0 0,0 0 1,0 0-1,1 0 1,-1 0-1,0 0 1,0 0-1,0-1 0,0 1 1,0 0-1,1 0 1,-1 0-1,0 0 0,0 0 1,0 0-1,0 0 1,1 0-1,-1 0 0,0 0 1,0 0-1,0 0 1,0 0-1,0 0 1,1 1-1,-1-1 0,0 0 1,0 0-1,0 0 1,0 0-1,0 0 0,1 0 1,-1 0-1,0 0 1,0 0-1,0 1 1,0-1-1,0 0 0,0 0 1,3 10 2336,-3-10-2300,0 0 0,0 1 0,0-1 1,0 1-1,0-1 0,0 1 1,0-1-1,0 1 0,0-1 0,0 0 1,0 1-1,0-1 0,0 1 0,-1-1 1,1 1-1,0-1 0,0 0 0,0 1 1,-1-1-1,1 1 0,0-1 0,0 0 1,-1 1-1,1-1 0,0 0 0,-1 0 1,1 1-1,-1-1 0,1 0 0,0 0 1,-1 1-1,1-1 0,0 0 0,-1 0 1,1 0-1,-1 0 0,1 0 0,-1 1 1,1-1-1,-1 0 0,1 0 0,0 0 1,-1 0-1,1 0 0,-1 0 1,0-1-1,-6-1 187,0 1 0,0 0 0,0 0 1,0 0-1,0 1 0,0-1 0,-1 2 1,-11 1-1,-7 3-161,-27 9 0,8-1 23,1-3-101,-128 25 71,167-35-30,12-4-39,17-4 4,139-19 92,-135 25-116,0 0-1,0 2 1,52 7-1,-76-6-9,0-1 0,0 1-1,0 0 1,-1 0-1,1 0 1,0 1-1,-1-1 1,1 1-1,-1 0 1,1 0-1,5 5 1,-7-5-2,-1 0 0,1 0 1,-1 0-1,1 0 0,-1 1 0,0-1 0,0 0 1,0 1-1,0-1 0,-1 1 0,1-1 0,-1 1 1,1-1-1,-1 1 0,0-1 0,0 1 1,0-1-1,0 1 0,-1 2 0,-6 42-7,-2-1 0,-26 77 1,8-30 14,15-50-138,-16 69-345,25-97-773,1 0 1,1 28-1,1-40 1066,0-1-1,0 1 0,1-1 1,-1 1-1,1-1 1,0 0-1,0 1 0,1 3 1,4 1-861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8:17.8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0 254 8490,'0'-19'764,"0"1"-1,2-1 1,-1 1 0,10-34 0,-9 44-443,0 0 0,1 0 0,0 0 0,0 1 0,1-1 0,0 1 0,1 0 0,-1 0 0,1 0-1,0 1 1,1 0 0,0 0 0,8-6 0,-11 9-189,1 0 0,0 1 0,0 0-1,0 0 1,1 0 0,-1 0 0,0 1-1,1-1 1,-1 1 0,1 0 0,-1 1-1,1-1 1,-1 1 0,1 0 0,0 0-1,-1 0 1,1 0 0,-1 1 0,1 0-1,-1 0 1,1 0 0,-1 1 0,0-1-1,1 1 1,5 4 0,3 2 59,-2 0 0,1 0 0,-2 2 0,1-1 0,-1 1 0,0 0 1,9 15-1,25 35 247,-3 2 0,43 87 0,52 143 211,-130-278-624,109 285 389,-70-175-369,-35-103 155,-4-7-2944,-7-14 2467,0 0 1,0 0 0,0 0-1,0 0 1,0 0-1,0-1 1,0 1-1,0 0 1,1 0-1,-1-1 1,0 1 0,0-1-1,0 1 1,1-1-1,-1 1 1,0-1-1,0 1 1,0-2 0,-22-15-2090,11 7 1023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43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291 1 13699,'-9'1'896,"-5"5"-792,-4-2-56,-7 4 336,-5 1-304,-4-1-96,-1 1 8,3-2-24,2 0-80,3-5-232,5 3-136,9-2-608,12 1-865,15-4 1289,10 0-192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43.6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36 14579,'3'-11'1184,"3"2"-1032,5 2-88,-3 2 553,-4 2-737,-2 3-129,4 0-391,-2 11-1040,7 11 1400,6 8-224,3 5-200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44.8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398 90 13211,'5'-7'1860,"-4"7"-1729,-1-1 1,0 1-1,0 0 1,1 0-1,-1 0 0,0-1 1,0 1-1,0 0 1,1 0-1,-1-1 0,0 1 1,0 0-1,0-1 1,0 1-1,0 0 0,1-1 1,-1 1-1,0 0 1,0-1-1,0 1 0,0 0 1,0-1-1,0 1 1,0 0-1,0 0 1,0-1-1,-15-11 654,1 3-722,-1 1-1,0 0 1,0 1-1,0 1 1,-1 1 0,0 0-1,0 0 1,0 2-1,-1 0 1,1 1 0,-1 1-1,0 0 1,-24 3-1,38-2-59,1 1 0,-1-1 0,1 1-1,0 0 1,-1 0 0,1 0 0,0 0-1,0 0 1,0 1 0,0-1 0,0 0-1,0 1 1,0 0 0,0-1 0,1 1-1,-1 0 1,1 0 0,-1 0 0,1 0-1,0 0 1,-1 0 0,1 1 0,0-1-1,-1 5 1,-1 4 14,1 1-1,0-1 1,0 1-1,1 12 1,0-9-13,1-11-4,-2 8 6,2 1-1,-1-1 1,2 1-1,2 18 0,-2-26-3,0 0 0,1-1 0,0 1-1,0-1 1,0 0 0,0 1 0,1-1-1,-1 0 1,1-1 0,0 1-1,0 0 1,1-1 0,-1 1 0,1-1-1,5 3 1,26 20 0,-5-6 8,-2 2-1,32 31 1,-53-46-9,-1 0-1,0 0 1,0 0 0,-1 1 0,0-1-1,0 1 1,-1 0 0,0 1 0,0-1-1,-1 1 1,0 0 0,0 0 0,2 16-1,-5-21-1,0 1-1,0-1 0,0 1 0,0-1 1,-1 0-1,0 1 0,0-1 1,0 0-1,0 1 0,-1-1 0,0 0 1,0 0-1,0 0 0,-3 5 0,0-4 3,1 1-1,-1-1 1,0 0-1,0-1 1,0 1-1,-1-1 1,1 0-1,-10 4 1,-3 1-60,-1-1 0,1-1 0,-2-1 0,1-1 1,-29 4-1,-36-1-1275,29-7-5081,62-1 5224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45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 13203,'15'-10'1280,"1"3"-1072,-7 7-432,0 1 1120,-6 6-952,-2 0-96,3 5-64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46.2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0 202 8674,'3'-1'199,"0"1"0,-1-1 1,1 0-1,0 0 0,-1 0 0,1 0 0,-1 0 1,0-1-1,1 1 0,-1-1 0,0 1 1,0-1-1,0 0 0,0 0 0,0 0 1,0 0-1,2-3 0,30-46 1574,-25 35-1388,11-16 412,-10 14 195,25-32-1,-35 50-972,0 0-1,0-1 1,0 1-1,0-1 0,1 1 1,-1 0-1,0-1 1,0 1-1,0 0 1,1 0-1,-1-1 0,0 1 1,0 0-1,1 0 1,-1-1-1,0 1 1,1 0-1,-1 0 0,0-1 1,1 1-1,-1 0 1,0 0-1,1 0 1,-1 0-1,0 0 0,1 0 1,-1 0-1,1-1 1,-1 1-1,0 0 1,1 0-1,-1 0 0,0 1 1,1-1-1,-1 0 1,1 0-1,-1 0 0,0 0 1,1 0-1,-1 0 1,0 0-1,1 1 1,-1-1-1,0 0 0,1 0 1,-1 0-1,0 1 1,0-1-1,1 0 1,-1 0-1,0 1 0,0-1 1,1 0-1,-1 1 1,0-1-1,0 0 1,0 1-1,0-1 0,1 0 1,-1 1-1,0-1 1,0 1-1,0-1 1,0 0-1,0 1 0,0-1 1,0 0-1,0 1 1,0 0-1,2 32 337,-2-30-305,-15 366 335,5-180-1190,7-153-486,2-23-855,0-18-1099,1-5 2184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46.6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0 110 10050,'4'4'348,"0"1"-1,-1 0 1,1 0-1,-1 0 1,0 0-1,-1 0 1,5 12-1,9 44 545,-7-27-499,-2-7-132,26 75 515,-29-91-648,1 0 0,0-1 1,1 1-1,0-1 0,1 0 1,13 15-1,-19-24-113,-1 0 1,1 0-1,0 0 0,0 0 0,0-1 1,0 1-1,0 0 0,0 0 1,0-1-1,0 1 0,0-1 0,0 1 1,0-1-1,0 1 0,1-1 0,-1 0 1,0 1-1,0-1 0,0 0 1,1 0-1,-1 0 0,0 0 0,0 0 1,0 0-1,1 0 0,-1 0 0,0-1 1,0 1-1,0 0 0,1-1 0,-1 1 1,0-1-1,0 1 0,0-1 1,0 0-1,0 1 0,0-1 0,0 0 1,1-2-1,3-1 32,-1-1 0,0-1 0,-1 1 0,0 0 0,1-1 0,2-9 0,6-15 82,-1 0-1,-1-2 1,-2 1-1,-1-1 1,-2 0-1,-1-1 1,-2 1-1,-1-48 1,-2 73-88,0 0 0,0 0 0,0 0 1,-1 0-1,0 0 0,0 0 1,-1 1-1,-4-9 0,6 13-31,0 0 0,0 1 0,0-1 0,-1 0 0,1 0 0,-1 1 0,1-1 0,-1 1 0,0 0 0,0-1 0,1 1 0,-1 0 0,0 0 0,0 0 0,0 0 0,0 0 0,0 1 0,0-1 0,-1 1 0,1-1 0,0 1 0,0 0 0,0 0 0,-1 0 0,1 0 0,0 0 0,0 0 0,0 0-1,0 1 1,-1-1 0,-1 2 0,-3 1-140,0 0 0,0 1-1,0 0 1,0 0 0,1 0 0,-1 1-1,1 0 1,0 0 0,1 1-1,-1 0 1,-7 11 0,0 1-693,0 1 0,-19 38 1,15-15 152,10-10-223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48.7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0 170 6353,'0'0'80,"0"-1"0,0 1 0,0 0 0,1-1 0,-1 1 0,0 0 0,0-1 0,0 1 0,0 0 0,0-1 0,1 1 0,-1 0 0,0-1 0,0 1 0,1 0 0,-1 0 0,0-1 0,0 1 0,1 0-1,-1 0 1,0 0 0,1 0 0,-1-1 0,0 1 0,1 0 0,-1 0 0,1 0 0,0 0 100,-1-1 0,1 1 1,-1 0-1,1 0 0,0-1 0,-1 1 0,1-1 1,-1 1-1,1 0 0,-1-1 0,1 1 0,-1-1 0,1 1 1,-1-1-1,0 1 0,1-1 0,-1 0 0,0 1 0,1-1 1,-1 1-1,0-2 0,0 1 44,1 1 0,-1-1 0,0 0 0,0 1 0,0-1 1,1 0-1,-1 1 0,0-1 0,0 1 0,1-1 0,-1 0 0,1 1 0,-1-1 0,1 1 0,-1-1 0,1 1 0,-1-1 1,1 1-1,-1 0 0,1-1 0,-1 1 0,1-1 0,0 1 0,14-11 247,-15 11-456,0 0-13,0 0-1,0 0 1,0 0 0,0 0 0,0 0 0,0 1-1,0-1 1,0 0 0,0 0 0,0 0-1,0 0 1,0 0 0,0 0 0,0 1-1,0-1 1,0 0 0,0 0 0,1 0 0,-1 0-1,0 0 1,0 0 0,0 0 0,0 1-1,0-1 1,0 0 0,0 0 0,0 0-1,0 0 1,0 0 0,1 0 0,-1 0-1,0 0 1,0 0 0,0 0 0,0 0 0,0 0-1,0 0 1,0 0 0,1 1 0,-1-1-1,0 0 1,0 0 0,0 0 0,0 0-1,0 0 1,0 0 0,1 0 0,-1 0 0,0-1-1,0 1 1,0 0 0,0 0 0,0 0-1,0 0 1,0 0 0,1 0 0,-1 0-1,0 0 1,0 0 0,0 0 0,0 0-1,10-2 74,-10 2-60,0 0-14,1 0-1,-1 0 1,1 1 0,-1-2 0,1 1 0,-1 0 0,1 0 0,-1 0 0,1 0 0,-1 0-1,1 0 1,-1 0 0,1-1 0,-1 1 0,1 0 0,-1 0 0,1-1 0,-1 1 0,1 0-1,-1-1 1,0 1 0,1-1 0,-1 1 0,0 0 0,1-1 0,-1 1 0,0-1 0,0 1-1,1-1 1,-1 1 0,0-1 0,0 1 0,1-1 0,-1 0-5,8-10 6,0-1 0,-1 1 0,7-17 0,-7 14 8,0 0 1,10-13 0,-16 27-9,-1 0 0,0 0-1,0-1 1,1 1-1,-1 0 1,0 0-1,0 0 1,1 0 0,-1 0-1,0 0 1,1 0-1,-1 0 1,0 0 0,0 0-1,1 0 1,-1 0-1,0 0 1,1 0 0,-1 0-1,0 0 1,0 0-1,1 1 1,-1-1 0,0 0-1,0 0 1,1 0-1,-1 0 1,0 1-1,0-1 1,1 0 0,-1 0-1,0 0 1,0 1-1,0-1 1,0 0 0,1 0-1,-1 1 1,0-1-1,0 0 1,0 0 0,0 1-1,0-1 1,0 0-1,0 0 1,0 1 0,0-1-1,1 0 1,-1 1-1,-1-1 1,7 16 37,-1 13 13,-1 1 0,-1 0 0,-1-1 0,-5 47 0,2-13 7,1 40 50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49.3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8138,'0'0'28,"0"0"1,0 0 0,0 0-1,0 0 1,0 0-1,0 0 1,0 0 0,1 0-1,-1 0 1,0 0-1,0 0 1,0 0 0,0 0-1,0 0 1,0 0-1,1 0 1,-1 0 0,0 0-1,0 0 1,0 0-1,0 0 1,0 0 0,0 0-1,0 0 1,1 0-1,-1 0 1,0 0 0,0 0-1,0 0 1,0 0-1,0 0 1,0 0 0,0 0-1,0 0 1,1 1-1,-1-1 1,0 0 0,0 0-1,0 0 1,0 0-1,0 0 1,0 0 0,0 0-1,0 1 1,0-1 0,0 0-1,0 0 1,0 0-1,0 0 1,0 0 0,2 13 1055,-2 22 527,-1-24-891,1 7 69,3 45 1266,-3-58-1934,1 0 0,1 0-1,-1 0 1,1 0 0,-1 0-1,1 0 1,1 0 0,-1-1-1,1 1 1,3 4 0,-4-8-92,-1 1-1,1-1 1,0 1 0,0-1 0,0 0 0,0 0 0,0 0-1,0 0 1,0 0 0,1 0 0,-1-1 0,0 1 0,1-1-1,-1 1 1,0-1 0,1 0 0,-1 0 0,0 0 0,1 0 0,-1 0-1,0-1 1,1 1 0,-1-1 0,3 0 0,9-3 47,-1-1 1,23-11 0,-30 13-55,7-2-68,-1 0 0,0-2 0,0 1 0,0-1 0,-1-1 0,0 0 0,-1-1 0,16-16-1,-31 35-50,0 0 0,1 1-1,1-1 1,-1 1 0,-2 19-1,3-17 76,-3 13 36,1-8-8,0-1 1,2 0-1,0 1 0,1 0 1,1 0-1,1 25 0,0-42-77,0 0 0,0 0 0,0 0 0,0 1 0,0-1 0,1 0-1,-1 0 1,0 0 0,1 0 0,-1 0 0,0 0 0,1 0 0,-1 0-1,1 0 1,0 0 0,-1 0 0,1 0 0,0 0 0,0 0 0,-1 0-1,1-1 1,0 1 0,0 0 0,0-1 0,0 1 0,0 0 0,2 0-1,-1-1-35,0-1-1,0 1 0,0 0 0,0-1 0,0 1 1,0-1-1,0 0 0,0 1 0,0-1 1,0 0-1,-1 0 0,1 0 0,0-1 0,2-1 1,15-12-588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55.6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0 386 6553,'2'-1'312,"-1"0"0,0 0 1,0-1-1,0 1 0,1-1 0,-1 1 0,0-1 0,-1 1 0,1-1 0,0 1 0,0-1 0,-1 0 0,1 0 0,-1 1 0,1-1 0,-1 0 0,0-3 0,4-6 729,33-69 1072,50-78-1,-67 123-1823,-17 30-242,1 0 1,-1 0-1,1 0 0,0 0 0,0 1 0,0 0 1,0-1-1,1 2 0,0-1 0,0 0 0,0 1 1,0 0-1,0 0 0,1 1 0,0-1 0,-1 1 1,11-2-1,-11 3-22,0 1 0,0-1 0,0 1 1,0 0-1,1 0 0,-1 1 0,0 0 0,0 0 1,0 0-1,0 0 0,0 1 0,-1 0 1,1 0-1,0 0 0,-1 0 0,1 1 0,-1 0 1,0 0-1,0 0 0,0 0 0,4 5 0,-3-2-16,0 0-1,0 0 1,-1 0-1,0 1 0,0-1 1,0 1-1,-1 0 1,0 0-1,-1 0 0,1 1 1,-1-1-1,-1 1 1,2 9-1,-2-6-3,-1 0 0,0 0 0,-1 0 0,0-1 0,0 1 0,-1 0 0,-1 0 0,0-1 0,-4 11 0,3-11-4,-1 1 1,-1-1-1,1 0 0,-1 0 0,-1 0 0,0-1 0,-1 0 1,-11 11-1,13-14-1,-1-1 0,1 0 0,-1 0-1,0-1 1,0 0 0,-1 0 0,1-1 0,-1 1 0,0-2 0,0 1 0,0-1 0,-9 1 0,5-2-9,0 0 0,0-1 1,-1 0-1,-17-3 0,25 2-121,0 0 0,0 0 0,0 0-1,0-1 1,0 0 0,1 0 0,-1 0-1,1 0 1,0-1 0,-1 1-1,1-1 1,0 0 0,-6-7 0,9 8-50,-1 0-1,1-1 1,0 1 0,0-1 0,0 0-1,0 1 1,0-1 0,1 1 0,-1-1 0,1 0-1,0 0 1,0 1 0,0-1 0,0-5-1,3-6-664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55.9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 8 11194,'-2'-6'833,"-3"5"-657,-2 1-88,-6 2 616,-1 3-528,-3-1-176,-1 0-16,2 0-88,2 2-112,2-3-544,3 1-313,6-3 449,10-1 64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8:18.3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470 19 10490,'-1'-1'138,"-1"-1"0,1 0-1,-1 1 1,1-1 0,-1 1-1,0 0 1,1-1 0,-1 1-1,0 0 1,0 0 0,0 0-1,0 0 1,-3-1 0,3 2-30,0 1 1,1-1-1,-1 0 1,0 1-1,0-1 0,1 1 1,-1-1-1,1 1 1,-1 0-1,0 0 0,1 0 1,0 0-1,-1 0 1,1 0-1,-1 0 1,1 0-1,0 0 0,-2 3 1,-9 9 413,1 1 1,0 0-1,1 1 0,0 0 1,-13 30-1,-30 90 1316,34-81-1261,-4 10 18,13-32-275,-1 1 0,-3-2-1,-31 57 1,35-74-233,-1-1 0,-1-1 0,0 0 0,-20 16 1,20-19-49,1 1-1,-1 0 1,2 1 0,0 1 0,-13 16 0,19-15-9,7-9 10,-1-4-39,-1-1 0,0 1 0,0 0 1,1-1-1,-1 1 0,0-1 0,0 1 0,0-1 1,0 1-1,1-1 0,-1 0 0,0 0 1,1-1-1,43-38-1948,-45 39 1871,1 1 1,0 0-1,-1-1 1,1 1-1,-1 0 0,1-1 1,0 1-1,-1 0 1,1-1-1,0 1 1,-1 0-1,1 0 1,0 0-1,-1 0 1,1 0-1,0 0 0,0 0 1,-1 0-1,1 0 1,0 0-1,-1 0 1,1 0-1,0 1 1,-1-1-1,1 0 0,0 0 1,-1 1-1,1-1 1,0 0-1,-1 1 1,1-1-1,-1 1 1,1-1-1,-1 1 1,1-1-1,0 2 0,8 6-802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56.3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 10994,'21'-18'1289,"2"15"-689,-3 7-264,-3 17 1000,-3 6-576,-4 12-424,-1 8-80,-4 8-408,0 7-248,-5-3 312,-1-2-64,4-12-80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59.0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14 210 1832,'-1'0'105,"1"0"0,0 0-1,0 1 1,0-1 0,-1 0-1,1 0 1,0 0 0,0 0-1,-1 0 1,1 0 0,0 0-1,-1 0 1,1 0 0,0 0-1,0 0 1,-1 0 0,1 0-1,0 0 1,0 0 0,-1 0-1,1 0 1,0 0 0,0 0-1,-1 0 1,1 0 0,0 0-1,0 0 1,-1-1 0,1 1-1,0 0 1,0 0 0,-1 0-1,1 0 1,0-1 0,0 1-1,0 0 1,0 0 0,-1 0-1,1-1 1,-4-14 3547,4 14-3449,0 0 1,0 0-1,0 0 0,0 0 0,0 0 0,0-1 0,1 1 0,-1 0 1,0 0-1,0 0 0,1 0 0,-1 0 0,1 0 0,-1 0 0,1 0 1,-1 0-1,1 0 0,0 0 0,-1 0 0,1 0 0,0 0 0,0 1 1,0-1-1,0 0 0,0 0 0,0 1 0,1-2 0,56-4 3354,-9 2-2301,45-14-221,-39 6-529,67-4 0,23 8 108,214-24 181,-225 3-583,66-9 120,-193 37-286,0 1 0,0 0 0,0 0 0,8 2 1,4 4-1862,-19-5 1488,1-1-1,-1 1 0,1-1 1,-1 1-1,1-1 0,-1 1 1,1-1-1,-1 1 0,1-1 1,-1 1-1,0 0 0,1-1 0,-1 1 1,0 0-1,1-1 0,-1 1 1,0 0-1,0-1 0,0 1 1,0 0-1,0 0 0,1-8-915,0-5-234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59.5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362 1 10394,'-9'7'562,"-1"0"-1,0 0 0,0-1 1,0-1-1,-1 0 0,0 0 1,0-1-1,0 0 0,-1-1 1,-20 4-1,-4-3-122,-46-1 0,12-1-296,68-2-199,1 0 0,-1 0 0,1 0 0,-1 0 0,1 0 0,-1 0 0,1 1 0,0-1 0,-1 0 0,1 1 0,-1 0 0,1-1 0,0 1-1,0-1 1,-1 1 0,1 0 0,0 0 0,0 0 0,0 0 0,0 0 0,0 0 0,0 0 0,0 0 0,0 0 0,0 1 0,0-1 0,1 0-1,-1 0 1,0 1 0,0 1 0,1 0-62,0 0 0,0 0 0,0 0 0,1 0 0,-1 0-1,1 0 1,0 0 0,-1 0 0,1 0 0,1 0 0,-1-1 0,0 1 0,1 0-1,1 3 1,15 18-567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5:59.8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 2 13699,'-10'-1'1088,"-3"6"-760,-1 2-88,-4-1 400,-1-1-231,-5 0-89,2-1 8,-1-4-56,1-2-72,4 1-224,-1 1-224,4 3-721,-4 5 857,4 11-128,0-1-104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6:03.0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1 8858,'-4'3'1509,"4"-2"-1428,-1-1-1,1 1 1,-1-1 0,1 1-1,-1-1 1,1 1 0,0-1 0,-1 1-1,1-1 1,0 1 0,-1-1-1,1 1 1,0 0 0,0-1-1,-1 1 1,1 0 0,0-1 0,0 1-1,0 0 1,0-1 0,0 1-1,0 0 1,0-1 0,0 1 0,0-1-1,0 1 1,1 1 0,-1 7 241,0 1 0,0 0 1,-1-1-1,0 1 0,-1-1 0,-3 14 1,-24 55 1073,21-58-1068,0 0 1,1 0 0,-7 38-1,13-47-235,0-1 0,1 1 0,0 0 0,0-1 0,1 1 0,1 0 0,0-1 0,0 1 0,1-1 1,0 0-1,9 19 0,-8-21-26,1 0 0,0-1 1,1 1-1,-1-1 0,1 0 1,1-1-1,-1 0 1,1 0-1,0 0 0,0 0 1,1-1-1,0-1 0,0 1 1,11 4-1,4-1-334,1 0-1,-1-2 1,1-1-1,1 0 1,-1-2-1,44 1 1,-50-5-121,-2-4-92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6:03.4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 0 12531,'-7'30'1168,"-2"16"-736,1 9-176,-1 8 408,-1 5-200,2 0-40,1-2-16,3-4-231,1-9-153,4-11-353,3-6-231,6-17-1144,2-3 1456,0-13-248,1-3-176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6:03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69 11915,'-2'3'166,"-1"0"0,0 0 0,1 0 1,-1 0-1,1 0 0,0 1 1,0-1-1,0 1 0,1-1 1,-1 1-1,1 0 0,0 0 1,0-1-1,-1 5 0,0 9 364,-1 34-1,2-30-91,1 0-137,0-1 0,1 0 0,1 1-1,1-1 1,9 32 0,-10-44-219,1 0 0,0 0 0,1 0-1,0-1 1,0 1 0,1-1 0,5 7 0,-7-10-51,1 0 0,-1-1 0,1 0 1,0 0-1,-1 0 0,1 0 0,1-1 0,-1 1 1,0-1-1,1 0 0,-1 0 0,1-1 0,6 2 1,-6-2-16,0 0 0,0-1 0,1 0 0,-1 0 0,0-1 0,0 0 0,0 1 0,0-2 0,0 1 0,0 0 0,-1-1 0,1 0 0,0 0 0,-1-1 0,1 1 1,-1-1-1,0 0 0,0 0 0,0 0 0,0-1 0,0 1 0,-1-1 0,4-5 0,2-3-2,0 0-1,-1 0 1,0-1 0,-1 0 0,-1-1-1,10-26 1,-13 28-8,0-1 0,0 0 0,-1 0 0,-1 0-1,0 0 1,0 0 0,-2 0 0,1 0 0,-2-1 0,0 2 0,0-1-1,-9-25 1,8 31-23,0 0-1,0 0 1,0 1-1,-1-1 1,0 1-1,0 0 0,-1 0 1,0 0-1,0 0 1,0 1-1,-1 0 1,1 0-1,-1 0 0,-1 1 1,1 0-1,0 0 1,-1 1-1,0 0 1,0 0-1,0 0 0,0 1 1,0 0-1,-15-2 1,16 4-139,0-1 0,-1 1 0,1 1 0,0-1 0,0 1 0,0 1 0,0-1 0,0 1 0,1 0 0,-1 0 0,0 0 0,-9 7 0,12-8 63,1 0 1,0 1-1,0-1 1,0 1-1,0 0 1,0-1-1,0 1 0,0 0 1,1 0-1,-1 1 1,1-1-1,-1 0 0,1 0 1,0 1-1,0-1 1,0 1-1,0-1 1,0 1-1,1-1 0,-1 1 1,1-1-1,0 1 1,-1 0-1,1-1 0,0 1 1,1 0-1,-1-1 1,0 1-1,1-1 0,0 1 1,1 4-1,11 17-788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6:04.1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7 124 11546,'1'2'134,"0"0"-1,0 0 0,0 0 0,0 0 1,-1 1-1,1-1 0,-1 0 0,0 1 0,0-1 1,0 0-1,0 0 0,0 1 0,0 2 0,0 3 135,12 173 1966,-9-163-2060,0 0 1,1-1 0,1 1 0,0-1 0,2 0 0,0 0 0,17 29 0,-21-41-118,1 0 1,-1-1-1,1 1 1,0-1 0,0 0-1,1 0 1,-1-1-1,1 1 1,-1-1-1,1 0 1,0 0-1,10 3 1,-11-4-23,0-1 0,0 0 1,0-1-1,0 1 0,0-1 0,0 1 1,0-1-1,0-1 0,0 1 0,1 0 1,-1-1-1,0 0 0,0 0 0,0 0 0,-1-1 1,1 1-1,0-1 0,5-3 0,1-2 4,-1 1-1,0-2 0,-1 1 1,0-1-1,0 0 0,-1-1 1,0 0-1,0 0 0,-1 0 1,0-1-1,-1 0 1,0 0-1,-1-1 0,6-17 1,-6 13-23,0 0 0,-1 0 1,-1 0-1,0 0 1,-1-1-1,-1 1 1,0 0-1,-1-1 1,-1 1-1,-5-21 0,3 20 7,-1 1-1,-1 0 1,0 0-1,-1 1 1,-1 0-1,0 0 1,-1 1-1,-20-24 0,24 31-50,-1 0 0,0 0 0,0 1 0,-1-1 0,1 1 0,-1 1 0,0 0 0,0 0 0,-1 0-1,1 1 1,-1-1 0,0 2 0,0-1 0,0 1 0,0 1 0,0 0 0,0 0 0,-16 0-1,20 1-47,-1 1 0,1 0 0,0 0 0,0 0 0,0 0 0,0 0 0,0 1 0,0 0 0,1 0 0,-1 0 0,0 0 0,1 0-1,0 1 1,-1 0 0,1 0 0,-4 4 0,3-1-5,-1 0 0,1 0 0,0 1 0,1-1 0,-1 1 0,1 0 1,1 0-1,-3 9 0,-3 26-415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6:04.5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24 14227,'8'-15'1216,"2"6"-1056,1 12-576,0 4-8,-6 5 304,-3 3-184,-2 5-120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6:04.9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0 241 12083,'107'-106'3424,"-3"2"-1169,-99 99-2087,1 1-1,-1 0 0,1 0 0,0 0 1,7-2-1,-12 5-142,-1 1 0,1-1 1,0 1-1,0 0 0,0-1 0,0 1 1,0 0-1,0 0 0,0 0 1,0-1-1,0 1 0,0 0 0,0 0 1,0 1-1,0-1 0,0 0 0,0 0 1,0 0-1,0 1 0,0-1 1,-1 0-1,1 1 0,0-1 0,0 1 1,0-1-1,0 1 0,-1-1 0,1 1 1,0 0-1,0-1 0,-1 1 0,1 0 1,-1 0-1,1-1 0,0 1 1,-1 0-1,1 0 0,-1 0 0,0 0 1,1 0-1,-1 0 0,0-1 0,0 1 1,1 1-1,1 16 100,0-1 0,-1 0 1,-1 0-1,0 1 0,-1-1 0,-6 27 1,3-10-75,-9 65-37,3-34-489,3 1 0,2 75 0,6-132 85,-1 0 1,2 0-1,-1-1 0,1 1 1,0 0-1,5 12 0,-6-19 298,0-1-1,-1 1 0,1 0 0,0-1 0,0 1 1,0-1-1,0 0 0,0 1 0,0-1 1,1 0-1,-1 0 0,0 1 0,1-1 0,-1 0 1,1-1-1,-1 1 0,1 0 0,-1 0 0,1 0 1,-1-1-1,1 1 0,0-1 0,-1 1 1,1-1-1,0 0 0,0 0 0,-1 0 0,1 0 1,0 0-1,0 0 0,-1 0 0,1 0 0,0-1 1,-1 1-1,1-1 0,0 1 0,-1-1 0,1 0 1,-1 0-1,3-1 0,25-19-1072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8:57.3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584 23 14083,'1'0'108,"0"-1"0,0 1 0,0-1 0,0 1-1,-1-1 1,1 1 0,0-1 0,0 1 0,0-1 0,-1 0 0,1 1 0,0-1-1,-1 0 1,1 0 0,0 1 0,0-3 0,-1 3-53,0-1-1,0 1 1,0 0 0,-1-1 0,1 1-1,0 0 1,0-1 0,0 1 0,-1 0-1,1-1 1,0 1 0,0 0 0,-1 0-1,1-1 1,0 1 0,0 0 0,-1 0-1,1 0 1,0-1 0,-1 1 0,1 0-1,0 0 1,-1 0 0,1 0-1,0 0 1,-1-1 0,1 1 0,-1 0-1,-36-4 1679,-27 7-551,-100 18 0,90-9-850,15-5-167,26-4-259,-1 1 0,1 2 0,-35 12 0,67-18-5,0 0 0,0 1-1,-1-1 1,1 1 0,0-1 0,0 1 0,0-1 0,-1 1-1,1 0 1,0 0 0,0-1 0,0 1 0,0 0-1,0 0 1,0 0 0,1 0 0,-1 0 0,0 0 0,0 0-1,1 1 1,-1-1 0,1 0 0,-1 2 0,1-1-70,0 0 1,0-1 0,0 1 0,0 0 0,1-1 0,-1 1-1,1 0 1,-1-1 0,1 1 0,0-1 0,-1 1-1,1-1 1,0 0 0,0 1 0,2 2 0,5 4-476,1 1 0,0-1 0,19 13 0,-27-21 663,45 30-1294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6:05.3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26 12003,'3'14'608,"-1"0"0,-1 0 1,0 0-1,-1 27 1,0 0 105,0-41-709,2 55 918,8 54 1,-7-94-813,0 0 1,0 0-1,1-1 0,1 1 1,0-1-1,2 0 1,-1-1-1,15 23 0,-19-33-91,1 0 0,-1-1 0,1 1 0,-1-1-1,1 1 1,-1-1 0,1 0 0,0 0 0,0 0-1,0 0 1,1-1 0,5 3 0,-7-4-12,0 1-1,-1-1 1,1 0 0,0 0-1,0 0 1,0 0 0,0 0-1,-1 0 1,1 0 0,0 0-1,0-1 1,0 1 0,-1-1-1,1 0 1,0 1 0,0-1 0,-1 0-1,1 0 1,-1 0 0,1 0-1,-1 0 1,1 0 0,-1 0-1,0-1 1,3-2 0,0-2 4,0 0-1,0 0 1,-1-1 0,0 1 0,0-1 0,0 0-1,-1 0 1,0 0 0,-1 0 0,1-1 0,-1 1 0,0-13-1,-1 3-3,0 0-1,-2 1 1,0-1-1,-6-26 0,2 21 10,-1 1-1,-1 0 0,-1 0 1,-1 0-1,-18-28 0,19 36-368,0 0 0,-1 1 0,-1 0 0,0 0 0,0 1 0,-1 1-1,0 0 1,-24-14 0,34 22 267,0 1 0,0 0 0,0 0-1,0 0 1,0 0 0,0 0 0,0 1 0,0-1 0,-1 1 0,1-1-1,0 1 1,0 0 0,-3 0 0,-7 2-710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6:05.7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355 6 12747,'-12'-1'1088,"-7"1"-720,1 3-112,-10-1 952,-2 1-688,-6-1-255,-1 0-9,1-2 24,2 2-40,4-2-256,5-2-216,5 1-232,5-2-1137,5 0 1337,6-2-224,11 1-192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6:06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152 191 8746,'2'-17'545,"-1"0"0,-1 0 0,-4-32-1,3 44-390,0 0-1,0 0 1,0 0-1,-1 0 1,0 0-1,0 0 1,0 0-1,0 1 1,-1-1-1,0 1 1,0-1-1,0 1 1,0 0-1,-1 0 1,0 1-1,-7-7 1,9 9-96,1 0 0,-1 0 0,1 0 0,-1 1 0,0-1 0,1 0 1,-1 1-1,1-1 0,-1 1 0,0 0 0,0-1 0,1 1 0,-1 0 0,0 0 0,1 0 0,-1 0 0,0 0 1,0 1-1,1-1 0,-4 1 0,2 1 18,0-1 0,1 1 0,-1 0 0,0-1 0,1 1 0,-1 0 0,1 1 0,0-1 0,0 0 0,-4 5 0,2 0 57,-1 0 1,1 0 0,1 0 0,-1 0-1,1 1 1,1 0 0,-1-1 0,-1 10-1,4-14-73,-1 0-1,1 0 1,0 0 0,0 0-1,0 0 1,0 0-1,0 0 1,1 0 0,-1 0-1,1 0 1,0 0-1,0 0 1,0 0 0,3 5-1,-3-6-17,1-1 0,-1 1 0,1-1 0,-1 0 0,1 1-1,0-1 1,-1 0 0,1 0 0,0 0 0,0 0 0,0 0 0,0 0 0,0-1-1,0 1 1,0-1 0,0 1 0,0-1 0,0 0 0,1 0 0,-1 0-1,4 0 1,-6 0-34,5-1 61,0 1 1,-1 0-1,1 0 0,0 0 0,-1 1 0,1 0 0,5 1 0,-9-1-62,1 0-1,0 0 1,-1 0-1,1 0 1,-1 0-1,0 0 1,1 0-1,-1 1 1,0-1 0,0 0-1,0 1 1,0-1-1,0 1 1,0 0-1,0-1 1,0 1-1,-1 0 1,1-1-1,-1 1 1,1 0-1,-1 0 1,1 2-1,1 20-658,0 0 0,-1 0 0,-2 1 0,-7 47 0,4-32 458,-5 39-379,1 4-205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6:07.2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0 373 11162,'49'-111'2933,"-35"76"-2251,1 1 0,2 0 1,1 1-1,36-49 0,-50 78-558,-1 0-1,1 0 1,0 0-1,0 0 0,0 1 1,0-1-1,1 1 1,-1 0-1,1 1 0,9-5 1,-12 7-79,-1-1 0,1 1 1,0 0-1,-1-1 0,1 1 1,0 0-1,0 0 0,-1 0 0,1 1 1,0-1-1,-1 0 0,1 0 1,0 1-1,-1-1 0,3 2 1,-1 0-12,-1-1 0,0 1 0,0-1 0,0 1 0,0 0 1,-1 0-1,1 0 0,0 0 0,-1 0 0,1 0 0,-1 0 1,0 0-1,1 3 0,4 8 54,-2 1 0,1-1-1,-2 1 1,0-1 0,2 28 0,-1 74-8,-4-99-78,-1 16-2,2 34-8,14-100-16,-6 4 36,18-60 97,-22 77 4,0 0 0,0 1 0,2 0 0,12-19 0,-18 30-95,-1 0 0,1 0 0,-1 1 0,1-1 0,-1 0 0,1 1 0,-1-1 0,1 0 0,0 1 0,-1-1 0,1 1 0,0-1 0,0 1 0,-1-1 0,1 1 0,0-1 0,0 1 0,0 0 0,0-1 0,-1 1 0,1 0 0,0 0 0,0 0 0,0 0 0,0 0 0,0 0 0,0 0 0,1 0 0,-1 1 8,1 0 0,-1 0-1,0 0 1,0 0 0,1 0-1,-1 0 1,0 0 0,0 0 0,0 1-1,0-1 1,-1 0 0,1 1-1,0-1 1,0 3 0,4 9 121,-1 0 0,4 25 0,-7-34-120,5 43 91,4 19 4,-3-135-54,-5 36-42,-1 14-16,0 0 1,2 1-1,0-1 1,0 1-1,2-1 1,12-30-1,-17 48-6,1-1-1,0 1 1,-1 0-1,1 0 1,0 0-1,0 0 1,0 0-1,-1 0 1,1 0-1,0 0 1,0 1 0,0-1-1,1 0 1,-1 1-1,0-1 1,0 0-1,0 1 1,0-1-1,1 1 1,-1 0 0,0-1-1,0 1 1,1 0-1,-1 0 1,0 0-1,1 0 1,-1 0-1,0 0 1,0 0-1,1 0 1,-1 1 0,0-1-1,0 0 1,1 1-1,-1-1 1,0 1-1,0-1 1,2 2-1,6 3 15,-1 1 0,1 0 0,-2 0 0,10 9 0,-2-2 9,-3-4 16,1 0 0,0-1 1,24 11-1,-29-16-387,0 0 0,0 0 1,0 0-1,0-1 0,1-1 0,-1 0 1,1 0-1,10 0 0,-17-1 106,1-1 1,0 0-1,0 1 0,0-1 0,-1 0 1,1 0-1,-1-1 0,1 1 1,-1-1-1,1 1 0,-1-1 0,0 0 1,1 1-1,-1-1 0,2-3 1,11-9-996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6:07.8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1 12547,'-12'11'1240,"-2"2"-888,-9-1-112,-2-1 576,-3-2-496,-2-1-16,2-5 8,1 0-47,5-3-209,2-1-120,9 1-321,9 0-207,-2 5-760,11 2-488,7 3 1360,4 1-337,5 3-215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6:08.1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164 0 9730,'-1'10'1160,"-8"-3"-576,-2-3-207,-4-2 783,-2-2-304,-4 0-368,-1 0-104,0 3-416,1 2-712,7 8 688,4 0-136,10 4-96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6:08.5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2 11234,'2'-2'1500,"0"8"-308,-1 18 463,-2 29 129,-3 1-499,-2 90 1014,6-127-2089,1-1 0,1 1-1,1-1 1,0 0-1,1 0 1,10 25 0,-9-31-313,1 0 0,0 0 0,0 0 0,1-1 0,0 0 0,1 0 0,0-1 0,1 0 0,-1 0 0,1-1 0,11 7 0,-6-5-614,-1-2 0,1 0 0,0 0 0,0-1 1,0-1-1,1 0 0,27 4 0,-35-8 505,-1 0-1,1-1 1,0 1-1,-1-1 1,1-1 0,0 1-1,-1-1 1,1-1 0,-1 1-1,1-1 1,7-3-1,22-15-1354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6:08.9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285 2 8162,'-29'-2'1384,"-4"18"-448,2 9-312,-1 16 1073,1 5-249,-1 11-464,4 2-168,4 5-311,4 1-225,7-6-472,3-5-265,9-13-735,2-9-664,12-21 1416,5-6-344,13-18-249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6:09.2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1 9442,'-2'1'229,"1"1"0,0 0-1,0 0 1,0 0 0,0 0 0,1 0-1,-1 0 1,0 0 0,0 4 0,-1 5 314,-8 25 909,2-1-1,-6 60 0,11-56-980,2 1 0,1-1 0,2 0 0,12 61-1,-12-89-379,1 0-1,0-1 0,1 1 0,0 0 0,1-1 0,0 0 1,8 13-1,-11-21-76,-1 0-1,0 0 1,1 0 0,0 0 0,-1 0 0,1-1-1,0 1 1,0 0 0,0-1 0,0 0 0,0 1-1,0-1 1,0 0 0,1 0 0,-1 0 0,0 0-1,1-1 1,-1 1 0,0 0 0,1-1 0,-1 0-1,1 0 1,-1 0 0,1 0 0,-1 0 0,1 0 0,-1 0-1,0-1 1,1 1 0,-1-1 0,1 0 0,-1 0-1,0 0 1,0 0 0,0 0 0,1 0 0,-1-1-1,0 1 1,2-3 0,5-3-7,-1-1 1,-1 0-1,1 0 1,-1 0-1,-1-1 0,1 0 1,-1 0-1,-1-1 1,0 0-1,-1 0 0,1 0 1,-2 0-1,1-1 1,2-16-1,-3 9-21,0-1 0,-2 0-1,0 1 1,0-1 0,-2 0 0,-1 1 0,-6-34-1,5 40-63,-1 0-1,0 0 1,-1 0-1,-1 1 1,0-1-1,0 2 1,-1-1-1,-12-14 1,16 21-37,-1 0 1,0 1 0,1-1 0,-1 1 0,-1 0 0,1 0 0,0 0 0,-1 1 0,1 0-1,-8-3 1,8 4-26,1 0 0,0 1 0,-1-1 0,1 1 0,0 0-1,-1 0 1,1 0 0,0 0 0,-1 1 0,1-1 0,0 1-1,-1 0 1,1 0 0,0 0 0,0 1 0,0-1 0,-4 3-1,1 0-232,1 0-1,0 0 0,0 1 0,0 0 0,0 0 0,1 0 0,0 1 1,-7 10-1,1 2-523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6:09.6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9 12155,'4'-1'139,"-3"0"-3,0 0-1,1 0 0,-1 0 1,1 1-1,0-1 0,-1 0 1,1 1-1,-1-1 0,1 1 1,0 0-1,1 0 0,1 6 675,-7 10-185,-10 43 557,-9 92-1,20-118-975,0 1-1,3 0 1,1 0-1,8 43 1,-9-68-139,1 1-1,1-1 1,0 0-1,0 0 1,1 0-1,8 13 1,-11-20-52,0 0 1,0 0 0,0-1-1,1 1 1,-1 0-1,1-1 1,-1 1 0,1-1-1,-1 0 1,1 0 0,0 1-1,0-1 1,0 0-1,-1-1 1,1 1 0,0 0-1,0 0 1,0-1 0,0 1-1,0-1 1,1 0-1,-1 0 1,0 1 0,0-1-1,0-1 1,0 1 0,0 0-1,0 0 1,0-1-1,0 1 1,0-1 0,0 0-1,0 1 1,0-1 0,3-2-1,2-2 8,0 1-1,0-1 1,-1-1 0,0 1-1,0-1 1,0 0 0,-1-1-1,0 1 1,0-1-1,0 0 1,-1 0 0,0 0-1,-1-1 1,1 0 0,3-15-1,-1 2-10,-1 0-1,-1 0 1,-1-1 0,1-42-1,-5 49-9,1 0-1,-2 0 0,0 1 1,-1-1-1,0 0 1,-1 1-1,-1 0 0,0 0 1,-13-22-1,15 30-104,0 0 1,-1 0-1,0 0 0,-1 1 0,1 0 1,-1 0-1,0 0 0,0 0 1,0 1-1,-1 0 0,0 0 1,0 0-1,0 1 0,0 0 0,0 0 1,0 1-1,-1-1 0,0 2 1,1-1-1,-1 0 0,0 1 1,-13 0-1,11 1-14,1 1 0,-1 0 0,1 0 0,0 1 0,0 0 0,0 0 0,-9 5 0,-10 7-516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8:57.7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490 4 12763,'-2'-3'1528,"-10"3"-896,-13 4-128,-9 0 857,-15 2-561,-5-3-32,-5 1 0,-1-1-104,2-2-224,3 1-176,14-1-576,13 2-488,16 1 704,14 0-128,34 2-112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6:14.9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1 471 12779,'1'-10'233,"1"0"0,1 1 0,0-1 0,0 1 0,1 0 0,0 0 0,1 0 0,7-10 0,7-17 258,131-279 2977,-134 292-2844,-15 23-610,-1-1 0,0 1 0,0 0 1,1 0-1,-1 0 0,0-1 0,0 1 1,1 0-1,-1 0 0,0 0 0,0 0 0,1 0 1,-1 0-1,0 0 0,1-1 0,-1 1 0,0 0 1,1 0-1,-1 0 0,0 0 0,1 0 1,-1 1-1,0-1 0,0 0 0,1 0 0,-1 0 1,1 0-1,5 13 228,0 23-132,-2 1-1,-2-1 1,-3 54 0,0-30-78,-1 62 257,4-137-265,0 0 0,1 0 0,1 1 0,0-1 0,1 1 0,1 0 0,0 0 0,1 0 0,10-14 0,-16 26-10,-1 1-1,1 0 0,0-1 0,0 1 1,0 0-1,0 0 0,0 0 1,0 0-1,0 0 0,1 0 1,-1 0-1,0 0 0,0 0 1,1 1-1,-1-1 0,1 1 1,-1-1-1,0 1 0,1-1 1,-1 1-1,1 0 0,-1-1 1,3 1-1,-3 1 3,1-1 0,0 1 0,0-1-1,0 1 1,-1 0 0,1 0 0,0 0 0,0 0 0,-1 0 0,1 0-1,-1 1 1,1-1 0,-1 0 0,0 1 0,2 1 0,4 6 19,-2 1-1,1-1 1,-1 1 0,8 20 0,-7-12-43,5 34 1,-3-13 20,-7-39-13,-1 0 1,0 1-1,0-1 1,0 0-1,0 1 1,0-1-1,0 0 1,0 1-1,1-1 1,-1 0-1,0 1 1,0-1-1,0 0 1,1 0-1,-1 1 1,0-1-1,0 0 1,1 0-1,-1 1 1,0-1-1,1 0 1,-1 0-1,0 0 1,0 1-1,1-1 1,-1 0-1,0 0 1,1 0 0,-1 0-1,1 0 1,-1 0-1,0 0 1,1 0-1,-1 0 1,0 0-1,1 0 1,-1 0-1,0 0 1,1 0-1,-1 0 1,0 0-1,1 0 1,-1-1-1,0 1 1,1 0-1,-1 0 1,0 0-1,1 0 1,-1-1-1,0 1 1,0 0-1,1 0 1,-1-1-1,0 1 1,0 0-1,1-1 1,-1 1-1,0-1 1,18-19 38,-16 17-36,13-18 13,19-35 1,2-2 10,-15 34-10,-16 18-6,0 0-1,0-1 1,6-10 0,-7 10-10,1 0 1,0 0-1,0 0 1,1 0 0,-1 1-1,2-1 1,-1 2-1,1-1 1,0 1-1,8-5 1,-14 9-2,0 0 0,1 0-1,-1 0 1,0 0 0,1 1 0,-1-1-1,1 1 1,-1-1 0,1 1 0,-1 0-1,1-1 1,0 1 0,-1 0 0,1 0-1,-1 0 1,1 0 0,-1 0 0,1 0-1,0 1 1,-1-1 0,1 1 0,1 0-1,-1 0 2,0 0 0,0 1 0,-1-1 0,1 1 0,-1-1 0,1 1-1,-1 0 1,1 0 0,-1-1 0,0 1 0,0 0 0,0 0 0,0 0 0,0 3-1,3 5 0,-2 1 0,1 0 0,-2-1 0,1 1 0,-1 12 0,-4 124 12,4-152-13,0 0 0,1 0 0,-1 0 0,1 0 1,5-9-1,-1-1 2,-2 4 4,26-60-12,-26 64 11,0-1 0,0 1 0,1 0-1,0 0 1,0 0 0,11-10 0,-15 16-2,-1 1 0,1-1 0,0 0 0,0 1 0,-1-1 0,1 1-1,0-1 1,0 0 0,-1 1 0,1 0 0,0-1 0,0 1 0,0 0 0,0-1 0,0 1 0,0 0 0,0 0 0,0 0-1,0 0 1,0 0 0,-1 0 0,1 0 0,0 0 0,0 0 0,0 0 0,0 0 0,0 1 0,1-1 0,0 2 1,-1-1 1,0 0 0,1 0-1,-1 1 1,0-1 0,0 1-1,0-1 1,0 1 0,0 0-1,0-1 1,-1 1 0,1 0-1,0 3 1,2 7 4,0 1 0,-2 0 0,2 15 0,-3-26-11,2 85-45,10-111 40,-9 17 20,0 0-1,0 0 1,1 1-1,-1-1 1,1 1-1,1-1 1,8-9-1,-11 14-8,0 1 0,0-1-1,-1 1 1,1 0 0,0 0-1,0 0 1,0 0 0,0 0-1,0 0 1,0 0 0,1 1-1,-1-1 1,0 1 0,0-1-1,0 1 1,1 0-1,-1 0 1,0 0 0,0 0-1,1 1 1,-1-1 0,0 0-1,0 1 1,0 0 0,0-1-1,0 1 1,0 0 0,0 0-1,0 0 1,3 2 0,10 6-20,3 2 59,1 0-1,0-2 1,33 12 0,-46-19-63,0 0 0,1-1 0,-1 0 0,0 0 0,1-1 0,-1 1 0,1-2 0,-1 1 0,1-1 0,-1 1 0,1-2 0,-1 1 0,0-1 0,1 0 0,-1 0 0,7-4 0,27-21-3284,-36 26 1846,-5 6 493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6:15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12 17900,'4'-8'1672,"0"5"-1032,0 3-232,-1 1 849,-3 2 255,-1 0-552,1-2-552,-9 8-2080,-1 1 1344,1-1-136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05.2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1071 30 13435,'9'-24'2944,"-9"24"-2906,0-1 0,0 1 1,1 0-1,-1 0 0,0 0 1,0 0-1,0-1 1,0 1-1,-1 0 0,1 0 1,0 0-1,0 0 0,0-1 1,0 1-1,0 0 0,0 0 1,0 0-1,0 0 1,0-1-1,0 1 0,0 0 1,0 0-1,-1 0 0,1 0 1,0 0-1,0 0 0,0 0 1,0-1-1,0 1 0,-1 0 1,1 0-1,0 0 1,0 0-1,0 0 0,0 0 1,0 0-1,-1 0 0,-11 4 829,-2 2-561,0 0 1,-1-1-1,1-1 1,-1 0-1,-26 3 1,-75 1 281,36-8-255,-90-14 1,107 7-255,0 2 0,-121 8 0,167-1-78,0 0 0,0 2 0,0 0 0,1 1 0,0 0-1,-16 9 1,24-11-3,1 1 0,0 1 0,0-1 0,1 1-1,-1 0 1,1 1 0,0-1 0,0 1 0,1 0-1,0 1 1,0-1 0,0 1 0,1 0 0,-6 13-1,3-2 12,1 1-1,1 0 0,1 0 0,-2 25 0,-2 82 120,6-68-46,-4 33 103,1-16 123,5 106 1,1-170-280,1 0 0,0 0 0,0 0 0,1 0 0,1 0 0,0-1 0,0 1 0,1-1 0,0 0 1,1-1-1,0 1 0,0-1 0,1 0 0,0-1 0,1 0 0,0 0 0,0 0 0,1-1 0,-1 0 1,2-1-1,16 9 0,135 65 135,-37-21-1302,-121-57 1074,68 32-2658,-63-31 2456,-1-1-1,1 0 0,0 0 0,0 0 0,0-1 0,0 0 0,12 0 0,16-6-854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05.5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400 83 15243,'-29'-25'1233,"6"2"-849,-2 9-160,-8 5 472,-3 0-248,-8 6-176,-1 3-48,-1 7-488,1 5-384,7 7 544,8 0-104,24 2-96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05.9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519 20 12379,'-7'-2'454,"-1"1"1,1 0 0,0 0 0,-1 1 0,1 0 0,-1 0 0,1 1-1,0 0 1,-9 2 0,-21 1 1189,-24-3-384,1-3 1,-85-13 0,134 13-1206,-48-3 41,55 4-198,1 1 0,-1 1 0,0-1 0,0 0-1,1 1 1,-1 0 0,0 0 0,1 0 0,-1 0 0,1 0 0,-1 1 0,-3 2 0,5-3-25,1 1 0,0-1 0,0 1 0,0-1 0,0 1 0,0-1 1,0 1-1,0 0 0,1-1 0,-1 1 0,1 0 0,-1 0 1,1 0-1,-1-1 0,1 1 0,0 0 0,0 0 0,0 0 0,0 0 1,0-1-1,1 1 0,-1 0 0,0 0 0,1 0 0,0-1 0,0 3 1,2 5-146,0-1 0,1 1 0,0-1 1,6 7-1,15 20-870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06.2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390 27 14763,'-4'-7'1705,"-3"0"-1089,-12 1-200,-3 2 1200,-13 3-936,-3-1-72,-9 2-48,1 2-71,1 3-457,3 1-312,9 2-529,4-1-1567,13 0 1976,9-2-328,11-4-305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07.8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1105 8002,'43'-106'7088,"8"-12"-3594,84-209-621,-111 257-2480,16-79 0,-35 124-337,-1-1-1,-1 0 0,-1 0 0,-1 0 1,-1 1-1,-7-47 0,4 63-46,1 0 0,-1 1-1,0-1 1,-1 1 0,0-1-1,0 1 1,-11-15 0,13 21-9,0 0 0,0 0 0,0-1 0,0 1 0,0 1 0,-1-1 1,1 0-1,0 0 0,-1 1 0,0-1 0,1 1 0,-5-2 0,5 3 1,0 0 0,0 0 0,0-1 0,0 1 0,0 0-1,0 1 1,0-1 0,0 0 0,1 1 0,-1-1-1,0 1 1,0-1 0,0 1 0,1 0 0,-1 0 0,0 0-1,1 0 1,-1 0 0,0 0 0,1 0 0,-2 2 0,-2 2 10,1 0 0,0 0 1,0 0-1,1 1 1,0-1-1,0 1 1,0 0-1,0 0 1,1 0-1,0 0 0,-2 11 1,-1 10 79,-2 39 0,6-58-74,-3 83 331,13 161 0,36 88 255,-42-322-573,-2-10-10,0 1 0,0-1-1,1 0 1,0 0-1,1-1 1,5 13 0,-5-34 21,-4-70-47,-1 58-28,1 0 0,2 1 0,7-50 1,-8 73 28,0 0 1,1-1-1,0 1 1,-1-1-1,1 1 1,0 0-1,0-1 1,1 1-1,-1 0 0,0 0 1,1 0-1,-1 0 1,1 0-1,-1 0 1,1 0-1,0 1 1,0-1-1,0 1 1,0-1-1,3-1 1,-2 2-1,-1 1 0,1-1 1,0 1-1,0-1 0,0 1 0,0 0 1,-1 0-1,1 0 0,0 1 0,0-1 1,0 1-1,0-1 0,-1 1 1,1 0-1,0 0 0,-1 0 0,5 3 1,18 10-10,-1 1 1,36 30 0,-44-31 13,1-1-1,1-1 1,0 0 0,0-1 0,1-1-1,27 10 1,-44-20-69,0 1-1,-1 0 0,1-1 1,0 1-1,-1-1 0,1 0 1,0 0-1,-1 0 0,1 0 1,0 0-1,0 0 0,-1 0 1,1 0-1,0 0 0,-1-1 1,1 1-1,0-1 0,-1 0 1,3 0-1,-3-1-140,1 1 1,-1-1-1,0 0 1,1 1-1,-1-1 1,0 0-1,0 0 1,0 0-1,-1 0 0,1 0 1,0 0-1,-1 0 1,1 0-1,-1 0 1,0 0-1,0-2 0,2-9-719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08.5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1138 8122,'1'2'129,"8"20"1207,-9-21-1297,1-1 0,-1 1 1,1-1-1,-1 0 1,1 1-1,-1-1 0,1 1 1,-1-1-1,1 0 0,-1 1 1,1-1-1,-1 0 0,1 0 1,-1 1-1,1-1 0,0 0 1,-1 0-1,1 0 1,-1 0-1,1 0 0,0 0 1,-1 0-1,1 0 0,0 0 1,-1 0-1,1 0 0,-1 0 1,1 0-1,0-1 0,-1 1 1,1 0-1,-1 0 1,1-1-1,-1 1 0,1 0 1,-1-1-1,1 1 0,-1-1 1,1 0-1,8-6 561,-2-1 1,1-1-1,-1 1 0,0-1 1,10-19-1,-1 4 96,30-43 320,-4-2 0,-3-1 0,54-135-1,-80 170-940,-2-1 0,-1-1-1,-2 0 1,-1 0 0,-2-1 0,-1 1-1,-3-1 1,0 0 0,-3 0 0,-7-46-1,5 66-54,0 0-1,-1 1 0,-1 0 1,-1 0-1,-9-18 1,13 29-15,0 0 0,0 1 0,-1 0 1,0 0-1,0 0 0,0 0 0,0 0 1,-1 1-1,0-1 0,0 1 0,0 1 1,0-1-1,0 1 0,-1 0 0,0 0 1,0 0-1,-10-2 0,12 4-3,0 0 1,0 1-1,0 0 0,0 0 1,1 0-1,-1 0 0,0 1 1,0 0-1,0 0 0,0 0 1,1 0-1,-1 0 0,0 1 1,1-1-1,-1 1 0,1 0 1,0 0-1,0 0 0,-1 1 1,1-1-1,1 1 0,-1 0 1,0 0-1,1 0 0,-1 0 1,1 0-1,-3 6 0,-3 4 6,1 1-1,1 0 0,0 0 1,1 1-1,-6 27 0,4 0 5,1 1-1,2-1 0,2 1 0,4 57 1,32 170 66,44 87 100,-61-298-105,4 0 0,2-2 0,54 99 0,-37-97 32,-36-55-92,-1 0 0,1 0-1,-1 0 1,1 0 0,0-1 0,1 1 0,-1-1-1,1 0 1,6 3 0,-10-6-9,1 1-1,-1-1 1,0 1 0,1-1 0,-1 0-1,1 0 1,-1 0 0,1 0 0,-1 0-1,1 0 1,-1 0 0,0-1 0,1 1-1,-1 0 1,1-1 0,-1 1 0,0-1-1,1 1 1,-1-1 0,0 0 0,1 0-1,-1 1 1,0-1 0,2-2-1,-1 0 4,1 0 0,0 0 0,-1 0 0,0 0-1,0 0 1,0-1 0,0 1 0,2-6 0,0-6 3,0 0 0,-1-1 0,0 1 1,-1-1-1,-1 1 0,-1-1 1,0 0-1,-2-17 0,-3 0-2,0 0-1,-19-58 0,5 38-7,-2 2 0,-45-81 0,65 132 0,1-1 0,-1 0 0,1 1 0,0-1-1,-1 0 1,1 1 0,0-1 0,-1 0 0,1 0 0,0 1 0,0-1-1,0 0 1,0 0 0,0 1 0,0-1 0,0 0 0,0 0-1,0-1 1,0 2 1,1-1 0,-1 1 0,0 0 0,1-1-1,-1 1 1,0 0 0,1 0 0,-1-1 0,0 1 0,1 0 0,-1 0-1,1 0 1,-1 0 0,0-1 0,1 1 0,-1 0 0,1 0 0,-1 0-1,1 0 1,-1 0 0,0 0 0,1 0 0,0 0 0,35 8 72,-24-4-44,26 4 147,78 6 0,-100-13-247,-1-1 0,1 0 0,0-1 1,-1-1-1,0-1 0,1 0 0,28-10 1,-40 11-67,0 0 0,-1 0 1,1 0-1,-1 0 0,1-1 1,3-3-1,-6 6 117,-1-1 0,1 1 0,0-1-1,-1 0 1,1 1 0,-1-1 0,1 0 0,-1 0-1,1 1 1,-1-1 0,1 0 0,-1 0 0,0 0-1,0 1 1,1-1 0,-1 0 0,0 0 0,0 0-1,0 0 1,0 0 0,0 0 0,0 1 0,0-1 0,0 0-1,0 0 1,0 0 0,-1 0 0,1 0 0,0 1-1,-1-1 1,1 0 0,0 0 0,-2-1 0,-11-11-442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09.2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527 62 15291,'-24'-5'1401,"4"-8"-873,-2 3-176,-10 0 584,-4 2-184,-6 1-16,3 1-24,-3 4-239,1 2-97,-2 5-112,3 6-192,-1 13-496,1 6-329,8 7-999,8 8 1424,17 9-272,6 1-232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09.6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458 105 18556,'8'-17'1448,"-9"11"-1008,-12-1-136,-14-1 529,-11 1-241,-7-6-64,-4 2-24,-7-1-128,-3 3-112,4 0-512,3 4-480,11 12 632,13 4-112,26 10-112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9:00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554 64 11394,'-1'-4'196,"0"1"-1,-1 0 1,1-1-1,-1 1 0,1 0 1,-1 0-1,0 0 1,0 0-1,-1 0 0,1 1 1,0-1-1,-1 1 1,0-1-1,0 1 0,1 0 1,-1 0-1,0 0 1,-1 0-1,1 1 0,0-1 1,0 1-1,-1 0 1,1 0-1,-1 0 0,1 0 1,-1 0-1,-5 1 1,-9-2 253,0 2 1,0 0 0,0 1 0,-19 3 0,18-1-219,1 0 0,-1 2-1,1 0 1,0 0 0,1 2 0,-1 0 0,1 1 0,1 1 0,-1 1 0,-28 22 0,32-21-104,1 1 0,0 0 0,1 0 1,1 1-1,0 0 0,1 1 0,0 0 1,1 1-1,1 0 0,0 0 0,1 1 1,-7 26-1,7-17-35,2 0 0,0 1 0,2 0 0,0-1 0,2 1 0,1 0 0,1 0 0,2 0-1,0-1 1,14 45 0,-13-54-77,1-1-1,0-1 1,1 1-1,0-1 1,1 0-1,1-1 1,0 0-1,1 0 1,1-1-1,0 0 1,0-1-1,1 0 1,0-1-1,1 0 1,1-1-1,-1-1 1,1 0-1,21 8 1,-18-9-13,0-1 0,1-2 0,0 1 1,0-2-1,21 1 0,-30-3-2,0-1 0,0 0 1,0 0-1,-1-1 0,1-1 0,0 1 1,0-1-1,-1-1 0,1 0 0,-1 0 0,0 0 1,12-8-1,-17 9-2,0 0 1,0 0-1,0 0 1,-1 0-1,1-1 1,-1 0-1,1 1 1,-1-1-1,0 0 1,0 0-1,0 0 1,-1 0-1,1 0 1,-1-1-1,0 1 1,0 0-1,0-1 1,0 1-1,0-1 1,0-4-1,-1 4 2,-1-1-1,1 1 0,-1 0 0,1 0 1,-1 0-1,0 0 0,-1 0 0,1 0 1,-1 0-1,0 0 0,0 0 0,0 1 0,0-1 1,-1 1-1,1-1 0,-1 1 0,-4-4 1,-2 0 9,1 0 1,-1 1 0,-1 0 0,1 0 0,-1 1 0,0 0 0,0 1 0,0 0-1,-1 1 1,0 0 0,1 0 0,-15 0 0,15 1-144,0 1 0,0 1-1,0 0 1,-1 0 0,1 1 0,0 0 0,0 1 0,0 0 0,0 0-1,0 1 1,1 1 0,-1-1 0,-11 8 0,19-10 40,1 0 0,-1 0 1,1 0-1,-1 0 0,1 0 1,0 0-1,0 1 0,-1-1 0,1 0 1,0 1-1,0-1 0,0 1 1,0-1-1,0 1 0,1 0 0,-1-1 1,0 1-1,1 0 0,-1 0 1,1 0-1,0-1 0,0 1 1,-1 0-1,1 0 0,1 2 0,2 8-706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13.7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132 997 14235,'-6'-27'968,"1"0"-1,2-1 1,1 1 0,1-53 0,1-1-119,-13-88 90,-63-310 1,72 460-1299,-1 1 1,-8-21-1,11 37-956,1 6 726,1 11-126,4 6 226,0 0 0,14 35 0,7 6-492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14.0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420 554 15611,'6'-28'1473,"-8"-14"-833,-3-6-184,-12-14 648,-4-4-144,-10-3-143,-6 1-105,-8 9-248,-1 6-64,-2 19-344,0 11-304,7 22-816,3 5-897,8 9 1585,14 2-288,20-1-248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14.5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405 191 13899,'-7'-17'328,"-1"0"1,-1 1-1,-1 0 0,0 1 0,-1 0 1,-1 0-1,-15-14 0,21 24-199,0-1-1,0 2 0,-1-1 0,1 1 0,-1 0 1,0 0-1,0 1 0,0 0 0,0 0 0,-1 1 1,1 0-1,-1 0 0,0 0 0,1 1 0,-1 1 1,0-1-1,0 1 0,0 0 0,-11 3 0,12-2-21,0 1 0,0 0-1,1 0 1,-1 1 0,1 0 0,0 0-1,0 0 1,0 1 0,0 0-1,1 0 1,-1 1 0,1-1-1,0 1 1,1 0 0,-1 1 0,1-1-1,0 1 1,0 0 0,0 0-1,-4 12 1,1-1 67,0 1 0,1 0 0,2 1 0,-1-1 1,2 1-1,-1 28 0,3-22-70,1 1-1,1-1 1,2 0 0,0 0 0,2 0-1,1-1 1,1 1 0,0-1 0,2-1 0,12 24-1,-14-34-163,0 0-1,1 0 1,0-1 0,1 0-1,0 0 1,1-1-1,0 0 1,1-1-1,0 0 1,1 0 0,0-2-1,0 1 1,1-2-1,0 1 1,1-2-1,-1 0 1,1 0 0,17 3-1,0-4-940,1-1 0,0-1 1,38-3-1,-55 0 775,13 0-811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14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1062 80 14803,'-1'-3'152,"-1"0"1,0 1-1,0-1 0,0 0 0,0 1 1,0-1-1,-1 1 0,1 0 0,-1 0 1,0 0-1,1 0 0,-1 0 0,0 0 1,0 1-1,-4-2 0,-4-1 69,-1 1-1,1 0 0,-13-1 1,9 2 219,-101-14 929,0 6 1,-227 9-1,286 3-1719,1 3 1,-105 21 0,155-25 227,0 0 0,0 1 0,1 0 0,-1 0 0,0 1 0,0-1 0,1 1 0,0 1 1,0-1-1,0 1 0,0-1 0,0 2 0,1-1 0,-7 7 0,0 10-490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15.2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0 162 11819,'7'-17'617,"0"1"1,1 0 0,0 0 0,2 1 0,21-27 0,-28 38-402,1 0 0,0 0 0,0 1 0,0 0 1,0 0-1,0 0 0,1 0 0,0 1 0,-1 0 0,10-4 1,-10 6-71,-1-1 0,1 0 0,0 1 1,0 0-1,0 0 0,0 0 0,0 0 1,0 1-1,0-1 0,0 1 0,-1 0 0,1 0 1,0 1-1,0-1 0,-1 1 0,4 2 1,3 2 45,-1 0 0,0 1 0,0 1 1,-1 0-1,0 0 0,0 0 0,-1 1 1,0 0-1,9 16 0,6 13 227,18 45 0,-38-77-380,29 69 324,24 91 0,10 83 127,-1 0-4803,-61-237 3528,-2-9-34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15.6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452 0 14811,'-38'2'1568,"-8"23"-863,-5 16-273,-4 18 824,0 8-384,5 8-232,3 0-72,11 1-576,6-3-408,13-7-1080,0-5 1304,10-16-232,4-10-168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24.4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1297 9738,'8'-19'1232,"-1"0"-1,-1 0 1,6-36-1,9-78-65,-14 88-607,20-171 642,26-149 530,-52 359-1690,0-1 31,0 0 1,1 0 0,0 0 0,0 0-1,0 0 1,1 1 0,0-1 0,5-6-1,-8 12-61,0 1 0,1-1 0,-1 1 0,1 0 0,-1-1 0,1 1 0,-1 0 0,1 0-1,-1-1 1,1 1 0,-1 0 0,1 0 0,-1-1 0,1 1 0,-1 0 0,1 0 0,-1 0 0,1 0 0,0 0-1,-1 0 1,1 0 0,-1 0 0,1 0 0,-1 0 0,1 0 0,0 1 0,-1-1 0,1 0 0,-1 0 0,1 0-1,-1 1 1,1 0 0,16 15 216,3 21-101,-1 0 0,-1 2 0,12 42 0,1 0-62,1-3-16,89 203 230,-117-271-230,0-1 0,1 0 0,1 0 0,-1 0 0,2-1 0,-1 1 0,13 11 0,-19-20-39,1 1 0,0-1-1,-1 1 1,1-1 0,0 1 0,-1-1 0,1 0 0,0 1 0,0-1 0,-1 0 0,1 0 0,0 0 0,0 0 0,-1 1 0,1-1 0,0 0-1,0 0 1,-1 0 0,1-1 0,0 1 0,0 0 0,0 0 0,-1 0 0,1 0 0,1-1 0,-1 0 2,0 0 0,0 0 1,-1 1-1,1-1 0,0 0 0,0 0 1,0 0-1,-1 0 0,1 0 0,-1 0 1,1-1-1,-1 1 0,1 0 0,-1 0 1,1 0-1,-1 0 0,0-2 0,2-22 71,-1 1-1,-1-1 0,-4-31 0,3 47-65,-24-219 205,-8-158-1833,34 359 1173,0 0 1,1 0-1,7-29 1,-5 41 288,0-1 0,1 1 1,1 0-1,0 0 0,1 0 0,12-18 1,-8 19-263,20-24 0,-31 38 409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25.2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10 882 12291,'-8'-179'3114,"8"117"-2464,-2-86 1002,26-223 0,-22 354-1522,8-36 258,-9 49-334,0 1 0,0-1-1,1 0 1,0 1-1,-1-1 1,1 1 0,1 0-1,-1-1 1,0 1-1,6-5 1,-7 7-37,0 0 0,0 0-1,-1 1 1,1-1 0,0 1 0,0-1-1,0 0 1,0 1 0,0 0 0,0-1-1,1 1 1,-1 0 0,0-1 0,0 1 0,0 0-1,0 0 1,0 0 0,0 0 0,0 0-1,0 0 1,1 0 0,-1 0 0,0 1-1,0-1 1,0 0 0,0 1 0,0-1 0,0 0-1,0 1 1,0 0 0,0-1 0,1 2-1,2 1 34,1 1 0,-1 1 0,0-1 0,0 1 0,3 4-1,-4-5-9,26 38 244,-1 1 0,41 93 0,-42-80-145,13 27 16,40 80 78,-64-134-175,1-1 0,1-1-1,28 31 1,-45-55-51,1-1 0,0 1 1,0-1-1,0 0 0,1 0 0,-1 0 1,1 0-1,-1 0 0,1-1 0,-1 1 0,1-1 1,0 1-1,0-1 0,0 0 0,0 0 1,0 0-1,0-1 0,0 1 0,0-1 1,0 0-1,5 0 0,-5-1-1,0 0 0,-1 0 0,1 0-1,0-1 1,0 1 0,-1-1 0,1 0 0,-1 0 0,0 0-1,1 0 1,-1 0 0,0-1 0,0 1 0,-1-1 0,1 1 0,0-1-1,-1 0 1,1 1 0,0-6 0,13-28-23,-3 0-1,-1-1 1,11-66-1,-15 66-84,31-236-340,-32 220 385,8-61-88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28.3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1223 6049,'-3'-15'1240,"1"0"1,1-1-1,2-30 0,0 15-506,12-282 3277,-1 98-3057,-8 8-468,5-107 79,-9 312-562,5-31 198,-5 32-195,0 1 0,0-1 0,0 1 1,0-1-1,0 1 0,0-1 0,1 1 0,-1 0 0,0-1 1,0 1-1,0-1 0,1 1 0,-1-1 0,0 1 0,1 0 0,-1-1 1,0 1-1,1 0 0,-1-1 0,0 1 0,1 0 0,-1 0 1,1-1-1,-1 1 0,0 0 0,1 0 0,-1 0 0,1-1 1,-1 1-1,1 0 0,-1 0 0,1 0 0,-1 0 0,1 0 1,-1 0-1,1 0 0,-1 0 0,1 0 0,-1 0 0,1 0 0,-1 0 1,0 1-1,1-1 0,-1 0 0,1 0 0,-1 0 0,1 1 1,-1-1-1,0 0 0,1 0 0,-1 1 0,1-1 0,-1 0 1,0 1-1,1-1 0,-1 0 0,1 2 0,6 6 37,0 0 0,-1 1-1,0 0 1,0 1 0,-1-1-1,8 19 1,6 10 40,73 132 120,62 116 18,-114-208 30,54 77 1,-89-149-194,-1 1 0,2 0 0,-1-1 0,9 7 0,-13-12-44,0 0-1,0 0 1,-1-1-1,1 1 1,0 0-1,0-1 1,0 1-1,0-1 1,0 1-1,0-1 1,0 0-1,0 1 1,0-1-1,0 0 1,0 0-1,0 1 1,0-1-1,0 0 1,0 0-1,0 0 1,0 0-1,0-1 1,1 1-1,-1 0 1,0 0-1,0-1 1,0 1-1,0 0 1,0-1-1,0 1 1,-1-1-1,1 1 1,0-1-1,0 0 1,0 1-1,0-1 1,-1 0-1,1 0 1,1-1-1,2-5 42,-1 1 0,1-1 0,-1 0 0,-1 0-1,0 0 1,0 0 0,0 0 0,0-1 0,0-12-1,-1 12-15,10-91 383,-3-173 1,-35-98-689,22 346-1137,5 43 327,2 3 517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30.4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634 96 10874,'-1'-1'167,"0"0"-1,0 0 0,0 0 0,1 0 0,-1 0 1,0 0-1,-1 0 0,1 0 0,0 0 1,0 0-1,0 1 0,0-1 0,-1 0 0,1 1 1,0-1-1,0 1 0,-1-1 0,1 1 1,-3-1-1,-31 0 1614,18 1-1385,-27-5 574,0-1 0,-78-23 0,-8-1-256,107 26-632,1 1 0,-1 1 0,-40 2 0,59 0-203,0 0-1,1 1 1,-1-1 0,1 1 0,-1 0 0,1 0 0,-1 0 0,1 0-1,-1 0 1,1 1 0,0-1 0,0 1 0,-1 0 0,1 0-1,1 0 1,-1 1 0,0-1 0,0 1 0,1-1 0,0 1 0,-1 0-1,1 0 1,0 0 0,0 0 0,1 1 0,-1-1 0,1 0 0,0 1-1,-1-1 1,2 1 0,-1-1 0,0 1 0,1-1 0,-1 1 0,1 0-1,0-1 1,0 1 0,1 5 0,0-1-113,0 0 0,0-1 0,0 1 0,1-1 1,1 1-1,-1-1 0,5 10 0,15 16-965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9:01.0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8 20180,'-3'4'1553,"14"-1"-1209,-2 1-160,-5-1 488,-1-2-496,0-4-1232,1-2 968,2-2-200,8 0-136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30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434 7 14691,'-1'0'1064,"-3"-1"-832,-5-5-64,-16 6 329,-7 1-193,-13 6-120,-5 3-32,-2 4-248,0 3-272,1 3-1513,4-7 1657,10-12-224,9-4-184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31.5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744 41 12587,'31'-23'2592,"-64"29"994,21-4-3106,-61 7-143,0-4-1,-1-2 1,1-3-1,-1-4 1,1-3-1,-77-18 1,141 24-335,2-1 0,-1 0 0,1 1 0,-1 1 0,0-1 1,-10 1-1,16 1-2,0-1 1,0 0 0,1 1-1,-1-1 1,0 1-1,0 0 1,1-1 0,-1 1-1,0 0 1,1 0 0,-1 0-1,1 0 1,-1 0-1,1 0 1,0 1 0,0-1-1,-1 0 1,1 1 0,0-1-1,0 1 1,0-1 0,0 1-1,0 0 1,1-1-1,-1 1 1,1 0 0,-1 0-1,0 2 1,-1 12-4,1 0 0,1 0 0,0 0 0,1 0-1,1 0 1,1 0 0,6 23 0,-1 1 7,1 13-8,-2-1 1,-2 1-1,-3 0 0,-2 0 1,-11 88-1,-18 4 38,17-92 16,1 0 1,-5 106 0,16-156-28,0 1 1,0-1 0,0 0 0,1 0 0,-1 1-1,1-1 1,0 0 0,0 0 0,0 0 0,3 4-1,-4-5-3,1-1-1,1 0 0,-1 1 0,0-1 0,0 0 1,0 0-1,1 0 0,-1 0 0,0 0 0,1 0 1,-1 0-1,1-1 0,-1 1 0,1 0 0,-1-1 1,1 1-1,0-1 0,-1 0 0,1 0 0,0 1 1,3-1-1,20-1 150,1-1 0,-1-1 0,32-8 0,15-2-26,-18 7-373,1 2 0,-1 2 0,81 9 1,-118-5-264,-9-1 119,1 0 0,0 0 0,0-1 0,11-1 0,-8-5-201,-5-9-188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31.9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485 14 16612,'-31'-11'1136,"-4"8"-976,1 3-64,-11 3 400,-5-2-272,-4-1-128,-1 0 24,7 0-248,5 2-320,6 3 432,5 5-64,12 3-80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32.5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0 295 11178,'0'-22'398,"1"0"0,1 1-1,1-1 1,0 1 0,2-1-1,0 1 1,2 0 0,0 1 0,16-30-1,-21 46-274,0 0-1,0 0 1,1 0 0,0 1-1,-1 0 1,1-1-1,1 1 1,-1 0-1,0 0 1,1 1 0,-1-1-1,1 1 1,6-4-1,-7 5-42,0 0 0,0 1 0,1-1 0,-1 1 0,0-1 0,0 1 0,0 0 0,0 0 0,0 0 0,0 1 0,0-1 0,0 1 0,0-1 0,0 1 0,0 0 0,0 0 0,0 1 0,0-1 0,0 1 0,3 2 0,3 2 67,-1 0 0,0 1 1,0 0-1,-1 0 1,1 1-1,8 12 1,32 57 392,-35-53-397,71 127 402,99 253 1,-115-194-252,-60-177-835,-1 0 0,-2 1 0,-2 0 0,-1 45-1,-3-67-1113,-1-10 616,0-7 243,0-12-304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32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162 18 15243,'-31'-13'1136,"6"9"-839,8 24-105,0 18 312,0 2-208,3 11-16,1 3-72,5 3-560,1 0-208,2-14 472,0-9-120,2-17-96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33.5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445 42 8546,'1'-2'209,"0"0"-1,0 0 1,0 0 0,-1 0-1,1 0 1,-1 0 0,1 0 0,-1 0-1,0 0 1,0 0 0,0-1 0,0-2-1,0 4-124,-1 0-1,1 0 0,-1 1 1,1-1-1,-1 0 0,0 1 1,1-1-1,-1 0 0,0 1 1,1-1-1,-1 1 0,0-1 1,0 1-1,1-1 0,-1 1 1,0 0-1,0-1 1,0 1-1,0 0 0,0 0 1,0 0-1,1-1 0,-1 1 1,0 0-1,0 0 0,0 0 1,0 1-1,0-1 0,0 0 1,0 0-1,0 0 0,-1 1 1,-8 1 177,1 0 1,-1 1-1,0 1 1,1-1-1,0 1 1,0 1-1,0 0 1,0 0-1,1 0 1,0 1-1,0 1 1,0-1-1,1 1 1,-9 11-1,-5 8 116,1 1-1,1 1 1,-16 31 0,0 11 183,-30 84 0,15-30-240,26-78-398,8-17-3249,24-53-414,-3 5 3334,7-14-348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35.6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2150 0 8306,'10'0'684,"-1"0"1,1 1 0,0 0-1,14 4 1,-21-4-509,0 0 0,0 0 0,0 0 0,0 1 0,0-1 1,-1 1-1,1-1 0,-1 1 0,1 0 0,-1 0 0,0 0 0,1 0 0,-1 0 1,0 1-1,-1-1 0,1 1 0,0-1 0,1 4 0,1 3 180,-1-1 1,0 1-1,-1 0 0,0 0 0,0 0 1,-1 0-1,0 1 0,-1 11 0,0-20-324,0 0 0,0-1 0,-1 1 0,1-1 0,0 1 0,-1-1 0,1 1 1,-1-1-1,1 1 0,-1-1 0,1 1 0,-1-1 0,1 1 0,-1-1 0,1 0 0,-1 1 0,1-1 0,-1 0 0,0 0 0,1 1 0,-1-1 0,0 0 0,1 0 0,-1 0 0,0 0 0,1 0 0,-1 0 0,-1 0 0,-22 1 8,22-1-1,-90-4 318,-152-28-1,28 2 104,-21-10-320,73 9-120,127 27 8,1 1 0,-1 2 0,-52 5 1,-110 24 93,76-9-44,-5-8-48,-135-5 0,-58 4 102,295-6-90,7-1 6,14-3-600,6-2-671,0 0 1037,0 1 1,0-1 0,0 1-1,0-1 1,0 0 0,-1 1-1,1-1 1,0 0 0,-1 0 0,1 0-1,-1 1 1,0-1 0,0 0-1,0 0 1,0-3 0,1-10-673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36.9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1055 11618,'3'-6'266,"0"0"-1,0 0 1,-1-1-1,0 1 1,0-1-1,0 0 1,-1 1-1,0-1 1,-1 0-1,1-13 1,0-6 404,17-162 770,-8 0 0,-21-278 1,-1 374-1751,12 92 255,0 0 0,-1-1 1,1 1-1,0-1 0,0 1 0,0 0 0,0-1 0,0 1 1,0 0-1,0-1 0,0 1 0,0 0 0,0-1 0,0 1 1,0-1-1,1 1 0,-1 0 0,0-1 0,0 1 1,0 0-1,0-1 0,1 1 0,-1 0 0,0-1 0,0 1 1,0 0-1,1-1 0,6 7-1435,6 15 92,-9-5 652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37.2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579 555 10314,'2'-2'180,"-1"0"0,1-1 0,0 1 0,-1-1 0,0 0 0,0 1 0,1-1 0,-2 0 0,1 0 0,0 0 0,0 1 0,-1-1 0,0 0 0,0 0 1,1 0-1,-2 0 0,1 0 0,-1-4 0,0-2 171,-1-1 1,0 0 0,-1 1 0,-4-12 0,-4-2-26,-1-1 0,-1 2 0,0 0 0,-2 0 0,-29-32 0,3 11 211,-64-53 1,77 73-356,-1 1 0,-32-18 0,48 32-252,0 1 0,0 1 0,-1 0 0,0 1 0,0 1 0,0 0 0,-27-4 0,38 8-27,1 0 0,-1-1 0,1 1 0,-1 0 0,1 0 0,-1 1 0,1-1 0,-1 0 0,1 1 0,-1 0 0,1 0 0,-1-1-1,1 1 1,0 1 0,-1-1 0,1 0 0,0 0 0,0 1 0,0-1 0,0 1 0,0 0 0,0 0 0,1 0 0,-1 0 0,1 0 0,-1 0 0,1 0 0,0 0 0,-1 0 0,1 1 0,0-1 0,1 0 0,-1 1 0,-1 3 0,1 13-703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37.7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338 90 10922,'-1'-4'170,"0"0"-1,0 0 1,0 0-1,-1 0 1,1 0-1,-1 0 0,0 0 1,0 0-1,-1 1 1,1-1-1,-1 1 1,1 0-1,-1 0 0,0 0 1,-5-4-1,3 4 12,0-1 1,0 1-1,-1 1 0,1-1 0,-1 1 0,0 0 0,1 0 0,-1 0 0,0 1 1,-7-1-1,4 1-14,0 1 1,0 0 0,0 0-1,0 1 1,0 0 0,0 0 0,0 1-1,0 0 1,0 1 0,0 0-1,1 0 1,-1 1 0,1 0 0,-11 8-1,11-6-73,1 0 0,0 1 0,0 0-1,0 0 1,1 1 0,0 0 0,0 0 0,1 0-1,0 1 1,1 0 0,0 0 0,0 0 0,1 0-1,0 1 1,1-1 0,0 1 0,0 0 0,1-1-1,0 1 1,1 0 0,0 0 0,1 0 0,0 0-1,2 10 1,1-2-15,1 0-1,0 0 0,1-1 1,1 0-1,0 0 1,2-1-1,-1 0 1,2 0-1,0-1 1,1-1-1,1 1 0,17 15 1,-12-15-110,2 0 1,0-1-1,0-1 0,1-1 1,1-1-1,0-1 0,0 0 1,1-2-1,0 0 0,24 4 1,-21-7-304,-1-1 1,1-1 0,0-1 0,0-1 0,0-1 0,0-1 0,0-1-1,-1-2 1,31-7 0,-8-5-444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8:01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82 7162,'3'-18'550,"-2"11"-245,0 0 1,0 1 0,0-1 0,-1 0 0,0 0 0,0 0-1,-2-7 1,0 12 999,-1 7-539,0 8 76,-12 76 1443,-5 134 0,16 94-1087,3-125-515,-17 211 646,17-403-1307,1 1 0,0-1 0,0 1 1,0 0-1,0-1 0,0 1 0,0 0 0,0-1 0,0 1 0,0 0 0,0-1 0,0 1 0,0-1 1,0 1-1,0 0 0,1-1 0,-1 1 0,0-1 0,0 1 0,1 0 0,-1-1 0,0 1 0,1-1 1,-1 1-1,1-1 0,-1 1 0,1-1 0,-1 0 0,1 1 0,-1-1 0,1 0 0,-1 1 0,2-1 1,20-3 904,-6-1-664,30-1-102,-1 3-1,1 2 1,-1 1 0,0 3-1,54 11 1,-76-11-188,-1 1-1,0 1 1,0 1-1,27 12 0,-35-12-724,1 1-1,-1 0 0,24 20 0,-36-26 339,12 7-1661,-13-9 2033,-1 0-1,1 0 1,-1 0 0,0 0 0,1 0 0,-1 0 0,1 0 0,-1-1 0,0 1 0,1 0-1,-1 0 1,1 0 0,-1-1 0,0 1 0,1 0 0,-1-1 0,0 1 0,0 0 0,1 0 0,-1-1-1,0 1 1,0 0 0,1-1 0,-1 1 0,0-1 0,0 1 0,0 0 0,0-1 0,1 1-1,-1-1 1,0 1 0,0 0 0,0-1 0,0 1 0,0-1 0,0 1 0,0-1 0,0 1 0,0 0-1,0-1 1,-1 0 0,2-26-1281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9:01.7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349 50 7098,'1'-15'452,"-1"13"28,1-1 0,-1 1 0,0-1 0,0 1 1,-1-1-1,1 1 0,0-1 0,-1 1 0,-1-5 0,2 6-364,0 1 0,-1-1 0,1 1 0,0 0 0,-1-1 0,1 1 0,0 0 0,-1-1 0,1 1-1,-1 0 1,1 0 0,-1-1 0,1 1 0,0 0 0,-1 0 0,1 0 0,-1 0 0,1-1 0,-1 1-1,1 0 1,-2 0 0,-18 5 1253,-3 6-875,1 0 1,0 1-1,0 1 1,1 0-1,1 2 0,0 1 1,1 0-1,-25 29 0,33-31-342,-1 1 0,2 0 0,0 0 0,1 1 0,1 0 0,0 1 0,2 0 0,-1 0 0,2 1-1,0-1 1,2 1 0,-4 28 0,5-13-35,2 0 1,1-1-1,1 1 0,2-1 0,1 0 0,17 56 1,-17-70-100,2 0 0,0 0 1,1-1-1,0 0 0,2-1 1,0 0-1,0 0 0,2-1 1,0 0-1,1-1 0,0-1 1,29 24-1,-33-31-14,1-1 1,-1 0-1,1 0 0,-1-1 1,1 0-1,1-1 1,-1 0-1,0-1 0,1 0 1,-1 0-1,1-1 0,20-1 1,-25 0-3,-1-1 0,1 1 0,-1-1 0,1-1 1,-1 1-1,1-1 0,-1 0 0,0 0 0,0 0 1,0-1-1,0 1 0,0-1 0,0-1 0,-1 1 0,1-1 1,-1 1-1,0-1 0,-1 0 0,1-1 0,0 1 1,-1-1-1,0 0 0,0 1 0,-1-1 0,4-9 0,-4 8 1,0 0 0,-1 0-1,0 0 1,0 0 0,0-1-1,-1 1 1,0 0-1,0 0 1,-1-1 0,1 1-1,-1 0 1,-1 0 0,1 0-1,-1 0 1,0 0 0,-1 0-1,1 1 1,-1-1-1,0 1 1,0 0 0,-1-1-1,0 1 1,0 1 0,0-1-1,0 1 1,-7-6 0,5 5-14,0 0 1,0 1 0,0 0 0,-1 0 0,0 0 0,0 1 0,0-1 0,0 2-1,0-1 1,-1 1 0,1 0 0,-1 1 0,1 0 0,-1 0 0,0 0 0,1 1 0,-1 0-1,0 1 1,1 0 0,-16 3 0,14-1-167,0 1 0,0 0 0,1 1 0,-1 0 0,1 0 0,0 1 0,0-1 0,1 2 0,0-1 1,0 1-1,-11 14 0,9-9-71,1 0 1,0 1 0,1 0-1,1 0 1,0 0 0,0 1-1,-3 15 1,0 13-548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40.2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505 29 6945,'42'-28'6016,"-53"48"-2870,4-12-3015,-1 0 0,0 0-1,0-1 1,0 0 0,-1-1-1,0 0 1,-1 0 0,1-1-1,-1 0 1,0 0-1,0-1 1,-1-1 0,1 0-1,-1 0 1,1-1 0,-1 0-1,-20 0 1,-7-3-51,1-1 1,-1-2-1,-66-15 1,68 11 31,31 7-136,-3-1-27,0 1 1,0 0-1,0 0 1,0 0-1,-9 1 1,16 0-17,-1 1-1,1-1 1,0 0 0,-1 0 0,1 1-1,0-1 1,-1 0 0,1 1 0,0-1-1,0 1 1,0 0 0,-1-1 0,1 1-1,0 0 1,0 0 0,0 0-1,0 0 1,0 0 0,0 0 0,0 0-1,1 0 1,-1 0 0,0 0 0,1 0-1,-1 1 1,0-1 0,1 0 0,0 1-1,-1-1 1,1 0 0,0 1 0,-1-1-1,1 0 1,0 1 0,0-1 0,0 0-1,0 2 1,2 7-389,0 0-1,0 0 1,1-1 0,0 1-1,0-1 1,10 18-1,-12-24 374,16 32-870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0:40.6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374 38 16347,'10'-4'1441,"2"0"-1001,-5 1-184,-7 0 592,-9 2-200,-8-2-200,-4-1-152,-10 0-152,-4-2-40,-7 2-40,0 2-144,-6 10-528,1 6-104,5 18 560,3 2-112,9 2-128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00.6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0 448 13171,'15'-6'358,"0"0"1,-1-1 0,0-1-1,-1 0 1,1-1 0,-2-1 0,1 0-1,-1 0 1,-1-1 0,0-1-1,-1 0 1,0 0 0,0-1-1,-1 0 1,-1-1 0,-1 0-1,9-21 1,19-63 410,-22 58-320,23-49 0,-35 88-434,-1 1 1,0-1-1,0 0 0,0 1 1,1-1-1,-1 1 1,0-1-1,1 1 0,-1-1 1,1 1-1,-1-1 1,0 1-1,1-1 0,-1 1 1,1 0-1,-1-1 1,1 1-1,0 0 0,0-1 1,5 8 206,-1 21 11,-5-27-229,8 130 268,-11 179 1,3-306-266,-7 128 105,-2 120-1467,9-250 1137,1-1 54,-1-1 1,0 1-1,0 0 0,0 0 0,0-1 0,0 1 0,0 0 1,0 0-1,0 0 0,0-1 0,-1 1 0,1 0 1,0 0-1,0-1 0,-1 1 0,1 0 0,0 0 0,-1-1 1,1 1-1,-1 0 0,1-1 0,-1 1 0,1-1 1,-1 1-1,0 0 0,-1-12-3914,5-14 2597,-1 9 789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00.9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76 14211,'-5'-24'1680,"4"2"-1071,7 10-241,-2-1 1192,-4 10-1040,0 2-88,-7 1-128,4 13-248,-1 5-808,2 7-1128,4 8 1568,2 0-233,4-3-223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02.5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6 423 10122,'-3'-13'1023,"2"11"-927,1 0 0,0 0 0,-1 0 0,1 0-1,0 0 1,0 0 0,0 0 0,0 0 0,0 0 0,0 0 0,1 0 0,-1 0 0,0 1 0,1-1-1,0 0 1,0 0 0,-1 0 0,1 0 0,0 1 0,2-4 0,70-109 3346,104-128 0,-176 241-3421,-1 0-1,1 0 1,-1 0 0,1 1 0,-1-1-1,1 0 1,0 1 0,0-1-1,-1 1 1,1-1 0,0 1 0,0-1-1,0 1 1,0-1 0,-1 1 0,1 0-1,1-1 1,-1 1-7,-1 0 0,0 0 0,1 1 0,-1-1 0,1 0 0,-1 0 0,0 0 0,1 0 0,-1 1 0,0-1 0,1 0 0,-1 1 0,0-1 0,0 0-1,1 0 1,-1 1 0,0-1 0,0 0 0,1 1 0,-1-1 0,0 1 0,0-1 0,0 0 0,0 1 0,1-1 0,-1 1 0,4 36 372,-4-36-387,9 605-133,-8-540-2622,2-95-777,1 4 2485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02.9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32 11122,'0'1'71,"1"-1"0,-1 1-1,1-1 1,-1 1-1,1-1 1,-1 1 0,1-1-1,-1 1 1,1-1-1,-1 1 1,0-1 0,1 1-1,-1 0 1,0-1 0,1 1-1,-1-1 1,0 1-1,0 0 1,0-1 0,0 1-1,0 0 1,0 0-1,0-1 1,0 1 0,0 1-1,-2 21 690,1-17-299,-3 32 537,2 0 1,2 0-1,7 67 1,-3-80-812,0 0 0,2 0 0,1-1 0,1 0 0,1 0 0,19 36 0,-23-53-154,-1 0 0,1 1 1,0-1-1,0-1 1,1 1-1,0-1 0,9 7 1,-13-11-24,1 0-1,0 0 1,-1-1 0,1 1 0,0-1 0,0 1-1,1-1 1,-1 0 0,0 0 0,0-1-1,0 1 1,1 0 0,-1-1 0,0 0 0,1 0-1,-1 0 1,0 0 0,1-1 0,-1 1 0,0-1-1,6-1 1,-2-2 2,0 1 0,0-2 0,0 1 0,0-1 0,-1 0 0,0 0 0,0 0 0,0-1 0,-1 0 0,0 0 0,0-1 0,0 1 0,-1-1 0,0 0 0,4-10 0,2-4-1,-1-2 0,-1 1 0,10-46 0,-14 46-6,-1 0 0,0-1 0,-2 1 0,0-1-1,-6-43 1,4 57-3,0 1-1,-1-1 0,0 0 0,-1 1 1,0-1-1,0 1 0,-1 0 1,0 0-1,0 0 0,-1 1 0,0-1 1,0 1-1,0 0 0,-1 1 0,0-1 1,-1 1-1,-13-10 0,15 13-18,1 1 0,-1-1 0,0 1 0,0 0 0,0 1 0,0-1 0,0 1 0,0 0 0,-1 0 0,1 0 0,0 1 0,0 0 0,-1 0 0,-6 1 0,3 0-53,1 1 1,0 0 0,0 1 0,1 0 0,-1 0-1,1 1 1,-1 0 0,-10 7 0,4 0-116,-1 1 0,1 1 0,1 0-1,0 1 1,1 0 0,1 1 0,-15 24 0,18-25-494,1 0-1,0 0 1,-4 17 0,8-24 439,2-1 1,-1 1-1,1 0 1,0 0 0,0 0-1,1-1 1,0 1-1,0 0 1,2 9-1,8 7-851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03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50 11963,'0'0'31,"0"0"1,0 0 0,0 0-1,0-1 1,0 1 0,0 0 0,0 0-1,0 0 1,0 0 0,0 0 0,0-1-1,0 1 1,0 0 0,0 0-1,0 0 1,0 0 0,1 0 0,-1 0-1,0-1 1,0 1 0,0 0 0,0 0-1,0 0 1,0 0 0,0 0-1,1 0 1,-1 0 0,0 0 0,0 0-1,0 0 1,0 0 0,0 0 0,1 0-1,-1-1 1,0 1 0,0 0-1,0 0 1,0 0 0,0 0 0,1 1-1,-1-1 1,0 0 0,0 0 0,0 0-1,0 0 1,1 0 0,-1 0-1,0 0 1,0 0 0,0 0 0,5 11 632,1 25-99,-5-29-225,0 3-191,27 162 1914,-21-142-1681,1 0 0,1 0 0,21 44 1,-26-66-295,0 0-1,0-1 1,1 0 0,0 0 0,0 0-1,1-1 1,11 12 0,-14-17-63,-1 1 0,1 0 1,-1-1-1,1 1 0,-1-1 0,1 1 0,0-1 1,0 0-1,0-1 0,-1 1 0,1 0 0,0-1 1,0 1-1,0-1 0,0 0 0,0 0 1,0 0-1,0 0 0,0-1 0,0 1 0,0-1 1,0 0-1,0 0 0,-1 0 0,6-2 0,-1-2-2,0 1 0,-1-1 0,1-1-1,-1 1 1,0-1 0,0 0 0,-1-1-1,0 1 1,0-1 0,0 0 0,-1 0 0,5-11-1,1-5-4,-1 0 0,-1 0-1,6-26 1,-10 30-19,0-1-1,-2 0 1,0 0 0,-1 0-1,-1 0 1,-3-21 0,3 33-39,-2 0 1,1-1 0,-1 1 0,0 0 0,-1 0-1,1 0 1,-2 0 0,1 1 0,-1-1 0,0 1 0,-1 0-1,0 0 1,0 1 0,0-1 0,-1 1 0,0 0-1,-7-6 1,10 10-53,0 0-1,-1 0 1,1 0 0,0 1-1,-1-1 1,1 1 0,-1 0-1,1 0 1,-1 0-1,0 0 1,0 0 0,1 1-1,-1 0 1,0 0 0,0 0-1,1 0 1,-1 0-1,0 1 1,1 0 0,-1 0-1,0 0 1,1 0-1,-1 0 1,1 1 0,-1 0-1,1-1 1,0 1 0,-6 5-1,1-1-88,1 1 0,0 0-1,0 1 1,0-1 0,1 1 0,0 1-1,1-1 1,0 1 0,-8 16 0,-5 33-721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03.6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 15827,'3'-14'536,"0"8"-1192,-1 18 720,0 7 136,-2 5-488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04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0 375 14155,'133'-302'2649,"-129"293"-2413,1-1 1,0 1-1,1-1 1,0 1-1,8-9 1,-14 18-199,1-1 1,0 0-1,-1 0 1,1 1-1,0-1 1,-1 1-1,1-1 1,0 1-1,0-1 1,0 1 0,-1-1-1,1 1 1,0 0-1,0 0 1,0-1-1,1 1 1,-2 0-12,1 0-1,-1 0 1,1 0 0,-1 0 0,1 1 0,-1-1-1,0 0 1,1 0 0,-1 0 0,1 1-1,-1-1 1,0 0 0,1 1 0,-1-1-1,0 0 1,1 1 0,-1-1 0,0 0 0,1 1-1,-1-1 1,0 0 0,1 2 0,0 2 110,1 0 1,-1 0 0,0 1 0,0-1 0,1 9-1,13 268 1231,0 9-2572,-15-288 1090,5 22-922,-5-24 961,0 0 0,0-1 0,0 1-1,0 0 1,0 0 0,1 0 0,-1-1 0,0 1 0,0 0 0,0 0 0,0 0 0,0 0-1,1 0 1,-1-1 0,0 1 0,0 0 0,0 0 0,1 0 0,-1 0 0,0 0 0,0 0-1,1 0 1,-1 0 0,0 0 0,0 0 0,0 0 0,1 0 0,-1 0 0,0 0 0,0 0-1,0 0 1,1 0 0,-1 0 0,0 0 0,0 0 0,1 0 0,-1 0 0,0 0 0,0 1-1,0-1 1,0 0 0,1 0 0,-1 0 0,0 0 0,0 0 0,0 1 0,0-1 0,1 0-1,-1 0 1,0 0 0,0 0 0,0 1 0,0-1 0,0 0 0,0 0 0,0 1 0,7-19-960,1-6-236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04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49 12043,'9'-14'949,"-7"11"-706,0 1-1,-1-1 1,1 1-1,0-1 0,-1 0 1,0 0-1,0 0 1,0 0-1,2-5 1,-15 39 3005,4 15-2695,3 0 0,1 1 0,3-1 0,8 92 0,-4-105-487,2 0 0,9 35 0,-12-59-61,1-1 1,0 1-1,0-1 1,1 0-1,0 0 1,1 0-1,-1 0 1,1-1-1,1 1 1,-1-1-1,1-1 1,13 12-1,-14-15-3,-1 0 0,1-1-1,0 1 1,0-1 0,0 0-1,0 0 1,1-1 0,-1 0-1,0 1 1,1-2 0,-1 1-1,1-1 1,-1 0 0,1 0-1,-1 0 1,1-1 0,-1 0-1,0 0 1,1 0 0,-1-1-1,0 1 1,0-1 0,0-1-1,9-4 1,-1-1 2,-1 0 0,0 0 0,0-1 0,0-1 0,-1 0 0,0 0 0,17-25 0,-18 21-9,-2 0 1,0-1 0,0 0 0,-2-1 0,0 0 0,0 0-1,-2 0 1,0-1 0,-1 1 0,0-1 0,-1 0-1,-1 0 1,-2-25 0,0 30-5,0-1 0,0 1 0,-1-1 0,-1 1 0,0-1 0,-1 1 0,0 0 0,-1 1 0,0-1 0,-1 1 0,0 0 0,-1 0 0,0 1 0,-1 0 0,0 0 0,0 1 0,-1 0 0,-16-12 0,18 16-120,0 1-1,0 0 1,0 0-1,-1 1 1,1 0-1,-1 0 1,0 1-1,0 0 1,0 0-1,-1 1 1,1 0-1,0 1 1,0-1 0,0 2-1,-1-1 1,1 1-1,0 0 1,0 1-1,0 0 1,-14 5-1,6 0-317,0 0 0,1 1 0,0 1 1,1 0-1,-1 1 0,2 1 0,0 0 0,0 1 0,-11 13 0,-2 7-705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9:04.5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1 168 11186,'16'-43'2064,"-10"26"-934,1 0-1,16-29 1,-21 43-1017,0-1 0,0 1 0,0 0 0,0 0 0,1 1 0,-1-1 0,1 0 0,0 1 0,0 0 0,0-1 0,0 1 0,0 0 0,0 1 0,1-1 0,-1 0 0,1 1 0,-1 0 0,1 0 0,4-1 0,-2 2-30,-1 0 0,1 1 0,0-1 0,-1 1 1,1 0-1,-1 1 0,1 0 0,-1-1 0,1 2 0,-1-1 1,0 0-1,0 1 0,9 7 0,-5-4 5,-1 0 0,0 1 0,0 1 0,-1-1 0,0 1 0,11 15 0,-13-14-34,0 0 1,0 1-1,-1-1 0,0 1 1,-1 0-1,0 0 0,0 0 1,-1 0-1,1 17 0,-2-11 13,-1-1 1,-1 1-1,-1-1 0,0 1 0,-7 25 1,-6 4 51,-3-1 1,-1-1 0,-29 49 0,44-85-110,-27 47 94,18-35-34,2 0 1,0 1-1,1 0 0,2 1 1,0 0-1,-6 24 1,13-41-52,1 0 1,-1 0-1,1 0 1,0 0 0,0 0-1,1 0 1,-1 0 0,1 0-1,0 0 1,0 0 0,0 0-1,0 0 1,1-1-1,0 1 1,0 0 0,0-1-1,0 0 1,0 1 0,1-1-1,-1 0 1,1 0 0,0 0-1,0 0 1,0-1-1,0 1 1,0-1 0,1 0-1,-1 0 1,1 0 0,4 2-1,11 4-59,1-1 1,0-1-1,0 0 0,31 4 0,-42-9-39,84 13-1732,-82-14 1494,0 1-1,-1-1 1,1-1-1,-1 0 0,1-1 1,17-4-1,-7-2-494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04.8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279 37 13163,'-4'-17'1336,"-4"1"-944,-6 12-128,-6 4 832,-8 4-687,-3 2-57,-1 3-24,3-1-16,3 2-152,0 0-160,5-2-456,3-1 56,7 0 296,1-1-88,10-2-89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05.2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237 266 10994,'1'-19'390,"-1"-1"-1,-1 1 0,0 0 0,-8-37 0,7 47-244,-1 0 0,0 1-1,0-1 1,0 1 0,-1 0-1,0 0 1,-1 1-1,0-1 1,0 1 0,-1 0-1,0 0 1,-12-10-1,16 15-85,0 0 0,0 0 0,0 0 0,-1 1-1,1-1 1,-1 1 0,0-1 0,1 1-1,-1 0 1,0 0 0,1 0 0,-1 1 0,0-1-1,0 1 1,0-1 0,0 1 0,0 0-1,0 0 1,1 0 0,-1 0 0,0 1 0,0-1-1,0 1 1,0 0 0,1 0 0,-1 0-1,0 0 1,1 0 0,-1 1 0,0-1 0,1 1-1,-4 2 1,1 2 46,-1-1-1,1 1 1,0 0-1,0 0 1,0 1 0,1 0-1,0 0 1,1 0-1,-1 0 1,-3 14-1,3-8 21,1 0 0,0 0 0,1 0 0,0 23 0,1-32-101,1 0-1,0-1 1,0 1 0,0 0-1,1-1 1,-1 1 0,1 0-1,0-1 1,0 1 0,1 0-1,-1-1 1,1 0 0,-1 1 0,1-1-1,0 0 1,0 0 0,0 0-1,1 0 1,-1 0 0,1 0-1,3 2 1,-4-4-9,1 0-1,-1 1 1,1-1 0,-1-1-1,1 1 1,-1 0-1,1-1 1,-1 1 0,1-1-1,0 0 1,-1 0-1,1 0 1,-1 0 0,1 0-1,0-1 1,-1 1-1,1-1 1,-1 1 0,4-3-1,5-1 47,-1-1 0,0-1-1,13-9 1,-15 10 23,0 0 0,0 0 0,11-5 0,-18 10-75,0-1-1,0 1 1,0 0 0,0 0-1,-1-1 1,1 1-1,0 0 1,0 0 0,0 0-1,0 0 1,0 0 0,0 0-1,0 0 1,0 1 0,-1-1-1,1 0 1,0 0 0,0 1-1,0-1 1,0 0 0,-1 1-1,1-1 1,0 1 0,1 0-1,-1 1 4,0-1-1,0 0 1,0 1 0,0 0-1,0-1 1,0 1-1,0 0 1,0-1 0,-1 1-1,1 0 1,0 3 0,1 6-1,-1 0 1,0 1-1,-2 14 1,1-17-43,-10 219-1881,3-134 1650,2 3-194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08.3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6373 57 16580,'1'0'31,"1"0"0,-1 0 0,0 0 0,1 1 0,-1-1 0,0 0 0,0 0 0,1 1 0,-1-1 0,0 1 0,0-1 0,1 1 0,-1-1 0,0 1 0,0 0 0,0-1 0,0 1 1,0 0-1,0 0 0,0 0 0,0 0 0,0 0 0,-1 0 0,1 0 0,0 0 0,-1 0 0,1 0 0,0 1 0,-1-1 0,1 0 0,-1 0 0,0 1 0,0-1 0,1 0 0,-1 1 0,0-1 1,0 0-1,0 0 0,0 1 0,0-1 0,0 0 0,-1 1 0,1-1 0,0 0 0,-1 0 0,1 1 0,-1-1 0,1 0 0,-1 0 0,0 0 0,1 0 0,-1 1 0,0-1 0,0 0 1,0 0-1,0-1 0,0 1 0,0 0 0,0 0 0,0 0 0,0-1 0,0 1 0,0 0 0,0-1 0,-1 1 0,1-1 0,0 0 0,0 1 0,-2-1 0,-3 2 3,0-1-1,0 0 1,-1 0-1,1-1 1,0 0-1,0 0 1,0-1-1,-10-1 1,-51-15 326,35 8-196,-41-10 126,-1 3 0,-1 4 0,-95-4 0,-197 20 319,145 1-242,188-4-307,-1528 18 1079,486-31-296,477-1-748,-256-13 34,667 18-114,-321 12 28,348 1-18,-75-4 81,235-1-191,1 0-1,-1 0 1,1 1-1,-1-1 1,0 0-1,1 1 1,-1-1-1,1 1 0,-1-1 1,1 1-1,-1-1 1,1 1-1,-1-1 1,1 1-1,-1-1 1,1 1-1,0-1 0,-1 1 1,1 0-1,0-1 1,-1 1-1,1 0 1,0-1-1,0 1 0,0 0 1,0-1-1,0 1 1,0 1-1,-3 24-1910,3-21 2057,-1 21-768,1 1-240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10.3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419 38 8962,'-7'-5'376,"0"1"-1,0 0 1,0 0 0,0 0-1,0 1 1,-1 0 0,1 1-1,-1 0 1,0 0 0,0 0-1,0 1 1,0 0 0,0 1-1,-14 0 1,12 2-97,-1-1 1,1 2-1,0-1 1,0 2-1,0-1 0,0 1 1,1 1-1,-1 0 1,1 0-1,-16 12 0,10-4-93,1-1 0,1 1-1,0 1 1,1 1 0,0 0-1,1 0 1,1 1-1,0 0 1,1 1 0,1 0-1,1 1 1,0-1-1,1 1 1,1 1 0,1-1-1,-2 21 1,3-17-119,1 1 1,1 0-1,2 0 1,0 0-1,1 0 1,2 0-1,0 0 1,1-1-1,2 0 1,0 0-1,1 0 1,21 37-1,-24-50-52,1 0-1,0 0 1,0 0-1,1-1 0,0 0 1,1-1-1,8 7 1,-13-11-10,0-1-1,0 0 1,0 0 0,0 0-1,0-1 1,0 1 0,1-1 0,-1 0-1,0 0 1,1 0 0,-1 0-1,1 0 1,-1-1 0,1 0 0,-1 0-1,1 0 1,-1 0 0,1 0-1,0-1 1,-1 1 0,1-1 0,-1 0-1,0 0 1,4-2 0,-1 0 3,0-1 1,0 0-1,-1-1 1,0 0 0,0 1-1,0-1 1,0-1-1,-1 1 1,0-1-1,0 0 1,0 0 0,-1 0-1,0 0 1,4-13-1,-4 14-5,-2 0 0,1 0 0,-1 0 0,1 0 0,-1 0 0,-1 0 0,1-1-1,-1 1 1,0 0 0,0 0 0,0-1 0,-1 1 0,0 0 0,0 0 0,0 0 0,-1 0-1,0 0 1,0 0 0,0 0 0,-4-6 0,4 8-2,-1 0 0,0 1 0,0-1 0,1 1 0,-1 0 0,-1 0 0,1 0 1,0 0-1,-1 0 0,1 1 0,0-1 0,-1 1 0,0 0 0,1 0 0,-1 1 0,0-1 0,1 1 0,-1-1 0,0 1 0,0 0 0,1 1 0,-1-1 0,0 1 1,0 0-1,1-1 0,-7 4 0,0-1-74,0 1 0,0 0 1,0 1-1,1 0 0,0 0 1,0 1-1,0 0 0,-9 9 1,11-8-290,1-1 1,0 2 0,0-1 0,0 1 0,-7 14 0,12-20 203,0 0-1,0 0 1,0 1 0,1-1 0,-1 0 0,0 1 0,1-1 0,0 1 0,-1-1 0,1 1 0,1 4 0,-1-6 94,0 0 1,1 0-1,-1 1 1,1-1-1,-1 0 1,1 0-1,-1 0 1,1 0-1,0 1 1,0-1-1,0 0 1,0 0-1,-1 0 1,1-1-1,0 1 1,1 0-1,-1 0 1,0-1-1,0 1 1,0 0-1,0-1 1,1 1-1,1 0 1,20 4-1039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10.7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85 13955,'12'-16'1016,"1"3"-880,-6-1-160,-3 4 240,-1 2-504,-3 7-760,0-2-696,0-7 1103,1 0-191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51.7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256 89 4585,'2'-1'318,"-1"-1"0,1 1 0,-1-1 0,0 1 0,0-1 0,1 0 0,-1 0 0,0 1 0,-1-1 0,1 0 0,0 0-1,0 0 1,-1 0 0,1 0 0,-1 0 0,0 0 0,1 0 0,-1 0 0,0 0 0,0-1 0,-1 1 0,1 0 0,0 0 0,-1-2 0,1 2-214,-1 0 0,1 0 0,-1 0 0,1 0 0,-1 0 0,0 0 0,0 1 0,0-1-1,0 0 1,0 0 0,0 1 0,0-1 0,0 1 0,-1-1 0,1 1 0,-1 0 0,1-1 0,-1 1 0,1 0 0,-1 0 0,0 0 0,1 0 0,-1 0 0,0 0 0,-4 0 0,-1 0-26,-1 1 1,1 0-1,-1 1 1,1 0 0,-1 0-1,1 1 1,0 0-1,-1 0 1,1 0-1,0 1 1,0 0 0,1 1-1,-1 0 1,1 0-1,-1 0 1,-6 7 0,3-3-6,1 0 1,0 1 0,0 0 0,1 0-1,1 1 1,-1 0 0,2 0 0,-1 1 0,-6 14-1,8-10 12,1 1 0,0-1 0,1 1 0,0-1 0,1 1 0,1 0 0,0 0 0,2 0 0,0 0 0,4 24 0,-2-22-7,1-1 0,1 1 1,1-1-1,0 1 0,1-2 1,1 1-1,1-1 0,20 29 0,-25-39-56,1-1-1,0 0 0,0-1 1,0 1-1,0-1 1,1 0-1,-1 0 0,1 0 1,0-1-1,0 0 0,1 0 1,-1-1-1,1 0 0,-1 0 1,12 2-1,-15-4-15,1 0 0,-1 0 0,1 0 0,-1 0 0,1 0 0,0-1 0,-1 1 0,0-1 0,1 0 0,-1 0 0,1 0 0,-1-1 0,0 1 0,0-1 0,0 0 0,0 0 0,0 0 0,0 0 0,0 0 0,-1-1 0,1 1 0,-1-1 0,0 0 0,1 0 0,-1 0 0,-1 0 0,1 0 0,0 0 0,-1 0 0,1 0 0,0-6 0,0 2-2,0 0 0,-1-1-1,0 1 1,0 0 0,-1-1 0,0 1 0,0-1 0,-1 1-1,0-1 1,0 1 0,-1 0 0,1 0 0,-5-10 0,4 11-2,0 1 1,-1-1-1,1 1 1,-1 0-1,-1-1 1,1 1-1,-1 1 0,1-1 1,-1 0-1,-1 1 1,1 0-1,-1 0 1,1 0-1,-1 1 1,0-1-1,-10-4 1,12 7-9,0 0 1,0 0-1,0 0 1,1 1-1,-1-1 1,0 1-1,0-1 1,0 1-1,0 0 1,0 0-1,0 1 1,0-1-1,0 0 1,0 1-1,0 0 1,0 0-1,0 0 1,-5 2-1,4 0-56,-1 0 0,1 0 0,0 1 0,0-1 0,0 1 0,1 0 0,0 0 0,-1 0 0,1 1 0,-2 4 0,-5 10-446,2 0 1,0 0-1,1 1 1,-6 25-1,-8 53-768,17-64 413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53.9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44 7498,'5'-5'318,"1"1"0,-1-1 0,1 1 0,0 0 0,0 0 1,0 1-1,0 0 0,1 0 0,8-3 0,-13 6-208,0-1 0,1 0-1,-1 1 1,0 0 0,1-1 0,-1 1-1,1 0 1,-1 0 0,0 0 0,1 1-1,-1-1 1,0 0 0,1 1 0,-1 0-1,0-1 1,1 1 0,-1 0 0,0 0-1,0 0 1,0 1 0,0-1 0,0 0-1,0 1 1,0 0 0,-1-1 0,1 1-1,0 0 1,-1 0 0,0 0 0,1 0-1,0 2 1,2 3 53,-1 1 0,-1-1 0,1 1 0,-1 0 0,-1 0 0,1 0 0,-1 0 0,-1 0 0,1 0 0,-2 10 0,-1 10 255,-9 44 1,-34 91 561,7-30 202,37-131-1129,1 1 1,-1-1 0,1 0-1,-1 1 1,1-1 0,0 1-1,0-1 1,0 1 0,0-1-1,0 0 1,1 1 0,-1-1-1,1 1 1,-1-1-1,1 0 1,0 1 0,0-1-1,0 0 1,0 0 0,0 0-1,3 4 1,-1-4 4,0 0 0,0 0 1,0 0-1,0 0 0,0-1 0,0 1 0,0-1 1,1 0-1,-1 0 0,1 0 0,-1 0 0,1 0 1,6 0-1,109 6-3599,-95-7 2836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54.4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 12 9394,'3'-12'2653,"-10"20"-551,-2 3-1852,1-1-60,0 0-1,1 1 1,0 1-1,1-1 1,0 1-1,1 0 1,0 0-1,1 0 1,0 1-1,1 0 1,0 0-1,1-1 1,1 2-1,0-1 1,1 0-1,0 0 1,3 16-1,0-5-93,1-1 0,1 1 0,1-1 0,1 0 0,2 0 0,0-1-1,1 0 1,20 31 0,-25-45-59,0 0 0,1-1 0,0 0 0,1 0-1,0 0 1,8 6 0,-13-12-28,-1 1 0,0-1 0,1 0 1,-1 0-1,1 0 0,0 0 0,-1 0 0,1 0 0,0-1 1,0 1-1,-1-1 0,1 1 0,0-1 0,0 1 0,0-1 0,-1 0 1,1 0-1,0 0 0,0 0 0,0 0 0,0-1 0,0 1 0,-1 0 1,1-1-1,0 1 0,0-1 0,-1 0 0,1 0 0,0 1 1,-1-1-1,1 0 0,-1 0 0,1-1 0,-1 1 0,1 0 0,-1 0 1,1-2-1,1 0-2,-2 0 0,1 0 0,0 0 0,-1 0 1,1 0-1,-1 0 0,0 0 0,0-1 0,0 1 1,0 0-1,-1-1 0,0 1 0,1 0 0,-1-1 0,0 1 1,0-1-1,-1 1 0,1 0 0,-1-1 0,0 1 1,0 0-1,-2-6 0,2 6-8,0 1 0,-1 0 0,1-1 0,0 1 0,-1 0 0,0 0-1,1 0 1,-1 0 0,0 0 0,0 1 0,0-1 0,0 1 0,-1-1 0,1 1 0,0 0 0,-1-1 0,1 1 0,0 0 0,-1 1 0,1-1-1,-1 0 1,0 1 0,1-1 0,-1 1 0,1 0 0,-1 0 0,0 0 0,1 0 0,-1 0 0,-3 2 0,0-1-111,0 1 1,0 1 0,0-1-1,0 1 1,0 0 0,1 0-1,-1 1 1,1-1-1,0 1 1,0 0 0,1 1-1,-1-1 1,1 1 0,0 0-1,-6 8 1,6-7-75,0 1 1,0 0-1,1-1 1,0 1-1,0 0 0,0 1 1,1-1-1,0 0 1,1 1-1,0-1 1,0 1-1,0 13 1,6 8-597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54.7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 16452,'11'-3'1016,"4"-1"-1096,1 1-152,-12 8-360,-1 0-489,-2 0 873,4-2-184,1-1-168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55.1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0 189 12827,'21'-33'822,"39"-50"1,-25 37 64,-33 44-809,16-19 567,-18 21-626,0 0-1,1-1 1,-1 1 0,0 0-1,1-1 1,-1 1 0,0 0-1,1 0 1,-1-1-1,0 1 1,1 0 0,-1 0-1,1 0 1,-1 0 0,1 0-1,-1-1 1,0 1 0,1 0-1,-1 0 1,1 0 0,-1 0-1,1 0 1,-1 0 0,1 0-1,-1 0 1,1 1-1,-1-1 1,0 0 0,1 0-1,-1 0 1,1 0 0,-1 1-1,0-1 1,1 0 0,-1 0-1,1 1 1,-1-1 0,0 0-1,1 0 1,-1 1 0,0-1-1,0 1 1,1-1-1,-1 0 1,0 1 0,0-1-1,1 1 1,-1-1 0,0 0-1,0 1 1,0-1 0,0 1-1,0 0 1,4 18 167,0 0 0,-2 0 1,0 0-1,-2 1 0,-1 22 0,1 7-56,1 52-67,-1-14-321,16 123-1,-16-205-8,1-1 0,0 0 0,0 1 0,1-1 0,-1 0 0,1 0 0,3 5 0,-5-8 197,0-1 0,1 1 0,-1-1 0,0 0 0,1 1 0,-1-1 0,0 0 0,1 1 0,-1-1 0,0 0 0,1 0 0,-1 1 0,0-1 0,1 0 0,-1 0 0,1 1 0,-1-1 0,1 0 0,-1 0-1,0 0 1,1 0 0,-1 0 0,1 0 0,-1 0 0,1 0 0,-1 0 0,1 0 0,0 0 0,0-1-16,0 0 1,0 1-1,0-1 0,0 0 0,0 0 0,0 0 1,0 0-1,0 0 0,0 0 0,0 0 0,-1-1 0,1 1 1,0 0-1,0-3 0,9-18-1020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9:05.2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284 85 13003,'-1'0'-39,"1"0"1,-1 0-1,0 0 0,1 0 1,-1-1-1,0 1 0,1 0 1,-1 0-1,0 0 1,1-1-1,-1 1 0,0 0 1,1-1-1,-1 1 0,1-1 1,-1 1-1,1 0 1,-1-1-1,1 1 0,-1-1 1,1 1-1,-1-1 0,1 0 1,0 1-1,-1-2 1,-36-42-4030,35 41 4291,0 1-1,-1-1 0,1 1 1,-1 0-1,1 0 1,-1 0-1,0 0 1,0 0-1,0 0 1,0 1-1,0 0 1,0-1-1,0 1 1,0 0-1,-1 1 1,1-1-1,0 0 1,-1 1-1,1 0 1,-1 0-1,1 0 0,0 0 1,-1 0-1,1 1 1,0 0-1,-1-1 1,1 1-1,0 0 1,0 1-1,0-1 1,-5 3-1,1 0 72,0 1 0,0 0 0,0 0 1,1 1-1,0 0 0,0 0 0,0 0 0,1 1 0,0 0 0,-8 13 0,6-4-43,0 1-1,1 0 1,1 0-1,0 0 0,1 1 1,1-1-1,-1 28 1,3-3 52,1 0 1,7 46-1,-2-49-141,1 0 0,16 54 0,-18-79-142,1-1 1,0-1-1,1 1 1,0-1 0,1 0-1,0 0 1,1 0-1,0-1 1,1-1 0,14 15-1,-17-20-11,0-1-1,1 0 1,-1 0-1,1 0 1,0-1-1,0 0 0,0 0 1,0-1-1,9 2 1,-13-3-5,-1 0 1,1 0-1,0-1 0,0 0 1,0 0-1,-1 1 0,1-2 1,0 1-1,0 0 1,0 0-1,-1-1 0,1 0 1,0 1-1,0-1 0,-1 0 1,1 0-1,-1-1 1,1 1-1,-1 0 0,1-1 1,-1 0-1,0 1 1,0-1-1,0 0 0,0 0 1,3-4-1,-4 4-3,0 1 0,0-1 0,-1 0 0,1 1 0,-1-1 0,1 0 0,-1 1 0,0-1 0,1 0 0,-1 0 1,0 1-1,0-1 0,0 0 0,-1 0 0,1 1 0,0-1 0,-1 0 0,1 0 0,-1 1 0,1-1 0,-1 0 0,0 1 0,0-1 0,0 1 0,0-1 0,0 1 0,0 0 0,0-1 0,0 1 0,-3-2 0,-1-2 1,0 0-1,-1 1 0,0 0 1,0 0-1,0 0 0,-9-3 0,2 2-15,0 0-1,0 1 0,0 0 0,-1 2 0,-25-4 0,31 6-184,0 0-1,0 0 1,0 0-1,0 1 1,0 0-1,0 0 1,0 1-1,1 0 1,-1 1-1,1 0 1,-12 5-1,18-7 106,0-1 0,0 1-1,-1 0 1,1 0-1,0 0 1,0 0 0,0 0-1,0 0 1,0 0 0,0 0-1,0 0 1,0 1 0,0-1-1,0 0 1,1 0 0,-1 1-1,0-1 1,1 1 0,0-1-1,-1 0 1,1 1 0,0-1-1,-1 1 1,1-1 0,0 1-1,0-1 1,0 1 0,1-1-1,-1 1 1,0 1 0,10 10-843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55.4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1 376 10362,'0'0'41,"0"-1"0,0 1 0,1-1 1,-1 1-1,0-1 0,1 1 0,-1-1 0,0 1 0,1 0 0,-1-1 0,0 1 0,1-1 0,-1 1 0,1 0 0,-1 0 0,0-1 0,1 1 1,-1 0-1,1 0 0,-1-1 0,1 1 0,-1 0 0,1 0 0,-1 0 0,1 0 0,-1 0 0,1 0 0,-1 0 0,1 0 0,0 0 0,-1 0 1,1 0-1,-1 0 0,1 0 0,-1 0 0,1 0 0,-1 0 0,1 1 0,-1-1 0,1 0 0,-1 0 0,0 1 0,1-1 0,-1 0 0,1 1 1,-1-1-1,0 0 0,1 1 0,-1-1 0,0 1 0,1-1 0,-1 1 0,1 0 0,13 34 1333,-9-21-890,1 1-247,0-1 0,1 0 1,1 0-1,1-1 0,0 0 1,0 0-1,1-1 0,18 16 0,-22-23-171,-1 0-1,2 0 0,-1-1 1,0 1-1,1-1 0,0-1 1,0 0-1,0 0 0,0 0 1,0-1-1,1 0 0,-1 0 1,1-1-1,0 0 0,-1 0 1,1-1-1,0 0 0,-1 0 1,13-2-1,-14 1-43,-1-1 0,1 0 0,-1 1-1,0-2 1,1 1 0,-1 0 0,0-1 0,0 0 0,-1-1 0,1 1 0,-1-1 0,1 1-1,-1-1 1,0-1 0,-1 1 0,1 0 0,-1-1 0,0 0 0,0 0 0,0 0 0,-1 0 0,1 0-1,2-10 1,-4 9-15,1-1 0,-1 0-1,0 1 1,0-1-1,-1 0 1,0 0 0,0 0-1,-1 1 1,0-1-1,0 0 1,0 0 0,-1 1-1,0-1 1,0 1-1,-1 0 1,0-1 0,0 1-1,0 0 1,-6-7-1,1 4-20,1 1 0,-2 0-1,1 1 1,-1 0 0,0 0-1,0 0 1,-1 1 0,0 1 0,0 0-1,-1 0 1,1 1 0,-1 0-1,0 1 1,-13-2 0,15 3-131,1 1 1,-1-1 0,0 2 0,1-1-1,-1 2 1,1-1 0,-1 1 0,0 0 0,1 1-1,-1 0 1,1 0 0,0 1 0,0 0-1,0 0 1,0 1 0,0 0 0,1 0-1,0 1 1,-8 6 0,12-9 71,1 0 1,0 1-1,0-1 1,0 0-1,0 1 0,-3 5 1,4-7 15,1 0 1,0 1-1,-1-1 1,1 1-1,0-1 0,0 1 1,0-1-1,0 1 1,0-1-1,0 1 1,1 1-1</inkml:trace>
  <inkml:trace contextRef="#ctx0" brushRef="#br0" timeOffset="1">556 83 13411,'8'0'928,"-8"-10"-784,-2-1-64,-11 3 248,-3-2-112,-3 1-136,-3-1-56,-2 2-312,1 1-376,5 4 584,2-1-104,8 2-72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55.8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 12891,'16'-6'482,"62"-20"842,-70 24-1152,1 0 0,0 0-1,0 1 1,0 0-1,-1 1 1,1 0 0,9 1-1,-16-1-145,-1 1 0,0-1 0,0 0 0,1 1 0,-1-1 0,0 1 0,0-1 0,1 1 0,-1-1 0,0 1 0,0 0 0,0 0 0,0 0 0,0-1 0,0 1 0,0 0 0,0 0 0,0 0 0,-1 0 0,1 1 0,0-1 0,-1 0 0,1 0 0,-1 0 0,1 1 0,-1-1 0,1 0 0,-1 0 0,0 1 0,0-1-1,1 3 1,-1 4 17,0 0 0,-1 0-1,0 0 1,-3 11-1,0 7-20,4-17-14,1 0 0,-1 0 0,1 0 0,1 0 0,0-1 0,0 1 0,0 0 0,1-1 0,5 9 0,5 8 17,24 36 0,-8-14 13,-27-45-34,-1 0 0,0 1-1,0-1 1,0 0 0,0 0 0,0 0 0,-1 1 0,1-1 0,-1 0 0,1 6 0,-1-8-3,0 1 0,-1 0 0,1 0-1,0-1 1,0 1 0,-1 0 0,1-1 0,0 1 0,-1 0 0,1-1 0,-1 1 0,1 0 0,-1-1 0,1 1 0,-1-1 0,1 1 0,-1-1 0,0 1 0,1-1 0,-1 1 0,1-1-1,-1 0 1,0 1 0,0-1 0,1 0 0,-1 0 0,0 1 0,0-1 0,1 0 0,-1 0 0,0 0 0,0 0 0,1 0 0,-2 0 0,-7 0-226,1-1 1,-1 0 0,1 0 0,0 0-1,-1-1 1,1-1 0,0 1-1,0-1 1,0-1 0,1 1 0,-1-1-1,1-1 1,0 1 0,0-1-1,0 0 1,-6-7 0,-7-7-484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56.1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 10434,'2'-1'101,"-1"-1"0,1 1 0,0 0-1,-1 0 1,1 0 0,0 0 0,0 0-1,-1 0 1,1 0 0,0 1 0,0-1-1,0 0 1,0 1 0,0 0 0,0 0-1,0-1 1,0 1 0,0 0 0,0 1-1,0-1 1,0 0 0,0 1 0,0-1 0,0 1-1,0-1 1,2 2 0,6 2 293,-1 1 0,0 0 1,0 1-1,8 7 0,5 2 202,-14-10-451,-1-1-1,1 0 1,0 0-1,0-1 1,0 0 0,0 0-1,1-1 1,-1 0-1,1-1 1,-1 0-1,12 1 1,-18-2-134,-1 0 1,0 0-1,0 0 0,0 0 0,0 0 1,0 1-1,0-1 0,0 0 0,0 1 1,0-1-1,0 1 0,0-1 1,0 1-1,0-1 0,0 1 0,0 0 1,0 0-1,-1-1 0,1 1 0,0 0 1,-1 0-1,1 0 0,0 0 0,-1 0 1,1 0-1,-1 0 0,1 0 0,-1 0 1,0 0-1,1 0 0,-1 0 1,0 0-1,0 0 0,0 2 0,1 5 2,-1 0-1,0 0 0,-2 16 1,1-8-33,-21 258-1224,20-201 986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56.5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26 16043,'0'-17'1105,"10"9"-961,-4 8-200,-9 14-72,-5 7-1537,-6 3 1481,2-2-248,3-4-192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57.2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57 5753,'0'-5'409,"2"-30"976,-2 34-1274,0 0-1,0 1 0,1-1 0,-1 0 0,0 1 0,0-1 1,0 0-1,1 0 0,-1 1 0,0-1 0,0 1 0,1-1 1,-1 0-1,1 1 0,-1-1 0,1 1 0,-1-1 0,1 1 1,-1-1-1,1 1 0,-1-1 0,1 1 0,0-1 1,-1 1-1,1 0 0,0-1 0,-1 1 0,1 0 0,0 0 1,-1-1-1,1 1 0,0 0 0,-1 0 0,1 0 0,0 0 1,0 0-1,-1 0 0,1 0 0,0 0 0,0 0 0,0 1 1,1 0-20,-2 0 1,1-1 0,0 1 0,0 0 0,0 0-1,0 0 1,-1 0 0,1 1 0,0-1-1,-1 0 1,1 0 0,-1 0 0,1 0 0,-1 1-1,0-1 1,1 0 0,-1 0 0,0 1-1,0-1 1,0 0 0,0 0 0,0 1 0,0-1-1,-1 3 1,-4 32 364,-10 11-229,7-23-36,-8 37 0,15-55-102,0 0 0,0 0-1,1 0 1,0 0 0,0 0-1,0 0 1,1 0 0,0 0-1,0 0 1,1 0 0,3 9-1,-5-13-26,1 0 0,1 0 0,-1 0-1,0-1 1,0 1 0,1 0 0,-1 0 0,1-1-1,-1 1 1,1-1 0,0 1 0,0-1 0,0 0-1,-1 0 1,1 0 0,0 0 0,1 0 0,-1 0-1,0 0 1,0-1 0,0 1 0,0-1 0,1 1-1,-1-1 1,0 0 0,4 0 0,5-1 114,1-1-1,-1 0 1,0 0 0,15-6 0,-16 5-148,0 0-1,0 1 1,12-2 0,-4 9-787,-18-5 736,1 1 1,-1-1-1,0 0 0,1 0 0,-1 0 0,0 0 0,1 0 0,-1 1 0,0-1 0,1 0 1,-1 0-1,0 1 0,0-1 0,1 0 0,-1 0 0,0 1 0,0-1 0,0 0 0,1 1 1,-1-1-1,0 0 0,0 1 0,0-1 0,0 0 0,0 1 0,0-1 0,0 0 0,0 1 1,0-1-1,1 1 0,-2-1 0,1 0 0,0 1 0,0-1 0,0 0 0,0 1 1,0-1-1,0 0 0,0 1 0,0-1 0,0 0 0,-1 1 0,1-1 0,0 0 0,0 1 1,0-1-1,-1 1 0,-4 2-373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57.5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18 10002,'6'-15'1072,"-2"12"-648,-1 10-175,-3 19 727,0 9-344,-3 14-264,0 10-104,-2 7-152,-1 2-176,-2 3-1344,-2-3 1304,5-11-176,-1-7-104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1:59.9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1 244 8866,'7'-27'1336,"-3"4"-539,2 1 1,1 0-1,0 1 0,12-22 0,-16 37-690,0 0 0,1 1 0,0-1-1,0 1 1,0 0 0,1 0-1,0 0 1,0 1 0,0-1-1,0 1 1,1 1 0,-1-1-1,1 1 1,0 0 0,0 0-1,0 0 1,1 1 0,9-2-1,-13 3-62,1 0 0,0 0 0,0 1-1,1-1 1,-1 1 0,0 0 0,0 0-1,0 0 1,0 1 0,0 0 0,0-1-1,0 1 1,0 1 0,-1-1 0,1 1-1,0-1 1,6 5 0,-6-3-8,0 1 0,-1-1 0,1 1 1,-1 0-1,0 0 0,0 0 0,0 0 0,-1 0 0,0 0 1,0 1-1,0 0 0,3 8 0,-1 4 25,-1 0 0,-1 1 0,0 0 0,-1-1-1,-1 1 1,-1 0 0,-3 20 0,-6 14 177,-2 0 0,-34 89 1,30-95-43,14-40-143,0 0 1,0 0 0,1 0-1,-1 1 1,2-1-1,-1 0 1,1 0 0,0 11-1,1-13-20,-1-1-1,1 0 1,0 0-1,0 0 1,1 0-1,-1 1 1,1-2-1,-1 1 1,1 0-1,0 0 1,0 0-1,0-1 1,0 1-1,1-1 1,-1 0-1,1 0 1,-1 0-1,6 3 1,6 3-117,0 0-1,1-1 1,-1-1 0,2-1 0,-1 0 0,1 0-1,-1-2 1,1 0 0,0-1 0,1 0-1,-1-1 1,31-3 0,-44 2 5,-1-1 1,1 1-1,-1-1 1,0 0-1,1 0 1,-1 0-1,0 0 0,0 0 1,0 0-1,0-1 1,0 1-1,0-1 0,0 1 1,0-1-1,0 0 1,-1 1-1,1-1 1,-1 0-1,1 0 0,-1-1 1,0 1-1,0 0 1,0 0-1,0 0 0,1-5 1,5-21-624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2:00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176 158 7994,'-5'-17'409,"0"0"1,-1 1-1,-1 0 0,-9-15 1,13 27-262,0-1 1,-1 1-1,1-1 1,-1 1-1,0 0 1,0 0-1,0 1 1,0-1-1,-1 1 1,1 0-1,-1 0 1,0 1-1,0-1 1,0 1-1,0 0 1,-10-2-1,14 3-93,-1 1 0,1 0 0,-1-1 0,0 1 0,1 0 0,-1 0 0,1 0 0,-1 0 0,0 0 0,1 1-1,-1-1 1,1 0 0,-1 1 0,0-1 0,1 1 0,-1 0 0,1-1 0,0 1 0,-1 0 0,1 0 0,0 0 0,-1 0 0,1 0-1,-1 1 1,0 1 20,0 0-1,0-1 0,1 1 1,-1 0-1,1 0 0,0 0 0,0 0 1,0 0-1,0 0 0,1 0 0,-1 6 1,0-2 7,1-1 1,0 1-1,0-1 1,1 1 0,-1-1-1,2 0 1,-1 1-1,1-1 1,-1 0 0,2 0-1,-1 0 1,5 8-1,-2-9 11,-1 0 0,1 0 0,-1-1 0,1 0 0,11 7 0,-12-9-44,1 1 0,-1 0 0,0 0 0,-1 0 0,1 1-1,0-1 1,-1 1 0,0 0 0,0 0 0,0 0 0,0 0 0,2 6 0,1 7 12,-1-1 1,0 1-1,-1 0 0,-1 0 1,1 33-1,-5 90 20,0-113-95,-8 146-3890,9-173 3894,0 0 0,0 0 0,0 0 0,0 0 0,0 0 0,0 0 0,0 0 0,0 0 0,0 0 0,0 0 0,0 0 0,0 0 0,1 0 1,-1 0-1,0 0 0,0 0 0,0 0 0,0 0 0,0 0 0,0 0 0,0 0 0,0 0 0,0 0 0,0 0 0,0 0 0,0 0 0,0 0 0,1 0 0,-1 0 0,0 0 0,0 0 0,0 0 0,0 0 0,0 0 0,0 0 0,0 0 0,0 0 0,0 0 0,0 1 0,0-1 0,0 0 0,0 0 0,0 0 0,0 0 0,0 0 0,0 0 0,0 0 0,0 0 0,0 0 0,0 0 0,0 0 0,0 0 0,0 0 0,0 0 0,0 0 0,0 1 0,0-1 0,0 0 0,0 0 0,0 0 0,0 0 0,0 0 0,0 0 0,13-8-856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2:00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205 242 10002,'1'-16'302,"0"0"-1,-1 0 1,-1-1-1,-1 1 1,-5-25 0,5 34-183,0-1-1,0 1 1,-1 0 0,0 0 0,-1 0 0,1 0 0,-1 1 0,-1-1 0,1 1 0,-1 0 0,0 1-1,0-1 1,-12-9 0,14 13-79,1 0 1,0 1-1,-1-1 0,1 0 1,-1 1-1,1 0 0,-1-1 0,0 1 1,0 0-1,1 0 0,-1 1 1,0-1-1,0 1 0,0-1 0,0 1 1,0 0-1,0 0 0,0 0 0,0 0 1,0 1-1,1-1 0,-1 1 1,0 0-1,0 0 0,0 0 0,1 0 1,-1 0-1,0 1 0,1-1 1,-1 1-1,1 0 0,0-1 0,-3 4 1,1-1 20,0 0 1,1 1 0,-1 0 0,1 0-1,0 0 1,0 0 0,1 0 0,-1 0 0,1 1-1,1 0 1,-1-1 0,1 1 0,0 0-1,0 0 1,0 9 0,1-10-8,0 0 1,0 0-1,1 0 0,0 0 0,0 0 1,0 0-1,1-1 0,-1 1 0,1 0 1,0-1-1,0 1 0,1-1 0,-1 0 1,1 0-1,0 0 0,0 0 1,8 6-1,-7-6 13,1 0 0,0-1 0,0 0 0,1 0 0,-1-1 0,0 1 0,1-1 0,0 0 0,-1 0 0,1-1 0,0 0 0,0 0 0,0 0 0,9-1 0,-12 0-33,0 0 0,0 0 0,0 0 0,0 0 0,-1 0 0,1 1-1,0 0 1,0-1 0,5 3 0,-7-2-26,0 0 0,1 1 0,-1-1 0,0 0 0,0 1 0,0-1 0,0 0-1,0 1 1,0-1 0,-1 1 0,1-1 0,0 1 0,-1 0 0,1-1 0,-1 1 0,0 0 0,1-1-1,-1 1 1,0 3 0,2 48-351,-7 95 0,1-83-102,-6 120-47,9-102 165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2:03.0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361 25 6145,'2'-2'609,"0"0"0,1 0-1,-1 0 1,0 0 0,0-1 0,-1 1-1,1-1 1,2-4 0,-30 16 2625,-5 2-3034,1-2 0,-1-1 0,-1-1 1,1-2-1,-1-1 0,0-1 0,0-2 0,-46-4 1,55-2-144,21 2-16,13 1-15,41 0 11,66 8 1,-44-1-23,-51-5-7,-14 0-3,1 0 0,0 0 0,0 1 1,-1 0-1,1 1 0,-1 0 0,1 0 1,-1 1-1,13 6 0,-20-8 3,0 1 1,0 0-1,0 0 0,0 0 0,0 0 0,-1 0 0,1 1 0,-1-1 0,1 0 1,-1 1-1,0-1 0,0 1 0,0-1 0,0 1 0,-1 0 0,1-1 0,-1 1 0,1 4 1,0 6 37,-1 1 0,-1 18 0,0-20-19,-8 68 173,-27 117-1,13-85-474,16-76-128,0-5-502,-3 51 1,11-67 437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9:05.5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 16628,'14'-17'1160,"-2"12"-1080,-3 2-344,-9 11 512,-1 6-128,-3 6-96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2:03.4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229 23 14819,'-10'4'944,"-1"-3"-856,-4-2-40,-7-5 224,-1 2-192,-2-3-72,1 0-8,0 5-192,1 2-136,3 1-608,0 3-568,12-1 1208,4 0-240,7-2-200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2:03.8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284 67 9458,'3'-6'253,"-2"1"-49,1 1 1,-1-1 0,1 1 0,-1-1-1,0 1 1,0-8 0,-1 11-161,0 0 0,-1 0 0,1 0 0,0 0 0,0 0 0,-1 0 0,1 0-1,0 1 1,-1-1 0,1 0 0,-1 0 0,1 0 0,-1 0 0,0 1 0,1-1 0,-1 0 0,0 1 0,1-1 0,-1 0 0,0 1 0,0-1 0,1 1-1,-1-1 1,0 1 0,0 0 0,0-1 0,0 1 0,0 0 0,0-1 0,0 1 0,0 0 0,0 0 0,0 0 0,0 0 0,0 0 0,1 0 0,-1 0-1,-2 1 1,-4-1 111,-1 1 0,0 1 0,1-1-1,-1 1 1,1 1 0,0-1 0,0 1-1,0 1 1,0-1 0,0 1 0,1 0 0,-1 1-1,1 0 1,-9 8 0,3-1 60,0 0 0,1 1 0,0 0 0,1 1 0,-13 24 0,14-20-86,1 0 1,1 1 0,1 0-1,0 0 1,2 1-1,0 0 1,1 0-1,1 0 1,1 35 0,1-39-76,1-1 0,1 0 1,0 1-1,1-1 0,1 0 1,0 0-1,1-1 0,1 1 1,0-1-1,1-1 0,0 1 1,2-1-1,11 15 0,-16-23-32,0 0 0,0-1 1,1 0-1,0 0 0,0 0 0,0 0 0,0-1 0,1 0 0,-1 0 0,1 0 0,0-1 0,7 2 0,-9-3-8,0 0 1,0 0-1,0-1 0,0 0 0,0 0 0,0 0 0,0 0 0,0-1 0,0 1 0,0-1 0,0 0 0,-1-1 0,1 1 0,0 0 0,0-1 0,-1 0 0,1 0 0,-1 0 0,6-4 0,-4 1 1,1-1 1,-1 0-1,0 1 0,0-2 0,0 1 0,-1 0 0,0-1 0,0 0 0,-1 0 0,6-14 0,-8 17-13,1 0 0,-1-1 1,0 1-1,-1 0 0,1-1 1,-1 1-1,1 0 0,-1-1 0,0 1 1,-1 0-1,1-1 0,-1 1 1,0 0-1,0-1 0,0 1 0,-1 0 1,0 0-1,1 0 0,-1 0 1,-5-7-1,5 9-5,0 0 1,1 0-1,-1 0 1,0 1-1,-1-1 1,1 1-1,0-1 1,0 1-1,-1-1 1,1 1-1,-1 0 0,1 0 1,-1 0-1,1 1 1,-1-1-1,-4 0 1,1 1-27,1 0 0,0 0 1,0 1-1,0-1 0,0 1 1,0 0-1,0 1 0,-6 2 0,-5 3-201,0 1-1,1 0 0,0 1 1,-16 14-1,-32 30-1588,56-47 1549,0 1 1,1 0-1,0 0 0,1 1 1,-1 0-1,-4 10 1,10-9-586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2:04.1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68 11306,'8'-7'215,"1"0"0,-1 0-1,1 0 1,1 1-1,-1 1 1,1 0 0,0 0-1,0 1 1,1 0-1,16-4 1,-21 7-111,-1 0 1,0 1-1,1-1 1,-1 1-1,0 0 0,1 1 1,-1-1-1,0 1 1,1 0-1,-1 1 0,0-1 1,0 1-1,0 0 1,0 0-1,0 1 1,-1-1-1,1 1 0,-1 0 1,0 0-1,1 1 1,-1-1-1,-1 1 0,7 7 1,-4-3 21,0 0 1,-1 1 0,0-1-1,-1 1 1,0 0-1,0 1 1,-1-1-1,0 0 1,-1 1 0,0 0-1,0 0 1,-1-1-1,0 1 1,-2 20 0,-2 6 246,-2 0 0,-17 62 1,8-37 16,12-54-324,1 0 0,0 0 0,0 0 0,1 0 0,-1 0 0,2 0 0,1 12 0,-1-14-29,0-1 1,0 0-1,1 0 0,0 0 1,0 0-1,0-1 0,0 1 1,1 0-1,-1-1 0,1 0 0,0 1 1,0-1-1,6 4 0,4 3-158,0-1 0,1-1 1,0 0-1,0-1 0,0-1 0,1 0 0,0-1 0,1 0 0,27 4 0,-39-9-114,-1 1-1,0-1 1,1 1 0,-1-1 0,1 0 0,6-2-1,-9 2 195,0 0 0,0-1-1,0 1 1,-1 0 0,1-1 0,0 1-1,0-1 1,0 0 0,0 1-1,-1-1 1,1 0 0,0 1-1,0-1 1,-1 0 0,1 0-1,-1 0 1,1 1 0,-1-1-1,1 0 1,-1 0 0,1 0-1,-1 0 1,0 0 0,1 0 0,-1 0-1,0 0 1,0 0 0,0-1-1,0-25-861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2:05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1 113 10394,'7'-15'1354,"2"-3"-31,-1 7 3515,-8 12-4710,0-1 0,0 0 1,0 1-1,0-1 0,0 0 0,0 0 0,0 1 0,1-1 1,-1 0-1,0 1 0,0-1 0,0 0 0,0 0 0,0 1 0,0-1 1,1 0-1,-1 0 0,0 1 0,0-1 0,0 0 0,1 0 1,-1 0-1,0 1 0,0-1 0,1 0 0,-1 0 0,0 0 0,0 0 1,1 0-1,-1 1 0,0-1 0,1 0 0,-1 0 0,0 0 0,0 0 1,1 0-1,-1 0 0,1 0 0,14 5 1413,-15-5-1405,45 13 1192,-27-7-1115,1 0 0,-1-2 0,1 0 1,32 2-1,271 23 463,74 1-492,-257-23-84,-23-2 57,132-13-1,-83 0-107,100-11 97,-2-3-84,4 21-45,-63 2 56,686-48 59,-712 24-132,95-7-12,-185 28 22,68-4 12,-129-1-45,-26 7-139,-1 0 1,1 0 0,0 0 0,0 0-1,-1 0 1,1-1 0,0 1 0,0 0 0,-1 0-1,1-1 1,0 1 0,-1-1 0,1 1 0,0 0-1,-1-1 1,1 1 0,-1-1 0,1 0-1,0 1 1,-1-1 0,0 1 0,1-1 0,-1 0-1,1 1 1,-1-1 0,0 0 0,1 0 0,-1 1-1,0-1 1,0 0 0,1-1 0,-4-1-669,-1 3-295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2:07.6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25 8858,'-3'-8'618,"-3"-8"432,4 15-410,2 10 185,23 332 6728,-22-334-7499,-1-1 0,1 1-1,0 0 1,1-1-1,-1 1 1,1-1 0,1 1-1,4 8 1,-6-12-33,1 0 1,1 0-1,-1-1 0,0 1 0,1-1 1,-1 1-1,1-1 0,0 0 0,-1 0 1,1 0-1,0 0 0,0-1 1,1 1-1,-1-1 0,0 0 0,0 0 1,1 0-1,4 0 0,15 3-96,1-2 0,36-2 0,12 1-2721,-68 0 2425,-2-1 179,0 1-1,1-1 1,-1 0 0,1 0-1,-1 0 1,1 0-1,-1 0 1,1 0 0,-1-1-1,1 1 1,-1-1 0,0 0-1,1 1 1,-1-1 0,0 0-1,1-1 1,-1 1 0,4-3-1,1-9-1084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2:07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12435,'4'6'2416,"0"8"-2112,-1 13-80,-1 10-40,1 12 264,1 5-128,-1 6-7,-2 2-17,1-3-56,-2-4-56,1-9-336,-1-10-296,-3-17-977,3-16 1241,-5 4-224,1-18-168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2:08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71 10714,'1'-5'171,"1"0"-1,0 0 0,0 0 0,1 1 0,-1-1 1,1 0-1,0 1 0,0 0 0,0 0 1,1 0-1,4-4 0,-6 6-82,0 1 0,0 0-1,0-1 1,1 1 0,-1 0 0,0 0 0,0 1-1,1-1 1,-1 0 0,1 1 0,-1-1-1,0 1 1,1 0 0,-1 0 0,1 0 0,-1 0-1,1 0 1,-1 1 0,1-1 0,-1 1 0,0-1-1,1 1 1,-1 0 0,0 0 0,1 0-1,2 2 1,8 5 96,-1 0 0,-1 0 0,1 2 0,-1-1 0,-1 1 0,0 1-1,0-1 1,-1 2 0,-1 0 0,11 17 0,-10-13-69,-1 0 0,0 1 1,-1 1-1,-1-1 0,-1 1 0,0 0 1,3 30-1,-6-27-65,-1-1 0,-1 0 0,-5 35 0,5-49-158,-1 1 0,-1-1 0,1 1 0,-1-1 0,0 0 1,0 0-1,-1 0 0,0 0 0,0 0 0,0-1 0,-1 1 1,0-1-1,0 0 0,0 0 0,-7 6 0,11-10 57,-1-1 0,1 1 1,-1-1-1,1 1 0,-1-1 0,1 1 0,-1-1 0,0 1 0,1-1 0,-1 0 0,0 1 1,1-1-1,-1 0 0,0 0 0,0 0 0,1 1 0,-1-1 0,0 0 0,0 0 1,1 0-1,-1 0 0,0 0 0,0 0 0,1 0 0,-1-1 0,0 1 0,1 0 0,-1 0 1,0 0-1,0-1 0,1 1 0,-1 0 0,0-1 0,1 1 0,-1-1 0,1 1 1,-1-1-1,1 1 0,-1-1 0,0 0 0,-1-2-21,1 1 0,0 0 0,0-1 1,0 1-1,1-1 0,-1 0 0,1 1 0,-1-1 0,1-3 1,-1-29-820</inkml:trace>
  <inkml:trace contextRef="#ctx0" brushRef="#br0" timeOffset="1">367 82 12539,'-2'-14'1136,"-8"5"-920,-6 7-96,-5 2 704,-9 3-656,-3 1-80,-3 1 8,2 2-48,4-1-296,1-1-112,9-1-1192,6 2 1352,18 1-208,11 1-144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2:08.6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46 177 12883,'3'-6'171,"0"1"0,1-1 1,-1 1-1,1 0 0,0 0 1,1 0-1,7-6 0,-11 10-137,1 0-1,-1 0 1,1 0-1,0 0 1,0 1-1,-1-1 1,1 1-1,0-1 1,0 1-1,0-1 1,0 1-1,-1 0 1,1 0-1,0 0 1,0 0-1,0 0 0,0 1 1,0-1-1,-1 1 1,1-1-1,0 1 1,0-1-1,-1 1 1,1 0-1,0 0 1,-1 0-1,1 0 1,-1 0-1,1 0 1,-1 0-1,2 3 1,8 6 87,-1 0 1,-1 1 0,1 0 0,-2 1-1,0 0 1,0 0 0,-1 1 0,-1 0 0,9 23-1,-6-9 16,-1 1 0,-2 0-1,7 55 1,-11-51-44,-1 0-1,-1-1 1,-5 36 0,2-50-52,0 0 1,-1 0 0,0-1 0,-1 1 0,-1-1 0,-1 0 0,-12 20-1,15-30-15,0 1 0,-1-1 0,1 0-1,-2-1 1,-10 11 0,15-15-18,0 0 0,0-1-1,0 1 1,0 0 0,0 0 0,0 0 0,0-1 0,-1 1 0,1 0 0,0-1 0,0 0 0,-1 1 0,1-1 0,0 1-1,-1-1 1,1 0 0,0 0 0,-1 0 0,1 0 0,0 0 0,-1 0 0,1 0 0,0-1 0,-1 1 0,1 0 0,0-1-1,-1 1 1,1-1 0,0 1 0,0-1 0,-1 1 0,1-1 0,0 0 0,0 0 0,0 0 0,0 0 0,0 0 0,0 0-1,0 0 1,1 0 0,-3-2 0,1-3 19,-1 0 0,1 0 0,0 0 0,0 0 0,0-1 0,1 1 0,0 0-1,1-1 1,-1 1 0,1-1 0,0 1 0,1-8 0,3-16 122,8-35 0,-1 18 52,3 0 0,2 0 0,32-63 0,81-125 464,-123 225-635,2-3 22,-1 0 0,0 0 0,8-22 0,-15 34-50,1 0 0,-1 0 0,1 0 0,-1 0 0,1 0 0,-1-1 0,0 1 0,0 0 0,0 0 0,0 0 0,0 0-1,0-1 1,0 1 0,0 0 0,0 0 0,0 0 0,-1-1 0,1 1 0,0 0 0,-1 0 0,1 0 0,-1 0 0,1 0 0,-1 0-1,0 0 1,1 0 0,-1 0 0,0 0 0,0 0 0,0 0 0,0 0 0,0 1 0,0-1 0,0 0 0,0 1 0,0-1 0,0 1-1,0-1 1,0 1 0,0-1 0,0 1 0,0 0 0,-1-1 0,1 1 0,0 0 0,0 0 0,-2 0 0,-7 0-37,1 0 0,-1 1 0,1 0 0,-18 4 0,-15 5-427,1 1 0,0 3 0,-72 34 1,55-18 78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2:11.3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437 1 11042,'-14'5'2537,"11"-4"-2373,-1 1 1,1 0-1,-1-1 1,1 0-1,-1 0 1,0 0-1,0 0 0,1 0 1,-8 0-1,-42-2 768,27 1-527,-15 1 261,-58 9 1,82-7-732,1 0 0,1 2-1,-1 0 1,1 0 0,0 1-1,-23 14 1,18-4-1629,19-15 1616,0-1 1,0 1-1,1 0 1,-1 0-1,0 0 1,1-1-1,-1 1 1,1 0-1,-1 0 0,1 0 1,-1 0-1,1 0 1,0 0-1,0 0 1,-1 0-1,1 0 1,0 0-1,0 0 1,0 0-1,0 0 1,0 2-1,5 5-691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2:11.6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360 123 11723,'11'-24'1224,"-5"1"-744,-1 4-176,-15 2 1072,-7 5-704,-14 4-192,0 4-7,-7 2-113,-2 4-48,0 3-40,2-1-32,5 0-288,5-2-280,5-2-1281,-3-6 1433,11-6-208,4 0-168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9:05.9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1 398 8586,'4'-14'1418,"2"1"1,10-21-1,39-51-243,-28 45-513,-16 25-330,108-152 3967,-117 166-4197,21-22 751,-23 23-826,1-1 1,-1 1-1,0-1 1,1 1-1,-1 0 1,1-1-1,-1 1 1,1 0-1,-1-1 0,1 1 1,-1 0-1,1 0 1,-1-1-1,1 1 1,-1 0-1,1 0 0,-1 0 1,1 0-1,0 0 1,-1 0-1,1 0 1,-1 0-1,1 0 1,-1 0-1,1 0 0,0 0 1,-1 0-1,1 1 1,-1-1-1,1 0 1,-1 0-1,1 1 0,-1-1 1,1 0-1,-1 1 1,1-1-1,-1 0 1,0 1-1,1-1 0,-1 1 1,1-1-1,-1 0 1,0 1-1,1-1 1,-1 1-1,0-1 1,0 1-1,1 0 0,-1-1 1,0 1-1,3 14 171,0-1 0,-1 1 0,0 0 0,-1 0 0,-2 15 0,2 12 8,35 449 706,-18-272-4182,-14-237-384,-3-2 2508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2:13.9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473 0 11506,'-14'1'934,"0"1"0,0 0 0,-14 5 0,-3 0-481,-77 15 748,-99 16-553,205-38-570,1 0 1,-1 1-1,1-1 1,-1 0-1,1 1 1,-1-1-1,1 0 1,0 1-1,-1 0 1,1-1-1,-2 2 1,-1 13 770,3-5-769,-15 60 494,11-51-444,1 0-1,-4 33 1,8-49-83,1 0-1,-1 0 1,1 0 0,-1 0 0,1 0 0,0-1 0,0 1 0,0 0-1,1-1 1,-1 1 0,1 0 0,-1-1 0,1 0 0,0 1 0,0-1-1,0 0 1,0 0 0,3 2 0,7 6 87,0-1 1,17 9-1,-16-10-90,16 10 30,-13-9-49,0 1 0,22 18 1,-34-25-19,-1 1 1,1-1 0,-1 1-1,1 0 1,-1 0-1,0 0 1,-1 1 0,1-1-1,-1 1 1,0-1 0,0 1-1,0 0 1,2 9-1,-3-1-17,0 0 0,-1 0 0,0 0-1,-1 0 1,0 0 0,-1 0 0,0 0 0,-1 0-1,-1-1 1,0 1 0,-1-1 0,0 0-1,-1 0 1,0-1 0,0 0 0,-2 0 0,-10 13-1,17-23-102,-1 1 1,1-1-1,-1 1 0,1-1 0,-1 0 0,0 0 0,1 0 1,-1 0-1,0 0 0,0 0 0,0 0 0,0 0 0,0-1 1,0 1-1,0-1 0,0 1 0,0-1 0,0 0 0,0 0 0,0 0 1,0 0-1,0 0 0,0-1 0,-4 0 0,2 0-263,0-1-1,0 0 1,0 0 0,0 0-1,0-1 1,0 1-1,1-1 1,-1 0 0,1 0-1,-4-4 1,0-3-519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2:14.2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 16588,'7'5'1072,"8"-1"-992,-1-3-120,-5-2-120,-2-3-408,-1-5-1121,-2-2 1449,0-1-296,1 0-192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2:14.6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0 253 10522,'155'-209'5173,"-154"208"-5155,4-5 349,0-1 0,0 1 0,1 0 0,13-10 0,-19 16-343,1 0 0,-1 0 0,0 0 1,0 0-1,1-1 0,-1 1 0,0 0 0,1 0 0,-1 0 1,0 0-1,1 0 0,-1 0 0,0 0 0,1 0 1,-1 0-1,0 0 0,0 0 0,1 0 0,-1 0 1,0 0-1,1 0 0,-1 0 0,0 0 0,1 0 1,-1 1-1,0-1 0,1 0 0,-1 0 0,0 0 0,0 0 1,1 1-1,-1-1 0,0 0 0,0 1 0,5 12 417,-3 20-75,-2-31-299,-4 60 328,-13 82-1,-24 60-905,30-155 120,6-27-11,2-11-416,1-1 0,0 1 0,-1 14 0,4-25 773,-1 0 1,0 0-1,1 0 1,-1 0-1,0 0 1,0 0-1,1 0 1,-1 0-1,0 0 1,0 0 0,1 0-1,-1 0 1,0 0-1,0 0 1,1 0-1,-1 0 1,0 0-1,0 0 1,1 0-1,-1-1 1,0 1-1,0 0 1,1 0-1,-1 0 1,0 0 0,0-1-1,0 1 1,1 0-1,-1 0 1,0-1-1,0 1 1,0 0-1,0 0 1,0-1-1,0 1 1,1 0-1,-1-1 1,9-14-1000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2:15.0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35 11891,'0'0'40,"1"0"1,-1-1 0,0 1 0,0 0-1,1 0 1,-1-1 0,0 1-1,1 0 1,-1 0 0,0 0 0,1-1-1,-1 1 1,0 0 0,1 0 0,-1 0-1,0 0 1,1 0 0,-1 0 0,0 0-1,1 0 1,-1 0 0,0 0 0,1 0-1,-1 0 1,0 0 0,1 0 0,-1 0-1,0 0 1,1 0 0,-1 1 0,1-1-1,5 12 498,-4 27-96,-1-29-4,0 19-44,1 0 0,1 0 0,2-1 0,1 0 0,1 0 0,20 50 0,-24-73-320,-1 0-1,2 0 1,-1 0-1,0 0 1,1 0-1,0 0 1,0-1-1,0 0 1,1 0-1,-1 0 1,1 0-1,0-1 1,0 0-1,0 0 1,1 0-1,6 2 1,-8-4-35,2 1 1,-1-1-1,0-1 1,0 1 0,0-1-1,0 1 1,0-1-1,1-1 1,-1 1-1,0-1 1,0 0-1,0 0 1,0-1 0,0 1-1,0-1 1,0 0-1,-1 0 1,1-1-1,4-3 1,4-3-21,-2 0 1,0-1 0,0-1-1,0 0 1,-2 0 0,1-1-1,-1 0 1,-1-1 0,0 0-1,-1 0 1,-1 0-1,0-1 1,0 0 0,-2-1-1,0 1 1,0-1 0,1-20-1,-4 29-33,-1 1-1,0-1 1,0 0-1,0 0 1,-1 1-1,0-1 1,0 1 0,0-1-1,-1 1 1,0-1-1,0 1 1,0 0-1,-1 0 1,0 0-1,0 0 1,0 0-1,-1 0 1,1 1 0,-1 0-1,0 0 1,0 0-1,-1 0 1,1 1-1,-1-1 1,1 1-1,-1 0 1,0 0-1,-1 1 1,1 0 0,-10-3-1,-5 0-449,-1 2 1,1 1-1,-1 0 0,1 2 1,-1 0-1,1 1 0,-30 5 0,5-1-664,12-5 322,6-7-223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2:15.3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0 188 12851,'7'-16'528,"0"1"0,1-1 0,18-25 0,5-10 876,-25 39-990,-4 9-260,-1-1 0,1 1 0,0-1 0,0 1 0,0 0 0,0 0 0,0 0 0,1 0 0,4-3 0,-7 6-139,0-1-1,0 1 0,0 0 1,0 0-1,1 0 1,-1 0-1,0 0 1,0 0-1,0 0 0,1 0 1,-1 0-1,0 0 1,0 0-1,0 0 0,1 0 1,-1 0-1,0 0 1,0 0-1,0 0 0,1 0 1,-1 0-1,0 0 1,0 0-1,0 0 0,1 0 1,-1 0-1,0 0 1,0 0-1,0 0 1,1 0-1,-1 1 0,0-1 1,0 0-1,0 0 1,0 0-1,0 0 0,1 0 1,-1 1-1,0-1 1,0 0-1,0 0 0,0 0 1,0 1-1,0-1 1,0 0-1,0 0 0,0 0 1,1 1-1,-1-1 1,0 0-1,0 0 1,0 0-1,0 1 0,0-1 1,-1 0-1,2 17 196,-1-15-161,-13 255-1888,4-129-2874,9-123 3576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2:15.9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41 9242,'6'-6'670,"15"-12"340,-20 17-908,0 0 0,0 1 0,0-1 0,0 1 0,0-1 0,0 1 0,0-1 0,0 1 0,0-1-1,0 1 1,0 0 0,0 0 0,1 0 0,-1 0 0,0-1 0,0 1 0,0 1 0,0-1 0,2 0 0,-3 0-62,1 0-1,-1 1 0,0-1 1,1 0-1,-1 0 1,1 0-1,-1 1 0,0-1 1,1 0-1,-1 1 0,0-1 1,1 0-1,-1 1 0,0-1 1,1 0-1,-1 1 0,0-1 1,0 0-1,0 1 0,1-1 1,-1 1-1,0-1 0,0 1 1,0-1-1,0 1 1,0-1-1,0 0 0,0 1 1,0-1-1,0 1 0,0-1 1,0 1-1,0-1 0,0 1 1,0-1-1,0 0 0,-1 2 1,-8 14 755,8-13-403,12-12 66,-3 4-336,1 0 0,1 1 0,-1 0-1,1 0 1,-1 1 0,1 0 0,0 1 0,0 0-1,0 0 1,0 1 0,0 1 0,1 0 0,-1 0-1,13 2 1,-21-2-108,-1 1 1,1-1-1,0 1 0,-1 0 0,1 0 1,-1-1-1,1 1 0,-1 0 0,0 0 1,1 0-1,-1 0 0,0 0 0,0 1 1,1-1-1,-1 0 0,0 1 0,0-1 1,-1 0-1,1 1 0,0-1 0,0 1 1,-1 0-1,1-1 0,-1 1 0,1-1 1,-1 1-1,0 0 0,1-1 0,-1 1 1,0 0-1,0 0 0,0-1 0,-1 1 1,1 3-1,-2 6 14,0 0 1,0 0-1,-8 20 1,10-29-28,-90 208 253,14-34-2282,75-174 1729,-3 11-1303,5-12 1569,-1-1-1,0 1 1,0-1 0,0 0 0,1 1 0,-1-1 0,0 0 0,0 0-1,1 1 1,-1-1 0,0 0 0,0 1 0,1-1 0,-1 0-1,0 0 1,1 0 0,-1 1 0,0-1 0,1 0 0,-1 0 0,1 0-1,-1 0 1,0 0 0,1 0 0,-1 0 0,0 1 0,1-1 0,-1 0-1,1 0 1,-1-1 0,1 1 0,17 0-867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32:16.2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324 35 12707,'-26'-11'1192,"0"2"-936,-1 5-128,-4 1 824,-6-1-848,2 2-168,0 0-648,3 4-952,3 6 1408,3 4-216,6 2-193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9:06.2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86 11058,'0'0'122,"0"-1"1,0 0-1,1 1 0,-1-1 0,1 1 0,-1-1 0,0 1 0,1-1 0,-1 1 0,1 0 0,-1-1 0,1 1 0,-1-1 1,1 1-1,-1 0 0,1 0 0,0-1 0,-1 1 0,1 0 0,-1 0 0,1 0 0,0-1 0,-1 1 0,1 0 0,-1 0 1,2 0-1,-1 1-46,0-1 1,-1 1 0,1-1 0,0 1-1,0-1 1,-1 1 0,1-1 0,0 1-1,-1 0 1,1 0 0,-1-1 0,1 1-1,-1 0 1,1 0 0,-1 0 0,1 1-1,2 7 122,0 1-1,4 18 0,-5-17 393,9 33 231,1-1 0,28 60 0,-29-78-615,1-1-1,2-1 0,0 0 1,2 0-1,24 26 0,-34-42-145,1 0 0,0-1-1,1 0 1,-1 0-1,1-1 1,1 0 0,-1 0-1,0-1 1,1 0-1,0 0 1,0-1 0,10 2-1,-14-4-30,0 0-1,1-1 0,-1 1 0,0-1 1,0 0-1,1-1 0,-1 1 1,0-1-1,0 0 0,1 0 0,-1-1 1,0 1-1,0-1 0,0 0 0,-1-1 1,1 1-1,0-1 0,-1 0 1,0 0-1,0 0 0,1-1 0,-2 1 1,5-6-1,1-2 7,-1 0 0,0-1 0,-1 1-1,-1-1 1,0-1 0,0 1 0,-1-1 0,-1 0-1,0-1 1,3-17 0,-5 13 0,0 1-1,-1-1 1,-1 1 0,0-1-1,-1 1 1,-1-1 0,-1 1-1,-5-18 1,4 22-24,0 1 1,0 0-1,-2 0 0,1 0 1,-1 0-1,-1 1 1,0 0-1,-1 0 0,0 1 1,-18-17-1,19 20-22,-1 1 0,0 0 0,-1 0 0,1 1 0,-1 1 0,0-1 0,0 1 0,-1 1 0,1-1 0,-1 2 0,0-1 0,0 1 0,0 1 0,0 0 0,-12 0 0,5 2-169,0 1-1,0 1 1,0 0-1,0 2 1,1-1-1,-1 2 1,1 0-1,1 1 1,-1 1-1,1 0 1,-15 12-1,-3 4-307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9:16.1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328 7 12451,'9'12'1257,"-7"-10"-848,0 0 1,-1 1 0,1-1-1,0 1 1,-1-1 0,1 1-1,-1-1 1,0 1 0,0 0 0,0 0-1,1 5 1,-3-10-215,1 1 1,-1 0-1,1 0 0,-1 0 1,0 0-1,0 0 0,1-1 0,-1 1 1,0 1-1,0-1 0,0 0 1,0 0-1,0 0 0,0 0 1,0 1-1,0-1 0,-1 0 1,1 1-1,-1-1 0,-26-11-8,11 9-134,0-1 0,0 2 1,0 1-1,0 0 0,0 1 0,0 0 1,0 2-1,-19 3 0,12-2-41,0 0 1,-48-3-1,72 0-33,-1 0-1,1 1 1,-1-1-1,1 0 1,-1 0-1,0 0 1,1 0-1,-1 0 1,1-1-1,-1 1 1,1 0-1,-1 0 1,1 0 0,-1 0-1,1 0 1,-1-1-1,1 1 1,-1 0-1,1-1 1,0 1-1,-1 0 1,1-1-1,-1 1 1,1 0 0,0-1-1,-1 1 1,1-1-1,0 1 1,-1 0-1,1-1 1,0 1-1,0-1 1,-1 1-1,1-1 1,0 1-1,0-1 1,0 1 0,0-1-1,0 0 1,0 1-1,0-1 1,0 1-1,0-1 1,0 1-1,0-1 1,0 1-1,0-1 1,1 0-108,-1 0 1,1 0-1,-1 1 0,1-1 1,0 0-1,-1 1 1,1-1-1,0 1 0,-1-1 1,1 1-1,0-1 0,0 1 1,-1-1-1,1 1 0,0 0 1,0 0-1,0-1 1,0 1-1,0 0 0,-1 0 1,1 0-1,0 0 0,0 0 1,0 0-1,0 0 0,0 0 1,0 0-1,-1 0 1,3 1-1,0 1-201,1-1 0,0 1 0,-1 0 0,0 0 0,1 0 0,-1 1 0,0-1 0,0 1 0,-1 0 0,1 0 0,0 0 0,2 4 0,9 11-945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9:16.7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98 10122,'7'-10'414,"1"1"0,0 0 0,1 1 0,0 0 1,0 0-1,1 1 0,15-10 0,-21 14-223,1 1 0,0-1 0,0 1 0,0 0 0,0 0 0,0 0 0,1 0 0,-1 1 0,1 0 0,-1 0 0,0 1 1,1 0-1,0 0 0,-1 0 0,1 0 0,-1 1 0,0 0 0,8 2 0,-9-1-76,0 0 0,0 1 1,0-1-1,-1 1 0,1 0 0,-1 0 0,0 0 1,0 1-1,0-1 0,0 1 0,0 0 0,-1-1 0,0 1 1,0 0-1,0 0 0,0 1 0,0-1 0,-1 0 1,0 1-1,1 8 0,2 9 233,-2 0 1,-1 44-1,-1-48-209,0-9-77,-1 0-1,2 0 0,-1 0 0,1 0 0,1-1 1,0 1-1,0 0 0,0-1 0,5 10 1,2 1-53,0 1 1,-2 0 0,0 0-1,-2 1 1,0 0 0,-1 0 0,-1 0-1,-1 0 1,0 22 0,-2-40-11,0 0 0,-1 0 0,1-1 0,-1 1 0,1 0 0,-1 0 0,0-1 0,0 1 0,0 0 0,0-1 0,0 1 0,0-1 0,-1 0 0,0 1 0,-1 1 0,1-2-11,0-1 0,0 0 0,0 0 0,0 1 0,0-1 0,0-1 0,0 1 0,0 0 0,-1 0-1,1-1 1,0 1 0,0-1 0,-1 0 0,1 0 0,0 0 0,-1 0 0,1 0 0,0 0 0,-3-1 0,-5-1-22,-37-5-2031,-1 2 0,-81 3 1,91 6 934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9:17.2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54 6401,'9'-30'3105,"-2"6"1316,-7 46-1271,-5 27-2161,0-2-316,3-1-1,3 67 1,-1-109-601,1 1 0,0-1-1,-1 1 1,1-1-1,1 1 1,-1-1 0,3 6-1,-3-9-46,0 0 0,0 1 0,0-1 0,0 0 0,0 0-1,0 0 1,0 0 0,0 0 0,1 0 0,-1 0 0,0 0-1,1-1 1,-1 1 0,0 0 0,1-1 0,-1 1 0,1-1-1,-1 1 1,1-1 0,-1 0 0,1 0 0,-1 0 0,1 0 0,-1 0-1,3 0 1,69-4 274,21 0-3725,-92 4 3263,0 0 1,0 0 0,0 0-1,0 0 1,0 0-1,0-1 1,0 1-1,0 0 1,0-1-1,0 0 1,-1 1 0,1-1-1,0 0 1,0 0-1,-1 0 1,1 0-1,0 0 1,-1-1-1,1 1 1,-1 0 0,0-1-1,1 1 1,-1-1-1,0 1 1,2-3-1,-1-12-1202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9:17.5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13683,'0'13'1280,"6"12"-864,1 10-216,-2 12 841,4 7-681,-5 8-768,3 3-433,2-2 689,-4-2-160,2-13-160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8:01.8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661 131 15979,'-2'-2'197,"1"1"-1,-1 0 0,0 0 0,0 0 1,0 0-1,0 0 0,0 0 1,0 1-1,0-1 0,0 1 0,0-1 1,-4 1-1,-11-5 156,-72-30 918,37 14-516,-90-25-1,128 42-708,-1 1-1,0 1 1,0 0-1,0 1 1,0 1-1,0 0 1,0 1-1,0 0 1,0 1 0,-29 9-1,33-7-237,1 0 0,0 1-1,0 1 1,0-1 0,1 2 0,0-1-1,-14 14 1,18-16 0,1 0-1,0 0 1,0 1-1,0 0 1,1 0 0,0 0-1,0 0 1,0 1-1,0-1 1,1 1-1,0-1 1,0 1-1,1 0 1,-1 0 0,0 9-1,3 4-719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9:17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221 9 11026,'1'1'1661,"-4"3"-738,-9 1 162,-2-5-607,0 0 0,0 0 0,0-1 0,0-1 0,-14-4 0,-39-3 43,65 9-584,0-1 1,1 1-1,-1 0 0,1 0 1,-1 0-1,1 1 1,-1-1-1,1 0 0,-1 1 1,1-1-1,-1 1 1,1-1-1,0 1 0,-1 0 1,1-1-1,-1 1 1,1 0-1,0 0 0,0 0 1,0 0-1,0 0 1,0 0-1,0 0 0,0 1 1,0-1-1,0 0 1,0 0-1,0 1 0,1-1 1,-1 1-1,1-1 0,-1 1 1,1-1-1,-1 1 1,1-1-1,0 1 0,0-1 1,0 1-1,0-1 1,0 1-1,0-1 0,0 1 1,0-1-1,1 1 1,-1-1-1,0 1 0,1-1 1,0 1-1,-1-1 1,1 0-1,0 1 0,1 1 1,8 11-549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9:26.5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6630 364 13803,'0'0'89,"18"10"546,-17-9-623,-1-1 1,1 0-1,0 0 1,-1 1-1,1-1 1,-1 1-1,1-1 1,-1 0-1,1 1 1,-1-1-1,1 1 1,-1-1-1,1 1 1,-1-1-1,0 1 1,1-1-1,-1 1 1,0 0-1,1-1 1,-1 1-1,0 0 1,0-1-1,0 1 1,1 0-1,-4 0 33,1-1-1,0 0 1,0 0 0,0 0-1,-1 0 1,1 0 0,0-1-1,0 1 1,0-1 0,0 1-1,0-1 1,-4-1 0,1 0 148,-13-1 297,1 1 0,-1 0 1,0 1-1,0 2 0,1-1 1,-30 6-1,19-2 6,-44-1 1,11-8-257,0-3 1,-87-23 0,-42-7 53,160 34-241,-88-11 192,-158-42 1,159 24 42,-2 5-1,-156-17 1,-254-21 16,-59 21-155,334 34-131,-259 16 9,29 2 67,474-7-92,-652-12 61,469 18-54,-302 22 21,243 15-15,77-11-5,-201 39 45,279-44 304,53-13-227,-50 8 0,40-12-192,-94 3 0,142-11-2190,12 4 1144,11 4 306,6-4 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06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622 14 15147,'2'-1'962,"12"-9"844,-11 8-911,-5 5 797,-3 0-1429,0 0 1,-1 0 0,1-1-1,0 0 1,-1 0 0,0-1 0,1 1-1,-1-1 1,0 0 0,-10 0-1,1 1-8,-89 9 530,-200-5 0,178-14-621,109 11-105,17-2-58,0-1 0,-1 0 0,1 0 0,0 0 0,0 1 0,0-1 0,0 0 1,0 0-1,0 1 0,0-1 0,0 0 0,0 0 0,0 1 0,0-1 0,0 0 0,0 0 0,0 1 1,0-1-1,0 0 0,0 0 0,0 1 0,1-1 0,-1 0 0,0 0 0,0 0 0,0 1 0,0-1 1,0 0-1,1 0 0,-1 0 0,0 1 0,0-1 0,0 0 0,0 0 0,1 0 0,2 2 1,-1 0 0,1 0 0,0 0 0,0 0 0,0-1 0,6 3 0,13 2-10,-1-1 0,1-1-1,0-1 1,0-1 0,27-1 0,113-12-128,-121 7 117,-17 1 2,26-3-24,-47 6 37,0 0-1,0 0 1,0 0 0,0 0-1,0 0 1,0 1-1,0 0 1,0 0-1,0 0 1,0 0-1,5 2 1,-7-2 3,0 0 0,0 0 0,-1 0 1,1-1-1,0 1 0,0 0 0,-1 0 0,1 0 0,-1 0 0,1 1 1,-1-1-1,1 0 0,-1 0 0,1 0 0,-1 0 0,0 0 0,0 1 1,0-1-1,0 0 0,0 2 0,-4 28 11,2-24-10,-15 63 71,-30 74 0,19-63-13,-1 6-67,-26 80 236,44-124-732,-13 83 1,24-123 303,-1 1 0,1-1-1,0 1 1,-1-1 0,2 0-1,-1 1 1,0-1 0,1 1-1,0 3 1,0-6 150,0 0 0,-1-1-1,1 1 1,0 0 0,0-1 0,0 1-1,0 0 1,-1-1 0,1 1 0,0-1-1,0 1 1,0-1 0,0 0 0,0 1-1,0-1 1,0 0 0,1 0-1,-1 0 1,0 1 0,0-1 0,0 0-1,0-1 1,0 1 0,0 0 0,0 0-1,0 0 1,0-1 0,0 1 0,0 0-1,2-2 1,23-6-780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06.7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385 89 18332,'-35'-29'1176,"-4"12"-1056,-2 4-56,-8 2 272,-1-1-240,5 7-32,3 3-40,12 9-328,7 6-288,8 4-952,3 0 1312,9 0-200,7-5-192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07.1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257 15 16948,'20'-4'616,"11"-3"870,-35 5-864,-22 1-212,-72 3 86,-81-3-16,181 1-441,1 1 1,-1-1-1,1 1 1,-1-1-1,1 1 1,-1 0-1,1 0 1,-1 0-1,0 0 1,1 0-1,-1 1 0,0-1 1,0 1-1,0-1 1,0 1-1,0 0 1,0 0-1,-1 0 1,1 0-1,-1 0 1,1 0-1,-1 0 1,0 1-1,0-1 1,2 4-1,1 6 42,-1 0 0,0 0 0,-1 1 0,1 14 0,2 7 83,-1-15-97,2 0 0,0 0 1,1-1-1,10 20 0,41 63 206,8 16-37,-63-110-225,0-1-1,0 1 0,-1 0 1,0-1-1,-1 1 0,1 0 1,-1 0-1,-1 0 0,1 0 0,-1 0 1,0 0-1,-3 13 0,2-16-19,0 1 0,0-1-1,-1 0 1,0 0 0,0 0 0,0 0-1,-1 0 1,1 0 0,-1 0-1,0-1 1,0 1 0,0-1-1,0 0 1,-1 0 0,1 0 0,-1 0-1,0-1 1,0 0 0,0 1-1,-7 1 1,7-2-82,0 0 0,0-1 1,-1 1-1,1-1 0,0 0 0,-1-1 1,1 1-1,-1-1 0,1 0 0,0 0 0,-1 0 1,1 0-1,-1-1 0,1 0 0,-1 0 0,-5-2 1,7 1-165,0 0 1,0 1-1,0-1 1,0 0 0,0 0-1,0-1 1,1 1-1,0 0 1,-1-1 0,1 0-1,0 1 1,0-1-1,0 0 1,0 0 0,1 0-1,-1 0 1,1-1-1,0 1 1,0 0 0,0-1-1,0-4 1,0 3 14,0 1 0,0 0 0,1 0 0,-1-1 0,1 1 0,0 0-1,1-1 1,-1 1 0,2-5 0,11-10-1109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07.4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0 12851,'-4'12'2988,"0"13"-1829,3 4-346,1 0 0,2-1 0,9 54 0,-7-63-609,1-1-1,1-1 0,0 1 1,1-1-1,1 0 0,1 0 0,10 15 1,-15-27-156,-1 0 1,1 0 0,0 0 0,1-1 0,-1 0 0,1 0-1,0 0 1,0 0 0,0-1 0,1 0 0,-1 0-1,1 0 1,-1-1 0,1 0 0,12 3 0,-15-4-36,1-1 0,-1 0 0,1 0 1,-1 0-1,1 0 0,-1-1 0,1 1 1,-1-1-1,1 0 0,-1 0 1,0 0-1,1 0 0,-1-1 0,0 1 1,0-1-1,0 0 0,0 0 0,0 0 1,-1 0-1,1-1 0,-1 1 0,1-1 1,-1 1-1,0-1 0,0 0 1,0 0-1,0 0 0,0 0 0,1-5 1,2-4-1,-1 0 0,0-1 1,0 1-1,-1-1 0,-1 0 1,0 0-1,-1 0 0,-1 0 1,0 0-1,-2-23 0,0 23-13,0-1 0,-1 1 0,0 0-1,-1 0 1,-1 0 0,0 0 0,0 1-1,-1 0 1,-1 0 0,-10-14 0,14 22-57,1 1 1,-1 0 0,0 0 0,0 0 0,0 0-1,-1 0 1,1 1 0,-1 0 0,1-1-1,-1 1 1,0 1 0,0-1 0,0 0 0,0 1-1,0 0 1,-4-1 0,5 2-67,-1 0 0,1 0 0,0 0 0,0 1 0,0-1 0,-1 1 0,1 0 0,0 0 0,0 0 0,0 0 0,0 0 0,1 1 0,-1-1 0,0 1 0,0 0 0,1 0 0,-1 0 0,1 0 0,0 0 0,0 1 0,-4 3 0,-1 4-84,1 0 1,0 1 0,0-1-1,1 1 1,0 0 0,-6 23-1,-3 29-770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07.8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 17516,'20'-14'1480,"3"7"-1440,5 14-720,-3 7 472,-15 7-24,-3-3-264,-1-2-160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08.2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0 253 12379,'180'-230'6817,"-179"228"-6725,1 1-1,-1-1 1,0 0-1,1 1 1,-1-1 0,1 1-1,0-1 1,0 1-1,-1 0 1,1 0-1,0 0 1,0 0 0,0 0-1,0 0 1,0 0-1,4 0 1,-5 1-51,0 0 0,-1 0 0,1 0 1,0 0-1,0 0 0,-1 1 0,1-1 0,-1 0 0,1 0 0,0 1 1,-1-1-1,1 0 0,0 1 0,-1-1 0,1 1 0,-1-1 0,1 1 1,-1-1-1,1 2 0,1 0 18,-1 0 0,0 0 0,0 0 1,0 1-1,-1-1 0,1 0 0,0 1 1,0 2-1,5 57 441,-2 1 0,-5 69 0,0-67-395,1-59-120,-15 330-1469,10-318 405,3-13-554,3-9-1659,4-7 2126,5-4-132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08.6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92 14131,'8'25'909,"-2"1"0,-1 0 0,4 44 0,5 30 344,-11-83-1008,2 1 0,0 0 0,1-1 0,0 0 0,2 0 0,9 16 0,-15-29-206,1 0 1,-1-1-1,1 1 1,0-1-1,0 0 1,0 1-1,0-1 1,1-1-1,-1 1 1,1 0 0,-1-1-1,1 0 1,0 0-1,0 0 1,0 0-1,0-1 1,0 1-1,1-1 1,-1 0 0,0 0-1,1-1 1,-1 1-1,1-1 1,-1 0-1,0 0 1,1-1-1,-1 1 1,1-1 0,-1 0-1,8-2 1,-4 0-16,-1-1 1,0 1-1,1-1 1,-1-1-1,0 1 1,-1-1-1,1 0 1,-1-1-1,0 1 1,0-1-1,-1-1 1,0 1-1,0-1 1,0 0-1,-1 0 1,0 0-1,4-11 1,-2 4 2,-1 0 0,0-1 0,-2 1 0,1-1 0,-2 0 0,0 0 0,-1 0 0,0-25 0,-3 25 0,0-1 0,-1 0-1,0 1 1,-1 0 0,-1 0 0,0 0 0,-1 1 0,-11-20 0,13 26-37,-1 1 1,1 0 0,-1 0-1,-1 1 1,1-1-1,-1 1 1,0 0 0,0 1-1,-1-1 1,0 1 0,0 0-1,0 1 1,0 0 0,-1 0-1,0 1 1,1-1 0,-10-1-1,13 4-95,0 1-1,0-1 1,0 1 0,0 0-1,0 0 1,-1 0 0,1 1-1,0-1 1,0 1 0,0 0-1,0 0 1,0 1-1,0-1 1,1 1 0,-1 0-1,0 0 1,1 0 0,-1 0-1,-2 4 1,-2 0-386,1 1 0,1 0 1,-1 0-1,1 1 0,1 0 0,-10 16 1,10-14-507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08.9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237 104 14523,'2'-15'1256,"-8"7"-784,-5 1-151,-9-3 591,-1 0-296,-6 0-152,0-4-40,-1 6-96,1-2-96,5 3-368,1 3-248,5 4-688,5 5-897,10 11 1577,3 4-288,10-1-280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8:02.3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599 1 13451,'-6'5'329,"1"-1"-1,-1 0 1,0 1 0,0-2-1,-1 1 1,1-1 0,-1 0-1,1-1 1,-1 1 0,0-1-1,-8 1 1,3 1 20,-85 23 720,0-5 0,-107 11 0,199-32-1078,-44 6-823,45-6 676,0 0 1,-1 0-1,1 0 0,0 1 0,0-1 0,1 1 0,-1 0 0,-6 5 0,9-6-32,0 0 0,0 1 1,0-1-1,1 1 0,-1-1 0,0 1 1,1-1-1,-1 1 0,1-1 1,-1 1-1,1-1 0,0 1 0,0 0 1,0-1-1,0 1 0,0 0 1,0-1-1,0 1 0,1 0 0,-1-1 1,0 1-1,1-1 0,-1 1 1,2 2-1,1 4-221,1 0 1,0-1-1,6 11 1,15 14-962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09.3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269 142 13443,'-5'-14'237,"0"1"0,-1-1 0,0 1 0,-1 0 0,-12-18 0,16 28-177,0-1 0,0 0 0,0 1 0,-1 0 1,0 0-1,1 0 0,-1 0 0,0 1 0,0-1 1,-1 1-1,1 0 0,0 0 0,-1 1 0,1-1 1,-1 1-1,0 0 0,1 0 0,-1 1 0,0-1 1,-7 1-1,8 0 18,0 1 0,0-1 1,-1 1-1,1 0 0,0 0 1,0 0-1,0 1 0,1-1 0,-1 1 1,0 0-1,1 0 0,-1 0 1,1 1-1,-6 4 0,4-2 46,0 0 0,0 1 0,0 0-1,1 0 1,0 1 0,0-1 0,-5 13-1,4-7 21,1 0-1,0 0 0,1 1 0,0-1 0,1 1 1,1 0-1,0 0 0,0 0 0,2 17 1,0-26-121,-1 0 1,1 0 0,-1-1 0,1 1 0,1 0 0,-1 0-1,0-1 1,1 1 0,0 0 0,0-1 0,0 0 0,0 1-1,0-1 1,1 0 0,-1 0 0,1 0 0,0-1 0,0 1-1,6 4 1,-4-5-12,-1 0 1,0-1-1,1 1 0,0-1 0,-1 0 0,1 0 1,0-1-1,-1 1 0,1-1 0,0 0 0,0 0 1,-1-1-1,1 1 0,0-1 0,-1 0 0,7-2 1,4-3 6,0 0 0,-1-1 0,1-1 0,-1 0 0,-1-1 0,21-18 0,7-3 4,-41 29-23,1 1 0,-1 0-1,0 0 1,0-1 0,0 1 0,1 0 0,-1 0 0,0 0 0,0-1 0,1 1 0,-1 0 0,0 0 0,0 0 0,1 0 0,-1-1 0,0 1-1,1 0 1,-1 0 0,0 0 0,1 0 0,-1 0 0,0 0 0,1 0 0,-1 0 0,0 0 0,0 0 0,1 0 0,-1 0 0,0 0-1,1 0 1,-1 0 0,0 1 0,1-1 0,-1 0 0,0 0 0,0 0 0,1 0 0,-1 1 0,0-1 0,0 0 0,1 0 0,-1 0-1,0 1 1,0-1 0,0 0 0,1 0 0,-1 1 0,0-1 0,0 0 0,0 1 0,0-1 0,0 0 0,1 0 0,-1 1 0,0-1-1,0 0 1,0 1 0,0-1 0,0 0 0,0 1 0,0-1 0,0 0 0,0 1 0,-3 24-97,2-21 63,-6 34-442,-37 276-2817,39-225 2555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10.2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1 338 11827,'5'-7'327,"1"-1"1,-1 0 0,0 0 0,0 0-1,-1 0 1,3-10 0,17-57 1067,-12 33-746,-9 31-477,24-61 990,-24 65-1010,0 1 1,1 0-1,0 0 0,0 0 0,0 0 1,1 0-1,0 1 0,7-7 0,-10 11-102,0-1 0,0 1 0,-1 0-1,1 0 1,0 0 0,0 0-1,0 0 1,0 0 0,0 1 0,0-1-1,1 0 1,-1 1 0,0 0-1,0 0 1,0-1 0,0 1 0,0 1-1,1-1 1,-1 0 0,0 0 0,0 1-1,0-1 1,0 1 0,0 0-1,0 0 1,0-1 0,0 1 0,0 1-1,0-1 1,0 0 0,-1 0 0,1 1-1,0-1 1,-1 1 0,3 2-1,3 4 82,-1 0 0,0 0 0,-1 0 1,1 1-1,-2 0 0,7 14 0,-4-2-4,0 0 0,-1 0 1,-1 1-1,-1 0 0,-1 0 1,-1 0-1,-1 33 0,-1-54-121,0 1-1,0-1 1,0 0-1,0 0 0,0 0 1,0 0-1,-1 0 1,1 0-1,0 0 0,-1 0 1,1 0-1,-1 0 1,1 0-1,-2 1 0,-2-4 30,2-9-24,1-12-2,1 1 0,5-46 0,-3 56 4,0 0-1,1 1 1,0-1-1,1 1 1,1-1-1,-1 1 0,10-14 1,-14 24-5,1-1 0,0 0 0,0 1 0,0-1 1,1 1-1,-1-1 0,0 1 0,1 0 0,-1-1 0,0 1 0,1 0 0,0 0 1,-1 0-1,1 0 0,-1 0 0,1 1 0,0-1 0,2 0 0,-3 1 2,0 0 0,1 0 0,-1 0 0,0 0 0,0 1-1,0-1 1,1 0 0,-1 1 0,0-1 0,0 1 0,0-1 0,0 1-1,0 0 1,0 0 0,0-1 0,0 1 0,0 0 0,0 0 0,-1 0-1,2 1 1,3 6 51,0-1-1,-1 1 1,0 0-1,-1 0 1,5 17-1,0 5 163,-2 1 0,2 40 0,-1-12 112,-3-49-190,0-12-21,4-16-23,15-66 22,-12 38-76,26-63 0,-36 107-45,14-26 13,-14 27-12,-1 0-1,1 0 0,0 0 0,-1 1 0,1-1 0,0 0 0,-1 1 0,1-1 0,0 1 0,0-1 0,0 1 0,-1-1 0,1 1 0,0-1 0,0 1 0,0 0 1,0-1-1,0 1 0,0 0 0,0 0 0,0 0 0,0 0 0,0 0 0,0 0 0,0 0 0,0 0 0,0 0 0,0 0 0,0 1 0,1-1 0,5 5 6,-1 0-1,0-1 1,0 2-1,-1-1 1,0 1-1,0 0 1,0 0-1,7 12 1,10 12 38,-10-17-21,0 0 1,0-1-1,1 0 1,0-1-1,1-1 1,16 10-1,-18-14-1,-1-1 1,1 1-1,1-2 0,-1 0 1,0 0-1,1-1 0,0-1 1,23 2-1,-21-3-141,-1-1 1,1 0-1,-1-1 0,1-1 1,-1 0-1,21-6 0,-31 7 11,1-1 0,0 0-1,-1 0 1,1 0 0,-1-1 0,0 1 0,0-1 0,0 0-1,0-1 1,0 1 0,0-1 0,-1 1 0,0-1-1,0 0 1,0 0 0,0 0 0,-1-1 0,1 1 0,-1-1-1,0 1 1,-1-1 0,3-8 0,4-38-506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16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0 214 10066,'8'-17'1059,"0"0"0,1 1 0,0 0-1,2 1 1,21-27 0,-23 32-852,0 1 0,1 0 0,0 1 0,0-1 0,1 2 0,0 0 0,0 0 0,1 1 0,13-6 0,-23 11-172,1 0 0,0 0 0,0 0 0,0 0 0,0 1 0,0-1 0,0 1 0,0 0 0,0-1 0,0 1 0,0 1 0,0-1 0,0 0 0,0 1 0,0 0 0,0-1 0,0 1 0,0 0 0,0 1 0,0-1 0,-1 0 0,1 1 0,-1 0 0,1-1 0,-1 1 0,1 0 0,-1 0 0,0 0 0,0 1 0,0-1 0,0 0 0,0 1 0,-1 0 0,1-1 0,-1 1 0,0 0 0,2 5 0,0 2 3,0 0-1,-1 1 1,-1-1 0,1 1-1,-2-1 1,0 1 0,0 0-1,0-1 1,-2 1 0,1-1-1,-1 1 1,-1-1-1,-5 15 1,-6 11 79,-2 0 0,-24 41-1,-49 73 221,-19 34 284,106-180-558,0 0 0,0 0 1,0 0-1,1 0 0,-1 1 0,1-1 1,-1 8-1,2-12-42,0 1 1,1 0-1,-1 0 1,0 0-1,0 0 1,0 0-1,0 0 1,1 0-1,-1 0 1,0-1-1,1 1 1,-1 0-1,1 0 1,-1 0-1,1-1 1,-1 1-1,1 0 1,0-1-1,-1 1 1,1 0-1,0-1 1,0 1-1,-1-1 1,1 1-1,0-1 1,0 1-1,0-1 1,-1 0-1,1 1 1,0-1-1,0 0 1,0 0-1,0 0 1,0 1-1,0-1 1,0 0-1,0 0 1,0-1-1,1 1 1,23-1 224,0 0 0,0-2 1,27-7-1,-20 4-204,42-3 0,-64 8-388,0 1 0,-1 0 0,1 1 0,0 0 1,-1 1-1,1 0 0,-1 0 0,16 7 0,-23-8 135,-1-1-1,1 1 0,-1 0 0,0 0 0,1-1 0,-1 1 0,0 0 0,0 0 0,0 0 0,0 1 0,0-1 0,0 0 0,0 0 0,2 3 0,-2 0-829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17.5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301 199 8474,'1'-13'516,"1"-1"0,-2 0 0,0 0 0,0 0 0,-6-27 0,5 36-391,0 1 0,-1-1 0,1 1 1,-1-1-1,0 1 0,0 0 1,-1 0-1,1 0 0,-1 0 0,0 1 1,0-1-1,-1 0 0,1 1 0,-1 0 1,1 0-1,-1 0 0,0 1 1,0-1-1,0 1 0,0 0 0,-7-3 1,6 4-23,1-1 1,-1 1 0,0-1-1,0 1 1,0 1-1,0-1 1,0 1 0,0 0-1,0 0 1,0 0-1,0 1 1,0 0 0,0 0-1,0 0 1,-6 3-1,4-1 30,1 0-1,-1 1 0,1 0 0,0 0 0,0 0 0,0 1 1,1 0-1,-1 0 0,-6 9 0,2-1 63,2 0-1,-1 0 0,2 1 1,-1 0-1,2 0 1,0 1-1,1-1 1,0 1-1,-2 20 0,5-26-95,1 0-1,0 0 0,1 0 1,0 0-1,0 0 0,2 12 0,-1-19-83,-1 0 0,1 0 0,-1 0 0,1 0 0,0 0 0,-1 0-1,1 0 1,0 0 0,0-1 0,1 1 0,-1 0 0,0-1 0,1 1 0,-1-1-1,0 1 1,1-1 0,0 0 0,-1 1 0,1-1 0,0 0 0,0 0 0,-1 0-1,1-1 1,0 1 0,0 0 0,0-1 0,0 1 0,0-1 0,0 1 0,0-1-1,0 0 1,1 0 0,1 0 0,8-2 0,-1 0 1,0-1-1,1 0 0,-1-1 1,-1 0-1,1-1 0,-1 0 0,1 0 1,10-9-1,36-16 89,-56 29-99,0 0 0,0 1 0,0-1 0,0 1 0,0-1 0,0 1 0,0 0 0,0-1 0,1 1 0,-1 0 0,0 0 0,0 0 0,0 0 0,0 0 0,0 0 0,1 0-1,-1 0 1,0 0 0,0 0 0,0 1 0,0-1 0,0 0 0,1 1 0,-1-1 0,0 1 0,0-1 0,0 1 0,0 0 0,0-1 0,-1 1 0,1 0 0,0 0 0,0 0 0,0-1-1,-1 1 1,1 0 0,0 0 0,-1 0 0,1 0 0,-1 0 0,1 2 0,1 5 22,0-1 0,-1 0-1,0 0 1,-1 0 0,0 13 0,0-9-3,-1 340 2,1-345-95,0 0-104,0 1 0,0-1 0,-1 0 0,0 0 0,0 1 0,0-1-1,-1 0 1,-3 10 0,5-16 91,-1 0 1,1 1-1,0-1 0,0 1 1,-1-1-1,1 0 1,0 1-1,-1-1 0,1 0 1,-1 1-1,1-1 0,0 0 1,-1 1-1,1-1 0,-1 0 1,1 0-1,-1 0 0,1 1 1,-1-1-1,1 0 0,-1 0 1,1 0-1,-1 0 0,1 0 1,-1 0-1,1 0 0,-1 0 1,1 0-1,-1 0 0,1 0 1,-1 0-1,1 0 0,-1-1 1,1 1-1,0 0 0,-1 0 1,1 0-1,-1-1 0,1 1 1,-1 0-1,1-1 0,0 1 1,-1 0-1,1-1 0,0 1 1,-1 0-1,1-1 0,0 1 1,-1-1-1,1 0 0,-18-24-1753,8 0 730,5-4-128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18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168 176 10650,'4'-9'251,"0"-1"1,0 0-1,-1 0 0,0 0 0,-1-1 0,0 1 1,1-18-1,-3 25-168,0 0-1,0-1 1,0 1 0,0 0 0,-1 0-1,1 0 1,-1 0 0,0 0-1,0 0 1,0 1 0,0-1 0,0 0-1,-1 0 1,1 1 0,-1-1 0,0 1-1,0-1 1,0 1 0,0 0 0,0-1-1,0 1 1,-1 0 0,1 1-1,-1-1 1,1 0 0,-1 1 0,0-1-1,0 1 1,1 0 0,-6-1 0,5 1 1,0 0 0,0 1 0,1 0 1,-1-1-1,0 1 0,0 0 0,0 0 1,1 1-1,-1-1 0,0 1 0,0-1 1,1 1-1,-1 0 0,0 0 0,1 0 1,-4 2-1,1 0 24,1 0 1,0 0-1,0 0 0,0 1 0,0 0 1,1 0-1,-1 0 0,-3 5 1,0 2 58,1 0 0,0 1-1,1 0 1,0-1 0,0 2 0,-3 16 0,7-24-120,-6 36 258,7-38-278,-1-1 1,1 1-1,0 0 1,0-1-1,1 1 1,-1-1-1,0 1 1,1-1-1,0 1 0,-1-1 1,1 1-1,0-1 1,2 3-1,-2-4-16,-1 0 0,1-1 0,0 1-1,0 0 1,0-1 0,0 1 0,0-1 0,0 1 0,0-1-1,0 1 1,0-1 0,0 1 0,0-1 0,0 0-1,0 0 1,0 0 0,0 1 0,0-1 0,0 0-1,0 0 1,0-1 0,1 1 0,-1 0 0,0 0 0,0 0-1,0-1 1,0 1 0,0 0 0,0-1 0,0 1-1,2-2 1,31-21 180,-31 20-153,7-5 42,-7 5-10,0 0 0,0 1-1,1-1 1,-1 1 0,1 0-1,0 0 1,6-3-1,-9 5-55,0 0 0,-1 0 0,1 0-1,-1 0 1,1 0 0,0 0-1,-1 0 1,1 0 0,-1 0-1,1 0 1,0 0 0,-1 0-1,1 1 1,-1-1 0,1 0-1,0 0 1,-1 1 0,1-1-1,-1 0 1,1 1 0,-1-1-1,1 1 1,0 1 8,1 0 0,-1-1 0,0 1 0,-1 0 0,1-1 1,0 1-1,0 0 0,-1 0 0,1 0 0,-1 3 0,8 51 68,-2 93 1,-4-63-707,2 8-1442,-10 114 1,0-153 1120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20.5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392 25 14459,'0'-1'98,"1"0"0,0 0 0,-1 0-1,1 1 1,0-1 0,0 0 0,0 0 0,0 0-1,-1 1 1,1-1 0,0 0 0,0 1 0,1-1-1,-1 1 1,0-1 0,0 1 0,0-1 0,0 1-1,0 0 1,2-1 0,2 0 230,-13 1 496,1 0 1,0-1-1,-14-2 1,-13-2-288,-16 4-67,-1 3 0,0 2 0,-75 15-1,95-13-443,-1-3 18,66-4-189,-1 2 1,1 2 0,-1 1-1,1 1 1,-1 2-1,56 19 1,-86-24 141,0-1 0,0 0-1,0 1 1,0 0 0,0 0 0,-1 0 0,1 0-1,-1 0 1,1 0 0,-1 1 0,0-1 0,1 1 0,-1-1-1,-1 1 1,4 4 0,-4-3 1,1 1 0,-1-1-1,0 0 1,0 0 0,-1 1 0,1-1 0,-1 0-1,0 1 1,0-1 0,0 1 0,-2 5 0,-12 66 87,-31 89 1,-5 24 67,41-147-219,-1 3-1527,-8 85-1,18-129 1563,0-1 4,0 0 1,-1 1-1,1-1 1,0 1-1,0-1 1,0 1 0,0-1-1,0 1 1,0 0-1,0-1 1,0 1-1,0-1 1,0 1 0,0-1-1,0 1 1,0-1-1,0 1 1,0-1-1,0 1 1,1-1 0,-1 1-1,0-1 1,0 0-1,1 1 1,-1-1-1,0 1 1,1-1 0,-1 0-1,0 1 1,1-1-1,-1 1 1,1-1-1,-1 0 1,0 0 0,1 1-1,-1-1 1,1 0-1,-1 0 1,1 0-1,-1 1 1,1-1 0,-1 0-1,1 0 1,-1 0-1,1 0 1,0 0-1,23-4-847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20.8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420 98 16900,'-34'-15'1272,"-4"5"-1032,3 7-136,-5-3 800,-2-4-632,-4-4-256,2 3-8,9 0-56,2 1-104,8 6-320,5 1-216,6 7-888,4 10 1280,6 3-249,4 1-191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21.2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33 10634,'0'-1'60,"0"0"1,1 0-1,-1 0 0,0 0 0,1 1 0,-1-1 1,0 0-1,0 0 0,0 0 0,0 0 0,0 0 1,0 0-1,0 0 0,0 0 0,0 0 0,-1 0 1,1 0-1,0 0 0,-1 0 0,1 0 0,0 0 1,-1 0-1,1 0 0,-1 0 0,0 1 0,1-1 0,-2-1 1,0 1 41,1 0 0,-1 1 1,1-1-1,-1 0 0,0 1 1,0 0-1,1-1 0,-1 1 1,0 0-1,0 0 0,1 0 1,-1 0-1,0 0 0,-2 0 1,-3 1 165,0 1 0,0-1 0,1 1 0,-1 0 0,0 1 0,1 0 0,-9 4 0,7 0-65,1-1-1,-1 1 0,1 1 0,0-1 1,1 1-1,0 0 0,0 1 0,0-1 1,1 1-1,1 0 0,0 1 0,-6 18 1,2-2 96,2 1 0,1 0 0,-3 45 1,7-45-155,0 0 1,2-1-1,5 32 1,-5-49-115,1 1-1,0-1 1,0 0 0,1 0-1,1 0 1,-1 0 0,1 0 0,1-1-1,-1 0 1,2 0 0,-1 0-1,8 9 1,-11-15-23,1 0 0,-1 0 0,0 0 0,0-1 0,1 1-1,-1 0 1,1-1 0,0 0 0,-1 0 0,1 1 0,0-1 0,0-1 0,0 1 0,0 0 0,-1-1-1,1 0 1,0 1 0,0-1 0,0 0 0,0-1 0,0 1 0,0 0 0,0-1 0,0 0 0,0 1-1,-1-1 1,1 0 0,0-1 0,-1 1 0,1 0 0,0-1 0,2-2 0,-1 1-2,-1 0 1,1 0-1,-1 0 1,0 0-1,0-1 1,0 0-1,0 0 1,0 0-1,-1 0 1,0 0-1,0 0 1,0 0-1,0-1 1,-1 1-1,0-1 1,0 1-1,0-1 1,0 0-1,0-7 1,-1 10-4,0 0 0,0 1 0,0-1 0,-1 0 0,1 1 1,0-1-1,-1 0 0,1 1 0,-1-1 0,1 1 0,-1-1 0,0 0 0,0 1 0,1 0 1,-1-1-1,0 1 0,0-1 0,-2-1 0,1 3-3,1-1 0,0 0 0,0 1 0,0-1 1,-1 1-1,1-1 0,0 1 0,-1 0 0,1 0 0,0-1 0,-1 1 0,1 0 0,0 0 0,-1 0 0,1 0 1,0 1-1,-1-1 0,0 1 0,-4 0-37,1 1 1,0 0-1,0 1 0,0-1 1,0 1-1,0 0 0,1 0 1,-1 0-1,-5 7 0,-3 3-558,1 1 0,1 0 0,1 1 0,0 1-1,0 0 1,2 0 0,0 0 0,-11 36-1,15-29-332,3-4-212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21.6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91 11050,'5'-8'289,"0"0"-1,1 1 1,0 0-1,0 0 1,1 1-1,0 0 1,0 0-1,0 0 1,11-5-1,-14 8-115,0 1 0,1-1 0,-1 1 0,0 1 0,1-1 0,-1 1 0,1-1 0,-1 1 0,1 0 0,0 1 0,-1-1 0,1 1 0,0 0 0,-1 0 0,1 1 0,0-1 0,-1 1 0,1 0 0,0 0 0,4 2 0,-6 0-47,0-1 0,0 0 1,0 1-1,0 0 0,0-1 0,-1 1 1,1 0-1,-1 1 0,0-1 0,0 0 1,0 1-1,0-1 0,0 1 0,-1-1 1,1 1-1,-1 0 0,0 0 0,-1-1 1,1 1-1,0 8 0,0 9 309,0-1 0,-3 34 0,2-53-416,-5 47 439,2-17-59,1 0-1,2 39 1,1-60-302,0 0 1,1 0-1,0 0 1,1 0-1,0 0 1,1-1-1,-1 1 1,2-1-1,-1 0 1,13 17-1,-5-11-103,1-1 1,1 0-1,0 0 0,1-2 0,1 1 0,0-2 0,0 0 0,23 10 1,0-2-1216,2-2 1,65 18-1,-83-28 406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29.4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689 150 10890,'3'-6'-209,"8"-18"4511,-11 23-4188,0 1 0,0-1 0,1 1 0,-1-1 0,0 1 0,0-1 0,0 1 0,0 0 0,0-1 0,0 1 0,0-1 0,0 1 0,0-1 0,0 1 0,-1-1 0,1 1 0,0-1-1,0 1 1,0-1 0,0 1 0,-1 0 0,1-1 0,0 1 0,0-1 0,-1 1 0,1 0 0,0-1 0,-1 1 0,1 0 0,0 0 0,-1-1 0,1 1 0,-1 0 0,1 0 0,0-1-1,-1 1 1,1 0 0,-1 0 0,1 0 0,-1 0 0,1-1 0,-1 1 0,1 0 0,-1 0 0,-35-5 1413,-56-18 1,3 1-1282,80 20-233,-216-38 157,172 34-156,0 2 1,-70 3-1,123 1-13,-1 0-1,1-1 1,-1 1-1,1 0 0,-1 0 1,1 0-1,-1 1 0,1-1 1,0 0-1,-1 0 1,1 0-1,-1 0 0,1 0 1,0 0-1,-1 1 1,1-1-1,-1 0 0,1 0 1,0 1-1,-1-1 0,1 0 1,0 0-1,-1 1 1,1-1-1,0 0 0,0 1 1,-1-1-1,1 1 1,0-1-1,0 0 0,0 1 1,-1-1-1,1 1 0,0-1 1,0 0-1,0 1 1,0-1-1,0 1 0,0-1 1,0 1-1,0-1 1,0 0-1,0 1 0,0-1 1,0 1-1,0-1 0,0 1 1,0-1-1,1 0 1,-1 1-1,0-1 0,0 1 1,0-1-1,1 0 1,-1 1-1,1 0 0,19 27 1,-12-19 3,3 9 0,-1-1 0,-1 2-1,-1 0 1,0 0 0,-2 0 0,0 1 0,-1 0-1,0 0 1,1 33 0,-2 17-2,-8 103 1,2-114-2,1-35-2,-2 179 19,4-169-5,2 0-1,2-1 1,17 65 0,-19-88 2,0 0 0,1 0 1,0-1-1,1 0 0,0 0 0,1 0 1,11 14-1,-13-18-1,0-1-1,0 0 1,1-1 0,-1 1 0,1-1 0,0 0-1,0 0 1,0 0 0,0-1 0,0 0 0,0 0 0,1 0-1,-1 0 1,1-1 0,8 1 0,7-1 68,0-1 0,0-1-1,38-7 1,-34 4-444,43-2-1,-59 7-229,0-1 0,0 1-1,0 0 1,0 1-1,-1 0 1,1 0-1,0 1 1,13 7 0,-18-8 152,-3-1 345,0-1 0,0 1 0,0-1-1,-1 1 1,1-1 0,0 0 0,0 1 0,0-1 0,0 0 0,0 0-1,0 1 1,0-1 0,0 0 0,0 0 0,1 0 0,2-2-1043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8:02.7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513 58 12915,'-6'-6'1408,"-8"1"-728,-4 0-232,-13 1 1321,-6 1-825,-11-2-272,0-1 8,-2 0-112,-3-1-88,4 2-160,4-1-119,9 6-554,6 4-415,9 6 648,3 2-128,9 2-104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29.7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553 143 12307,'1'-5'234,"3"-13"1509,-4 18-1684,0-1 1,0 1-1,0-1 1,-1 0-1,1 1 1,0 0-1,0-1 1,-1 1-1,1-1 1,0 1-1,-1-1 1,1 1-1,0-1 1,-1 1 0,1 0-1,-1-1 1,1 1-1,0 0 1,-1 0-1,1-1 1,-1 1-1,1 0 1,-1 0-1,1-1 1,-1 1-1,0 0 1,1 0-1,-1 0 1,1 0-1,-2 0 1,-243-56 5383,35 7-5613,170 45-636,38 4 774,-1 0 0,1 0 0,0 1 0,0-1 0,-1 1 0,1-1 1,0 1-1,0 0 0,0 0 0,0 0 0,0 0 0,0 0 0,0 1 0,0-1 1,-2 3-1,-9 16-346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34.9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87 6545,'0'-4'195,"0"-3"683,0-1 1,0 0-1,1 0 1,0 1-1,0-1 1,0 0-1,1 1 0,4-10 1,-6 16-839,0 1 1,0 0-1,0 0 1,0 0 0,0 0-1,0-1 1,0 1-1,0 0 1,0 0-1,1 0 1,-1 0 0,0-1-1,0 1 1,0 0-1,0 0 1,0 0-1,0 0 1,0 0 0,1-1-1,-1 1 1,0 0-1,0 0 1,0 0-1,0 0 1,0 0 0,1 0-1,-1 0 1,0 0-1,0 0 1,0-1-1,0 1 1,1 0 0,-1 0-1,0 0 1,0 0-1,0 0 1,1 0-1,-1 0 1,0 0-1,0 0 1,0 1 0,4 7 772,-2 14-144,-14 172 1068,1 18-838,11-203-807,0 0-1,1 0 0,0-1 1,1 1-1,5 17 0,-7-24-67,1 0 1,-1 0-1,1-1 0,0 1 0,0-1 0,0 1 1,0-1-1,0 1 0,0-1 0,0 1 0,1-1 1,-1 0-1,0 0 0,1 1 0,-1-1 0,1 0 0,-1 0 1,1-1-1,0 1 0,-1 0 0,1 0 0,0-1 1,-1 1-1,1-1 0,0 0 0,0 1 0,0-1 1,-1 0-1,1 0 0,0 0 0,0 0 0,0 0 1,-1-1-1,1 1 0,0 0 0,2-2 0,6-2 54,1-1 0,-1 0-1,0 0 1,-1-1 0,1-1-1,-1 0 1,-1 0 0,11-11-1,-10 9-58,0 1 0,0 1 0,0-1 0,1 2-1,0-1 1,0 1 0,20-8 0,-28 14-74,0-1-1,1 0 1,-1 1 0,1 0-1,-1-1 1,1 1 0,-1 0-1,1 1 1,-1-1-1,1 0 1,-1 1 0,1-1-1,-1 1 1,1 0 0,-1 0-1,0 0 1,3 1 0,2 2-555,-1 1 0,1-1-1,-1 1 1,5 7 0,10 6-1803,-14-14 1345,-4-7-282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35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15555,'3'8'283,"0"0"0,-1 1 0,0 0 0,0-1 0,-1 1 0,0 0 0,-1 0 0,0 13 0,0 3 219,3 334 1408,-3-266-8012,0-107 5085,0-1-223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35.7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396 18 13395,'8'-5'730,"3"-3"585,-12 5-493,-7 2 157,-248 19 2308,220-15-3153,12-1-96,16-2 2,-1 0 0,1 1-1,0 0 1,-1 1 0,1-1 0,0 2-1,0-1 1,-11 6 0,19-8-27,-1 0 1,1 1 0,0-1-1,-1 0 1,1 1 0,0-1-1,-1 1 1,1-1 0,0 1-1,0-1 1,-1 1 0,1-1-1,0 1 1,0-1 0,0 1 0,0-1-1,0 1 1,0-1 0,0 1-1,0-1 1,0 1 0,0 0-1,0-1 1,0 1 0,0-1-1,0 1 1,0-1 0,0 1-1,1-1 1,-1 1 0,0-1-1,0 1 1,1-1 0,-1 0-1,0 1 1,1-1 0,-1 1-1,0-1 1,1 0 0,-1 1-1,1-1 1,0 1 0,23 20 276,-18-16-208,30 25 52,-2 3 0,-1 0 0,52 69 0,-65-74-131,-2 0-1,-1 1 0,-1 1 0,-2 1 1,-1 0-1,11 37 0,-21-55 6,0 0-1,0-1 1,-1 2 0,-1-1-1,-1 0 1,0 15-1,0-24-14,-1-1 0,1 1 0,-1-1-1,0 1 1,0-1 0,-1 1 0,1-1-1,-1 1 1,1-1 0,-1 0 0,-4 5-1,5-6-21,-1 0-1,0-1 1,0 1-1,0-1 0,0 1 1,-1-1-1,1 0 1,0 1-1,-1-1 0,1 0 1,0-1-1,-1 1 1,1 0-1,-1-1 0,1 1 1,-1-1-1,0 0 1,-3 0-1,0 0-219,1-1 0,-1 0 0,1 0 0,-1 0 0,1-1 0,0 1 0,-1-1 0,1-1 0,0 1 0,0-1 0,0 0 0,1 0 0,-1 0 0,1-1 0,-1 1 0,1-1 0,0 0 0,1 0 0,-1-1 0,-5-8 0,1-3-853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36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111 108 8282,'-2'-7'546,"-1"0"0,1 0 0,-1 0 1,0 0-1,-1 1 0,0-1 0,-6-8 1,9 13-403,-1 0 0,1 0 0,-1 0 0,1 1 0,-1-1 0,0 0 0,0 1 0,1-1 0,-1 1 1,0-1-1,0 1 0,-1 0 0,1 0 0,0 0 0,0 0 0,0 0 0,-1 1 0,1-1 0,0 1 1,-1-1-1,1 1 0,-1 0 0,1 0 0,0 0 0,-1 0 0,-3 1 0,5 0-92,-1-1-1,1 1 0,0 0 1,0 0-1,-1-1 1,1 1-1,0 0 1,0 0-1,0 0 0,0 1 1,0-1-1,0 0 1,1 0-1,-1 0 0,0 1 1,0-1-1,1 0 1,-1 1-1,1-1 0,0 0 1,-1 1-1,1-1 1,0 1-1,0-1 1,0 1-1,-1-1 0,2 1 1,-1-1-1,0 2 1,1 6 84,0 0 0,1 0 0,4 13 0,57 161 454,8 28-496,-38-60-72,-30-125-18,0 0 0,-2 0 0,-2 47 0,0-66-2,-1 0 0,1-1 1,-1 1-1,0 0 0,0-1 1,-1 0-1,-3 7 0,5-12 0,1 0 1,-1 0-1,1 0 1,-1 0-1,1 0 1,-1 0-1,0 0 0,1-1 1,-1 1-1,0 0 1,0 0-1,1-1 0,-1 1 1,0 0-1,0-1 1,0 1-1,0-1 1,0 1-1,0-1 0,0 1 1,0-1-1,0 0 1,0 0-1,0 1 0,0-1 1,0 0-1,-1 0 1,1 0-1,0 0 1,0 0-1,0 0 0,0-1 1,0 1-1,0 0 1,0-1-1,0 1 0,0 0 1,0-1-1,0 1 1,0-1-1,0 1 0,0-1 1,0 0-1,1 1 1,-1-1-1,0 0 1,0 0-1,1 0 0,-1 1 1,0-2-1,-3-4 14,0 1 0,0-1-1,1 0 1,0 0 0,0 0 0,0-1-1,1 1 1,0-1 0,0 1 0,1-1-1,-1-12 1,0-4 49,1 1-1,3-33 1,1 27 17,1 0 0,2 0 0,1 0 0,1 1 0,22-49 0,76-123 492,-80 155-380,-25 43-189,7-13 68,0 0 0,-1-1 0,0 0 0,-1 0 0,4-16 0,-9 27-58,0 1 0,-1 0 0,1-1 0,-1 1 0,0-1 0,0 1 0,0-1-1,0 1 1,-1 0 0,0-1 0,1 1 0,-1-1 0,0 1 0,0 0 0,-1 0-1,1 0 1,-1 0 0,0 0 0,1 0 0,-1 0 0,0 0 0,-1 1 0,1-1-1,0 1 1,-1-1 0,0 1 0,1 0 0,-1 0 0,-6-3 0,2 1-146,-1 1 0,1 0 0,-1 1 0,1-1 0,-1 1 0,0 1 0,0 0 0,0 0 0,0 0 0,0 1 0,0 0 0,0 1 0,-12 2 1,6-1-256,0 2 0,0 0 0,0 1 1,1 0-1,0 1 0,-21 12 1,-3 5-455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38.9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0 853 12011,'40'60'3735,"-8"-11"-2546,2-1-1,63 69 1,-93-113-1116,0 0-1,1 0 1,-1 0 0,1-1-1,-1 0 1,1 0-1,0 0 1,0-1 0,1 0-1,5 2 1,-8-3-47,-1-1 0,0 0 0,0 1 0,1-1 1,-1 0-1,0-1 0,1 1 0,-1 0 0,0-1 0,0 1 0,1-1 0,-1 0 1,0 0-1,0 0 0,0 0 0,0 0 0,0 0 0,0 0 0,0-1 0,0 1 1,-1-1-1,1 1 0,-1-1 0,1 0 0,-1 1 0,1-1 0,-1 0 0,2-3 0,6-12 49,0 0-1,0-1 0,-2 0 0,10-35 0,12-82-17,-25 111-50,55-442 94,-38 262 80,-20 201-166,-1 1 1,0-1 0,1 0 0,-1 0 0,0 0-1,-1 0 1,1 0 0,0 0 0,-1 1 0,0-1-1,-1-4 1,0 5 7,1 0-1,-1 0 1,1 0-1,-1 0 1,0 0-1,0 1 0,0-1 1,0 1-1,0-1 1,0 1-1,0 0 1,-1 0-1,-3-2 1,-105-40 317,-126-33 0,236 76-643,-5-2-3167,8 2 1738,3 0 799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41.0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660 7 11779,'5'-7'2292,"-10"9"-453,-11 4-847,-255 49 3452,193-44-4113,-119 1-1,187-12-401,0 1 0,0-2-1,0 0 1,0 0 0,1-1-1,-1 0 1,-15-5 0,25 7 43,0 0 0,0 0 0,0 0 0,0 0 0,-1 0 0,1 0 0,0 0 0,0 0 0,0 0 0,0 0 1,-1 0-1,1 0 0,0 0 0,0 0 0,0 0 0,0-1 0,0 1 0,-1 0 0,1 0 0,0 0 0,0 0 0,0 0 1,0 0-1,0 0 0,0-1 0,0 1 0,-1 0 0,1 0 0,0 0 0,0 0 0,0 0 0,0-1 0,0 1 1,0 0-1,0 0 0,0 0 0,0 0 0,0-1 0,0 1 0,0 0 0,0 0 0,0 0 0,0 0 0,0-1 0,0 1 1,0 0-1,0 0 0,0 0 0,0 0 0,1-1 0,-1 1 0,0 0 0,12-5-1649,16 1-135,-7 6 1021,4 3-171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41.3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555 0 11146,'-5'4'347,"0"-1"-1,-1 1 1,1-1-1,-1-1 1,0 1 0,0-1-1,0 0 1,0 0-1,-8 1 1,-61 6 1697,52-7-1914,-23 3 340,-17 0 120,1 3 0,-105 28 1,163-35-772,0 0 0,0 1 0,0-2 0,0 1 0,0 0 1,0-1-1,-8 0 0,12 0 122,-1 0 0,0 0 1,1 0-1,-1-1 0,0 1 1,1 0-1,-1 0 0,1-1 0,-1 1 1,1 0-1,-1-1 0,1 1 1,-1-1-1,1 1 0,-1 0 1,1-1-1,-1 1 0,1-1 0,0 0 1,-1 0-1,0-1 7,1 1 1,-1-1-1,1 1 1,0-1-1,0 0 1,0 1-1,0-1 1,0 0-1,0 1 0,0-1 1,0 1-1,1-3 1,6-17-671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41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 14107,'0'-20'1424,"5"16"-928,4 5-280,-4 13 1545,-2 3-2017,0 7-1673,0 0 1633,0-3-224,4-2-192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42.2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1 156 10226,'2'-8'317,"1"0"0,0 0 0,0 1 0,1-1 0,-1 1-1,2 0 1,-1 0 0,8-8 0,-4 5 135,1 0 0,0 1 1,0 0-1,17-12 0,-22 18-319,0 1-1,0-1 0,0 1 1,0 0-1,1 0 0,-1 0 1,1 1-1,-1 0 1,1 0-1,0 0 0,-1 0 1,1 0-1,0 1 0,0 0 1,-1 0-1,8 2 1,-8-1-63,0 0 1,0 0 0,0 1-1,0 0 1,0-1 0,0 2-1,-1-1 1,1 0-1,-1 1 1,0-1 0,1 1-1,-1 0 1,-1 0 0,1 0-1,0 1 1,-1-1 0,1 1-1,2 6 1,0 1-13,0 1-1,-1 1 1,0-1-1,-1 0 1,0 1-1,-1 0 1,-1-1-1,0 1 1,0 0-1,-2 0 1,1 0-1,-5 21 1,-5 13 37,-1-1 0,-19 46 1,29-90-90,-95 233 664,40-106 190,55-127-814,0 0-1,0 0 1,0 0 0,0 0 0,1 0 0,-1 0-1,1 0 1,0 0 0,-1 0 0,1 1 0,0-1-1,0 0 1,0 0 0,1 4 0,0-5-16,0 0 1,0 0 0,0 0 0,0 0 0,0 0-1,0 0 1,0 0 0,0 0 0,0 0 0,0 0-1,1-1 1,-1 1 0,0 0 0,1-1 0,-1 1-1,0-1 1,1 0 0,-1 1 0,0-1 0,1 0-1,-1 0 1,2 0 0,8 2-73,-1 1-1,0 0 1,0 1 0,0 0 0,-1 0-1,1 1 1,10 7 0,21 10-2167,-38-20 1906,0-1 1,0 0 0,0 1-1,0-1 1,0-1-1,0 1 1,0 0 0,0-1-1,0 1 1,1-1-1,-1 0 1,0 0 0,0 0-1,0-1 1,1 1 0,-1-1-1,0 1 1,0-1-1,0 0 1,0-1 0,0 1-1,0 0 1,0-1-1,-1 1 1,1-1 0,3-3-1,12-11-992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8:04.5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1102 5601,'3'25'1127,"2"28"356,-4-50-1134,-1 0-1,-1 0 1,1 1 0,0-1 0,-1 0 0,0 0-1,1 0 1,-1 0 0,0 0 0,-1 0 0,1 0 0,-4 5-1,5-8-242,0 1-1,0-1 1,0 0-1,0 1 1,-1-1-1,1 0 1,0 0-1,0 1 1,-1-1-1,1 0 1,0 0-1,-1 1 1,1-1-1,0 0 1,0 0-1,-1 0 1,1 0-1,0 1 1,-1-1-1,1 0 0,-1 0 1,1 0-1,0 0 1,-1 0-1,1 0 1,0 0-1,-1 0 1,1 0-1,0 0 1,-1 0-1,1 0 1,-1-1-1,-7-9 1846,-1-17 26,1-53 476,1-110 0,6 88-1990,-4-155-30,-9-226-287,12 464-176,1 11-76,0 1-1,1-1 1,0 0-1,0 1 1,2-14-1,1 20-765,1 5 171,2 9-463,26 87-5485,-9 1 3904,-11-39 1125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42.5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13 16420,'-7'-9'1440,"3"5"-856,1 5-208,3 2 1176,2-1-872,1 1-399,-2 1-9,3 3-96,0-2-160,1 2-480,-1-1-209,0-2-375,0-1-192,1-1-1393,-3-4 1913,0 1-344,1-2-232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43.1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370 209 10290,'-2'-16'617,"0"0"1,-10-30-1,10 40-503,0 0 0,-1 1 0,1-1 0,-2 1 0,1 0 0,0 0 0,-1 0 0,0 0 0,0 1 0,-1 0 0,-5-5 0,0 1 128,-1 0 0,-1 1 0,0 1 0,0 0 1,0 0-1,0 1 0,-25-6 0,28 9-74,0 0 0,0 0-1,-1 1 1,1 0 0,-1 1 0,1 0-1,-1 1 1,1 0 0,-1 0-1,1 1 1,-17 5 0,22-5-88,0 0 0,0 0 0,0 0 0,1 0 0,-1 1 0,1 0 0,0-1 0,0 1 0,0 0 0,0 1 0,0-1 0,1 1 0,-1-1 0,1 1 0,0 0 0,0 0 0,0-1 0,1 2 0,-1-1 0,1 0 0,-1 5 0,2-7-59,-1 1 0,1 0 1,0-1-1,0 1 0,0 0 1,1-1-1,-1 1 1,0 0-1,1-1 0,0 1 1,0-1-1,0 1 1,0-1-1,0 1 0,0-1 1,0 0-1,1 1 1,-1-1-1,1 0 0,0 0 1,0 0-1,-1 0 1,1-1-1,1 1 0,-1 0 1,0-1-1,0 1 0,0-1 1,1 0-1,-1 0 1,1 0-1,-1 0 0,1 0 1,4 0-1,5 1-1,0 0-1,-1-2 1,1 1-1,0-2 1,0 1-1,0-2 1,0 0-1,15-4 0,-6 2 69,-20 4-79,0-1 1,0 1-1,0 0 1,0 0-1,0 0 0,1 0 1,-1 0-1,0 0 1,0 0-1,0 1 0,0-1 1,0 0-1,0 1 1,0-1-1,0 0 0,0 1 1,0-1-1,0 1 0,0 0 1,0-1-1,2 2 1,-2 0 4,0 0-1,1 0 1,-1 0 0,0 0 0,0 0 0,0 0 0,0 0 0,-1 0 0,1 0 0,0 4 0,1 7 32,-1 0 1,0-1 0,-2 18 0,0-13-9,-2 50 2,-4 0-1,-20 89 1,4-27-827,22-122 609,-1 4-420,0 1 1,0 0-1,2 0 1,-1 0-1,2 0 1,1 16-1,-1-27 478,-1 0 0,1 0-1,-1 0 1,1-1-1,-1 1 1,1 0 0,0 0-1,-1 0 1,1-1-1,0 1 1,0 0-1,-1-1 1,1 1 0,0 0-1,0-1 1,0 1-1,0-1 1,0 0 0,0 1-1,0-1 1,0 0-1,0 1 1,0-1 0,0 0-1,0 0 1,0 0-1,0 0 1,0 0 0,0 0-1,0 0 1,0 0-1,0-1 1,0 1 0,2-1-1,13-3-1082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43.5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 14571,'1'-13'976,"5"7"-848,5 8-192,1 6-432,-3 5-1344,-1 2 1456,-3 2-208,1-1-177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44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0 312 10218,'6'-8'472,"0"0"0,0 1 0,0 0 0,1 0 0,13-10 0,8-8 744,17-24 587,-2-2 0,44-67 0,-75 104-1144,-12 14-640,0 0-1,1 0 1,-1 0 0,0 0 0,0 0-1,0 0 1,1 0 0,-1-1 0,0 1-1,0 0 1,0 0 0,1 0 0,-1 0-1,0 0 1,0 0 0,0 0 0,0 0-1,1 0 1,-1 0 0,0 1 0,0-1-1,0 0 1,1 0 0,-1 0 0,0 0-1,0 0 1,0 0 0,0 0 0,1 0-1,-1 0 1,0 1 0,0-1 0,0 0-1,0 0 1,0 0 0,1 0 0,-1 1-1,0-1 1,0 0 0,0 0 0,0 0-1,1 4 76,0 0-1,0 0 0,-1 1 0,0-1 1,1 0-1,-2 6 0,-42 427 114,32-355-425,5-46-48,3-20-572,0 1-1,1 32 0,2-49 758,0-1 0,0 1 0,0-1 0,0 1 0,1 0 0,-1-1 0,0 1 0,0 0 0,1-1 0,-1 1 0,0 0 0,0-1 0,1 1 0,-1 0 0,0 0 0,1-1 0,-1 1 0,0 0 0,1 0 0,-1 0 0,1 0-1,-1-1 1,0 1 0,1 0 0,-1 0 0,1 0 0,-1 0 0,0 0 0,1 0 0,-1 0 0,1 0 0,-1 0 0,1 0 0,-1 0 0,0 0 0,1 1 0,-1-1 0,1 0 0,-1 0 0,0 0 0,1 0 0,-1 1 0,0-1 0,1 0 0,-1 0-1,0 1 1,1-1 0,-1 0 0,0 1 0,0-1 0,1 0 0,-1 1 0,0-1 0,0 0 0,0 1 0,1-1 0,-1 0 0,0 1 0,0-1 0,0 1 0,0-1 0,0 1 0,0-1 0,0 0 0,0 1 0,0-1 0,0 1 0,0 0 0,8-12-1106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44.5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15 11434,'1'1'115,"0"0"0,-1 0-1,1 0 1,-1 0 0,1 0-1,-1 1 1,1-1 0,-1 0-1,0 0 1,1 0 0,-1 1-1,0-1 1,0 0 0,0 0-1,0 1 1,0-1 0,0 0-1,-1 0 1,1 2 0,0 1 215,-2 68 1527,5 100 54,-1-152-1799,1 0 0,1 0 0,0 0 0,2-1 0,0 0-1,13 27 1,-16-40-83,0 0-1,0-1 1,0 0 0,1 1-1,0-1 1,0-1-1,1 1 1,-1-1-1,1 1 1,0-1-1,0 0 1,0-1-1,1 0 1,10 6 0,-10-7-8,-1-1 1,0 1 0,1-1 0,-1 0 0,1-1 0,-1 1 0,1-1 0,-1 0 0,1-1 0,-1 1 0,0-1 0,1 0 0,-1-1-1,0 1 1,1-1 0,-1 0 0,8-4 0,-4 1-6,-1 0-1,1-1 1,-1 1 0,0-2-1,-1 1 1,1-1-1,-1-1 1,0 1 0,-1-1-1,10-16 1,-9 11-4,0 1 0,-1-1 0,-1 0 0,0-1 0,-1 1-1,-1-1 1,4-21 0,-6 20-3,0 0 0,0 0 0,-2 1 0,0-1 0,0 0 1,-2 0-1,-4-16 0,5 21 0,-2 0 0,0 0 0,0 0 1,-1 1-1,0-1 0,0 1 0,-1 0 1,0 1-1,-1-1 0,-8-7 1,8 10-65,0 0 1,0 0-1,0 1 1,-1 0-1,0 1 1,0 0-1,0 0 1,0 1-1,-1-1 1,1 2-1,-1-1 1,0 2-1,0-1 1,0 1-1,-18 0 1,13 1-220,0 2 0,0-1-1,0 2 1,0 0 0,0 0-1,1 2 1,0 0 0,0 0 0,-18 10-1,3 3-405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46.6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498 1 11490,'-1'1'447,"0"0"-1,0 0 1,0 0-1,0 0 1,0-1-1,0 1 0,0 0 1,-1-1-1,1 1 1,0 0-1,0-1 1,-2 1-1,-28 8 1265,-36 4-1020,9-7-392,-1-2 0,0-3-1,-105-10 1,133 2-802,19 2-524,12 5 999,0 0 0,0-1 0,-1 1-1,1 0 1,0 0 0,0 0 0,0 0 0,0 0-1,0-1 1,0 1 0,0 0 0,0 0-1,0 0 1,0 0 0,0 0 0,0-1 0,0 1-1,0 0 1,0 0 0,0 0 0,0 0-1,1 0 1,-1-1 0,0 1 0,0 0 0,0 0-1,0 0 1,0 0 0,0 0 0,0 0-1,0-1 1,0 1 0,1 0 0,-1 0 0,0 0-1,0 0 1,0 0 0,0 0 0,0 0-1,0 0 1,1 0 0,-1 0 0,0 0 0,0 0-1,0 0 1,0 0 0,0 0 0,1 0-1,-1 0 1,0 0 0,0 0 0,0 0 0,0 0-1,0 0 1,1 0 0,-1 0 0,0 0-1,0 0 1,0 0 0,1 0 0,36-3-1176,-6 3 451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47.0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1 344 11306,'25'-42'1807,"3"1"0,55-65 0,-48 62-797,-33 42-948,19-25 985,2 1 0,28-26-1,-51 52-1021,0 0 0,1-1 0,-1 1 0,0 0-1,0 0 1,1-1 0,-1 1 0,0 0 0,1 0 0,-1-1 0,0 1 0,1 0-1,-1 0 1,0 0 0,1 0 0,-1-1 0,0 1 0,1 0 0,-1 0 0,1 0-1,-1 0 1,0 0 0,1 0 0,-1 0 0,0 0 0,1 0 0,-1 0 0,1 0-1,-1 0 1,0 1 0,1-1 0,-1 0 0,4 13 353,-9 25-174,4-33-145,-58 405-2578,58-399 2193,-2 28-1672,3-37 1848,0-1 0,0 1 0,0-1 0,0 1 1,0-1-1,1 0 0,-1 1 0,0-1 1,1 1-1,-1-1 0,1 0 0,-1 1 1,1-1-1,0 0 0,-1 0 0,1 0 0,0 1 1,0-1-1,0 0 0,1 1 0,6 0-743,0-6-63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47.5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167 155 10378,'3'-9'330,"-1"1"-1,0-1 0,0-1 1,-1 1-1,-1 0 1,1 0-1,-1 0 0,-1 0 1,-2-13-1,3 19-233,-1 0-1,0 1 1,0-1-1,0 1 1,0-1-1,0 1 1,-1-1-1,1 1 1,-1 0-1,1 0 1,-1-1-1,0 1 1,0 0-1,0 1 1,0-1-1,0 0 1,0 0-1,-1 1 1,1 0-1,-1-1 1,1 1-1,-1 0 1,1 0-1,-1 0 1,0 1-1,1-1 1,-1 0-1,0 1 1,1 0-1,-1 0 1,0 0-1,0 0 1,1 0-1,-1 0 1,-3 2-1,1-2-10,0 1-1,0 1 1,1-1-1,-1 1 1,1 0-1,-1 0 1,1 0-1,0 0 0,-1 1 1,1 0-1,0 0 1,1 0-1,-1 0 1,1 1-1,-1-1 1,1 1-1,0 0 1,0 0-1,-4 8 0,5-9-63,1 0 0,-1 1 0,1 0-1,-1-1 1,1 1 0,0 0-1,0-1 1,1 1 0,-1 0-1,1 0 1,0 0 0,0 0-1,0-1 1,1 1 0,-1 0 0,1 0-1,0 0 1,0-1 0,0 1-1,0-1 1,1 1 0,0 0-1,-1-1 1,1 0 0,4 5-1,-4-6-15,-1 0-1,1 0 0,0 0 0,0-1 0,0 1 0,0-1 0,0 1 0,0-1 0,0 0 0,0 0 0,1 0 0,-1 0 1,0 0-1,1 0 0,4 0 0,-1 0 20,1-1-1,-1 0 1,0-1 0,11-1 0,4-1 144,-21 4-160,1-1 0,-1 0 0,1 0 0,0 1 0,-1-1 0,1 0 1,-1 1-1,1-1 0,-1 1 0,1-1 0,-1 1 0,1-1 0,-1 1 0,1-1 1,-1 1-1,1-1 0,-1 1 0,0 0 0,1-1 0,-1 1 0,0 0 1,0-1-1,0 1 0,1 0 0,-1-1 0,0 1 0,0 0 0,0-1 1,0 1-1,0 0 0,0-1 0,0 1 0,-1 0 0,0 31 116,1-29-99,-10 97-88,3-38-952,1 70 1,7-105 587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0:48.3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1 608 12059,'1'2'142,"0"-1"1,0 1 0,1 0 0,-1 0 0,0 0 0,-1 0 0,1 0-1,0 1 1,-1-1 0,1 0 0,-1 0 0,1 0 0,-1 3 0,2 4 146,3 14 257,42 151 1978,-39-149-2203,1-1 0,2 0-1,0 0 1,27 39-1,-34-58-246,-1 0-1,1-1 1,0 1 0,1-1-1,-1 0 1,1 0-1,0 0 1,6 3-1,-9-5-40,1-1 0,-1 0 0,1 0 0,0 0 0,-1 0 0,1-1-1,0 1 1,0-1 0,-1 1 0,1-1 0,0 0 0,0 0 0,0-1 0,-1 1-1,1 0 1,0-1 0,0 0 0,-1 1 0,1-1 0,4-2 0,0-1 30,1-1 1,-1 0-1,0-1 0,0 1 1,-1-1-1,1 0 1,-1-1-1,8-11 0,4-8 59,16-30-1,0-10-77,-2-1 0,-4-2 0,22-81 0,39-220-12,-84 347-28,1-7 4,0 1 0,0-37 0,-6 64-4,1 0 0,-2 0 1,1 0-1,0 0 0,0 0 0,0 0 0,-1 0 0,1 0 0,-1 1 1,0-1-1,-1-2 0,2 3 0,-1 0 0,1 1 0,-1-1 0,1 0 0,-1 1 0,1-1 0,-1 1 0,0-1 0,1 1 0,-1-1 0,0 1-1,0 0 1,1-1 0,-1 1 0,0 0 0,0-1 0,0 1 0,-1 0 0,-2 0 21,-1 0-1,1 1 1,-1-1-1,1 1 0,0 0 1,0 0-1,-8 4 1,-5 0 58,-10 0-218,0 0-1,0-2 1,0-1-1,0-1 1,0-2 0,-38-5-1,51 5-2158,22 0 1569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2:13.2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1188 14659,'4'-3'163,"-1"0"1,1 0-1,-1 0 0,1 0 1,-1 0-1,0-1 0,0 1 0,-1-1 1,1 0-1,-1 0 0,1 0 1,-1 0-1,-1 0 0,1 0 1,0-1-1,-1 1 0,0-1 0,0 1 1,0-9-1,1-9 280,-1-1 0,-5-41 0,2 33-121,-8-104 457,-2-102-156,35-249 9,-19 381-1009,3 144-5564,-3-22 5167,1 4-165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8:04.9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566 680 12819,'2'-5'424,"0"0"0,0 0 0,0 0 0,-1-1 1,0 1-1,0 0 0,0-1 0,0 1 0,-1 0 1,0-1-1,-1-10 0,-2-5 800,-10-35 1,12 49-1007,-10-30 302,0 1 0,-3 0 0,0 1 0,-3 0 0,0 2 0,-3 0 0,-42-56 0,46 70-373,-1 1-1,-1 0 0,-1 1 0,0 1 0,-31-20 1,34 27-61,0 0 1,-1 0-1,0 2 1,0 0-1,-1 1 1,0 1-1,0 1 1,-19-2-1,31 5-112,0 0 0,1 1 0,-1 0 0,0 0 0,1 1 0,-1 0-1,-10 2 1,14-2-108,1-1 1,0 1-1,-1-1 0,1 1 0,0 0 1,-1-1-1,1 1 0,0 0 0,0 0 0,0 0 1,0 0-1,0 0 0,0 0 0,0 0 1,0 0-1,0 0 0,1 1 0,-1-1 0,0 0 1,1 0-1,-1 1 0,1-1 0,-1 1 1,1-1-1,0 0 0,-1 1 0,1-1 0,0 1 1,0-1-1,0 1 0,0-1 0,0 0 1,0 1-1,1-1 0,0 3 0,1 6-853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2:13.6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573 720 12075,'5'-15'394,"-1"-1"1,-1 1 0,0-1 0,-1 1 0,-1-1 0,0 0 0,-1 0 0,-1 0 0,-2-15 0,-4-13 899,-26-83 1,26 103-948,-2 0 0,-1 0 0,-1 1 0,-1 0 1,-1 0-1,-28-36 0,30 46-233,0 1 0,-1 0 1,0 0-1,-1 1 1,-1 1-1,1 0 0,-2 1 1,1 0-1,-1 1 1,-1 1-1,-21-7 0,11 7-121,-2 1-1,1 2 1,0 1-1,-45 0 1,13 1-976,58 2 836,-1 1 0,1-1 0,0 0 0,0 0 0,0-1 0,-1 1 0,1 0 0,0 0 0,0 0 0,0-1 0,0 1 0,-1-1 0,1 1 0,0-1 0,0 1 0,0-1 0,0 1 0,-1-2 0,3 1 0,0 0 0,0 0 0,-1 0 0,1 1 0,0-1 0,0 0-1,0 1 1,1-1 0,-1 1 0,0-1 0,0 1 0,0-1 0,0 1 0,0 0 0,1 0 0,-1-1 0,0 1 0,0 0 0,2 0 0,36-4-902,9-1-216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2:14.0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422 35 12571,'8'-16'1159,"-8"15"-1108,1 1 0,-1-1 0,0 1 0,0 0 0,0-1 0,0 1 0,0-1 1,0 1-1,0 0 0,0-1 0,0 1 0,0-1 0,0 1 0,0 0 0,-1-1 0,1 1 0,0 0 0,0-1 0,0 1 1,0-1-1,-1 1 0,1 0 0,-1-1 0,-1 0 88,0 0 0,0 0 0,-1 0 0,1 0 0,-1 0 0,1 1 0,-1-1 0,1 1 0,-1 0 0,1 0 0,-4 0 0,-39-2 432,-1 3 0,0 1 1,1 2-1,0 3 0,0 1 1,-53 17-1,78-16-1789,19-8 1081,1-1 0,0 0 0,-1 1 0,1-1 0,-1 0 0,1 1 0,0-1 0,-1 0 0,1 1 0,0-1 0,0 1 0,-1-1 0,1 1 0,0-1 0,0 1 0,0-1 0,-1 1 0,1-1 0,0 1 0,0-1 1,0 2-1,1 0-141,0 1 0,0 0 0,0-1 0,1 1 0,-1-1 0,1 0 0,-1 1 0,1-1 0,0 0 0,3 3 0,15 17-1037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2:14.3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354 36 12003,'-15'-9'1480,"-8"2"-704,-1 0-288,-10 2 1649,-5-1-1281,-5 5-368,2 1-16,4 8-544,3 5-384,8 1 440,6 3-120,10 4-136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2:27.2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386 117 9018,'1'-25'1088,"0"18"-716,-1-1 0,0 1 1,0-1-1,0 1 1,-1 0-1,-2-8 1,2 13-285,1 0 1,-1 0 0,0 1 0,0-1 0,0 0 0,0 0-1,0 1 1,-1-1 0,1 1 0,0-1 0,-1 1 0,1-1 0,-1 1-1,1 0 1,-1 0 0,0 0 0,0 0 0,1 0 0,-1 0-1,0 0 1,0 1 0,0-1 0,0 1 0,0-1 0,0 1-1,-3-1 1,-3 1 62,0 0 1,0 1-1,0-1 0,1 1 0,-1 1 1,0 0-1,1 0 0,-1 0 0,1 1 1,0 0-1,0 0 0,-13 9 0,0 1 87,1 1 0,1 0 0,-18 19 0,22-19-151,1 2 0,0 0 0,1 0 0,1 1 0,0 1 0,2-1 0,0 2 0,0-1 0,2 1 0,1 1 0,0-1 0,1 1 0,1 0 0,1 0 0,-1 31 0,4-24-49,0-1 0,2 0 0,1 1 1,1-1-1,1 0 0,2-1 0,0 0 0,2 0 0,0 0 1,2-1-1,20 35 0,-22-46-27,0 0 0,1-1 1,0 0-1,0 0 0,24 19 0,-30-28-8,1 1 1,-1-1-1,1 0 0,-1 0 1,1-1-1,0 1 1,0-1-1,0 0 0,0 0 1,1-1-1,-1 0 0,0 0 1,1 0-1,-1 0 0,1-1 1,-1 0-1,1 0 0,-1 0 1,1-1-1,7-1 0,-10 0 3,1 1-1,-1-1 0,0 0 1,0 0-1,1 0 0,-1 0 1,0-1-1,-1 1 0,1-1 1,0 0-1,-1 0 1,0 0-1,1 0 0,-1 0 1,0 0-1,-1-1 0,1 1 1,-1-1-1,1 1 0,-1-1 1,0 1-1,0-1 0,-1 0 1,2-7-1,-2 1 18,1 0-1,-1 0 1,0 1 0,-1-1-1,0 0 1,-1 0-1,0 1 1,-5-15 0,4 17-4,0-1 1,-1 1 0,1 0-1,-1 1 1,-1-1 0,1 1-1,-1 0 1,0 0-1,-1 0 1,1 0 0,-1 1-1,0 0 1,-1 1 0,-10-7-1,12 8-16,0 1 0,-1 0-1,1 0 1,-1 0 0,1 1-1,-1 0 1,1 0 0,-1 0-1,0 1 1,1 0 0,-1 0-1,0 0 1,1 1 0,-1-1-1,0 1 1,1 1 0,-1-1-1,1 1 1,0 0 0,-10 5-1,6-2-146,0 1-1,0 0 1,1 1 0,0 0-1,0 0 1,-11 13-1,16-16-108,0-1-1,0 1 0,0 0 1,1 0-1,-1 0 1,1 0-1,0 0 0,0 1 1,1-1-1,-1 1 1,1-1-1,0 1 1,0-1-1,1 1 0,-1 0 1,1-1-1,0 7 1,1-8 121,0 0 0,0-1 0,0 1 0,1 0 0,-1-1 0,0 1 0,1-1 0,0 1 0,0-1 0,0 0 0,0 0 0,0 1 0,0-2 0,0 1 0,5 3 0,21 10-1170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2:27.5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71 13019,'1'-8'1240,"3"1"-944,7 1-264,-2 0 1008,-3 3-1424,-2-2-456,3-2-832,0-2 1352,4 0-272,3-1-265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2:27.9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445 48 8338,'0'-4'241,"1"1"0,-1 0 1,1 0-1,-1 0 0,0 0 0,0-1 0,0 1 1,-2-6-1,2 8-165,-1 0-1,1 0 1,-1 1 0,1-1-1,-1 0 1,0 0 0,0 1-1,1-1 1,-1 0 0,0 1-1,0-1 1,0 0 0,1 1-1,-1-1 1,0 1 0,0 0 0,0-1-1,0 1 1,0 0 0,0 0-1,0-1 1,0 1 0,0 0-1,0 0 1,0 0 0,0 0-1,0 0 1,0 0 0,0 1-1,0-1 1,-1 0 0,-16 3 380,0 0-1,0 2 1,0 0 0,1 0 0,0 2 0,0 0-1,-16 10 1,13-5-157,0 0 0,1 1 1,1 1-1,0 1 0,-19 21 0,22-19-222,2 1-1,0 0 1,2 1 0,0 0-1,0 1 1,2 0-1,1 1 1,0-1 0,2 2-1,0-1 1,1 1 0,2 0-1,0 0 1,1 0 0,1 0-1,1 0 1,1 1 0,1-1-1,1 0 1,8 27 0,-9-38-70,2-1 1,-1 0 0,1 0 0,1 0 0,0 0 0,0-1-1,1 0 1,0 0 0,1 0 0,0-1 0,11 11-1,-12-14-5,1 0-1,0 0 1,0 0-1,1-1 0,-1 1 1,1-2-1,0 1 1,0-1-1,0-1 0,1 0 1,-1 0-1,1 0 0,-1-1 1,16 0-1,-13-1 2,-1 0 0,1-2 0,-1 1 0,1-1 0,-1-1 0,1 0 0,-1 0-1,13-7 1,-19 9-3,-1-1 0,1 0 0,-1 0 0,1 0-1,-1 0 1,0-1 0,0 1 0,0-1 0,0 0-1,0 0 1,-1 0 0,1 0 0,-1 0 0,0 0 0,0-1-1,0 1 1,0-1 0,0 0 0,-1 1 0,0-1-1,0 0 1,0 0 0,0 0 0,0-6 0,-1 7 1,0 0 0,-1 0 0,1 0 1,-1 0-1,0 0 0,0 0 0,0 0 1,0 1-1,0-1 0,0 0 1,-1 0-1,1 1 0,-1-1 0,0 1 1,-2-3-1,0 2 2,0-1 0,0 0-1,-1 1 1,1 0 0,-1 0 0,0 0 0,-8-3 0,-1 1-3,1 1 0,0 0 1,-1 1-1,0 1 1,-24-2-1,24 4-78,-1 1 1,0 0 0,1 0-1,-1 2 1,1 0-1,-20 7 1,27-8-213,0 1 0,0-1 0,0 2 0,1-1 1,0 1-1,-1 0 0,1 0 0,1 0 1,-1 1-1,1 0 0,0 0 0,0 1 0,0-1 1,-6 11-1,10-15 185,0 1 0,1-1 0,-1 1-1,0-1 1,1 1 0,-1 0 0,1-1 0,0 1 0,-1 0 0,1-1 0,0 1-1,0 0 1,0 0 0,0-1 0,1 1 0,0 3 0,7 7-963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2:28.2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97 8690,'4'-7'359,"3"-7"109,1 1 0,10-15-1,-16 25-331,0 0 0,0 1-1,1-1 1,-1 0 0,1 1-1,0 0 1,0 0 0,-1 0-1,1 0 1,1 0-1,-1 0 1,0 1 0,0 0-1,1-1 1,3 0 0,-6 2-49,0 0 1,1 0-1,-1 0 1,0 0-1,1 0 0,-1 0 1,1 0-1,-1 0 1,0 0-1,0 1 1,1-1-1,-1 0 1,0 1-1,1-1 1,-1 1-1,0 0 1,0-1-1,0 1 0,0 0 1,2 1-1,-1 0 32,-1 0-1,1 1 0,0-1 1,-1 0-1,0 1 0,1-1 1,-1 0-1,0 1 0,1 4 1,0 6 250,0-1 0,0 0 0,-1 20 0,-1-31-346,-1 31 580,-1-1 0,-12 59 0,-24 62 504,20-89-731,14-49-266,1 1 1,0-1 0,1 0-1,1 1 1,0 14-1,2-21-58,-1-1-1,2 1 0,-1-1 0,1 0 1,0 1-1,0-1 0,1 0 1,0 0-1,1 0 0,-1-1 0,7 9 1,0-3-197,0-1 1,0 0 0,1-1-1,0 0 1,1 0 0,0-1 0,0-1-1,1 0 1,0-1 0,1-1-1,23 9 1,-23-10-270,0-1 0,0 0-1,0-1 1,0 0 0,1-2 0,0 1 0,-1-2-1,1 0 1,-1-1 0,1 0 0,-1-1 0,16-4-1,10-7-778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2:28.7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403 54 9914,'35'-54'1642,"-39"58"-1227,-1 0-1,0 0 1,-1 0 0,-9 4 0,-1 2-33,-85 46 1311,63-36-965,-58 39 1,85-50-635,0 0 0,0 0 1,1 1-1,0 1 0,1 0 1,0 0-1,0 1 0,-12 23 1,12-15-13,1 1 0,0 0 0,2 0 0,0 1 0,1 0 0,2 0 0,-3 44 0,6-47-48,1 1-1,0-1 1,1 0-1,1 0 1,1 0-1,1 0 1,1 0 0,0-1-1,13 25 1,-14-33-24,2 0 0,-1-1 0,1 0 1,1 0-1,0 0 0,0-1 0,0 0 0,1-1 1,0 0-1,1-1 0,-1 1 0,17 6 1,-21-10-10,1 0 0,0-1 0,0 0 0,0 0 0,0-1 0,0 1 0,1-1 1,-1-1-1,0 1 0,1-1 0,-1 0 0,0 0 0,1-1 0,-1 0 1,0 0-1,0 0 0,0-1 0,0 0 0,0 0 0,0-1 0,0 0 1,-1 0-1,10-6 0,-11 6-2,-1 0 0,0 0 0,1 0-1,-1 0 1,0-1 0,-1 1 0,1-1 0,-1 0 0,1 0 0,-1 0 0,-1 0 0,1 0 0,0 0 0,-1 0 0,0-1 0,0 1 0,1-5 0,-2 3 4,0 0 0,0 0 1,-1-1-1,1 1 0,-1 0 1,-1 0-1,1 0 0,-1 0 1,0 1-1,0-1 0,-5-8 1,3 7-18,0 0 1,-1 0-1,1 0 1,-1 1 0,-1 0-1,1 0 1,-1 0 0,0 0-1,-1 1 1,1 0-1,-1 1 1,0-1 0,0 1-1,0 1 1,-1-1 0,1 1-1,-1 0 1,-15-3-1,16 6-136,0-1-1,1 2 1,-1-1 0,1 0-1,-1 1 1,1 1-1,-1-1 1,1 1-1,0 0 1,-1 0-1,1 1 1,0 0-1,0 0 1,1 0 0,-1 1-1,1-1 1,0 1-1,0 1 1,0-1-1,0 1 1,1 0-1,0 0 1,0 0-1,0 1 1,0-1 0,1 1-1,0 0 1,0 0-1,1 0 1,0 0-1,0 0 1,-1 8-1,-4 21-794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2:29.1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 13467,'10'-8'672,"1"1"-1328,0 9 688,-5 7 272,-6 2-448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2:29.9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1 290 12003,'58'-76'1812,"-12"18"-905,-23 24-303,56-71 1968,-60 90-1821,-19 15-730,1 0 1,-1 0-1,1-1 0,0 1 0,-1 0 1,1 0-1,-1 0 0,1 0 0,-1 0 0,1 0 1,-1 0-1,1 0 0,-1 0 0,1 0 1,-1 0-1,1 0 0,0 0 0,-1 1 0,1-1 1,-1 0-1,1 0 0,-1 0 0,1 1 0,-1-1 1,0 0-1,1 1 0,-1-1 0,1 0 1,-1 1-1,0-1 0,1 1 0,-1-1 0,0 0 1,1 1-1,-1-1 0,0 1 0,0-1 1,1 1-1,-1-1 0,0 1 0,0-1 0,0 1 1,0 1-1,3 12 98,0 0 0,-1 0 1,-1 0-1,-1 1 0,-1 17 0,0 0-37,-12 545-712,13-557 292,-1 2-803,0-1 0,-6 31 0,4-43-576,0-11 524,-1-16-277,4-4 175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8:06.2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 1185 13963,'1'-23'1035,"2"1"1,1-1-1,1 0 0,0 1 0,12-26 1,4-23 456,74-342 854,-77 302-2279,7-200 1,-25 293-67,1 10-1,0 0 0,-1 0 0,0-1 1,-1 1-1,0 0 0,0 0 0,-1 0 0,1 1 0,-6-13 1,7 19-1,-1 1 1,1-1 0,0 1 0,-1-1-1,1 1 1,-1-1 0,1 1 0,0 0-1,-1-1 1,1 1 0,-1 0 0,1-1-1,-1 1 1,0 0 0,1-1 0,-1 1 0,1 0-1,-1 0 1,1 0 0,-1 0 0,0 0-1,1 0 1,-1 0 0,1 0 0,-1 0-1,0 0 1,1 0 0,-1 0 0,1 0 0,-1 0-1,0 0 1,1 1 0,-1-1 0,1 0-1,-1 0 1,1 1 0,-1-1 0,1 0-1,-1 1 1,1-1 0,-1 0 0,1 1 0,-1-1-1,1 1 1,0-1 0,-1 1 0,1-1-1,-1 2 1,-17 24 54,7-3 14,1 1 1,1 0 0,-9 35 0,-11 81 193,29-137-259,-15 94 181,5 1 1,2 142-1,14-96-70,25 148 1,-16-196-86,37 130 0,-43-196-34,1 0 1,1 0-1,2-2 0,1 1 1,1-2-1,1 0 0,2-1 1,26 31-1,-39-52-1,0 0 1,0-1-1,0 1 1,1-1-1,-1 0 1,1-1-1,0 1 1,8 3-1,-12-7 4,-1 1 0,1-1 1,-1 1-1,0-1 0,1 0 0,-1 1 0,1-1 0,-1 0 0,1 0 0,-1 0 0,1 0 1,-1 0-1,1 0 0,-1 0 0,1-1 0,-1 1 0,0 0 0,1-1 0,-1 1 0,1-1 1,-1 0-1,0 1 0,0-1 0,1 0 0,-1 0 0,0 0 0,0 0 0,0 0 1,0 0-1,0 0 0,0 0 0,0-1 0,0 1 0,0 0 0,-1 0 0,1-1 0,-1 1 1,1 0-1,0-3 0,1-1-4,-1-1 1,0 0-1,0 0 0,-1 0 1,1 0-1,-1-1 1,0 1-1,-1 0 1,0 0-1,0 0 0,0 0 1,-4-10-1,-1 0-2,-1-1-1,0 1 0,-12-19 0,-1 5 1,-1 0 1,-2 1-1,-1 1 1,-48-44-1,-123-83 29,183 148-1,6 3 7,1 0-1,-1 0 0,1 0 1,0-1-1,-7-7 0,11 11-14,1 0 1,-1 0-1,0 0 0,1-1 0,-1 1 0,1 0 0,-1 0 0,1 0 1,-1 0-1,1 0 0,0-1 0,0 1 0,0 0 0,0 0 0,0-1 0,0 1 1,0 0-1,0 0 0,0 0 0,0-1 0,1 1 0,-1 0 0,0 0 1,1 0-1,-1 0 0,1 0 0,-1-1 0,1 1 0,0 0 0,-1 0 0,1 0 1,0 1-1,0-1 0,0 0 0,0 0 0,1-1 0,11-8 102,1 0-1,0 1 1,17-8 0,-4 1 4,676-413-218,-681 417 21,16-15-283,-32 21 31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2:30.3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27 10130,'2'-2'169,"-1"0"50,1 1 0,0-1 1,0 0-1,0 1 1,0-1-1,0 1 1,0-1-1,4-1 0,-6 3-179,1 0 0,-1 0 0,0 0-1,1 0 1,-1 0 0,1 0 0,-1 0-1,0 0 1,1 0 0,-1 0-1,1 0 1,-1 0 0,1 0 0,-1 0-1,0 1 1,1-1 0,-1 0 0,0 0-1,1 0 1,-1 1 0,0-1-1,1 1 1,7 14 1075,16 77 976,25 84-297,-39-147-1589,1-1 1,2 0-1,30 50 0,-38-72-161,-1 1 0,2-1 0,-1 0-1,0 0 1,1 0 0,12 9 0,-16-14-34,0 0 0,0 1 0,0-1 0,0 0 0,1 0 0,-1 0 0,0 0 0,0-1 1,1 1-1,-1-1 0,1 1 0,-1-1 0,0 0 0,1 0 0,-1 0 0,1 0 0,-1 0 0,0 0 0,1-1 0,-1 1 0,0-1 0,1 0 1,-1 0-1,0 0 0,0 0 0,4-2 0,-2-1 5,1 0 1,0-1-1,-1 1 1,0-1-1,0 0 1,0 0-1,-1-1 1,0 1-1,0-1 1,0 0-1,0 0 1,-1 0-1,2-6 1,2-14 36,8-46 0,-11 51-26,-1-1 0,-1 0 0,-1 0 0,-1 0 0,-1 1 0,-1-1 1,-7-27-1,7 40-17,0 0 0,0 1 0,-1-1 1,0 1-1,0 0 0,-1 0 0,0 0 0,-11-11 1,12 14-13,-1 1 1,0 0-1,0 0 1,0 0-1,0 1 1,-1-1-1,1 1 0,-1 1 1,0-1-1,0 1 1,0 0-1,0 0 1,-12-1-1,6 2-150,-1 0 0,0 1 0,1 0 0,-1 1 0,1 1 0,-1 0 0,1 1 0,-23 7 0,15-2-728,1 0 0,0 1 1,0 1-1,-25 19 0,33-18-64,11-11 903,1 1 0,-1-1 0,0 0 0,0 1 0,0-1 0,1 0 0,-1 0 0,0 1 1,0-1-1,0 0 0,1 0 0,-1 0 0,0 1 0,0-1 0,1 0 0,-1 0 0,0 0 1,1 0-1,-1 0 0,0 0 0,1 0 0,-1 1 0,0-1 0,0 0 0,1 0 1,0 0-1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2:30.7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151 30 13531,'0'-20'984,"-3"15"-816,-5 0-72,-8 5 432,1 5-296,-5-1-264,2 2-104,-1-2-312,4 1-504,1-6 792,0-5-152,5-3-104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2:31.1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46 8762,'22'-9'900,"0"0"0,1 1 0,42-8-1,-59 14-669,1 1 0,-1 1 0,0-1 0,1 1 0,-1 0 0,1 1-1,-1-1 1,1 1 0,-1 0 0,0 1 0,0 0 0,1 0-1,-1 0 1,0 1 0,-1 0 0,1 0 0,0 0 0,-1 1-1,6 4 1,-10-7-186,0-1 0,0 1 0,0 0 0,0 0 0,0 0-1,-1-1 1,1 1 0,0 0 0,-1 0 0,1 0 0,0 0 0,-1 0 0,1 0-1,-1 1 1,1-1 0,-1 0 0,0 0 0,0 0 0,1 0 0,-1 0 0,0 1-1,0-1 1,0 2 0,-1-2-30,0 0-1,1 0 1,-1 0 0,0 0 0,0 0-1,0 0 1,0 0 0,0 0-1,0-1 1,0 1 0,0 0-1,0-1 1,0 1 0,0-1-1,-1 1 1,1-1 0,0 1 0,0-1-1,-1 0 1,-1 1 0,-2 0-6,0 1 1,0 0 0,0 0 0,0 0-1,0 1 1,0-1 0,-8 8 0,11-9-2,1 0-1,0 0 1,-1 0 0,1 0-1,0 0 1,0 1 0,0-1 0,0 0-1,0 1 1,0-1 0,0 1 0,0-1-1,1 1 1,-1-1 0,0 1-1,1 0 1,0-1 0,-1 1 0,1 0-1,0-1 1,0 1 0,0 0 0,0 0-1,0-1 1,0 1 0,0 0-1,1-1 1,-1 1 0,1 2 0,2 0 5,-1-1 1,1 0-1,-1-1 1,1 1-1,0 0 1,0-1-1,0 1 1,1-1 0,-1 0-1,4 2 1,15 10 7,-18-10-18,0 0-1,1 0 1,-1 0-1,-1 1 0,1 0 1,-1-1-1,0 1 1,0 1-1,0-1 1,0 0-1,-1 1 0,0-1 1,-1 1-1,3 8 1,-4-10-5,0-1 1,0 1 0,0 0 0,0-1-1,-1 1 1,1-1 0,-1 1 0,0-1-1,0 1 1,0-1 0,-1 1 0,1-1-1,-1 0 1,0 0 0,1 0 0,-1 0 0,-1 0-1,1 0 1,0 0 0,-1-1 0,0 1-1,1-1 1,-1 0 0,-6 4 0,5-4-183,0 0 0,0 0 0,0 0 0,0 0 0,-1-1 0,1 1 0,-1-1 1,1 0-1,-1 0 0,-8-1 0,13 1 168,0-1 1,-1 0-1,1 0 1,0 0-1,-1 0 1,1 0-1,-1 0 1,1 0-1,0 0 1,-1 0-1,1 0 1,0 0-1,-1 0 1,1 0-1,0-1 1,-1 1-1,1 0 1,0 0-1,-1 0 1,1 0-1,0-1 1,-1 1-1,1 0 1,0 0-1,-1-1 1,1 1-1,0 0 1,0 0-1,0-1 1,-1 1-1,1 0 1,0-1-1,0 1 1,0 0-1,0-1 1,-1 1-1,1 0 1,0-1-1,0 1 1,0 0-1,0-1 1,0 1-1,0-1 1,0 1-1,0 0 1,0-1-1,0 1 1,0 0-1,0-1 1,1 0-1,6-10-511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2:31.8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2 8578,'1'-1'133,"0"1"0,0 0 1,0 0-1,1-1 0,-1 1 0,0 0 1,0 0-1,0 0 0,0 0 0,0 0 1,0 0-1,1 0 0,-1 1 0,0-1 1,0 0-1,0 1 0,1 0 0,-1-1-57,-1 1 0,1-1 0,-1 1 0,1-1 0,-1 1 0,0-1-1,1 1 1,-1-1 0,0 1 0,0 0 0,1-1 0,-1 1 0,0 0-1,0-1 1,0 1 0,0 0 0,0-1 0,0 1 0,0 0 0,0-1-1,0 2 1,-1 5 245,-1 0-1,0-1 0,0 1 0,-6 10 0,1-1-163,1 2 68,1 1 0,-3 26 0,6-37-153,1 1 0,1-1 0,0 1 0,0-1 0,1 1 0,0-1 0,3 16 0,-4-24-58,0 1 0,1 0 0,-1 0 0,0 0 0,0 0 0,1-1 0,-1 1 0,0 0 0,1 0 0,-1-1 0,1 1 0,-1 0 0,1-1 0,-1 1 0,1-1 0,0 1 0,-1 0 1,1-1-1,0 1 0,-1-1 0,1 0 0,0 1 0,0-1 0,-1 0 0,1 1 0,0-1 0,1 0 0,0 0 4,-1 0 1,1 0 0,-1-1 0,0 1-1,1-1 1,-1 1 0,1-1-1,-1 1 1,0-1 0,1 0-1,-1 0 1,0 0 0,0 0 0,2-1-1,5-6 102,0 0-1,-1-1 1,8-11 0,-12 16-37,-2 3-57,0-1 1,0 1-1,0 0 0,0 0 0,0 0 1,0-1-1,0 1 0,1 0 1,-1 0-1,0 1 0,3-2 0,-4 2-17,0 0-1,0 0 1,1 0-1,-1 0 0,0 0 1,1 0-1,-1 0 1,0 0-1,0 0 0,1 0 1,-1 0-1,0 0 1,0 0-1,1 0 0,-1 0 1,0 0-1,0 1 1,1-1-1,-1 0 0,0 0 1,0 0-1,0 1 1,1-1-1,-1 0 1,0 0-1,0 0 0,0 1 1,0-1-1,1 0 1,-1 0-1,0 1 0,0-1 1,0 0-1,0 0 1,0 1-1,0-1 0,1 6-35,0 0 0,0 0 0,-1 1 0,0 8 0,-8 93-534,3-65 432,0 18-85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2:38.3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25 602 11290,'30'28'1060,"46"56"-1,-11-10 274,-60-69-1198,0 0 0,0 0 1,1 0-1,-1-1 0,1 0 1,0 0-1,0-1 0,8 4 0,-12-7-103,-1 1-1,1-1 0,0 1 1,0-1-1,0 0 0,-1 0 1,1 0-1,0 0 0,0 0 1,0 0-1,0 0 0,-1-1 1,1 1-1,0-1 0,0 1 1,-1-1-1,1 0 1,0 0-1,-1 1 0,1-1 1,0 0-1,-1 0 0,0-1 1,1 1-1,-1 0 0,0 0 1,1-1-1,-1 1 0,0-1 1,0 1-1,0-1 0,0 0 1,0 1-1,-1-1 0,2-3 1,14-36 43,-2-1 0,-2 0 1,12-74-1,-10 44-59,63-261 379,-76 331-350,0-1 1,0 0-1,-1 1 0,1-1 1,-1 0-1,0 1 1,0-1-1,0 0 0,0 1 1,0-1-1,-1 0 1,1 1-1,-1-1 0,0 0 1,1 1-1,-1-1 1,-1 1-1,-1-5 0,1 5 8,-1 0-1,1 0 0,0 0 0,0 0 0,-1 1 0,1-1 1,-1 1-1,0 0 0,1-1 0,-1 1 0,0 0 1,0 1-1,1-1 0,-1 1 0,0-1 0,0 1 0,-5 0 1,-103 1 591,-3 0-429,97-2-198,1-1 0,-1 0 0,1-1 0,-26-8 0,37 9-154,0 0 0,0 0 1,0 0-1,0-1 0,1 0 1,-1 1-1,0-2 0,1 1 1,0 0-1,0-1 1,0 0-1,0 0 0,1 0 1,0 0-1,0-1 0,-4-6 1,14 23-3408,0 10 2484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2:39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0 333 7818,'9'-12'805,"-1"0"0,-1 0 1,0 0-1,-1-1 1,6-14-1,14-29 1044,-13 33-1362,1 1-1,1 1 0,0 0 1,27-25-1,-35 39-383,0 1 0,0 0 0,1 0 0,0 1 0,0 0 1,15-6-1,-18 9-60,0 0 0,1 1 0,-1-1 1,0 1-1,0 0 0,1 1 1,-1 0-1,0-1 0,0 2 0,1-1 1,-1 1-1,0-1 0,6 3 1,-5-1-9,0 0 0,0 1 0,-1 0 0,1 0 0,-1 0 0,1 1 0,-1 0 0,0 0 0,-1 0 0,1 1 0,-1 0 1,0-1-1,0 2 0,0-1 0,0 0 0,3 9 0,-5-10-16,1 1 0,-1 0 0,0 0 1,0-1-1,-1 1 0,0 1 0,0-1 0,0 0 0,0 0 1,-1 0-1,0 0 0,0 1 0,0-1 0,-1 0 0,0 0 1,0 0-1,0 0 0,0 0 0,-1 0 0,-3 7 0,3-9-10,0-1-1,0 1 0,0-1 0,0 1 0,-1-1 1,1 0-1,-1 0 0,0 0 0,1 0 1,-1 0-1,0-1 0,0 0 0,0 1 0,0-1 1,0 0-1,-1 0 0,1-1 0,0 1 0,0-1 1,-1 1-1,1-1 0,0 0 0,-1 0 0,1 0 1,-5-2-1,-10-1-145,0 0 0,0-2 1,-23-8-1,34 10-35,-85-33-3042,79 29 2471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2:39.4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195 45 12363,'2'-14'1008,"-7"8"-656,-4 5-104,-6 1 416,-4-1-160,-2 1-48,-1-5-16,-1 4-128,1-3-39,2 0-153,2-2-160,7 5-465,2-1-367,6 5 704,3 1-128,7 2-120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2:39.7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0 320 10650,'113'-154'2656,"-35"45"-229,-74 104-2275,0-2 112,1 1 1,0 0 0,0 0-1,1 0 1,-1 1-1,12-8 1,-17 12-241,0 1 0,0 0-1,1 0 1,-1 0 0,0 0 0,0-1 0,1 1-1,-1 0 1,0 0 0,1 0 0,-1 0-1,0 0 1,1 0 0,-1 0 0,0 0-1,0 0 1,1 0 0,-1 0 0,0 0 0,1 0-1,-1 0 1,0 0 0,1 0 0,-1 0-1,0 0 1,1 0 0,-1 1 0,0-1-1,0 0 1,1 0 0,-1 0 0,0 0 0,0 1-1,1-1 1,-1 0 0,5 15 365,-5 21-148,0-32-181,-26 289 310,0-19-2670,27-236 1911,4-8-131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2:42.2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541 183 7474,'2'-5'205,"-1"1"0,0-1 1,0 0-1,0 1 1,-1-1-1,1 0 0,-1 1 1,0-1-1,-1 0 1,1 1-1,-1-1 1,0 0-1,0 1 0,0-1 1,-1 1-1,1-1 1,-1 1-1,0 0 0,0 0 1,-1 0-1,0 0 1,1 0-1,-1 0 0,0 1 1,-1-1-1,-4-4 1,0 2-9,1-1 1,-1 1-1,0 1 0,-1 0 1,0 0-1,1 0 1,-1 1-1,-1 0 0,1 1 1,-1 0-1,-18-3 1,13 5-60,-1 0 0,1 1 0,-1 1 0,1 0 1,-1 1-1,1 1 0,-1 0 0,1 1 0,0 1 1,1 0-1,-1 1 0,1 1 0,0 0 1,-13 9-1,16-8-61,1-1-1,-1 2 1,1-1 0,0 1 0,1 1 0,0 0 0,1 0-1,0 1 1,1 0 0,0 0 0,0 1 0,1 0 0,1 0 0,0 0-1,1 1 1,-5 24 0,4-1 42,1 1 0,3-1 1,0 1-1,3 0 0,1-1 0,2 1 0,1-1 0,2 0 1,1 0-1,27 62 0,-32-87-99,1-1 1,1-1 0,0 1-1,0-1 1,1 0-1,1 0 1,-1-1-1,1 0 1,0-1-1,1 1 1,0-2-1,0 1 1,12 6 0,-6-6-13,1-1 1,-1 0 0,1-1 0,0-1 0,0 0 0,1-1 0,-1-1 0,22 1 0,110-4-2449,-120-1 1957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2:42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665 9 13675,'1'0'49,"0"0"-1,-1 0 1,1 0 0,0 0 0,0 0 0,-1 0-1,1 0 1,0 0 0,0 0 0,-1 0-1,1 1 1,0-1 0,-1 0 0,1 1-1,0-1 1,-1 0 0,1 1 0,-1-1 0,1 1-1,-1-1 1,1 1 0,0-1 0,-1 1-1,0 0 1,1-1 0,-1 1 0,1-1-1,-1 1 1,0 0 0,1-1 0,-1 1 0,0 0-1,0 0 1,0-1 0,1 1 0,-1 0-1,0-1 1,0 1 0,0 0 0,0 0-1,0-1 1,0 1 0,-1 0 0,1 0 0,0 0-1,-1 1 46,0-1-1,0 1 1,1-1-1,-1 0 1,0 0-1,0 0 1,0 1-1,0-1 1,0 0-1,-1 0 1,1 0-1,0-1 1,0 1-1,-1 0 1,1 0-1,0-1 1,-1 1 0,1-1-1,-1 1 1,1-1-1,-1 1 1,1-1-1,-3 0 1,-9 0 300,0-1 0,-1-1 1,1 0-1,-25-7 1,-17-3-4,-30 3-203,-1 3 0,1 4 1,-162 18-1,247-16-197,0 0 1,0 0-1,0 0 0,0 0 0,0 0 0,0 0 0,0 0 1,0 0-1,0 0 0,0-1 0,0 1 0,0 0 0,0 0 1,0 0-1,0 0 0,0 0 0,0 0 0,0 0 0,0 0 1,0 0-1,0 0 0,0 0 0,0-1 0,-1 1 0,1 0 1,0 0-1,0 0 0,0 0 0,0 0 0,0 0 0,0 0 1,0 0-1,0 0 0,0 0 0,0 0 0,0 0 1,0 0-1,-1 0 0,1 0 0,0 0 0,0 0 0,0 0 1,0 0-1,0 0 0,0 0 0,0 0 0,0 0 0,0 0 1,0 0-1,-1 0 0,1 0 0,0 0 0,0 0 0,0 0 1,0 0-1,0 0 0,0 0 0,0 0 0,0 0 0,10-7-1179,20-6-765,-12 11 1358,5 1-199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18:15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1257 9114,'9'-17'1339,"21"-26"0,-6 9-774,61-108 700,-7-2 0,-6-4 0,88-263 0,-158 404-1240,37-130 434,-36 125-388,-1-1 0,0 0-1,-1 1 1,-1-1 0,0 0-1,0 0 1,-1 0 0,-4-18-1,4 29-57,1 0-1,-1 0 1,0 0-1,1 0 1,-1 0-1,0 0 1,0 0-1,0 0 1,-1 1-1,1-1 1,0 0-1,-1 1 1,1-1-1,-1 1 1,1-1-1,-1 1 0,0 0 1,0-1-1,1 1 1,-1 0-1,0 0 1,0 1-1,0-1 1,0 0-1,0 1 1,0-1-1,0 1 1,0-1-1,-1 1 1,1 0-1,0 0 1,0 0-1,0 0 1,0 0-1,0 1 1,0-1-1,-1 1 1,1-1-1,0 1 1,0 0-1,0 0 0,1 0 1,-1 0-1,0 0 1,0 0-1,0 0 1,1 1-1,-1-1 1,1 1-1,-1-1 1,1 1-1,-3 2 1,-2 5 37,0 0 0,0 0 0,1 0 0,0 1 0,0 0 1,1 0-1,-5 17 0,-13 80 245,10-16 25,0 114-1,15 95 179,22 185-52,42-4-193,-49-404-243,-17-75-10,0 1 0,0 0 0,0 0 1,1-1-1,-1 1 0,1-1 0,0 0 1,2 4-1,-3-5 0,-1-1 0,0 0 0,0 0 0,1 0 0,-1 1-1,0-1 1,1 0 0,-1 0 0,0 0 0,1 0 0,-1 1 0,0-1 0,1 0 0,-1 0 0,0 0 0,1 0 0,-1 0-1,0 0 1,1 0 0,-1 0 0,0 0 0,1 0 0,-1 0 0,0 0 0,1 0 0,0-1 0,-1 1-1,1-1 0,0 0 1,-1 1-1,1-1 1,0 0-1,-1 0 0,1 0 1,-1 1-1,1-1 0,-1 0 1,0 0-1,1 0 1,-1 0-1,1-1 0,3-22-19,-1 0-1,-1 0 1,-1 0-1,-4-42 1,-4-50-48,-5 0 1,-45-186 0,51 278 62,-1 0 0,-1 0-1,-1 1 1,-1 1 0,-16-28-1,25 48 9,-1 0-1,0 0 1,0 0-1,1 0 1,-1 1-1,0-1 0,0 0 1,-1 1-1,1-1 1,-4-1-1,5 3 0,0-1-1,1 1 0,-1 0 1,0 0-1,0 0 0,1 0 1,-1-1-1,0 1 0,0 0 0,0 0 1,1 0-1,-1 0 0,0 1 1,0-1-1,0 0 0,1 0 1,-1 0-1,0 1 0,1-1 1,-1 0-1,0 1 0,0-1 1,1 0-1,-1 1 0,1-1 1,-1 1-1,0-1 0,1 1 1,-1 0-1,1-1 0,-1 1 1,1 0-1,-1 0 0,-2 9 8,0-1 0,1 0-1,0 1 1,1-1 0,0 1 0,0-1-1,1 1 1,2 16 0,-2-10 9,2 0 0,0-1 0,1 1 1,0 0-1,2-1 0,7 21 0,-9-31-12,-1 1 0,1-1 0,0 0 0,0 0 0,1 0 0,-1 0 0,1-1 0,0 1 0,0-1 0,1 0-1,-1 0 1,1-1 0,0 1 0,0-1 0,0 0 0,0 0 0,1-1 0,-1 1 0,1-1 0,10 2 0,-7-3 4,0 0-1,0-1 1,0 0-1,0-1 1,0 0 0,0 0-1,0-1 1,0 0-1,0 0 1,-1-1 0,1 0-1,-1-1 1,0 0-1,0 0 1,0-1 0,0 0-1,7-6 1,8-8 34,-1-1 0,0 0 0,-2-2 0,19-24 0,29-48 0,72-134-1,-83 130-1060,-54 93 963,0-1 12,0 1 0,0 0 0,0 0 0,1 0 0,0 0 0,0 0 0,0 1 0,0 0 0,1 0 0,-1 0 0,10-6 0,18-1-345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2:43.1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623 1 12955,'1'0'39,"0"0"0,-1 0 0,1 0 0,0 0 0,-1 0 0,1 0 0,0 0 0,0 0 0,-1 0 0,1 0 0,0 0 0,-1 0 0,1 0 0,0 1 0,-1-1 0,1 0 0,0 0 0,-1 1 0,1-1 0,-1 1 0,1-1 0,0 0 0,-1 1 0,1-1 0,-1 1 0,1-1 0,-1 1 0,0 0 0,1-1 0,-1 1 0,0-1 0,1 1 0,-1 0 0,0-1 0,1 1 0,-1 0 0,0-1 0,0 1 0,0 0 0,0 0 0,0-1 0,0 1 0,0 0 0,0-1 0,0 1 0,0 0 0,0-1 1,0 1-1,-1 1 0,0 1 57,0-1 1,0 1 0,0-1 0,-1 1 0,1-1 0,-1 0 0,0 0-1,1 0 1,-1 1 0,0-2 0,0 1 0,-4 3 0,0-2 44,0 0 1,0 0-1,-1-1 1,0 1-1,1-1 1,-1-1-1,0 1 1,0-1-1,0-1 1,-8 1-1,-14-1 219,-32-4 0,42 2-233,-127-13 452,-131-6-70,277 21-529,0 0 0,0 0 0,-1 0 0,1 0 0,0 0-1,0 0 1,0 0 0,-1 0 0,1 0 0,0 0 0,0 0 0,0 0-1,-1 0 1,1 0 0,0 0 0,0 1 0,0-1 0,-1 0 0,1 0 0,0 0-1,0 0 1,0 0 0,0 1 0,0-1 0,-1 0 0,1 0 0,0 0-1,0 1 1,0-1 0,0 0 0,0 0 0,0 0 0,0 1 0,0-1-1,0 0 1,0 0 0,0 1 0,0-1 0,0 0 0,0 0 0,0 0 0,0 1-1,0-1 1,0 0 0,0 0 0,0 0 0,0 1 0,0-1 0,0 0-1,0 0 1,1 0 0,-1 1 0,0-1 0,0 0 0,0 0 0,0 0 0,1 1-1,-1-1-18,0 0-1,0 1 0,0-1 0,1 0 0,-1 1 0,0-1 0,0 0 0,1 1 1,-1-1-1,0 0 0,1 0 0,-1 1 0,0-1 0,1 0 0,-1 0 1,1 0-1,-1 1 0,0-1 0,1 0 0,-1 0 0,0 0 0,1 0 0,-1 0 1,1 0-1,-1 0 0,0 0 0,1 0 0,-1 0 0,1 0 0,-1 0 0,1 0 1,-1 0-1,0 0 0,1-1 0,3-3-433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3:30.0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1 151 10434,'10'-15'975,"1"1"0,0 1 0,18-16 0,-4 3-160,-25 25-796,7-6 296,0-1 1,0 1 0,1 1 0,12-9-1,-19 14-272,1 0-1,-1 0 0,1 0 1,-1 0-1,1 0 0,0 1 1,-1-1-1,1 1 0,0-1 1,0 1-1,-1-1 0,1 1 1,0 0-1,0 0 0,-1 0 1,1 0-1,0 0 0,0 0 0,0 1 1,-1-1-1,1 1 0,0-1 1,-1 1-1,1-1 0,0 1 1,-1 0-1,1 0 0,-1 0 1,1 0-1,-1 0 0,1 0 1,-1 0-1,2 3 0,2 3 70,0 0 0,-1 0 0,0 0 0,0 1 0,-1-1 0,0 1 0,5 16 0,-3 3 135,5 32 1,-7-17-41,-2 0-1,-2-1 0,-1 1 1,-2 0-1,-16 67 1,-71 200 858,59-215-699,31-91-333,0 1-1,0 0 1,0 0 0,0 0 0,0 0-1,1 0 1,0 0 0,0 0-1,0 0 1,1 5 0,-1-8-22,1 1 0,-1 0-1,1-1 1,0 1 0,0-1 0,0 1 0,0-1 0,0 1 0,0-1 0,1 0 0,-1 1-1,0-1 1,1 0 0,-1 0 0,0 0 0,1 0 0,0 0 0,-1 0 0,1-1 0,-1 1-1,1 0 1,0-1 0,0 0 0,-1 1 0,3-1 0,49 10-2066,1-3 1,67 1-1,-82-8 1072,-1-4-220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3:30.8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426 205 10386,'0'-13'517,"-1"0"-1,-1 0 1,0 0-1,-6-22 1,5 29-349,0 0 0,1 0 0,-2 0 1,1 0-1,-1 1 0,0 0 0,0-1 0,0 1 1,-1 0-1,1 1 0,-8-6 0,5 4-64,0 1 0,0 0 0,-1 1 0,1 0 0,-1 0 0,0 0 0,-1 1 0,1 0 0,0 1 0,-1 0 0,1 0 0,-1 0 0,0 1-1,0 1 1,1 0 0,-1 0 0,0 0 0,0 1 0,1 1 0,-1-1 0,1 1 0,-1 1 0,1 0 0,0 0 0,0 0 0,0 1 0,0 0 0,0 1 0,1 0 0,0 0 0,0 1-1,1-1 1,-1 1 0,-5 8 0,3-3-22,0 1-1,1 1 1,1 0-1,0 0 0,1 0 1,0 0-1,1 1 1,0 0-1,1 0 1,1 1-1,0-1 0,1 1 1,1-1-1,0 1 1,1 0-1,3 26 1,-3-37-72,1 0 1,0 0-1,0 0 1,1-1 0,-1 1-1,1 0 1,0 0 0,0-1-1,0 1 1,0-1-1,0 1 1,1-1 0,0 0-1,0 0 1,0 0-1,0-1 1,0 1 0,0-1-1,1 1 1,-1-1-1,1 0 1,-1-1 0,1 1-1,0 0 1,6 1 0,-1-2-4,0 0 0,-1 0 0,1-1 0,0 0 0,-1 0 0,1-1 0,-1 0 1,1-1-1,0 0 0,-1 0 0,10-5 0,12-6 10,0-2-1,-1-1 1,38-28-1,-40 25 45,-27 19-54,1-1 0,-1 1 0,0 0 0,1-1 1,-1 1-1,1 0 0,-1 0 0,1-1 0,-1 1 0,1 0 1,-1 0-1,1 0 0,-1-1 0,1 1 0,-1 0 0,1 0 1,-1 0-1,1 0 0,-1 0 0,1 0 0,-1 0 1,1 0-1,-1 0 0,1 0 0,-1 1 0,1-1 0,-1 0 1,1 0-1,0 1 2,-1 0 1,1-1 0,-1 1-1,0 0 1,1 0-1,-1 0 1,0-1 0,1 1-1,-1 0 1,0 0-1,0 0 1,0-1 0,0 1-1,0 0 1,0 0-1,0 1 1,-10 45 227,7-34-164,-12 59 133,-19 86-100,-13 162 0,47-318-160,0 0 0,0-1 0,-1 1 1,1 0-1,0-1 0,1 1 0,-1 0 0,0-1 1,0 1-1,1 0 0,-1-1 0,2 3 1,-2-4 16,0 0 0,0 0 0,1 0 0,-1 0 0,0 1 0,0-1 1,1 0-1,-1 0 0,0 0 0,0 0 0,1 0 0,-1 0 0,0 0 0,1 0 0,-1 0 1,0 0-1,0 0 0,1 0 0,-1 0 0,0 0 0,1 0 0,-1 0 0,0 0 1,0 0-1,1 0 0,-1-1 0,0 1 0,0 0 0,1 0 0,-1 0 0,0 0 1,0-1-1,1 1 0,-1 0 0,0 0 0,0 0 0,0-1 0,1 1 0,3-5-584,0 1-1,-1-1 0,1 0 0,4-10 0,44-84-3687,-29 58 3086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3:31.3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263 221 9138,'3'-16'487,"-1"0"0,0 0 1,-1-1-1,-1-28 0,0 40-332,-1 0 0,0 0-1,0 0 1,0 0 0,-1 1 0,0-1 0,0 0-1,0 1 1,0-1 0,-1 1 0,0 0 0,1 0-1,-2 0 1,1 0 0,0 0 0,-1 1-1,0-1 1,1 1 0,-8-4 0,6 4-36,0 0 0,0 0 0,0 1 0,0 0 0,0 0 0,-1 0 0,1 1 0,0 0-1,-1 0 1,0 0 0,1 1 0,-1-1 0,1 2 0,-1-1 0,0 0 0,1 1 0,-1 0 0,1 0 0,-1 1 0,1 0 0,0 0 0,0 0 0,-9 5 0,8-3-41,0 0 1,1 0-1,-1 0 1,1 1-1,0 0 1,0 0-1,1 1 1,0-1-1,0 1 1,0 0-1,0 0 1,1 0-1,0 1 1,0-1-1,1 1 1,0-1-1,0 1 1,-1 12-1,1-13-43,2 1-1,-1 0 1,1 0-1,0 0 0,0 0 1,1-1-1,0 1 1,1 0-1,1 7 1,-2-12-29,0 1 0,0-1 1,0-1-1,0 1 0,1 0 1,-1 0-1,0 0 0,1-1 1,0 1-1,-1-1 0,1 1 1,0-1-1,-1 0 0,1 1 1,0-1-1,0 0 0,0 0 0,0 0 1,0-1-1,0 1 0,1 0 1,-1-1-1,0 1 0,0-1 1,0 0-1,1 0 0,-1 0 1,0 0-1,0 0 0,0 0 1,4-1-1,4-1 9,-1-1 1,1 0 0,13-6-1,-18 7 12,1-1 0,-1 1 0,1 0 1,0 0-1,-1 0 0,1 1 0,0 0 0,0 0 0,0 1 0,0-1 0,0 1 0,0 1 0,8 0 0,-12 0-8,1 1 0,-1-1 0,0 0 0,1 1 0,-1-1 0,0 1 0,0 0 0,0 0 0,0-1 0,-1 1 0,1 0 0,0 1 0,-1-1 0,0 0 0,1 0-1,-1 1 1,0-1 0,0 1 0,0-1 0,0 1 0,-1-1 0,1 1 0,0 3 0,0 7 63,1 1 0,-2-1 0,0 17 0,-7 42 146,-20 96-1,-3 24-1566,27-162 275,2 0 0,1 0 0,1 0 0,7 43 0,2-37-28,5-12-300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3:32.3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585 1 12563,'0'2'84,"-1"-1"1,1 0-1,0 1 1,-1-1-1,1 0 1,-1 1-1,0-1 1,1 0-1,-1 1 1,0-1 0,0 0-1,0 0 1,0 0-1,0 0 1,0 0-1,0 0 1,0 0-1,0 0 1,0 0-1,-1-1 1,1 1-1,0 0 1,-1-1-1,1 1 1,0-1 0,-2 1-1,-40 9 936,2-5-238,0-3 0,-67-3 0,-83-17 130,57 4-670,173 7-206,145 2-204,-153 6 123,0 2 0,0 1 0,59 16 0,-84-19 47,0 1 0,0 0 0,0 0 0,0 1 0,-1 0 0,1 0 0,-1 0 0,0 0 0,0 1 0,0 0 0,0 0-1,-1 1 1,1-1 0,-1 1 0,0 0 0,0 0 0,-1 0 0,0 1 0,0-1 0,0 1 0,-1 0 0,1-1 0,-1 1-1,2 10 1,-1 8 53,-1 0 0,-1-1 0,-1 1 0,-2 0-1,0 0 1,-7 31 0,-43 138 356,44-166-361,-61 177-230,67-197-30,0 0 0,1 0 0,0 0 1,0 12-1,1-18 182,-1 1 0,1-1 0,0 0 0,0 0 0,0 0 0,1 0 0,-1 0 0,0 0 0,0 0 0,1 0 0,-1 1 0,0-1 0,1 0 0,-1 0 0,1 0 0,0-1 0,-1 1 0,1 0 0,0 0 0,-1 0 0,1 0 0,0 0 0,0-1 0,0 1 0,0 0 0,-1-1 0,1 1 0,0-1 0,0 1 0,0-1 0,0 1 0,1-1 0,-1 0 0,0 0 0,0 1 0,0-1 0,2 0 0,18-4-445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3:32.7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312 92 13851,'-37'0'960,"-9"0"-800,-4-3-72,1 0 96,3-4-168,10 0-144,6-4-144,15-1-664,13-2-392,19 2 992,12-1-265,18 3-119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3:33.0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337 36 8050,'7'-7'245,"15"-18"1979,-20 22-1544,-3 3-35,-14 11 376,-24 20 218,1 3-1,2 1 0,-42 51 0,64-69-1088,2 1 1,0 0-1,1 1 0,1 0 0,1 0 0,0 1 0,2 0 0,0 1 0,2 0 0,-5 28 0,7-24-115,2 0 0,0 0 0,2-1 0,1 1 0,0 0 0,2-1 0,1 0 0,1 0 0,11 29 0,-12-40-14,1-1 0,1 1-1,0-1 1,0 0 0,1-1-1,1 0 1,16 18 0,-17-22-15,0-1 0,0 0-1,0 0 1,1 0 0,-1-1 0,1-1 0,1 1 0,-1-1-1,1-1 1,-1 0 0,17 3 0,-18-5-8,0-1 1,1 0-1,-1 0 1,1 0-1,-1-1 1,0-1-1,1 1 1,-1-1-1,0-1 0,11-4 1,-15 5 0,0 1 0,-1-1 0,1-1-1,0 1 1,-1 0 0,0-1 0,0 0 0,0 0 0,0 0 0,3-3 0,-5 4 0,0 0 1,1 0 0,-1 0-1,0-1 1,0 1 0,-1 0-1,1 0 1,0-1 0,-1 1-1,0 0 1,1-1-1,-1 1 1,0-1 0,0 1-1,0 0 1,0-1 0,-1 1-1,0-4 1,0 2 2,-1 1 1,0-1-1,0 0 0,0 1 1,0-1-1,0 1 0,-1 0 1,1 0-1,-1 0 0,0 0 1,0 0-1,0 0 0,0 1 1,-1-1-1,1 1 0,-1 0 1,1 0-1,-1 1 0,-6-3 1,-2 0-5,1 0 0,-1 1 0,0 1 0,0 0 0,-18-1 0,15 3-138,1 0 0,-1 1 0,1 1 0,-1 1 0,1 0 0,0 0 0,0 2 0,0-1 0,-18 10 0,23-9-133,0 0-1,0 1 1,0 0-1,1 0 1,0 0-1,0 1 1,0 1-1,1-1 0,0 1 1,1 0-1,-1 1 1,2 0-1,-9 16 1,7-4-693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3:33.4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1 117 9410,'9'-12'490,"0"1"-1,1 0 1,0 0-1,1 1 1,0 0-1,1 1 1,16-11-1,-23 17-362,0 0 0,0 1 0,-1-1 0,1 1 0,1 0 0,-1 0-1,0 1 1,0-1 0,1 1 0,-1 1 0,1-1 0,-1 1 0,0 0 0,1 0 0,-1 0 0,1 1-1,-1 0 1,1 0 0,-1 0 0,0 1 0,0-1 0,10 6 0,-10-4-51,-1 0 0,0 1 1,0 0-1,0-1 0,0 1 0,0 1 1,-1-1-1,0 0 0,0 1 1,0 0-1,-1-1 0,1 1 0,-1 0 1,0 1-1,-1-1 0,1 0 0,-1 0 1,0 1-1,0-1 0,-1 7 1,1 6 103,-1 0 0,0 1 0,-2-1 0,-6 33 0,-3-9 121,-21 52 0,20-63-91,2 0 0,0 1 1,-8 56-1,17-79-168,1 1 1,0-1-1,0 0 1,1 1 0,0-1-1,1 0 1,0 0-1,0 0 1,1 0 0,0-1-1,1 1 1,0-1-1,0 1 1,1-1 0,0 0-1,0-1 1,1 0-1,7 9 1,2-2-53,1 0 0,0-1 1,1-1-1,0 0 0,1-1 0,0-1 0,21 8 0,-9-6-110,-10-4-1049,35 19 0,-51-24 994,0-1 0,0 1 0,-1 0 0,1 0 0,0 0 0,-1 0 0,0 0 1,0 1-1,0-1 0,0 1 0,-1 0 0,1 0 0,-1 0 0,2 6 0,2 13-828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3:34.4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 0 11034,'-5'14'459,"0"0"-1,1 0 1,0 1-1,1-1 1,1 1-1,-1 21 1,-1 1 359,3-30-692,-13 151 2320,13-136-2089,1-1 0,2 1 0,0 0 0,1-1 0,7 27 0,-7-40-265,0 0-1,0-1 0,0 1 1,1-1-1,0 0 0,0 0 1,0 0-1,1-1 1,0 0-1,1 0 0,0 0 1,-1 0-1,2-1 0,-1 0 1,1 0-1,12 6 0,-6-5-35,1 0-1,0-1 1,0-1-1,0 0 1,0-1-1,1-1 1,-1 0-1,21 0 1,10-1-181,58 3-828,-34 5-2948,-68-9 3810,0 1-1,0-1 0,0 0 0,0 0 1,0 1-1,0-1 0,0 0 1,1 0-1,-1 0 0,0 0 1,0-1-1,0 1 0,0 0 0,0 0 1,0-1-1,0 1 0,0-1 1,0 1-1,0-1 0,2 0 1,2-7-1127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7:23:34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1 11715,'-9'15'1440,"2"23"-696,0 16-296,-1 15 1080,1 7-599,0 7-417,1 1-64,2-2-296,2-5-216,4-13-312,2-12-160,4-26-305,2-11-743,3-25 1152,-2-10-240,2-24-48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1" Type="http://schemas.openxmlformats.org/officeDocument/2006/relationships/image" Target="../media/image10.png"/><Relationship Id="rId42" Type="http://schemas.openxmlformats.org/officeDocument/2006/relationships/customXml" Target="../ink/ink21.xml"/><Relationship Id="rId63" Type="http://schemas.openxmlformats.org/officeDocument/2006/relationships/image" Target="../media/image31.png"/><Relationship Id="rId84" Type="http://schemas.openxmlformats.org/officeDocument/2006/relationships/customXml" Target="../ink/ink42.xml"/><Relationship Id="rId138" Type="http://schemas.openxmlformats.org/officeDocument/2006/relationships/customXml" Target="../ink/ink69.xml"/><Relationship Id="rId159" Type="http://schemas.openxmlformats.org/officeDocument/2006/relationships/image" Target="../media/image79.png"/><Relationship Id="rId170" Type="http://schemas.openxmlformats.org/officeDocument/2006/relationships/customXml" Target="../ink/ink85.xml"/><Relationship Id="rId191" Type="http://schemas.openxmlformats.org/officeDocument/2006/relationships/image" Target="../media/image95.png"/><Relationship Id="rId205" Type="http://schemas.openxmlformats.org/officeDocument/2006/relationships/image" Target="../media/image102.png"/><Relationship Id="rId107" Type="http://schemas.openxmlformats.org/officeDocument/2006/relationships/image" Target="../media/image53.png"/><Relationship Id="rId11" Type="http://schemas.openxmlformats.org/officeDocument/2006/relationships/image" Target="../media/image5.png"/><Relationship Id="rId32" Type="http://schemas.openxmlformats.org/officeDocument/2006/relationships/customXml" Target="../ink/ink16.xml"/><Relationship Id="rId53" Type="http://schemas.openxmlformats.org/officeDocument/2006/relationships/image" Target="../media/image26.png"/><Relationship Id="rId74" Type="http://schemas.openxmlformats.org/officeDocument/2006/relationships/customXml" Target="../ink/ink37.xml"/><Relationship Id="rId128" Type="http://schemas.openxmlformats.org/officeDocument/2006/relationships/customXml" Target="../ink/ink64.xml"/><Relationship Id="rId149" Type="http://schemas.openxmlformats.org/officeDocument/2006/relationships/image" Target="../media/image74.png"/><Relationship Id="rId5" Type="http://schemas.openxmlformats.org/officeDocument/2006/relationships/image" Target="../media/image2.png"/><Relationship Id="rId95" Type="http://schemas.openxmlformats.org/officeDocument/2006/relationships/image" Target="../media/image47.png"/><Relationship Id="rId160" Type="http://schemas.openxmlformats.org/officeDocument/2006/relationships/customXml" Target="../ink/ink80.xml"/><Relationship Id="rId181" Type="http://schemas.openxmlformats.org/officeDocument/2006/relationships/image" Target="../media/image90.png"/><Relationship Id="rId22" Type="http://schemas.openxmlformats.org/officeDocument/2006/relationships/customXml" Target="../ink/ink11.xml"/><Relationship Id="rId43" Type="http://schemas.openxmlformats.org/officeDocument/2006/relationships/image" Target="../media/image21.png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139" Type="http://schemas.openxmlformats.org/officeDocument/2006/relationships/image" Target="../media/image69.png"/><Relationship Id="rId85" Type="http://schemas.openxmlformats.org/officeDocument/2006/relationships/image" Target="../media/image42.png"/><Relationship Id="rId150" Type="http://schemas.openxmlformats.org/officeDocument/2006/relationships/customXml" Target="../ink/ink75.xml"/><Relationship Id="rId171" Type="http://schemas.openxmlformats.org/officeDocument/2006/relationships/image" Target="../media/image85.png"/><Relationship Id="rId192" Type="http://schemas.openxmlformats.org/officeDocument/2006/relationships/customXml" Target="../ink/ink96.xml"/><Relationship Id="rId206" Type="http://schemas.openxmlformats.org/officeDocument/2006/relationships/customXml" Target="../ink/ink103.xml"/><Relationship Id="rId12" Type="http://schemas.openxmlformats.org/officeDocument/2006/relationships/customXml" Target="../ink/ink6.xml"/><Relationship Id="rId33" Type="http://schemas.openxmlformats.org/officeDocument/2006/relationships/image" Target="../media/image16.png"/><Relationship Id="rId108" Type="http://schemas.openxmlformats.org/officeDocument/2006/relationships/customXml" Target="../ink/ink54.xml"/><Relationship Id="rId129" Type="http://schemas.openxmlformats.org/officeDocument/2006/relationships/image" Target="../media/image64.png"/><Relationship Id="rId54" Type="http://schemas.openxmlformats.org/officeDocument/2006/relationships/customXml" Target="../ink/ink27.xml"/><Relationship Id="rId75" Type="http://schemas.openxmlformats.org/officeDocument/2006/relationships/image" Target="../media/image37.png"/><Relationship Id="rId96" Type="http://schemas.openxmlformats.org/officeDocument/2006/relationships/customXml" Target="../ink/ink48.xml"/><Relationship Id="rId140" Type="http://schemas.openxmlformats.org/officeDocument/2006/relationships/customXml" Target="../ink/ink70.xml"/><Relationship Id="rId161" Type="http://schemas.openxmlformats.org/officeDocument/2006/relationships/image" Target="../media/image80.png"/><Relationship Id="rId182" Type="http://schemas.openxmlformats.org/officeDocument/2006/relationships/customXml" Target="../ink/ink91.xml"/><Relationship Id="rId6" Type="http://schemas.openxmlformats.org/officeDocument/2006/relationships/customXml" Target="../ink/ink3.xml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44" Type="http://schemas.openxmlformats.org/officeDocument/2006/relationships/customXml" Target="../ink/ink22.xml"/><Relationship Id="rId65" Type="http://schemas.openxmlformats.org/officeDocument/2006/relationships/image" Target="../media/image32.png"/><Relationship Id="rId86" Type="http://schemas.openxmlformats.org/officeDocument/2006/relationships/customXml" Target="../ink/ink43.xml"/><Relationship Id="rId130" Type="http://schemas.openxmlformats.org/officeDocument/2006/relationships/customXml" Target="../ink/ink65.xml"/><Relationship Id="rId151" Type="http://schemas.openxmlformats.org/officeDocument/2006/relationships/image" Target="../media/image75.png"/><Relationship Id="rId172" Type="http://schemas.openxmlformats.org/officeDocument/2006/relationships/customXml" Target="../ink/ink86.xml"/><Relationship Id="rId193" Type="http://schemas.openxmlformats.org/officeDocument/2006/relationships/image" Target="../media/image96.png"/><Relationship Id="rId207" Type="http://schemas.openxmlformats.org/officeDocument/2006/relationships/image" Target="../media/image103.png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34" Type="http://schemas.openxmlformats.org/officeDocument/2006/relationships/customXml" Target="../ink/ink17.xml"/><Relationship Id="rId55" Type="http://schemas.openxmlformats.org/officeDocument/2006/relationships/image" Target="../media/image27.png"/><Relationship Id="rId76" Type="http://schemas.openxmlformats.org/officeDocument/2006/relationships/customXml" Target="../ink/ink38.xml"/><Relationship Id="rId97" Type="http://schemas.openxmlformats.org/officeDocument/2006/relationships/image" Target="../media/image48.png"/><Relationship Id="rId120" Type="http://schemas.openxmlformats.org/officeDocument/2006/relationships/customXml" Target="../ink/ink60.xml"/><Relationship Id="rId141" Type="http://schemas.openxmlformats.org/officeDocument/2006/relationships/image" Target="../media/image70.png"/><Relationship Id="rId7" Type="http://schemas.openxmlformats.org/officeDocument/2006/relationships/image" Target="../media/image3.png"/><Relationship Id="rId162" Type="http://schemas.openxmlformats.org/officeDocument/2006/relationships/customXml" Target="../ink/ink81.xml"/><Relationship Id="rId183" Type="http://schemas.openxmlformats.org/officeDocument/2006/relationships/image" Target="../media/image91.png"/><Relationship Id="rId24" Type="http://schemas.openxmlformats.org/officeDocument/2006/relationships/customXml" Target="../ink/ink12.xml"/><Relationship Id="rId45" Type="http://schemas.openxmlformats.org/officeDocument/2006/relationships/image" Target="../media/image22.png"/><Relationship Id="rId66" Type="http://schemas.openxmlformats.org/officeDocument/2006/relationships/customXml" Target="../ink/ink33.xml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131" Type="http://schemas.openxmlformats.org/officeDocument/2006/relationships/image" Target="../media/image65.png"/><Relationship Id="rId61" Type="http://schemas.openxmlformats.org/officeDocument/2006/relationships/image" Target="../media/image30.png"/><Relationship Id="rId82" Type="http://schemas.openxmlformats.org/officeDocument/2006/relationships/customXml" Target="../ink/ink41.xml"/><Relationship Id="rId152" Type="http://schemas.openxmlformats.org/officeDocument/2006/relationships/customXml" Target="../ink/ink76.xml"/><Relationship Id="rId173" Type="http://schemas.openxmlformats.org/officeDocument/2006/relationships/image" Target="../media/image86.png"/><Relationship Id="rId194" Type="http://schemas.openxmlformats.org/officeDocument/2006/relationships/customXml" Target="../ink/ink97.xml"/><Relationship Id="rId199" Type="http://schemas.openxmlformats.org/officeDocument/2006/relationships/image" Target="../media/image99.png"/><Relationship Id="rId203" Type="http://schemas.openxmlformats.org/officeDocument/2006/relationships/image" Target="../media/image101.png"/><Relationship Id="rId208" Type="http://schemas.openxmlformats.org/officeDocument/2006/relationships/customXml" Target="../ink/ink104.xml"/><Relationship Id="rId19" Type="http://schemas.openxmlformats.org/officeDocument/2006/relationships/image" Target="../media/image9.png"/><Relationship Id="rId14" Type="http://schemas.openxmlformats.org/officeDocument/2006/relationships/customXml" Target="../ink/ink7.xml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56" Type="http://schemas.openxmlformats.org/officeDocument/2006/relationships/customXml" Target="../ink/ink28.xml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105" Type="http://schemas.openxmlformats.org/officeDocument/2006/relationships/image" Target="../media/image52.png"/><Relationship Id="rId126" Type="http://schemas.openxmlformats.org/officeDocument/2006/relationships/customXml" Target="../ink/ink63.xml"/><Relationship Id="rId147" Type="http://schemas.openxmlformats.org/officeDocument/2006/relationships/image" Target="../media/image73.png"/><Relationship Id="rId168" Type="http://schemas.openxmlformats.org/officeDocument/2006/relationships/customXml" Target="../ink/ink84.xml"/><Relationship Id="rId8" Type="http://schemas.openxmlformats.org/officeDocument/2006/relationships/customXml" Target="../ink/ink4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93" Type="http://schemas.openxmlformats.org/officeDocument/2006/relationships/image" Target="../media/image46.png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142" Type="http://schemas.openxmlformats.org/officeDocument/2006/relationships/customXml" Target="../ink/ink71.xml"/><Relationship Id="rId163" Type="http://schemas.openxmlformats.org/officeDocument/2006/relationships/image" Target="../media/image81.png"/><Relationship Id="rId184" Type="http://schemas.openxmlformats.org/officeDocument/2006/relationships/customXml" Target="../ink/ink92.xml"/><Relationship Id="rId189" Type="http://schemas.openxmlformats.org/officeDocument/2006/relationships/image" Target="../media/image94.png"/><Relationship Id="rId3" Type="http://schemas.openxmlformats.org/officeDocument/2006/relationships/image" Target="../media/image1.png"/><Relationship Id="rId25" Type="http://schemas.openxmlformats.org/officeDocument/2006/relationships/image" Target="../media/image12.png"/><Relationship Id="rId46" Type="http://schemas.openxmlformats.org/officeDocument/2006/relationships/customXml" Target="../ink/ink23.xml"/><Relationship Id="rId67" Type="http://schemas.openxmlformats.org/officeDocument/2006/relationships/image" Target="../media/image33.png"/><Relationship Id="rId116" Type="http://schemas.openxmlformats.org/officeDocument/2006/relationships/customXml" Target="../ink/ink58.xml"/><Relationship Id="rId137" Type="http://schemas.openxmlformats.org/officeDocument/2006/relationships/image" Target="../media/image68.png"/><Relationship Id="rId158" Type="http://schemas.openxmlformats.org/officeDocument/2006/relationships/customXml" Target="../ink/ink79.xml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62" Type="http://schemas.openxmlformats.org/officeDocument/2006/relationships/customXml" Target="../ink/ink31.xml"/><Relationship Id="rId83" Type="http://schemas.openxmlformats.org/officeDocument/2006/relationships/image" Target="../media/image41.png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32" Type="http://schemas.openxmlformats.org/officeDocument/2006/relationships/customXml" Target="../ink/ink66.xml"/><Relationship Id="rId153" Type="http://schemas.openxmlformats.org/officeDocument/2006/relationships/image" Target="../media/image76.png"/><Relationship Id="rId174" Type="http://schemas.openxmlformats.org/officeDocument/2006/relationships/customXml" Target="../ink/ink87.xml"/><Relationship Id="rId179" Type="http://schemas.openxmlformats.org/officeDocument/2006/relationships/image" Target="../media/image89.png"/><Relationship Id="rId195" Type="http://schemas.openxmlformats.org/officeDocument/2006/relationships/image" Target="../media/image97.png"/><Relationship Id="rId209" Type="http://schemas.openxmlformats.org/officeDocument/2006/relationships/image" Target="../media/image104.png"/><Relationship Id="rId190" Type="http://schemas.openxmlformats.org/officeDocument/2006/relationships/customXml" Target="../ink/ink95.xml"/><Relationship Id="rId204" Type="http://schemas.openxmlformats.org/officeDocument/2006/relationships/customXml" Target="../ink/ink102.xml"/><Relationship Id="rId15" Type="http://schemas.openxmlformats.org/officeDocument/2006/relationships/image" Target="../media/image7.png"/><Relationship Id="rId36" Type="http://schemas.openxmlformats.org/officeDocument/2006/relationships/customXml" Target="../ink/ink18.xml"/><Relationship Id="rId57" Type="http://schemas.openxmlformats.org/officeDocument/2006/relationships/image" Target="../media/image28.png"/><Relationship Id="rId106" Type="http://schemas.openxmlformats.org/officeDocument/2006/relationships/customXml" Target="../ink/ink53.xml"/><Relationship Id="rId127" Type="http://schemas.openxmlformats.org/officeDocument/2006/relationships/image" Target="../media/image63.png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52" Type="http://schemas.openxmlformats.org/officeDocument/2006/relationships/customXml" Target="../ink/ink26.xml"/><Relationship Id="rId73" Type="http://schemas.openxmlformats.org/officeDocument/2006/relationships/image" Target="../media/image36.png"/><Relationship Id="rId78" Type="http://schemas.openxmlformats.org/officeDocument/2006/relationships/customXml" Target="../ink/ink39.xml"/><Relationship Id="rId94" Type="http://schemas.openxmlformats.org/officeDocument/2006/relationships/customXml" Target="../ink/ink47.xml"/><Relationship Id="rId99" Type="http://schemas.openxmlformats.org/officeDocument/2006/relationships/image" Target="../media/image49.png"/><Relationship Id="rId101" Type="http://schemas.openxmlformats.org/officeDocument/2006/relationships/image" Target="../media/image50.png"/><Relationship Id="rId122" Type="http://schemas.openxmlformats.org/officeDocument/2006/relationships/customXml" Target="../ink/ink61.xml"/><Relationship Id="rId143" Type="http://schemas.openxmlformats.org/officeDocument/2006/relationships/image" Target="../media/image71.png"/><Relationship Id="rId148" Type="http://schemas.openxmlformats.org/officeDocument/2006/relationships/customXml" Target="../ink/ink74.xml"/><Relationship Id="rId164" Type="http://schemas.openxmlformats.org/officeDocument/2006/relationships/customXml" Target="../ink/ink82.xml"/><Relationship Id="rId169" Type="http://schemas.openxmlformats.org/officeDocument/2006/relationships/image" Target="../media/image84.png"/><Relationship Id="rId185" Type="http://schemas.openxmlformats.org/officeDocument/2006/relationships/image" Target="../media/image92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80" Type="http://schemas.openxmlformats.org/officeDocument/2006/relationships/customXml" Target="../ink/ink90.xml"/><Relationship Id="rId210" Type="http://schemas.openxmlformats.org/officeDocument/2006/relationships/customXml" Target="../ink/ink105.xml"/><Relationship Id="rId26" Type="http://schemas.openxmlformats.org/officeDocument/2006/relationships/customXml" Target="../ink/ink13.xml"/><Relationship Id="rId47" Type="http://schemas.openxmlformats.org/officeDocument/2006/relationships/image" Target="../media/image23.png"/><Relationship Id="rId68" Type="http://schemas.openxmlformats.org/officeDocument/2006/relationships/customXml" Target="../ink/ink34.xml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33" Type="http://schemas.openxmlformats.org/officeDocument/2006/relationships/image" Target="../media/image66.png"/><Relationship Id="rId154" Type="http://schemas.openxmlformats.org/officeDocument/2006/relationships/customXml" Target="../ink/ink77.xml"/><Relationship Id="rId175" Type="http://schemas.openxmlformats.org/officeDocument/2006/relationships/image" Target="../media/image87.png"/><Relationship Id="rId196" Type="http://schemas.openxmlformats.org/officeDocument/2006/relationships/customXml" Target="../ink/ink98.xml"/><Relationship Id="rId200" Type="http://schemas.openxmlformats.org/officeDocument/2006/relationships/customXml" Target="../ink/ink100.xml"/><Relationship Id="rId16" Type="http://schemas.openxmlformats.org/officeDocument/2006/relationships/customXml" Target="../ink/ink8.xml"/><Relationship Id="rId37" Type="http://schemas.openxmlformats.org/officeDocument/2006/relationships/image" Target="../media/image18.png"/><Relationship Id="rId58" Type="http://schemas.openxmlformats.org/officeDocument/2006/relationships/customXml" Target="../ink/ink29.xml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23" Type="http://schemas.openxmlformats.org/officeDocument/2006/relationships/image" Target="../media/image61.png"/><Relationship Id="rId144" Type="http://schemas.openxmlformats.org/officeDocument/2006/relationships/customXml" Target="../ink/ink72.xml"/><Relationship Id="rId90" Type="http://schemas.openxmlformats.org/officeDocument/2006/relationships/customXml" Target="../ink/ink45.xml"/><Relationship Id="rId165" Type="http://schemas.openxmlformats.org/officeDocument/2006/relationships/image" Target="../media/image82.png"/><Relationship Id="rId186" Type="http://schemas.openxmlformats.org/officeDocument/2006/relationships/customXml" Target="../ink/ink93.xml"/><Relationship Id="rId211" Type="http://schemas.openxmlformats.org/officeDocument/2006/relationships/image" Target="../media/image105.png"/><Relationship Id="rId27" Type="http://schemas.openxmlformats.org/officeDocument/2006/relationships/image" Target="../media/image13.png"/><Relationship Id="rId48" Type="http://schemas.openxmlformats.org/officeDocument/2006/relationships/customXml" Target="../ink/ink24.xml"/><Relationship Id="rId69" Type="http://schemas.openxmlformats.org/officeDocument/2006/relationships/image" Target="../media/image34.png"/><Relationship Id="rId113" Type="http://schemas.openxmlformats.org/officeDocument/2006/relationships/image" Target="../media/image56.png"/><Relationship Id="rId134" Type="http://schemas.openxmlformats.org/officeDocument/2006/relationships/customXml" Target="../ink/ink67.xml"/><Relationship Id="rId80" Type="http://schemas.openxmlformats.org/officeDocument/2006/relationships/customXml" Target="../ink/ink40.xml"/><Relationship Id="rId155" Type="http://schemas.openxmlformats.org/officeDocument/2006/relationships/image" Target="../media/image77.png"/><Relationship Id="rId176" Type="http://schemas.openxmlformats.org/officeDocument/2006/relationships/customXml" Target="../ink/ink88.xml"/><Relationship Id="rId197" Type="http://schemas.openxmlformats.org/officeDocument/2006/relationships/image" Target="../media/image98.png"/><Relationship Id="rId201" Type="http://schemas.openxmlformats.org/officeDocument/2006/relationships/image" Target="../media/image100.png"/><Relationship Id="rId17" Type="http://schemas.openxmlformats.org/officeDocument/2006/relationships/image" Target="../media/image8.png"/><Relationship Id="rId38" Type="http://schemas.openxmlformats.org/officeDocument/2006/relationships/customXml" Target="../ink/ink19.xml"/><Relationship Id="rId59" Type="http://schemas.openxmlformats.org/officeDocument/2006/relationships/image" Target="../media/image29.png"/><Relationship Id="rId103" Type="http://schemas.openxmlformats.org/officeDocument/2006/relationships/image" Target="../media/image51.png"/><Relationship Id="rId124" Type="http://schemas.openxmlformats.org/officeDocument/2006/relationships/customXml" Target="../ink/ink62.xml"/><Relationship Id="rId70" Type="http://schemas.openxmlformats.org/officeDocument/2006/relationships/customXml" Target="../ink/ink35.xml"/><Relationship Id="rId91" Type="http://schemas.openxmlformats.org/officeDocument/2006/relationships/image" Target="../media/image45.png"/><Relationship Id="rId145" Type="http://schemas.openxmlformats.org/officeDocument/2006/relationships/image" Target="../media/image72.png"/><Relationship Id="rId166" Type="http://schemas.openxmlformats.org/officeDocument/2006/relationships/customXml" Target="../ink/ink83.xml"/><Relationship Id="rId187" Type="http://schemas.openxmlformats.org/officeDocument/2006/relationships/image" Target="../media/image93.png"/><Relationship Id="rId1" Type="http://schemas.openxmlformats.org/officeDocument/2006/relationships/slideLayout" Target="../slideLayouts/slideLayout7.xml"/><Relationship Id="rId28" Type="http://schemas.openxmlformats.org/officeDocument/2006/relationships/customXml" Target="../ink/ink14.xml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60" Type="http://schemas.openxmlformats.org/officeDocument/2006/relationships/customXml" Target="../ink/ink30.xml"/><Relationship Id="rId81" Type="http://schemas.openxmlformats.org/officeDocument/2006/relationships/image" Target="../media/image40.png"/><Relationship Id="rId135" Type="http://schemas.openxmlformats.org/officeDocument/2006/relationships/image" Target="../media/image67.png"/><Relationship Id="rId156" Type="http://schemas.openxmlformats.org/officeDocument/2006/relationships/customXml" Target="../ink/ink78.xml"/><Relationship Id="rId177" Type="http://schemas.openxmlformats.org/officeDocument/2006/relationships/image" Target="../media/image88.png"/><Relationship Id="rId198" Type="http://schemas.openxmlformats.org/officeDocument/2006/relationships/customXml" Target="../ink/ink99.xml"/><Relationship Id="rId202" Type="http://schemas.openxmlformats.org/officeDocument/2006/relationships/customXml" Target="../ink/ink101.xml"/><Relationship Id="rId18" Type="http://schemas.openxmlformats.org/officeDocument/2006/relationships/customXml" Target="../ink/ink9.xml"/><Relationship Id="rId39" Type="http://schemas.openxmlformats.org/officeDocument/2006/relationships/image" Target="../media/image19.png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25" Type="http://schemas.openxmlformats.org/officeDocument/2006/relationships/image" Target="../media/image62.png"/><Relationship Id="rId146" Type="http://schemas.openxmlformats.org/officeDocument/2006/relationships/customXml" Target="../ink/ink73.xml"/><Relationship Id="rId167" Type="http://schemas.openxmlformats.org/officeDocument/2006/relationships/image" Target="../media/image83.png"/><Relationship Id="rId188" Type="http://schemas.openxmlformats.org/officeDocument/2006/relationships/customXml" Target="../ink/ink94.xml"/><Relationship Id="rId71" Type="http://schemas.openxmlformats.org/officeDocument/2006/relationships/image" Target="../media/image35.png"/><Relationship Id="rId92" Type="http://schemas.openxmlformats.org/officeDocument/2006/relationships/customXml" Target="../ink/ink46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40" Type="http://schemas.openxmlformats.org/officeDocument/2006/relationships/customXml" Target="../ink/ink20.xml"/><Relationship Id="rId115" Type="http://schemas.openxmlformats.org/officeDocument/2006/relationships/image" Target="../media/image57.png"/><Relationship Id="rId136" Type="http://schemas.openxmlformats.org/officeDocument/2006/relationships/customXml" Target="../ink/ink68.xml"/><Relationship Id="rId157" Type="http://schemas.openxmlformats.org/officeDocument/2006/relationships/image" Target="../media/image78.png"/><Relationship Id="rId178" Type="http://schemas.openxmlformats.org/officeDocument/2006/relationships/customXml" Target="../ink/ink89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163.png"/><Relationship Id="rId21" Type="http://schemas.openxmlformats.org/officeDocument/2006/relationships/image" Target="../media/image115.png"/><Relationship Id="rId42" Type="http://schemas.openxmlformats.org/officeDocument/2006/relationships/customXml" Target="../ink/ink126.xml"/><Relationship Id="rId63" Type="http://schemas.openxmlformats.org/officeDocument/2006/relationships/image" Target="../media/image136.png"/><Relationship Id="rId84" Type="http://schemas.openxmlformats.org/officeDocument/2006/relationships/customXml" Target="../ink/ink147.xml"/><Relationship Id="rId16" Type="http://schemas.openxmlformats.org/officeDocument/2006/relationships/customXml" Target="../ink/ink113.xml"/><Relationship Id="rId107" Type="http://schemas.openxmlformats.org/officeDocument/2006/relationships/image" Target="../media/image158.png"/><Relationship Id="rId11" Type="http://schemas.openxmlformats.org/officeDocument/2006/relationships/image" Target="../media/image110.png"/><Relationship Id="rId32" Type="http://schemas.openxmlformats.org/officeDocument/2006/relationships/customXml" Target="../ink/ink121.xml"/><Relationship Id="rId37" Type="http://schemas.openxmlformats.org/officeDocument/2006/relationships/image" Target="../media/image123.png"/><Relationship Id="rId53" Type="http://schemas.openxmlformats.org/officeDocument/2006/relationships/image" Target="../media/image131.png"/><Relationship Id="rId58" Type="http://schemas.openxmlformats.org/officeDocument/2006/relationships/customXml" Target="../ink/ink134.xml"/><Relationship Id="rId74" Type="http://schemas.openxmlformats.org/officeDocument/2006/relationships/customXml" Target="../ink/ink142.xml"/><Relationship Id="rId79" Type="http://schemas.openxmlformats.org/officeDocument/2006/relationships/image" Target="../media/image144.png"/><Relationship Id="rId102" Type="http://schemas.openxmlformats.org/officeDocument/2006/relationships/customXml" Target="../ink/ink156.xml"/><Relationship Id="rId123" Type="http://schemas.openxmlformats.org/officeDocument/2006/relationships/image" Target="../media/image166.png"/><Relationship Id="rId128" Type="http://schemas.openxmlformats.org/officeDocument/2006/relationships/customXml" Target="../ink/ink169.xml"/><Relationship Id="rId5" Type="http://schemas.openxmlformats.org/officeDocument/2006/relationships/image" Target="../media/image107.png"/><Relationship Id="rId90" Type="http://schemas.openxmlformats.org/officeDocument/2006/relationships/customXml" Target="../ink/ink150.xml"/><Relationship Id="rId95" Type="http://schemas.openxmlformats.org/officeDocument/2006/relationships/image" Target="../media/image152.png"/><Relationship Id="rId22" Type="http://schemas.openxmlformats.org/officeDocument/2006/relationships/customXml" Target="../ink/ink116.xml"/><Relationship Id="rId27" Type="http://schemas.openxmlformats.org/officeDocument/2006/relationships/image" Target="../media/image118.png"/><Relationship Id="rId43" Type="http://schemas.openxmlformats.org/officeDocument/2006/relationships/image" Target="../media/image126.png"/><Relationship Id="rId48" Type="http://schemas.openxmlformats.org/officeDocument/2006/relationships/customXml" Target="../ink/ink129.xml"/><Relationship Id="rId64" Type="http://schemas.openxmlformats.org/officeDocument/2006/relationships/customXml" Target="../ink/ink137.xml"/><Relationship Id="rId69" Type="http://schemas.openxmlformats.org/officeDocument/2006/relationships/image" Target="../media/image139.png"/><Relationship Id="rId113" Type="http://schemas.openxmlformats.org/officeDocument/2006/relationships/image" Target="../media/image161.png"/><Relationship Id="rId118" Type="http://schemas.openxmlformats.org/officeDocument/2006/relationships/customXml" Target="../ink/ink164.xml"/><Relationship Id="rId80" Type="http://schemas.openxmlformats.org/officeDocument/2006/relationships/customXml" Target="../ink/ink145.xml"/><Relationship Id="rId85" Type="http://schemas.openxmlformats.org/officeDocument/2006/relationships/image" Target="../media/image147.png"/><Relationship Id="rId12" Type="http://schemas.openxmlformats.org/officeDocument/2006/relationships/customXml" Target="../ink/ink111.xml"/><Relationship Id="rId17" Type="http://schemas.openxmlformats.org/officeDocument/2006/relationships/image" Target="../media/image113.png"/><Relationship Id="rId33" Type="http://schemas.openxmlformats.org/officeDocument/2006/relationships/image" Target="../media/image121.png"/><Relationship Id="rId38" Type="http://schemas.openxmlformats.org/officeDocument/2006/relationships/customXml" Target="../ink/ink124.xml"/><Relationship Id="rId59" Type="http://schemas.openxmlformats.org/officeDocument/2006/relationships/image" Target="../media/image134.png"/><Relationship Id="rId103" Type="http://schemas.openxmlformats.org/officeDocument/2006/relationships/image" Target="../media/image156.png"/><Relationship Id="rId108" Type="http://schemas.openxmlformats.org/officeDocument/2006/relationships/customXml" Target="../ink/ink159.xml"/><Relationship Id="rId124" Type="http://schemas.openxmlformats.org/officeDocument/2006/relationships/customXml" Target="../ink/ink167.xml"/><Relationship Id="rId129" Type="http://schemas.openxmlformats.org/officeDocument/2006/relationships/image" Target="../media/image169.png"/><Relationship Id="rId54" Type="http://schemas.openxmlformats.org/officeDocument/2006/relationships/customXml" Target="../ink/ink132.xml"/><Relationship Id="rId70" Type="http://schemas.openxmlformats.org/officeDocument/2006/relationships/customXml" Target="../ink/ink140.xml"/><Relationship Id="rId75" Type="http://schemas.openxmlformats.org/officeDocument/2006/relationships/image" Target="../media/image142.png"/><Relationship Id="rId91" Type="http://schemas.openxmlformats.org/officeDocument/2006/relationships/image" Target="../media/image150.png"/><Relationship Id="rId96" Type="http://schemas.openxmlformats.org/officeDocument/2006/relationships/customXml" Target="../ink/ink153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08.xml"/><Relationship Id="rId23" Type="http://schemas.openxmlformats.org/officeDocument/2006/relationships/image" Target="../media/image116.png"/><Relationship Id="rId28" Type="http://schemas.openxmlformats.org/officeDocument/2006/relationships/customXml" Target="../ink/ink119.xml"/><Relationship Id="rId49" Type="http://schemas.openxmlformats.org/officeDocument/2006/relationships/image" Target="../media/image129.png"/><Relationship Id="rId114" Type="http://schemas.openxmlformats.org/officeDocument/2006/relationships/customXml" Target="../ink/ink162.xml"/><Relationship Id="rId119" Type="http://schemas.openxmlformats.org/officeDocument/2006/relationships/image" Target="../media/image164.png"/><Relationship Id="rId44" Type="http://schemas.openxmlformats.org/officeDocument/2006/relationships/customXml" Target="../ink/ink127.xml"/><Relationship Id="rId60" Type="http://schemas.openxmlformats.org/officeDocument/2006/relationships/customXml" Target="../ink/ink135.xml"/><Relationship Id="rId65" Type="http://schemas.openxmlformats.org/officeDocument/2006/relationships/image" Target="../media/image137.png"/><Relationship Id="rId81" Type="http://schemas.openxmlformats.org/officeDocument/2006/relationships/image" Target="../media/image145.png"/><Relationship Id="rId86" Type="http://schemas.openxmlformats.org/officeDocument/2006/relationships/customXml" Target="../ink/ink148.xml"/><Relationship Id="rId130" Type="http://schemas.openxmlformats.org/officeDocument/2006/relationships/customXml" Target="../ink/ink170.xml"/><Relationship Id="rId13" Type="http://schemas.openxmlformats.org/officeDocument/2006/relationships/image" Target="../media/image111.png"/><Relationship Id="rId18" Type="http://schemas.openxmlformats.org/officeDocument/2006/relationships/customXml" Target="../ink/ink114.xml"/><Relationship Id="rId39" Type="http://schemas.openxmlformats.org/officeDocument/2006/relationships/image" Target="../media/image124.png"/><Relationship Id="rId109" Type="http://schemas.openxmlformats.org/officeDocument/2006/relationships/image" Target="../media/image159.png"/><Relationship Id="rId34" Type="http://schemas.openxmlformats.org/officeDocument/2006/relationships/customXml" Target="../ink/ink122.xml"/><Relationship Id="rId50" Type="http://schemas.openxmlformats.org/officeDocument/2006/relationships/customXml" Target="../ink/ink130.xml"/><Relationship Id="rId55" Type="http://schemas.openxmlformats.org/officeDocument/2006/relationships/image" Target="../media/image132.png"/><Relationship Id="rId76" Type="http://schemas.openxmlformats.org/officeDocument/2006/relationships/customXml" Target="../ink/ink143.xml"/><Relationship Id="rId97" Type="http://schemas.openxmlformats.org/officeDocument/2006/relationships/image" Target="../media/image153.png"/><Relationship Id="rId104" Type="http://schemas.openxmlformats.org/officeDocument/2006/relationships/customXml" Target="../ink/ink157.xml"/><Relationship Id="rId120" Type="http://schemas.openxmlformats.org/officeDocument/2006/relationships/customXml" Target="../ink/ink165.xml"/><Relationship Id="rId125" Type="http://schemas.openxmlformats.org/officeDocument/2006/relationships/image" Target="../media/image167.png"/><Relationship Id="rId7" Type="http://schemas.openxmlformats.org/officeDocument/2006/relationships/image" Target="../media/image108.png"/><Relationship Id="rId71" Type="http://schemas.openxmlformats.org/officeDocument/2006/relationships/image" Target="../media/image140.png"/><Relationship Id="rId92" Type="http://schemas.openxmlformats.org/officeDocument/2006/relationships/customXml" Target="../ink/ink151.xml"/><Relationship Id="rId2" Type="http://schemas.openxmlformats.org/officeDocument/2006/relationships/customXml" Target="../ink/ink106.xml"/><Relationship Id="rId29" Type="http://schemas.openxmlformats.org/officeDocument/2006/relationships/image" Target="../media/image119.png"/><Relationship Id="rId24" Type="http://schemas.openxmlformats.org/officeDocument/2006/relationships/customXml" Target="../ink/ink117.xml"/><Relationship Id="rId40" Type="http://schemas.openxmlformats.org/officeDocument/2006/relationships/customXml" Target="../ink/ink125.xml"/><Relationship Id="rId45" Type="http://schemas.openxmlformats.org/officeDocument/2006/relationships/image" Target="../media/image127.png"/><Relationship Id="rId66" Type="http://schemas.openxmlformats.org/officeDocument/2006/relationships/customXml" Target="../ink/ink138.xml"/><Relationship Id="rId87" Type="http://schemas.openxmlformats.org/officeDocument/2006/relationships/image" Target="../media/image148.png"/><Relationship Id="rId110" Type="http://schemas.openxmlformats.org/officeDocument/2006/relationships/customXml" Target="../ink/ink160.xml"/><Relationship Id="rId115" Type="http://schemas.openxmlformats.org/officeDocument/2006/relationships/image" Target="../media/image162.png"/><Relationship Id="rId131" Type="http://schemas.openxmlformats.org/officeDocument/2006/relationships/image" Target="../media/image170.png"/><Relationship Id="rId61" Type="http://schemas.openxmlformats.org/officeDocument/2006/relationships/image" Target="../media/image135.png"/><Relationship Id="rId82" Type="http://schemas.openxmlformats.org/officeDocument/2006/relationships/customXml" Target="../ink/ink146.xml"/><Relationship Id="rId19" Type="http://schemas.openxmlformats.org/officeDocument/2006/relationships/image" Target="../media/image114.png"/><Relationship Id="rId14" Type="http://schemas.openxmlformats.org/officeDocument/2006/relationships/customXml" Target="../ink/ink112.xml"/><Relationship Id="rId30" Type="http://schemas.openxmlformats.org/officeDocument/2006/relationships/customXml" Target="../ink/ink120.xml"/><Relationship Id="rId35" Type="http://schemas.openxmlformats.org/officeDocument/2006/relationships/image" Target="../media/image122.png"/><Relationship Id="rId56" Type="http://schemas.openxmlformats.org/officeDocument/2006/relationships/customXml" Target="../ink/ink133.xml"/><Relationship Id="rId77" Type="http://schemas.openxmlformats.org/officeDocument/2006/relationships/image" Target="../media/image143.png"/><Relationship Id="rId100" Type="http://schemas.openxmlformats.org/officeDocument/2006/relationships/customXml" Target="../ink/ink155.xml"/><Relationship Id="rId105" Type="http://schemas.openxmlformats.org/officeDocument/2006/relationships/image" Target="../media/image157.png"/><Relationship Id="rId126" Type="http://schemas.openxmlformats.org/officeDocument/2006/relationships/customXml" Target="../ink/ink168.xml"/><Relationship Id="rId8" Type="http://schemas.openxmlformats.org/officeDocument/2006/relationships/customXml" Target="../ink/ink109.xml"/><Relationship Id="rId51" Type="http://schemas.openxmlformats.org/officeDocument/2006/relationships/image" Target="../media/image130.png"/><Relationship Id="rId72" Type="http://schemas.openxmlformats.org/officeDocument/2006/relationships/customXml" Target="../ink/ink141.xml"/><Relationship Id="rId93" Type="http://schemas.openxmlformats.org/officeDocument/2006/relationships/image" Target="../media/image151.png"/><Relationship Id="rId98" Type="http://schemas.openxmlformats.org/officeDocument/2006/relationships/customXml" Target="../ink/ink154.xml"/><Relationship Id="rId121" Type="http://schemas.openxmlformats.org/officeDocument/2006/relationships/image" Target="../media/image165.png"/><Relationship Id="rId3" Type="http://schemas.openxmlformats.org/officeDocument/2006/relationships/image" Target="../media/image106.png"/><Relationship Id="rId25" Type="http://schemas.openxmlformats.org/officeDocument/2006/relationships/image" Target="../media/image117.png"/><Relationship Id="rId46" Type="http://schemas.openxmlformats.org/officeDocument/2006/relationships/customXml" Target="../ink/ink128.xml"/><Relationship Id="rId67" Type="http://schemas.openxmlformats.org/officeDocument/2006/relationships/image" Target="../media/image138.png"/><Relationship Id="rId116" Type="http://schemas.openxmlformats.org/officeDocument/2006/relationships/customXml" Target="../ink/ink163.xml"/><Relationship Id="rId20" Type="http://schemas.openxmlformats.org/officeDocument/2006/relationships/customXml" Target="../ink/ink115.xml"/><Relationship Id="rId41" Type="http://schemas.openxmlformats.org/officeDocument/2006/relationships/image" Target="../media/image125.png"/><Relationship Id="rId62" Type="http://schemas.openxmlformats.org/officeDocument/2006/relationships/customXml" Target="../ink/ink136.xml"/><Relationship Id="rId83" Type="http://schemas.openxmlformats.org/officeDocument/2006/relationships/image" Target="../media/image146.png"/><Relationship Id="rId88" Type="http://schemas.openxmlformats.org/officeDocument/2006/relationships/customXml" Target="../ink/ink149.xml"/><Relationship Id="rId111" Type="http://schemas.openxmlformats.org/officeDocument/2006/relationships/image" Target="../media/image160.png"/><Relationship Id="rId132" Type="http://schemas.openxmlformats.org/officeDocument/2006/relationships/customXml" Target="../ink/ink171.xml"/><Relationship Id="rId15" Type="http://schemas.openxmlformats.org/officeDocument/2006/relationships/image" Target="../media/image112.png"/><Relationship Id="rId36" Type="http://schemas.openxmlformats.org/officeDocument/2006/relationships/customXml" Target="../ink/ink123.xml"/><Relationship Id="rId57" Type="http://schemas.openxmlformats.org/officeDocument/2006/relationships/image" Target="../media/image133.png"/><Relationship Id="rId106" Type="http://schemas.openxmlformats.org/officeDocument/2006/relationships/customXml" Target="../ink/ink158.xml"/><Relationship Id="rId127" Type="http://schemas.openxmlformats.org/officeDocument/2006/relationships/image" Target="../media/image168.png"/><Relationship Id="rId10" Type="http://schemas.openxmlformats.org/officeDocument/2006/relationships/customXml" Target="../ink/ink110.xml"/><Relationship Id="rId31" Type="http://schemas.openxmlformats.org/officeDocument/2006/relationships/image" Target="../media/image120.png"/><Relationship Id="rId52" Type="http://schemas.openxmlformats.org/officeDocument/2006/relationships/customXml" Target="../ink/ink131.xml"/><Relationship Id="rId73" Type="http://schemas.openxmlformats.org/officeDocument/2006/relationships/image" Target="../media/image141.png"/><Relationship Id="rId78" Type="http://schemas.openxmlformats.org/officeDocument/2006/relationships/customXml" Target="../ink/ink144.xml"/><Relationship Id="rId94" Type="http://schemas.openxmlformats.org/officeDocument/2006/relationships/customXml" Target="../ink/ink152.xml"/><Relationship Id="rId99" Type="http://schemas.openxmlformats.org/officeDocument/2006/relationships/image" Target="../media/image154.png"/><Relationship Id="rId101" Type="http://schemas.openxmlformats.org/officeDocument/2006/relationships/image" Target="../media/image155.png"/><Relationship Id="rId122" Type="http://schemas.openxmlformats.org/officeDocument/2006/relationships/customXml" Target="../ink/ink166.xml"/><Relationship Id="rId4" Type="http://schemas.openxmlformats.org/officeDocument/2006/relationships/customXml" Target="../ink/ink107.xml"/><Relationship Id="rId9" Type="http://schemas.openxmlformats.org/officeDocument/2006/relationships/image" Target="../media/image109.png"/><Relationship Id="rId26" Type="http://schemas.openxmlformats.org/officeDocument/2006/relationships/customXml" Target="../ink/ink118.xml"/><Relationship Id="rId47" Type="http://schemas.openxmlformats.org/officeDocument/2006/relationships/image" Target="../media/image128.png"/><Relationship Id="rId68" Type="http://schemas.openxmlformats.org/officeDocument/2006/relationships/customXml" Target="../ink/ink139.xml"/><Relationship Id="rId89" Type="http://schemas.openxmlformats.org/officeDocument/2006/relationships/image" Target="../media/image149.png"/><Relationship Id="rId112" Type="http://schemas.openxmlformats.org/officeDocument/2006/relationships/customXml" Target="../ink/ink161.xml"/><Relationship Id="rId133" Type="http://schemas.openxmlformats.org/officeDocument/2006/relationships/image" Target="../media/image17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229.png"/><Relationship Id="rId21" Type="http://schemas.openxmlformats.org/officeDocument/2006/relationships/image" Target="../media/image181.png"/><Relationship Id="rId42" Type="http://schemas.openxmlformats.org/officeDocument/2006/relationships/customXml" Target="../ink/ink192.xml"/><Relationship Id="rId63" Type="http://schemas.openxmlformats.org/officeDocument/2006/relationships/image" Target="../media/image202.png"/><Relationship Id="rId84" Type="http://schemas.openxmlformats.org/officeDocument/2006/relationships/customXml" Target="../ink/ink213.xml"/><Relationship Id="rId138" Type="http://schemas.openxmlformats.org/officeDocument/2006/relationships/customXml" Target="../ink/ink240.xml"/><Relationship Id="rId107" Type="http://schemas.openxmlformats.org/officeDocument/2006/relationships/image" Target="../media/image224.png"/><Relationship Id="rId11" Type="http://schemas.openxmlformats.org/officeDocument/2006/relationships/image" Target="../media/image176.png"/><Relationship Id="rId32" Type="http://schemas.openxmlformats.org/officeDocument/2006/relationships/customXml" Target="../ink/ink187.xml"/><Relationship Id="rId53" Type="http://schemas.openxmlformats.org/officeDocument/2006/relationships/image" Target="../media/image197.png"/><Relationship Id="rId74" Type="http://schemas.openxmlformats.org/officeDocument/2006/relationships/customXml" Target="../ink/ink208.xml"/><Relationship Id="rId128" Type="http://schemas.openxmlformats.org/officeDocument/2006/relationships/customXml" Target="../ink/ink235.xml"/><Relationship Id="rId149" Type="http://schemas.openxmlformats.org/officeDocument/2006/relationships/image" Target="../media/image245.png"/><Relationship Id="rId5" Type="http://schemas.openxmlformats.org/officeDocument/2006/relationships/image" Target="../media/image173.png"/><Relationship Id="rId95" Type="http://schemas.openxmlformats.org/officeDocument/2006/relationships/image" Target="../media/image218.png"/><Relationship Id="rId22" Type="http://schemas.openxmlformats.org/officeDocument/2006/relationships/customXml" Target="../ink/ink182.xml"/><Relationship Id="rId27" Type="http://schemas.openxmlformats.org/officeDocument/2006/relationships/image" Target="../media/image184.png"/><Relationship Id="rId43" Type="http://schemas.openxmlformats.org/officeDocument/2006/relationships/image" Target="../media/image192.png"/><Relationship Id="rId48" Type="http://schemas.openxmlformats.org/officeDocument/2006/relationships/customXml" Target="../ink/ink195.xml"/><Relationship Id="rId64" Type="http://schemas.openxmlformats.org/officeDocument/2006/relationships/customXml" Target="../ink/ink203.xml"/><Relationship Id="rId69" Type="http://schemas.openxmlformats.org/officeDocument/2006/relationships/image" Target="../media/image205.png"/><Relationship Id="rId113" Type="http://schemas.openxmlformats.org/officeDocument/2006/relationships/image" Target="../media/image227.png"/><Relationship Id="rId118" Type="http://schemas.openxmlformats.org/officeDocument/2006/relationships/customXml" Target="../ink/ink230.xml"/><Relationship Id="rId134" Type="http://schemas.openxmlformats.org/officeDocument/2006/relationships/customXml" Target="../ink/ink238.xml"/><Relationship Id="rId139" Type="http://schemas.openxmlformats.org/officeDocument/2006/relationships/image" Target="../media/image240.png"/><Relationship Id="rId80" Type="http://schemas.openxmlformats.org/officeDocument/2006/relationships/customXml" Target="../ink/ink211.xml"/><Relationship Id="rId85" Type="http://schemas.openxmlformats.org/officeDocument/2006/relationships/image" Target="../media/image213.png"/><Relationship Id="rId150" Type="http://schemas.openxmlformats.org/officeDocument/2006/relationships/customXml" Target="../ink/ink246.xml"/><Relationship Id="rId12" Type="http://schemas.openxmlformats.org/officeDocument/2006/relationships/customXml" Target="../ink/ink177.xml"/><Relationship Id="rId17" Type="http://schemas.openxmlformats.org/officeDocument/2006/relationships/image" Target="../media/image179.png"/><Relationship Id="rId33" Type="http://schemas.openxmlformats.org/officeDocument/2006/relationships/image" Target="../media/image187.png"/><Relationship Id="rId38" Type="http://schemas.openxmlformats.org/officeDocument/2006/relationships/customXml" Target="../ink/ink190.xml"/><Relationship Id="rId59" Type="http://schemas.openxmlformats.org/officeDocument/2006/relationships/image" Target="../media/image200.png"/><Relationship Id="rId103" Type="http://schemas.openxmlformats.org/officeDocument/2006/relationships/image" Target="../media/image222.png"/><Relationship Id="rId108" Type="http://schemas.openxmlformats.org/officeDocument/2006/relationships/customXml" Target="../ink/ink225.xml"/><Relationship Id="rId124" Type="http://schemas.openxmlformats.org/officeDocument/2006/relationships/customXml" Target="../ink/ink233.xml"/><Relationship Id="rId129" Type="http://schemas.openxmlformats.org/officeDocument/2006/relationships/image" Target="../media/image235.png"/><Relationship Id="rId54" Type="http://schemas.openxmlformats.org/officeDocument/2006/relationships/customXml" Target="../ink/ink198.xml"/><Relationship Id="rId70" Type="http://schemas.openxmlformats.org/officeDocument/2006/relationships/customXml" Target="../ink/ink206.xml"/><Relationship Id="rId75" Type="http://schemas.openxmlformats.org/officeDocument/2006/relationships/image" Target="../media/image208.png"/><Relationship Id="rId91" Type="http://schemas.openxmlformats.org/officeDocument/2006/relationships/image" Target="../media/image216.png"/><Relationship Id="rId96" Type="http://schemas.openxmlformats.org/officeDocument/2006/relationships/customXml" Target="../ink/ink219.xml"/><Relationship Id="rId140" Type="http://schemas.openxmlformats.org/officeDocument/2006/relationships/customXml" Target="../ink/ink241.xml"/><Relationship Id="rId145" Type="http://schemas.openxmlformats.org/officeDocument/2006/relationships/image" Target="../media/image243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74.xml"/><Relationship Id="rId23" Type="http://schemas.openxmlformats.org/officeDocument/2006/relationships/image" Target="../media/image182.png"/><Relationship Id="rId28" Type="http://schemas.openxmlformats.org/officeDocument/2006/relationships/customXml" Target="../ink/ink185.xml"/><Relationship Id="rId49" Type="http://schemas.openxmlformats.org/officeDocument/2006/relationships/image" Target="../media/image195.png"/><Relationship Id="rId114" Type="http://schemas.openxmlformats.org/officeDocument/2006/relationships/customXml" Target="../ink/ink228.xml"/><Relationship Id="rId119" Type="http://schemas.openxmlformats.org/officeDocument/2006/relationships/image" Target="../media/image230.png"/><Relationship Id="rId44" Type="http://schemas.openxmlformats.org/officeDocument/2006/relationships/customXml" Target="../ink/ink193.xml"/><Relationship Id="rId60" Type="http://schemas.openxmlformats.org/officeDocument/2006/relationships/customXml" Target="../ink/ink201.xml"/><Relationship Id="rId65" Type="http://schemas.openxmlformats.org/officeDocument/2006/relationships/image" Target="../media/image203.png"/><Relationship Id="rId81" Type="http://schemas.openxmlformats.org/officeDocument/2006/relationships/image" Target="../media/image211.png"/><Relationship Id="rId86" Type="http://schemas.openxmlformats.org/officeDocument/2006/relationships/customXml" Target="../ink/ink214.xml"/><Relationship Id="rId130" Type="http://schemas.openxmlformats.org/officeDocument/2006/relationships/customXml" Target="../ink/ink236.xml"/><Relationship Id="rId135" Type="http://schemas.openxmlformats.org/officeDocument/2006/relationships/image" Target="../media/image238.png"/><Relationship Id="rId151" Type="http://schemas.openxmlformats.org/officeDocument/2006/relationships/image" Target="../media/image246.png"/><Relationship Id="rId13" Type="http://schemas.openxmlformats.org/officeDocument/2006/relationships/image" Target="../media/image177.png"/><Relationship Id="rId18" Type="http://schemas.openxmlformats.org/officeDocument/2006/relationships/customXml" Target="../ink/ink180.xml"/><Relationship Id="rId39" Type="http://schemas.openxmlformats.org/officeDocument/2006/relationships/image" Target="../media/image190.png"/><Relationship Id="rId109" Type="http://schemas.openxmlformats.org/officeDocument/2006/relationships/image" Target="../media/image225.png"/><Relationship Id="rId34" Type="http://schemas.openxmlformats.org/officeDocument/2006/relationships/customXml" Target="../ink/ink188.xml"/><Relationship Id="rId50" Type="http://schemas.openxmlformats.org/officeDocument/2006/relationships/customXml" Target="../ink/ink196.xml"/><Relationship Id="rId55" Type="http://schemas.openxmlformats.org/officeDocument/2006/relationships/image" Target="../media/image198.png"/><Relationship Id="rId76" Type="http://schemas.openxmlformats.org/officeDocument/2006/relationships/customXml" Target="../ink/ink209.xml"/><Relationship Id="rId97" Type="http://schemas.openxmlformats.org/officeDocument/2006/relationships/image" Target="../media/image219.png"/><Relationship Id="rId104" Type="http://schemas.openxmlformats.org/officeDocument/2006/relationships/customXml" Target="../ink/ink223.xml"/><Relationship Id="rId120" Type="http://schemas.openxmlformats.org/officeDocument/2006/relationships/customXml" Target="../ink/ink231.xml"/><Relationship Id="rId125" Type="http://schemas.openxmlformats.org/officeDocument/2006/relationships/image" Target="../media/image233.png"/><Relationship Id="rId141" Type="http://schemas.openxmlformats.org/officeDocument/2006/relationships/image" Target="../media/image241.png"/><Relationship Id="rId146" Type="http://schemas.openxmlformats.org/officeDocument/2006/relationships/customXml" Target="../ink/ink244.xml"/><Relationship Id="rId7" Type="http://schemas.openxmlformats.org/officeDocument/2006/relationships/image" Target="../media/image174.png"/><Relationship Id="rId71" Type="http://schemas.openxmlformats.org/officeDocument/2006/relationships/image" Target="../media/image206.png"/><Relationship Id="rId92" Type="http://schemas.openxmlformats.org/officeDocument/2006/relationships/customXml" Target="../ink/ink217.xml"/><Relationship Id="rId2" Type="http://schemas.openxmlformats.org/officeDocument/2006/relationships/customXml" Target="../ink/ink172.xml"/><Relationship Id="rId29" Type="http://schemas.openxmlformats.org/officeDocument/2006/relationships/image" Target="../media/image185.png"/><Relationship Id="rId24" Type="http://schemas.openxmlformats.org/officeDocument/2006/relationships/customXml" Target="../ink/ink183.xml"/><Relationship Id="rId40" Type="http://schemas.openxmlformats.org/officeDocument/2006/relationships/customXml" Target="../ink/ink191.xml"/><Relationship Id="rId45" Type="http://schemas.openxmlformats.org/officeDocument/2006/relationships/image" Target="../media/image193.png"/><Relationship Id="rId66" Type="http://schemas.openxmlformats.org/officeDocument/2006/relationships/customXml" Target="../ink/ink204.xml"/><Relationship Id="rId87" Type="http://schemas.openxmlformats.org/officeDocument/2006/relationships/image" Target="../media/image214.png"/><Relationship Id="rId110" Type="http://schemas.openxmlformats.org/officeDocument/2006/relationships/customXml" Target="../ink/ink226.xml"/><Relationship Id="rId115" Type="http://schemas.openxmlformats.org/officeDocument/2006/relationships/image" Target="../media/image228.png"/><Relationship Id="rId131" Type="http://schemas.openxmlformats.org/officeDocument/2006/relationships/image" Target="../media/image236.png"/><Relationship Id="rId136" Type="http://schemas.openxmlformats.org/officeDocument/2006/relationships/customXml" Target="../ink/ink239.xml"/><Relationship Id="rId61" Type="http://schemas.openxmlformats.org/officeDocument/2006/relationships/image" Target="../media/image201.png"/><Relationship Id="rId82" Type="http://schemas.openxmlformats.org/officeDocument/2006/relationships/customXml" Target="../ink/ink212.xml"/><Relationship Id="rId19" Type="http://schemas.openxmlformats.org/officeDocument/2006/relationships/image" Target="../media/image180.png"/><Relationship Id="rId14" Type="http://schemas.openxmlformats.org/officeDocument/2006/relationships/customXml" Target="../ink/ink178.xml"/><Relationship Id="rId30" Type="http://schemas.openxmlformats.org/officeDocument/2006/relationships/customXml" Target="../ink/ink186.xml"/><Relationship Id="rId35" Type="http://schemas.openxmlformats.org/officeDocument/2006/relationships/image" Target="../media/image188.png"/><Relationship Id="rId56" Type="http://schemas.openxmlformats.org/officeDocument/2006/relationships/customXml" Target="../ink/ink199.xml"/><Relationship Id="rId77" Type="http://schemas.openxmlformats.org/officeDocument/2006/relationships/image" Target="../media/image209.png"/><Relationship Id="rId100" Type="http://schemas.openxmlformats.org/officeDocument/2006/relationships/customXml" Target="../ink/ink221.xml"/><Relationship Id="rId105" Type="http://schemas.openxmlformats.org/officeDocument/2006/relationships/image" Target="../media/image223.png"/><Relationship Id="rId126" Type="http://schemas.openxmlformats.org/officeDocument/2006/relationships/customXml" Target="../ink/ink234.xml"/><Relationship Id="rId147" Type="http://schemas.openxmlformats.org/officeDocument/2006/relationships/image" Target="../media/image244.png"/><Relationship Id="rId8" Type="http://schemas.openxmlformats.org/officeDocument/2006/relationships/customXml" Target="../ink/ink175.xml"/><Relationship Id="rId51" Type="http://schemas.openxmlformats.org/officeDocument/2006/relationships/image" Target="../media/image196.png"/><Relationship Id="rId72" Type="http://schemas.openxmlformats.org/officeDocument/2006/relationships/customXml" Target="../ink/ink207.xml"/><Relationship Id="rId93" Type="http://schemas.openxmlformats.org/officeDocument/2006/relationships/image" Target="../media/image217.png"/><Relationship Id="rId98" Type="http://schemas.openxmlformats.org/officeDocument/2006/relationships/customXml" Target="../ink/ink220.xml"/><Relationship Id="rId121" Type="http://schemas.openxmlformats.org/officeDocument/2006/relationships/image" Target="../media/image231.png"/><Relationship Id="rId142" Type="http://schemas.openxmlformats.org/officeDocument/2006/relationships/customXml" Target="../ink/ink242.xml"/><Relationship Id="rId3" Type="http://schemas.openxmlformats.org/officeDocument/2006/relationships/image" Target="../media/image172.png"/><Relationship Id="rId25" Type="http://schemas.openxmlformats.org/officeDocument/2006/relationships/image" Target="../media/image183.png"/><Relationship Id="rId46" Type="http://schemas.openxmlformats.org/officeDocument/2006/relationships/customXml" Target="../ink/ink194.xml"/><Relationship Id="rId67" Type="http://schemas.openxmlformats.org/officeDocument/2006/relationships/image" Target="../media/image204.png"/><Relationship Id="rId116" Type="http://schemas.openxmlformats.org/officeDocument/2006/relationships/customXml" Target="../ink/ink229.xml"/><Relationship Id="rId137" Type="http://schemas.openxmlformats.org/officeDocument/2006/relationships/image" Target="../media/image239.png"/><Relationship Id="rId20" Type="http://schemas.openxmlformats.org/officeDocument/2006/relationships/customXml" Target="../ink/ink181.xml"/><Relationship Id="rId41" Type="http://schemas.openxmlformats.org/officeDocument/2006/relationships/image" Target="../media/image191.png"/><Relationship Id="rId62" Type="http://schemas.openxmlformats.org/officeDocument/2006/relationships/customXml" Target="../ink/ink202.xml"/><Relationship Id="rId83" Type="http://schemas.openxmlformats.org/officeDocument/2006/relationships/image" Target="../media/image212.png"/><Relationship Id="rId88" Type="http://schemas.openxmlformats.org/officeDocument/2006/relationships/customXml" Target="../ink/ink215.xml"/><Relationship Id="rId111" Type="http://schemas.openxmlformats.org/officeDocument/2006/relationships/image" Target="../media/image226.png"/><Relationship Id="rId132" Type="http://schemas.openxmlformats.org/officeDocument/2006/relationships/customXml" Target="../ink/ink237.xml"/><Relationship Id="rId15" Type="http://schemas.openxmlformats.org/officeDocument/2006/relationships/image" Target="../media/image178.png"/><Relationship Id="rId36" Type="http://schemas.openxmlformats.org/officeDocument/2006/relationships/customXml" Target="../ink/ink189.xml"/><Relationship Id="rId57" Type="http://schemas.openxmlformats.org/officeDocument/2006/relationships/image" Target="../media/image199.png"/><Relationship Id="rId106" Type="http://schemas.openxmlformats.org/officeDocument/2006/relationships/customXml" Target="../ink/ink224.xml"/><Relationship Id="rId127" Type="http://schemas.openxmlformats.org/officeDocument/2006/relationships/image" Target="../media/image234.png"/><Relationship Id="rId10" Type="http://schemas.openxmlformats.org/officeDocument/2006/relationships/customXml" Target="../ink/ink176.xml"/><Relationship Id="rId31" Type="http://schemas.openxmlformats.org/officeDocument/2006/relationships/image" Target="../media/image186.png"/><Relationship Id="rId52" Type="http://schemas.openxmlformats.org/officeDocument/2006/relationships/customXml" Target="../ink/ink197.xml"/><Relationship Id="rId73" Type="http://schemas.openxmlformats.org/officeDocument/2006/relationships/image" Target="../media/image207.png"/><Relationship Id="rId78" Type="http://schemas.openxmlformats.org/officeDocument/2006/relationships/customXml" Target="../ink/ink210.xml"/><Relationship Id="rId94" Type="http://schemas.openxmlformats.org/officeDocument/2006/relationships/customXml" Target="../ink/ink218.xml"/><Relationship Id="rId99" Type="http://schemas.openxmlformats.org/officeDocument/2006/relationships/image" Target="../media/image220.png"/><Relationship Id="rId101" Type="http://schemas.openxmlformats.org/officeDocument/2006/relationships/image" Target="../media/image221.png"/><Relationship Id="rId122" Type="http://schemas.openxmlformats.org/officeDocument/2006/relationships/customXml" Target="../ink/ink232.xml"/><Relationship Id="rId143" Type="http://schemas.openxmlformats.org/officeDocument/2006/relationships/image" Target="../media/image242.png"/><Relationship Id="rId148" Type="http://schemas.openxmlformats.org/officeDocument/2006/relationships/customXml" Target="../ink/ink245.xml"/><Relationship Id="rId4" Type="http://schemas.openxmlformats.org/officeDocument/2006/relationships/customXml" Target="../ink/ink173.xml"/><Relationship Id="rId9" Type="http://schemas.openxmlformats.org/officeDocument/2006/relationships/image" Target="../media/image175.png"/><Relationship Id="rId26" Type="http://schemas.openxmlformats.org/officeDocument/2006/relationships/customXml" Target="../ink/ink184.xml"/><Relationship Id="rId47" Type="http://schemas.openxmlformats.org/officeDocument/2006/relationships/image" Target="../media/image194.png"/><Relationship Id="rId68" Type="http://schemas.openxmlformats.org/officeDocument/2006/relationships/customXml" Target="../ink/ink205.xml"/><Relationship Id="rId89" Type="http://schemas.openxmlformats.org/officeDocument/2006/relationships/image" Target="../media/image215.png"/><Relationship Id="rId112" Type="http://schemas.openxmlformats.org/officeDocument/2006/relationships/customXml" Target="../ink/ink227.xml"/><Relationship Id="rId133" Type="http://schemas.openxmlformats.org/officeDocument/2006/relationships/image" Target="../media/image237.png"/><Relationship Id="rId16" Type="http://schemas.openxmlformats.org/officeDocument/2006/relationships/customXml" Target="../ink/ink179.xml"/><Relationship Id="rId37" Type="http://schemas.openxmlformats.org/officeDocument/2006/relationships/image" Target="../media/image189.png"/><Relationship Id="rId58" Type="http://schemas.openxmlformats.org/officeDocument/2006/relationships/customXml" Target="../ink/ink200.xml"/><Relationship Id="rId79" Type="http://schemas.openxmlformats.org/officeDocument/2006/relationships/image" Target="../media/image210.png"/><Relationship Id="rId102" Type="http://schemas.openxmlformats.org/officeDocument/2006/relationships/customXml" Target="../ink/ink222.xml"/><Relationship Id="rId123" Type="http://schemas.openxmlformats.org/officeDocument/2006/relationships/image" Target="../media/image232.png"/><Relationship Id="rId144" Type="http://schemas.openxmlformats.org/officeDocument/2006/relationships/customXml" Target="../ink/ink243.xml"/><Relationship Id="rId90" Type="http://schemas.openxmlformats.org/officeDocument/2006/relationships/customXml" Target="../ink/ink2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2035B4-5C32-0E47-CF37-4094A31310CF}"/>
              </a:ext>
            </a:extLst>
          </p:cNvPr>
          <p:cNvSpPr txBox="1"/>
          <p:nvPr/>
        </p:nvSpPr>
        <p:spPr>
          <a:xfrm>
            <a:off x="638093" y="689976"/>
            <a:ext cx="102631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Vypočtěte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energii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fotonu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červené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světlo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l-G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λ=750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nm</a:t>
            </a:r>
            <a:r>
              <a:rPr lang="sk-SK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83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60C1FA36-FCED-EF64-25B1-1B258FA43985}"/>
              </a:ext>
            </a:extLst>
          </p:cNvPr>
          <p:cNvGrpSpPr/>
          <p:nvPr/>
        </p:nvGrpSpPr>
        <p:grpSpPr>
          <a:xfrm>
            <a:off x="666887" y="440576"/>
            <a:ext cx="1643760" cy="658800"/>
            <a:chOff x="666887" y="440576"/>
            <a:chExt cx="1643760" cy="658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CC1A486B-E616-B99E-737B-BA7B8CFDD066}"/>
                    </a:ext>
                  </a:extLst>
                </p14:cNvPr>
                <p14:cNvContentPartPr/>
                <p14:nvPr/>
              </p14:nvContentPartPr>
              <p14:xfrm>
                <a:off x="724127" y="501416"/>
                <a:ext cx="251280" cy="5688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CC1A486B-E616-B99E-737B-BA7B8CFDD066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715127" y="492416"/>
                  <a:ext cx="268920" cy="7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69A22DFB-C957-7346-BF68-26730FAE99F2}"/>
                    </a:ext>
                  </a:extLst>
                </p14:cNvPr>
                <p14:cNvContentPartPr/>
                <p14:nvPr/>
              </p14:nvContentPartPr>
              <p14:xfrm>
                <a:off x="706847" y="538496"/>
                <a:ext cx="223200" cy="49320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69A22DFB-C957-7346-BF68-26730FAE99F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98207" y="529496"/>
                  <a:ext cx="240840" cy="51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CED04D5B-49D8-DC57-3C4B-B4ACF56FBA29}"/>
                    </a:ext>
                  </a:extLst>
                </p14:cNvPr>
                <p14:cNvContentPartPr/>
                <p14:nvPr/>
              </p14:nvContentPartPr>
              <p14:xfrm>
                <a:off x="666887" y="738656"/>
                <a:ext cx="238320" cy="6660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CED04D5B-49D8-DC57-3C4B-B4ACF56FBA2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57887" y="730016"/>
                  <a:ext cx="255960" cy="8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35280D42-81AB-13F6-A600-6BEA44535C83}"/>
                    </a:ext>
                  </a:extLst>
                </p14:cNvPr>
                <p14:cNvContentPartPr/>
                <p14:nvPr/>
              </p14:nvContentPartPr>
              <p14:xfrm>
                <a:off x="1144967" y="768176"/>
                <a:ext cx="215640" cy="9648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35280D42-81AB-13F6-A600-6BEA44535C8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136327" y="759536"/>
                  <a:ext cx="233280" cy="11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4651CB43-22BD-FA6D-33E7-6C232763C6D0}"/>
                    </a:ext>
                  </a:extLst>
                </p14:cNvPr>
                <p14:cNvContentPartPr/>
                <p14:nvPr/>
              </p14:nvContentPartPr>
              <p14:xfrm>
                <a:off x="1157207" y="904256"/>
                <a:ext cx="184680" cy="2124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4651CB43-22BD-FA6D-33E7-6C232763C6D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148207" y="895256"/>
                  <a:ext cx="20232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9F117D7D-AB1A-A0F9-D04C-8573B9750211}"/>
                    </a:ext>
                  </a:extLst>
                </p14:cNvPr>
                <p14:cNvContentPartPr/>
                <p14:nvPr/>
              </p14:nvContentPartPr>
              <p14:xfrm>
                <a:off x="1607207" y="467576"/>
                <a:ext cx="29880" cy="44280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9F117D7D-AB1A-A0F9-D04C-8573B975021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598567" y="458936"/>
                  <a:ext cx="47520" cy="46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60AEB2B6-CAB5-CF0B-091B-85BAE8FA054C}"/>
                    </a:ext>
                  </a:extLst>
                </p14:cNvPr>
                <p14:cNvContentPartPr/>
                <p14:nvPr/>
              </p14:nvContentPartPr>
              <p14:xfrm>
                <a:off x="1609367" y="646856"/>
                <a:ext cx="208440" cy="2451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60AEB2B6-CAB5-CF0B-091B-85BAE8FA054C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600727" y="637856"/>
                  <a:ext cx="226080" cy="26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1B398AAA-A24D-05C1-2920-08F2B9123B6A}"/>
                    </a:ext>
                  </a:extLst>
                </p14:cNvPr>
                <p14:cNvContentPartPr/>
                <p14:nvPr/>
              </p14:nvContentPartPr>
              <p14:xfrm>
                <a:off x="1993487" y="440576"/>
                <a:ext cx="317160" cy="65880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1B398AAA-A24D-05C1-2920-08F2B9123B6A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984847" y="431936"/>
                  <a:ext cx="334800" cy="676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2964927-5D58-6C1C-ED44-6F1505B16576}"/>
              </a:ext>
            </a:extLst>
          </p:cNvPr>
          <p:cNvGrpSpPr/>
          <p:nvPr/>
        </p:nvGrpSpPr>
        <p:grpSpPr>
          <a:xfrm>
            <a:off x="630887" y="1468016"/>
            <a:ext cx="1475280" cy="1009080"/>
            <a:chOff x="630887" y="1468016"/>
            <a:chExt cx="1475280" cy="1009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1FAAC524-C04F-EF09-0B80-B5EE52C55BE6}"/>
                    </a:ext>
                  </a:extLst>
                </p14:cNvPr>
                <p14:cNvContentPartPr/>
                <p14:nvPr/>
              </p14:nvContentPartPr>
              <p14:xfrm>
                <a:off x="630887" y="1598696"/>
                <a:ext cx="374760" cy="6807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1FAAC524-C04F-EF09-0B80-B5EE52C55BE6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622247" y="1590056"/>
                  <a:ext cx="392400" cy="69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3BEDDD73-3731-8EA0-3A0D-1C83D2B8CB0C}"/>
                    </a:ext>
                  </a:extLst>
                </p14:cNvPr>
                <p14:cNvContentPartPr/>
                <p14:nvPr/>
              </p14:nvContentPartPr>
              <p14:xfrm>
                <a:off x="1144247" y="1836296"/>
                <a:ext cx="241560" cy="975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3BEDDD73-3731-8EA0-3A0D-1C83D2B8CB0C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135247" y="1827296"/>
                  <a:ext cx="259200" cy="11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474ACA4F-8756-294C-34DD-6EF1EE389CF0}"/>
                    </a:ext>
                  </a:extLst>
                </p14:cNvPr>
                <p14:cNvContentPartPr/>
                <p14:nvPr/>
              </p14:nvContentPartPr>
              <p14:xfrm>
                <a:off x="1168727" y="1968056"/>
                <a:ext cx="163080" cy="2664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474ACA4F-8756-294C-34DD-6EF1EE389CF0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160087" y="1959416"/>
                  <a:ext cx="18072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562137CF-A1D9-21E3-52DD-C46544A4EA26}"/>
                    </a:ext>
                  </a:extLst>
                </p14:cNvPr>
                <p14:cNvContentPartPr/>
                <p14:nvPr/>
              </p14:nvContentPartPr>
              <p14:xfrm>
                <a:off x="1638527" y="1468016"/>
                <a:ext cx="187560" cy="27972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562137CF-A1D9-21E3-52DD-C46544A4EA26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629527" y="1459376"/>
                  <a:ext cx="205200" cy="29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93BA658B-838B-80EA-9C25-80EF525F8F73}"/>
                    </a:ext>
                  </a:extLst>
                </p14:cNvPr>
                <p14:cNvContentPartPr/>
                <p14:nvPr/>
              </p14:nvContentPartPr>
              <p14:xfrm>
                <a:off x="1652207" y="1884176"/>
                <a:ext cx="453960" cy="936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93BA658B-838B-80EA-9C25-80EF525F8F73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643567" y="1875536"/>
                  <a:ext cx="471600" cy="11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54642EA4-6EB6-B863-6771-77F30CC45169}"/>
                    </a:ext>
                  </a:extLst>
                </p14:cNvPr>
                <p14:cNvContentPartPr/>
                <p14:nvPr/>
              </p14:nvContentPartPr>
              <p14:xfrm>
                <a:off x="1731767" y="2066696"/>
                <a:ext cx="281880" cy="41040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54642EA4-6EB6-B863-6771-77F30CC45169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722767" y="2058056"/>
                  <a:ext cx="299520" cy="42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6B7104DA-20EB-6811-65CB-3496D85D9E39}"/>
                    </a:ext>
                  </a:extLst>
                </p14:cNvPr>
                <p14:cNvContentPartPr/>
                <p14:nvPr/>
              </p14:nvContentPartPr>
              <p14:xfrm>
                <a:off x="1728527" y="2185496"/>
                <a:ext cx="169200" cy="2685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6B7104DA-20EB-6811-65CB-3496D85D9E39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719887" y="2176496"/>
                  <a:ext cx="186840" cy="286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D89FB46-5717-0284-23BF-B71E6F3C55F8}"/>
              </a:ext>
            </a:extLst>
          </p:cNvPr>
          <p:cNvGrpSpPr/>
          <p:nvPr/>
        </p:nvGrpSpPr>
        <p:grpSpPr>
          <a:xfrm>
            <a:off x="959207" y="2833856"/>
            <a:ext cx="4908960" cy="579600"/>
            <a:chOff x="959207" y="2833856"/>
            <a:chExt cx="4908960" cy="579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84C08A24-06FC-0E3D-380E-F2FE8444A2E4}"/>
                    </a:ext>
                  </a:extLst>
                </p14:cNvPr>
                <p14:cNvContentPartPr/>
                <p14:nvPr/>
              </p14:nvContentPartPr>
              <p14:xfrm>
                <a:off x="959207" y="3224096"/>
                <a:ext cx="215280" cy="7164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84C08A24-06FC-0E3D-380E-F2FE8444A2E4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950567" y="3215096"/>
                  <a:ext cx="232920" cy="8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CABC05FD-E7D7-E63D-E4AD-A565FF7E06E2}"/>
                    </a:ext>
                  </a:extLst>
                </p14:cNvPr>
                <p14:cNvContentPartPr/>
                <p14:nvPr/>
              </p14:nvContentPartPr>
              <p14:xfrm>
                <a:off x="973607" y="3358736"/>
                <a:ext cx="176760" cy="165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CABC05FD-E7D7-E63D-E4AD-A565FF7E06E2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964967" y="3350096"/>
                  <a:ext cx="19440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CDA1E722-B5F7-C70D-78CF-CDAB4C211A0A}"/>
                    </a:ext>
                  </a:extLst>
                </p14:cNvPr>
                <p14:cNvContentPartPr/>
                <p14:nvPr/>
              </p14:nvContentPartPr>
              <p14:xfrm>
                <a:off x="1350167" y="3091256"/>
                <a:ext cx="199440" cy="32220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CDA1E722-B5F7-C70D-78CF-CDAB4C211A0A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1341167" y="3082616"/>
                  <a:ext cx="217080" cy="33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D26F54E9-677A-734C-06C2-CD105054EBF3}"/>
                    </a:ext>
                  </a:extLst>
                </p14:cNvPr>
                <p14:cNvContentPartPr/>
                <p14:nvPr/>
              </p14:nvContentPartPr>
              <p14:xfrm>
                <a:off x="1686767" y="3381056"/>
                <a:ext cx="19440" cy="86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D26F54E9-677A-734C-06C2-CD105054EBF3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677767" y="3372416"/>
                  <a:ext cx="3708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03425A26-4999-5C6F-5D09-5C274B743F55}"/>
                    </a:ext>
                  </a:extLst>
                </p14:cNvPr>
                <p14:cNvContentPartPr/>
                <p14:nvPr/>
              </p14:nvContentPartPr>
              <p14:xfrm>
                <a:off x="1826087" y="3055616"/>
                <a:ext cx="169200" cy="3434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03425A26-4999-5C6F-5D09-5C274B743F55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817447" y="3046616"/>
                  <a:ext cx="186840" cy="36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3384E385-F700-C807-6FC3-8576003B8CBF}"/>
                    </a:ext>
                  </a:extLst>
                </p14:cNvPr>
                <p14:cNvContentPartPr/>
                <p14:nvPr/>
              </p14:nvContentPartPr>
              <p14:xfrm>
                <a:off x="2052527" y="3073976"/>
                <a:ext cx="173520" cy="33660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3384E385-F700-C807-6FC3-8576003B8CBF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2043887" y="3064976"/>
                  <a:ext cx="191160" cy="35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CFB8D59C-B9C0-FA59-88D6-F13F6B43E4C9}"/>
                    </a:ext>
                  </a:extLst>
                </p14:cNvPr>
                <p14:cNvContentPartPr/>
                <p14:nvPr/>
              </p14:nvContentPartPr>
              <p14:xfrm>
                <a:off x="2269247" y="3094856"/>
                <a:ext cx="106200" cy="28152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CFB8D59C-B9C0-FA59-88D6-F13F6B43E4C9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260247" y="3086216"/>
                  <a:ext cx="123840" cy="29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A32EDC84-4A4B-CD03-0E90-76211A28DBDC}"/>
                    </a:ext>
                  </a:extLst>
                </p14:cNvPr>
                <p14:cNvContentPartPr/>
                <p14:nvPr/>
              </p14:nvContentPartPr>
              <p14:xfrm>
                <a:off x="2504687" y="3305456"/>
                <a:ext cx="12960" cy="1548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A32EDC84-4A4B-CD03-0E90-76211A28DBDC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495687" y="3296816"/>
                  <a:ext cx="3060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38BD640A-4792-72AF-F6E2-43B110BFCAB3}"/>
                    </a:ext>
                  </a:extLst>
                </p14:cNvPr>
                <p14:cNvContentPartPr/>
                <p14:nvPr/>
              </p14:nvContentPartPr>
              <p14:xfrm>
                <a:off x="2569847" y="3065696"/>
                <a:ext cx="128520" cy="31212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38BD640A-4792-72AF-F6E2-43B110BFCAB3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561207" y="3057056"/>
                  <a:ext cx="146160" cy="32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85ED04B8-8C50-7A93-FE7E-5EFAB706A9A1}"/>
                    </a:ext>
                  </a:extLst>
                </p14:cNvPr>
                <p14:cNvContentPartPr/>
                <p14:nvPr/>
              </p14:nvContentPartPr>
              <p14:xfrm>
                <a:off x="2732567" y="3136976"/>
                <a:ext cx="187560" cy="20736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85ED04B8-8C50-7A93-FE7E-5EFAB706A9A1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723927" y="3127976"/>
                  <a:ext cx="205200" cy="22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B6149A5B-C72E-CAF3-4CB6-F6F80DE92F00}"/>
                    </a:ext>
                  </a:extLst>
                </p14:cNvPr>
                <p14:cNvContentPartPr/>
                <p14:nvPr/>
              </p14:nvContentPartPr>
              <p14:xfrm>
                <a:off x="2846327" y="3009896"/>
                <a:ext cx="127800" cy="198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B6149A5B-C72E-CAF3-4CB6-F6F80DE92F00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2837687" y="3001256"/>
                  <a:ext cx="145440" cy="3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31B6A278-1E88-25F6-D931-06EE7081EDF2}"/>
                    </a:ext>
                  </a:extLst>
                </p14:cNvPr>
                <p14:cNvContentPartPr/>
                <p14:nvPr/>
              </p14:nvContentPartPr>
              <p14:xfrm>
                <a:off x="3008327" y="2833856"/>
                <a:ext cx="120240" cy="21492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31B6A278-1E88-25F6-D931-06EE7081EDF2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2999327" y="2825216"/>
                  <a:ext cx="137880" cy="23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92CF9E1A-0D40-8D29-3A5F-7E9F214E3D87}"/>
                    </a:ext>
                  </a:extLst>
                </p14:cNvPr>
                <p14:cNvContentPartPr/>
                <p14:nvPr/>
              </p14:nvContentPartPr>
              <p14:xfrm>
                <a:off x="3159887" y="2853656"/>
                <a:ext cx="96120" cy="12096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92CF9E1A-0D40-8D29-3A5F-7E9F214E3D87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3150887" y="2844656"/>
                  <a:ext cx="113760" cy="13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533D36A2-5916-49E7-4859-D98F0EFE3B58}"/>
                    </a:ext>
                  </a:extLst>
                </p14:cNvPr>
                <p14:cNvContentPartPr/>
                <p14:nvPr/>
              </p14:nvContentPartPr>
              <p14:xfrm>
                <a:off x="3226847" y="2913776"/>
                <a:ext cx="21600" cy="17064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533D36A2-5916-49E7-4859-D98F0EFE3B58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3217847" y="2905136"/>
                  <a:ext cx="3924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E2C48049-F866-1740-9556-FB9145991A6B}"/>
                    </a:ext>
                  </a:extLst>
                </p14:cNvPr>
                <p14:cNvContentPartPr/>
                <p14:nvPr/>
              </p14:nvContentPartPr>
              <p14:xfrm>
                <a:off x="3043967" y="2929616"/>
                <a:ext cx="80280" cy="2592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E2C48049-F866-1740-9556-FB9145991A6B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3035327" y="2920616"/>
                  <a:ext cx="9792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57270025-2049-ECF7-C691-99FA298430E5}"/>
                    </a:ext>
                  </a:extLst>
                </p14:cNvPr>
                <p14:cNvContentPartPr/>
                <p14:nvPr/>
              </p14:nvContentPartPr>
              <p14:xfrm>
                <a:off x="3470927" y="3043016"/>
                <a:ext cx="2397240" cy="13968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57270025-2049-ECF7-C691-99FA298430E5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3461927" y="3034376"/>
                  <a:ext cx="2414880" cy="157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51F339B3-8E47-8FE5-F1FE-BB947016EF81}"/>
              </a:ext>
            </a:extLst>
          </p:cNvPr>
          <p:cNvGrpSpPr/>
          <p:nvPr/>
        </p:nvGrpSpPr>
        <p:grpSpPr>
          <a:xfrm>
            <a:off x="3819767" y="3180536"/>
            <a:ext cx="1743840" cy="445320"/>
            <a:chOff x="3819767" y="3180536"/>
            <a:chExt cx="1743840" cy="445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1353F555-AB9E-1E4C-3013-AB253ECFEF26}"/>
                    </a:ext>
                  </a:extLst>
                </p14:cNvPr>
                <p14:cNvContentPartPr/>
                <p14:nvPr/>
              </p14:nvContentPartPr>
              <p14:xfrm>
                <a:off x="3819767" y="3303656"/>
                <a:ext cx="230760" cy="32220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1353F555-AB9E-1E4C-3013-AB253ECFEF26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3811127" y="3295016"/>
                  <a:ext cx="248400" cy="33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D01E3DB3-8F36-A505-FA55-D1203C8D6303}"/>
                    </a:ext>
                  </a:extLst>
                </p14:cNvPr>
                <p14:cNvContentPartPr/>
                <p14:nvPr/>
              </p14:nvContentPartPr>
              <p14:xfrm>
                <a:off x="3872687" y="3456656"/>
                <a:ext cx="138600" cy="3240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D01E3DB3-8F36-A505-FA55-D1203C8D6303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3864047" y="3447656"/>
                  <a:ext cx="15624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878B2066-DF8A-E4BC-E8A2-0AB62621DAF2}"/>
                    </a:ext>
                  </a:extLst>
                </p14:cNvPr>
                <p14:cNvContentPartPr/>
                <p14:nvPr/>
              </p14:nvContentPartPr>
              <p14:xfrm>
                <a:off x="4067447" y="3367376"/>
                <a:ext cx="110880" cy="24156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878B2066-DF8A-E4BC-E8A2-0AB62621DAF2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4058807" y="3358736"/>
                  <a:ext cx="128520" cy="25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02400B94-0082-675E-D227-A1E22D37F859}"/>
                    </a:ext>
                  </a:extLst>
                </p14:cNvPr>
                <p14:cNvContentPartPr/>
                <p14:nvPr/>
              </p14:nvContentPartPr>
              <p14:xfrm>
                <a:off x="4242407" y="3385736"/>
                <a:ext cx="101520" cy="15228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02400B94-0082-675E-D227-A1E22D37F859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4233767" y="3376736"/>
                  <a:ext cx="119160" cy="16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2B0DF349-96E3-443E-22A0-772B2B1A2449}"/>
                    </a:ext>
                  </a:extLst>
                </p14:cNvPr>
                <p14:cNvContentPartPr/>
                <p14:nvPr/>
              </p14:nvContentPartPr>
              <p14:xfrm>
                <a:off x="4416647" y="3527576"/>
                <a:ext cx="42840" cy="2772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2B0DF349-96E3-443E-22A0-772B2B1A2449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4407647" y="3518936"/>
                  <a:ext cx="6048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12246D98-E059-D569-539C-61D79FF11A31}"/>
                    </a:ext>
                  </a:extLst>
                </p14:cNvPr>
                <p14:cNvContentPartPr/>
                <p14:nvPr/>
              </p14:nvContentPartPr>
              <p14:xfrm>
                <a:off x="4561727" y="3325256"/>
                <a:ext cx="88560" cy="25884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12246D98-E059-D569-539C-61D79FF11A31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4552727" y="3316616"/>
                  <a:ext cx="106200" cy="27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925E9A0A-45E1-E2B2-512B-E39E589A4C75}"/>
                    </a:ext>
                  </a:extLst>
                </p14:cNvPr>
                <p14:cNvContentPartPr/>
                <p14:nvPr/>
              </p14:nvContentPartPr>
              <p14:xfrm>
                <a:off x="4708607" y="3384656"/>
                <a:ext cx="128520" cy="19044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925E9A0A-45E1-E2B2-512B-E39E589A4C75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4699607" y="3376016"/>
                  <a:ext cx="146160" cy="20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61B79F41-2C31-FB6D-4644-DD8BD9D752E2}"/>
                    </a:ext>
                  </a:extLst>
                </p14:cNvPr>
                <p14:cNvContentPartPr/>
                <p14:nvPr/>
              </p14:nvContentPartPr>
              <p14:xfrm>
                <a:off x="4876727" y="3292856"/>
                <a:ext cx="86040" cy="3744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61B79F41-2C31-FB6D-4644-DD8BD9D752E2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4868087" y="3284216"/>
                  <a:ext cx="10368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819C49AB-E818-ACC5-CC72-E123369FF9BA}"/>
                    </a:ext>
                  </a:extLst>
                </p14:cNvPr>
                <p14:cNvContentPartPr/>
                <p14:nvPr/>
              </p14:nvContentPartPr>
              <p14:xfrm>
                <a:off x="4986527" y="3180536"/>
                <a:ext cx="109440" cy="24516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819C49AB-E818-ACC5-CC72-E123369FF9BA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4977527" y="3171536"/>
                  <a:ext cx="127080" cy="26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CAE061E4-C000-697B-882C-2F13AAD2D261}"/>
                    </a:ext>
                  </a:extLst>
                </p14:cNvPr>
                <p14:cNvContentPartPr/>
                <p14:nvPr/>
              </p14:nvContentPartPr>
              <p14:xfrm>
                <a:off x="5167607" y="3497336"/>
                <a:ext cx="396000" cy="12204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CAE061E4-C000-697B-882C-2F13AAD2D261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5158967" y="3488336"/>
                  <a:ext cx="413640" cy="139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CA799158-15AA-9A9F-5BF6-F873916C547E}"/>
              </a:ext>
            </a:extLst>
          </p:cNvPr>
          <p:cNvGrpSpPr/>
          <p:nvPr/>
        </p:nvGrpSpPr>
        <p:grpSpPr>
          <a:xfrm>
            <a:off x="3650927" y="2597696"/>
            <a:ext cx="1190160" cy="357120"/>
            <a:chOff x="3650927" y="2597696"/>
            <a:chExt cx="1190160" cy="357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405E4FEF-794F-903F-B551-ED720E895124}"/>
                    </a:ext>
                  </a:extLst>
                </p14:cNvPr>
                <p14:cNvContentPartPr/>
                <p14:nvPr/>
              </p14:nvContentPartPr>
              <p14:xfrm>
                <a:off x="3650927" y="2611016"/>
                <a:ext cx="139680" cy="27540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405E4FEF-794F-903F-B551-ED720E895124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641927" y="2602016"/>
                  <a:ext cx="157320" cy="29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CC0FEE15-E404-6D65-10F0-B7B842A90D7A}"/>
                    </a:ext>
                  </a:extLst>
                </p14:cNvPr>
                <p14:cNvContentPartPr/>
                <p14:nvPr/>
              </p14:nvContentPartPr>
              <p14:xfrm>
                <a:off x="3848927" y="2598056"/>
                <a:ext cx="109800" cy="27648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CC0FEE15-E404-6D65-10F0-B7B842A90D7A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840287" y="2589416"/>
                  <a:ext cx="127440" cy="29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35F51777-77C6-F3A0-89D6-266BF2DA1C84}"/>
                    </a:ext>
                  </a:extLst>
                </p14:cNvPr>
                <p14:cNvContentPartPr/>
                <p14:nvPr/>
              </p14:nvContentPartPr>
              <p14:xfrm>
                <a:off x="4041167" y="2597696"/>
                <a:ext cx="69840" cy="30708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35F51777-77C6-F3A0-89D6-266BF2DA1C84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4032167" y="2588696"/>
                  <a:ext cx="87480" cy="32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27FC3114-E034-AF7E-894A-D708997AADA7}"/>
                    </a:ext>
                  </a:extLst>
                </p14:cNvPr>
                <p14:cNvContentPartPr/>
                <p14:nvPr/>
              </p14:nvContentPartPr>
              <p14:xfrm>
                <a:off x="4252487" y="2652056"/>
                <a:ext cx="150840" cy="30276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27FC3114-E034-AF7E-894A-D708997AADA7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4243487" y="2643056"/>
                  <a:ext cx="168480" cy="32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44907F1A-A459-A368-468A-AC04DC1E561C}"/>
                    </a:ext>
                  </a:extLst>
                </p14:cNvPr>
                <p14:cNvContentPartPr/>
                <p14:nvPr/>
              </p14:nvContentPartPr>
              <p14:xfrm>
                <a:off x="4264727" y="2809376"/>
                <a:ext cx="151200" cy="3528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44907F1A-A459-A368-468A-AC04DC1E561C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4255727" y="2800736"/>
                  <a:ext cx="16884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A29F7E00-102F-C37D-03EA-9E8D7DB14D49}"/>
                    </a:ext>
                  </a:extLst>
                </p14:cNvPr>
                <p14:cNvContentPartPr/>
                <p14:nvPr/>
              </p14:nvContentPartPr>
              <p14:xfrm>
                <a:off x="4458767" y="2667536"/>
                <a:ext cx="76320" cy="24804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A29F7E00-102F-C37D-03EA-9E8D7DB14D49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4449767" y="2658896"/>
                  <a:ext cx="9396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CADBC88D-BA2E-E390-34B2-62B980BEED9C}"/>
                    </a:ext>
                  </a:extLst>
                </p14:cNvPr>
                <p14:cNvContentPartPr/>
                <p14:nvPr/>
              </p14:nvContentPartPr>
              <p14:xfrm>
                <a:off x="4619327" y="2662496"/>
                <a:ext cx="221760" cy="24696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CADBC88D-BA2E-E390-34B2-62B980BEED9C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610687" y="2653496"/>
                  <a:ext cx="239400" cy="264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3B69FE4E-DF31-A42A-3694-2622F1A22C1D}"/>
              </a:ext>
            </a:extLst>
          </p:cNvPr>
          <p:cNvGrpSpPr/>
          <p:nvPr/>
        </p:nvGrpSpPr>
        <p:grpSpPr>
          <a:xfrm>
            <a:off x="511007" y="3070016"/>
            <a:ext cx="253440" cy="414720"/>
            <a:chOff x="511007" y="3070016"/>
            <a:chExt cx="253440" cy="414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5990179D-E3B2-CDAE-D29C-25DDBC08A8A9}"/>
                    </a:ext>
                  </a:extLst>
                </p14:cNvPr>
                <p14:cNvContentPartPr/>
                <p14:nvPr/>
              </p14:nvContentPartPr>
              <p14:xfrm>
                <a:off x="511007" y="3070016"/>
                <a:ext cx="253440" cy="41472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5990179D-E3B2-CDAE-D29C-25DDBC08A8A9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502367" y="3061016"/>
                  <a:ext cx="271080" cy="43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9B521787-F0BA-2186-AB29-001680B28013}"/>
                    </a:ext>
                  </a:extLst>
                </p14:cNvPr>
                <p14:cNvContentPartPr/>
                <p14:nvPr/>
              </p14:nvContentPartPr>
              <p14:xfrm>
                <a:off x="512807" y="3292496"/>
                <a:ext cx="200880" cy="5148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9B521787-F0BA-2186-AB29-001680B28013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504167" y="3283856"/>
                  <a:ext cx="218520" cy="69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61C68A6D-B40B-2366-7438-83D40606661B}"/>
              </a:ext>
            </a:extLst>
          </p:cNvPr>
          <p:cNvGrpSpPr/>
          <p:nvPr/>
        </p:nvGrpSpPr>
        <p:grpSpPr>
          <a:xfrm>
            <a:off x="4874927" y="2625776"/>
            <a:ext cx="564840" cy="345600"/>
            <a:chOff x="4874927" y="2625776"/>
            <a:chExt cx="564840" cy="345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46C80F8F-0DD7-E0B9-A8A0-FDFF95E15D5A}"/>
                    </a:ext>
                  </a:extLst>
                </p14:cNvPr>
                <p14:cNvContentPartPr/>
                <p14:nvPr/>
              </p14:nvContentPartPr>
              <p14:xfrm>
                <a:off x="4874927" y="2625776"/>
                <a:ext cx="134280" cy="19404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46C80F8F-0DD7-E0B9-A8A0-FDFF95E15D5A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4866287" y="2616776"/>
                  <a:ext cx="151920" cy="21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ED647519-BD72-4F21-DFB2-8E9E84A870DE}"/>
                    </a:ext>
                  </a:extLst>
                </p14:cNvPr>
                <p14:cNvContentPartPr/>
                <p14:nvPr/>
              </p14:nvContentPartPr>
              <p14:xfrm>
                <a:off x="4955927" y="2693456"/>
                <a:ext cx="6480" cy="20484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ED647519-BD72-4F21-DFB2-8E9E84A870DE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4946927" y="2684816"/>
                  <a:ext cx="2412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88668A8E-C046-1123-85F6-70A9977E7DE9}"/>
                    </a:ext>
                  </a:extLst>
                </p14:cNvPr>
                <p14:cNvContentPartPr/>
                <p14:nvPr/>
              </p14:nvContentPartPr>
              <p14:xfrm>
                <a:off x="5030447" y="2668976"/>
                <a:ext cx="149400" cy="25272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88668A8E-C046-1123-85F6-70A9977E7DE9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5021807" y="2660336"/>
                  <a:ext cx="16704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7612D67E-B3B8-83EA-6FA9-56A90BFA5668}"/>
                    </a:ext>
                  </a:extLst>
                </p14:cNvPr>
                <p14:cNvContentPartPr/>
                <p14:nvPr/>
              </p14:nvContentPartPr>
              <p14:xfrm>
                <a:off x="5322047" y="2655656"/>
                <a:ext cx="117720" cy="31572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7612D67E-B3B8-83EA-6FA9-56A90BFA5668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5313047" y="2647016"/>
                  <a:ext cx="135360" cy="333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10">
            <p14:nvContentPartPr>
              <p14:cNvPr id="82" name="Ink 81">
                <a:extLst>
                  <a:ext uri="{FF2B5EF4-FFF2-40B4-BE49-F238E27FC236}">
                    <a16:creationId xmlns:a16="http://schemas.microsoft.com/office/drawing/2014/main" id="{BE029AFF-53E6-2D74-82B0-772D8EDC69D1}"/>
                  </a:ext>
                </a:extLst>
              </p14:cNvPr>
              <p14:cNvContentPartPr/>
              <p14:nvPr/>
            </p14:nvContentPartPr>
            <p14:xfrm>
              <a:off x="5970407" y="2861216"/>
              <a:ext cx="174960" cy="419400"/>
            </p14:xfrm>
          </p:contentPart>
        </mc:Choice>
        <mc:Fallback xmlns="">
          <p:pic>
            <p:nvPicPr>
              <p:cNvPr id="82" name="Ink 81">
                <a:extLst>
                  <a:ext uri="{FF2B5EF4-FFF2-40B4-BE49-F238E27FC236}">
                    <a16:creationId xmlns:a16="http://schemas.microsoft.com/office/drawing/2014/main" id="{BE029AFF-53E6-2D74-82B0-772D8EDC69D1}"/>
                  </a:ext>
                </a:extLst>
              </p:cNvPr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5961407" y="2852216"/>
                <a:ext cx="192600" cy="43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2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70861719-EBCD-286E-402A-103E535FE9F7}"/>
                  </a:ext>
                </a:extLst>
              </p14:cNvPr>
              <p14:cNvContentPartPr/>
              <p14:nvPr/>
            </p14:nvContentPartPr>
            <p14:xfrm>
              <a:off x="6475487" y="3090896"/>
              <a:ext cx="239760" cy="31320"/>
            </p14:xfrm>
          </p:contentPart>
        </mc:Choice>
        <mc:Fallback xmlns=""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70861719-EBCD-286E-402A-103E535FE9F7}"/>
                  </a:ext>
                </a:extLst>
              </p:cNvPr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6466487" y="3081896"/>
                <a:ext cx="257400" cy="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4">
            <p14:nvContentPartPr>
              <p14:cNvPr id="84" name="Ink 83">
                <a:extLst>
                  <a:ext uri="{FF2B5EF4-FFF2-40B4-BE49-F238E27FC236}">
                    <a16:creationId xmlns:a16="http://schemas.microsoft.com/office/drawing/2014/main" id="{FC37AEF0-7103-10C0-5AD8-6ABB9380B0DC}"/>
                  </a:ext>
                </a:extLst>
              </p14:cNvPr>
              <p14:cNvContentPartPr/>
              <p14:nvPr/>
            </p14:nvContentPartPr>
            <p14:xfrm>
              <a:off x="6479087" y="3181616"/>
              <a:ext cx="200160" cy="36000"/>
            </p14:xfrm>
          </p:contentPart>
        </mc:Choice>
        <mc:Fallback xmlns="">
          <p:pic>
            <p:nvPicPr>
              <p:cNvPr id="84" name="Ink 83">
                <a:extLst>
                  <a:ext uri="{FF2B5EF4-FFF2-40B4-BE49-F238E27FC236}">
                    <a16:creationId xmlns:a16="http://schemas.microsoft.com/office/drawing/2014/main" id="{FC37AEF0-7103-10C0-5AD8-6ABB9380B0DC}"/>
                  </a:ext>
                </a:extLst>
              </p:cNvPr>
              <p:cNvPicPr/>
              <p:nvPr/>
            </p:nvPicPr>
            <p:blipFill>
              <a:blip r:embed="rId115"/>
              <a:stretch>
                <a:fillRect/>
              </a:stretch>
            </p:blipFill>
            <p:spPr>
              <a:xfrm>
                <a:off x="6470447" y="3172616"/>
                <a:ext cx="217800" cy="5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6">
            <p14:nvContentPartPr>
              <p14:cNvPr id="85" name="Ink 84">
                <a:extLst>
                  <a:ext uri="{FF2B5EF4-FFF2-40B4-BE49-F238E27FC236}">
                    <a16:creationId xmlns:a16="http://schemas.microsoft.com/office/drawing/2014/main" id="{36CA9B70-AC1C-2F2A-C658-47D557E32D75}"/>
                  </a:ext>
                </a:extLst>
              </p14:cNvPr>
              <p14:cNvContentPartPr/>
              <p14:nvPr/>
            </p14:nvContentPartPr>
            <p14:xfrm>
              <a:off x="6544967" y="2957336"/>
              <a:ext cx="14040" cy="43560"/>
            </p14:xfrm>
          </p:contentPart>
        </mc:Choice>
        <mc:Fallback xmlns="">
          <p:pic>
            <p:nvPicPr>
              <p:cNvPr id="85" name="Ink 84">
                <a:extLst>
                  <a:ext uri="{FF2B5EF4-FFF2-40B4-BE49-F238E27FC236}">
                    <a16:creationId xmlns:a16="http://schemas.microsoft.com/office/drawing/2014/main" id="{36CA9B70-AC1C-2F2A-C658-47D557E32D75}"/>
                  </a:ext>
                </a:extLst>
              </p:cNvPr>
              <p:cNvPicPr/>
              <p:nvPr/>
            </p:nvPicPr>
            <p:blipFill>
              <a:blip r:embed="rId117"/>
              <a:stretch>
                <a:fillRect/>
              </a:stretch>
            </p:blipFill>
            <p:spPr>
              <a:xfrm>
                <a:off x="6536327" y="2948696"/>
                <a:ext cx="31680" cy="61200"/>
              </a:xfrm>
              <a:prstGeom prst="rect">
                <a:avLst/>
              </a:prstGeom>
            </p:spPr>
          </p:pic>
        </mc:Fallback>
      </mc:AlternateContent>
      <p:grpSp>
        <p:nvGrpSpPr>
          <p:cNvPr id="99" name="Group 98">
            <a:extLst>
              <a:ext uri="{FF2B5EF4-FFF2-40B4-BE49-F238E27FC236}">
                <a16:creationId xmlns:a16="http://schemas.microsoft.com/office/drawing/2014/main" id="{28332FB6-4FBE-D811-077F-BED1BC0F3826}"/>
              </a:ext>
            </a:extLst>
          </p:cNvPr>
          <p:cNvGrpSpPr/>
          <p:nvPr/>
        </p:nvGrpSpPr>
        <p:grpSpPr>
          <a:xfrm>
            <a:off x="6924047" y="2515616"/>
            <a:ext cx="1390320" cy="667440"/>
            <a:chOff x="6924047" y="2515616"/>
            <a:chExt cx="1390320" cy="667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270BE71C-BC0A-A03C-716C-031D2CB5F81D}"/>
                    </a:ext>
                  </a:extLst>
                </p14:cNvPr>
                <p14:cNvContentPartPr/>
                <p14:nvPr/>
              </p14:nvContentPartPr>
              <p14:xfrm>
                <a:off x="6924047" y="2855456"/>
                <a:ext cx="117360" cy="32760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270BE71C-BC0A-A03C-716C-031D2CB5F81D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6915407" y="2846456"/>
                  <a:ext cx="135000" cy="34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5F42865D-BD19-6CF0-2172-87B73225168A}"/>
                    </a:ext>
                  </a:extLst>
                </p14:cNvPr>
                <p14:cNvContentPartPr/>
                <p14:nvPr/>
              </p14:nvContentPartPr>
              <p14:xfrm>
                <a:off x="7126367" y="3085856"/>
                <a:ext cx="15480" cy="1692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5F42865D-BD19-6CF0-2172-87B73225168A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7117367" y="3076856"/>
                  <a:ext cx="3312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5A05BEE5-AC46-6724-B8E0-0EBB41E5EAD0}"/>
                    </a:ext>
                  </a:extLst>
                </p14:cNvPr>
                <p14:cNvContentPartPr/>
                <p14:nvPr/>
              </p14:nvContentPartPr>
              <p14:xfrm>
                <a:off x="7161647" y="2861576"/>
                <a:ext cx="133560" cy="29016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5A05BEE5-AC46-6724-B8E0-0EBB41E5EAD0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7152647" y="2852936"/>
                  <a:ext cx="151200" cy="30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43F9DF7B-7D07-5A99-A488-4B672B05CF9B}"/>
                    </a:ext>
                  </a:extLst>
                </p14:cNvPr>
                <p14:cNvContentPartPr/>
                <p14:nvPr/>
              </p14:nvContentPartPr>
              <p14:xfrm>
                <a:off x="7342367" y="3100976"/>
                <a:ext cx="21240" cy="2556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43F9DF7B-7D07-5A99-A488-4B672B05CF9B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7333367" y="3091976"/>
                  <a:ext cx="3888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E39819EA-6424-C75F-33F9-B849AAAEE514}"/>
                    </a:ext>
                  </a:extLst>
                </p14:cNvPr>
                <p14:cNvContentPartPr/>
                <p14:nvPr/>
              </p14:nvContentPartPr>
              <p14:xfrm>
                <a:off x="7494287" y="2858696"/>
                <a:ext cx="99720" cy="24480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E39819EA-6424-C75F-33F9-B849AAAEE514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7485287" y="2849696"/>
                  <a:ext cx="117360" cy="2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E546F941-502C-9592-E41A-2FC4558E2B8A}"/>
                    </a:ext>
                  </a:extLst>
                </p14:cNvPr>
                <p14:cNvContentPartPr/>
                <p14:nvPr/>
              </p14:nvContentPartPr>
              <p14:xfrm>
                <a:off x="7621367" y="2936096"/>
                <a:ext cx="146520" cy="19224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E546F941-502C-9592-E41A-2FC4558E2B8A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7612727" y="2927456"/>
                  <a:ext cx="16416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A03C7FBD-016A-06F2-E496-35FA8FCE11B4}"/>
                    </a:ext>
                  </a:extLst>
                </p14:cNvPr>
                <p14:cNvContentPartPr/>
                <p14:nvPr/>
              </p14:nvContentPartPr>
              <p14:xfrm>
                <a:off x="7657727" y="2681216"/>
                <a:ext cx="179640" cy="1620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A03C7FBD-016A-06F2-E496-35FA8FCE11B4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7648727" y="2672576"/>
                  <a:ext cx="19728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D784ACC3-4877-4E0B-C3CD-5D37D30FD76D}"/>
                    </a:ext>
                  </a:extLst>
                </p14:cNvPr>
                <p14:cNvContentPartPr/>
                <p14:nvPr/>
              </p14:nvContentPartPr>
              <p14:xfrm>
                <a:off x="7793087" y="2515976"/>
                <a:ext cx="102240" cy="19728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D784ACC3-4877-4E0B-C3CD-5D37D30FD76D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7784447" y="2506976"/>
                  <a:ext cx="11988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2DC9B0CF-BFF8-A153-773A-5C6D81954773}"/>
                    </a:ext>
                  </a:extLst>
                </p14:cNvPr>
                <p14:cNvContentPartPr/>
                <p14:nvPr/>
              </p14:nvContentPartPr>
              <p14:xfrm>
                <a:off x="7991087" y="2515616"/>
                <a:ext cx="64080" cy="19944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2DC9B0CF-BFF8-A153-773A-5C6D81954773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7982447" y="2506976"/>
                  <a:ext cx="8172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87203312-C8C6-C6C6-8534-D3DA72F7609A}"/>
                    </a:ext>
                  </a:extLst>
                </p14:cNvPr>
                <p14:cNvContentPartPr/>
                <p14:nvPr/>
              </p14:nvContentPartPr>
              <p14:xfrm>
                <a:off x="8088647" y="2708936"/>
                <a:ext cx="225720" cy="38016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87203312-C8C6-C6C6-8534-D3DA72F7609A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8080007" y="2700296"/>
                  <a:ext cx="243360" cy="397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3E5C81F2-1FCC-E175-20EC-0714C9D45DC1}"/>
              </a:ext>
            </a:extLst>
          </p:cNvPr>
          <p:cNvGrpSpPr/>
          <p:nvPr/>
        </p:nvGrpSpPr>
        <p:grpSpPr>
          <a:xfrm>
            <a:off x="4318367" y="381536"/>
            <a:ext cx="531360" cy="460080"/>
            <a:chOff x="4318367" y="381536"/>
            <a:chExt cx="531360" cy="460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5B8F5154-B5C6-5636-3864-3601C6FF5B21}"/>
                    </a:ext>
                  </a:extLst>
                </p14:cNvPr>
                <p14:cNvContentPartPr/>
                <p14:nvPr/>
              </p14:nvContentPartPr>
              <p14:xfrm>
                <a:off x="4334927" y="381536"/>
                <a:ext cx="24120" cy="42768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5B8F5154-B5C6-5636-3864-3601C6FF5B21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4326287" y="372896"/>
                  <a:ext cx="41760" cy="44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954B329A-ADA6-A35F-52BE-3963482E2CCC}"/>
                    </a:ext>
                  </a:extLst>
                </p14:cNvPr>
                <p14:cNvContentPartPr/>
                <p14:nvPr/>
              </p14:nvContentPartPr>
              <p14:xfrm>
                <a:off x="4318367" y="582416"/>
                <a:ext cx="213480" cy="25920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954B329A-ADA6-A35F-52BE-3963482E2CCC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4309367" y="573416"/>
                  <a:ext cx="231120" cy="27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E25FA448-812F-E2C9-D270-BFA8200990F8}"/>
                    </a:ext>
                  </a:extLst>
                </p14:cNvPr>
                <p14:cNvContentPartPr/>
                <p14:nvPr/>
              </p14:nvContentPartPr>
              <p14:xfrm>
                <a:off x="4694207" y="573056"/>
                <a:ext cx="155520" cy="4284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E25FA448-812F-E2C9-D270-BFA8200990F8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4685207" y="564056"/>
                  <a:ext cx="17316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BD4EF34D-9E3A-D095-84BA-768483093C3B}"/>
                    </a:ext>
                  </a:extLst>
                </p14:cNvPr>
                <p14:cNvContentPartPr/>
                <p14:nvPr/>
              </p14:nvContentPartPr>
              <p14:xfrm>
                <a:off x="4721567" y="673496"/>
                <a:ext cx="127440" cy="2664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BD4EF34D-9E3A-D095-84BA-768483093C3B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4712927" y="664856"/>
                  <a:ext cx="145080" cy="44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DB9D077E-051C-4D9E-C734-C0D9C2105CCB}"/>
              </a:ext>
            </a:extLst>
          </p:cNvPr>
          <p:cNvGrpSpPr/>
          <p:nvPr/>
        </p:nvGrpSpPr>
        <p:grpSpPr>
          <a:xfrm>
            <a:off x="5056727" y="205856"/>
            <a:ext cx="1674000" cy="511920"/>
            <a:chOff x="5056727" y="205856"/>
            <a:chExt cx="1674000" cy="511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567999E5-AF0D-9BD2-128F-DAE890A373A3}"/>
                    </a:ext>
                  </a:extLst>
                </p14:cNvPr>
                <p14:cNvContentPartPr/>
                <p14:nvPr/>
              </p14:nvContentPartPr>
              <p14:xfrm>
                <a:off x="5056727" y="370736"/>
                <a:ext cx="139680" cy="32112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567999E5-AF0D-9BD2-128F-DAE890A373A3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5048087" y="361736"/>
                  <a:ext cx="157320" cy="33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60835872-BB81-C8B4-84C2-42B8812E9EC9}"/>
                    </a:ext>
                  </a:extLst>
                </p14:cNvPr>
                <p14:cNvContentPartPr/>
                <p14:nvPr/>
              </p14:nvContentPartPr>
              <p14:xfrm>
                <a:off x="5296847" y="657296"/>
                <a:ext cx="27360" cy="2556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60835872-BB81-C8B4-84C2-42B8812E9EC9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5288207" y="648656"/>
                  <a:ext cx="4500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B1FF931C-E405-B4A0-DF58-7C9A93099991}"/>
                    </a:ext>
                  </a:extLst>
                </p14:cNvPr>
                <p14:cNvContentPartPr/>
                <p14:nvPr/>
              </p14:nvContentPartPr>
              <p14:xfrm>
                <a:off x="5380727" y="391616"/>
                <a:ext cx="161280" cy="28512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B1FF931C-E405-B4A0-DF58-7C9A93099991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5371727" y="382616"/>
                  <a:ext cx="17892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BB588329-B349-ADF2-0CE0-AC1CBD18C653}"/>
                    </a:ext>
                  </a:extLst>
                </p14:cNvPr>
                <p14:cNvContentPartPr/>
                <p14:nvPr/>
              </p14:nvContentPartPr>
              <p14:xfrm>
                <a:off x="5597447" y="394496"/>
                <a:ext cx="176040" cy="29160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BB588329-B349-ADF2-0CE0-AC1CBD18C653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5588447" y="385856"/>
                  <a:ext cx="193680" cy="30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98E7694F-599A-31EB-583D-1D8C8CB48A93}"/>
                    </a:ext>
                  </a:extLst>
                </p14:cNvPr>
                <p14:cNvContentPartPr/>
                <p14:nvPr/>
              </p14:nvContentPartPr>
              <p14:xfrm>
                <a:off x="5783567" y="359216"/>
                <a:ext cx="158040" cy="30420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98E7694F-599A-31EB-583D-1D8C8CB48A93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5774567" y="350216"/>
                  <a:ext cx="175680" cy="32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7336FE36-1ED4-55E2-6F7A-989B33C55DB1}"/>
                    </a:ext>
                  </a:extLst>
                </p14:cNvPr>
                <p14:cNvContentPartPr/>
                <p14:nvPr/>
              </p14:nvContentPartPr>
              <p14:xfrm>
                <a:off x="6015407" y="657296"/>
                <a:ext cx="14040" cy="864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7336FE36-1ED4-55E2-6F7A-989B33C55DB1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6006767" y="648656"/>
                  <a:ext cx="3168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84E1BF15-E9BA-83AE-0043-752755BCE949}"/>
                    </a:ext>
                  </a:extLst>
                </p14:cNvPr>
                <p14:cNvContentPartPr/>
                <p14:nvPr/>
              </p14:nvContentPartPr>
              <p14:xfrm>
                <a:off x="6174527" y="412136"/>
                <a:ext cx="91080" cy="30564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84E1BF15-E9BA-83AE-0043-752755BCE949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6165887" y="403496"/>
                  <a:ext cx="108720" cy="32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D2A44FF7-9AB2-CF28-93B0-594457FC3DD3}"/>
                    </a:ext>
                  </a:extLst>
                </p14:cNvPr>
                <p14:cNvContentPartPr/>
                <p14:nvPr/>
              </p14:nvContentPartPr>
              <p14:xfrm>
                <a:off x="6348407" y="460376"/>
                <a:ext cx="150480" cy="18756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D2A44FF7-9AB2-CF28-93B0-594457FC3DD3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6339407" y="451736"/>
                  <a:ext cx="16812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7DF90F88-6936-4630-A4C2-38AE2D527683}"/>
                    </a:ext>
                  </a:extLst>
                </p14:cNvPr>
                <p14:cNvContentPartPr/>
                <p14:nvPr/>
              </p14:nvContentPartPr>
              <p14:xfrm>
                <a:off x="6487367" y="299096"/>
                <a:ext cx="54720" cy="1116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7DF90F88-6936-4630-A4C2-38AE2D527683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6478367" y="290096"/>
                  <a:ext cx="7236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E809F921-A9FB-28B0-8F46-932D281368DB}"/>
                    </a:ext>
                  </a:extLst>
                </p14:cNvPr>
                <p14:cNvContentPartPr/>
                <p14:nvPr/>
              </p14:nvContentPartPr>
              <p14:xfrm>
                <a:off x="6553247" y="209096"/>
                <a:ext cx="105120" cy="13464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E809F921-A9FB-28B0-8F46-932D281368DB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6544247" y="200096"/>
                  <a:ext cx="12276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BE919CF5-C78C-43BC-AFB7-852991E61F33}"/>
                    </a:ext>
                  </a:extLst>
                </p14:cNvPr>
                <p14:cNvContentPartPr/>
                <p14:nvPr/>
              </p14:nvContentPartPr>
              <p14:xfrm>
                <a:off x="6690407" y="205856"/>
                <a:ext cx="40320" cy="15948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BE919CF5-C78C-43BC-AFB7-852991E61F33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6681767" y="196856"/>
                  <a:ext cx="57960" cy="177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66895285-6160-62E9-A18E-2E6B422F7DCA}"/>
              </a:ext>
            </a:extLst>
          </p:cNvPr>
          <p:cNvGrpSpPr/>
          <p:nvPr/>
        </p:nvGrpSpPr>
        <p:grpSpPr>
          <a:xfrm>
            <a:off x="6993887" y="225656"/>
            <a:ext cx="559440" cy="459360"/>
            <a:chOff x="6993887" y="225656"/>
            <a:chExt cx="559440" cy="459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55CBC199-C760-A107-181A-FE0DF194FECB}"/>
                    </a:ext>
                  </a:extLst>
                </p14:cNvPr>
                <p14:cNvContentPartPr/>
                <p14:nvPr/>
              </p14:nvContentPartPr>
              <p14:xfrm>
                <a:off x="6993887" y="365336"/>
                <a:ext cx="169560" cy="29988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55CBC199-C760-A107-181A-FE0DF194FECB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6985247" y="356696"/>
                  <a:ext cx="187200" cy="31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1D9725E8-179E-F3F9-CE3F-2C6288CB9737}"/>
                    </a:ext>
                  </a:extLst>
                </p14:cNvPr>
                <p14:cNvContentPartPr/>
                <p14:nvPr/>
              </p14:nvContentPartPr>
              <p14:xfrm>
                <a:off x="7207007" y="565136"/>
                <a:ext cx="152640" cy="11988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1D9725E8-179E-F3F9-CE3F-2C6288CB9737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7198007" y="556136"/>
                  <a:ext cx="170280" cy="13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66870A8D-598E-C5CC-D576-68DE67E277AD}"/>
                    </a:ext>
                  </a:extLst>
                </p14:cNvPr>
                <p14:cNvContentPartPr/>
                <p14:nvPr/>
              </p14:nvContentPartPr>
              <p14:xfrm>
                <a:off x="7330127" y="369656"/>
                <a:ext cx="71280" cy="1656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66870A8D-598E-C5CC-D576-68DE67E277AD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7321127" y="360656"/>
                  <a:ext cx="8892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826ADE28-B30E-1B43-8ACA-6B5B974879A2}"/>
                    </a:ext>
                  </a:extLst>
                </p14:cNvPr>
                <p14:cNvContentPartPr/>
                <p14:nvPr/>
              </p14:nvContentPartPr>
              <p14:xfrm>
                <a:off x="7460447" y="225656"/>
                <a:ext cx="92880" cy="24948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826ADE28-B30E-1B43-8ACA-6B5B974879A2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7451447" y="217016"/>
                  <a:ext cx="110520" cy="267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76">
            <p14:nvContentPartPr>
              <p14:cNvPr id="123" name="Ink 122">
                <a:extLst>
                  <a:ext uri="{FF2B5EF4-FFF2-40B4-BE49-F238E27FC236}">
                    <a16:creationId xmlns:a16="http://schemas.microsoft.com/office/drawing/2014/main" id="{D5C760F6-231F-023B-0A66-6E00B30C4BA6}"/>
                  </a:ext>
                </a:extLst>
              </p14:cNvPr>
              <p14:cNvContentPartPr/>
              <p14:nvPr/>
            </p14:nvContentPartPr>
            <p14:xfrm>
              <a:off x="4343567" y="1259216"/>
              <a:ext cx="197280" cy="320040"/>
            </p14:xfrm>
          </p:contentPart>
        </mc:Choice>
        <mc:Fallback xmlns="">
          <p:pic>
            <p:nvPicPr>
              <p:cNvPr id="123" name="Ink 122">
                <a:extLst>
                  <a:ext uri="{FF2B5EF4-FFF2-40B4-BE49-F238E27FC236}">
                    <a16:creationId xmlns:a16="http://schemas.microsoft.com/office/drawing/2014/main" id="{D5C760F6-231F-023B-0A66-6E00B30C4BA6}"/>
                  </a:ext>
                </a:extLst>
              </p:cNvPr>
              <p:cNvPicPr/>
              <p:nvPr/>
            </p:nvPicPr>
            <p:blipFill>
              <a:blip r:embed="rId177"/>
              <a:stretch>
                <a:fillRect/>
              </a:stretch>
            </p:blipFill>
            <p:spPr>
              <a:xfrm>
                <a:off x="4334567" y="1250216"/>
                <a:ext cx="214920" cy="33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8">
            <p14:nvContentPartPr>
              <p14:cNvPr id="124" name="Ink 123">
                <a:extLst>
                  <a:ext uri="{FF2B5EF4-FFF2-40B4-BE49-F238E27FC236}">
                    <a16:creationId xmlns:a16="http://schemas.microsoft.com/office/drawing/2014/main" id="{A2FAF8DD-0A41-AD1E-4D02-52D94884804D}"/>
                  </a:ext>
                </a:extLst>
              </p14:cNvPr>
              <p14:cNvContentPartPr/>
              <p14:nvPr/>
            </p14:nvContentPartPr>
            <p14:xfrm>
              <a:off x="4727687" y="1350656"/>
              <a:ext cx="246600" cy="19080"/>
            </p14:xfrm>
          </p:contentPart>
        </mc:Choice>
        <mc:Fallback xmlns="">
          <p:pic>
            <p:nvPicPr>
              <p:cNvPr id="124" name="Ink 123">
                <a:extLst>
                  <a:ext uri="{FF2B5EF4-FFF2-40B4-BE49-F238E27FC236}">
                    <a16:creationId xmlns:a16="http://schemas.microsoft.com/office/drawing/2014/main" id="{A2FAF8DD-0A41-AD1E-4D02-52D94884804D}"/>
                  </a:ext>
                </a:extLst>
              </p:cNvPr>
              <p:cNvPicPr/>
              <p:nvPr/>
            </p:nvPicPr>
            <p:blipFill>
              <a:blip r:embed="rId179"/>
              <a:stretch>
                <a:fillRect/>
              </a:stretch>
            </p:blipFill>
            <p:spPr>
              <a:xfrm>
                <a:off x="4719047" y="1341656"/>
                <a:ext cx="264240" cy="3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0">
            <p14:nvContentPartPr>
              <p14:cNvPr id="125" name="Ink 124">
                <a:extLst>
                  <a:ext uri="{FF2B5EF4-FFF2-40B4-BE49-F238E27FC236}">
                    <a16:creationId xmlns:a16="http://schemas.microsoft.com/office/drawing/2014/main" id="{2D046B42-2325-36D9-ECED-DECA348161E3}"/>
                  </a:ext>
                </a:extLst>
              </p14:cNvPr>
              <p14:cNvContentPartPr/>
              <p14:nvPr/>
            </p14:nvContentPartPr>
            <p14:xfrm>
              <a:off x="4729127" y="1427336"/>
              <a:ext cx="232200" cy="27720"/>
            </p14:xfrm>
          </p:contentPart>
        </mc:Choice>
        <mc:Fallback xmlns="">
          <p:pic>
            <p:nvPicPr>
              <p:cNvPr id="125" name="Ink 124">
                <a:extLst>
                  <a:ext uri="{FF2B5EF4-FFF2-40B4-BE49-F238E27FC236}">
                    <a16:creationId xmlns:a16="http://schemas.microsoft.com/office/drawing/2014/main" id="{2D046B42-2325-36D9-ECED-DECA348161E3}"/>
                  </a:ext>
                </a:extLst>
              </p:cNvPr>
              <p:cNvPicPr/>
              <p:nvPr/>
            </p:nvPicPr>
            <p:blipFill>
              <a:blip r:embed="rId181"/>
              <a:stretch>
                <a:fillRect/>
              </a:stretch>
            </p:blipFill>
            <p:spPr>
              <a:xfrm>
                <a:off x="4720487" y="1418696"/>
                <a:ext cx="249840" cy="45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44" name="Group 143">
            <a:extLst>
              <a:ext uri="{FF2B5EF4-FFF2-40B4-BE49-F238E27FC236}">
                <a16:creationId xmlns:a16="http://schemas.microsoft.com/office/drawing/2014/main" id="{61CBE8F5-A48A-A552-2C25-F72B45D822D8}"/>
              </a:ext>
            </a:extLst>
          </p:cNvPr>
          <p:cNvGrpSpPr/>
          <p:nvPr/>
        </p:nvGrpSpPr>
        <p:grpSpPr>
          <a:xfrm>
            <a:off x="5131607" y="1007936"/>
            <a:ext cx="2853720" cy="542520"/>
            <a:chOff x="5131607" y="1007936"/>
            <a:chExt cx="2853720" cy="542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6705F155-3751-200C-264C-0695C0466391}"/>
                    </a:ext>
                  </a:extLst>
                </p14:cNvPr>
                <p14:cNvContentPartPr/>
                <p14:nvPr/>
              </p14:nvContentPartPr>
              <p14:xfrm>
                <a:off x="5131607" y="1189016"/>
                <a:ext cx="155880" cy="35964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6705F155-3751-200C-264C-0695C0466391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5122967" y="1180376"/>
                  <a:ext cx="173520" cy="37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D9D412A4-AD6D-03D2-D8F5-159E961A01EE}"/>
                    </a:ext>
                  </a:extLst>
                </p14:cNvPr>
                <p14:cNvContentPartPr/>
                <p14:nvPr/>
              </p14:nvContentPartPr>
              <p14:xfrm>
                <a:off x="5350487" y="1185776"/>
                <a:ext cx="153360" cy="33804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D9D412A4-AD6D-03D2-D8F5-159E961A01EE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5341847" y="1177136"/>
                  <a:ext cx="171000" cy="35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A4642B0B-4F6C-91DB-74CF-B06A4DFDCE60}"/>
                    </a:ext>
                  </a:extLst>
                </p14:cNvPr>
                <p14:cNvContentPartPr/>
                <p14:nvPr/>
              </p14:nvContentPartPr>
              <p14:xfrm>
                <a:off x="5606447" y="1183616"/>
                <a:ext cx="97920" cy="36684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A4642B0B-4F6C-91DB-74CF-B06A4DFDCE60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5597807" y="1174616"/>
                  <a:ext cx="115560" cy="38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1FDDF598-D6D7-EA7B-0580-B8B21D8D6E19}"/>
                    </a:ext>
                  </a:extLst>
                </p14:cNvPr>
                <p14:cNvContentPartPr/>
                <p14:nvPr/>
              </p14:nvContentPartPr>
              <p14:xfrm>
                <a:off x="5831447" y="1178576"/>
                <a:ext cx="210600" cy="30276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1FDDF598-D6D7-EA7B-0580-B8B21D8D6E19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5822807" y="1169936"/>
                  <a:ext cx="228240" cy="32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E3CDD9C2-9C74-B61B-1B67-EEEE8EAFA3B6}"/>
                    </a:ext>
                  </a:extLst>
                </p14:cNvPr>
                <p14:cNvContentPartPr/>
                <p14:nvPr/>
              </p14:nvContentPartPr>
              <p14:xfrm>
                <a:off x="5903447" y="1346696"/>
                <a:ext cx="112320" cy="3312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E3CDD9C2-9C74-B61B-1B67-EEEE8EAFA3B6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5894807" y="1337696"/>
                  <a:ext cx="129960" cy="5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73A0C239-366F-CDB4-B9C9-ABAF3689D365}"/>
                    </a:ext>
                  </a:extLst>
                </p14:cNvPr>
                <p14:cNvContentPartPr/>
                <p14:nvPr/>
              </p14:nvContentPartPr>
              <p14:xfrm>
                <a:off x="6068687" y="1194416"/>
                <a:ext cx="156600" cy="32004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73A0C239-366F-CDB4-B9C9-ABAF3689D365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6060047" y="1185776"/>
                  <a:ext cx="174240" cy="33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B2CBFDC4-0DC1-A955-283F-5177624C7128}"/>
                    </a:ext>
                  </a:extLst>
                </p14:cNvPr>
                <p14:cNvContentPartPr/>
                <p14:nvPr/>
              </p14:nvContentPartPr>
              <p14:xfrm>
                <a:off x="6303767" y="1184336"/>
                <a:ext cx="201600" cy="34596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B2CBFDC4-0DC1-A955-283F-5177624C7128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6295127" y="1175696"/>
                  <a:ext cx="219240" cy="36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BFB4F3F5-83D0-35F9-BD9B-8123E4E076A9}"/>
                    </a:ext>
                  </a:extLst>
                </p14:cNvPr>
                <p14:cNvContentPartPr/>
                <p14:nvPr/>
              </p14:nvContentPartPr>
              <p14:xfrm>
                <a:off x="6551447" y="1153016"/>
                <a:ext cx="181440" cy="23220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BFB4F3F5-83D0-35F9-BD9B-8123E4E076A9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6542447" y="1144016"/>
                  <a:ext cx="19908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51C73F97-3D6A-2462-45C3-6E138EBB2541}"/>
                    </a:ext>
                  </a:extLst>
                </p14:cNvPr>
                <p14:cNvContentPartPr/>
                <p14:nvPr/>
              </p14:nvContentPartPr>
              <p14:xfrm>
                <a:off x="6678887" y="1285136"/>
                <a:ext cx="22320" cy="26496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51C73F97-3D6A-2462-45C3-6E138EBB2541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6669887" y="1276496"/>
                  <a:ext cx="39960" cy="28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552DD987-D5E6-25E8-941D-4DC487F6ED83}"/>
                    </a:ext>
                  </a:extLst>
                </p14:cNvPr>
                <p14:cNvContentPartPr/>
                <p14:nvPr/>
              </p14:nvContentPartPr>
              <p14:xfrm>
                <a:off x="6760967" y="1205936"/>
                <a:ext cx="178920" cy="26352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552DD987-D5E6-25E8-941D-4DC487F6ED83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6751967" y="1197296"/>
                  <a:ext cx="196560" cy="28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0CB11D56-0153-F7FC-4DD6-509D4A438CCE}"/>
                    </a:ext>
                  </a:extLst>
                </p14:cNvPr>
                <p14:cNvContentPartPr/>
                <p14:nvPr/>
              </p14:nvContentPartPr>
              <p14:xfrm>
                <a:off x="7021247" y="1201256"/>
                <a:ext cx="127800" cy="28692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0CB11D56-0153-F7FC-4DD6-509D4A438CCE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7012607" y="1192256"/>
                  <a:ext cx="145440" cy="30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F324BD2F-05E4-1097-8019-E9B5E0A9A829}"/>
                    </a:ext>
                  </a:extLst>
                </p14:cNvPr>
                <p14:cNvContentPartPr/>
                <p14:nvPr/>
              </p14:nvContentPartPr>
              <p14:xfrm>
                <a:off x="7242287" y="1353896"/>
                <a:ext cx="324360" cy="11844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F324BD2F-05E4-1097-8019-E9B5E0A9A829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7233647" y="1345256"/>
                  <a:ext cx="342000" cy="13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E76A32B7-2332-9C8C-4483-D05EF43A33ED}"/>
                    </a:ext>
                  </a:extLst>
                </p14:cNvPr>
                <p14:cNvContentPartPr/>
                <p14:nvPr/>
              </p14:nvContentPartPr>
              <p14:xfrm>
                <a:off x="7658447" y="1332296"/>
                <a:ext cx="139320" cy="16308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E76A32B7-2332-9C8C-4483-D05EF43A33ED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7649447" y="1323656"/>
                  <a:ext cx="15696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EDC4D8BB-F8E8-39E9-914A-E043152A7768}"/>
                    </a:ext>
                  </a:extLst>
                </p14:cNvPr>
                <p14:cNvContentPartPr/>
                <p14:nvPr/>
              </p14:nvContentPartPr>
              <p14:xfrm>
                <a:off x="7760687" y="1190456"/>
                <a:ext cx="71640" cy="2160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EDC4D8BB-F8E8-39E9-914A-E043152A7768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7752047" y="1181456"/>
                  <a:ext cx="8928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A2A84B63-C48E-EF0F-D0C7-5CC2AFE2C50D}"/>
                    </a:ext>
                  </a:extLst>
                </p14:cNvPr>
                <p14:cNvContentPartPr/>
                <p14:nvPr/>
              </p14:nvContentPartPr>
              <p14:xfrm>
                <a:off x="7847807" y="1007936"/>
                <a:ext cx="137520" cy="23544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A2A84B63-C48E-EF0F-D0C7-5CC2AFE2C50D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7839167" y="999296"/>
                  <a:ext cx="155160" cy="2530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238295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9CF118-77DE-54BB-5966-9D43C34EAE46}"/>
              </a:ext>
            </a:extLst>
          </p:cNvPr>
          <p:cNvSpPr txBox="1"/>
          <p:nvPr/>
        </p:nvSpPr>
        <p:spPr>
          <a:xfrm>
            <a:off x="753155" y="567035"/>
            <a:ext cx="89460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Největší</a:t>
            </a:r>
            <a:r>
              <a:rPr lang="en-US" dirty="0"/>
              <a:t> </a:t>
            </a:r>
            <a:r>
              <a:rPr lang="en-US" dirty="0" err="1"/>
              <a:t>kmitočet</a:t>
            </a:r>
            <a:r>
              <a:rPr lang="en-US" dirty="0"/>
              <a:t> </a:t>
            </a:r>
            <a:r>
              <a:rPr lang="en-US" dirty="0" err="1"/>
              <a:t>elektromagnetického</a:t>
            </a:r>
            <a:r>
              <a:rPr lang="en-US" dirty="0"/>
              <a:t> </a:t>
            </a:r>
            <a:r>
              <a:rPr lang="en-US" dirty="0" err="1"/>
              <a:t>záření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ještě</a:t>
            </a:r>
            <a:r>
              <a:rPr lang="en-US" dirty="0"/>
              <a:t> </a:t>
            </a:r>
            <a:r>
              <a:rPr lang="en-US" dirty="0" err="1"/>
              <a:t>vyvolá</a:t>
            </a:r>
            <a:r>
              <a:rPr lang="en-US" dirty="0"/>
              <a:t> </a:t>
            </a:r>
            <a:r>
              <a:rPr lang="en-US" dirty="0" err="1"/>
              <a:t>zrakový</a:t>
            </a:r>
            <a:r>
              <a:rPr lang="en-US" dirty="0"/>
              <a:t> </a:t>
            </a:r>
            <a:r>
              <a:rPr lang="en-US" dirty="0" err="1"/>
              <a:t>vjem</a:t>
            </a:r>
            <a:r>
              <a:rPr lang="en-US" dirty="0"/>
              <a:t>, je 7,5.10</a:t>
            </a:r>
            <a:r>
              <a:rPr lang="en-US" baseline="30000" dirty="0"/>
              <a:t>14</a:t>
            </a:r>
            <a:r>
              <a:rPr lang="en-US" dirty="0"/>
              <a:t>Hz. </a:t>
            </a:r>
            <a:r>
              <a:rPr lang="en-US" dirty="0" err="1"/>
              <a:t>Určete</a:t>
            </a:r>
            <a:r>
              <a:rPr lang="en-US" dirty="0"/>
              <a:t> </a:t>
            </a:r>
            <a:r>
              <a:rPr lang="en-US" dirty="0" err="1"/>
              <a:t>příslušnou</a:t>
            </a:r>
            <a:r>
              <a:rPr lang="en-US" dirty="0"/>
              <a:t> </a:t>
            </a:r>
            <a:r>
              <a:rPr lang="en-US" dirty="0" err="1"/>
              <a:t>vlnovou</a:t>
            </a:r>
            <a:r>
              <a:rPr lang="en-US" dirty="0"/>
              <a:t> </a:t>
            </a:r>
            <a:r>
              <a:rPr lang="en-US" dirty="0" err="1"/>
              <a:t>délku</a:t>
            </a:r>
            <a:r>
              <a:rPr lang="en-US" dirty="0"/>
              <a:t> </a:t>
            </a:r>
            <a:r>
              <a:rPr lang="en-US" dirty="0" err="1"/>
              <a:t>záření</a:t>
            </a:r>
            <a:r>
              <a:rPr lang="en-US" dirty="0"/>
              <a:t>.</a:t>
            </a:r>
            <a:r>
              <a:rPr lang="sk-SK" dirty="0"/>
              <a:t> </a:t>
            </a:r>
            <a:r>
              <a:rPr lang="sk-SK" dirty="0" err="1"/>
              <a:t>Jakou</a:t>
            </a:r>
            <a:r>
              <a:rPr lang="sk-SK" dirty="0"/>
              <a:t> má </a:t>
            </a:r>
            <a:r>
              <a:rPr lang="sk-SK" dirty="0" err="1"/>
              <a:t>barvu</a:t>
            </a:r>
            <a:r>
              <a:rPr lang="sk-SK" dirty="0"/>
              <a:t>?</a:t>
            </a: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89C7AEA-7E1B-A2AF-6C17-E15D772F44C7}"/>
              </a:ext>
            </a:extLst>
          </p:cNvPr>
          <p:cNvGrpSpPr/>
          <p:nvPr/>
        </p:nvGrpSpPr>
        <p:grpSpPr>
          <a:xfrm>
            <a:off x="837887" y="1453976"/>
            <a:ext cx="1084680" cy="784800"/>
            <a:chOff x="837887" y="1453976"/>
            <a:chExt cx="1084680" cy="784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61C5556B-570E-5074-3A5B-3369C2D209B1}"/>
                    </a:ext>
                  </a:extLst>
                </p14:cNvPr>
                <p14:cNvContentPartPr/>
                <p14:nvPr/>
              </p14:nvContentPartPr>
              <p14:xfrm>
                <a:off x="837887" y="1517696"/>
                <a:ext cx="271080" cy="56124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61C5556B-570E-5074-3A5B-3369C2D209B1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828887" y="1508696"/>
                  <a:ext cx="288720" cy="57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635657CD-ADAD-C2F5-A438-A4464785D40A}"/>
                    </a:ext>
                  </a:extLst>
                </p14:cNvPr>
                <p14:cNvContentPartPr/>
                <p14:nvPr/>
              </p14:nvContentPartPr>
              <p14:xfrm>
                <a:off x="1223447" y="1717496"/>
                <a:ext cx="161640" cy="3168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635657CD-ADAD-C2F5-A438-A4464785D40A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214807" y="1708496"/>
                  <a:ext cx="17928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6CBB458C-2084-BDA6-C6FB-F6F42F1CDDFB}"/>
                    </a:ext>
                  </a:extLst>
                </p14:cNvPr>
                <p14:cNvContentPartPr/>
                <p14:nvPr/>
              </p14:nvContentPartPr>
              <p14:xfrm>
                <a:off x="1259447" y="1794896"/>
                <a:ext cx="124920" cy="2664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6CBB458C-2084-BDA6-C6FB-F6F42F1CDDFB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250447" y="1786256"/>
                  <a:ext cx="14256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5FADFE80-0556-6CC5-C0F9-F5599897802B}"/>
                    </a:ext>
                  </a:extLst>
                </p14:cNvPr>
                <p14:cNvContentPartPr/>
                <p14:nvPr/>
              </p14:nvContentPartPr>
              <p14:xfrm>
                <a:off x="1614407" y="1453976"/>
                <a:ext cx="183600" cy="20628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5FADFE80-0556-6CC5-C0F9-F5599897802B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605767" y="1445336"/>
                  <a:ext cx="201240" cy="22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FB1E65D2-2660-352A-E3AF-02B732555729}"/>
                    </a:ext>
                  </a:extLst>
                </p14:cNvPr>
                <p14:cNvContentPartPr/>
                <p14:nvPr/>
              </p14:nvContentPartPr>
              <p14:xfrm>
                <a:off x="1549607" y="1784816"/>
                <a:ext cx="372960" cy="1368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FB1E65D2-2660-352A-E3AF-02B73255572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540967" y="1775816"/>
                  <a:ext cx="39060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FC8DFA3-507E-10EE-21E2-7C8D765C5732}"/>
                    </a:ext>
                  </a:extLst>
                </p14:cNvPr>
                <p14:cNvContentPartPr/>
                <p14:nvPr/>
              </p14:nvContentPartPr>
              <p14:xfrm>
                <a:off x="1638887" y="1897136"/>
                <a:ext cx="183960" cy="3351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FC8DFA3-507E-10EE-21E2-7C8D765C5732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630247" y="1888136"/>
                  <a:ext cx="201600" cy="35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F78B1249-55C2-54DD-E3ED-48DD4FFC6C4D}"/>
                    </a:ext>
                  </a:extLst>
                </p14:cNvPr>
                <p14:cNvContentPartPr/>
                <p14:nvPr/>
              </p14:nvContentPartPr>
              <p14:xfrm>
                <a:off x="1625927" y="1996856"/>
                <a:ext cx="152280" cy="24192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F78B1249-55C2-54DD-E3ED-48DD4FFC6C4D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616927" y="1987856"/>
                  <a:ext cx="169920" cy="259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BD46022-E0F8-03F0-5BFB-D64586F172A5}"/>
              </a:ext>
            </a:extLst>
          </p:cNvPr>
          <p:cNvGrpSpPr/>
          <p:nvPr/>
        </p:nvGrpSpPr>
        <p:grpSpPr>
          <a:xfrm>
            <a:off x="914927" y="2676536"/>
            <a:ext cx="221760" cy="288720"/>
            <a:chOff x="914927" y="2676536"/>
            <a:chExt cx="221760" cy="288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67F19D9A-C773-BB9E-FA92-063A318BFC3D}"/>
                    </a:ext>
                  </a:extLst>
                </p14:cNvPr>
                <p14:cNvContentPartPr/>
                <p14:nvPr/>
              </p14:nvContentPartPr>
              <p14:xfrm>
                <a:off x="914927" y="2676536"/>
                <a:ext cx="221760" cy="2714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67F19D9A-C773-BB9E-FA92-063A318BFC3D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905927" y="2667536"/>
                  <a:ext cx="239400" cy="28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A05E33F3-DD6D-8482-307D-2B10AD31C6A8}"/>
                    </a:ext>
                  </a:extLst>
                </p14:cNvPr>
                <p14:cNvContentPartPr/>
                <p14:nvPr/>
              </p14:nvContentPartPr>
              <p14:xfrm>
                <a:off x="961007" y="2752136"/>
                <a:ext cx="104400" cy="2131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A05E33F3-DD6D-8482-307D-2B10AD31C6A8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952007" y="2743496"/>
                  <a:ext cx="122040" cy="230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B4906CE-9580-3348-4B3A-4DFDD91CF3DF}"/>
              </a:ext>
            </a:extLst>
          </p:cNvPr>
          <p:cNvGrpSpPr/>
          <p:nvPr/>
        </p:nvGrpSpPr>
        <p:grpSpPr>
          <a:xfrm>
            <a:off x="1443047" y="2467016"/>
            <a:ext cx="690480" cy="790560"/>
            <a:chOff x="1443047" y="2467016"/>
            <a:chExt cx="690480" cy="790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8BB80BBC-B3A2-2995-EA94-46DA6EA8DD54}"/>
                    </a:ext>
                  </a:extLst>
                </p14:cNvPr>
                <p14:cNvContentPartPr/>
                <p14:nvPr/>
              </p14:nvContentPartPr>
              <p14:xfrm>
                <a:off x="1443047" y="2639816"/>
                <a:ext cx="182520" cy="3852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8BB80BBC-B3A2-2995-EA94-46DA6EA8DD54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434407" y="2630816"/>
                  <a:ext cx="20016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A5CC3E14-41D9-FEE9-B3D0-FE2756F8C1BC}"/>
                    </a:ext>
                  </a:extLst>
                </p14:cNvPr>
                <p14:cNvContentPartPr/>
                <p14:nvPr/>
              </p14:nvContentPartPr>
              <p14:xfrm>
                <a:off x="1448807" y="2756456"/>
                <a:ext cx="154800" cy="453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A5CC3E14-41D9-FEE9-B3D0-FE2756F8C1BC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440167" y="2747456"/>
                  <a:ext cx="17244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A248FA24-4975-268D-11F4-5BE3DB597339}"/>
                    </a:ext>
                  </a:extLst>
                </p14:cNvPr>
                <p14:cNvContentPartPr/>
                <p14:nvPr/>
              </p14:nvContentPartPr>
              <p14:xfrm>
                <a:off x="1844807" y="2467016"/>
                <a:ext cx="176760" cy="2019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A248FA24-4975-268D-11F4-5BE3DB597339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835807" y="2458016"/>
                  <a:ext cx="19440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52D88E09-E3DA-F388-743B-CE89B2D4DC08}"/>
                    </a:ext>
                  </a:extLst>
                </p14:cNvPr>
                <p14:cNvContentPartPr/>
                <p14:nvPr/>
              </p14:nvContentPartPr>
              <p14:xfrm>
                <a:off x="1763807" y="2740256"/>
                <a:ext cx="369720" cy="4752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52D88E09-E3DA-F388-743B-CE89B2D4DC08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754807" y="2731256"/>
                  <a:ext cx="38736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4968EE75-DF38-02F3-A9F9-90EDEFB1F50D}"/>
                    </a:ext>
                  </a:extLst>
                </p14:cNvPr>
                <p14:cNvContentPartPr/>
                <p14:nvPr/>
              </p14:nvContentPartPr>
              <p14:xfrm>
                <a:off x="1823567" y="2902256"/>
                <a:ext cx="234000" cy="35532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4968EE75-DF38-02F3-A9F9-90EDEFB1F50D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814567" y="2893256"/>
                  <a:ext cx="251640" cy="372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459430DC-F54E-6F36-7938-FDC0F742188C}"/>
                  </a:ext>
                </a:extLst>
              </p14:cNvPr>
              <p14:cNvContentPartPr/>
              <p14:nvPr/>
            </p14:nvContentPartPr>
            <p14:xfrm>
              <a:off x="2881247" y="2692016"/>
              <a:ext cx="1813680" cy="68400"/>
            </p14:xfrm>
          </p:contentPart>
        </mc:Choice>
        <mc:Fallback xmlns=""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459430DC-F54E-6F36-7938-FDC0F742188C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872247" y="2683016"/>
                <a:ext cx="1831320" cy="86040"/>
              </a:xfrm>
              <a:prstGeom prst="rect">
                <a:avLst/>
              </a:prstGeom>
            </p:spPr>
          </p:pic>
        </mc:Fallback>
      </mc:AlternateContent>
      <p:grpSp>
        <p:nvGrpSpPr>
          <p:cNvPr id="63" name="Group 62">
            <a:extLst>
              <a:ext uri="{FF2B5EF4-FFF2-40B4-BE49-F238E27FC236}">
                <a16:creationId xmlns:a16="http://schemas.microsoft.com/office/drawing/2014/main" id="{DB9B6F3D-B101-FDCE-3DD1-10025191FFDC}"/>
              </a:ext>
            </a:extLst>
          </p:cNvPr>
          <p:cNvGrpSpPr/>
          <p:nvPr/>
        </p:nvGrpSpPr>
        <p:grpSpPr>
          <a:xfrm>
            <a:off x="2541407" y="2125736"/>
            <a:ext cx="3008880" cy="1032120"/>
            <a:chOff x="2541407" y="2125736"/>
            <a:chExt cx="3008880" cy="1032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14F91B94-8A75-0D22-4A57-74CD714CF9B7}"/>
                    </a:ext>
                  </a:extLst>
                </p14:cNvPr>
                <p14:cNvContentPartPr/>
                <p14:nvPr/>
              </p14:nvContentPartPr>
              <p14:xfrm>
                <a:off x="2541407" y="2636576"/>
                <a:ext cx="157320" cy="3744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14F91B94-8A75-0D22-4A57-74CD714CF9B7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532767" y="2627936"/>
                  <a:ext cx="17496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8F0DE5F6-7780-7FD2-4C94-8FAAF85699CA}"/>
                    </a:ext>
                  </a:extLst>
                </p14:cNvPr>
                <p14:cNvContentPartPr/>
                <p14:nvPr/>
              </p14:nvContentPartPr>
              <p14:xfrm>
                <a:off x="2541407" y="2708216"/>
                <a:ext cx="146880" cy="2556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8F0DE5F6-7780-7FD2-4C94-8FAAF85699CA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532767" y="2699216"/>
                  <a:ext cx="16452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C161536E-BD20-9E80-BD91-1747EB1FFAD2}"/>
                    </a:ext>
                  </a:extLst>
                </p14:cNvPr>
                <p14:cNvContentPartPr/>
                <p14:nvPr/>
              </p14:nvContentPartPr>
              <p14:xfrm>
                <a:off x="2883047" y="2271536"/>
                <a:ext cx="109800" cy="27540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C161536E-BD20-9E80-BD91-1747EB1FFAD2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874047" y="2262896"/>
                  <a:ext cx="127440" cy="29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2C4EBA94-5A82-6D9E-BF9F-8436433C2006}"/>
                    </a:ext>
                  </a:extLst>
                </p14:cNvPr>
                <p14:cNvContentPartPr/>
                <p14:nvPr/>
              </p14:nvContentPartPr>
              <p14:xfrm>
                <a:off x="3043247" y="2273336"/>
                <a:ext cx="113760" cy="25380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2C4EBA94-5A82-6D9E-BF9F-8436433C2006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034607" y="2264696"/>
                  <a:ext cx="131400" cy="27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CA5F2204-890E-7DD0-40DA-E1EA42EFE119}"/>
                    </a:ext>
                  </a:extLst>
                </p14:cNvPr>
                <p14:cNvContentPartPr/>
                <p14:nvPr/>
              </p14:nvContentPartPr>
              <p14:xfrm>
                <a:off x="3239447" y="2225456"/>
                <a:ext cx="87840" cy="3319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CA5F2204-890E-7DD0-40DA-E1EA42EFE119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230807" y="2216816"/>
                  <a:ext cx="105480" cy="34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53807334-0CCA-5FC5-F617-15F1B8334D7D}"/>
                    </a:ext>
                  </a:extLst>
                </p14:cNvPr>
                <p14:cNvContentPartPr/>
                <p14:nvPr/>
              </p14:nvContentPartPr>
              <p14:xfrm>
                <a:off x="3420167" y="2307896"/>
                <a:ext cx="174240" cy="24840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53807334-0CCA-5FC5-F617-15F1B8334D7D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411167" y="2299256"/>
                  <a:ext cx="191880" cy="26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2C42E4DD-964D-D7E3-212F-2709A219DC59}"/>
                    </a:ext>
                  </a:extLst>
                </p14:cNvPr>
                <p14:cNvContentPartPr/>
                <p14:nvPr/>
              </p14:nvContentPartPr>
              <p14:xfrm>
                <a:off x="3454367" y="2446136"/>
                <a:ext cx="123480" cy="302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2C42E4DD-964D-D7E3-212F-2709A219DC59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3445367" y="2437496"/>
                  <a:ext cx="14112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83E4CB1D-E9C0-28C1-38D4-15147504FD20}"/>
                    </a:ext>
                  </a:extLst>
                </p14:cNvPr>
                <p14:cNvContentPartPr/>
                <p14:nvPr/>
              </p14:nvContentPartPr>
              <p14:xfrm>
                <a:off x="3639407" y="2257496"/>
                <a:ext cx="136800" cy="2786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83E4CB1D-E9C0-28C1-38D4-15147504FD20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3630407" y="2248496"/>
                  <a:ext cx="154440" cy="29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46C81068-A926-D278-FCB9-4DB37E4866BA}"/>
                    </a:ext>
                  </a:extLst>
                </p14:cNvPr>
                <p14:cNvContentPartPr/>
                <p14:nvPr/>
              </p14:nvContentPartPr>
              <p14:xfrm>
                <a:off x="3835247" y="2255696"/>
                <a:ext cx="195840" cy="29124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46C81068-A926-D278-FCB9-4DB37E4866BA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3826607" y="2247056"/>
                  <a:ext cx="213480" cy="30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765A0CDA-7A60-439A-9892-5B047E9043B5}"/>
                    </a:ext>
                  </a:extLst>
                </p14:cNvPr>
                <p14:cNvContentPartPr/>
                <p14:nvPr/>
              </p14:nvContentPartPr>
              <p14:xfrm>
                <a:off x="4124687" y="2187656"/>
                <a:ext cx="153360" cy="22752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765A0CDA-7A60-439A-9892-5B047E9043B5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116047" y="2178656"/>
                  <a:ext cx="17100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AE208BBC-4A6E-03EC-9662-2319DA58DA36}"/>
                    </a:ext>
                  </a:extLst>
                </p14:cNvPr>
                <p14:cNvContentPartPr/>
                <p14:nvPr/>
              </p14:nvContentPartPr>
              <p14:xfrm>
                <a:off x="4241687" y="2315096"/>
                <a:ext cx="13680" cy="21312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AE208BBC-4A6E-03EC-9662-2319DA58DA36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233047" y="2306096"/>
                  <a:ext cx="31320" cy="23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EB9B9833-49E4-9864-0B27-8AEBDE4199BB}"/>
                    </a:ext>
                  </a:extLst>
                </p14:cNvPr>
                <p14:cNvContentPartPr/>
                <p14:nvPr/>
              </p14:nvContentPartPr>
              <p14:xfrm>
                <a:off x="4285967" y="2240216"/>
                <a:ext cx="88920" cy="27324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EB9B9833-49E4-9864-0B27-8AEBDE4199BB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276967" y="2231216"/>
                  <a:ext cx="106560" cy="29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38C5AC7B-F62A-81D1-CC39-4A0961E0931E}"/>
                    </a:ext>
                  </a:extLst>
                </p14:cNvPr>
                <p14:cNvContentPartPr/>
                <p14:nvPr/>
              </p14:nvContentPartPr>
              <p14:xfrm>
                <a:off x="4293527" y="2295656"/>
                <a:ext cx="134640" cy="1908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38C5AC7B-F62A-81D1-CC39-4A0961E0931E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4284527" y="2287016"/>
                  <a:ext cx="15228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12E236F9-8062-BCA1-A7C8-CE782920CB03}"/>
                    </a:ext>
                  </a:extLst>
                </p14:cNvPr>
                <p14:cNvContentPartPr/>
                <p14:nvPr/>
              </p14:nvContentPartPr>
              <p14:xfrm>
                <a:off x="4464167" y="2202056"/>
                <a:ext cx="114120" cy="29844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12E236F9-8062-BCA1-A7C8-CE782920CB03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4455527" y="2193416"/>
                  <a:ext cx="131760" cy="3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DFF82AF2-0B07-2421-144A-813A9999CE92}"/>
                    </a:ext>
                  </a:extLst>
                </p14:cNvPr>
                <p14:cNvContentPartPr/>
                <p14:nvPr/>
              </p14:nvContentPartPr>
              <p14:xfrm>
                <a:off x="4710407" y="2376656"/>
                <a:ext cx="235440" cy="11700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DFF82AF2-0B07-2421-144A-813A9999CE92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701767" y="2367656"/>
                  <a:ext cx="253080" cy="13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AFD44DED-9FF9-E4EC-5A05-50A280C6C104}"/>
                    </a:ext>
                  </a:extLst>
                </p14:cNvPr>
                <p14:cNvContentPartPr/>
                <p14:nvPr/>
              </p14:nvContentPartPr>
              <p14:xfrm>
                <a:off x="4999487" y="2364416"/>
                <a:ext cx="140040" cy="15732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AFD44DED-9FF9-E4EC-5A05-50A280C6C104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4990487" y="2355776"/>
                  <a:ext cx="15768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63CB4105-9E70-1161-A511-79139BFA850F}"/>
                    </a:ext>
                  </a:extLst>
                </p14:cNvPr>
                <p14:cNvContentPartPr/>
                <p14:nvPr/>
              </p14:nvContentPartPr>
              <p14:xfrm>
                <a:off x="5113607" y="2270816"/>
                <a:ext cx="33480" cy="1440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63CB4105-9E70-1161-A511-79139BFA850F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5104607" y="2262176"/>
                  <a:ext cx="5112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0BC875C5-8E19-A853-C0E6-899F496FD8D6}"/>
                    </a:ext>
                  </a:extLst>
                </p14:cNvPr>
                <p14:cNvContentPartPr/>
                <p14:nvPr/>
              </p14:nvContentPartPr>
              <p14:xfrm>
                <a:off x="5168327" y="2125736"/>
                <a:ext cx="67320" cy="16236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0BC875C5-8E19-A853-C0E6-899F496FD8D6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5159327" y="2117096"/>
                  <a:ext cx="84960" cy="1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B1724A39-7EE5-D334-6FEF-D50F91A61C36}"/>
                    </a:ext>
                  </a:extLst>
                </p14:cNvPr>
                <p14:cNvContentPartPr/>
                <p14:nvPr/>
              </p14:nvContentPartPr>
              <p14:xfrm>
                <a:off x="3237647" y="2871296"/>
                <a:ext cx="156600" cy="25272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B1724A39-7EE5-D334-6FEF-D50F91A61C36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3229007" y="2862296"/>
                  <a:ext cx="17424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BA37C949-2272-27A3-B2B3-04ECEDCDD0EF}"/>
                    </a:ext>
                  </a:extLst>
                </p14:cNvPr>
                <p14:cNvContentPartPr/>
                <p14:nvPr/>
              </p14:nvContentPartPr>
              <p14:xfrm>
                <a:off x="3275807" y="2998016"/>
                <a:ext cx="104760" cy="2664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BA37C949-2272-27A3-B2B3-04ECEDCDD0EF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3267167" y="2989376"/>
                  <a:ext cx="12240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4386C70A-DB58-4104-87EB-79694E8191A3}"/>
                    </a:ext>
                  </a:extLst>
                </p14:cNvPr>
                <p14:cNvContentPartPr/>
                <p14:nvPr/>
              </p14:nvContentPartPr>
              <p14:xfrm>
                <a:off x="3487847" y="3021776"/>
                <a:ext cx="33480" cy="3600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4386C70A-DB58-4104-87EB-79694E8191A3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3478847" y="3013136"/>
                  <a:ext cx="5112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7B23D42A-366F-9E8F-4A31-5402E8B8B3B5}"/>
                    </a:ext>
                  </a:extLst>
                </p14:cNvPr>
                <p14:cNvContentPartPr/>
                <p14:nvPr/>
              </p14:nvContentPartPr>
              <p14:xfrm>
                <a:off x="3654167" y="2876696"/>
                <a:ext cx="146880" cy="25164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7B23D42A-366F-9E8F-4A31-5402E8B8B3B5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3645167" y="2867696"/>
                  <a:ext cx="164520" cy="26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3244DD74-BD9E-9ADC-5EA1-B9780A37605F}"/>
                    </a:ext>
                  </a:extLst>
                </p14:cNvPr>
                <p14:cNvContentPartPr/>
                <p14:nvPr/>
              </p14:nvContentPartPr>
              <p14:xfrm>
                <a:off x="3866207" y="3106376"/>
                <a:ext cx="21240" cy="1008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3244DD74-BD9E-9ADC-5EA1-B9780A37605F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3857567" y="3097736"/>
                  <a:ext cx="3888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1DF397C0-CADC-1EA5-8559-3823E612C23A}"/>
                    </a:ext>
                  </a:extLst>
                </p14:cNvPr>
                <p14:cNvContentPartPr/>
                <p14:nvPr/>
              </p14:nvContentPartPr>
              <p14:xfrm>
                <a:off x="4041167" y="2911976"/>
                <a:ext cx="61560" cy="23580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1DF397C0-CADC-1EA5-8559-3823E612C23A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4032167" y="2902976"/>
                  <a:ext cx="79200" cy="25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E66767F5-27F5-5AA8-6333-2760F3CB5CB5}"/>
                    </a:ext>
                  </a:extLst>
                </p14:cNvPr>
                <p14:cNvContentPartPr/>
                <p14:nvPr/>
              </p14:nvContentPartPr>
              <p14:xfrm>
                <a:off x="4165367" y="2916656"/>
                <a:ext cx="101160" cy="17496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E66767F5-27F5-5AA8-6333-2760F3CB5CB5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4156367" y="2908016"/>
                  <a:ext cx="11880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540ED7F3-413D-539C-A607-D757C31548EF}"/>
                    </a:ext>
                  </a:extLst>
                </p14:cNvPr>
                <p14:cNvContentPartPr/>
                <p14:nvPr/>
              </p14:nvContentPartPr>
              <p14:xfrm>
                <a:off x="4415207" y="2844296"/>
                <a:ext cx="60840" cy="13824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540ED7F3-413D-539C-A607-D757C31548EF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4406207" y="2835656"/>
                  <a:ext cx="7848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4BD4EEBB-FB19-529E-D03F-27A05F1740C9}"/>
                    </a:ext>
                  </a:extLst>
                </p14:cNvPr>
                <p14:cNvContentPartPr/>
                <p14:nvPr/>
              </p14:nvContentPartPr>
              <p14:xfrm>
                <a:off x="4522487" y="2849336"/>
                <a:ext cx="104400" cy="14472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4BD4EEBB-FB19-529E-D03F-27A05F1740C9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4513847" y="2840696"/>
                  <a:ext cx="122040" cy="16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4413428C-F3AD-0CE9-AC7C-73342CE046A4}"/>
                    </a:ext>
                  </a:extLst>
                </p14:cNvPr>
                <p14:cNvContentPartPr/>
                <p14:nvPr/>
              </p14:nvContentPartPr>
              <p14:xfrm>
                <a:off x="4717247" y="3009176"/>
                <a:ext cx="149040" cy="14868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4413428C-F3AD-0CE9-AC7C-73342CE046A4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4708247" y="3000176"/>
                  <a:ext cx="16668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74DFFE3B-159E-5F7A-1C30-5B218BEBA1F9}"/>
                    </a:ext>
                  </a:extLst>
                </p14:cNvPr>
                <p14:cNvContentPartPr/>
                <p14:nvPr/>
              </p14:nvContentPartPr>
              <p14:xfrm>
                <a:off x="4870247" y="2904776"/>
                <a:ext cx="47160" cy="1260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74DFFE3B-159E-5F7A-1C30-5B218BEBA1F9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4861247" y="2896136"/>
                  <a:ext cx="6480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3453AD08-7AA3-85FE-A73C-20886467D8B5}"/>
                    </a:ext>
                  </a:extLst>
                </p14:cNvPr>
                <p14:cNvContentPartPr/>
                <p14:nvPr/>
              </p14:nvContentPartPr>
              <p14:xfrm>
                <a:off x="4966007" y="2812976"/>
                <a:ext cx="45360" cy="15048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3453AD08-7AA3-85FE-A73C-20886467D8B5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4957007" y="2804336"/>
                  <a:ext cx="6300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F49AA40D-03E8-E76C-996D-F6A8E74157A5}"/>
                    </a:ext>
                  </a:extLst>
                </p14:cNvPr>
                <p14:cNvContentPartPr/>
                <p14:nvPr/>
              </p14:nvContentPartPr>
              <p14:xfrm>
                <a:off x="4649567" y="2654576"/>
                <a:ext cx="469080" cy="7632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F49AA40D-03E8-E76C-996D-F6A8E74157A5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4640567" y="2645936"/>
                  <a:ext cx="486720" cy="9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DB3651C7-161A-F2D9-E5FD-724BBE27A34B}"/>
                    </a:ext>
                  </a:extLst>
                </p14:cNvPr>
                <p14:cNvContentPartPr/>
                <p14:nvPr/>
              </p14:nvContentPartPr>
              <p14:xfrm>
                <a:off x="5419607" y="2541896"/>
                <a:ext cx="130680" cy="5976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DB3651C7-161A-F2D9-E5FD-724BBE27A34B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5410607" y="2533256"/>
                  <a:ext cx="148320" cy="7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36D2230E-8C14-90BA-BE9D-D8AA31E78770}"/>
                    </a:ext>
                  </a:extLst>
                </p14:cNvPr>
                <p14:cNvContentPartPr/>
                <p14:nvPr/>
              </p14:nvContentPartPr>
              <p14:xfrm>
                <a:off x="5409887" y="2625056"/>
                <a:ext cx="96120" cy="2808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36D2230E-8C14-90BA-BE9D-D8AA31E78770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5401247" y="2616416"/>
                  <a:ext cx="113760" cy="45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154060DA-42C1-8038-0CD8-EDFCE6F6208E}"/>
              </a:ext>
            </a:extLst>
          </p:cNvPr>
          <p:cNvGrpSpPr/>
          <p:nvPr/>
        </p:nvGrpSpPr>
        <p:grpSpPr>
          <a:xfrm>
            <a:off x="5710127" y="2120336"/>
            <a:ext cx="1356840" cy="576000"/>
            <a:chOff x="5710127" y="2120336"/>
            <a:chExt cx="1356840" cy="576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DF86FC44-282F-1AE5-3E75-502E642B3F4C}"/>
                    </a:ext>
                  </a:extLst>
                </p14:cNvPr>
                <p14:cNvContentPartPr/>
                <p14:nvPr/>
              </p14:nvContentPartPr>
              <p14:xfrm>
                <a:off x="5710127" y="2378096"/>
                <a:ext cx="136440" cy="20880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DF86FC44-282F-1AE5-3E75-502E642B3F4C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5701487" y="2369456"/>
                  <a:ext cx="15408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4CB8D2EA-7090-A610-8A33-23391E4BB820}"/>
                    </a:ext>
                  </a:extLst>
                </p14:cNvPr>
                <p14:cNvContentPartPr/>
                <p14:nvPr/>
              </p14:nvContentPartPr>
              <p14:xfrm>
                <a:off x="5786807" y="2470616"/>
                <a:ext cx="23760" cy="22572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4CB8D2EA-7090-A610-8A33-23391E4BB820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5778167" y="2461616"/>
                  <a:ext cx="4140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C4A6FA47-01DF-8925-013E-B83CA8C3A1FD}"/>
                    </a:ext>
                  </a:extLst>
                </p14:cNvPr>
                <p14:cNvContentPartPr/>
                <p14:nvPr/>
              </p14:nvContentPartPr>
              <p14:xfrm>
                <a:off x="5932607" y="2433176"/>
                <a:ext cx="110520" cy="17100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C4A6FA47-01DF-8925-013E-B83CA8C3A1FD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5923967" y="2424176"/>
                  <a:ext cx="12816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E27133BD-E424-C0A0-805B-5579CA16AEA0}"/>
                    </a:ext>
                  </a:extLst>
                </p14:cNvPr>
                <p14:cNvContentPartPr/>
                <p14:nvPr/>
              </p14:nvContentPartPr>
              <p14:xfrm>
                <a:off x="6059687" y="2416976"/>
                <a:ext cx="127800" cy="20664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E27133BD-E424-C0A0-805B-5579CA16AEA0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6050687" y="2408336"/>
                  <a:ext cx="145440" cy="22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B72CE46D-D3A6-DAA0-2FA7-8DD3B99B52AB}"/>
                    </a:ext>
                  </a:extLst>
                </p14:cNvPr>
                <p14:cNvContentPartPr/>
                <p14:nvPr/>
              </p14:nvContentPartPr>
              <p14:xfrm>
                <a:off x="6257687" y="2617496"/>
                <a:ext cx="17640" cy="2052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B72CE46D-D3A6-DAA0-2FA7-8DD3B99B52AB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6249047" y="2608496"/>
                  <a:ext cx="3528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B1BE2C38-1249-7D27-C517-ACF52473F2BF}"/>
                    </a:ext>
                  </a:extLst>
                </p14:cNvPr>
                <p14:cNvContentPartPr/>
                <p14:nvPr/>
              </p14:nvContentPartPr>
              <p14:xfrm>
                <a:off x="6295847" y="2368736"/>
                <a:ext cx="126000" cy="24300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B1BE2C38-1249-7D27-C517-ACF52473F2BF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6286847" y="2359736"/>
                  <a:ext cx="143640" cy="26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C537AA22-6C58-0FF2-1058-9D760B661626}"/>
                    </a:ext>
                  </a:extLst>
                </p14:cNvPr>
                <p14:cNvContentPartPr/>
                <p14:nvPr/>
              </p14:nvContentPartPr>
              <p14:xfrm>
                <a:off x="6470447" y="2409776"/>
                <a:ext cx="88560" cy="18432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C537AA22-6C58-0FF2-1058-9D760B661626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6461807" y="2401136"/>
                  <a:ext cx="10620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AC46EC68-9765-9F1D-9F1A-08AF245FFB17}"/>
                    </a:ext>
                  </a:extLst>
                </p14:cNvPr>
                <p14:cNvContentPartPr/>
                <p14:nvPr/>
              </p14:nvContentPartPr>
              <p14:xfrm>
                <a:off x="6553607" y="2279456"/>
                <a:ext cx="128160" cy="684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AC46EC68-9765-9F1D-9F1A-08AF245FFB17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6544967" y="2270816"/>
                  <a:ext cx="14580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3BA682AE-A1D5-55C4-43F7-CCF43005EE48}"/>
                    </a:ext>
                  </a:extLst>
                </p14:cNvPr>
                <p14:cNvContentPartPr/>
                <p14:nvPr/>
              </p14:nvContentPartPr>
              <p14:xfrm>
                <a:off x="6707327" y="2120336"/>
                <a:ext cx="55800" cy="20916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3BA682AE-A1D5-55C4-43F7-CCF43005EE48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6698687" y="2111336"/>
                  <a:ext cx="73440" cy="22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3A2D40E3-F8B8-62F1-9099-B4A5EAB10B00}"/>
                    </a:ext>
                  </a:extLst>
                </p14:cNvPr>
                <p14:cNvContentPartPr/>
                <p14:nvPr/>
              </p14:nvContentPartPr>
              <p14:xfrm>
                <a:off x="6764567" y="2463776"/>
                <a:ext cx="302400" cy="13428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3A2D40E3-F8B8-62F1-9099-B4A5EAB10B00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6755567" y="2454776"/>
                  <a:ext cx="320040" cy="151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68B7CC76-BEAB-5925-1F80-99C617576FB8}"/>
              </a:ext>
            </a:extLst>
          </p:cNvPr>
          <p:cNvGrpSpPr/>
          <p:nvPr/>
        </p:nvGrpSpPr>
        <p:grpSpPr>
          <a:xfrm>
            <a:off x="7323287" y="2380256"/>
            <a:ext cx="88920" cy="113400"/>
            <a:chOff x="7323287" y="2380256"/>
            <a:chExt cx="88920" cy="113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679841D4-9252-FCF2-0697-D02D458162C5}"/>
                    </a:ext>
                  </a:extLst>
                </p14:cNvPr>
                <p14:cNvContentPartPr/>
                <p14:nvPr/>
              </p14:nvContentPartPr>
              <p14:xfrm>
                <a:off x="7323287" y="2380256"/>
                <a:ext cx="88920" cy="4248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679841D4-9252-FCF2-0697-D02D458162C5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7314647" y="2371616"/>
                  <a:ext cx="10656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C375A98B-6329-47FB-5D3F-98AE9AAE15A6}"/>
                    </a:ext>
                  </a:extLst>
                </p14:cNvPr>
                <p14:cNvContentPartPr/>
                <p14:nvPr/>
              </p14:nvContentPartPr>
              <p14:xfrm>
                <a:off x="7329407" y="2467016"/>
                <a:ext cx="59040" cy="2664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C375A98B-6329-47FB-5D3F-98AE9AAE15A6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7320767" y="2458016"/>
                  <a:ext cx="76680" cy="44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C2B589E5-2DA1-74CA-E2D2-8474968806D9}"/>
              </a:ext>
            </a:extLst>
          </p:cNvPr>
          <p:cNvGrpSpPr/>
          <p:nvPr/>
        </p:nvGrpSpPr>
        <p:grpSpPr>
          <a:xfrm>
            <a:off x="7634327" y="2185856"/>
            <a:ext cx="468000" cy="321480"/>
            <a:chOff x="7634327" y="2185856"/>
            <a:chExt cx="468000" cy="321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4DCFFDF4-5EC3-EDAA-5696-AAAA58578A5B}"/>
                    </a:ext>
                  </a:extLst>
                </p14:cNvPr>
                <p14:cNvContentPartPr/>
                <p14:nvPr/>
              </p14:nvContentPartPr>
              <p14:xfrm>
                <a:off x="7634327" y="2185856"/>
                <a:ext cx="140400" cy="21240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4DCFFDF4-5EC3-EDAA-5696-AAAA58578A5B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7625687" y="2176856"/>
                  <a:ext cx="15804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13BEE04F-A2E5-9BC9-BE01-D98864E7AB44}"/>
                    </a:ext>
                  </a:extLst>
                </p14:cNvPr>
                <p14:cNvContentPartPr/>
                <p14:nvPr/>
              </p14:nvContentPartPr>
              <p14:xfrm>
                <a:off x="7663847" y="2300336"/>
                <a:ext cx="102600" cy="20700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13BEE04F-A2E5-9BC9-BE01-D98864E7AB44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7655207" y="2291336"/>
                  <a:ext cx="12024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16B03752-ECF7-014D-DA9B-8D304A37227B}"/>
                    </a:ext>
                  </a:extLst>
                </p14:cNvPr>
                <p14:cNvContentPartPr/>
                <p14:nvPr/>
              </p14:nvContentPartPr>
              <p14:xfrm>
                <a:off x="7833767" y="2248496"/>
                <a:ext cx="88920" cy="21024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16B03752-ECF7-014D-DA9B-8D304A37227B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7825127" y="2239856"/>
                  <a:ext cx="10656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7CEBA591-DD1A-EFC8-CA24-ADC640A7918C}"/>
                    </a:ext>
                  </a:extLst>
                </p14:cNvPr>
                <p14:cNvContentPartPr/>
                <p14:nvPr/>
              </p14:nvContentPartPr>
              <p14:xfrm>
                <a:off x="8000087" y="2269736"/>
                <a:ext cx="102240" cy="19728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7CEBA591-DD1A-EFC8-CA24-ADC640A7918C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7991087" y="2261096"/>
                  <a:ext cx="119880" cy="214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EC4BC44C-825C-0936-D5F5-B7BF6C2B353F}"/>
              </a:ext>
            </a:extLst>
          </p:cNvPr>
          <p:cNvGrpSpPr/>
          <p:nvPr/>
        </p:nvGrpSpPr>
        <p:grpSpPr>
          <a:xfrm>
            <a:off x="8179367" y="2311856"/>
            <a:ext cx="587880" cy="169560"/>
            <a:chOff x="8179367" y="2311856"/>
            <a:chExt cx="587880" cy="169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02822E40-11FE-1A7E-B65F-3F9AA081E2EF}"/>
                    </a:ext>
                  </a:extLst>
                </p14:cNvPr>
                <p14:cNvContentPartPr/>
                <p14:nvPr/>
              </p14:nvContentPartPr>
              <p14:xfrm>
                <a:off x="8179367" y="2311856"/>
                <a:ext cx="459720" cy="16956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02822E40-11FE-1A7E-B65F-3F9AA081E2EF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8170727" y="2302856"/>
                  <a:ext cx="47736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64036151-7608-8BA2-E555-6B3290D94C40}"/>
                    </a:ext>
                  </a:extLst>
                </p14:cNvPr>
                <p14:cNvContentPartPr/>
                <p14:nvPr/>
              </p14:nvContentPartPr>
              <p14:xfrm>
                <a:off x="8756087" y="2431376"/>
                <a:ext cx="11160" cy="1368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64036151-7608-8BA2-E555-6B3290D94C40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8747447" y="2422736"/>
                  <a:ext cx="28800" cy="313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98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4AC724-9803-79DC-BABA-CFDFA4F9DB63}"/>
              </a:ext>
            </a:extLst>
          </p:cNvPr>
          <p:cNvSpPr txBox="1"/>
          <p:nvPr/>
        </p:nvSpPr>
        <p:spPr>
          <a:xfrm>
            <a:off x="1128712" y="787178"/>
            <a:ext cx="92725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Kolik</a:t>
            </a:r>
            <a:r>
              <a:rPr lang="en-US" sz="2400" dirty="0"/>
              <a:t> </a:t>
            </a:r>
            <a:r>
              <a:rPr lang="en-US" sz="2400" dirty="0" err="1"/>
              <a:t>fotonů</a:t>
            </a:r>
            <a:r>
              <a:rPr lang="en-US" sz="2400" dirty="0"/>
              <a:t> </a:t>
            </a:r>
            <a:r>
              <a:rPr lang="en-US" sz="2400" dirty="0" err="1"/>
              <a:t>ultrafialového</a:t>
            </a:r>
            <a:r>
              <a:rPr lang="en-US" sz="2400" dirty="0"/>
              <a:t> </a:t>
            </a:r>
            <a:r>
              <a:rPr lang="en-US" sz="2400" dirty="0" err="1"/>
              <a:t>světla</a:t>
            </a:r>
            <a:r>
              <a:rPr lang="en-US" sz="2400" dirty="0"/>
              <a:t> o </a:t>
            </a:r>
            <a:r>
              <a:rPr lang="en-US" sz="2400" dirty="0" err="1"/>
              <a:t>vlnové</a:t>
            </a:r>
            <a:r>
              <a:rPr lang="en-US" sz="2400" dirty="0"/>
              <a:t> </a:t>
            </a:r>
            <a:r>
              <a:rPr lang="en-US" sz="2400" dirty="0" err="1"/>
              <a:t>délce</a:t>
            </a:r>
            <a:r>
              <a:rPr lang="en-US" sz="2400" dirty="0"/>
              <a:t> 100 nm </a:t>
            </a:r>
            <a:r>
              <a:rPr lang="en-US" sz="2400" dirty="0" err="1"/>
              <a:t>má</a:t>
            </a:r>
            <a:r>
              <a:rPr lang="en-US" sz="2400" dirty="0"/>
              <a:t> </a:t>
            </a:r>
            <a:r>
              <a:rPr lang="en-US" sz="2400" dirty="0" err="1"/>
              <a:t>energii</a:t>
            </a:r>
            <a:r>
              <a:rPr lang="en-US" sz="2400" dirty="0"/>
              <a:t> 1 J?</a:t>
            </a:r>
          </a:p>
        </p:txBody>
      </p:sp>
    </p:spTree>
    <p:extLst>
      <p:ext uri="{BB962C8B-B14F-4D97-AF65-F5344CB8AC3E}">
        <p14:creationId xmlns:p14="http://schemas.microsoft.com/office/powerpoint/2010/main" val="2860050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8AE5B583-BF44-F768-8C86-DC0F6DC7DC6F}"/>
              </a:ext>
            </a:extLst>
          </p:cNvPr>
          <p:cNvGrpSpPr/>
          <p:nvPr/>
        </p:nvGrpSpPr>
        <p:grpSpPr>
          <a:xfrm>
            <a:off x="754007" y="657296"/>
            <a:ext cx="757440" cy="433440"/>
            <a:chOff x="754007" y="657296"/>
            <a:chExt cx="757440" cy="433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05DCB861-C0D1-9B4C-E5B0-63DD930B6172}"/>
                    </a:ext>
                  </a:extLst>
                </p14:cNvPr>
                <p14:cNvContentPartPr/>
                <p14:nvPr/>
              </p14:nvContentPartPr>
              <p14:xfrm>
                <a:off x="754007" y="657296"/>
                <a:ext cx="389160" cy="43344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05DCB861-C0D1-9B4C-E5B0-63DD930B6172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745367" y="648656"/>
                  <a:ext cx="406800" cy="45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20AD6B55-8DBA-6048-A934-950422F9BB23}"/>
                    </a:ext>
                  </a:extLst>
                </p14:cNvPr>
                <p14:cNvContentPartPr/>
                <p14:nvPr/>
              </p14:nvContentPartPr>
              <p14:xfrm>
                <a:off x="831767" y="816056"/>
                <a:ext cx="144360" cy="3024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20AD6B55-8DBA-6048-A934-950422F9BB23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22767" y="807056"/>
                  <a:ext cx="16200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6D563264-8D2A-740A-C0DB-B02C949D4AE9}"/>
                    </a:ext>
                  </a:extLst>
                </p14:cNvPr>
                <p14:cNvContentPartPr/>
                <p14:nvPr/>
              </p14:nvContentPartPr>
              <p14:xfrm>
                <a:off x="1324247" y="798776"/>
                <a:ext cx="187200" cy="5256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6D563264-8D2A-740A-C0DB-B02C949D4AE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315247" y="789776"/>
                  <a:ext cx="20484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04E26D56-AAFC-B261-C507-5330929DF7D4}"/>
                    </a:ext>
                  </a:extLst>
                </p14:cNvPr>
                <p14:cNvContentPartPr/>
                <p14:nvPr/>
              </p14:nvContentPartPr>
              <p14:xfrm>
                <a:off x="1336127" y="893096"/>
                <a:ext cx="140760" cy="1512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04E26D56-AAFC-B261-C507-5330929DF7D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327127" y="884096"/>
                  <a:ext cx="158400" cy="32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C894C74-CDA6-8EF2-FB95-F3D223973500}"/>
              </a:ext>
            </a:extLst>
          </p:cNvPr>
          <p:cNvGrpSpPr/>
          <p:nvPr/>
        </p:nvGrpSpPr>
        <p:grpSpPr>
          <a:xfrm>
            <a:off x="2218127" y="554336"/>
            <a:ext cx="567360" cy="541440"/>
            <a:chOff x="2218127" y="554336"/>
            <a:chExt cx="567360" cy="541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0F912846-AA19-995C-6D6F-CB493AA9BC39}"/>
                    </a:ext>
                  </a:extLst>
                </p14:cNvPr>
                <p14:cNvContentPartPr/>
                <p14:nvPr/>
              </p14:nvContentPartPr>
              <p14:xfrm>
                <a:off x="2218127" y="554336"/>
                <a:ext cx="220320" cy="3978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0F912846-AA19-995C-6D6F-CB493AA9BC3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209487" y="545336"/>
                  <a:ext cx="237960" cy="41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0CA60BA5-D4D8-7991-5C7C-A8EED9FECAF2}"/>
                    </a:ext>
                  </a:extLst>
                </p14:cNvPr>
                <p14:cNvContentPartPr/>
                <p14:nvPr/>
              </p14:nvContentPartPr>
              <p14:xfrm>
                <a:off x="2515847" y="559376"/>
                <a:ext cx="269640" cy="53640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0CA60BA5-D4D8-7991-5C7C-A8EED9FECAF2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506847" y="550736"/>
                  <a:ext cx="287280" cy="554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0BA5455-DC7C-2EE6-B0C5-22815A0FA891}"/>
              </a:ext>
            </a:extLst>
          </p:cNvPr>
          <p:cNvGrpSpPr/>
          <p:nvPr/>
        </p:nvGrpSpPr>
        <p:grpSpPr>
          <a:xfrm>
            <a:off x="3059087" y="701936"/>
            <a:ext cx="231120" cy="131040"/>
            <a:chOff x="3059087" y="701936"/>
            <a:chExt cx="231120" cy="131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71A64594-6226-0BE0-AE95-5259EA2C4D83}"/>
                    </a:ext>
                  </a:extLst>
                </p14:cNvPr>
                <p14:cNvContentPartPr/>
                <p14:nvPr/>
              </p14:nvContentPartPr>
              <p14:xfrm>
                <a:off x="3100487" y="701936"/>
                <a:ext cx="189720" cy="9468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71A64594-6226-0BE0-AE95-5259EA2C4D83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091847" y="693296"/>
                  <a:ext cx="207360" cy="11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474BF273-A76F-C419-69F0-2C92C1D7C59B}"/>
                    </a:ext>
                  </a:extLst>
                </p14:cNvPr>
                <p14:cNvContentPartPr/>
                <p14:nvPr/>
              </p14:nvContentPartPr>
              <p14:xfrm>
                <a:off x="3059087" y="795176"/>
                <a:ext cx="168120" cy="378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474BF273-A76F-C419-69F0-2C92C1D7C59B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050087" y="786536"/>
                  <a:ext cx="185760" cy="55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11E78BC-4D62-8E87-E38E-A788EE3F59CE}"/>
              </a:ext>
            </a:extLst>
          </p:cNvPr>
          <p:cNvGrpSpPr/>
          <p:nvPr/>
        </p:nvGrpSpPr>
        <p:grpSpPr>
          <a:xfrm>
            <a:off x="4107767" y="415016"/>
            <a:ext cx="782280" cy="911880"/>
            <a:chOff x="4107767" y="415016"/>
            <a:chExt cx="782280" cy="911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766E9163-36E3-8E2F-E2F1-DA96E15384D2}"/>
                    </a:ext>
                  </a:extLst>
                </p14:cNvPr>
                <p14:cNvContentPartPr/>
                <p14:nvPr/>
              </p14:nvContentPartPr>
              <p14:xfrm>
                <a:off x="4107767" y="533816"/>
                <a:ext cx="47520" cy="35892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766E9163-36E3-8E2F-E2F1-DA96E15384D2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099127" y="525176"/>
                  <a:ext cx="65160" cy="37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FE3069B4-16DD-3D83-BD94-B75E86C4E73D}"/>
                    </a:ext>
                  </a:extLst>
                </p14:cNvPr>
                <p14:cNvContentPartPr/>
                <p14:nvPr/>
              </p14:nvContentPartPr>
              <p14:xfrm>
                <a:off x="4124687" y="674936"/>
                <a:ext cx="153360" cy="19944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FE3069B4-16DD-3D83-BD94-B75E86C4E73D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116047" y="666296"/>
                  <a:ext cx="17100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102F1285-F220-2952-BC1F-16C9379C9677}"/>
                    </a:ext>
                  </a:extLst>
                </p14:cNvPr>
                <p14:cNvContentPartPr/>
                <p14:nvPr/>
              </p14:nvContentPartPr>
              <p14:xfrm>
                <a:off x="4518167" y="415016"/>
                <a:ext cx="178560" cy="26964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102F1285-F220-2952-BC1F-16C9379C9677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509527" y="406016"/>
                  <a:ext cx="196200" cy="28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4D296F36-97F2-81D5-A71A-6EF08C1830C0}"/>
                    </a:ext>
                  </a:extLst>
                </p14:cNvPr>
                <p14:cNvContentPartPr/>
                <p14:nvPr/>
              </p14:nvContentPartPr>
              <p14:xfrm>
                <a:off x="4507727" y="800936"/>
                <a:ext cx="382320" cy="378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4D296F36-97F2-81D5-A71A-6EF08C1830C0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499087" y="791936"/>
                  <a:ext cx="39996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7948E0C6-AC56-C830-59C8-FA745575757F}"/>
                    </a:ext>
                  </a:extLst>
                </p14:cNvPr>
                <p14:cNvContentPartPr/>
                <p14:nvPr/>
              </p14:nvContentPartPr>
              <p14:xfrm>
                <a:off x="4494767" y="952496"/>
                <a:ext cx="204480" cy="35604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7948E0C6-AC56-C830-59C8-FA745575757F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485767" y="943856"/>
                  <a:ext cx="222120" cy="37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504DF90A-F60E-64AF-B336-AD3329EBB1A1}"/>
                    </a:ext>
                  </a:extLst>
                </p14:cNvPr>
                <p14:cNvContentPartPr/>
                <p14:nvPr/>
              </p14:nvContentPartPr>
              <p14:xfrm>
                <a:off x="4521047" y="1074536"/>
                <a:ext cx="163080" cy="2523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504DF90A-F60E-64AF-B336-AD3329EBB1A1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512047" y="1065536"/>
                  <a:ext cx="180720" cy="270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83C4D930-1408-C9D1-F05B-1FA6A888288F}"/>
                  </a:ext>
                </a:extLst>
              </p14:cNvPr>
              <p14:cNvContentPartPr/>
              <p14:nvPr/>
            </p14:nvContentPartPr>
            <p14:xfrm>
              <a:off x="1715567" y="538856"/>
              <a:ext cx="217800" cy="46692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83C4D930-1408-C9D1-F05B-1FA6A888288F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706567" y="529856"/>
                <a:ext cx="235440" cy="48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6DF4B0B2-210F-337A-ECE4-9599397D2C6D}"/>
                  </a:ext>
                </a:extLst>
              </p14:cNvPr>
              <p14:cNvContentPartPr/>
              <p14:nvPr/>
            </p14:nvContentPartPr>
            <p14:xfrm>
              <a:off x="3577127" y="606176"/>
              <a:ext cx="262800" cy="31752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6DF4B0B2-210F-337A-ECE4-9599397D2C6D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568127" y="597536"/>
                <a:ext cx="280440" cy="335160"/>
              </a:xfrm>
              <a:prstGeom prst="rect">
                <a:avLst/>
              </a:prstGeom>
            </p:spPr>
          </p:pic>
        </mc:Fallback>
      </mc:AlternateContent>
      <p:grpSp>
        <p:nvGrpSpPr>
          <p:cNvPr id="33" name="Group 32">
            <a:extLst>
              <a:ext uri="{FF2B5EF4-FFF2-40B4-BE49-F238E27FC236}">
                <a16:creationId xmlns:a16="http://schemas.microsoft.com/office/drawing/2014/main" id="{30F2E017-1667-B925-BD6B-DC91CA83834B}"/>
              </a:ext>
            </a:extLst>
          </p:cNvPr>
          <p:cNvGrpSpPr/>
          <p:nvPr/>
        </p:nvGrpSpPr>
        <p:grpSpPr>
          <a:xfrm>
            <a:off x="945887" y="1984616"/>
            <a:ext cx="651240" cy="440640"/>
            <a:chOff x="945887" y="1984616"/>
            <a:chExt cx="651240" cy="440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3E572752-25BF-1494-B699-C15483E59815}"/>
                    </a:ext>
                  </a:extLst>
                </p14:cNvPr>
                <p14:cNvContentPartPr/>
                <p14:nvPr/>
              </p14:nvContentPartPr>
              <p14:xfrm>
                <a:off x="945887" y="1984616"/>
                <a:ext cx="228600" cy="44064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3E572752-25BF-1494-B699-C15483E59815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936887" y="1975616"/>
                  <a:ext cx="246240" cy="45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C8C53339-B6AD-2D24-C138-548DB58AFE0F}"/>
                    </a:ext>
                  </a:extLst>
                </p14:cNvPr>
                <p14:cNvContentPartPr/>
                <p14:nvPr/>
              </p14:nvContentPartPr>
              <p14:xfrm>
                <a:off x="1368527" y="2162816"/>
                <a:ext cx="228600" cy="723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C8C53339-B6AD-2D24-C138-548DB58AFE0F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1359527" y="2153816"/>
                  <a:ext cx="246240" cy="9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8D4CFCA1-5F01-7E9D-051F-2F55122E4852}"/>
                    </a:ext>
                  </a:extLst>
                </p14:cNvPr>
                <p14:cNvContentPartPr/>
                <p14:nvPr/>
              </p14:nvContentPartPr>
              <p14:xfrm>
                <a:off x="1402727" y="2301416"/>
                <a:ext cx="156600" cy="3024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8D4CFCA1-5F01-7E9D-051F-2F55122E4852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394087" y="2292416"/>
                  <a:ext cx="174240" cy="47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68E281E-A203-0C84-E94C-303A1513900D}"/>
              </a:ext>
            </a:extLst>
          </p:cNvPr>
          <p:cNvGrpSpPr/>
          <p:nvPr/>
        </p:nvGrpSpPr>
        <p:grpSpPr>
          <a:xfrm>
            <a:off x="2030207" y="1736576"/>
            <a:ext cx="839160" cy="1081440"/>
            <a:chOff x="2030207" y="1736576"/>
            <a:chExt cx="839160" cy="1081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BD7A22FD-21EB-DC23-3FA0-250694DD0776}"/>
                    </a:ext>
                  </a:extLst>
                </p14:cNvPr>
                <p14:cNvContentPartPr/>
                <p14:nvPr/>
              </p14:nvContentPartPr>
              <p14:xfrm>
                <a:off x="2030207" y="1783016"/>
                <a:ext cx="279000" cy="39600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BD7A22FD-21EB-DC23-3FA0-250694DD0776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2021567" y="1774016"/>
                  <a:ext cx="296640" cy="41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716DF6F7-6AA0-3AB2-7841-5985343CD8B1}"/>
                    </a:ext>
                  </a:extLst>
                </p14:cNvPr>
                <p14:cNvContentPartPr/>
                <p14:nvPr/>
              </p14:nvContentPartPr>
              <p14:xfrm>
                <a:off x="2030567" y="1972016"/>
                <a:ext cx="174600" cy="1260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716DF6F7-6AA0-3AB2-7841-5985343CD8B1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2021927" y="1963016"/>
                  <a:ext cx="19224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7862D6CB-45DB-E88B-C313-6CC88CF62EDF}"/>
                    </a:ext>
                  </a:extLst>
                </p14:cNvPr>
                <p14:cNvContentPartPr/>
                <p14:nvPr/>
              </p14:nvContentPartPr>
              <p14:xfrm>
                <a:off x="2435207" y="1736576"/>
                <a:ext cx="236520" cy="4208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7862D6CB-45DB-E88B-C313-6CC88CF62EDF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426207" y="1727936"/>
                  <a:ext cx="254160" cy="43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B7F2EF45-C8B1-B88F-6C97-5E8C688D9899}"/>
                    </a:ext>
                  </a:extLst>
                </p14:cNvPr>
                <p14:cNvContentPartPr/>
                <p14:nvPr/>
              </p14:nvContentPartPr>
              <p14:xfrm>
                <a:off x="2480927" y="1931696"/>
                <a:ext cx="58680" cy="14832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B7F2EF45-C8B1-B88F-6C97-5E8C688D9899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471927" y="1923056"/>
                  <a:ext cx="76320" cy="16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10577F0C-BA86-FEA1-99A5-D9EFEC658073}"/>
                    </a:ext>
                  </a:extLst>
                </p14:cNvPr>
                <p14:cNvContentPartPr/>
                <p14:nvPr/>
              </p14:nvContentPartPr>
              <p14:xfrm>
                <a:off x="2433767" y="1912256"/>
                <a:ext cx="162720" cy="2332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10577F0C-BA86-FEA1-99A5-D9EFEC658073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424767" y="1903256"/>
                  <a:ext cx="180360" cy="25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BCF87845-1F9A-238F-1FAA-F27AFA288742}"/>
                    </a:ext>
                  </a:extLst>
                </p14:cNvPr>
                <p14:cNvContentPartPr/>
                <p14:nvPr/>
              </p14:nvContentPartPr>
              <p14:xfrm>
                <a:off x="2048927" y="2284136"/>
                <a:ext cx="820440" cy="5400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BCF87845-1F9A-238F-1FAA-F27AFA288742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039927" y="2275136"/>
                  <a:ext cx="838080" cy="7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28FDAC86-E621-0892-1935-6C3F7ABB9C09}"/>
                    </a:ext>
                  </a:extLst>
                </p14:cNvPr>
                <p14:cNvContentPartPr/>
                <p14:nvPr/>
              </p14:nvContentPartPr>
              <p14:xfrm>
                <a:off x="2075927" y="2437856"/>
                <a:ext cx="19080" cy="38016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28FDAC86-E621-0892-1935-6C3F7ABB9C09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2066927" y="2428856"/>
                  <a:ext cx="36720" cy="39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1D4C1693-47A6-428B-B6E5-F3E2217CAE40}"/>
                    </a:ext>
                  </a:extLst>
                </p14:cNvPr>
                <p14:cNvContentPartPr/>
                <p14:nvPr/>
              </p14:nvContentPartPr>
              <p14:xfrm>
                <a:off x="2037407" y="2604176"/>
                <a:ext cx="214200" cy="20016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1D4C1693-47A6-428B-B6E5-F3E2217CAE40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2028407" y="2595176"/>
                  <a:ext cx="23184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DA1CCB37-BD72-4A75-6F71-ECFCB314A12B}"/>
                    </a:ext>
                  </a:extLst>
                </p14:cNvPr>
                <p14:cNvContentPartPr/>
                <p14:nvPr/>
              </p14:nvContentPartPr>
              <p14:xfrm>
                <a:off x="2355647" y="2512736"/>
                <a:ext cx="252360" cy="22896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DA1CCB37-BD72-4A75-6F71-ECFCB314A12B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2346647" y="2504096"/>
                  <a:ext cx="270000" cy="246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E477C36-CA87-1C02-A681-46D38053FDBB}"/>
              </a:ext>
            </a:extLst>
          </p:cNvPr>
          <p:cNvGrpSpPr/>
          <p:nvPr/>
        </p:nvGrpSpPr>
        <p:grpSpPr>
          <a:xfrm>
            <a:off x="3119207" y="2229776"/>
            <a:ext cx="197280" cy="171720"/>
            <a:chOff x="3119207" y="2229776"/>
            <a:chExt cx="197280" cy="171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5B81E661-9566-ED03-124E-AF0271A92AA1}"/>
                    </a:ext>
                  </a:extLst>
                </p14:cNvPr>
                <p14:cNvContentPartPr/>
                <p14:nvPr/>
              </p14:nvContentPartPr>
              <p14:xfrm>
                <a:off x="3119207" y="2229776"/>
                <a:ext cx="197280" cy="8244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5B81E661-9566-ED03-124E-AF0271A92AA1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3110207" y="2221136"/>
                  <a:ext cx="214920" cy="10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200C37C7-C9BA-E04F-2C71-CCDE163D9BBF}"/>
                    </a:ext>
                  </a:extLst>
                </p14:cNvPr>
                <p14:cNvContentPartPr/>
                <p14:nvPr/>
              </p14:nvContentPartPr>
              <p14:xfrm>
                <a:off x="3150887" y="2356496"/>
                <a:ext cx="145440" cy="4500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200C37C7-C9BA-E04F-2C71-CCDE163D9BBF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3141887" y="2347496"/>
                  <a:ext cx="163080" cy="62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56EC3AFD-EA59-B673-2524-B229E8D90BEC}"/>
              </a:ext>
            </a:extLst>
          </p:cNvPr>
          <p:cNvGrpSpPr/>
          <p:nvPr/>
        </p:nvGrpSpPr>
        <p:grpSpPr>
          <a:xfrm>
            <a:off x="3705647" y="1556576"/>
            <a:ext cx="1700280" cy="619200"/>
            <a:chOff x="3705647" y="1556576"/>
            <a:chExt cx="1700280" cy="619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3E18F9CB-8EAF-7927-B1D9-B866A51C558C}"/>
                    </a:ext>
                  </a:extLst>
                </p14:cNvPr>
                <p14:cNvContentPartPr/>
                <p14:nvPr/>
              </p14:nvContentPartPr>
              <p14:xfrm>
                <a:off x="3705647" y="1849256"/>
                <a:ext cx="117720" cy="31932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3E18F9CB-8EAF-7927-B1D9-B866A51C558C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3696647" y="1840616"/>
                  <a:ext cx="135360" cy="33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339415EB-AE06-DE5D-9A6D-EF613AFCEA6A}"/>
                    </a:ext>
                  </a:extLst>
                </p14:cNvPr>
                <p14:cNvContentPartPr/>
                <p14:nvPr/>
              </p14:nvContentPartPr>
              <p14:xfrm>
                <a:off x="3980327" y="2120696"/>
                <a:ext cx="5760" cy="5508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339415EB-AE06-DE5D-9A6D-EF613AFCEA6A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3971327" y="2112056"/>
                  <a:ext cx="23400" cy="7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9CD3CFAD-9C0C-FE1B-1978-14AFA193A4A6}"/>
                    </a:ext>
                  </a:extLst>
                </p14:cNvPr>
                <p14:cNvContentPartPr/>
                <p14:nvPr/>
              </p14:nvContentPartPr>
              <p14:xfrm>
                <a:off x="4144127" y="1859696"/>
                <a:ext cx="109080" cy="25884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9CD3CFAD-9C0C-FE1B-1978-14AFA193A4A6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4135487" y="1850696"/>
                  <a:ext cx="126720" cy="27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D0783124-4284-C11F-D707-00FF10C8A2E2}"/>
                    </a:ext>
                  </a:extLst>
                </p14:cNvPr>
                <p14:cNvContentPartPr/>
                <p14:nvPr/>
              </p14:nvContentPartPr>
              <p14:xfrm>
                <a:off x="4321967" y="1894976"/>
                <a:ext cx="149760" cy="20988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D0783124-4284-C11F-D707-00FF10C8A2E2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4313327" y="1886336"/>
                  <a:ext cx="167400" cy="22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F74DB468-7A29-1B01-8004-52ACE1D3F8D1}"/>
                    </a:ext>
                  </a:extLst>
                </p14:cNvPr>
                <p14:cNvContentPartPr/>
                <p14:nvPr/>
              </p14:nvContentPartPr>
              <p14:xfrm>
                <a:off x="4525007" y="1909376"/>
                <a:ext cx="129960" cy="19116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F74DB468-7A29-1B01-8004-52ACE1D3F8D1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4516367" y="1900736"/>
                  <a:ext cx="14760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B942B093-F0EA-797C-7A1D-44D57AFE7B66}"/>
                    </a:ext>
                  </a:extLst>
                </p14:cNvPr>
                <p14:cNvContentPartPr/>
                <p14:nvPr/>
              </p14:nvContentPartPr>
              <p14:xfrm>
                <a:off x="4688087" y="2145176"/>
                <a:ext cx="3960" cy="2016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B942B093-F0EA-797C-7A1D-44D57AFE7B66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4679447" y="2136176"/>
                  <a:ext cx="2160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7F08A671-DD0B-F027-134B-2D9E9053523D}"/>
                    </a:ext>
                  </a:extLst>
                </p14:cNvPr>
                <p14:cNvContentPartPr/>
                <p14:nvPr/>
              </p14:nvContentPartPr>
              <p14:xfrm>
                <a:off x="4783127" y="1906496"/>
                <a:ext cx="95040" cy="23040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7F08A671-DD0B-F027-134B-2D9E9053523D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4774127" y="1897496"/>
                  <a:ext cx="11268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6C12334B-45DD-651C-50F3-344662365B2A}"/>
                    </a:ext>
                  </a:extLst>
                </p14:cNvPr>
                <p14:cNvContentPartPr/>
                <p14:nvPr/>
              </p14:nvContentPartPr>
              <p14:xfrm>
                <a:off x="4964567" y="1928456"/>
                <a:ext cx="170280" cy="22500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6C12334B-45DD-651C-50F3-344662365B2A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4955567" y="1919456"/>
                  <a:ext cx="18792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FF7A4BA2-B6CC-8443-F603-61D0A287F6CB}"/>
                    </a:ext>
                  </a:extLst>
                </p14:cNvPr>
                <p14:cNvContentPartPr/>
                <p14:nvPr/>
              </p14:nvContentPartPr>
              <p14:xfrm>
                <a:off x="5136647" y="1743416"/>
                <a:ext cx="100800" cy="2880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FF7A4BA2-B6CC-8443-F603-61D0A287F6CB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5128007" y="1734416"/>
                  <a:ext cx="11844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9B97F2C8-38FC-88AC-9FF4-C1E90377CC13}"/>
                    </a:ext>
                  </a:extLst>
                </p14:cNvPr>
                <p14:cNvContentPartPr/>
                <p14:nvPr/>
              </p14:nvContentPartPr>
              <p14:xfrm>
                <a:off x="5320247" y="1556576"/>
                <a:ext cx="85680" cy="26244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9B97F2C8-38FC-88AC-9FF4-C1E90377CC13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311607" y="1547936"/>
                  <a:ext cx="103320" cy="280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5867B8F6-D3D4-DE37-C6BC-7EA7E89F7BF5}"/>
              </a:ext>
            </a:extLst>
          </p:cNvPr>
          <p:cNvGrpSpPr/>
          <p:nvPr/>
        </p:nvGrpSpPr>
        <p:grpSpPr>
          <a:xfrm>
            <a:off x="3607367" y="2363336"/>
            <a:ext cx="3759250" cy="550019"/>
            <a:chOff x="3607367" y="2363336"/>
            <a:chExt cx="3759250" cy="550019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7FCB96C3-CC3B-82D8-EA71-29B4A5649905}"/>
                    </a:ext>
                  </a:extLst>
                </p14:cNvPr>
                <p14:cNvContentPartPr/>
                <p14:nvPr/>
              </p14:nvContentPartPr>
              <p14:xfrm>
                <a:off x="3607367" y="2363336"/>
                <a:ext cx="2306520" cy="4428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7FCB96C3-CC3B-82D8-EA71-29B4A5649905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598367" y="2354336"/>
                  <a:ext cx="232416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E00924D4-BD51-C757-5D70-08EE5E76E9DB}"/>
                    </a:ext>
                  </a:extLst>
                </p14:cNvPr>
                <p14:cNvContentPartPr/>
                <p14:nvPr/>
              </p14:nvContentPartPr>
              <p14:xfrm>
                <a:off x="3726887" y="2532536"/>
                <a:ext cx="150840" cy="27648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E00924D4-BD51-C757-5D70-08EE5E76E9DB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717887" y="2523896"/>
                  <a:ext cx="168480" cy="29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359509F9-7808-71DB-4C9A-11F23331E460}"/>
                    </a:ext>
                  </a:extLst>
                </p14:cNvPr>
                <p14:cNvContentPartPr/>
                <p14:nvPr/>
              </p14:nvContentPartPr>
              <p14:xfrm>
                <a:off x="3899687" y="2745296"/>
                <a:ext cx="15120" cy="3060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359509F9-7808-71DB-4C9A-11F23331E460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891047" y="2736296"/>
                  <a:ext cx="3276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9C4D20F8-0995-C85E-4CA7-D08305DD23DF}"/>
                    </a:ext>
                  </a:extLst>
                </p14:cNvPr>
                <p14:cNvContentPartPr/>
                <p14:nvPr/>
              </p14:nvContentPartPr>
              <p14:xfrm>
                <a:off x="4066857" y="2532115"/>
                <a:ext cx="102240" cy="22968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9C4D20F8-0995-C85E-4CA7-D08305DD23DF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4057857" y="2523115"/>
                  <a:ext cx="11988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2B42FECC-43EC-A829-7D4A-0156DB6B7E64}"/>
                    </a:ext>
                  </a:extLst>
                </p14:cNvPr>
                <p14:cNvContentPartPr/>
                <p14:nvPr/>
              </p14:nvContentPartPr>
              <p14:xfrm>
                <a:off x="4290777" y="2548315"/>
                <a:ext cx="93960" cy="21780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2B42FECC-43EC-A829-7D4A-0156DB6B7E64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4281777" y="2539315"/>
                  <a:ext cx="11160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E11744C3-5BF7-6D27-FD03-9AD46BEAE3F6}"/>
                    </a:ext>
                  </a:extLst>
                </p14:cNvPr>
                <p14:cNvContentPartPr/>
                <p14:nvPr/>
              </p14:nvContentPartPr>
              <p14:xfrm>
                <a:off x="4468977" y="2526715"/>
                <a:ext cx="78840" cy="22680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E11744C3-5BF7-6D27-FD03-9AD46BEAE3F6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4460337" y="2517715"/>
                  <a:ext cx="9648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6504598F-D245-2B4D-8557-6D1CD122B62D}"/>
                    </a:ext>
                  </a:extLst>
                </p14:cNvPr>
                <p14:cNvContentPartPr/>
                <p14:nvPr/>
              </p14:nvContentPartPr>
              <p14:xfrm>
                <a:off x="4617297" y="2735875"/>
                <a:ext cx="22680" cy="720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6504598F-D245-2B4D-8557-6D1CD122B62D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4608657" y="2726875"/>
                  <a:ext cx="40320" cy="2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9EFC56C6-5B3E-9A97-A5D4-FC15CEB0E906}"/>
                    </a:ext>
                  </a:extLst>
                </p14:cNvPr>
                <p14:cNvContentPartPr/>
                <p14:nvPr/>
              </p14:nvContentPartPr>
              <p14:xfrm>
                <a:off x="4674177" y="2559835"/>
                <a:ext cx="83160" cy="23076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9EFC56C6-5B3E-9A97-A5D4-FC15CEB0E906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665177" y="2550835"/>
                  <a:ext cx="100800" cy="24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5D507DDD-A34F-C5B5-5C72-ACF83F1B2BE5}"/>
                    </a:ext>
                  </a:extLst>
                </p14:cNvPr>
                <p14:cNvContentPartPr/>
                <p14:nvPr/>
              </p14:nvContentPartPr>
              <p14:xfrm>
                <a:off x="4790457" y="2536435"/>
                <a:ext cx="203040" cy="21960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5D507DDD-A34F-C5B5-5C72-ACF83F1B2BE5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4781817" y="2527795"/>
                  <a:ext cx="220680" cy="23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CA4A510E-1D41-9300-E94E-AB0D47C81627}"/>
                    </a:ext>
                  </a:extLst>
                </p14:cNvPr>
                <p14:cNvContentPartPr/>
                <p14:nvPr/>
              </p14:nvContentPartPr>
              <p14:xfrm>
                <a:off x="4988097" y="2491075"/>
                <a:ext cx="108360" cy="13824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CA4A510E-1D41-9300-E94E-AB0D47C81627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4979097" y="2482075"/>
                  <a:ext cx="12600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C3260DD4-81D5-3270-66BD-FF6AF9A7D654}"/>
                    </a:ext>
                  </a:extLst>
                </p14:cNvPr>
                <p14:cNvContentPartPr/>
                <p14:nvPr/>
              </p14:nvContentPartPr>
              <p14:xfrm>
                <a:off x="5089257" y="2488195"/>
                <a:ext cx="95760" cy="18828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C3260DD4-81D5-3270-66BD-FF6AF9A7D654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5080257" y="2479195"/>
                  <a:ext cx="11340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78A43ADA-EB49-FA7D-34CC-0432E3E55ADC}"/>
                    </a:ext>
                  </a:extLst>
                </p14:cNvPr>
                <p14:cNvContentPartPr/>
                <p14:nvPr/>
              </p14:nvContentPartPr>
              <p14:xfrm>
                <a:off x="5246217" y="2877355"/>
                <a:ext cx="16560" cy="3600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78A43ADA-EB49-FA7D-34CC-0432E3E55ADC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5237217" y="2868715"/>
                  <a:ext cx="3420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F0DF17AE-566B-950D-C8D0-5D796FF00276}"/>
                    </a:ext>
                  </a:extLst>
                </p14:cNvPr>
                <p14:cNvContentPartPr/>
                <p14:nvPr/>
              </p14:nvContentPartPr>
              <p14:xfrm>
                <a:off x="5121297" y="2421955"/>
                <a:ext cx="75600" cy="11268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F0DF17AE-566B-950D-C8D0-5D796FF00276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5112657" y="2412955"/>
                  <a:ext cx="93240" cy="13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D77A1247-3DC5-02D2-B6B4-B970EA6657EE}"/>
                    </a:ext>
                  </a:extLst>
                </p14:cNvPr>
                <p14:cNvContentPartPr/>
                <p14:nvPr/>
              </p14:nvContentPartPr>
              <p14:xfrm>
                <a:off x="5171697" y="2451115"/>
                <a:ext cx="16560" cy="20016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D77A1247-3DC5-02D2-B6B4-B970EA6657EE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5162697" y="2442115"/>
                  <a:ext cx="3420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138CDBE3-0A27-835E-723F-37E34EE1FCF3}"/>
                    </a:ext>
                  </a:extLst>
                </p14:cNvPr>
                <p14:cNvContentPartPr/>
                <p14:nvPr/>
              </p14:nvContentPartPr>
              <p14:xfrm>
                <a:off x="5410377" y="2601235"/>
                <a:ext cx="183600" cy="25380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138CDBE3-0A27-835E-723F-37E34EE1FCF3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5401737" y="2592595"/>
                  <a:ext cx="201240" cy="27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41FA7334-DC34-E14B-80BD-CEBC1659CCDA}"/>
                    </a:ext>
                  </a:extLst>
                </p14:cNvPr>
                <p14:cNvContentPartPr/>
                <p14:nvPr/>
              </p14:nvContentPartPr>
              <p14:xfrm>
                <a:off x="5623137" y="2588995"/>
                <a:ext cx="63360" cy="25380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41FA7334-DC34-E14B-80BD-CEBC1659CCDA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5614497" y="2579995"/>
                  <a:ext cx="81000" cy="27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09C6D284-7491-4542-0FF1-15E96F2098A8}"/>
                    </a:ext>
                  </a:extLst>
                </p14:cNvPr>
                <p14:cNvContentPartPr/>
                <p14:nvPr/>
              </p14:nvContentPartPr>
              <p14:xfrm>
                <a:off x="5762457" y="2594035"/>
                <a:ext cx="74520" cy="29016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09C6D284-7491-4542-0FF1-15E96F2098A8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5753817" y="2585395"/>
                  <a:ext cx="92160" cy="30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B6F15AA9-C9E1-3F89-F512-EB02D5C2830E}"/>
                    </a:ext>
                  </a:extLst>
                </p14:cNvPr>
                <p14:cNvContentPartPr/>
                <p14:nvPr/>
              </p14:nvContentPartPr>
              <p14:xfrm>
                <a:off x="5912577" y="2639035"/>
                <a:ext cx="148680" cy="26856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B6F15AA9-C9E1-3F89-F512-EB02D5C2830E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5903937" y="2630035"/>
                  <a:ext cx="166320" cy="28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EFFBDC92-AFBE-DC24-E198-62D491181643}"/>
                    </a:ext>
                  </a:extLst>
                </p14:cNvPr>
                <p14:cNvContentPartPr/>
                <p14:nvPr/>
              </p14:nvContentPartPr>
              <p14:xfrm>
                <a:off x="5985657" y="2757475"/>
                <a:ext cx="82800" cy="1008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EFFBDC92-AFBE-DC24-E198-62D491181643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5976657" y="2748835"/>
                  <a:ext cx="10044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82197006-F7A0-1D4B-F876-B1CC34688BB5}"/>
                    </a:ext>
                  </a:extLst>
                </p14:cNvPr>
                <p14:cNvContentPartPr/>
                <p14:nvPr/>
              </p14:nvContentPartPr>
              <p14:xfrm>
                <a:off x="6127137" y="2631475"/>
                <a:ext cx="114480" cy="23508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82197006-F7A0-1D4B-F876-B1CC34688BB5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6118497" y="2622835"/>
                  <a:ext cx="13212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8811A6AE-8185-41A7-1EE6-4104AFEF358A}"/>
                    </a:ext>
                  </a:extLst>
                </p14:cNvPr>
                <p14:cNvContentPartPr/>
                <p14:nvPr/>
              </p14:nvContentPartPr>
              <p14:xfrm>
                <a:off x="6304977" y="2639395"/>
                <a:ext cx="180000" cy="22896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8811A6AE-8185-41A7-1EE6-4104AFEF358A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6295977" y="2630395"/>
                  <a:ext cx="197640" cy="24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98622921-EF7A-739A-E212-986AC1D1674F}"/>
                    </a:ext>
                  </a:extLst>
                </p14:cNvPr>
                <p14:cNvContentPartPr/>
                <p14:nvPr/>
              </p14:nvContentPartPr>
              <p14:xfrm>
                <a:off x="5842737" y="2383435"/>
                <a:ext cx="1523880" cy="6912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98622921-EF7A-739A-E212-986AC1D1674F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5834097" y="2374795"/>
                  <a:ext cx="1541520" cy="86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5C611688-41E1-CC27-BD66-F9448B8830B2}"/>
              </a:ext>
            </a:extLst>
          </p:cNvPr>
          <p:cNvGrpSpPr/>
          <p:nvPr/>
        </p:nvGrpSpPr>
        <p:grpSpPr>
          <a:xfrm>
            <a:off x="6612417" y="2591875"/>
            <a:ext cx="483120" cy="296280"/>
            <a:chOff x="6612417" y="2591875"/>
            <a:chExt cx="483120" cy="296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86552339-5194-12F3-FA02-27140EF7575D}"/>
                    </a:ext>
                  </a:extLst>
                </p14:cNvPr>
                <p14:cNvContentPartPr/>
                <p14:nvPr/>
              </p14:nvContentPartPr>
              <p14:xfrm>
                <a:off x="6612417" y="2624275"/>
                <a:ext cx="121680" cy="16740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86552339-5194-12F3-FA02-27140EF7575D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6603417" y="2615275"/>
                  <a:ext cx="13932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77ED5269-1C48-5BD7-E7E9-4C9F307D513A}"/>
                    </a:ext>
                  </a:extLst>
                </p14:cNvPr>
                <p14:cNvContentPartPr/>
                <p14:nvPr/>
              </p14:nvContentPartPr>
              <p14:xfrm>
                <a:off x="6715377" y="2695915"/>
                <a:ext cx="10080" cy="19224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77ED5269-1C48-5BD7-E7E9-4C9F307D513A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6706737" y="2686915"/>
                  <a:ext cx="2772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241DA97A-5BC0-C4CF-A1A4-80B3BD675197}"/>
                    </a:ext>
                  </a:extLst>
                </p14:cNvPr>
                <p14:cNvContentPartPr/>
                <p14:nvPr/>
              </p14:nvContentPartPr>
              <p14:xfrm>
                <a:off x="6789177" y="2637955"/>
                <a:ext cx="132480" cy="18972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241DA97A-5BC0-C4CF-A1A4-80B3BD675197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6780177" y="2629315"/>
                  <a:ext cx="15012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7E105BBD-58C1-27BC-6C76-6FE1E8D27576}"/>
                    </a:ext>
                  </a:extLst>
                </p14:cNvPr>
                <p14:cNvContentPartPr/>
                <p14:nvPr/>
              </p14:nvContentPartPr>
              <p14:xfrm>
                <a:off x="6954777" y="2591875"/>
                <a:ext cx="140760" cy="29232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7E105BBD-58C1-27BC-6C76-6FE1E8D27576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6946137" y="2583235"/>
                  <a:ext cx="158400" cy="309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88771993-8274-B278-3AF9-ED524661E34D}"/>
              </a:ext>
            </a:extLst>
          </p:cNvPr>
          <p:cNvGrpSpPr/>
          <p:nvPr/>
        </p:nvGrpSpPr>
        <p:grpSpPr>
          <a:xfrm>
            <a:off x="7554897" y="2270395"/>
            <a:ext cx="165600" cy="117360"/>
            <a:chOff x="7554897" y="2270395"/>
            <a:chExt cx="165600" cy="117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0E073184-5CDE-E9F2-F78F-FC5BF1DE6A43}"/>
                    </a:ext>
                  </a:extLst>
                </p14:cNvPr>
                <p14:cNvContentPartPr/>
                <p14:nvPr/>
              </p14:nvContentPartPr>
              <p14:xfrm>
                <a:off x="7554897" y="2270395"/>
                <a:ext cx="157680" cy="4392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0E073184-5CDE-E9F2-F78F-FC5BF1DE6A43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7545897" y="2261755"/>
                  <a:ext cx="175320" cy="6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D34C9A79-3EB0-9A29-BDA6-91443054221C}"/>
                    </a:ext>
                  </a:extLst>
                </p14:cNvPr>
                <p14:cNvContentPartPr/>
                <p14:nvPr/>
              </p14:nvContentPartPr>
              <p14:xfrm>
                <a:off x="7582977" y="2343475"/>
                <a:ext cx="137520" cy="4428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D34C9A79-3EB0-9A29-BDA6-91443054221C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7574337" y="2334835"/>
                  <a:ext cx="155160" cy="61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88B93B7D-1C14-05F5-3441-D734982FCE5D}"/>
              </a:ext>
            </a:extLst>
          </p:cNvPr>
          <p:cNvGrpSpPr/>
          <p:nvPr/>
        </p:nvGrpSpPr>
        <p:grpSpPr>
          <a:xfrm>
            <a:off x="7959897" y="1870075"/>
            <a:ext cx="836640" cy="473760"/>
            <a:chOff x="7959897" y="1870075"/>
            <a:chExt cx="836640" cy="473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AFB37B8B-B848-D1BB-32FF-3FC2BCC63B2E}"/>
                    </a:ext>
                  </a:extLst>
                </p14:cNvPr>
                <p14:cNvContentPartPr/>
                <p14:nvPr/>
              </p14:nvContentPartPr>
              <p14:xfrm>
                <a:off x="7959897" y="2073115"/>
                <a:ext cx="170640" cy="27072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AFB37B8B-B848-D1BB-32FF-3FC2BCC63B2E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7950897" y="2064115"/>
                  <a:ext cx="188280" cy="28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C857C917-E64F-01CA-1F49-2E66F0B93510}"/>
                    </a:ext>
                  </a:extLst>
                </p14:cNvPr>
                <p14:cNvContentPartPr/>
                <p14:nvPr/>
              </p14:nvContentPartPr>
              <p14:xfrm>
                <a:off x="8176977" y="2275795"/>
                <a:ext cx="25920" cy="1800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C857C917-E64F-01CA-1F49-2E66F0B93510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8167977" y="2267155"/>
                  <a:ext cx="4356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37208781-D823-D7B5-5BD1-7E4E1E7B6871}"/>
                    </a:ext>
                  </a:extLst>
                </p14:cNvPr>
                <p14:cNvContentPartPr/>
                <p14:nvPr/>
              </p14:nvContentPartPr>
              <p14:xfrm>
                <a:off x="8339337" y="2121355"/>
                <a:ext cx="76680" cy="21276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37208781-D823-D7B5-5BD1-7E4E1E7B6871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8330337" y="2112715"/>
                  <a:ext cx="9432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39480C33-96CB-CDB5-6149-D3091244D903}"/>
                    </a:ext>
                  </a:extLst>
                </p14:cNvPr>
                <p14:cNvContentPartPr/>
                <p14:nvPr/>
              </p14:nvContentPartPr>
              <p14:xfrm>
                <a:off x="8457777" y="2145475"/>
                <a:ext cx="143280" cy="15156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39480C33-96CB-CDB5-6149-D3091244D903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8448777" y="2136835"/>
                  <a:ext cx="160920" cy="16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F6732531-701B-C80B-C5E4-E5479298FD41}"/>
                    </a:ext>
                  </a:extLst>
                </p14:cNvPr>
                <p14:cNvContentPartPr/>
                <p14:nvPr/>
              </p14:nvContentPartPr>
              <p14:xfrm>
                <a:off x="8593497" y="1911115"/>
                <a:ext cx="42840" cy="14940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F6732531-701B-C80B-C5E4-E5479298FD41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8584497" y="1902475"/>
                  <a:ext cx="6048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298B1F92-DF08-B778-4D75-5E5A041E656D}"/>
                    </a:ext>
                  </a:extLst>
                </p14:cNvPr>
                <p14:cNvContentPartPr/>
                <p14:nvPr/>
              </p14:nvContentPartPr>
              <p14:xfrm>
                <a:off x="8707257" y="1870075"/>
                <a:ext cx="89280" cy="18900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298B1F92-DF08-B778-4D75-5E5A041E656D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8698617" y="1861435"/>
                  <a:ext cx="106920" cy="20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B3184739-70E2-4097-22B3-E09696188FA8}"/>
                    </a:ext>
                  </a:extLst>
                </p14:cNvPr>
                <p14:cNvContentPartPr/>
                <p14:nvPr/>
              </p14:nvContentPartPr>
              <p14:xfrm>
                <a:off x="8674857" y="1998595"/>
                <a:ext cx="117000" cy="1332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B3184739-70E2-4097-22B3-E09696188FA8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8665857" y="1989595"/>
                  <a:ext cx="134640" cy="309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399967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49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9</cp:revision>
  <dcterms:created xsi:type="dcterms:W3CDTF">2022-08-23T12:30:04Z</dcterms:created>
  <dcterms:modified xsi:type="dcterms:W3CDTF">2024-11-21T09:54:26Z</dcterms:modified>
</cp:coreProperties>
</file>