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45BDA7-24A7-4544-9246-065B7748BFA3}" v="87" dt="2022-11-09T16:04:16.6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353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6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1002 12843,'-5'0'115,"1"-1"0,0 1 1,-1-1-1,1 0 1,0 0-1,0 0 0,0-1 1,0 1-1,0-1 0,0 0 1,0 0-1,1-1 0,-1 1 1,1-1-1,-1 0 0,-3-4 1,-6-6 253,0-1 0,-15-21 0,13 14-148,2 0-1,0-1 0,2 0 1,0-1-1,1 0 0,2-1 1,0 0-1,2 0 1,0-1-1,2 0 0,1 0 1,1 0-1,1 0 0,3-40 1,1 35-144,1 0 1,2 1-1,1 0 1,1 0-1,2 1 1,1 0-1,0 0 1,3 1-1,0 1 1,1 0-1,38-46 1,7 4-941,-15 18-2671,-44 50 3400,-1-1-45,1 0 0,0 0 1,0 0-1,-1 0 0,1 0 0,0 0 1,0 0-1,0 1 0,0-1 0,0 0 1,0 1-1,0-1 0,0 1 1,0-1-1,1 1 0,-1-1 0,0 1 1,0 0-1,0-1 0,3 1 1,2 5-947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2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14715,'45'183'2222,"-22"-102"-1053,11 87 1,-34-150-798,-1-18-356,0-1 0,1 0 0,-1 0 0,0 0 0,1 1 0,-1-1 0,1 0-1,-1 0 1,1 0 0,-1 0 0,1 0 0,0 0 0,0 0 0,-1 0 0,1 0 0,0-2 0,-11-49-14,2-1 1,2 1-1,2-1 1,3 0-1,7-79 1,-2 99-5,13-58 1,-12 77 12,0 1-1,0-1 1,1 1-1,1 0 0,0 1 1,14-20-1,-18 29 4,0 0 1,0 0-1,1 1 0,-1-1 0,1 1 0,0 0 1,0-1-1,0 2 0,0-1 0,0 0 0,6-2 1,-8 3-7,1 1 0,-1 0 1,0 0-1,0-1 0,1 1 1,-1 0-1,0 0 1,0 0-1,1 0 0,-1 0 1,0 1-1,0-1 1,0 0-1,1 0 0,-1 1 1,0-1-1,0 1 0,0-1 1,0 1-1,0 0 1,0-1-1,0 1 0,0 0 1,0 0-1,0 0 1,0 0-1,0-1 0,0 1 1,-1 0-1,1 0 0,0 1 1,-1-1-1,1 0 1,-1 0-1,1 1 0,1 4 18,0 0-1,-1 0 0,1 0 0,-1 1 1,-1-1-1,1 0 0,-1 0 0,-1 0 1,1 1-1,-1-1 0,0 0 0,0 0 1,0 0-1,-1 0 0,-3 6 0,0 3-55,-2-1 0,0 1-1,0-1 1,-18 23-1,20-30-296,0 0-1,-1 0 1,0 0-1,-1-1 1,1 0-1,-1 0 0,-1-1 1,1 0-1,-1 0 1,-10 5-1,17-10 297,1 0 1,0 0-1,-1 1 1,1-1-1,-1 0 1,1 0-1,0 0 1,-1 0-1,1 0 1,-1 0-1,1 0 1,0 0-1,-1 0 1,1 0-1,-1 0 1,1 0-1,0 0 1,-1 0-1,1 0 1,-1 0-1,1 0 1,0 0-1,-1-1 1,1 1-1,-1 0 1,1 0-1,0 0 1,-1-1-1,1 1 1,0 0-1,0 0 1,-1-1-1,1 1 1,0 0-1,-1-1 1,1 1-1,0 0 1,0-1-1,0 1 1,-1-1-1,1 1 1,0 0-1,0-1 1,0 1-1,0-1 1,0 0-1,-1-15-881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2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9 11787,'0'-1'55,"0"1"1,0 0 0,0-1-1,0 1 1,0 0 0,0 0-1,0-1 1,0 1 0,0 0-1,0 0 1,0-1 0,0 1-1,0 0 1,0 0 0,0-1-1,0 1 1,-1 0 0,1 0-1,0-1 1,0 1 0,0 0-1,0 0 1,0-1 0,-1 1-1,1 0 1,0 0 0,0 0-1,0-1 1,-1 1 0,1 0-1,0 0 1,0 0 0,-1 0-1,1 0 1,0 0 0,-1-1-1,-9 6 1281,-9 15 220,14-13-1295,1 0 1,0 1-1,0-1 0,1 1 0,0-1 0,0 1 1,1 0-1,0 0 0,1 1 0,-1-1 1,2 0-1,-1 16 0,2-7-34,0 0 0,1 0 0,0-1-1,2 1 1,7 23 0,-9-34-170,0 1-1,1-1 0,0 1 1,0-1-1,1 0 0,0 0 1,0 0-1,0-1 0,1 0 1,-1 0-1,1 0 0,7 6 1,-6-8-27,-1 0 1,1 0-1,0 0 1,-1-1-1,1 1 0,1-1 1,-1-1-1,0 1 1,0-1-1,0 0 1,1-1-1,-1 1 1,11-2-1,-5 0-226,0 0 0,1-2-1,-1 1 1,0-1 0,-1-1 0,1 0 0,17-10-1,-9 4-1005,-1-2 0,0 0 0,22-19-1,-25 18 203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2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92 490 9258,'-1'1'276,"0"0"1,0 0-1,1 0 1,-1 0-1,0 0 1,1 0-1,-1 0 1,0 0-1,1 0 1,0 0-1,-1 0 1,1 0-1,0 0 1,-1 0-1,1 1 0,0-1 1,0 0-1,0 0 1,0 0-1,0 0 1,0 1-1,0-1 1,1 2-1,6 27 2015,-6-27-2145,0 0 0,0 0 0,0-1 0,0 1-1,1 0 1,0-1 0,-1 0 0,1 1 0,0-1 0,0 0 0,0 0 0,1 0 0,-1 0 0,0 0 0,1 0 0,-1-1 0,1 1-1,3 1 1,-4-3-94,1 1 0,-1 0 0,0-1 0,0 0 0,1 0 0,-1 0 0,0 0 0,1 0 0,-1 0-1,0 0 1,1-1 0,-1 1 0,0-1 0,1 0 0,-1 1 0,0-1 0,0 0 0,0 0 0,0-1 0,0 1-1,0 0 1,0-1 0,0 1 0,1-3 0,6-5 19,-1-1 0,0 1 0,-1-2-1,0 1 1,-1-1 0,0 0 0,0 0 0,-1-1 0,-1 0-1,0 0 1,0 0 0,2-22 0,-2 9-43,-2 0 1,0 0 0,-2-1-1,-1 1 1,-5-36-1,1 33-6,-1-1 0,-11-31 0,14 52-54,0 0 0,0 0 0,0 1 1,-1-1-1,-1 1 0,1-1 0,-1 1 0,0 1 1,-1-1-1,0 1 0,-12-11 0,16 16-21,0-1 0,0 1 0,0 0-1,-1 0 1,1 0 0,0 0 0,-1 0 0,1 0-1,-1 1 1,1-1 0,-1 1 0,1 0 0,-1-1 0,1 1-1,-1 1 1,1-1 0,-4 1 0,2 0-144,0 0 1,0 0 0,0 1-1,0 0 1,1 0 0,-1 0-1,1 0 1,-1 1 0,-5 4-1,0 3-430,0 0-1,0 1 0,1 0 0,0 0 0,-9 19 0,2 3-409,5-3-105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2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 3649,'-4'-1'270,"1"1"0,-1-1 1,1 1-1,-1 0 0,0 0 1,1 1-1,-1-1 0,0 1 1,1 0-1,-1 0 0,1 0 0,-1 0 1,1 1-1,0-1 0,-1 1 1,1 0-1,0 0 0,-4 3 1,-3 3 487,0 1 1,1-1-1,0 2 1,-8 9-1,10-10-428,1 1 0,1-1-1,-1 1 1,1 0 0,1 0 0,0 0-1,0 1 1,1-1 0,1 1-1,0 0 1,0 0 0,1 0 0,0 0-1,1 0 1,0 0 0,1 0-1,3 18 1,-2-18-191,1 0-1,0 0 1,0 0-1,1-1 1,1 1-1,0-1 1,0 0-1,1 0 1,0 0 0,1-1-1,0 0 1,0-1-1,1 1 1,0-1-1,0-1 1,1 1-1,11 6 1,-16-12-121,0 1 0,1-1 1,-1 0-1,1 0 0,-1-1 1,1 1-1,0-1 0,-1 0 1,1 0-1,0-1 0,0 1 0,0-1 1,-1 0-1,1-1 0,0 1 1,0-1-1,0 0 0,-1 0 1,1 0-1,0-1 0,-1 1 0,1-1 1,-1 0-1,0-1 0,1 1 1,4-5-1,-2 2-252,-1 0 0,-1-1 0,1 1 0,-1-1 0,0-1 0,0 1 0,0-1 1,-1 0-1,0 0 0,-1 0 0,1 0 0,-1 0 0,-1-1 0,1 0 0,1-11 0,-2 3-583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3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284 1132 15379,'5'-38'1305,"5"-27"-849,1-10-168,-8-20 560,-3-11-320,-10-12-136,-6-3 0,-13 5-144,-4 9-208,-10 20-576,-2 11-280,0 20 680,-4 11-152,7 18-112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3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1 13827,'-31'3'1176,"11"0"-816,-2 2-144,-2 2 552,-4 0-375,7-1-289,1 0-184,9 2-737,5 3-687,12 5 1216,5 2-248,13 2-216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3.8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344 1 8922,'7'10'1320,"-12"0"-464,-6 5-288,-10 2 1505,-9 4-777,-8 3-696,-2 1-88,-7 1-280,-1-2-288,6-3-1432,4-2 1368,17-2-256,11-3-152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1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85 416 12515,'0'0'176,"1"0"1,0 0 0,-1 0-1,1 0 1,0 0 0,-1 0-1,1 0 1,-1 0 0,1 0-1,0 0 1,-1 0 0,1 0-1,-1-1 1,1 1 0,-1 0-1,1 0 1,-1-1 0,1 1-1,-1 0 1,1-1 0,-1 1 0,1 0-1,0-1 1,-2-18 1687,-2 5-1486,2 1 1,0-1 0,0 0 0,1 0 0,3-20 0,15-68 118,-18 100-481,3-14 69,1 1 0,0 0 0,1 0 1,0 1-1,2 0 0,10-20 1,-14 30-50,0-1 1,0 1-1,1-1 0,0 1 1,0 0-1,0 0 1,0 1-1,0-1 1,1 1-1,0 0 1,0 0-1,0 1 0,0-1 1,0 1-1,0 0 1,0 0-1,1 1 1,-1 0-1,1 0 1,-1 0-1,7 0 1,-7 1-20,1 1 0,-1 0 0,0 0 0,0 0 0,0 1 1,-1 0-1,1 0 0,0 0 0,-1 0 0,1 1 0,-1-1 1,1 1-1,-1 0 0,0 1 0,-1-1 0,1 1 0,0 0 1,-1-1-1,0 2 0,4 6 0,5 7-7,-1 0 0,-1 1 0,12 31 0,-19-41-14,0 1 1,-1 0-1,-1 0 0,0-1 1,0 1-1,-1 19 1,1 13-3,6 19 2,6 103-9,-13-164 6,0-6-18,0 0 25,0 0 1,1 0 0,-1 0 0,4-10 0,-2 6-13,1-21-10,-1 0 0,-2-35 0,-1 51 18,0 1 0,-1-1 0,-1 1 0,0 0 0,-1 0 0,-10-24 0,9 29 2,0 1 0,-1 0 0,0 0 0,0 0 0,0 1 0,-1 0 0,0 0-1,-1 0 1,1 1 0,-1 0 0,0 1 0,-1 0 0,0 0 0,1 1 0,-1 0 0,-15-4 0,14 4-3,-1 2 0,1-1 1,-1 2-1,0-1 0,1 1 1,-1 1-1,0 0 0,1 0 1,-1 1-1,0 1 0,1 0 1,-1 0-1,1 1 1,-19 7-1,22-6 8,1-1 1,0 1-1,0 0 1,0 1-1,1-1 0,-1 1 1,1 0-1,0 1 1,0-1-1,-6 12 0,5-7 10,0 1 0,1-1 0,0 2 0,1-1 0,-6 23 0,6-9 28,0 0 1,2-1-1,1 1 1,1 0-1,5 42 1,-2-49-20,1 0 0,0 0 0,2-1 0,0 0-1,0 0 1,2 0 0,0-1 0,1 0 0,1 0 0,0-1 0,1-1 0,1 0 0,0 0 0,1-1-1,0-1 1,18 14 0,-13-13 2,0-1 1,2 0-1,-1-1 0,1-1 0,1-1 0,0-1 1,0-1-1,1-1 0,-1 0 0,1-2 0,0-1 1,42 2-1,-49-6-132,1-1 1,0 0-1,-1-1 1,0 0 0,1-1-1,18-8 1,-29 10-426,8-2-2702,-12-4 2343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1.6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243 922 13979,'-13'-15'687,"1"0"0,1-1 0,-18-33 0,-21-55 781,32 61-675,-5-5 112,3-1 0,2 0 1,-23-102-1,38 132-736,1 0 0,0 0 0,2-1 1,0 1-1,1 0 0,5-21 0,-4 27-107,2 0 0,0 1-1,0-1 1,1 1-1,1-1 1,0 1-1,0 1 1,2-1 0,14-17-1,-15 20-131,1 0 0,1 0 0,0 1 0,0 0 0,0 1 0,1 0-1,0 0 1,17-8 0,-23 14-136,-1-1 0,1 1 0,-1 0-1,1 0 1,-1 0 0,1 1 0,0-1 0,0 1-1,-1 0 1,1 0 0,0 0 0,-1 0 0,1 1-1,0 0 1,-1-1 0,1 1 0,0 1 0,-1-1-1,0 0 1,1 1 0,-1 0 0,0 0 0,0 0-1,0 0 1,0 0 0,0 0 0,0 1-1,0 0 1,-1-1 0,0 1 0,3 4 0,10 14-915,-1 1-263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2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0 11418,'-24'14'3393,"19"-11"-2941,-1 0 1,1 0 0,0 0 0,1 0-1,-1 1 1,-8 8 0,8-6-221,1 0 1,0 0-1,-1 1 0,2 0 1,-1 0-1,1 0 1,0 0-1,1 0 0,0 1 1,0-1-1,0 1 1,1-1-1,0 1 0,1 0 1,0 0-1,0-1 1,0 1-1,1 0 0,0-1 1,1 1-1,4 12 0,-4-11-199,2 0 0,-1-1 0,1 1 0,1-1 0,-1 0 0,2-1 0,-1 1 0,1-1 0,0 0 0,0 0 0,1 0 0,0-1-1,0 0 1,0-1 0,1 1 0,0-2 0,15 8 0,102 34-6160,-105-38 5037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2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10 10058,'-9'-1'518,"-1"0"0,1 0 0,0 1 1,0 0-1,0 1 0,-1 0 0,1 1 0,-14 3 0,18-3-334,1 0 0,-1 0 0,1 0-1,0 1 1,-1-1 0,1 1 0,1 0 0,-1 0 0,0 1 0,1-1-1,-1 1 1,1-1 0,0 1 0,1 0 0,-1 0 0,0 1 0,-3 7 0,3-3-10,1 0 0,-1 0 0,1 0 0,1 1 0,0-1 0,0 0 0,1 0 0,0 1 0,0-1 0,1 0 0,0 1 0,1-1 0,0 0 1,1 0-1,3 9 0,1 0 27,1 0 1,1-1-1,0 0 1,1-1-1,1 0 1,18 20-1,-22-28-132,0-1 1,1 0-1,0 0 0,0 0 1,0-1-1,1-1 0,0 1 0,0-1 1,1-1-1,16 6 0,-22-8-50,0-1-1,0 0 0,1 0 1,-1-1-1,0 1 1,0-1-1,1 0 0,-1 0 1,0-1-1,0 1 0,1-1 1,-1 0-1,0 0 1,0 0-1,0 0 0,0-1 1,0 0-1,0 0 0,-1 0 1,1 0-1,-1-1 0,1 1 1,-1-1-1,0 0 1,0 0-1,0 0 0,0 0 1,3-5-1,-1 0-10,0-1 0,-1 1 1,-1-1-1,1 0 0,-1 0 0,0 0 0,-1 0 0,0-1 1,-1 1-1,0 0 0,0-1 0,-1 1 0,-1-1 1,1 1-1,-1-1 0,-1 1 0,0-1 0,-4-12 0,1 6-70,-1-1 0,0 1-1,-2 1 1,0-1 0,0 1-1,-1 1 1,-1-1 0,-1 2-1,-15-17 1,17 21-200,0 1 0,-1 0 0,-13-9 0,21 16 102,0-1 0,0 1 0,0 0 0,0-1 0,0 1 0,0 0 0,0 1 0,-1-1 0,1 0 1,0 1-1,-1-1 0,1 1 0,0-1 0,-1 1 0,1 0 0,0 0 0,-1 0 0,1 1 0,0-1 0,-1 0 0,1 1 0,0-1 0,0 1 0,-4 2 1,5-2 77,0 0 0,-1 1 1,1 0-1,0-1 0,0 1 1,1-1-1,-1 1 1,0 0-1,0 0 0,1-1 1,-1 1-1,1 0 1,0 0-1,0 0 0,-1 0 1,1 0-1,0 0 1,0-1-1,1 1 0,-1 0 1,0 0-1,1 0 1,-1 0-1,2 2 0,-2-3 59,10 41-1261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2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0 258 11763,'5'-30'766,"1"0"0,11-34 0,-12 50-334,1-1-1,0 1 1,1 0-1,0 0 1,18-24-1,-24 36-348,0 0 0,1 0 0,-1 0 0,1 1 0,-1-1 0,1 1 0,-1-1 0,1 1 0,0 0 0,0 0 0,0-1 0,0 1 0,0 0 0,0 1 0,0-1 0,0 0 0,0 1 0,0-1 0,0 1 0,0-1 0,0 1 0,4 0 0,-3 1 1,0 0 1,-1 0-1,1 0 0,0 0 1,-1 0-1,1 1 0,-1-1 0,0 1 1,1 0-1,-1-1 0,0 1 0,0 0 1,0 0-1,3 5 0,4 6 113,-1 0 0,0 1 0,-1-1 0,-1 2 0,5 15-1,-1-3-106,-2 2-1,-1-1 0,-1 1 0,-1 0 0,1 55 0,-7-72-97,0-14-14,0-23-18,1-10-13,12-69 1,-9 87 62,0 0 0,2 1 0,0-1 1,1 1-1,0 0 0,10-17 0,-15 31 0,0 0-1,0 0 0,0 0 0,1 1 1,-1-1-1,0 0 0,1 1 0,-1-1 1,1 1-1,-1-1 0,1 1 0,0-1 1,0 1-1,-1 0 0,1 0 0,0 0 1,0 0-1,0 0 0,0 1 0,0-1 1,0 1-1,3-1 0,-2 1 4,-1 1 1,0-1-1,0 1 0,1 0 0,-1-1 0,0 1 0,0 0 0,0 1 0,0-1 1,0 0-1,0 0 0,0 1 0,-1-1 0,1 1 0,0 0 0,2 3 1,6 9 55,-1 0 1,-1 0-1,0 1 1,8 20 0,-15-32-63,49 135 279,-46-132-284,-2-10-11,3-43-33,-5 37 33,1-1-1,0 0 1,1 0-1,4-13 1,-5 20 9,0 1-1,0 0 1,1 0-1,0 0 1,-1 0-1,1 0 1,0 0 0,1 1-1,-1-1 1,0 1-1,1-1 1,-1 1-1,1 0 1,0 0 0,0 0-1,0 0 1,0 0-1,4-1 1,-1 1 3,-1 0 1,1 1-1,0 0 1,0 0 0,0 0-1,0 1 1,1 0-1,-1 0 1,0 0-1,0 1 1,0 0 0,0 0-1,8 3 1,9 3 14,-1 2 1,24 12-1,-27-11-7,33 16 16,-21-10-74,51 19-1,-78-33-24,1-1 0,-1 1 0,1-1 0,-1-1 0,1 1 0,0-1 0,0 1 0,8-2 0,-11 1-9,0-1 0,0 1 0,0-1 0,0 1 0,0-1-1,0 0 1,-1 0 0,1 0 0,0 0 0,-1 0 0,1 0-1,0-1 1,-1 1 0,1 0 0,-1-1 0,0 1 0,0-1 0,1 0-1,-1 1 1,0-1 0,0 0 0,0 0 0,1-3 0,0-5-91,0-1 1,-1 1 0,1-1 0,-2 1 0,-1-22 0,1 29 112,-2-47-657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3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414 551 16828,'-13'-57'1360,"1"-12"-1016,-9-2-144,-16 1 288,-2 1-112,-5 10-280,-5 5-296,-2 13-1336,-2 12 1352,3 11-232,5 5-168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7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478 1 11474,'-30'11'5993,"-10"2"-4744,-52 10 1,-2-11-511,58-9-714,0 2 0,-65 17 0,98-22-119,0 1 0,1 0 0,-1 0 0,0 0 0,1 1 0,0-1 0,-1 0 0,1 1 0,0 0-1,-1-1 1,1 1 0,0 0 0,1 0 0,-1 0 0,0 0 0,0 1 0,1-1 0,-1 0 0,1 1-1,0-1 1,-2 5 0,3-3-46,-1 0 0,1-1 0,0 1 1,0 0-1,0-1 0,0 1 0,1 0 0,-1-1 0,1 1 0,0 0 0,0-1 0,1 1 0,-1-1 0,1 0 0,-1 1 0,3 2 0,26 34-600,6 4-192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8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33 15523,'-4'-21'1129,"-9"13"-897,-8 5-104,-6 7 456,-4 6-304,-7 1-224,-1 2-80,0 4-312,1-3-272,4 0-1625,4 0 1913,12-1-280,10-3-256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4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1 466 11530,'1'-8'357,"1"0"-1,-1 1 1,2-1-1,-1 0 1,1 0-1,0 1 1,1 0-1,6-11 1,3-8 742,19-51 390,-3-1 0,24-111 1,-48 174-1007,-5 15-474,0 0 0,0 0 0,0 0 0,0 0 0,0 0 0,0 0 0,0 0 0,0 0 0,0 0 0,0-1 0,0 1 0,0 0-1,0 0 1,0 0 0,0 0 0,0 0 0,0 0 0,0 0 0,0 0 0,0 0 0,0 0 0,0 0 0,0 0 0,0 0 0,0 0 0,0 0 0,1 0-1,-1 0 1,0-1 0,0 1 0,0 0 0,0 0 0,0 0 0,0 0 0,0 0 0,0 0 0,0 0 0,0 0 0,0 0 0,0 0 0,1 0 0,-1 0-1,0 0 1,0 0 0,0 0 0,0 0 0,0 0 0,0 0 0,0 1 0,0-1 0,0 0 0,0 0 0,0 0 0,0 0 0,0 0 0,0 0 0,1 0-1,-1 0 1,0 0 0,0 0 0,0 0 0,0 0 0,0 0 0,0 0 0,4 24 702,-3-17-758,27 365 635,-11-102-696,-17-265-213,1 1 0,0 0-1,0-1 1,0 1 0,4 10-1,-4-16 185,-1 1-1,0-1 1,0 1-1,1 0 0,-1-1 1,0 1-1,1-1 1,-1 0-1,1 1 1,-1-1-1,1 1 0,-1-1 1,1 0-1,-1 1 1,1-1-1,-1 0 0,1 1 1,-1-1-1,1 0 1,-1 0-1,1 0 0,0 0 1,-1 1-1,2-1 1,-1-1-86,0 1 1,1 0-1,-1-1 0,0 1 1,1-1-1,-1 0 1,0 1-1,0-1 1,1 0-1,-1 0 0,0 0 1,0 0-1,0 0 1,0 0-1,1-1 1,5-8-1281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5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25 10434,'1'-5'2598,"-5"12"-1112,-5 17 17,3 5-613,2 1 0,0 0 0,2 40 0,2-56-703,1 1 0,1-1 0,0 0 0,1 0 0,0 0 0,1 0 0,1 0 0,0-1 0,8 15 0,-10-23-133,0 0 1,1 0-1,0 0 0,0 0 0,0-1 0,0 1 1,1-1-1,0 0 0,-1-1 0,1 1 1,1-1-1,-1 0 0,0 0 0,1 0 0,0-1 1,0 0-1,-1 0 0,1-1 0,0 1 0,0-1 1,1 0-1,-1-1 0,0 0 0,0 0 0,0 0 1,0-1-1,12-2 0,-12 2-32,1-1 0,-1 0 0,1 0 0,-1-1 0,0 0 0,0 0 0,0-1 0,0 1 0,-1-1 1,1 0-1,-1-1 0,0 0 0,0 1 0,-1-1 0,0-1 0,1 1 0,-2-1 0,1 1 0,-1-1 0,0 0 0,0-1 0,0 1 0,-1 0 0,0-1 0,2-8 0,-4 5-18,1-1-1,-1 0 1,0 1-1,-1-1 1,-1 1-1,1-1 1,-2 1-1,1 0 1,-1 0-1,-1 0 1,0 0-1,0 0 1,-1 1-1,-11-17 1,7 13-95,-1 0 1,0 1 0,0 0 0,-1 0 0,-1 1 0,0 1 0,0 0 0,-1 1 0,-19-11 0,27 17-100,0 1-1,0 0 0,-1 0 1,1 0-1,-1 1 1,0 0-1,1 0 1,-1 0-1,0 1 0,-7 0 1,12 0 113,-1 0 0,1 0 0,0 0 0,0 1 0,-1-1 0,1 0 1,0 1-1,0-1 0,0 1 0,0 0 0,0-1 0,0 1 0,0 0 0,0-1 0,0 1 0,0 0 0,0 0 1,0 0-1,0 0 0,-1 2 0,2-1 19,-1 0 0,1 0 0,-1 1 1,1-1-1,0 0 0,0 0 0,0 0 0,0 0 0,0 1 1,0-1-1,0 0 0,1 0 0,-1 0 0,1 0 1,0 0-1,1 4 0,19 31-834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5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 14587,'20'-4'1120,"-9"4"-888,-3 0-192,-5-1 224,-3-2-472,0-3 168,-4-2-64,-2 2-120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5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82 14347,'55'-71'3918,"-54"70"-3830,-1 1-1,1-1 0,-1 0 1,1 1-1,-1-1 0,1 0 1,0 1-1,-1-1 0,1 0 1,0 1-1,-1-1 0,1 1 1,0 0-1,0-1 0,-1 1 1,1-1-1,0 1 0,0 0 1,0 0-1,1-1 0,-1 1-30,0 1-1,-1-1 0,1 0 0,-1 1 0,1-1 1,0 0-1,-1 1 0,1-1 0,-1 0 0,1 1 0,-1-1 1,1 1-1,-1-1 0,1 1 0,-1-1 0,1 1 1,-1 0-1,0-1 0,1 1 0,-1 0 0,3 5 85,-1 0 1,0 0-1,-1 0 0,0 0 0,1 6 0,12 272 616,-3-31-2014,-11-249 1025,0 0 1,1 0-1,0 0 1,0 0-1,0 0 0,2 5 1,-3-8 157,1-1 1,-1 0-1,0 1 1,0-1-1,0 0 1,1 0-1,-1 1 1,0-1-1,0 0 0,0 0 1,1 1-1,-1-1 1,0 0-1,1 0 1,-1 0-1,0 0 1,0 1-1,1-1 1,-1 0-1,0 0 0,1 0 1,-1 0-1,0 0 1,1 0-1,-1 0 1,0 0-1,1 0 1,-1 0-1,1 0 1,0 0-98,0-1 1,0 0 0,0 1-1,0-1 1,0 0 0,0 0-1,0 1 1,0-1 0,0 0-1,-1 0 1,1 0 0,0 0-1,0-1 1,10-16-1338,-1-1 1,15-37-1,-17 38 883,14-38-879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6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10714,'10'-42'2035,"-11"53"-906,0-1-1,1 1 1,2 11-1,9 82 322,-4-53-742,16 56 1,-17-84-518,2-1 1,0 0-1,1 0 1,21 34-1,-26-49-129,0-1-1,1 0 0,0 0 1,0 0-1,0-1 1,1 0-1,11 8 1,-15-11-44,0-1 1,0 1 0,0-1 0,1 0 0,-1 0-1,0 0 1,1 0 0,-1-1 0,1 1 0,-1-1-1,1 1 1,-1-1 0,1 0 0,-1 0-1,1 0 1,-1 0 0,1-1 0,-1 1 0,1-1-1,-1 1 1,1-1 0,-1 0 0,0 0 0,1 0-1,-1 0 1,4-2 0,-1-2 6,1-1 0,-1 1 0,1-1 0,-2 0 0,1 0 0,-1 0-1,0-1 1,0 0 0,0 1 0,-1-1 0,0 0 0,-1-1 0,0 1 0,0 0 0,2-14 0,-1-3-4,0 0 1,-2 0 0,-3-42-1,0 48-13,0 1 0,-1 0 0,-1-1 0,-1 2 0,-1-1 0,0 0-1,-1 1 1,-9-15 0,13 25-52,-1 0 0,0 0 1,0 1-1,-1 0 0,0 0 0,1 0 0,-2 0 0,1 1 1,0 0-1,-9-5 0,10 7-63,0 1-1,0-1 1,-1 0 0,1 1 0,-1 0-1,1 0 1,-1 1 0,1-1-1,-1 1 1,1 0 0,-1 0 0,0 0-1,1 1 1,-1-1 0,1 1 0,-9 3-1,7-2-238,1 0-1,-1 1 0,0 0 0,1 0 0,0 1 0,-1-1 1,1 1-1,1 0 0,-1 0 0,0 1 0,1-1 1,0 1-1,0 0 0,1 0 0,-1 1 0,1-1 0,-4 10 1,5 4-1049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6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29 14627,'-10'3'992,"-7"-2"-760,-3 2-96,-11-3 321,-4 1-257,-4-1-48,-5 0-136,2 0-833,4 0-1143,7-7 1680,8-4-280,20-7-224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6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1 13267,'-12'3'182,"0"1"1,1 0-1,-1 1 1,1 1-1,0 0 1,1 0-1,0 1 1,0 0 0,0 1-1,1 0 1,0 1-1,0 0 1,1 0-1,0 1 1,1-1-1,0 2 1,1-1-1,0 1 1,0 0-1,-6 21 1,7-19-94,1 0 0,0 1 0,1-1 0,1 1 0,0-1 0,1 1 0,0 0 0,1 0 0,1 0 0,0 0 0,1-1 0,0 1 0,1 0 0,1-1 0,0 0 0,1 0 0,0 0 0,9 15 0,-10-22-48,0-1 0,0 1 0,0-1 0,1 0 0,-1-1 0,1 1 0,0-1 0,1 0 0,-1 0 0,1-1 1,0 1-1,-1-1 0,2 0 0,-1-1 0,0 0 0,0 0 0,1 0 0,-1 0 0,10 0 0,-11-2-14,0 0 0,0 0 0,1 0 0,-1 0 0,0-1-1,0 0 1,0 0 0,0-1 0,-1 1 0,1-1 0,0 0 0,0 0 0,-1-1-1,0 1 1,1-1 0,-1 0 0,0 0 0,0-1 0,-1 1 0,1-1 0,-1 0 0,1 0-1,-1 0 1,0 0 0,4-8 0,-6 9-19,0 0 0,1 0 0,-1 0 0,0 0 0,0-1 0,-1 1 0,1 0 0,0 0 0,-1-1 0,0 1 0,0 0 0,0 0 0,0-1 0,-2-5 1,1 7-8,1 1 1,-1-1 0,1 1 0,-1 0 0,0-1 0,0 1 0,0 0 0,0-1 0,0 1 0,0 0 0,0 0 0,0 0 0,0 0-1,-1 0 1,1 0 0,0 0 0,-1 0 0,1 1 0,-1-1 0,1 0 0,-1 1 0,1-1 0,-1 1 0,1 0 0,-1-1 0,1 1 0,-1 0-1,0 0 1,1 0 0,-1 0 0,1 0 0,-3 1 0,-2 0-45,1 0 0,-1 0-1,1 1 1,0 0 0,-1 0 0,1 0 0,0 1 0,0-1-1,0 1 1,1 1 0,-1-1 0,1 1 0,-1-1-1,1 1 1,-5 7 0,-3 4-504,2-1 1,0 1-1,-13 28 0,14-27 373,2 0 0,0 1 0,1 0 0,1 1 0,0-1 0,-2 26 1,2 39-584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4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1150 11827,'-7'-2'133,"1"-1"0,0 1 0,0-1 1,1 0-1,-1 0 0,1-1 1,-1 0-1,1 0 0,0 0 0,1 0 1,-1-1-1,1 0 0,0 0 1,0 0-1,0 0 0,0-1 0,1 0 1,-3-7-1,-4-10 285,1 0 0,1-1-1,-7-33 1,0-14 362,3-1 0,4 0 0,2 0 0,4-1 0,3 0 0,14-102 0,20 7 52,-27 138-1319,2 1-1,2 1 1,21-42-1,-33 70 465,0 0-1,0-1 1,0 1-1,0 0 1,0 0-1,0 0 1,0 0-1,0 0 0,0 0 1,0 0-1,0 0 1,0-1-1,0 1 1,0 0-1,0 0 1,0 0-1,0 0 1,0 0-1,0 0 1,0 0-1,1 0 0,-1 0 1,0-1-1,0 1 1,0 0-1,0 0 1,0 0-1,0 0 1,0 0-1,0 0 1,0 0-1,0 0 0,0 0 1,1 0-1,-1 0 1,0 0-1,0 0 1,0 0-1,0 0 1,0 0-1,0 0 1,0 0-1,0 0 0,0 0 1,1 0-1,-1 0 1,0 0-1,0 0 1,0 0-1,0 0 1,0 0-1,0 0 1,0 0-1,0 0 1,1 0-1,-1 0 0,0 0 1,0 0-1,0 0 1,0 0-1,0 0 1,0 0-1,0 0 1,0 0-1,0 1 1,0-1-1,0 0 0,0 0 1,1 0-1,-1 7-469,-3 5-246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39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5601,'7'9'280,"-6"-6"-216,2 0 24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0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1 780 8130,'1'-2'158,"0"1"0,0-1 1,0 1-1,-1-1 1,1 0-1,0 1 0,-1-1 1,1 0-1,-1 0 1,0 0-1,0 1 0,1-1 1,-1 0-1,-1-3 0,2-5 367,6-26 412,2 0 0,1 0-1,21-51 1,-23 71-676,0-1 0,1 2 0,0-1-1,2 1 1,0 0 0,0 1 0,1 1-1,1 0 1,16-14 0,-24 23-135,0 1-1,0-1 1,0 1-1,1 0 1,-1 1-1,1-1 1,-1 1-1,1 0 1,0 0-1,0 1 1,10-2-1,-13 3-95,-1 0-1,1 0 1,-1 1-1,1-1 0,0 0 1,-1 1-1,1 0 1,-1-1-1,1 1 1,-1 0-1,0 0 1,1 1-1,-1-1 1,0 0-1,0 1 1,0-1-1,0 1 0,0 0 1,0 0-1,0 0 1,0 0-1,-1 0 1,1 0-1,-1 0 1,1 0-1,-1 1 1,0-1-1,2 5 1,2 9-5,-1 0 0,0 0 0,-1 1 0,0-1 1,0 31-1,-8 85-33,3-106 18,1-9-6,0-2-31,9-31-5,-3 4 23,2-6 14,0 0 0,1 1-1,1 0 1,1 1 0,0 0 0,21-25-1,-30 39 1,0 1 0,1-1 1,-1 1-1,1 0 0,-1 0 0,1-1 0,-1 1 0,1 0 0,0 0 0,-1 1 0,1-1 0,0 0 1,0 1-1,0-1 0,0 1 0,-1-1 0,1 1 0,0 0 0,0 0 0,0 0 0,2 0 0,-2 0 1,1 1-1,-1 0 1,0 0-1,0 0 1,0 0-1,0 1 0,0-1 1,0 0-1,-1 1 1,1-1-1,0 1 1,-1 0-1,1-1 0,-1 1 1,2 2-1,4 8 10,-1 1 0,0-1 0,0 1 1,5 21-1,-9-28-16,4 15 2,-1 1 0,3 35 1,21-148-110,-22 74 121,1-1 1,1 1-1,20-30 1,-25 41 0,0 1 0,1 0 0,-1 1 0,1-1 0,0 1 0,10-7 0,-12 9-3,-1 1 0,1 0 0,0-1 0,0 1 0,0 0 1,0 1-1,0-1 0,0 0 0,0 1 0,0-1 0,0 1 1,0 0-1,0 0 0,0 1 0,4 0 0,-3 0 0,-1 0-1,1 0 0,0 1 1,-1-1-1,0 1 1,1 0-1,-1 0 0,0 0 1,0 1-1,0-1 0,0 1 1,0-1-1,-1 1 0,1 0 1,-1 0-1,4 6 1,2 6 3,-1 0 1,10 25-1,-6-11-6,-8-25 0,-1-1 0,1 0 0,-1 0 0,1 0 0,0 0 0,0 0 0,1-1 0,5 5 0,6 3 0,-15-9-9,1 0 0,-1 0-1,1-1 1,0 1-1,-1-1 1,1 1-1,0-1 1,-1 1-1,1-1 1,0 1 0,0-1-1,-1 0 1,1 1-1,0-1 1,0 0-1,0 0 1,0 1-1,-1-1 1,1 0 0,0 0-1,0 0 1,0 0-1,0 0 1,-1 0-1,3-1 1,-2 0-3,0 0 0,1 0 0,-1-1 0,1 1 1,-1-1-1,0 1 0,0-1 0,0 0 0,0 1 0,1-4 0,16-35-7,-1 0 0,-2-1 0,-2-1 0,11-64-1,-26 120 7,1 0 0,1 0-1,0 0 1,0 0-1,1 1 1,1-1-1,4 14 1,-3-16 1,0 1 0,1-1 0,0 0 0,1 0 0,1 0 0,0 0 1,0-1-1,1 0 0,9 11 0,-14-21 4,-1 1-1,1 0 1,-1-1 0,1 1 0,0-1 0,0 1-1,0-1 1,-1 0 0,1 0 0,0 0 0,1 0-1,-1 0 1,0 0 0,0 0 0,0-1 0,0 1-1,1-1 1,-1 0 0,0 1 0,4-1 0,-5-1-2,1 1-1,-1-1 1,1 1 0,0-1 0,-1 0 0,1 0 0,-1 1 0,0-1-1,1 0 1,-1 0 0,0-1 0,1 1 0,-1 0 0,0 0 0,0-1-1,0 1 1,0 0 0,0-1 0,0 1 0,-1-1 0,1 1 0,0-1-1,-1 1 1,1-1 0,-1 0 0,0 1 0,1-3 0,0-5-11,0-1 0,0 1 1,-1-1-1,0 0 0,-1 1 1,0-1-1,-1 1 0,0 0 1,-5-16-1,2 10-11,-1 0 0,0 0 0,-2 1 0,-16-26 0,19 34 10,0-1 0,-1 1 0,0 0 0,0 1 0,-11-9 0,18 14 17,0 1-1,0-1 1,0 0 0,0 1 0,0-1-1,0 0 1,1 0 0,-1 0 0,0 0-1,0 0 1,0 0 0,0 0-1,0 0 1,0-1 0,0 1 0,0 0-1,1-1 1,-1 1 0,0-1 0,0 1-1,0-1 1,1-1 0,27-19 95,-20 14-79,142-123 29,-128 106-60,-1-1 0,-1 0 0,36-57 0,-55 77 6,1 1 0,-1 0 0,0-1 0,-1 0 0,1 0 0,-1 1 0,0-1 0,1-8 0,-2 12 3,0 0 0,0 0 0,0 0 1,0 0-1,0 0 0,0 0 0,-1 1 0,1-1 1,0 0-1,-1 0 0,1 0 0,0 0 1,-1 0-1,1 0 0,-1 1 0,1-1 0,-1 0 1,0 0-1,0 0 0,0 0 0,-1 0 0,1 1 0,0-1 0,0 1 0,-1-1 1,1 1-1,0 0 0,-1-1 0,1 1 0,-1 0 0,1 0 0,0 0 0,-1 0 0,1 0 0,0 0 0,-1 1 0,-1 0 0,0 0 1,-1 0 0,2 0 0,-1 0 0,0 0 0,0 1-1,0 0 1,0-1 0,1 1 0,-1 0 0,1 0 0,0 1 0,-1-1 0,1 0-1,0 1 1,0-1 0,-3 6 0,0 3-3,-1 0 1,1 0-1,-4 16 1,1 0 42,2 1 0,1-1 0,1 1 0,2 0 0,0 0 0,2 0 0,2 0 0,0 0 0,1 0 1,2-1-1,1 1 0,1-1 0,2 0 0,0-1 0,20 38 0,-25-56-10,1 1-1,0-1 1,1 0 0,0-1-1,0 1 1,0-1 0,1 0-1,0-1 1,1 0 0,-1 0-1,16 9 1,-18-13-27,-1 0 0,1 0 0,0 0-1,0-1 1,0 1 0,0-2 0,1 1 0,-1 0 0,0-1-1,0 0 1,0 0 0,1 0 0,-1-1 0,0 0 0,0 0-1,0 0 1,0-1 0,0 1 0,0-1 0,0 0 0,-1-1-1,1 1 1,4-4 0,1-2-154,0 0 0,-1 0 0,0-1 0,-1 0 0,0-1 0,0 0 0,-1 0 0,0 0 0,-1-1 0,0 0 0,0 0 0,-2-1-1,5-14 1,-2 6-227,-2-1 0,0 1 0,-2-1-1,0-1 1,-1 1 0,-2 0-1,-1-22 1,-6-16-579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1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13 13331,'-1'-1'43,"0"0"-1,0 0 1,0 0 0,-1 0 0,1 0 0,0 0-1,-1 0 1,1 1 0,0-1 0,-1 0 0,1 1-1,-1-1 1,1 1 0,-1-1 0,1 1 0,-1 0-1,0-1 1,1 1 0,-1 0 0,1 0 0,-1 0-1,1 1 1,-4-1 0,2 2 5,0-1-1,0 0 0,0 1 1,1 0-1,-1-1 1,0 1-1,1 0 1,-1 1-1,1-1 1,0 0-1,-3 4 1,-3 5 90,1 0 0,0 0 1,0 1-1,-8 23 0,5-8 141,2 2 0,1-1 0,1 1 0,2 0-1,1 0 1,1 52 0,3-48 11,1 0 0,3 0 0,0 0 0,2 0 0,19 53 0,-21-73-244,0-2 0,0 1 0,1-1-1,1 0 1,0 0 0,1 0 0,0-1 0,0 0 0,1-1 0,14 12 0,-18-17-171,0 0 1,1-1 0,0 0-1,-1 1 1,1-2 0,1 1-1,-1-1 1,0 0-1,1 0 1,-1-1 0,0 1-1,1-2 1,0 1 0,-1-1-1,1 0 1,0 0-1,-1-1 1,1 1 0,-1-1-1,1-1 1,10-3 0,-7 1-351,-1 0 0,1-1 0,-1 0 0,1-1 1,-2 0-1,1 0 0,9-9 0,-1-2-214,-1 0-1,17-23 1,5-10-586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1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46 10538,'-5'0'171,"0"1"0,0 1 0,0-1-1,0 1 1,0 0 0,0 0 0,1 0-1,-1 1 1,1-1 0,-1 1 0,1 0 0,0 1-1,0-1 1,0 1 0,1-1 0,-1 1-1,1 0 1,0 1 0,0-1 0,0 0 0,-2 6-1,-2 5 192,0-1-1,1 1 1,0 0 0,1 1-1,-4 26 1,6-23-131,1 0 0,1 0 0,1 1 0,0-1 0,2 0 0,0 0 0,1 0 0,1-1 0,6 19 0,-6-26-122,0 0 1,0-1-1,2 0 0,-1 0 1,1-1-1,0 1 0,10 9 1,-11-13-44,1 0 0,0-1 0,0 0 0,0 0 0,0-1 0,1 0 0,0 0 1,0 0-1,0-1 0,0 0 0,10 2 0,-11-3-36,-1-1 1,1 0-1,0 0 0,-1 0 1,1-1-1,0 0 0,0 0 0,-1-1 1,1 1-1,0-1 0,-1-1 1,1 1-1,0-1 0,-1 0 1,0 0-1,1 0 0,-1-1 1,0 0-1,0 0 0,-1 0 0,1-1 1,-1 1-1,1-1 0,-1 0 1,0 0-1,0-1 0,3-4 1,1-4-9,0 0 0,0-1 0,-1 0 0,-1 0 1,0 0-1,-1-1 0,-1 1 0,0-1 1,2-17-1,-3 10-16,-1 0 0,-1 0 0,-2 0 0,1-1 0,-2 1 0,-6-23 0,6 32-28,-1 1-1,-1 0 0,0 0 0,0 0 1,-1 1-1,-1-1 0,0 1 0,0 0 1,-1 1-1,-1 0 0,0 0 0,-9-9 1,12 15-85,0 0 0,0 0 0,0 0 0,-1 1 0,1 0 0,-1 0 0,0 0 0,0 1 0,0 0 0,0 0 0,0 0 0,0 1 0,-1 0 0,1 0 0,0 1 0,-1-1 0,1 2 1,-1-1-1,1 1 0,0-1 0,-1 2 0,-8 2 0,3 0-59,0 0 1,1 2-1,0-1 1,0 1 0,1 0-1,-1 1 1,2 1-1,-1-1 1,1 2-1,-15 15 1,-25 39-669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2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6676 47 13059,'3'0'364,"18"-1"611,-20 2-940,-1-1 0,1 0 0,-1 0 0,1 0 0,-1-1 0,1 1 0,-1 0 0,1 0 0,-1 0-1,1 0 1,-1 0 0,1-1 0,-1 1 0,1 0 0,-1 0 0,1-1 0,-1 1 0,1 0 0,-1-1 0,0 1 0,1 0 0,-1-1 0,0 1 0,1-1 0,-1 1-1,0 0 1,1-1 0,-1 0 0,0 0 52,-1 0 0,1 0-1,-1 1 1,0-1 0,1 0 0,-1 1-1,0-1 1,0 0 0,1 1 0,-1-1-1,0 1 1,0-1 0,0 1 0,0 0-1,0-1 1,1 1 0,-1 0-1,0 0 1,0-1 0,-2 1 0,0-1 42,-22-6 13,0 1 0,0 1 0,-1 1 0,-26 0 0,-103 4 489,147 0-601,-569 63 1603,314-26-1100,-658 53 635,-6-31-763,692-46-360,-215 11 35,-281 18 115,4 42 130,529-49-219,-287 40 140,378-64-167,0-5 1,-167-12 0,-72-27 297,344 33-381,1 0 0,0 0 0,0 0-1,0 0 1,-1 0 0,1 0 0,0-1 0,0 1-1,0-1 1,0 1 0,0-1 0,0 1 0,0-1-1,0 1 1,0-1 0,0 0 0,0 0-1,0 1 1,0-1 0,0 0 0,1 0 0,-1 0-1,0 0 1,1 0 0,-2-1 0,2 0-125,0 0 0,-1 0 1,1 0-1,0 0 0,0 0 0,0 0 0,0 1 1,1-1-1,-1 0 0,0 0 0,1 0 1,-1 0-1,1 1 0,1-4 0,1 0-218,0-1-1,0 0 0,1 1 0,-1-1 1,1 1-1,1 0 0,-1 0 0,9-7 1,8-2-596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3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0 431 11482,'3'-10'336,"1"0"-1,0 0 0,0 0 1,1 1-1,1 0 0,-1 0 1,9-10-1,10-15 766,2-10-399,5-9 543,3 2 1,52-63-1,-80 108-1027,-1 0 0,1 1 0,0 0-1,0 0 1,0 0 0,11-6 0,-15 11-167,-1-1 0,1 0 0,0 0 0,-1 1 0,1-1 1,0 1-1,0-1 0,-1 1 0,1 0 0,0 0 0,0 0 0,0 0 1,-1 0-1,1 0 0,0 0 0,0 1 0,0-1 0,-1 1 0,1-1 1,0 1-1,-1 0 0,1-1 0,0 1 0,-1 0 0,1 0 0,-1 0 1,1 0-1,-1 0 0,0 1 0,1-1 0,-1 0 0,0 1 0,2 1 1,2 5 61,0 1 0,-1-1 0,0 1 0,0 0 0,-1 0 0,0 0 0,0 0 0,2 18 0,3 81-49,-8-99-83,-8 331-3219,0-187 913,8-120 1462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4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0 738 11715,'34'-83'3015,"72"-132"0,-97 199-2554,1 2 0,19-24 0,-27 35-379,0 1 0,1-1 0,-1 1 0,0 0 0,1-1 0,0 1 0,-1 0 0,1 1 1,0-1-1,0 0 0,0 1 0,0 0 0,1-1 0,-1 1 0,0 1 0,0-1 0,1 0 0,-1 1 1,0 0-1,1-1 0,4 2 0,-5-1-23,-1 1 0,1 1 0,-1-1 0,1 0 0,-1 0 0,1 1 0,-1 0 0,0-1 0,0 1 0,0 0 0,0 0 0,0 0 0,0 0 0,-1 0 0,1 1 0,2 3 0,18 44 467,-21-45-488,11 32 56,-2 1 0,-2 0 1,4 56-1,-8-62-182,11-84-203,-15 50 288,12-57-82,3 1 1,33-87-1,-45 140 97,-2 1 1,0 0 0,1 0 0,0 0 1,0 1-1,0-1 0,0 1 1,1-1-1,-1 1 0,1 0 0,0 0 1,0 0-1,0 0 0,4-3 0,-6 6-7,0 0 0,0-1 0,0 1 0,0 0 0,0-1-1,-1 1 1,1 0 0,0 0 0,0 0 0,0 0-1,0 0 1,0 0 0,0 0 0,0 0 0,0 1 0,0-1-1,0 0 1,-1 0 0,1 1 0,0-1 0,0 1-1,0-1 1,0 1 0,-1-1 0,1 1 0,0-1-1,0 1 1,-1-1 0,1 1 0,-1 0 0,1 0 0,0-1-1,-1 1 1,1 1 0,16 33 113,-16-32-107,9 29 78,-2 0-1,7 52 1,-2-11-97,-10-67-27,0-8 12,2-13-4,-1 0 0,-1 0 0,3-23 0,0-3-17,-4 31 35,11-48 0,-12 55 10,0 0 0,0 0 1,1 0-1,-1 0 0,1 0 1,-1 1-1,1-1 0,0 0 1,0 1-1,0-1 0,0 1 1,1 0-1,-1-1 1,0 1-1,4-1 0,-5 2 0,1 1 1,0-1-1,0 1 0,-1 0 0,1-1 0,0 1 0,-1 0 0,1 0 0,0 0 1,0 1-1,-1-1 0,1 0 0,0 1 0,-1-1 0,1 1 0,0-1 1,-1 1-1,4 1 0,31 22 33,-17-11-17,-10-8-17,0 0 0,0 0 0,0-1 1,1-1-1,-1 1 0,1-2 0,0 1 1,15 1-1,-20-4-3,1 0 0,0 0-1,0-1 1,0 0 0,0 0 0,0 0-1,-1 0 1,1-1 0,-1 0 0,1 0 0,-1-1-1,0 1 1,1-1 0,-1 0 0,8-8 0,-2 1-10,0-1 0,-1-1 0,0 0 0,-1 0 0,-1-1 1,0 0-1,9-19 0,-17 32 12,0 0 0,0-1 0,0 1 0,0 0-1,0-1 1,0 1 0,0 0 0,1-1 0,-1 1 0,0 0 0,0 0 0,0-1 0,1 1 0,-1 0 0,0 0 0,0 0 0,1-1-1,-1 1 1,0 0 0,1 0 0,-1 0 0,0 0 0,0 0 0,1 0 0,-1-1 0,0 1 0,1 0 0,-1 0 0,0 0 0,1 0-1,-1 0 1,0 0 0,1 0 0,-1 0 0,0 0 0,1 0 0,-1 1 0,11 11-2,7 31-1,-13-30 3,37 79 12,-35-80-10,0 1 0,1-1 0,0 0 0,1-1 0,10 11 0,-18-21-3,0 0 1,0 0-1,1 0 0,-1 0 1,0 0-1,0 0 0,0 0 1,1 0-1,-1-1 1,0 1-1,1 0 0,-1-1 1,1 1-1,-1-1 0,1 0 1,-1 1-1,1-1 1,-1 0-1,1 0 0,1 0 1,-2 0-2,0-1 0,0 1 0,1-1 0,-1 1 0,0-1 0,0 0 1,0 1-1,0-1 0,0 0 0,0 0 0,0 0 0,0 0 0,0 0 0,0 0 1,-1 0-1,1 0 0,0 0 0,0-2 0,2-4-9,0 0-1,-1 0 1,0 0-1,0 0 1,-1 0-1,1-14 1,-1 6-10,-2 0 0,1 0 1,-2 0-1,0 0 0,-1 1 1,0-1-1,-1 1 1,-1 0-1,0 0 0,-1 0 1,-1 0-1,-15-23 0,6 23-12,13 15 24,9 8 11,-2-4 6,0-1 0,1 1 0,-1-1 0,1-1 0,0 1-1,0 0 1,1-1 0,-1 0 0,1-1 0,-1 1-1,1-1 1,0 0 0,0 0 0,0-1 0,0 1-1,0-1 1,0-1 0,1 1 0,-1-1 0,0 0 0,11-2-1,-4 0 0,1 0-1,-1-1 0,0-1 0,0 0 1,0 0-1,0-1 0,-1-1 0,23-14 0,-19 9-6,-2 0-1,0-1 1,0 0-1,15-19 1,-23 25-5,-1-1 1,0 1-1,-1-1 1,0 0-1,0-1 1,0 1-1,-1 0 1,0-1-1,0 0 1,-1 0-1,0 0 1,1-8-1,-2 14 4,-1 1-1,0 0 1,0 0-1,0-1 1,0 1-1,0 0 1,0 0-1,0-1 1,0 1-1,0 0 1,-1 0-1,1-1 1,-1 1-1,1 0 1,0 0-1,-1 0 1,0 0-1,1-1 1,-1 1-1,0 0 1,0 0-1,1 0 1,-1 1-1,0-1 1,0 0-1,0 0 1,-2-1-1,2 2 2,0 0 0,-1 0-1,1 0 1,0 0 0,0 0-1,-1 1 1,1-1-1,0 0 1,0 1 0,0-1-1,0 1 1,-1-1-1,1 1 1,0-1 0,0 1-1,0 0 1,0-1-1,0 1 1,0 0 0,1 0-1,-1 0 1,0 0 0,0 0-1,1 0 1,-1 0-1,0 0 1,1 0 0,-1 0-1,0 2 1,-3 6 8,-1 1 1,2 0-1,-1 0 1,1 0-1,1 0 1,0 1-1,0-1 0,0 16 1,1 10 38,5 40 1,-1-41 11,1 0 0,19 67 0,-18-87-69,0 0-1,0 0 1,2 0-1,0-1 0,1 0 1,0-1-1,1 0 1,19 23-1,-25-33-63,0 0 0,0 0-1,0 0 1,1-1 0,-1 1 0,0-1 0,1 0-1,0 0 1,-1 0 0,1 0 0,0-1-1,0 1 1,0-1 0,0 0 0,0 0-1,1-1 1,-1 1 0,6-1 0,-5-1-134,-1 0 0,1 0 0,-1 0 1,1-1-1,-1 1 0,0-1 0,0 0 1,0-1-1,0 1 0,0-1 0,0 1 1,-1-1-1,1 0 0,-1-1 0,0 1 1,5-6-1,3-7-193,-1 0 0,0-1-1,-1 1 1,8-23 0,6-20-910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5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1 10074,'0'0'20,"0"0"0,0 0 0,0 0 0,0 0 0,0 0 0,0 0 0,0 0 0,0 0 0,0 0 0,0 0 0,0-1-1,0 1 1,0 0 0,0 0 0,0 0 0,1 0 0,-1 0 0,0 0 0,0 0 0,0 0 0,0 0 0,0 0 0,0 0 0,0 0 0,0 0 0,0 0 0,0 0-1,0 0 1,0 0 0,1 0 0,-1 0 0,0 0 0,0 0 0,0 1 0,0-1 0,0 0 0,0 0 0,0 0 0,0 0 0,0 0 0,0 0 0,0 0 0,0 0 0,0 0-1,0 0 1,0 0 0,0 0 0,1 0 0,-1 0 0,0 0 0,0 0 0,0 1 0,0-1 0,0 0 0,0 0 0,0 0 0,0 0 0,0 0 0,0 0 0,0 0 0,0 0-1,0 0 1,0 0 0,0 0 0,0 10 483,-2 15 49,-89 573 5642,91-636-5910,17-91-44,35-135 1,-49 249-154,12-35 207,-14 47-262,-1 1 1,1 0-1,0 0 1,0 0-1,1 0 0,-1 0 1,0 0-1,1 1 1,-1-1-1,1 0 0,-1 1 1,1-1-1,0 1 0,0-1 1,-1 1-1,1 0 1,0 0-1,3-1 0,-3 1-5,-1 1-1,1 0 0,0 0 0,-1 0 0,1 0 0,0 0 1,0 1-1,-1-1 0,1 0 0,0 1 0,-1-1 0,1 1 1,-1 0-1,1-1 0,-1 1 0,1 0 0,-1 0 0,1 0 1,-1 0-1,0 0 0,1 1 0,-1-1 0,0 0 0,2 3 1,4 5 92,-1 0-1,10 18 1,-13-21-67,41 78 123,-5 2 0,-3 1-1,32 119 1,-64-194-171,-3-10-3,0 0 0,0 0 0,-1 0-1,1 0 1,-1 0 0,1 1-1,-1-1 1,0 0 0,1 0-1,-1 1 1,0-1 0,-1 0-1,1 0 1,-1 4 0,1-6-1,0 1 0,0-1 0,-1 0 0,1 0 0,0 1 0,0-1 0,0 0 0,-1 0 0,1 1 0,0-1 0,0 0 0,-1 0 0,1 0 0,0 0 0,0 1 0,-1-1 0,1 0 0,0 0 0,-1 0 0,1 0 0,0 0 0,-1 0 0,1 0 0,0 0 0,0 0 0,-1 0 0,1 0 0,0 0 0,-1 0 0,1 0 0,0 0 0,-1 0 0,1 0 0,0 0 0,0 0 0,-1-1 0,-12-6-1,11 6 0,-38-27-20,-51-44-1,34 25 7,-113-85-2902,168 130 1565,14 3-1341,7 1 1780,18 1-42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6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30 493 10906,'-1'-31'1273,"1"-9"-625,1-3-224,-1-6 1504,-1-4-1056,-3-1-463,-1 0-9,0 9-40,-1 4-48,2 10-288,0 6-200,4 8-496,1 7-537,5 14 969,2 9-184,2 10-168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6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1 552 11274,'5'-13'552,"0"0"-1,-1-1 0,0 0 0,-1 0 0,2-16 1,0-74 1341,-2 39-1215,-1 28-209,6-61 551,-7 87-870,1 0 0,1 0 0,0 0 0,0 0 0,1 0 0,7-11 0,-8 17-65,0 0-1,1 1 0,0 0 1,0-1-1,1 1 0,-1 1 1,1-1-1,-1 1 1,1 0-1,0 0 0,0 0 1,1 0-1,-1 1 0,1 0 1,-1 0-1,10-1 0,-12 2-45,0 0 0,1 1 0,-1-1 0,1 1-1,-1-1 1,1 1 0,-1 1 0,1-1 0,-1 0-1,1 1 1,-1-1 0,1 1 0,-1 0 0,0 0-1,1 1 1,-1-1 0,0 1 0,0-1 0,0 1-1,0 0 1,0 0 0,-1 1 0,1-1-1,0 0 1,-1 1 0,0-1 0,0 1 0,3 3-1,-4-2-24,0 0-1,1 0 0,-1 0 1,-1 0-1,1 0 0,0 0 0,-1 0 1,0 0-1,0 0 0,0 0 0,-1 0 1,1 0-1,-1 0 0,0 0 1,0 0-1,0 0 0,-1 0 0,1 0 1,-1-1-1,0 1 0,-4 5 0,-6 10-18,-1-2 0,-26 30 0,28-35 3,5-6-13,1 0 43,-1 0-1,1 1 1,0-1-1,0 1 0,1 0 1,-4 9-1,7-14-4,0 1 1,1-1-1,-1 1 0,1-1 0,-1 1 0,1-1 0,0 1 1,0 0-1,0-1 0,1 1 0,-1-1 0,0 1 0,1-1 1,0 1-1,0-1 0,-1 1 0,1-1 0,1 1 0,-1-1 0,0 0 1,1 0-1,-1 0 0,1 0 0,2 3 0,9 9 130,1 0-1,1-1 0,0-1 0,1 0 0,24 14 1,92 40 32,-120-60-345,2 0-509,0 0 0,1-1 1,17 5-1,-32-10 647,1 0 0,-1 0 0,0 0 0,1 0 0,-1 0 0,1 1 1,-1-1-1,0 0 0,1 0 0,-1 0 0,0 0 0,1 0 0,-1 0 0,0 0 0,1 0 0,-1-1 0,1 1 0,-1 0 1,0 0-1,1 0 0,-1 0 0,0 0 0,0-1 0,1 1 0,-1 0 0,0 0 0,1 0 0,-1-1 0,0 1 1,0 0-1,1 0 0,-1-1 0,0 1 0,0 0 0,0-1 0,1 1 0,-1 0 0,0-1 0,0 1 0,0 0 0,0-1 1,0 1-1,0 0 0,0-1 0,0 1 0,0-1 0,0 1 0,0 0 0,0-1 0,0 1 0,0 0 0,0-1 1,0 1-1,0 0 0,0-1 0,0 1 0,-1-1 0,1-16-817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4.6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10650,'3'34'975,"1"0"-1,1 0 1,2 0-1,13 38 0,-10-39-501,-1 1-7,1 7 326,2 0 0,2 0 0,33 66-1,-46-104-727,1 0-1,-1-1 0,1 1 1,0-1-1,0 0 0,0 0 1,0 1-1,3 1 1,-4-4-48,-1 0 0,1 1 1,0-1-1,-1 0 1,1 1-1,0-1 0,0 0 1,-1 0-1,1 0 1,0 0-1,0 0 0,0 0 1,-1 0-1,1 0 1,0 0-1,0 0 0,-1 0 1,1 0-1,0 0 1,0-1-1,-1 1 0,1 0 1,0-1-1,0 1 1,-1 0-1,1-1 0,-1 1 1,1-1-1,0 1 1,-1-1-1,1 0 0,-1 1 1,1-1-1,-1 1 1,1-1-1,-1 0 0,1 0 1,8-15 80,0 0-1,-2-1 1,0 0 0,0 0 0,5-26-1,-2 10-41,33-134 79,-2 10-232,-41 156 38,0 0 0,0 0 1,1 0-1,-1-1 1,1 1-1,-1 0 1,1 0-1,-1 0 1,1 0-1,0 0 0,-1 0 1,1 0-1,0 1 1,0-1-1,0 0 1,0-1-1,0 2-32,-1 0-1,1 0 1,-1 0-1,1 0 1,-1 0-1,1 0 1,-1 0-1,1 0 1,-1 0-1,0 0 1,1 0-1,-1 0 1,1 0-1,-1 1 1,1-1-1,-1 0 1,0 0-1,1 0 1,-1 1-1,1-1 1,-1 0-1,0 0 1,1 1-1,-1-1 1,0 0 0,1 1-1,2 3-328,-1-1 0,0 0 0,0 1 0,0-1-1,0 1 1,2 7 0,2 6-683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1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0 120 10466,'8'-10'590,"1"-1"-1,0 1 1,0 0-1,1 1 1,0 0-1,1 1 1,0 0 0,0 0-1,15-6 1,-19 10-394,0 1 1,1 0-1,-1 0 1,1 1-1,0 0 1,-1 0-1,1 0 1,0 1-1,0 1 1,0-1-1,0 1 1,0 1-1,0 0 1,-1 0-1,1 0 1,0 1-1,8 2 1,-12-1-139,0-1 1,0 0-1,0 1 0,0 0 0,0 0 1,-1 0-1,1 0 0,-1 1 1,0-1-1,0 1 0,0 0 1,0 0-1,-1 0 0,1 0 0,-1 0 1,0 1-1,0-1 0,-1 1 1,1-1-1,0 7 0,2 7 59,-2 0-1,0 1 0,0 35 1,-4-12 35,-2 1 0,-2 0 0,-2-1 0,-2 0 0,-1-1 0,-2 0 0,-2-1 0,-39 73 0,53-111-84,-1 1 0,1 0 1,0 0-1,-1-1 0,1 1 0,1 0 1,-1 0-1,0 0 0,0 3 1,1-5-42,1 0 0,-1 0 1,0 0-1,1 0 0,-1 0 1,0-1-1,1 1 0,-1 0 1,1 0-1,-1-1 1,1 1-1,0 0 0,-1-1 1,1 1-1,0 0 0,-1-1 1,1 1-1,0-1 0,0 1 1,-1-1-1,1 0 1,0 1-1,0-1 0,0 0 1,0 1-1,0-1 0,0 0 1,-1 0-1,1 0 0,0 0 1,0 0-1,0 0 1,0 0-1,1 0 0,26 1 341,43-5 0,-44 2-1489,51 2-1,-8 6-1772,-55-5 1926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1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17684,'14'-4'1264,"0"2"-1048,-4 2-144,-2 0 344,-4 0-752,-2 0-320,0 0-1192,-4 0 887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2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11402,'4'-1'175,"0"2"0,0-1 0,0 0-1,0 1 1,0 0 0,0 0 0,-1 0 0,1 0-1,0 1 1,0-1 0,-1 1 0,1 0-1,-1 0 1,1 1 0,-1-1 0,0 1-1,0-1 1,0 1 0,-1 0 0,5 6-1,4 3 140,-1 2 0,-1 0 0,12 24-1,-8-10-5,0 0 0,-2 2 0,9 40-1,-15-51-201,-2-1-1,0 1 1,-1 0-1,-1 0 1,-1 0 0,-3 33-1,2-48-91,0 0-1,0 1 1,0-1-1,-1 0 1,1 0-1,-1 0 1,0-1-1,0 1 1,-1 0-1,1-1 1,-1 1 0,0-1-1,1 0 1,-1 0-1,-1 0 1,-4 4-1,7-6-6,-1 0-1,0-1 1,1 1-1,-1 0 1,0 0-1,0-1 1,0 1-1,0-1 1,0 0-1,0 1 1,0-1-1,0 0 1,0 0-1,0 0 1,0-1-1,0 1 1,1 0-1,-1-1 1,0 1-1,0-1 1,0 0-1,0 1 1,0-1-1,1 0 1,-1 0-1,0 0 1,1 0 0,-1-1-1,1 1 1,-1 0-1,1-1 1,0 1-1,-1-1 1,1 1-1,0-1 1,0 0-1,-1-2 1,-2-2 37,1 0 0,0-1 1,0 0-1,0 1 0,1-1 1,0-1-1,0 1 0,1 0 1,0 0-1,0 0 0,1-1 1,0 1-1,0 0 0,0-1 1,1 1-1,3-13 0,2-4 189,2 1 0,0 0 0,19-39 0,64-92 954,-37 68-391,-51 81-745,0 1-1,0-1 0,-1-1 0,0 1 0,0 0 1,0 0-1,-1-1 0,1 1 0,0-8 1,-2 10-37,-1 1 1,1-1 0,0 1 0,-1-1 0,1 1 0,-1-1 0,0 1 0,0 0 0,0-1 0,0 1 0,0 0 0,0 0-1,-1 0 1,1 0 0,-1 0 0,1 0 0,-1 0 0,0 0 0,0 1 0,0-1 0,0 1 0,0-1 0,-3-1 0,1 1-115,0-1 0,-1 1 0,1-1 0,-1 1 0,0 1 0,1-1 0,-1 1 0,0-1 0,0 1 1,0 1-1,0-1 0,0 1 0,0 0 0,0 0 0,0 0 0,0 1 0,0-1 0,0 1 0,0 1 0,0-1 1,1 1-1,-1 0 0,0 0 0,1 0 0,0 0 0,-1 1 0,1 0 0,0 0 0,0 0 0,0 0 0,1 1 0,-1-1 1,1 1-1,0 0 0,-3 5 0,1 0-96,1 1-1,0-1 1,1 1 0,0 0 0,0 0-1,-1 13 1,1 24-709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9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1 515 14819,'23'-17'2732,"5"-5"-1612,-27 21-1096,0 0 0,0-1-1,0 1 1,0 0 0,0 0 0,0-1-1,-1 1 1,1 0 0,0-1-1,-1 1 1,0-1 0,1 1-1,-1-1 1,0 1 0,1-1 0,-1 1-1,0-1 1,0 1 0,0-3-1,-1 3-1,1 0 0,-1 0 0,1 1-1,-1-1 1,0 0 0,1 0-1,-1 1 1,0-1 0,1 0-1,-1 1 1,0-1 0,0 0 0,1 1-1,-1-1 1,0 1 0,0 0-1,0-1 1,0 1 0,0 0 0,0-1-1,0 1 1,0 0 0,0 0-1,0 0 1,0 0 0,0 0-1,0 0 1,-1 0 0,1 0 290,7-6 3203,21-31-3299,85-181 217,-50 95-71,-60 118-309,0 1 0,1-1 0,-1 1 0,1 0-1,0 0 1,0 0 0,0 0 0,1 0 0,6-5-1,-9 8-43,-1 1 0,1 0 1,-1 0-1,1 0 0,-1 0 0,1 0 0,-1 0 0,1 0 0,-1 0 0,1 0 0,0 0 0,-1 0 0,1 0 0,-1 0 0,1 0 0,-1 0 0,1 1 0,-1-1 0,0 0 0,1 0 0,-1 1 0,1-1 0,-1 0 1,1 0-1,-1 1 0,0-1 0,1 1 0,-1-1 0,0 0 0,1 1 0,-1-1 0,0 1 0,1-1 0,-1 1 0,0-1 0,0 1 0,0-1 0,1 1 0,-1-1 0,0 1 0,0-1 0,0 1 0,6 26 89,-6-23-74,11 80 163,-2 112-1,4 30-1346,-12-219 595,0 0 0,0 0 1,5 13-1,-6-20 428,0 1 0,0 0 0,1-1 1,-1 1-1,0-1 0,1 1 0,-1 0 1,0-1-1,1 1 0,-1-1 0,1 1 1,-1-1-1,1 1 0,-1-1 0,1 1 1,0-1-1,-1 0 0,1 1 1,-1-1-1,2 1 0,-1-1 19,0-1 0,-1 1 0,1 0-1,0 0 1,0-1 0,0 1 0,-1 0 0,1-1 0,0 1 0,0-1 0,-1 1-1,1-1 1,0 1 0,-1-1 0,1 1 0,-1-1 0,1 0 0,-1 1-1,1-1 1,-1 0 0,1 1 0,0-2 0,6-10-1184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9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1 128 14379,'1'3'242,"-1"-1"0,1 1-1,0 1 1,-1-1 0,0 0 0,0 0 0,0 5-1,1 11 155,2 7 194,2-1-1,1 0 1,1 0-1,17 41 1,-15-48-305,0 0-1,0 0 1,2-1 0,0-1 0,1 1-1,23 22 1,-31-34-207,1-1 1,-1 0-1,1 0 1,1 0-1,-1-1 1,0 1-1,1-2 1,-1 1-1,1 0 1,0-1-1,0 0 1,11 2-1,-13-4-50,-1 0 1,0 0-1,0 0 1,1 0-1,-1-1 1,0 1-1,0-1 0,0 0 1,1 0-1,-1 0 1,0 0-1,0-1 0,0 1 1,-1-1-1,1 0 1,0 0-1,-1 0 0,1 0 1,-1 0-1,0-1 1,1 1-1,-1-1 0,0 1 1,0-1-1,-1 0 1,3-3-1,2-6-6,-1-1 1,0 1-1,-1-1 1,0 0-1,-1 0 1,0 0-1,-1 0 1,0 0-1,-1-1 1,-1 1-1,-1-15 1,-1 7-23,0 0 0,-2 0 1,0 1-1,-1 0 0,-1 0 1,-12-28-1,12 37-35,0 0-1,0 1 1,-1-1-1,-1 1 1,1 1-1,-2-1 1,1 1-1,-1 1 1,-1-1 0,-14-9-1,18 14-208,0 1-1,1-1 1,-1 1-1,-1 0 0,1 1 1,0-1-1,-1 1 1,1 0-1,-1 1 1,0 0-1,0 0 1,1 0-1,-1 1 1,0 0-1,0 0 1,0 1-1,1 0 0,-1 0 1,0 1-1,-7 2 1,3 2-623,10 1-215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9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21 19116,'6'-21'1176,"-9"21"-1096,-3 3-64,-5 6 224,-3 2-200,-3 3-160,-1 0-144,0-1-384,-1-1-248,5-2-1296,2-1 1791,6-5-343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0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12835,'1'9'827,"0"-1"1,-1 0 0,0 0-1,-2 16 1,1-19-592,1 1 0,-1 0 0,1 0 0,0-1 1,0 1-1,1 0 0,0 0 0,0-1 0,0 1 1,0 0-1,5 9 0,-3-10-127,-1-1 1,1 1-1,0-1 1,0 0-1,0 0 1,1 0-1,0-1 0,-1 1 1,1-1-1,0 0 1,1 0-1,-1 0 1,1 0-1,-1-1 0,1 0 1,0 0-1,-1 0 1,1 0-1,7 0 1,6 1 102,-1-2 0,1 0 0,-1-1 1,24-2-1,-13 0 124,-25 2-302,0-1 0,1 1 0,-1 1-1,0-1 1,0 0 0,0 1 0,0-1 0,0 1 0,0 0 0,0 0 0,0 0-1,0 1 1,0-1 0,0 1 0,3 2 0,-4-2-7,1 1 0,-1 0 0,1 0 0,-1 0 0,0 0 0,0 0 0,0 1 0,0-1 0,-1 1 0,1-1 0,-1 1 0,1 6 1,9 40-319,5 85 1,-6-39-1126,-9-82 938,2 8-240,0 0 0,2 0 0,11 35 0,-6-38-330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2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337 150 10874,'-1'-8'334,"0"0"0,-1 0 0,-1 0 1,1 0-1,-1 0 0,-1 1 0,0-1 0,0 1 0,0 0 0,0 0 0,-1 0 0,-1 1 0,1 0 0,-13-11 0,15 14-212,-1 0-1,0 0 0,1 0 1,-1 1-1,-1-1 1,1 1-1,0 0 1,0 0-1,-1 1 1,1 0-1,-1-1 0,1 1 1,-1 1-1,0-1 1,1 1-1,-1 0 1,0 0-1,0 0 1,1 0-1,-1 1 0,0 0 1,1 0-1,-1 0 1,1 1-1,-1-1 1,1 1-1,-7 4 0,1 0 50,1 1 0,1 1-1,-1-1 1,1 1 0,0 0-1,1 1 1,0 0 0,1 0-1,-1 1 1,2 0 0,-9 19-1,5-7 69,1 0 0,1 0-1,1 0 1,-5 43-1,10-62-203,0 31 171,0-34-200,1 1 0,0 0 0,0-1 0,0 1 1,0 0-1,0-1 0,0 1 0,0 0 0,0-1 1,0 1-1,1 0 0,-1-1 0,0 1 0,0 0 1,1-1-1,-1 1 0,0-1 0,1 1 0,-1 0 0,0-1 1,1 1-1,-1-1 0,1 1 0,-1-1 0,1 1 1,-1-1-1,1 0 0,-1 1 0,1-1 0,-1 0 1,1 1-1,0-1 0,-1 0 0,1 0 0,0 1 0,-1-1 1,1 0-1,0 0 0,0 0 0,2-1 5,0 0 0,0 0 0,0 0 0,0-1 0,-1 1 0,1-1 0,0 1 0,-1-1 0,0 0 0,5-4 0,23-28 48,-20 23-36,-7 7-14,8-10 58,1 2 1,0-1-1,28-20 1,-38 31-50,1 0-1,-1 1 1,1-1-1,0 0 1,0 1 0,0-1-1,0 1 1,0 0-1,0 0 1,0 0 0,1 0-1,-1 1 1,0-1-1,0 1 1,1 0 0,-1 0-1,0 0 1,0 0-1,1 1 1,-1-1 0,0 1-1,0 0 1,0 0-1,0 0 1,0 0 0,0 1-1,0-1 1,4 3-1,-1 2 17,-1-1-1,1 1 1,-1-1-1,-1 1 0,1 1 1,-1-1-1,0 1 0,0-1 1,-1 1-1,3 8 1,4 14 90,7 34 0,-15-56-107,10 43 28,-1 2 0,-3 0 1,-3 0-1,-1 0 0,-3 0 1,-8 76-1,6-122-44,-1 11-2,-8 31-1,9-45 2,0 1 0,0-1 0,-1 0-1,1 0 1,-1 1 0,1-1 0,-1 0-1,0 0 1,0-1 0,-1 1 0,1 0-1,-1-1 1,1 1 0,-6 3 0,7-5 1,0-1 0,0 1 0,0-1 0,0 1 0,0-1 0,0 0 0,0 1 0,0-1 0,0 0 0,0 0 0,0 1 1,0-1-1,0 0 0,0 0 0,0 0 0,0 0 0,0-1 0,0 1 0,0 0 0,0 0 0,0-1 0,0 1 0,0 0 0,0-1 0,-1 0 1,0-1 1,0 1 1,1-1 0,-1 0-1,1 1 1,0-1 0,-1 0-1,1 0 1,0 0 0,0 0-1,0 0 1,-1-3 0,-1-6 21,0 0 1,1 0 0,-2-19-1,3 11 9,1 0-1,0 0 0,2 0 1,0 0-1,1 1 0,1-1 0,0 1 1,2 0-1,0 0 0,1 0 1,14-24-1,-6 17-337,1 0 1,1 1-1,1 1 0,1 1 1,1 0-1,39-31 1,96-76-1588,-111 90 1082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2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4145 0 15355,'2'1'335,"0"-1"-181,0 0-1,0 0 1,0 0 0,0 1 0,0-1 0,0 0-1,0 1 1,0 0 0,-1-1 0,1 1 0,0 0-1,2 2 1,-5-2-20,1 0 0,0 0 0,-1 0 1,0 0-1,1 0 0,-1-1 0,1 1 0,-1 0 0,0 0 0,0 0 0,0-1 0,1 1 1,-1 0-1,0-1 0,-2 2 0,-4 2 190,-1 0 0,0 0-1,0-1 1,0 0 0,0-1 0,0 0 0,-18 2 0,-63 2 987,75-6-1124,-498 1 2334,141-3-1687,-284-22 218,509 20-750,-250 26-1,51 7-131,-353 49 124,358-25-213,13-3 16,140-18-96,215-36-2086,34 0 0,-52 4 1240,0 0 0,0 1 0,0 0 1,0 1-1,0 0 0,19 6 0,-12 1-700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3.6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0 203 12971,'1'-4'133,"6"-20"910,1 1 0,1-1 0,20-36 0,-25 54-754,0 0 0,0 0 0,0 1 0,1 0 0,0-1 0,0 1 0,10-7 0,-11 10-106,-1 0 1,1 0-1,0 0 1,-1 0-1,1 1 0,0 0 1,0 0-1,0 0 1,0 0-1,0 0 1,0 1-1,1 0 1,-1 0-1,6 0 0,-6 1-74,0-1 0,-1 1 0,1 0 0,0 0 0,0 0-1,-1 1 1,1-1 0,-1 1 0,1 0 0,-1 0 0,0 0-1,0 1 1,0-1 0,4 4 0,-3-1-10,0 0 0,0 0 0,0 1 0,-1-1 0,0 1 0,0 0 0,0 0 0,1 6-1,1 5 20,-1 0-1,-1 0 1,0 0-1,-1 0 0,-1 28 1,-4-17-35,0 0 1,-2 0 0,-1-1-1,-2 0 1,-12 32-1,9-26 277,0 1 0,-8 55 0,18-85-288,1 1-1,-1-1 0,1 0 0,0 0 1,0 1-1,1-1 0,-1 0 0,1 0 0,0 0 1,0 0-1,3 6 0,-3-8-39,0 0-1,1 1 1,-1-2 0,1 1 0,0 0-1,-1 0 1,1 0 0,0-1-1,0 1 1,0-1 0,0 0 0,0 1-1,1-1 1,-1 0 0,0 0-1,1-1 1,-1 1 0,0 0 0,1-1-1,-1 1 1,4-1 0,15 2 9,0-1 0,-1-1 0,36-4-1,61-17-2808,-79 13 420,-36 8 2187,0 0 1,-1 0-1,1 0 1,0-1-1,-1 1 0,1-1 1,-1 1-1,1-1 1,-1 0-1,1 1 1,-1-1-1,1 0 1,-1 0-1,0 0 0,0 0 1,1 0-1,-1-1 1,0 1-1,0 0 1,0 0-1,0-1 1,0 1-1,0-1 1,-1 1-1,1-1 0,0 1 1,-1-1-1,1 1 1,-1-1-1,1-2 1,3-16-1303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4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0 11763,'-6'428'6783,"0"-6"-4949,6-127-1247,1-301-1071,1 1 0,-1 0 0,1 0 0,0 0 0,0 0 0,0 0-1,1 0 1,0 0 0,0 1 0,4-6 0,5-5-339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4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10 101 6985,'3'-20'3679,"-1"1"0,0-39-1,-2 55-1437,0 19-689,-8 38-901,3 0 0,2 1-1,3-1 1,6 55 0,-6-105-613,1-1 0,-1 0-1,1 0 1,0 0 0,0 1-1,0-1 1,1 0 0,-1 0 0,1 0-1,-1-1 1,1 1 0,4 5 0,-4-7-23,-1 0 0,1 0 1,0 0-1,-1 1 1,1-2-1,0 1 0,0 0 1,0 0-1,0 0 0,0-1 1,0 1-1,0-1 1,0 0-1,0 0 0,0 0 1,0 0-1,0 0 0,0 0 1,0 0-1,0 0 0,0-1 1,3 0-1,7-3 13,-1 0 0,1-1-1,-1 0 1,0 0 0,14-10-1,52-42 21,-43 31 48,-33 25-91,-1 1 0,0 0 0,1-1 0,-1 1 0,1 0 0,-1-1 0,0 1 0,1 0 0,-1-1 0,1 1 0,-1 0 0,1 0 0,-1 0 0,1 0 0,-1-1 0,1 1 0,-1 0 0,1 0 0,-1 0 0,1 0 0,-1 0 0,1 0 0,-1 0 0,1 0 0,0 1 0,-1-1 0,1 0 0,-1 0 0,1 0 0,-1 0 0,0 1 0,2-1 0,-2 1 4,1 1 0,0-1 0,-1 0 0,1 0 1,-1 0-1,1 1 0,-1-1 0,1 0 0,-1 0 0,0 1 0,0-1 1,0 3-1,-3 53 135,2-43-110,-8 192-386,10-170-684,1-1 0,2 0 0,15 62 1,-18-94 858,12 33-1237,-13-35 1352,1 0 0,-1 0 0,1 0 0,0 0 0,-1 0 1,1 0-1,0 0 0,0 0 0,0 0 0,-1-1 1,1 1-1,0 0 0,0 0 0,0-1 0,0 1 0,0-1 1,1 1-1,-1-1 0,0 1 0,0-1 0,0 1 1,0-1-1,0 0 0,1 0 0,-1 0 0,0 0 0,2 0 1,14-8-970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4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17700,'7'0'1328,"-1"-1"-1064,-1 1-128,-1 1 432,-1 3-776,1 3-696,-1 2-800,-3-1 1376,0-4-289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5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15243,'0'-1'98,"1"0"-1,-1 0 1,1 0 0,0-1-1,-1 1 1,1 0-1,0 0 1,0 0 0,0 1-1,0-1 1,0 0-1,0 0 1,0 0 0,0 1-1,0-1 1,0 0-1,0 1 1,0-1 0,0 1-1,1 0 1,-1-1-1,0 1 1,0 0 0,1 0-1,-1-1 1,0 1-1,3 0 1,-1 1 76,0 0-1,-1 1 1,1-1-1,0 0 1,0 1 0,0-1-1,-1 1 1,1 0-1,-1 0 1,5 4 0,22 21 342,-1 2 1,-2 1-1,-1 0 0,-1 2 1,33 58-1,-48-74-499,-1 1 0,-1-1 0,0 1 0,-2 0 0,0 0 0,0 1 0,-2 0 0,0 0 1,-1 0-1,-1 0 0,-1 0 0,0 0 0,-1 0 0,-7 31 0,6-38-153,-1-1 1,-8 18 0,10-26 72,0 0 0,0 0-1,0 0 1,0 0 0,0 0 0,-1 0 0,1 0 0,-1 0 0,1 0 0,-1-1 0,0 1 0,0 0 0,1-1 0,-1 0 0,0 1-1,0-1 1,-1 0 0,-2 1 0,4-2 10,0 0 0,0 0 0,0 0 0,1 0 0,-1 0-1,0 0 1,0 0 0,0-1 0,0 1 0,0 0 0,0-1 0,0 1 0,0 0-1,1-1 1,-1 1 0,0-1 0,0 0 0,1 1 0,-1-1 0,0 1-1,1-1 1,-1 0 0,0 0 0,1 1 0,-1-1 0,1 0 0,-1 0 0,1 0-1,0 0 1,-1 1 0,1-1 0,0 0 0,0 0 0,-1 0 0,1-2-1,-4-38-1750,5 24 1145,1 0-1,0-1 0,1 1 1,1 1-1,1-1 0,0 1 0,1-1 1,1 2-1,14-25 0,8-10-563</inkml:trace>
  <inkml:trace contextRef="#ctx0" brushRef="#br0" timeOffset="1">450 99 14539,'5'-22'1352,"-6"11"-936,-9 6-199,-10 11 839,-4 2-392,-9 6-856,-4 3-392,-5 4 488,-2-1-88,5 1-88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5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57 9354,'-2'-49'4036,"3"41"2162,-4 48-5069,-2 0 1,-2 0-1,-18 60 0,14-57-743,-7 28 66,5-28-75,2 0 0,2 1 1,-3 50-1,12-90-316,0 0 0,0 0-1,0 0 1,0 0-1,1 0 1,-1 0 0,1 0-1,0 0 1,1 0-1,-1 0 1,1 0 0,-1-1-1,1 1 1,0 0 0,5 4-1,-4-4-2,0-1 0,1 0 0,-1-1 0,1 1 0,0 0 0,0-1 0,0 0 0,0 0 0,1 0 0,-1-1 0,0 1 0,1-1-1,-1 0 1,5 0 0,169 13 638,-110-12-1070,-20 2-275,-22-2-130,1 0 0,-1-2 0,1 0 0,36-7 0,-21-3-157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6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8 17276,'-2'-1'199,"1"0"1,-1 0-1,0 0 1,-1 0-1,1 1 1,0-1-1,0 1 1,0-1-1,0 1 1,0 0-1,-1-1 1,1 1-1,0 0 1,0 1-1,0-1 1,-3 1-1,-38 12 1706,22-6-1615,-65 16 744,55-17-931,1 2-1,0 2 1,-50 21 0,76-28-308,0-1 1,-1 1-1,1 0 1,0 0-1,0 0 0,0 0 1,1 1-1,-1-1 1,1 1-1,0 0 1,0 0-1,0 0 1,1 1-1,0-1 1,-1 1-1,1-1 1,1 1-1,-1 0 1,1 0-1,0-1 1,0 1-1,0 0 1,0 0-1,1 0 1,0 7-1,6 11-884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6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0 19572,'2'14'1777,"-2"1"-1409,-7-6-192,-6-2 1520,-15 2-1592,-5-1-48,-6 2 0,-2 0-24,-2-2-184,-1 2-176,9-3-552,2-1 936,4-6-208,3-6-112,8-9-104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07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24 13691,'0'-3'490,"0"-13"780,0 12-618,1 9 170,10 162 2273,-6-57-2381,17 130 347,6 116-226,-28-347-815,1 2 12,-1 0 1,0 1-1,-3 15 1,-6-54 96,-40-406 191,44 371-265,4 48-25,-4-92 406,5 105-420,0 0-1,0 1 0,0-1 1,0 0-1,0 1 0,0-1 1,0 0-1,0 1 0,0-1 1,0 0-1,1 1 0,-1-1 1,0 0-1,0 1 0,1-1 0,-1 1 1,0-1-1,1 1 0,-1-1 1,1 1-1,-1-1 0,1 1 1,0-1-1,-1 0 0,1 1 0,0 0 0,-1 0 0,1 0 0,0 0 0,-1 1 0,1-1 0,-1 0 0,1 0 0,0 0 0,-1 0-1,1 1 1,-1-1 0,1 0 0,0 1 0,-1-1 0,1 0 0,-1 1 0,1 0 0,31 33 398,-21-21-294,0-1-38,1 0 0,0-1 1,1-1-1,20 14 0,-29-22-74,-1 0 1,1 0 0,0 0 0,-1-1-1,1 1 1,0-1 0,0 0 0,0 0-1,0-1 1,0 1 0,0-1 0,0 0-1,0 0 1,0 0 0,0 0-1,0-1 1,0 0 0,0 0 0,-1 0-1,1 0 1,0 0 0,0-1 0,-1 0-1,5-2 1,5-6 17,0-1 0,-1 0 1,0-1-1,-1 0 0,0-1 0,-1 0 0,9-17 0,5-3 80,-23 31-92,1 0 1,0 0 0,0-1 0,0 1 0,0 1 0,0-1-1,4-3 1,-6 5-10,1 0 0,-1 0 0,1-1 0,0 1 0,-1 0-1,1 0 1,0 0 0,-1 0 0,1 0 0,0 0 0,-1 0 0,1 0 0,0 1-1,-1-1 1,1 0 0,-1 0 0,1 0 0,0 1 0,-1-1 0,1 0 0,-1 0-1,1 1 1,-1-1 0,1 1 0,-1-1 0,1 1 0,-1-1 0,1 0 0,-1 1-1,1 0 1,-1-1 0,0 1 0,1-1 0,-1 1 0,0-1 0,0 1 0,1 0-1,-1-1 1,0 1 0,0-1 0,0 2 0,8 22 55,-1 0 0,-2 0 1,0 1-1,1 27 0,-1-12-28,47 284-762,-9-111-5613,-37-182 3759,-6-34 1074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07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1147 12715,'-30'-38'1340,"2"-2"1,2-1-1,1-1 1,-35-85-1,41 78-712,3-1-1,2 0 0,-13-95 0,24 110-399,0 0 1,3-1-1,1 1 1,1 0-1,2 0 1,14-55-1,-7 48 1,19-44-1,-22 69-200,0-1 0,1 1 0,1 1-1,22-30 1,-30 44-103,-1 0-1,0 1 0,1-1 1,-1 0-1,1 1 0,0-1 1,0 1-1,-1 0 1,1 0-1,0-1 0,0 1 1,0 0-1,0 1 0,3-2 1,-4 2-77,0 0 0,0 0 1,0 1-1,0-1 0,0 0 0,0 1 1,0-1-1,0 1 0,0-1 0,0 1 1,0-1-1,0 1 0,0-1 0,0 1 1,-1 0-1,1 0 0,0-1 0,0 1 1,-1 0-1,1 0 0,-1 0 0,1 0 1,-1 0-1,1 0 0,-1 0 0,1 0 1,-1 0-1,0 0 0,0 0 0,1 1 1,12 41-2099,-6-13 796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09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693 1132 19420,'-31'-117'1280,"-7"-11"-1080,-11-18-80,-16-12 169,-4 3-113,-3 20 16,0 16-56,5 37-272,5 20-200,4 35-553,10 24-1039,17 40 1576,9 10-288,13 7-280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0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1 19876,'-16'10'1553,"1"2"-1369,-2-2-120,-3 0 648,0 1-816,-1 2-216,7 5-544,4 3-209,10 2 833,6 2-200,8 2-176</inkml:trace>
  <inkml:trace contextRef="#ctx0" brushRef="#br0" timeOffset="1">160 288 13979,'2'-2'1712,"-2"1"-1112,-7 1-295,-3-3 1815,-8 2-1544,-3-1-280,-3 0-536,-3-1-312,2 3-1400,7 7 1704,9 7-265,6 1-199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5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0 11658,'-2'2'87,"1"0"0,-1 0 0,1 0-1,0 0 1,0 0 0,0 0 0,0 0-1,0 0 1,0 0 0,1 1 0,-1-1-1,1 0 1,-1 0 0,1 1-1,0-1 1,0 0 0,0 5 0,0 3 151,-6 63 1559,5 105 0,3-146-1395,1 1 0,2-1 0,1 0 0,2-1 0,20 53 0,-27-79-328,1 0-1,1-1 1,-1 1-1,1-1 1,-1 0 0,1 0-1,5 6 1,-7-10-59,0 1 1,-1-1 0,1 0-1,-1 1 1,1-1-1,0 1 1,-1-1 0,1 0-1,0 1 1,-1-1-1,1 0 1,0 0 0,0 0-1,-1 1 1,1-1-1,0 0 1,0 0 0,-1 0-1,1 0 1,0 0-1,0-1 1,1 1-2,-1-1 0,0 0 0,1 1 0,-1-1 0,0 0 0,0 0 0,0 0 0,0 0 0,0 0-1,0 0 1,0 0 0,0 0 0,-1-1 0,1 1 0,1-2 0,22-47 191,-1-2 1,27-95-1,-15 40 10,38-82-316,-73 188 5,1 1 1,-1-1 0,0 0 0,1 0 0,-1 0 0,1 0 0,-1 1-1,1-1 1,-1 0 0,1 1 0,-1-1 0,1 0 0,0 1 0,-1-1-1,1 1 1,0-1 0,0 1 0,0-1 0,0 1-10,0 0 1,-1 0-1,1 0 0,-1 0 1,1 0-1,-1 0 1,1 0-1,-1 0 0,1 0 1,-1 0-1,1 1 0,-1-1 1,1 0-1,-1 0 1,1 1-1,-1-1 0,1 0 1,-1 1-1,1-1 1,-1 0-1,0 1 0,1 0 1,3 4-679,0 0 1,-1 0-1,0 1 1,4 7-1,-1 0 576,12 13-1085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0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7 134 9482,'-1'-2'282,"0"-2"-1,0 1 1,0 0 0,0 0-1,0 0 1,1 0 0,0 0-1,-1-1 1,1 1 0,0 0-1,1 0 1,-1-1 0,0 1-1,1 0 1,0 0 0,0 0-1,0 0 1,0 0 0,0 0-1,4-5 1,-3 3 22,1 0 0,0 0 0,0 1-1,0-1 1,0 1 0,1 0 0,0 0 0,0 0-1,0 1 1,0-1 0,8-3 0,-9 5-209,-1 1 1,0 0 0,1 0 0,-1 0-1,1 0 1,0 0 0,-1 1-1,1-1 1,0 1 0,-1 0-1,1 0 1,0 0 0,-1 0 0,1 0-1,0 0 1,-1 1 0,1-1-1,0 1 1,-1 0 0,5 2-1,-4-1-15,1 0-1,-1 1 0,0-1 0,0 1 0,0 0 1,0 0-1,-1 0 0,1 0 0,-1 1 0,1-1 0,-1 1 1,2 4-1,2 7 53,-1 0 0,0 1 1,-1-1-1,0 1 0,2 29 1,-4-7-20,-2 0-1,-2 0 1,-11 71 0,-42 107 524,52-207-514,1 0 0,0 0 0,0 0 0,1 0 0,-1 18 0,2-25-84,0 1 0,0 0 1,1-1-1,-1 1 0,1-1 0,0 0 0,-1 1 0,1-1 0,0 1 0,0-1 0,1 0 0,-1 0 1,0 0-1,1 0 0,0 0 0,-1 0 0,1 0 0,0 0 0,0 0 0,0-1 0,0 1 0,0-1 1,0 1-1,0-1 0,4 1 0,4 2 31,0-2 0,-1 1 1,1-1-1,0-1 0,0 0 1,0 0-1,17-2 0,70-9-242,-97 10 170,36-6-1171,39-11 0,-61 13 420,-1-1-1,1 0 1,-1-1-1,-1 0 1,25-16-1,-17 6-538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1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200 138 13363,'-1'-7'256,"0"0"0,-1 0 0,0 1 0,0-1-1,-1 1 1,1 0 0,-1-1 0,-1 1 0,1 1 0,-1-1 0,0 0 0,-1 1 0,1 0 0,-1 0 0,0 0 0,0 1-1,-1-1 1,1 1 0,-1 0 0,0 1 0,0 0 0,0 0 0,0 0 0,-1 0 0,1 1 0,-1 0 0,0 1 0,-13-2-1,18 2-208,0 1-1,0 0 0,0 0 0,0 0 0,0 0 0,0 0 0,0 0 1,0 0-1,0 1 0,0-1 0,0 1 0,0-1 0,0 1 1,0 0-1,0 0 0,1 0 0,-1 0 0,0 0 0,0 0 0,1 1 1,-1-1-1,1 0 0,-1 1 0,1-1 0,0 1 0,0 0 0,0-1 1,-1 1-1,2 0 0,-1 0 0,0-1 0,0 1 0,0 0 1,1 0-1,-1 0 0,1 0 0,0 0 0,-1 0 0,1 4 0,0 1 16,0 0 0,1 1-1,0-1 1,0 0-1,0 0 1,1-1-1,0 1 1,0 0 0,1 0-1,5 8 1,-5-9-30,0-1 0,1 0 0,0 0 1,0 0-1,0 0 0,0-1 0,1 0 1,0 0-1,0 0 0,10 6 0,-2-4 53,1 0 0,-1-1 0,23 5 0,-34-9-74,0-1 0,1 1-1,-1 0 1,0 0 0,0 1-1,0-1 1,0 0-1,0 0 1,0 1 0,-1 0-1,1-1 1,0 1-1,-1 0 1,1-1 0,-1 1-1,1 0 1,-1 0-1,0 0 1,0 1 0,0-1-1,0 0 1,0 4 0,2 4 6,-2-1 0,1 1 0,-1 0 1,-1 11-1,1-6 5,3 116 81,19 216-4173,-16-308 3405,3-10-214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1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 15251,'15'-14'1369,"-1"0"-1089,-2 3-240,-4 1 664,-1 4-1336,-3 2-1217,4 2 1577,0 1-264,3 1-224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1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0 290 14059,'30'-64'2140,"69"-115"1,-94 171-1848,-4 5-169,1 1 0,-1-1-1,1 1 1,-1-1 0,1 1 0,0-1-1,0 1 1,0 0 0,0 0-1,0 0 1,0 0 0,1 0 0,-1 1-1,1-1 1,-1 1 0,6-3-1,-7 4-76,-1 0 0,1 0 0,0 0 0,0 0 0,-1 0 0,1 0-1,0 0 1,0 0 0,-1 1 0,1-1 0,0 0 0,0 0 0,-1 1 0,1-1-1,0 0 1,-1 1 0,1-1 0,-1 1 0,1-1 0,-1 1 0,1-1-1,0 1 1,-1-1 0,0 1 0,1 0 0,-1-1 0,1 2 0,8 22 470,-7-18-354,17 77 552,16 160 0,-27-172-856,-3-22 53,17 222-3448,-24-235 2894,-2-12-226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4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257 113 8570,'0'-8'732,"-1"-1"-1,-1 0 1,1 0 0,-2 1 0,-4-13-1,6 18-543,0 0 0,-1 0 0,1 1-1,-1-1 1,0 1 0,0 0-1,0-1 1,0 1 0,0 0-1,0 0 1,-1 0 0,1 0-1,-1 1 1,1-1 0,-1 1-1,0-1 1,0 1 0,0 0 0,-4-1-1,0 0-1,-1 0-1,0 1 1,0 0-1,1 0 1,-1 1-1,0 0 1,0 0-1,0 1 1,1 0-1,-1 1 1,0-1-1,-8 4 1,12-3-123,-1 0 1,0 1 0,1-1 0,-1 1-1,1 0 1,0 0 0,0 0 0,0 1-1,0-1 1,1 1 0,0 0-1,-1 0 1,1 0 0,1 1 0,-1-1-1,0 1 1,1-1 0,0 1 0,-2 7-1,0 1 92,1 1-1,1 0 1,0-1 0,0 1-1,1 23 1,2-29-67,-1 1 1,2 0 0,-1 0-1,1 0 1,0 0-1,1-1 1,0 1 0,0-1-1,8 14 1,-10-20-75,0 0 0,0-1-1,1 1 1,-1 0 0,0 0-1,1-1 1,-1 1 0,1-1 0,-1 1-1,1-1 1,0 0 0,0 1-1,0-1 1,-1 0 0,1 0 0,0 0-1,0-1 1,1 1 0,-1 0-1,0-1 1,0 1 0,0-1 0,0 0-1,0 0 1,0 0 0,1 0-1,-1 0 1,0 0 0,0 0 0,0-1-1,0 1 1,0-1 0,1 0 0,-1 1-1,0-1 1,-1 0 0,1 0-1,0-1 1,0 1 0,3-3 0,6-4 10,-1-1 1,1-1-1,-2 1 1,17-22 0,-4 0-3,-16 22 6,0 0-1,0 1 0,1-1 1,0 1-1,15-13 0,-21 21-20,0-1-1,0 1 0,0-1 1,0 1-1,0-1 1,0 1-1,0-1 0,0 1 1,1 0-1,-1 0 0,0-1 1,0 1-1,0 0 1,0 0-1,0 0 0,0 0 1,0 1-1,1-1 0,-1 0 1,0 0-1,2 1 1,-1 0 4,1 1 0,-1-1-1,0 1 1,0-1 0,0 1 0,0 0 0,0 0 0,0-1 0,2 4 0,3 4 26,-1 0 1,0 1-1,6 14 0,0 3 0,-1 1 0,-2 0 0,-1 1 0,-1-1 0,-1 1 0,2 35 0,-5-23-22,-2 0 1,-2 0 0,-12 77-1,7-82-1,-21 62 0,23-85-15,-1 0-1,-1 0 0,0-1 1,-1 1-1,0-1 0,-1-1 1,-16 20-1,22-29 0,0 0 1,0 0-1,-1 0 1,1 0-1,-1 0 0,1-1 1,-1 1-1,0-1 1,0 1-1,1-1 0,-1 0 1,-4 1-1,5-2 1,0 0 1,1 0-1,-1 0 0,1 0 1,-1 0-1,1-1 0,-1 1 0,1 0 1,-1-1-1,1 1 0,-1-1 0,1 1 1,-1-1-1,1 0 0,0 0 1,-1 0-1,1 0 0,0 0 0,0 0 1,0 0-1,0 0 0,0 0 0,0 0 1,0-1-1,0 1 0,0 0 0,0-2 1,-3-4-2,1-1 0,0 1 0,0-1 0,1 0 0,0 1 0,1-1 1,-1 0-1,1 0 0,1 0 0,0 0 0,1-10 0,1-4-7,0 0 0,2 0 0,7-22 0,1 8-370,1 1-1,1 1 0,2 0 1,2 1-1,1 0 1,1 2-1,2 0 1,1 2-1,35-35 1,-25 31-359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6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0 737 11562,'1'-5'251,"-1"0"-1,0 0 1,1 0-1,0 0 1,0 0-1,1 0 1,0 0-1,-1 0 1,1 1-1,3-6 1,7-20 1142,7-59 141,-16 65-1132,2 1-1,0 0 0,1 0 1,2 1-1,11-26 1,-18 46-366,-1 1 1,1 0 0,0 0 0,-1 0 0,1 0 0,0 0 0,0-1 0,0 1 0,0 1 0,0-1-1,0 0 1,0 0 0,0 0 0,0 0 0,0 1 0,0-1 0,0 1 0,3-2 0,-3 2-7,0 0 0,0 0 1,0 0-1,0 0 0,0 1 0,0-1 1,0 0-1,0 0 0,0 1 1,0-1-1,0 1 0,0-1 1,0 1-1,0-1 0,-1 1 1,1-1-1,0 1 0,0 0 1,0 0-1,4 5 78,0 1 1,0-1 0,-1 1-1,0-1 1,4 11 0,8 24 154,0 2 0,15 74 0,7 21-52,-36-182-123,-5-16-69,-2-47 3,5 90-4,1 1 0,1-1 1,0 1-1,6-21 0,-7 36-13,-1-1-1,0 1 1,1 0-1,-1-1 1,1 1 0,0 0-1,-1-1 1,1 1 0,0 0-1,0 0 1,0 0 0,0 0-1,0 0 1,1-1 0,-2 2 0,1-1 0,-1 1 0,1 0 1,0 0-1,-1 0 0,1-1 0,-1 1 1,1 0-1,-1 0 0,1 0 0,-1 0 1,1 0-1,0 0 0,-1 0 0,1 0 0,-1 0 1,1 1-1,-1-1 0,1 0 0,0 0 1,-1 0-1,1 1 0,0 0 0,2 1 18,0 0 1,-1 1-1,1-1 0,-1 1 0,0 0 0,1 0 0,-1 0 0,0 0 1,2 4-1,12 27 160,-2-1 1,0 2-1,-3 0 1,-1 0 0,6 40-1,-22-123-162,1 0-1,3-74 1,2 117-19,0 1 1,0 0 0,1-1-1,0 1 1,0 0 0,0 0 0,3-6-1,-4 9-1,0 1 0,1-1 0,-1 1 0,0-1-1,1 1 1,-1-1 0,0 1 0,1-1 0,-1 1-1,1 0 1,-1-1 0,1 1 0,-1 0 0,1-1-1,-1 1 1,1 0 0,-1-1 0,1 1 0,0 0-1,-1 0 1,1 0 0,0 0 0,0 0 0,1 0 1,-1 0-1,0 0 1,0 1-1,1-1 1,-1 1-1,0-1 1,0 1-1,0-1 1,0 1-1,0 0 1,0 0-1,0-1 1,2 3-1,61 59 44,19 16 9,-74-71-44,0 0 1,1-1-1,0 0 0,0 0 1,1-1-1,-1 0 0,19 4 1,-25-7-7,0-1 0,0 0 0,0-1 0,0 1 0,0-1 1,0 0-1,0 0 0,0 0 0,0 0 0,0-1 0,0 0 1,0 0-1,0 0 0,0 0 0,0 0 0,-1-1 0,1 0 1,0 1-1,-1-2 0,1 1 0,-1 0 0,0-1 0,0 1 1,0-1-1,0 0 0,0 0 0,2-3 0,0-2-1,0 0 1,-1 0-1,0 0 0,-1 0 0,1-1 0,-2 0 0,1 1 1,-1-1-1,0 0 0,-1 0 0,0-10 0,0 10-2,0 1 0,-1-1-1,-1 0 1,1 0 0,-2 0 0,1 1-1,-1-1 1,0 0 0,-1 1 0,-6-15-1,9 22 1,0 1-1,-1-1 0,1 1 0,0-1 1,0 0-1,-1 1 0,1-1 0,-1 1 1,1-1-1,-1 1 0,1-1 0,0 1 1,-1 0-1,0-1 0,1 1 0,-1-1 0,1 1 1,-1 0-1,1 0 0,-1-1 0,0 1 1,0 0-1,1 0 1,-1 0-1,1 1 1,0-1 0,-1 0-1,1 0 1,-1 1-1,1-1 1,0 0-1,0 1 1,-1-1-1,1 0 1,0 1 0,0-1-1,-1 0 1,1 1-1,0-1 1,0 0-1,0 1 1,-1-1 0,1 1-1,0 0 1,-3 30 27,5-13-18,1-1 0,1 0 0,1 0 0,0 0 0,1-1 0,1 1 0,0-2 0,1 1 0,1-1-1,1 0 1,0-1 0,13 15 0,-18-24-6,-1-1-1,1 0 1,-1 0 0,1-1-1,1 1 1,-1-1-1,0 0 1,7 2 0,-10-4-4,-1-1 0,1 1 0,-1-1 0,0 1 0,1-1 0,-1 1 0,1-1 1,0 0-1,-1 0 0,1 0 0,-1 0 0,1 0 0,-1 0 0,1 0 1,-1-1-1,1 1 0,-1 0 0,1-1 0,-1 1 0,1-1 0,-1 0 1,1 0-1,-1 1 0,0-1 0,0 0 0,1 0 0,-1 0 0,0 0 0,0 0 1,0 0-1,0-1 0,0 1 0,0 0 0,0-1 0,-1 1 0,1 0 1,0-2-1,1-2-2,-1 0 0,1-1 0,-1 1 0,0 0 0,-1 0 0,0-1 0,1 1 0,-2 0 0,1-1 0,-1 1 0,1 0 0,-2-1 1,1 1-1,-3-7 0,-1-2-5,-1 1 1,0-1 0,-1 1 0,-9-12 0,7 10 4,-2 1 0,1 0 0,-2 1 1,0 0-1,0 0 0,-1 1 1,-1 1-1,0 1 0,-19-12 0,17 18 7,16 4-5,0 0 1,0 0-1,0 0 1,0 0-1,-1 1 1,1-1-1,0 0 1,0 0-1,0 0 0,0 0 1,0 1-1,-1-1 1,1 0-1,0 0 1,0 1-1,0-1 1,0 0-1,0 0 1,0 0-1,0 1 1,0-1-1,0 0 0,0 0 1,0 1-1,0-1 1,0 0-1,0 0 1,0 0-1,0 1 1,0-1-1,0 0 1,0 0-1,0 0 1,1 1-1,-1-1 0,1 3 4,1 0-1,-1-1 1,1 1-1,-1 0 0,1-1 1,0 0-1,4 5 0,0-2 2,0 0-1,0-1 1,1 1-1,-1-1 1,1-1-1,0 1 1,0-1-1,0 0 1,1-1-1,-1 1 1,1-2-1,-1 1 1,1-1-1,0 0 1,-1 0-1,1-1 1,14-1-1,-11-1-1,0-1-1,0 1 1,0-2-1,0 1 1,-1-1-1,0-1 1,0 0-1,0 0 1,-1-1-1,1-1 1,15-14-1,-8 6-4,-1-1 0,-1-1 0,-1-1 0,0 0 0,-1-1 0,-1 0 0,-1-1 0,-1 0 0,0-1 0,-2 0 0,9-34 0,-15 48-1,-1-1 1,-1 1-1,1 0 0,-1-1 1,-1 1-1,1-1 0,-1 1 0,-3-12 1,4 18 2,-1-1 0,1 0 1,-1 1-1,1-1 0,-1 1 0,1-1 1,-1 0-1,0 1 0,0-1 1,0 1-1,0 0 0,0-1 0,0 1 1,0 0-1,0 0 0,-1-1 1,1 1-1,0 0 0,-1 0 0,1 1 1,-1-1-1,1 0 0,-1 0 1,0 1-1,1-1 0,-1 1 0,1-1 1,-1 1-1,0 0 0,1-1 1,-1 1-1,0 0 0,0 0 0,1 0 1,-1 1-1,0-1 0,1 0 1,-1 1-1,0-1 0,1 1 0,-1-1 1,-1 2-1,-1 0 8,0 0 0,1 1 0,-1-1 1,1 1-1,-1 0 0,1 0 0,0 0 0,1 0 0,-1 1 1,0-1-1,1 1 0,0-1 0,0 1 0,0 0 0,0 0 0,0 0 1,1 0-1,-2 6 0,-1 6 35,1 1 1,0 0-1,-1 23 0,4-14 21,0 0 1,2 0-1,1 0 0,1 0 0,1-1 1,13 39-1,-11-43-21,1-1 0,1 0 0,1 0 0,0-1 0,2-1-1,0 0 1,1 0 0,19 19 0,-24-29-31,2 0 0,-1-1-1,1 0 1,0 0 0,0-1-1,1-1 1,-1 1 0,2-2 0,-1 0-1,13 4 1,-19-7-142,0 1 0,0-1 0,0 0 0,0-1 0,0 1 0,0-1 0,0 0 0,0-1 0,0 1 0,0-1 0,0 0 0,0 0 0,-1 0 0,1-1 0,0 1 0,0-1 0,-1 0-1,1-1 1,-1 1 0,0-1 0,0 0 0,0 0 0,0 0 0,0-1 0,-1 1 0,6-7 0,-7 6 8,0 1 1,0-1-1,0 0 0,-1 0 0,1 0 0,-1 0 0,0 0 0,0-1 1,0 1-1,0-7 0,0-26-756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6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46 17524,'3'-24'1352,"-3"16"-1008,-3-2-112,-11 7 608,-5 3-328,-4 3-135,-4 2-9,-1 5-64,-2 0-40,1 3-200,-1 2-160,3 1-480,3 1-265,7 1-743,5 0-944,15-9 1879,8-2-487,13-14-216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7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17156,'27'-31'2024,"0"7"-1320,-2 17-312,-1 9 1057,-4 22-657,0 12-104,-1 17-384,-5 8-296,-5 6-704,-5 4-392,-4 2 880,-6-3-184,5-14-161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25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82 126 9170,'0'-23'936,"1"10"-193,-1-1-1,-1 0 1,0 0-1,-5-21 1,6 35-700,0 0 0,0 0-1,0 0 1,-1 0 0,1 0 0,0 0 0,0 0-1,0 0 1,-1 0 0,1 1 0,0-1 0,0 0-1,0 0 1,0 0 0,-1 0 0,1 0 0,0 0 0,0 1-1,0-1 1,0 0 0,0 0 0,-1 0 0,1 0-1,0 1 1,0-1 0,0 0 0,0 0 0,0 0-1,0 1 1,0-1 0,0 0 0,0 0 0,0 0-1,0 1 1,0-1 0,0 0 0,0 0 0,0 0 0,0 1-1,-3 20 608,2 0 0,0 30 0,1-7-154,-1 27 86,1-17-143,-2-1-1,-10 55 0,7-98-300,1-16-20,-3-20 10,7 24-126,-13-78 187,-3-88-1,15 142-170,0 19-13,-1-20 111,1 0 0,2-29 0,-1 55-103,0 0-1,0 0 0,0 0 0,0 0 1,0 0-1,0 0 0,1 0 0,-1 0 1,0 0-1,0 0 0,1 0 0,-1 0 1,1 1-1,-1-1 0,1 0 0,-1 0 1,1 0-1,-1 0 0,1 1 0,0-1 0,-1 0 1,1 0-1,0 1 0,0-1 0,-1 1 1,1-1-1,0 1 0,0-1 0,0 1 1,0-1-1,0 1 0,0 0 0,0-1 1,0 1-1,0 0 0,0 0 0,0 0 0,0 0 1,0 0-1,0 0 0,0 0 0,0 0 1,0 0-1,0 0 0,0 1 0,0-1 1,0 0-1,0 1 0,-1-1 0,2 1 1,7 3 57,-1 1 1,0-1 0,0 2 0,10 8-1,-10-8-15,18 13 61,243 186 364,-258-193-449,-11-12-30,1 1 0,-1-1 0,0 0 0,0 0-1,0 0 1,0 0 0,0 0 0,0 1 0,0-1 0,0 0 0,0 0 0,0 0 0,0 0 0,0 1 0,0-1 0,0 0 0,0 0-1,0 0 1,0 0 0,0 1 0,0-1 0,0 0 0,0 0 0,0 0 0,0 0 0,0 1 0,0-1 0,0 0 0,0 0-1,0 0 1,-1 0 0,1 1 0,0-1 0,0 0 0,0 0 0,0 0 0,0 0 0,-1 0 0,-25 3 29,25-3-31,-137 6 66,65-1-392,70-5-18,0 0 1,0 0-1,1 0 0,-1-1 0,0 1 0,0-1 0,0 1 0,1-1 0,-1 0 0,0 0 0,1 0 0,-1-1 0,1 1 0,-1-1 0,1 1 0,0-1 0,0 0 0,-1 0 0,1 0 0,0 0 0,-1-2 0,-3-4-870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26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179 458 11835,'-10'-13'1847,"1"-1"-1,1 0 1,-14-30 0,-26-70-327,-31-126 59,78 239-1610,1 0 0,0 0-1,-1 1 1,1-1 0,0 0 0,0 0 0,-1 0 0,1 1 0,0-1 0,0 0 0,0 0-1,0 0 1,0 1 0,0-1 0,0 0 0,1 0 0,-1 0 0,0 1 0,0-1 0,1 0 0,-1-1-1,1 2-36,0 0 0,-1 1 0,1-1 0,0 0 0,-1 0-1,1 0 1,0 1 0,-1-1 0,1 0 0,-1 1 0,1-1-1,0 1 1,-1-1 0,1 0 0,-1 1 0,1-1 0,-1 1-1,1 0 1,25 32-2709,10 30 932,-18-26 729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5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1118 13675,'24'-27'1208,"3"-22"-784,5-12-136,-8-15 1377,-6-7-1089,-10-15-176,-7-6 8,-12-3 0,-8 2 0,-16 14-72,-4 8-128,-13 15-496,-5 8-312,1 19-1560,-4 7 1856,6 16-281,5 5-231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26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44 448 13307,'2'-1'105,"-1"0"0,0 0 1,0 0-1,-1-1 0,1 1 0,0 0 1,0-1-1,0 1 0,-1-1 1,1 1-1,-1-1 0,1 1 0,-1-1 1,0 0-1,0 1 0,0-1 1,1 1-1,-1-1 0,-1-3 0,-3-32 861,-19-62 1008,16 77-1713,1-1 1,1 0-1,1 0 1,1-1 0,1 0-1,2-26 1,0 46-216,0-1 1,1 1-1,0-1 1,0 1-1,0 0 0,0 0 1,1 0-1,0 0 1,0 0-1,0 0 0,0 0 1,0 0-1,1 1 1,0-1-1,0 1 0,0 0 1,4-4-1,-3 5-2,-1 0-1,1 0 1,-1 0-1,1 1 0,0-1 1,0 1-1,0 0 1,0 0-1,0 0 1,0 0-1,0 1 0,0 0 1,0 0-1,0 0 1,0 0-1,0 1 0,0-1 1,7 3-1,-6-1-10,1 0-1,-1 0 0,0 0 1,0 0-1,-1 1 0,1 0 1,0 0-1,-1 1 0,0-1 1,1 1-1,-2 0 0,1 0 1,0 0-1,-1 0 0,0 1 1,1-1-1,-2 1 1,4 8-1,-4-10-29,-1 0 1,0 0 0,0 0-1,0 0 1,-1 0 0,1 0-1,-1 0 1,0 0-1,0 0 1,0 0 0,0 1-1,0-1 1,-1 0 0,1 0-1,-1 0 1,0 0-1,0 0 1,0 0 0,0 0-1,-1 0 1,1 0-1,-1-1 1,0 1 0,0 0-1,0-1 1,0 0 0,0 1-1,0-1 1,-1 0-1,1 0 1,-1 0 0,1 0-1,-5 1 1,-40 20 20,47-23-20,0 0 1,-1 1 0,1-1-1,0 0 1,-1 0-1,1 0 1,0 0-1,0 0 1,-1 1-1,1-1 1,0 0 0,0 0-1,-1 0 1,1 1-1,0-1 1,0 0-1,0 1 1,-1-1-1,1 0 1,0 0 0,0 1-1,0-1 1,0 0-1,0 1 1,0-1-1,0 0 1,0 0-1,0 1 1,0-1 0,0 0-1,0 1 1,0-1-1,0 0 1,0 1-1,0-1 1,0 0-1,0 1 1,0-1 0,0 0-1,0 1 1,0-1-1,1 0 1,-1 0-1,0 1 1,0-1 0,0 0-1,1 0 1,-1 1-1,0-1 1,0 0-1,0 0 1,1 0-1,-1 1 1,0-1 0,1 0-1,-1 0 1,0 0-1,0 0 1,1 0-1,-1 0 1,0 0-1,1 1 1,26 12 175,-20-10-112,37 17 183,74 37 434,-101-47-682,0 0 0,0 2 1,-1 0-1,22 22 0,-33-29-216,0 1 1,0 0 0,6 11-1,-4 4-437,-7-21 634,0 1 0,0 0 0,0-1 0,-1 1 0,1 0 0,0-1 1,0 1-1,0 0 0,0-1 0,-1 1 0,1-1 0,0 1 0,0 0 0,-1-1 0,1 1 0,-1-1 0,1 1 0,0-1 1,-1 1-1,1-1 0,-1 1 0,1-1 0,-1 0 0,1 1 0,-2 0 0,-9 0-377,-4-7-139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7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29 617 12859,'-3'-4'170,"0"0"-1,0 0 1,0-1 0,0 0 0,1 1-1,0-1 1,0 0 0,0 0 0,1 0-1,0 0 1,0 0 0,0-1 0,0 1 0,1 0-1,0-1 1,0 1 0,0 0 0,1 0-1,1-7 1,5-30 204,2 0 1,1 1-1,3 0 0,1 1 0,1 1 0,3 0 1,1 1-1,2 1 0,32-43 0,-47 73-268,0 0 0,0 0-1,1 0 1,0 1-1,0 0 1,0 0 0,1 1-1,15-8 1,-21 12-67,1-1-1,0 1 1,0 0 0,0 0-1,0 1 1,0-1 0,0 1-1,0-1 1,0 1 0,0 0-1,0 0 1,0 0 0,0 0-1,0 1 1,0-1 0,0 1-1,-1 0 1,1 0 0,0 0 0,0 0-1,0 0 1,-1 1 0,1-1-1,-1 1 1,1 0 0,-1 0-1,1 0 1,-1 0 0,0 0-1,0 0 1,2 4 0,2 3 38,0 0 0,0 1 0,-2-1 0,1 1 1,-1 0-1,0 1 0,3 17 0,11 79 147,-17-98-214,14 218 55,7-361-100,-20 122 31,3-15 16,1 0 1,1 0-1,1 1 0,2 0 0,16-33 1,-25 57-6,0 0 1,0 0 0,0 0 0,1 1 0,-1-1-1,1 0 1,-1 0 0,1 1 0,0-1-1,-1 1 1,1 0 0,0-1 0,0 1 0,3-1-1,-4 1 1,0 1 0,1 0-1,-1 0 1,0 0 0,0 0-1,0 0 1,0 0 0,0 0-1,0 0 1,1 0-1,-1 1 1,0-1 0,0 0-1,0 1 1,0-1 0,0 1-1,0-1 1,0 1 0,0-1-1,1 2 1,2 2 16,0 0 0,0 0 0,-1 1 0,0-1 0,0 1 0,0 0 0,-1-1 0,1 1 0,2 10 0,6 22 108,12 73 0,1 9-37,-24-118-94,0-1 1,1 1-1,-1 0 1,0 0-1,0 0 1,1 0-1,-1-1 0,0 1 1,1 0-1,-1 0 1,0-1-1,1 1 1,-1 0-1,1-1 1,0 1-1,-1-1 0,1 1 1,0 0-1,0 0 1,0-1-1,-1 0 0,0-1 1,1 1-1,-1 0 0,1 0 0,-1 0 1,1 0-1,-1 0 0,0-1 0,1 1 1,-1 0-1,1 0 0,-1-1 0,0 1 1,1 0-1,-1-1 0,0 1 0,1 0 0,-1-1 1,0 1-1,0-1 0,1 1 0,-1 0 1,0-2-1,17-39 46,-13 28-41,0 1 20,1-1 1,0 1-1,1 0 0,0 0 0,1 0 0,0 1 0,1 0 1,0 1-1,1 0 0,10-10 0,-17 19-15,0-1 1,0 1-1,1-1 0,-1 1 0,0 0 0,0 0 0,1 0 0,-1 0 1,1 0-1,-1 0 0,1 1 0,-1-1 0,1 1 0,-1 0 1,1 0-1,-1 0 0,1 0 0,-1 0 0,1 0 0,0 1 0,-1-1 1,1 1-1,-1 0 0,0 0 0,1 0 0,3 2 0,4 3 45,-1 1-1,1 0 1,-1 1-1,14 15 0,-15-14-36,0-1-1,1 0 1,12 8-1,-19-15-59,-1 0 1,1 0-1,0 0 0,0 0 0,-1-1 0,1 1 0,0-1 0,0 1 0,0-1 0,0 1 0,0-1 0,0 0 0,0 0 1,0 0-1,0 0 0,0 0 0,0-1 0,0 1 0,-1 0 0,3-2 0,-1 1-167,0-1-1,-1 1 0,1-1 1,-1 0-1,1 1 0,-1-1 1,0-1-1,0 1 1,0 0-1,0 0 0,3-6 1,0 0-414,-1-2 0,0 1 0,0 0 1,0-1-1,-1 0 0,2-16 0,-1-1-789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9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1 13523,'-3'3'248,"1"1"0,-1-1 0,1 1 0,0 0 0,1 0 0,-1 0 0,1 0 1,-1 1-1,1-1 0,1 0 0,-1 1 0,0 6 0,-3 15 844,-63 237 2897,65-253-3884,2-7-63,-1 1 1,0 0-1,0-1 0,0 1 1,-1-1-1,1 0 1,-1 1-1,1-1 1,-5 5-1,8-36 91,7-28-46,4-1 0,29-83 0,-40 134-48,0 1 0,0 0 0,1 0 1,0 0-1,4-6 0,-7 10-28,1 0-1,-1 1 1,1-1 0,-1 1-1,1-1 1,-1 1-1,1-1 1,0 1-1,-1 0 1,1-1-1,0 1 1,-1 0-1,1-1 1,0 1 0,-1 0-1,1 0 1,0 0-1,-1-1 1,1 1-1,1 0 1,-1 1 3,0-1 0,0 0 0,0 1 0,0-1 0,0 1 0,0-1 0,0 1 0,0 0 0,0-1 0,-1 1 0,1 0 0,0 0 0,0 0 0,-1-1 1,1 1-1,0 0 0,-1 0 0,1 2 0,12 22 92,-2 0 0,-1 1 0,-1 1 1,-1 0-1,5 32 0,3 11-14,-9-43-57,-5-16-21,1 1 0,0-1 0,1 0 0,0 0 0,7 11 0,-11-22-13,0 0-1,0 0 1,0 0 0,0 0 0,0 0-1,0 0 1,0 0 0,0 0 0,0-1-1,0 1 1,0 0 0,0 0 0,0 0-1,0 0 1,0 0 0,0 0 0,0 0-1,0 0 1,0 0 0,0 0 0,0 0-1,0 0 1,0 0 0,0 0 0,1 0 0,-1 0-1,0 0 1,0 0 0,0 0 0,0 0-1,0 0 1,0 0 0,0 0 0,0 0-1,0 0 1,0 0 0,0 0 0,0 0-1,0 0 1,0 0 0,0 0 0,0 0-1,0 0 1,1 0 0,-1 0 0,0 0-1,0 0 1,0 0 0,0 0 0,0 0-1,0 0 1,0 0 0,0 0 0,0 1-1,0-11 16,-4-13-1,-1 11-12,0 0 0,0 1 0,-1-1 0,-1 1 0,0 0-1,0 1 1,-1 0 0,0 0 0,-1 0 0,0 1 0,0 1 0,-1 0 0,0 0 0,-1 0 0,0 2 0,0-1 0,0 1 0,-1 1 0,-20-7 0,29 11 5,-1 0 0,0 1 0,1-1 0,-1 1 0,0-1 0,0 1 0,1 1 0,-1-1 0,0 0 0,1 1 0,-1 0 0,-5 1 0,2 2-283,0-1 0,1 1 0,0 0 0,0 0 0,-6 6 0,11-10 161,1 1 0,0-1 1,-1 0-1,1 1 0,0-1 0,-1 0 1,1 1-1,-1-1 0,1 0 0,-1 0 1,1 1-1,0-1 0,-1 0 1,1 0-1,-1 0 0,1 0 0,-1 1 1,1-1-1,-1 0 0,1 0 0,-1 0 1,1 0-1,-1 0 0,1 0 0,-1 0 1,1-1-1,-1 1 0,0 0 0,-2-13-2746,10-20 214,4 9 1417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9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27 473 12675,'2'-14'816,"-1"-1"0,0 1 0,-1-1 0,0 0 0,-4-22 0,1 5 54,-6-98 1229,-6-71-2753,17 206-2382,2 13 2452,-2 2-231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9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0 520 14595,'4'-5'194,"-1"-1"-1,0 0 1,-1 0-1,1 0 1,-1 0-1,0 0 1,-1 0 0,1 0-1,-1-9 1,3-65 713,-3 39-378,-1 35-459,13-138 1350,-10 128-1241,0-1 0,1 0-1,1 1 1,0 0-1,2 0 1,10-21-1,-15 34-131,0-1 0,0 1 0,1 0 0,-1 0 0,0 1 0,1-1-1,0 0 1,0 1 0,0-1 0,0 1 0,0 0 0,0 0 0,1 0 0,-1 1 0,0-1 0,1 1 0,0 0-1,-1 0 1,1 0 0,4-1 0,-4 2-10,-1 0 0,0 1 0,1-1 0,-1 0 0,0 1 0,0 0 0,1 0 0,-1 0-1,0 0 1,0 0 0,0 1 0,0-1 0,0 1 0,-1 0 0,1 0 0,0 0 0,-1 0 0,1 0 0,-1 1-1,0-1 1,0 1 0,0 0 0,2 3 0,0 0-5,-1 1-1,1 1 0,-1-1 1,0 1-1,-1-1 1,0 1-1,0 0 1,-1 0-1,0-1 0,0 1 1,-1 0-1,0 0 1,0 0-1,-1 0 0,0 0 1,0 0-1,-1 0 1,-4 11-1,3-11-24,0 0 0,0-1 0,-1 1 0,0-1 0,0 1 0,-1-1 1,0-1-1,0 1 0,0-1 0,-1 0 0,0 0 0,-1 0 0,1-1 0,-1 0 0,0 0 0,0-1 0,-11 6 0,17-10 10,1 0-1,-1 0 1,1 0 0,-1 0-1,1 0 1,0 0-1,-1 1 1,1-1-1,-1 0 1,1 0-1,0 0 1,-1 1-1,1-1 1,-1 0 0,1 1-1,0-1 1,-1 0-1,1 1 1,0-1-1,0 0 1,-1 1-1,1-1 1,0 1 0,0-1-1,0 0 1,-1 1-1,1-1 1,0 1-1,0 0 1,11 7 281,33 4 34,-34-10-213,18 5-492,-1 2 0,0 1 1,-1 0-1,0 2 0,40 26 0,-46-18-1551,-10-8 649,-9-13 199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0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11 16307,'-4'-6'1601,"-5"2"-1201,-3 4-216,-4 1 1776,-9 0-1864,-2 1-32,-4 1 0,2-2 24,0 3-88,4 2-144,5 4-464,5 1-312,9 5-1392,8 0 1911,13 1-351,5-3-312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0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1 12155,'2'4'1432,"-9"4"-832,-5 2-280,-7 0 1697,-8 0-1281,-7-3-688,-1-2-200,-3-5-1009,1-1 1057,3-6-168,6-1-112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1.1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25 331 11322,'-2'-3'208,"0"1"0,0 0 0,0-1-1,0 1 1,0-1 0,0 0 0,0 0-1,1 0 1,0 0 0,-1 0 0,1 0 0,0 0-1,1 0 1,-1 0 0,0 0 0,1-1-1,0-2 1,-1-10 521,1 1 0,3-20 0,-2 29-685,1-16 482,1 1 0,1 0 0,8-21 0,-10 35-326,1-1 0,0 0 0,0 1 0,1 0 0,0 0 0,0 0 0,0 0 0,1 1 0,0 0 0,1 0 0,6-7 0,-11 12-159,0 0 1,0 1 0,1-1-1,-1 0 1,0 0 0,0 1-1,0-1 1,1 1 0,-1-1-1,0 1 1,1 0 0,-1-1-1,0 1 1,1 0 0,-1 0-1,0 0 1,1 0 0,-1 0-1,1 0 1,-1 0 0,0 0-1,2 1 1,-1 0 2,0 0-1,0 0 1,0 0 0,0 1-1,-1-1 1,1 1 0,0-1 0,-1 1-1,1-1 1,-1 1 0,1 0-1,1 3 1,2 4 55,0 2-1,0-1 1,-1 1-1,4 14 1,3 24-13,-2-1 0,-2 1-1,-2 0 1,-2 51 0,1-133-54,9-36 0,-11 61-23,0 1 1,0-1-1,0 1 0,1 0 1,0 0-1,1 0 0,7-11 0,-10 16 1,1 0-1,-1 0 1,1 0-1,0 1 1,0-1-1,0 0 1,0 1-1,0-1 1,1 1-1,-1 0 1,0-1-1,1 1 1,-1 0-1,0 1 1,1-1-1,-1 0 1,1 1-1,0-1 1,-1 1-1,1 0 1,-1 0-1,1 0 1,0 0-1,-1 0 1,1 1-1,2 0 1,7 3 36,-1 0 1,0 1 0,0 0-1,0 1 1,-1 1-1,0-1 1,0 2-1,14 12 1,32 22 198,-50-38-208,0 0 1,0-1 0,1 0 0,0-1-1,-1 1 1,1-1 0,11 2-1,-15-4-19,0 1-1,0-1 1,0 0-1,0 0 1,0 0-1,0-1 1,-1 1-1,1-1 1,0 1 0,0-1-1,0 0 1,0 0-1,-1 0 1,1-1-1,-1 1 1,1-1-1,4-3 1,-4 2-27,1-1 0,-1 0 1,1 0-1,-1 0 1,0 0-1,0 0 1,-1-1-1,0 0 0,3-6 1,0-4-771,-1 0 0,0 0 0,-1 0 0,-1 0 0,0-31 0,-2 37-296,-1 0 0,0 0 0,-4-12 0,3 10-207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2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 12251,'0'50'1254,"-2"0"0,-3 0 1,-14 70-1,10-66-657,6-36-409,-19 157 1879,22-172-1771,1-4-78,4-11 46,5-20 16,27-113 291,39-124 167,-74 262-652,1 0-1,-1 0 1,1 1-1,1-1 1,6-9-1,-9 15-64,-1 0 0,1 1-1,-1-1 1,1 0 0,0 1-1,-1-1 1,1 1 0,0-1-1,0 1 1,-1-1 0,1 1 0,0-1-1,0 1 1,0 0 0,0 0-1,0-1 1,-1 1 0,1 0-1,0 0 1,0 0 0,1 0 0,0 0 2,-1 1 1,1 0-1,-1-1 0,1 1 1,-1 0-1,1 0 1,-1 0-1,0 0 1,0 0-1,1 0 1,-1 0-1,0 0 1,0 1-1,0-1 1,0 0-1,1 3 0,18 31 115,-2 1-1,-1 1 1,15 51-1,1 0-96,-18-51-27,-8-16 10,1-1 0,21 36 0,-21-48 0,-4-10 7,-5-16 4,-2 11-26,0 0-1,-1 0 0,1 0 0,-2 0 1,1 1-1,-1-1 0,1 1 0,-2 1 1,1-1-1,-1 1 0,0-1 0,0 2 1,0-1-1,-1 1 0,1 0 0,-1 0 1,0 1-1,-14-6 0,11 6-116,0 0 0,0 1 0,0 0 0,0 0 0,0 1 0,0 0 0,-1 1 0,1 0 0,0 1 0,0 0 0,0 1 0,0 0 0,-19 6 0,27-7-205,0 0-1,0 0 0,0-1 1,-1 1-1,1-1 0,0 0 0,0 1 1,0-1-1,0 0 0,0 0 1,-4-1-1,5 1 105,0 0 0,0-1 0,1 1 1,-1-1-1,0 1 0,0-1 0,0 1 0,1-1 0,-1 1 0,0-1 0,1 0 1,-1 0-1,0 1 0,1-1 0,-1 0 0,1 0 0,-1 0 0,1 0 0,0 1 1,-1-1-1,1 0 0,0 0 0,-1 0 0,1 0 0,0 0 0,0 0 0,0-1 1,0-11-931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2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1 477 13867,'4'-15'536,"0"1"-1,-1-1 1,-1 0 0,0 0-1,-1 0 1,-1-1 0,-1-18-1,0-2-80,1-10-4,-8-210 218,6 287-5877,0-7 4351,1 4-298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7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4 14547,'-25'-1'465,"-193"-1"560,194 3-1020,-49 4 189,68-4-258,-1 0 0,1 0 0,0 1 0,-1-1 0,1 1 0,0 0 0,0 1 0,0-1 1,-9 7-1,13-8-12,0-1 1,1 1 0,-1 0-1,0-1 1,0 1 0,1 0-1,-1 0 1,1 0 0,-1 0-1,0-1 1,1 1 0,-1 0-1,1 0 1,0 0 0,-1 0-1,1 0 1,0 0 0,0 0-1,0 0 1,-1 0 0,1 0-1,0 0 1,0 1 0,1 0-1,-1 0 16,1 0-1,0 0 1,0 0 0,0 0-1,0-1 1,0 1 0,0 0-1,1-1 1,-1 1 0,0-1-1,1 1 1,1 0 0,4 3-220,0 0 0,0 0 1,1-1-1,14 7 0,-4-5-723,0 0 0,1-1 0,30 4-1,58 0 2807,-52-5 527,-43-1-1023,-17 3 290,-22 4-173,-115 6-979,38-6-1890,93-8 1102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2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1 501 14099,'6'-10'228,"0"0"0,0 0 0,-1 0-1,0-1 1,-1 1 0,0-1 0,3-17 0,10-82 862,-7 30-156,-5 49-548,-1 6 142,12-42 0,-15 61-443,1 0 1,1 0-1,-1 1 0,1-1 0,0 1 1,0 0-1,0-1 0,1 1 0,0 1 1,0-1-1,0 1 0,7-6 0,-8 8-55,-1 0-1,0 1 1,0 0 0,0-1-1,1 1 1,-1 0-1,1 0 1,-1 0-1,1 1 1,-1-1-1,1 1 1,-1-1-1,1 1 1,0 0 0,-1 0-1,1 0 1,-1 0-1,1 0 1,0 1-1,-1-1 1,1 1-1,-1 0 1,1-1-1,-1 1 1,1 1-1,-1-1 1,0 0 0,0 0-1,1 1 1,-1-1-1,0 1 1,0 0-1,0 0 1,-1-1-1,1 1 1,0 1-1,-1-1 1,1 0 0,-1 0-1,0 0 1,1 1-1,-1-1 1,-1 1-1,1-1 1,1 4-1,-1 2 13,0-1-1,0 1 0,-1 0 1,0 0-1,0-1 0,-1 1 1,0 0-1,0-1 0,-1 1 1,0 0-1,0-1 0,-4 9 1,-5 6 60,0 0 0,-22 29 1,-7 14 269,39-64-353,1 0 0,-1 0 0,1 0 0,0-1 0,0 1 0,0 0 0,-1 0 0,1 0 0,0 0 0,0 0 0,0 0 0,0-1 1,0 1-1,0 0 0,1 0 0,-1 0 0,0 0 0,0 0 0,1 0 0,-1-1 0,0 1 0,1 0 0,-1 0 0,1 0 0,-1-1 1,1 1-1,-1 0 0,1-1 0,-1 1 0,1 0 0,0-1 0,0 1 0,-1-1 0,1 1 0,0-1 0,0 1 0,-1-1 0,2 1 1,5 2 81,0 0 0,-1-1 1,14 4-1,-8-3 19,-5-1-109,25 9 220,32 15 1,-55-22-621,-1 1 1,0-1 0,0 2-1,0-1 1,0 1-1,-1 0 1,0 0 0,10 13-1,-16-20-208,-2-8-185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3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78 20708,'-15'-1'1641,"5"-3"-1441,8-3-184,5-2 808,-3 1-1352,0-2-328,2 3-657,-1-2-1007,6 4 1936,6-2-433,9-3-303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4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1 679 15411,'12'-45'1630,"-2"-1"0,6-63 0,-2-94 139,-13 171-1498,1-3 15,0-173 1454,1 218-1625,0 0 0,0 0 1,1-1-1,0 1 0,11 17 1,-11-21-110,0 0 1,0 0-1,1 0 1,0 0-1,0-1 1,1 0-1,-1 0 1,1 0 0,0-1-1,0 1 1,0-2-1,1 1 1,0-1-1,0 0 1,-1 0-1,2 0 1,-1-1-1,11 2 1,7-2 47,0 0 0,0-1 0,0-1 0,29-5 0,1 1 181,-51 4-211,1-1-1,-1 1 1,0 0 0,1 0-1,-1 1 1,0-1-1,1 1 1,-1 0 0,0 0-1,0 1 1,0-1-1,0 1 1,0 0-1,0 0 1,0 0 0,0 1-1,-1-1 1,1 1-1,-1 0 1,0 0 0,0 0-1,0 0 1,0 0-1,-1 1 1,4 4 0,1 6 41,0 0 1,-1 1-1,0 0 0,5 25 1,11 68-218,-17-76-21,59 390-6752,-59-394 5726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5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9 16091,'-4'7'223,"0"1"-1,0-1 1,1 1-1,0-1 0,0 1 1,0 0-1,1 0 1,1 0-1,-2 17 1,-3 9 416,-42 207 2391,44-220-2614,18-96-196,4 0 1,41-110-1,-56 177-170,0 1 0,1-1-1,0 1 1,0 0 0,7-9-1,-11 16-35,1-1 0,0 0 0,0 0 0,0 0 0,-1 0 0,1 1 0,0-1 0,0 1 0,0-1 0,0 0 0,0 1 0,0 0 0,0-1 0,0 1-1,0-1 1,1 1 0,-1 0 0,0 0 0,2 0 0,-2 0 1,0 1 0,1-1-1,-1 1 1,1-1 0,-1 1-1,0 0 1,1 0 0,-1 0-1,0-1 1,0 1 0,0 0 0,0 1-1,0-1 1,0 0 0,0 0-1,0 0 1,0 1 0,0-1-1,0 2 1,12 24 121,-1 0-1,-1 1 0,14 56 1,-10-30-103,-3-10-11,-9-28 7,2 0 0,-1 0 0,2-1 0,10 22 0,-25-63 53,3 16-106,-1 1-1,1 1 1,-1-1-1,-1 1 1,0 0-1,0 1 1,0 0-1,-1 0 1,0 1-1,0 0 1,-1 1-1,0 0 1,0 0-1,0 1 1,-17-5-1,13 6-1078,1 1 0,-1 0 0,-27-1-1,41 3 1053,0 0-1,0 0 0,0 0 0,0 0 1,0-1-1,0 1 0,0 0 1,0 0-1,0 0 0,0 0 0,0 0 1,0 0-1,0 0 0,0-1 1,0 1-1,1 0 0,-1 0 0,0 0 1,0 0-1,0 0 0,-1 0 1,1-1-1,0 1 0,0 0 0,0 0 1,0 0-1,0 0 0,0 0 1,0 0-1,0 0 0,0-1 1,0 1-1,0 0 0,0 0 0,0 0 1,0 0-1,0 0 0,-1 0 1,1 0-1,0 0 0,0 0 0,0-1 1,0 1-1,0 0 0,0 0 1,0 0-1,-1 0 0,1 0 0,0 0 1,0 0-1,0 0 0,0 0 1,0 0-1,0 0 0,-1 0 0,1 0 1,0 0-1,0 0 0,0 0 1,0 0-1,0 0 0,0 0 0,0 0 1,-1 0-1,1 0 0,0 1 1,0-1-1,0 0 0,7-6-593,7-2-627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5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1 467 13435,'1'0'118,"0"-1"1,0 1-1,-1-1 1,1 0-1,0 0 0,0 1 1,0-1-1,-1 0 1,1 0-1,0 0 1,-1 0-1,1 0 0,-1 0 1,1 0-1,-1 0 1,1 0-1,-1 0 1,0 0-1,1-2 0,2-26 811,-3 20-292,3-170 2386,2-21-2431,0 176-1940,-1 17-393,1 15 109,-2 9 724,1 4-228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5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1 490 10810,'52'-166'3722,"12"-30"-864,-57 180-2528,-1 1 0,2 1-1,15-23 1,-21 34-232,1-1 1,-1 1-1,1 0 1,0 0-1,0 0 1,0 0-1,0 0 1,1 0-1,-1 1 1,1 0 0,-1 0-1,1 0 1,0 0-1,0 0 1,0 1-1,0 0 1,0 0-1,0 0 1,6-1-1,-9 2-59,1 0 0,-1 0 1,0 0-1,1 1 0,-1-1 0,0 0 0,1 0 0,-1 1 1,0-1-1,0 1 0,1-1 0,-1 1 0,0 0 0,0-1 0,0 1 1,0 0-1,0 0 0,0 0 0,0 0 0,0 0 0,1 1 1,-1 0 6,1 1 0,-1-1 1,0 0-1,-1 1 0,1-1 1,0 1-1,0-1 1,-1 1-1,0-1 0,1 5 1,-1 1 17,-1 0 0,1 0 1,-2 0-1,1-1 0,-1 1 1,-3 9-1,-3 2-24,-2-1-1,0 0 1,-1-1 0,0 0 0,-2-1 0,-20 22-1,3-4 144,29-33-152,0 1-1,0-1 0,0 0 1,0 1-1,1-1 0,-1 1 1,0-1-1,1 1 0,-1-1 1,1 1-1,-1 0 1,1-1-1,0 1 0,-1 0 1,1-1-1,0 1 0,0 0 1,1-1-1,-1 1 0,0-1 1,0 1-1,1 0 0,-1-1 1,1 1-1,-1-1 1,1 1-1,0-1 0,0 1 1,-1-1-1,1 1 0,0-1 1,0 0-1,1 1 0,-1-1 1,0 0-1,2 1 0,6 6 114,1 0 0,-1-1-1,2 0 1,11 5 0,-3-1 3,108 76-3679,-111-71 2061,-15-15 463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6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 18836,'-2'0'146,"0"0"-1,0 0 0,0 0 1,1 0-1,-1 1 1,0-1-1,0 1 1,1-1-1,-1 1 1,0 0-1,1 0 1,-4 1-1,-9 4 429,-7-1-321,-37 2 0,25-4-317,33-3 2,0 0-1,-1 0 1,1-1-1,-1 1 1,1 0-1,-1 0 1,1 0 0,-1 0-1,1 0 1,0 0-1,-1 1 1,1-1-1,-1 0 1,1 0-1,-1 0 1,1 0-1,0 0 1,-1 1-1,1-1 1,-1 0-1,1 0 1,0 1-1,-1-1 1,1 0 0,0 1-1,-1-1 1,1 0-1,0 1 1,0-1-1,-1 0 1,1 1-1,0-1 1,0 1-1,0-1 1,-1 0-1,1 1 1,0-1-1,0 1 1,0-1-1,0 1 1,0-1 0,0 0-1,0 1 1,0-1-1,0 1 1,0-1-1,0 1 1,0-1-1,0 1 1,0-1-1,1 0 1,-1 1-1,0-1 1,0 1-1,0-1 1,1 0-1,-1 1 1,0-1 0,0 0-1,1 1 1,-1-1-1,0 0 1,1 1-1,-1-1 1,0 0-1,2 1 1,24 19-3586,-16-15 2561,0 0 0,1-1 0,-1 0 0,1-1 0,18 3 0,7 0 4070,-26-4-421,-9-3-2498,-1 1 1,0 0-1,0 0 0,1 0 0,-1 0 0,0 0 0,0 0 0,1 0 0,-1 0 0,0 0 0,0 0 0,1 0 0,-1 0 0,0 1 0,0-1 0,0 0 1,1 0-1,-1 0 0,0 0 0,0 0 0,1 0 0,-1 0 0,0 1 0,0-1 0,0 0 0,0 0 0,1 0 0,-1 1 0,0-1 0,0 0 0,0 0 1,0 0-1,0 1 0,1-1 0,-1 0 0,0 0 0,0 1 0,0-1 0,0 0 0,0 0 0,0 1 0,0-1 0,-10 8 1885,-17 5-437,-25-1-1444,38-10-450,1 1-1,0 0 1,-18 8 0,18-4 2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08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1 558 8882,'-1'1'7820,"11"-13"-4792,20-41-1139,68-88 1,51-37-1565,-52 65 41,-46 51 50,-51 62-410,0 1 0,0-1 0,0 0 0,0 0 1,0 0-1,0 0 0,0 1 0,0-1 0,0 0 0,0 0 0,0 0 0,1 0 1,-1 1-1,0-1 0,0 0 0,0 0 0,0 0 0,0 0 0,0 0 0,0 1 1,0-1-1,0 0 0,1 0 0,-1 0 0,0 0 0,0 0 0,0 0 1,0 1-1,0-1 0,1 0 0,-1 0 0,0 0 0,0 0 0,0 0 0,0 0 1,1 0-1,-1 0 0,0 0 0,0 0 0,0 0 0,0 0 0,1 0 0,-1 0 1,0 0-1,0 0 0,0 0 0,0 0 0,1 0 0,-1 0 0,0 0 0,0 0 1,0 0-1,0-1 0,1 1 0,-1 0 0,0 0 0,0 0 0,0 0 1,0 0-1,0 0 0,0 0 0,1-1 0,-1 1 0,-2 19 112,1-16-81,-114 938 421,115-940-478,0-1 0,0 0 0,0 1 0,0-1-1,-1 1 1,1-1 0,0 0 0,0 1-1,0-1 1,0 0 0,0 1 0,0-1 0,0 1-1,1-1 1,-1 0 0,0 1 0,0-1-1,0 1 1,0-1 0,0 0 0,1 1 0,-1-1-1,0 0 1,0 1 0,1-1 0,-1 0-1,0 0 1,0 1 0,1-1 0,-1 0 0,0 0-1,1 1 1,10-8-1638,14-23-1295,-22 26 2877,12-15-795,0 1-257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0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2 519 11162,'0'-2'303,"-1"-1"-1,1 1 0,0 0 0,-1 0 0,1-1 0,1 1 0,-1 0 0,1-4 1,3-13 528,0 0 1,2 0-1,1 0 1,0 1 0,12-22-1,-12 27-540,1 0-1,0 0 1,1 1-1,1 0 1,0 0-1,0 1 1,17-13-1,-24 21-217,0 1-1,0 0 1,1 0 0,-1 0-1,0 0 1,1 1-1,-1-1 1,1 1 0,-1 0-1,1 0 1,-1 0-1,1 1 1,0-1 0,0 1-1,6 0 1,-7 0-27,1 1 0,-1 0 1,0 0-1,0 0 0,0 0 1,0 1-1,-1-1 0,1 1 1,0 0-1,-1-1 0,1 1 1,-1 0-1,1 1 0,-1-1 1,0 0-1,0 1 0,0-1 1,3 6-1,1 4 5,0-1 0,-1 1 0,0 0-1,-1 0 1,-1 0 0,0 1 0,3 23 0,-3 2 84,-2 52 0,-4-68-180,2-16 9,1-14 11,1-5 30,0-1 1,1 1 0,1 0 0,0-1-1,1 1 1,0 1 0,1-1-1,0 1 1,1-1 0,1 2 0,-1-1-1,2 1 1,11-14 0,-18 24 15,0 0-1,0-1 1,1 1 0,-1 0-1,0 0 1,1 0 0,-1 0 0,1 0-1,-1 0 1,1 0 0,-1 0 0,1 1-1,0-1 1,-1 1 0,1-1-1,0 1 1,0 0 0,-1-1 0,1 1-1,0 0 1,0 0 0,-1 0 0,4 1-1,-2 0 11,-1 0-1,0 0 1,1 1-1,-1-1 1,0 1-1,0-1 1,0 1-1,0 0 0,0 0 1,-1 0-1,1 0 1,0 0-1,-1 0 1,2 3-1,3 6 33,-1 0 0,0 0-1,-1 0 1,0 1 0,4 21 0,-6-4-27,-1-10-192,2-21 44,3-13-6,-3 6 104,0 0-1,1 0 1,0 0 0,1 1-1,0-1 1,11-13-1,-15 20 17,0 1 0,1-1 0,-1 1 0,1-1 0,-1 1 0,1-1 0,-1 1 0,1 0 0,0 0 0,0 0 0,0 0 0,-1 0 0,1 0 0,0 1 0,0-1 0,0 1 0,0-1 0,1 1 0,-1 0 0,0 0 0,0 0 0,0 0 0,0 0 0,0 0 0,0 0 0,0 1 0,0-1 0,0 1 0,0-1 0,0 1 0,0 0 0,0 0 0,0 0 0,-1 0 0,1 0 0,0 0 0,2 3 0,16 12 11,-12-8-11,1-1 0,0 0 1,0 0-1,1-1 0,13 6 1,-20-11-4,0 0 0,0 0 1,0 0-1,1-1 0,-1 1 1,0-1-1,0 0 0,1 0 1,-1 0-1,0 0 0,0 0 1,1-1-1,-1 1 0,0-1 1,0 0-1,0 0 0,0 0 1,0 0-1,0-1 0,0 0 1,0 1-1,0-1 0,2-2 1,2-2-2,-1 0 0,0 0 0,0-1-1,-1 1 1,1-1 0,-1-1 0,-1 1 0,0-1 0,0 0 0,0 0 0,-1 0 0,0 0 0,0 0 0,-1-1 0,0 1 0,-1-1 0,0 0 0,0-15 0,-1 24 2,0 0 0,0 0 0,0 0 0,0 1 0,0-1 0,0 0 0,0 0 0,0 0 0,0 1 0,0-1 0,0 0 0,-1 0-1,1 0 1,0 1 0,0-1 0,0 0 0,0 0 0,0 0 0,0 0 0,0 1 0,-1-1 0,1 0 0,0 0 0,0 0 0,0 0 0,0 0 0,-1 1 0,1-1 0,0 0 0,0 0 0,0 0 0,-1 0 0,1 0 0,0 0 0,0 0 0,0 0 0,-1 0-1,1 0 1,0 0 0,0 0 0,0 0 0,-1 0 0,1 0 0,0 0 0,0 0 0,0 0 0,-1 0 0,1 0 0,0 0 0,0 0 0,0 0 0,-1-1 0,1 1 0,0 0 0,0 0 0,0 0 0,0 0 0,0 0 0,-1-1 0,1 1 0,0 0 0,0 0 0,0 0-1,0 0 1,0-1 0,0 1 0,0 0 0,-1-1 0,1 8 5,0 0-1,0-1 0,1 1 0,0 0 0,0-1 1,1 1-1,-1-1 0,1 0 0,1 1 0,-1-1 1,1 0-1,0 0 0,0 0 0,1-1 0,0 1 1,8 8-1,-5-6 0,0 0 0,0-1 1,1 0-1,0 0 0,0-1 1,1 0-1,0-1 0,0 0 0,0 0 1,12 4-1,-19-8-5,0-1 0,0 1 0,0-1 0,0 1-1,0-1 1,0 1 0,1-1 0,-1 0 0,0 0 0,0 0 0,0 0 0,0-1 0,1 1-1,-1 0 1,0-1 0,0 0 0,0 1 0,0-1 0,4-2 0,-5 2-1,0 0 1,0-1-1,0 1 1,-1 0 0,1-1-1,0 1 1,0 0-1,-1-1 1,1 1-1,-1-1 1,1 1-1,-1-1 1,1 1 0,-1-1-1,0 1 1,0-1-1,0 1 1,0-1-1,0 0 1,0 1-1,0-1 1,-1 1 0,1-1-1,-1 1 1,1-1-1,-1 1 1,0-3-1,-4-6-2,1 1-1,-2-1 0,1 1 1,-1 0-1,0 0 0,-1 1 1,0 0-1,-1 0 0,1 0 1,-2 1-1,-16-12 0,34 23 8,-1 0 0,1-1-1,0 0 1,0 0-1,0-1 1,0-1 0,1 1-1,-1-1 1,0-1 0,1 0-1,-1 0 1,0-1 0,1 0-1,8-2 1,-5 0-2,0 0 0,-1-1-1,1-1 1,-1 1 0,0-2 0,-1 0 0,1 0 0,-1-1-1,19-16 1,-19 13 0,-2 0 0,1 0-1,-1-1 1,-1 0-1,0-1 1,-1 0 0,11-22-1,-15 27 2,0 0 0,-1 0 0,1 0 0,-1-1-1,-1 1 1,1-1 0,-1 0 0,-1 1 0,1-1 0,-1 0 0,-1 0 0,1 1-1,-1-1 1,-1 1 0,-2-12 0,3 17 1,0 0-1,0 1 1,1-1-1,-1 0 1,0 1-1,0-1 1,0 0 0,-1 1-1,1-1 1,0 1-1,-1-1 1,-1-1-1,2 3 2,0-1 0,0 1-1,0 0 1,0-1-1,1 1 1,-1 0-1,0-1 1,0 1-1,0 0 1,0 0-1,0 0 1,0 0-1,0 0 1,0 0-1,1 0 1,-1 0-1,0 0 1,0 1-1,-1-1 1,-1 2 6,0-1 0,1 1-1,0-1 1,-1 1 0,1 0 0,0 0 0,0 0 0,0 0 0,0 1-1,0-1 1,1 0 0,-1 1 0,1-1 0,-1 1 0,-1 5-1,-4 13 38,1 1-1,1-1 1,1 1-1,0 1 0,2-1 1,1 0-1,0 1 1,2-1-1,1 0 0,0 1 1,2-1-1,0 0 0,13 34 1,-15-50-40,1 1 0,0-1 0,1 0 0,-1 0 0,1 0 0,0-1 0,1 1 0,-1-1-1,1 0 1,0 0 0,0-1 0,1 1 0,-1-1 0,1 0 0,0-1 0,0 1 0,1-1 0,8 3 0,-5-3-61,0-1 0,0 0 0,0-1-1,0 0 1,0 0 0,0-1 0,0 0 0,0-1-1,0 0 1,0 0 0,0-1 0,11-4 0,-11 3-222,0-1 1,0 0-1,0 0 0,-1-1 1,0-1-1,0 1 1,0-2-1,0 1 1,-1-1-1,0 0 0,-1-1 1,0 0-1,0 0 1,0 0-1,-1-1 0,0 0 1,-1 0-1,0-1 1,0 0-1,-1 1 1,-1-1-1,1-1 0,-2 1 1,4-20-1,-4-16-857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0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0 18564,'-20'0'2208,"5"0"-1399,12 2-345,-4-1 1992,1-1-1904,-1 0 313,4 4-617,3-1-648,3-1-393,6-1 1594,3-2-898,5-4-63,1 1-56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7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0 315 11715,'119'-143'2314,"-35"45"-750,-71 82-1223,-3 3 316,21-21 0,-30 33-614,-1 0-1,1 0 1,0 0 0,0 1 0,0-1 0,0 0 0,0 1 0,-1-1 0,1 1-1,0-1 1,0 1 0,0-1 0,1 1 0,-1 0 0,0-1 0,0 1 0,0 0 0,0 0-1,0 0 1,2 0 0,-2 0-9,0 1 0,-1-1 0,1 1-1,0-1 1,-1 1 0,1-1 0,0 1 0,-1 0 0,1-1-1,-1 1 1,1 0 0,-1-1 0,1 1 0,-1 0 0,1 0-1,-1-1 1,0 1 0,1 0 0,-1 0 0,0 1 0,2 7 162,-1 0 0,0 0 0,-1 18 0,0-21-156,-13 282 825,0-31-1230,12-242 200,1 26-355,0-38 377,0-1 0,0 1 0,0-1 0,1 0 0,-1 1 0,1-1 0,0 1 1,0-1-1,0 0 0,0 0 0,0 1 0,2 1 0,-3-3 84,1-1 1,-1 0-1,0 0 1,1 1 0,-1-1-1,0 0 1,1 0-1,-1 0 1,0 1-1,1-1 1,-1 0 0,0 0-1,1 0 1,-1 0-1,1 0 1,-1 0-1,0 0 1,1 0 0,-1 0-1,1 0 1,-1 0-1,0 0 1,1 0-1,-1 0 1,0-1 0,1 1-1,-1 0 1,1 0-1,-1 0 1,0 0-1,1-1 1,-1 1 0,0 0-1,0 0 1,1-1-1,11-13-588,6-16-255,1-10-258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3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8 204 11274,'-2'-10'457,"0"0"-1,0 0 1,1-1-1,0 1 1,1 0-1,0 0 0,1-1 1,0 1-1,4-16 1,-4 21-304,1 1 1,-1-1-1,1 1 0,0 0 1,0-1-1,1 1 1,-1 0-1,1 0 1,0 1-1,0-1 1,0 1-1,0-1 1,1 1-1,-1 0 1,1 0-1,0 0 0,0 1 1,0-1-1,0 1 1,1 0-1,-1 0 1,9-2-1,-7 2-35,1 1 0,-1 0 0,0 0 0,1 1 0,-1-1 0,1 1 1,-1 1-1,1-1 0,-1 1 0,0 0 0,1 1 0,-1-1 0,0 1 0,0 1 0,0-1 0,0 1 0,0 0 0,-1 0 0,1 1 0,9 7 0,-10-5-67,1-1 0,-1 1-1,0 0 1,0 0 0,-1 1-1,0-1 1,0 1 0,-1 0-1,0 0 1,0 1 0,0-1-1,-1 0 1,0 1 0,0 0-1,-1-1 1,0 1 0,-1 8 0,0 4-16,-1 0 1,-1 1-1,-1-1 1,-1 0 0,-10 28-1,-42 94 107,36-100 238,3 2 1,-15 55-1,31-95-292,0 1 0,0-1 0,0 1 0,1-1 0,-1 1 0,1-1 1,0 0-1,0 1 0,1-1 0,0 1 0,-1-1 0,4 9 0,-2-10-40,0 0 1,0 0-1,0 0 0,0-1 0,0 1 1,1-1-1,-1 1 0,1-1 0,0 0 1,-1 0-1,1 0 0,0 0 0,0 0 1,1-1-1,-1 1 0,0-1 0,5 1 1,12 4-146,1-1-1,-1 0 1,1-2 0,27 2 0,-29-5-555,0 0 0,0-1 0,0 0 0,0-2-1,19-4 1,-27 4 69,0-1-1,0 0 1,-1-1 0,0 0-1,1 0 1,-2-1-1,1-1 1,-1 0-1,15-13 1,-2-6-523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3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286 180 11002,'-3'-11'402,"-1"-1"0,-1 1 1,0 1-1,-1-1 0,1 1 0,-2 0 0,0 0 0,0 1 0,-1 0 0,0 0 0,0 1 0,-1 0 0,0 0 0,0 1 0,-1 0 0,0 1 0,0 0 0,-14-6 0,21 11-312,-1 0 0,1 0 1,0 0-1,0 0 0,0 1 0,-1-1 0,1 1 0,0 0 0,0 0 0,-1 0 0,1 1 0,0-1 0,0 1 0,-1-1 0,1 1 0,0 0 0,0 0 0,-5 3 1,4-1-3,1-1 1,-1 1 0,1 0 0,-1 0 0,1 1 0,0-1 0,0 1 0,1-1 0,-1 1-1,1 0 1,-4 8 0,1 1 38,0 0-1,1 0 0,1 1 1,0-1-1,1 1 0,0 0 1,1 26-1,1-34-98,0 0-1,1 0 1,0 0-1,0 0 1,0-1-1,1 1 1,0 0 0,0-1-1,0 1 1,5 7-1,-5-11-19,-1 0-1,1 0 0,0 0 0,0 0 1,0 0-1,0-1 0,0 1 0,0-1 1,0 1-1,0-1 0,1 0 0,-1 0 0,1 0 1,-1 0-1,1 0 0,-1 0 0,1-1 1,-1 1-1,1-1 0,0 0 0,-1 1 1,1-1-1,0-1 0,-1 1 0,1 0 1,3-1-1,2-2 20,1 1 0,0-1 0,-1-1 0,0 0 0,13-7 0,-14 6 51,0 1 0,0 1 1,0-1-1,0 1 0,0 1 0,1-1 1,14-2-1,-21 5-61,0 0 0,0 0 0,0 0 0,0 1 0,0-1 0,0 0 0,0 0 0,0 0 0,0 1 0,0-1 0,0 1 0,0-1 0,0 1 0,0-1 0,0 1 0,-1-1 0,1 1 0,0 0 0,0-1 0,-1 1 0,2 1 1,0 1 16,-1-1 0,1 1 0,-1-1 1,0 1-1,0-1 0,0 1 0,1 5 1,0 6 92,0-1 1,-1 23 0,-1-28-68,-22 310 271,12-226-1470,10-91 1121,-1 4-338,1 0-1,0 0 0,0-1 1,1 11-1,-1-14 288,1 0 0,-1 0 0,0 0 0,1 0 0,-1 0 1,0 0-1,1 0 0,-1 0 0,1 0 0,-1 0 0,1 0 0,0 0 0,-1 0 1,1-1-1,0 1 0,0 0 0,0-1 0,0 1 0,-1 0 0,1-1 1,0 1-1,0-1 0,0 1 0,0-1 0,0 0 0,0 1 0,0-1 0,0 0 1,2 0-1,13 1-885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7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406 148 6521,'-5'-9'1266,"1"-1"-1,-7-21 1,8 23-264,1-1-1,-2 1 1,-7-15 0,9 20-824,0 0 1,0 0 0,-1 0-1,0 0 1,0 0 0,1 1-1,-2-1 1,1 1 0,0 0-1,0 0 1,-1 0 0,-4-2 0,2 1-27,-1 1 0,1 0 1,-1 0-1,1 0 1,-1 1-1,0 0 1,0 0-1,1 1 1,-1 0-1,0 0 0,0 0 1,0 1-1,1 0 1,-12 3-1,9 0-22,0 0-1,0 0 0,0 0 0,0 1 1,1 1-1,0-1 0,0 1 1,0 1-1,-7 8 0,-1 1 29,2 2-1,0 0 0,1 1 1,1 0-1,1 1 0,0 0 1,2 1-1,-8 22 0,16-40-144,1-1 0,-1 1 0,1-1-1,-1 1 1,1-1 0,0 1 0,0-1-1,0 1 1,0-1 0,0 1 0,1-1-1,-1 1 1,1-1 0,0 4 0,0-6-10,-1 1-1,0-1 1,1 1 0,-1-1 0,0 1 0,1-1 0,-1 1 0,1-1 0,-1 1 0,1-1 0,-1 1 0,1-1-1,-1 0 1,1 1 0,-1-1 0,1 0 0,-1 0 0,1 1 0,-1-1 0,1 0 0,0 0 0,0 0 0,1 0-2,-1 0 0,1 0 1,-1 0-1,0-1 1,1 1-1,-1-1 1,1 1-1,-1-1 1,0 1-1,0-1 1,1 0-1,-1 1 0,0-1 1,1-1-1,9-8 3,-1 0-1,0 0 0,0-1 0,12-19 0,-13 17 0,0 1-1,1 0 0,21-19 1,-29 29-3,0 1 0,0-1 0,0 1 0,1-1 0,-1 1 0,0 0 0,0 0 0,1 0 0,-1 0 0,1 0 0,-1 1 0,1-1 0,-1 1 0,1-1 0,-1 1 0,1 0 0,-1 0 0,1 0 0,4 1 0,-4 0 0,1 1 1,0-1-1,0 1 0,-1 0 0,1 0 0,-1 0 0,0 0 0,0 1 1,1-1-1,-1 1 0,3 4 0,3 4 1,0 0-1,-1 1 1,-1 0 0,0 0-1,-1 1 1,6 14-1,-5-8 2,-1 1-1,0 0 0,-2 0 0,0 0 0,-2 0 0,0 1 1,-1-1-1,-1 1 0,-4 31 0,2-38 1,0 0-1,-2 0 1,0-1-1,0 1 1,-1-1-1,-1 0 1,0 0-1,0-1 1,-2 0-1,1 0 1,-2-1-1,1 0 1,-2 0 0,-17 16-1,22-23 0,1 0 0,-1-1 0,0 0 0,0 1-1,-1-2 1,1 1 0,-1-1 0,1 0 0,-1 0 0,0 0 0,-7 0 0,11-1 1,-1-1-1,1 0 1,0 0 0,-1 0 0,1-1 0,-1 1 0,1 0 0,-1-1 0,1 0-1,0 1 1,-1-1 0,1 0 0,0 0 0,0-1 0,-1 1 0,1 0-1,0-1 1,0 1 0,1-1 0,-1 0 0,0 1 0,0-1 0,1 0 0,-1 0-1,1 0 1,0 0 0,-1 0 0,1-1 0,-1-1 0,0-2 12,0 1 1,0 0-1,0-1 1,0 0-1,1 1 1,0-1-1,0 0 1,1 0-1,0 1 1,0-1-1,0 0 1,0 0-1,1 0 1,0 1-1,2-8 1,0 6 7,0-1 1,1 1 0,0-1-1,0 1 1,0 0-1,1 1 1,0-1-1,1 1 1,9-9 0,8-4 25,0 1 0,2 2 0,0 0 0,48-21 1,21-6 0,63-31-17,-134 60-34,0 0 1,-1-1-1,0-1 0,27-27 1,-27 26-185,-16 14-2529,-17 4 1686,-2-8 302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7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16067,'-18'0'1601,"7"3"-1017,6 2-264,3 2 752,-1 0-416,3 0-416,0-1-216,1-3-648,1-2-328,0-2-856,1-3 1368,0-5-369,1 2-231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8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1 186 11050,'31'-34'2204,"2"1"-1,1 2 0,55-38 0,-89 69-2147,26-15 1089,-26 15-1099,1-1-1,-1 1 1,1 0 0,-1-1-1,1 1 1,-1 0 0,1-1-1,0 1 1,-1 0 0,1 0-1,0 0 1,-1 0 0,1 0-1,0-1 1,-1 1 0,1 0-1,0 0 1,-1 1 0,1-1 0,0 0-1,-1 0 1,1 0 0,0 0-1,-1 0 1,1 1 0,-1-1-1,1 0 1,0 1 0,-1-1-1,1 0 1,-1 1 0,1-1-1,-1 1 1,1-1 0,-1 1-1,0-1 1,1 1 0,-1-1 0,1 1-1,-1 0 1,1 9 148,0 0-1,-1 0 1,0 0-1,-1 0 1,0-1 0,0 1-1,-6 18 1,1 0-8,-7 41 238,-26 168-1537,29-162 73,1 87-1,11-123 408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9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0 530 10746,'1'-16'874,"0"0"0,2 0 0,-1 1 0,2-1 0,0 1 0,7-16 0,41-86 1182,-47 108-1825,1-4 10,-3 7-87,-1-1 1,1 1-1,1 0 1,-1-1-1,1 1 1,0 1-1,1-1 1,0 1-1,-1-1 1,1 1-1,12-8 1,-16 12-120,0 1-1,0-1 1,0 1 0,0-1-1,0 1 1,0 0 0,1-1-1,-1 1 1,0 0 0,0 0 0,0 0-1,1 0 1,-1 0 0,0 0-1,0 0 1,0 0 0,0 0 0,1 1-1,-1-1 1,0 0 0,0 1-1,0-1 1,0 1 0,0-1-1,0 1 1,0 0 0,0-1 0,0 1-1,0 0 1,0 0 0,0 0-1,0 0 1,-1 0 0,1 0-1,0 0 1,-1 0 0,1 0 0,0 0-1,-1 0 1,1 1 0,3 7 105,-1-1 0,0 1 0,0 0 0,1 10 0,-3-13-80,9 54 254,-2 1 1,-1 108-1,5-281-288,-7 78-20,-3 10 0,1 1 0,2-1 0,0 1 0,2 0 0,14-34 0,-20 55-4,-1 1 1,1-1-1,0 1 0,0 0 1,0-1-1,-1 1 0,2 0 1,-1 0-1,0-1 0,0 1 1,0 0-1,0 0 0,1 0 1,-1 0-1,0 1 0,1-1 1,-1 0-1,1 0 0,1 0 1,-2 1 1,1 0-1,-1 0 1,0 0 0,0 1 0,1-1 0,-1 0 0,0 0 0,0 1 0,0-1 0,1 1 0,-1-1 0,0 1 0,0 0 0,0-1 0,0 1 0,0 0-1,0 0 1,0-1 0,1 2 0,3 4 17,-1 0-1,1 1 0,-1-1 1,0 1-1,0 0 1,3 8-1,23 75 151,2 2 15,-31-91-184,-1 1-1,1-1 0,-1 1 1,1-1-1,0 1 1,0-1-1,0 1 0,0-1 1,0 1-1,0-1 0,0 0 1,1 0-1,-1 0 1,0 0-1,1 0 0,2 2 1,-4-3-1,1 0 0,0 0 0,0 0 0,-1 0 0,1 0 1,0 0-1,0 0 0,0 0 0,-1-1 0,1 1 0,0 0 1,0 0-1,-1-1 0,1 1 0,0 0 0,-1-1 0,1 1 1,0-1-1,-1 1 0,1-1 0,0 1 0,-1-1 0,1 0 0,0 0 1,4-7 7,0 0 1,0 0 0,0-1 0,5-14 0,-2 4-4,-7 17-6,0-1-1,0 1 1,0 0-1,0 0 1,1 0-1,-1 0 0,1 0 1,-1 0-1,1 0 1,0 0-1,0 1 1,0-1-1,3-2 0,-3 4 1,0 0 0,-1 0-1,1 0 1,0 1-1,0-1 1,-1 0 0,1 1-1,-1-1 1,1 1 0,0-1-1,-1 1 1,1 0-1,-1-1 1,1 1 0,-1 0-1,0 0 1,1 0 0,-1 1-1,0-1 1,2 2-1,6 5 1,0-1 1,0-1-1,0 1 0,1-2 0,0 1 0,17 6 0,-24-11 0,0 0 0,0 0-1,0 0 1,0-1 0,0 1-1,0-1 1,0 0 0,0 0-1,0 0 1,0 0-1,0 0 1,0-1 0,0 1-1,0-1 1,0 0 0,0 0-1,0 0 1,-1 0 0,1 0-1,0-1 1,-1 1 0,1-1-1,-1 0 1,1 0 0,-1 0-1,0 0 1,0 0 0,0 0-1,4-5 1,-2 0-4,0 0 1,0-1-1,-1 1 1,0-1-1,0 0 0,-1 1 1,2-11-1,2-6-15,-5 23 19,-1 1 0,0 0 0,0 0 0,0-1-1,0 1 1,0 0 0,0 0 0,0 0 0,0-1 0,0 1 0,1 0 0,-1 0 0,0-1-1,0 1 1,0 0 0,0 0 0,1 0 0,-1 0 0,0-1 0,0 1 0,0 0 0,1 0-1,-1 0 1,0 0 0,0 0 0,1 0 0,-1 0 0,0 0 0,0 0 0,0 0 0,1 0-1,-1-1 1,0 1 0,0 0 0,1 1 0,-1-1 0,0 0 0,0 0 0,1 0 0,-1 0-1,0 0 1,0 0 0,1 0 0,-1 0 0,0 0 0,0 0 0,0 1 0,1-1 0,-1 0-1,0 0 1,0 0 0,0 0 0,1 1 0,-1-1 0,0 0 0,0 0 0,0 0 0,0 1-1,0-1 1,0 0 0,1 0 0,-1 1 0,0-1 0,0 0 0,10 16 1,-9-15-2,12 23 6,2-1 0,22 27-1,-31-42-5,1-1-1,0 0 1,0 0 0,1 0-1,-1-1 1,1 0 0,1 0-1,-1-1 1,16 7-1,-24-12 0,1 1 0,0-1 0,0 0-1,0 1 1,0-1 0,0 0-1,0 1 1,-1-1 0,1 0 0,0 0-1,0 0 1,0 0 0,0 0 0,0 0-1,0 0 1,0 0 0,0 0-1,0 0 1,0 0 0,0-1 0,0 1-1,0 0 1,0-1 0,-1 1-1,1-1 1,0 1 0,0-1 0,0 1-1,-1-1 1,1 0 0,0 1 0,-1-1-1,1 0 1,0 1 0,0-3-1,0 1-1,-1 0-1,0 1 0,1-1 0,-1 0 1,0 0-1,0 0 0,0 0 0,0 0 0,-1 0 1,1 0-1,-1 0 0,1 0 0,-1 1 0,1-1 1,-1 0-1,0 0 0,-2-2 0,-5-10-6,-1 1-1,-1 1 0,0 0 1,-1 0-1,0 1 0,-1 0 1,0 1-1,-1 1 1,0 0-1,-26-14 0,31 19 22,12 7 21,18 5 8,-9-6-32,-1 0 0,0-1 0,1-1-1,-1 0 1,0 0 0,1-2 0,-1 1 0,0-2-1,0 1 1,0-2 0,0 1 0,0-2 0,-1 0-1,0 0 1,0-1 0,11-8 0,-5 3-12,0-1-1,-1-1 1,-1-1 0,0 0-1,-1-1 1,-1 0 0,0-1 0,-1-1-1,11-19 1,-18 27-2,-1 0 0,0 0 0,0-1 0,2-10 0,-5 18 5,0 0 0,-1 0 0,1 0 0,-1 0 0,1 0 0,-1 0 1,0 0-1,0 0 0,0 0 0,0-1 0,0 1 0,-1 0 0,1 0 0,-1 0 1,1 0-1,-1 0 0,0 0 0,0 0 0,0 0 0,0 1 0,0-1 0,0 0 1,0 0-1,0 1 0,-3-3 0,2 3 4,1 0-1,0 0 1,-1 1-1,1-1 1,0 1-1,-1-1 1,1 1-1,-1 0 1,1 0 0,-1-1-1,1 1 1,-1 0-1,1 0 1,-1 0-1,1 1 1,-1-1-1,1 0 1,-1 1 0,1-1-1,0 0 1,-1 1-1,1 0 1,0-1-1,-1 1 1,1 0-1,0 0 1,0 0 0,-1-1-1,1 1 1,0 1-1,0-1 1,0 0-1,-1 1 1,-3 4 15,1 0 1,-1 0-1,1 0 1,0 1-1,-4 9 0,1 3 21,1 0 0,0 0 0,2 1 0,0-1 0,1 1 0,1 0-1,1 0 1,1 0 0,0 0 0,2 0 0,0 0 0,1-1 0,1 1 0,9 24-1,-11-38-109,0 1 0,1-1 0,0 0 0,0 0 0,0 0 0,1 0 0,0-1 0,0 1 0,1-1 0,-1 0 0,1 0 0,0-1 0,0 1 0,1-1 0,-1 0 0,1-1 0,0 1 0,0-1 0,0 0-1,0-1 1,1 0 0,-1 0 0,1 0 0,0 0 0,-1-1 0,1 0 0,0-1 0,0 0 0,-1 0 0,1 0 0,0-1 0,0 1 0,-1-2 0,1 1 0,0-1 0,-1 0 0,7-3 0,-2 0-348,0 0 1,-1-1-1,1 0 1,-1-1-1,-1 0 1,1 0 0,-1-1-1,8-9 1,-3 1-117,-1 0 0,-1 0 1,19-35-1,1-10-787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20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 18524,'-13'4'1456,"-6"6"-1032,-4 1-152,-6 0 481,-5 3-345,-3-1-16,2 1 0,4-3-232,3-2-200,5-4-472,6 0-224,17-4-209,0 0 697,23-8-224,5-4-168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20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18964,'34'-19'1896,"-6"9"-1119,-4 8-297,-7 9 960,-7 8-536,-2 15-248,-2 11-72,-6 23-399,0 6-297,-6 14-569,-1 5-407,-1 3 848,-1-4-160,4-12-152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1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55 12131,'14'-45'3259,"-13"44"-3224,-1 1 0,0 0 1,0 0-1,0 0 0,0 0 0,0-1 0,0 1 1,0 0-1,1 0 0,-1-1 0,0 1 0,0 0 1,0 0-1,0 0 0,0-1 0,0 1 0,0 0 1,0 0-1,0-1 0,0 1 0,0 0 1,0 0-1,0 0 0,-1-1 0,1 1 0,0 0 1,0 0-1,0-1 0,0 1 0,0 0 0,0 0 1,0 0-1,-1 0 0,1-1 0,0 1 0,0 0 1,0 0-1,0 0 0,-1 0 0,1 0 0,0-1 1,0 1-1,0 0 0,-1 0 0,1 0 0,0 0 1,0 0-1,-1 0 0,1 0 0,0 0 0,0 0 1,0 0-1,-1 0 0,1 0 0,0 0 1,0 0-1,-1 0 0,1 0 0,0 0 0,0 0 1,0 0-1,-1 0 0,1 1 0,0-1 0,-18 9 1056,2 4-666,0 1 0,1 1 1,1 0-1,0 1 0,1 1 0,-17 27 0,-55 117 838,35-46-594,-13 28-101,49-118-498,0 0 1,-1-1-1,-27 32 1,56-68-2178,2 0 0,-1 1 0,22-11 0,-13 12 667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2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537 630 14659,'-7'-4'1392,"-14"-16"-783,-7-8-185,-13-12 736,-4-6-232,-9-10-144,1-3-16,-1-2-175,2 2-113,7 4-232,6 7-240,6 9-504,7 9-273,6 11-895,6 2-696,10 0 1719,4 1-455,5 1-272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8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84 11763,'-2'6'848,"0"0"1,1 0 0,-1 0-1,1 0 1,-1 8 0,0 53 885,3-41-1421,1-1 0,1 1 0,9 35 1,-9-50-199,1 0 1,0 0-1,1-1 0,0 0 1,0 0-1,1 0 1,1 0-1,-1-1 1,2 0-1,9 9 1,-14-15-87,0 0 1,0 0-1,0-1 1,1 0-1,-1 1 1,1-1-1,0-1 1,0 1-1,-1 0 1,1-1-1,0 0 1,1 0-1,-1 0 1,0 0-1,0-1 1,0 0-1,0 0 1,0 0-1,1 0 1,-1 0-1,0-1 1,0 0-1,0 0 1,0 0-1,0 0 1,0-1-1,0 1 1,0-1-1,-1 0 1,7-5-1,0 0-3,0-1 0,-1-1-1,0 1 1,0-1 0,-1-1 0,0 1 0,-1-2 0,0 1-1,-1-1 1,0 0 0,0 0 0,6-22 0,-7 19-26,-1-1 0,0 1 0,-1-1 0,-1 0 0,-1 1 0,0-1 0,0 0 0,-2 0 0,0 0 0,-4-22 0,3 30-11,0 0 0,0 1 1,0-1-1,-1 1 0,0 0 0,0-1 0,-1 1 0,1 0 0,-1 1 1,-1-1-1,1 1 0,-1 0 0,0 0 0,0 0 0,0 1 0,-1 0 1,0 0-1,0 0 0,0 0 0,0 1 0,0 0 0,-1 1 0,1-1 1,-1 1-1,-13-2 0,8 2-203,-1 1-1,1 0 1,-1 1 0,1 0-1,-1 1 1,1 1 0,-1 0 0,1 0-1,0 2 1,0-1 0,0 1 0,0 1-1,-17 10 1,13-6-36,1 1-1,1 0 1,0 1-1,-12 14 1,-4 7-566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2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0 17796,'-24'1'1232,"3"5"-992,-3 0-104,-10-1 536,-4 0-384,-4-1-152,-1 0 8,3-1-88,0 0-200,6-1-280,6 4-1480,14 5 1648,7-1-232,7 0-208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3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62 11458,'0'-1'157,"1"-1"0,0 0 0,-1 1 0,1-1 0,-1 1-1,1-1 1,-1 0 0,0 1 0,1-1 0,-1 0 0,0 1-1,0-1 1,-1 0 0,1 0 0,0 1 0,0-1-1,-1 0 1,1 1 0,-1-1 0,1 1 0,-1-1 0,0 1-1,0-1 1,0 1 0,0-1 0,0 1 0,0 0 0,0-1-1,0 1 1,0 0 0,-1 0 0,1 0 0,0 0 0,-1 0-1,1 0 1,-3-1 0,-1 1 64,0-1 1,0 1-1,0 0 0,0 0 0,-1 1 1,1 0-1,0 0 0,0 0 0,-1 0 1,1 1-1,-5 1 0,5-1-132,1 0 0,-1 0 0,1 0-1,-1 0 1,1 1 0,0 0 0,0 0 0,0 0-1,0 1 1,0-1 0,0 1 0,1 0-1,0 0 1,-1 0 0,1 0 0,0 1 0,0-1-1,1 1 1,-1 0 0,-3 8 0,3-6-2,1 1 1,0 0 0,1-1 0,0 1-1,0 0 1,0 0 0,1 0 0,0 0-1,0 0 1,1 0 0,-1 0-1,2 0 1,1 8 0,1-1 31,1 0 0,0-1 0,1 0 0,1 0 0,0 0-1,11 16 1,-14-23-275,1 0-1,-1 0 1,1-1-1,0 0 0,0 0 1,1 0-1,-1-1 1,1 0-1,0 0 1,0 0-1,0-1 0,1 0 1,-1 0-1,14 4 1,-16-7-36,-1 1 0,1-1 0,0 0 1,0 0-1,-1 0 0,1-1 0,0 1 0,-1-1 1,1 0-1,0 0 0,-1 0 0,1-1 1,-1 1-1,5-4 0,14-9-764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3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12 119 13075,'-1'0'71,"1"0"0,-1 0 0,1 0 0,-1 0 0,1 0 0,0 0 0,-1 1 0,1-1 0,-1 0 0,1 0 0,0 0 0,-1 0 0,1 0 0,0 1 0,-1-1 0,1 0 0,-1 0 0,1 0 0,0 1 0,-1-1 0,1 0 0,0 1 0,0-1 0,-1 0 0,1 1 0,0-1 0,0 0 0,0 1 0,-1-1 0,1 1 0,1 15 1416,15 18 159,-15-33-1574,6 11 289,1-1-1,0 0 0,1 0 0,0-1 0,0 0 1,1-1-1,1 0 0,18 13 0,-22-17-229,1 0-1,-1-1 0,1 0 1,1 0-1,-1-1 0,0 0 1,1 0-1,0-1 0,-1 0 1,1-1-1,0 0 0,0 0 1,0-1-1,10 0 0,-15-1-92,-1 1 0,1-1-1,-1 0 1,1 0-1,-1 0 1,1 0 0,-1-1-1,1 0 1,-1 1-1,0-1 1,0 0-1,0-1 1,0 1 0,0 0-1,-1-1 1,1 0-1,3-5 1,-3 4-10,0-1 0,-1 0 0,0 0-1,0 0 1,0 0 0,0-1 0,-1 1 0,0 0 0,0-1-1,-1 1 1,1-7 0,-2 1-15,1 1-1,-1 0 0,-1-1 1,0 1-1,0 0 1,-1 0-1,0 0 1,-1 0-1,0 0 0,0 1 1,-1-1-1,-8-10 1,7 13-83,0 1 0,-1-1 1,0 1-1,0 1 0,0-1 1,-1 1-1,1 0 0,-1 1 1,-1 0-1,1 0 0,0 1 1,-18-5-1,22 7-12,0 0 0,0 0-1,-1 1 1,1-1 0,-1 1-1,1 0 1,0 0 0,-1 0-1,1 1 1,-1-1 0,1 1-1,0 0 1,0 0 0,-1 1-1,1-1 1,0 1 0,0 0-1,0 0 1,1 1 0,-1-1 0,0 1-1,1-1 1,0 1 0,-1 0-1,1 1 1,0-1 0,1 0-1,-4 5 1,-2 17-536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4.2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 19396,'4'2'2089,"-11"-2"-1361,-4 2-232,-5-1 0,-2-1-64,-3 0-144,-2-1-40,2 1-64,0 0-96,4 0-328,2 3-240,8 4-600,4 1-208,8 6 935,10-1-247,4 4-248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4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27 15323,'6'4'1841,"-5"-4"-1185,-5-4-216,-7-3 1904,-8 3-1671,-2-2-145,-7 0-104,-2 2-64,0 4-128,-3 6-176,5 5-616,3 3-376,9 13 760,9 0-161,10-4-127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7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30 526 11186,'0'0'48,"0"0"-1,0 0 0,0 0 1,-1 0-1,1 0 0,0 0 0,0 1 1,0-1-1,0 0 0,0 0 1,0 0-1,-1 0 0,1 0 0,0 0 1,0 0-1,0 0 0,0 0 1,0 0-1,-1 0 0,1 0 0,0 0 1,0 0-1,0 0 0,0 0 1,0 0-1,-1 0 0,1 0 0,0 0 1,0 0-1,0 0 0,0 0 1,0 0-1,-1 0 0,1 0 0,0 0 1,0 0-1,0-1 0,0 1 0,0 0 1,0 0-1,-1 0 0,1 0 1,0 0-1,0 0 0,0 0 0,0-1 1,0 1-1,-4-11 1038,0-17 277,4 26-1026,-3-28 698,-10-165 2816,13 165-3400,1 0-1,2 0 0,0 0 0,12-41 0,-14 66-346,1 0 0,-1 0-1,1 0 1,1 0 0,-1 0 0,1 1 0,0-1 0,0 1-1,6-8 1,-7 11-69,-1-1 0,1 1 0,-1 0 1,1 0-1,-1 0 0,1 0 0,-1 0 0,1 1 0,0-1 0,0 1 0,-1-1 0,1 1 0,0-1 0,0 1 1,0 0-1,0 0 0,-1 0 0,1 0 0,0 0 0,0 0 0,0 0 0,-1 1 0,1-1 0,0 1 0,0-1 1,0 1-1,-1 0 0,1 0 0,-1-1 0,1 1 0,2 2 0,3 3 70,0-1 0,0 2 0,0-1 0,0 1 0,-1 0 0,0 0-1,-1 1 1,8 12 0,31 72 396,-41-86-476,19 53 165,21 87-1,-41-138-189,-3-46-108,7-76-1,-5 101 108,1 0 6,-1 0 0,6-18 0,-7 29 3,1 0-1,0 0 0,-1-1 0,1 1 1,0 0-1,0 0 0,0 1 1,0-1-1,0 0 0,1 0 0,-1 0 1,1 1-1,-1-1 0,1 1 1,-1-1-1,1 1 0,0 0 0,0-1 1,0 1-1,-1 0 0,4-1 0,-3 2 4,0 0-1,0 0 1,0 0-1,0 0 1,0 0-1,0 0 0,0 1 1,0-1-1,0 1 1,0-1-1,0 1 0,0 0 1,0 0-1,0 0 1,0 0-1,-1 0 0,1 0 1,0 1-1,-1-1 1,1 0-1,-1 1 0,2 1 1,6 7 43,-1 0 1,9 16-1,-11-17-20,54 92 188,-2-1-114,-57-99-107,-1-1 0,1 1 1,-1 0-1,1 0 0,-1 0 0,1-1 1,0 1-1,-1 0 0,1-1 0,0 1 0,0 0 1,-1-1-1,1 1 0,0-1 0,0 0 1,0 1-1,0-1 0,-1 1 0,3-1 0,-3 0 0,1 0-1,-1 0 0,1-1 0,-1 1 0,1 0 0,-1 0 1,1-1-1,-1 1 0,1 0 0,-1-1 0,0 1 0,1 0 1,-1-1-1,1 1 0,-1-1 0,0 1 0,0-1 1,1 1-1,-1-1 0,0 1 0,0-1 0,1 1 0,-1-2 1,3-6-16,-1-1 0,-1 1 1,2-13-1,-1 5-1,0 8 8,-1-1 0,1-1 0,0 2 0,1-1 0,6-15 0,-8 22 8,0 0-1,1 1 1,-1-1 0,0 0 0,0 0 0,1 1-1,-1-1 1,1 1 0,-1-1 0,1 1 0,0 0-1,0-1 1,-1 1 0,1 0 0,0 0 0,0 0-1,0 1 1,0-1 0,0 0 0,0 1 0,1-1 0,-1 1-1,0 0 1,0 0 0,0 0 0,2 0 0,3 0 0,-1 1 1,0 1 0,1-1-1,-1 1 1,0 0-1,0 0 1,0 1 0,6 4-1,46 31 5,-5-3-71,-52-34 42,0-1 1,0 1-1,0 0 1,0-1-1,0 1 0,0-1 1,0 1-1,0-1 1,0 0-1,0 0 0,1 1 1,-1-1-1,0 0 1,0 0-1,0 0 1,1 0-1,-1 0 0,0-1 1,0 1-1,2 0 1,-3-1-21,1 1 0,-1-1 1,1 0-1,-1 1 1,1-1-1,-1 0 1,1 1-1,-1-1 0,1 0 1,-1 1-1,0-1 1,0 0-1,1 0 1,-1 1-1,0-1 0,0 0 1,0 0-1,0 0 1,0 1-1,0-1 0,0-1 1,0-5-371,-1 0-1,-1 0 1,1 0 0,-1 0-1,-3-6 1,0-3-557,-2 1 0,0 0 0,-13-19 1,8 20-179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8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 16812,'-4'176'5501,"0"-102"-4490,-20 111 1,16-160-821,8-25-189,0 0 1,0 0-1,-1 0 1,1 0 0,0 0-1,0 0 1,0 0-1,0 0 1,-1 0-1,1 0 1,0 1 0,0-1-1,0 0 1,0 0-1,0 0 1,-1 0 0,1 0-1,0-1 1,0 1-1,0 0 1,0 0 0,-1 0-1,1 0 1,0 0-1,0 0 1,0 0 0,0 0-1,0 0 1,-1 0-1,1 0 1,0 0 0,0-1-1,0 1 1,0 0-1,0 0 1,0 0-1,0 0 1,-1 0 0,1 0-1,0-1 1,0 1-1,0 0 1,0 0 0,0 0-1,0 0 1,0 0-1,0-1 1,0 1 0,0 0-1,0 0 1,0 0-1,0 0 1,0-1 0,0 1-1,0 0 1,0 0-1,0-1 1,-5-43 109,5 15-73,-1-17 14,2-1 1,3 1 0,10-56 0,-14 98-38,1 1 0,0 0 0,1-1 0,-1 1 1,0 0-1,1 0 0,2-4 0,-3 6-9,0 0 0,-1 1-1,1-1 1,-1 0 0,1 1-1,0-1 1,0 0 0,-1 1-1,1-1 1,0 1 0,0-1-1,0 1 1,0 0 0,0-1-1,-1 1 1,1 0 0,0 0-1,0 0 1,0-1-1,0 1 1,0 0 0,0 0-1,0 0 1,0 0 0,0 1-1,0-1 1,0 0 0,0 0-1,0 0 1,-1 1 0,1-1-1,0 1 1,1 0 0,7 4 41,-1 1 0,-1 0 0,1 0 0,-1 0 0,12 15 1,33 45 179,-42-51-181,81 118 172,-38-53-35,-68-96-137,-1 0 0,0 2 0,-36-25 0,39 32-140,1 1 0,-1 0 0,-1 1 0,1 1 0,-1 0 0,-15-2 0,22 4-195,0 1 0,0 1 0,0 0 0,0 0 0,0 0 0,0 0 1,0 1-1,1 1 0,-1-1 0,0 1 0,0 0 0,1 0 0,-1 1 0,-7 4 1,-1 8-1547,14-15 1784,1 1 0,0 0 1,0-1-1,-1 1 1,1-1-1,0 1 0,0-1 1,0 1-1,0 0 0,0-1 1,0 1-1,-1 0 1,2-1-1,-1 1 0,0-1 1,0 1-1,0 0 1,0-1-1,0 1 0,0-1 1,1 1-1,-1-1 0,0 1 1,0 0-1,1-1 1,-1 1-1,0-1 0,1 1 1,-1-1-1,1 0 0,-1 1 1,2 0-1,15 9-1011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8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80 498 16980,'2'-3'231,"0"-1"1,-1 0-1,1 0 1,-1 0-1,0 0 0,0 0 1,0 0-1,-1 0 1,0 0-1,1 0 1,-1 0-1,-1-7 1,-1-5 310,-8-30 0,4 21-77,-22-96 833,-16-95-334,43 201-2029,6 22-94,6 24-471,11 55 107,-7-35 544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9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30 425 15691,'2'-22'447,"-1"1"0,-1-1 0,-1 0 0,-2 1 0,0-1 0,-5-21-1,-7-52 713,14 83-949,0-1 1,1 1 0,0 0 0,1-1 0,1 1 0,3-16-1,-4 25-148,0 0-1,0 0 0,0 0 0,1 0 0,-1 0 0,1 1 0,-1-1 1,1 0-1,0 1 0,0 0 0,0-1 0,0 1 0,1 0 0,-1 0 1,1 0-1,-1 0 0,1 1 0,0-1 0,-1 1 0,1-1 0,0 1 1,0 0-1,0 0 0,0 0 0,0 1 0,0-1 0,0 1 1,0-1-1,1 1 0,2 0 0,-2 0 3,1 1-1,-1-1 1,1 0-1,-1 1 1,0 0-1,0 0 1,1 0-1,-1 1 1,0-1-1,0 1 1,0 0-1,0 0 1,-1 1-1,1-1 1,0 1-1,3 4 1,-2-2-7,-1 0 0,0 0 0,0 1 1,0-1-1,-1 1 0,0 0 0,0 0 1,-1 0-1,4 12 0,-2 1-7,-1 1 0,0-1 0,-1 1 0,-2-1 0,0 1 0,-3 26 0,1-35-42,1-6 50,1 1-1,-1-1 1,1 0-1,0 0 1,1 10-1,-1-13-31,1-1-1,-1 0 0,1 1 1,0-1-1,-1 1 1,1-1-1,0 0 1,0 1-1,-1-1 1,1 0-1,0 0 1,1 0-1,-1 0 0,0 1 1,0-2-1,0 1 1,0 0-1,1 0 1,-1 0-1,1 0 1,-1-1-1,0 1 0,1-1 1,2 1-1,19 5 164,1-2 0,26 2 0,-31-5-360,1 1 0,-1 2-1,37 10 1,-56-14 180,1 0-17,0 0-1,-1 0 0,1 0 0,0 1 0,-1-1 1,1 0-1,-1 0 0,1 1 0,0-1 1,-1 0-1,1 1 0,-1-1 0,1 0 1,-1 1-1,1-1 0,-1 1 0,1-1 0,-1 1 1,1-1-1,-1 1 0,0-1 0,1 2 1,-4 0-256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5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47 486 13131,'-5'-6'276,"1"0"0,0 0-1,0-1 1,1 1 0,0-1 0,0 0 0,0 0 0,1 0 0,-3-13 0,2-4 921,0-41 0,1 29-272,1 15-680,-1-15 428,3-47 1,0 73-512,0 1 0,1-1 1,0 0-1,0 1 1,1-1-1,0 1 1,1 0-1,0 0 0,9-16 1,-11 23-118,-1-1 1,1 1-1,0 0 1,0 0-1,0 0 1,0 0-1,0 0 1,1 0-1,-1 1 1,0-1-1,1 1 1,-1-1-1,1 1 1,0 0-1,-1 0 1,1 0-1,0 1 1,0-1-1,0 1 1,-1-1-1,1 1 1,0 0-1,0 0 1,0 0-1,0 0 1,0 1-1,-1-1 1,1 1-1,0-1 1,0 1-1,-1 0 1,1 0-1,2 2 1,5 2 57,-1 0 0,-1 1 0,1 0 0,-1 0 1,0 1-1,0 0 0,13 16 0,-4 0 22,0 0 0,-2 0 0,-1 2-1,18 41 1,-16-25-8,-1 0 0,10 53 0,-35-138-70,3 0 0,1-1-1,2 1 1,4-67 0,0 105-37,1 0 1,0 0 0,0 0 0,1 0-1,-1 0 1,5-9 0,-5 14-6,-1-1 0,1 1 0,-1 0 1,1 0-1,0 0 0,0 0 0,0 0 0,0 0 0,-1 0 0,1 0 0,0 0 1,1 0-1,-1 1 0,0-1 0,0 0 0,0 1 0,0-1 0,1 1 1,-1-1-1,0 1 0,0-1 0,1 1 0,-1 0 0,0 0 0,1 0 0,-1 0 1,0 0-1,1 0 0,-1 0 0,0 0 0,0 0 0,1 0 0,-1 1 1,0-1-1,1 1 0,0 0 0,5 2 19,-2 1 1,1-1-1,0 1 0,-1 0 0,1 1 1,-1 0-1,-1-1 0,1 2 1,0-1-1,-1 0 0,6 11 1,5 9 68,15 36 1,-28-55-86,7 17 32,-6-16 5,-6-23-28,0 5-16,1 1 7,-1 1 1,2-1 0,-1 1-1,1-13 1,1 21-8,0 0 0,0-1 0,0 1 1,0 0-1,0-1 0,0 1 1,0 0-1,0 0 0,1-1 0,-1 1 1,1 0-1,-1 0 0,1 0 1,-1-1-1,1 1 0,0 0 0,-1 0 1,1 0-1,0 0 0,0 0 1,0 0-1,0 0 0,0 1 0,0-1 1,0 0-1,0 0 0,0 1 1,0-1-1,1 1 0,-1-1 1,0 1-1,0-1 0,0 1 0,1 0 1,-1 0-1,0-1 0,1 1 1,-1 0-1,2 0 0,5 1 0,0 1 0,-1-1-1,1 1 1,0 0 0,-1 1 0,0 0 0,14 7-1,52 34 3,-47-26-9,-7-6-8,-7-4-141,0-1 0,22 10 0,-34-17 121,0 1 0,0-1 1,1 0-1,-1 0 0,0 0 0,1 0 1,-1 0-1,0 0 0,0 0 0,1 0 1,-1-1-1,0 1 0,0 0 0,1 0 1,-1 0-1,0 0 0,0 0 0,1 0 1,-1 0-1,0-1 0,0 1 0,1 0 1,-1 0-1,0 0 0,0-1 0,0 1 1,1 0-1,-1 0 0,0 0 0,0-1 1,0 1-1,0 0 0,0 0 0,0-1 1,1 1-1,-1 0 0,0 0 0,0-1 1,0 1-1,0 0 0,0-1 0,0 1 1,0 0-1,0 0 0,0-1 0,0 1 1,0 0-1,0 0 0,-1-1 0,1 1 1,0 0-1,0 0 0,0-1 0,0 1 1,0 0-1,-6-25-345,4 15 99,-1-14-277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7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0 10554,'-1'1'77,"-1"0"-1,0 0 1,1 0 0,-1 0-1,0 0 1,1 0-1,0 1 1,-1-1 0,1 0-1,0 1 1,-1-1-1,1 1 1,-1 2 0,-15 25 258,13-21-64,-6 13 12,1-1-1,0 1 1,2 1-1,1-1 1,0 1-1,2 0 0,0 1 1,2-1-1,0 1 1,1-1-1,2 1 1,0-1-1,1 1 1,2-1-1,0 0 0,1 0 1,1 0-1,18 39 1,-20-52-281,1 0 0,1-1 0,-1 1 0,2-1 0,-1-1 0,1 1 0,0-1 0,0 0 0,1-1 0,0 0 0,0 0 0,1 0 0,-1-1 0,1-1 0,0 1 0,1-1 0,10 3 0,-2-3-209,0 0 0,0-1 0,0 0-1,0-2 1,0 0 0,0-1 0,0-1 0,31-5-1,0-5-272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8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5 17484,'-72'-3'-1177,"41"3"1666,20 0-249,5-1-160,1 1 56,-1 1-568,5 5-777,1 2-423,9-4 1288,3-4-264,7-2-208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6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40 11923,'-10'-5'617,"0"-1"235,-1 1-1,1 0 1,-1 0 0,0 1 0,-15-3 0,24 6-733,-1 1 1,1-1 0,0 1 0,0 0-1,-1 0 1,1 0 0,0 0-1,0 0 1,-1 1 0,1-1 0,0 1-1,0-1 1,0 1 0,-1 0-1,1 0 1,0 0 0,0 0 0,0 0-1,1 1 1,-1-1 0,0 0-1,0 1 1,1 0 0,-1-1 0,1 1-1,-1 0 1,1 0 0,0-1-1,-1 1 1,1 0 0,0 0 0,1 1-1,-1-1 1,-1 3 0,0 3 63,1-1 1,-1 1 0,1-1-1,1 1 1,0 0-1,0-1 1,0 1 0,1 0-1,0-1 1,0 1-1,1 0 1,4 10 0,4 8 87,0-1 1,16 27 0,-17-36-216,-1-1 1,2 0 0,0-1 0,0 0-1,18 17 1,-24-27-183,0-1-1,0 1 1,0-1-1,0 0 1,1 0 0,-1 0-1,1-1 1,0 0-1,0 0 1,0 0 0,0 0-1,0-1 1,0 0-1,0 0 1,0 0 0,1 0-1,-1-1 1,0 0-1,1 0 1,-1-1 0,10-2-1,-1-1-572,-1 0 1,1-2-1,20-10 0,-11 3-280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6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76 11987,'-1'0'137,"0"-1"-1,0 0 1,0 1 0,0 0 0,0-1 0,0 1 0,0-1 0,0 1 0,0 0 0,0 0 0,0 0 0,0 0 0,0 0 0,0 0 0,0 0 0,0 0 0,0 0 0,0 0 0,-1 0 0,1 1 0,-1-1 0,1 1 22,1 0 0,-1-1 1,0 1-1,1 0 0,-1 0 1,0-1-1,1 1 1,-1 0-1,1 0 0,-1 0 1,1 0-1,0 0 0,-1 0 1,1 0-1,0 0 0,0 0 1,0 0-1,-1 1 1,1 3 177,0 1 1,1-1 0,-1 0 0,1 0-1,0 0 1,0 0 0,4 10 0,1-4-50,0 1 1,0-1-1,1 0 0,1-1 1,0 0-1,0 0 0,1 0 1,0-1-1,0-1 1,20 14-1,-25-19-231,1 0 1,0-1 0,0 1-1,0-1 1,0 0-1,0-1 1,0 1 0,0-1-1,0 0 1,1 0-1,-1-1 1,8 1 0,-9-2-32,0 0 1,0 1-1,0-2 1,0 1-1,0 0 1,0-1-1,0 0 1,0 0-1,0 0 1,-1 0-1,1 0 1,-1-1-1,1 0 1,-1 1-1,0-1 1,0-1-1,4-4 1,-3 3-23,-1-1 0,1 1 0,-1-1 0,0 0 0,0 0 1,-1 0-1,1 0 0,-1-1 0,-1 1 0,1-1 0,-1 1 0,-1-1 0,1 1 0,-1-1 0,0 0 0,0 1 1,-1-1-1,0 1 0,0-1 0,0 1 0,-1-1 0,0 1 0,0 0 0,-1 0 0,0 0 0,0 0 0,0 0 1,-1 1-1,0-1 0,0 1 0,0 0 0,-1 0 0,1 0 0,-1 1 0,0 0 0,-1 0 0,1 0 0,-1 1 1,1-1-1,-1 1 0,0 1 0,0-1 0,-1 1 0,-10-3 0,8 4-200,0-1 0,0 2 0,0-1 0,1 1 0,-1 1 0,0 0 0,0 0 0,0 0 0,0 1 0,1 0 1,-12 6-1,16-7 48,1 0 0,-1 1 0,1 0 0,0 0 0,0 0 1,-1 0-1,2 1 0,-1-1 0,0 1 0,0-1 0,1 1 0,-1 0 1,1 0-1,0 0 0,0 1 0,0-1 0,0 0 0,1 1 1,0-1-1,-1 1 0,1 0 0,0-1 0,1 1 0,-1 0 1,1-1-1,-1 1 0,1 0 0,0 0 0,1 4 0,6 25-949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7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2097 1 16460,'1'1'61,"-1"0"0,1-1 0,-1 1 0,1 0 1,-1 0-1,1 0 0,-1 0 0,0 0 1,1 0-1,-1-1 0,0 1 0,0 0 1,0 0-1,0 0 0,0 0 0,0 0 0,0 0 1,0 0-1,0 0 0,0 0 0,-1 0 1,1 0-1,0 0 0,-1 0 0,1-1 1,-1 1-1,1 0 0,-1 0 0,1 0 0,-1 0 1,1-1-1,-1 1 0,0 0 0,1-1 1,-1 1-1,0-1 0,0 1 0,1 0 1,-1-1-1,0 0 0,0 1 0,0-1 0,0 1 1,0-1-1,-1 0 0,-8 4 164,1-2 0,-1 0 0,-17 3 0,14-4 13,-104 15 1321,-148-1-1,-119-20-25,269 2-1185,-30-2-23,-168-1 140,218 9-351,-119 18 0,116-2-78,63-11-74,-1-1 1,0-2 0,-37 0-1,72-5 18,-10 0-147,0 1-1,0 0 1,-15 3-1,24-4 78,0 1-1,0-1 1,1 1-1,-1 0 1,0 0-1,0 0 1,0 0-1,1 0 1,-1 0 0,0 0-1,-2 3 1,3-3 2,1 0 0,-1-1 1,1 1-1,0 0 1,-1 0-1,1 0 0,0 0 1,-1 0-1,1 0 1,0 0-1,0-1 0,0 1 1,0 0-1,0 0 1,0 0-1,0 0 0,0 0 1,0 0-1,1 0 1,-1 0-1,0 0 0,0 0 1,1-1-1,-1 1 1,1 0-1,0 1 0,1 1-90,0-1 0,0 0 0,0 1-1,0-1 1,0 0 0,1 0 0,-1-1 0,0 1-1,1 0 1,0-1 0,-1 1 0,1-1-1,4 1 1,10 2-538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9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56 15107,'0'-19'1745,"2"0"-1137,-11 11-200,-5 1 2088,-6 6-2016,-3-1-95,-1 2 7,-3 0 16,4 6-112,-1 2-32,5 2-304,2 3-248,7 4-520,3 4-265,8 5-951,6 3 1560,10 2-368,3 0-329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40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13 14779,'7'3'1753,"-4"-2"-1177,-6-1-264,-5-2 1368,-8-1-976,-2 0-208,-5-1-496,-2 1-280,0 1-656,-1 2 840,7 3-152,2 0-88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4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0 160 11875,'15'-22'1114,"18"-40"0,-30 57-982,0-3 215,1 1 0,0 0-1,0 0 1,9-10 0,-11 14-245,1 1 0,0 0 0,-1 0-1,1 0 1,0 0 0,0 0 0,0 1-1,0-1 1,1 1 0,-1 0 0,0 0-1,0 0 1,1 0 0,4 0 0,-1 0-11,0 1 0,-1 0 0,1 1 0,0-1 0,0 1 0,0 0 1,-1 1-1,1 0 0,0 0 0,-1 0 0,1 1 0,-1 0 0,0 0 0,0 1 1,0-1-1,-1 1 0,1 1 0,-1-1 0,0 1 0,0 0 0,-1 0 0,6 7 1,0 1 7,-1 1 1,0 0 0,-1 0 0,-1 1 0,0-1-1,-1 2 1,-1-1 0,6 23 0,-6-7-38,-1 0 1,-1 0-1,-1 0 1,-2 0 0,-1 1-1,-9 56 1,6-67-51,-1-1 0,0 0 1,-1 0-1,-2-1 0,0 1 0,0-2 1,-2 1-1,0-1 0,-2-1 1,0 0-1,-17 20 0,-32 9 504,61-46-499,0 0 0,0 1-1,0-1 1,0 0-1,0 0 1,0 1 0,0-1-1,0 0 1,1 0-1,-1 0 1,0 1 0,0-1-1,0 0 1,0 0 0,0 0-1,1 0 1,-1 1-1,0-1 1,0 0 0,0 0-1,1 0 1,-1 0-1,0 0 1,0 0 0,0 0-1,1 0 1,-1 1-1,0-1 1,0 0 0,1 0-1,-1 0 1,0 0 0,0 0-1,1 0 1,-1 0-1,0 0 1,0 0 0,0-1-1,1 1 1,-1 0-1,0 0 1,1 0 0,13 1 260,35-3-15,1-1-1,97-20 1,-143 22-181,17-5-2401,-20 6 2191,-1 0 1,1 0-1,0-1 0,-1 1 0,1 0 1,-1 0-1,1-1 0,-1 1 0,1-1 1,-1 1-1,1 0 0,-1-1 0,0 1 1,1-1-1,-1 1 0,0-1 1,1 1-1,-1-1 0,0 1 0,1-1 1,-1 0-1,0 1 0,0-1 0,0 1 1,0-1-1,0 0 0,1 1 0,-1-1 1,-2-6-1065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4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18764,'13'-2'1512,"-1"1"-1296,-2 0-240,-3 1 416,-3 1-1000,-2 0-248,-5-3-1424,-6-11 1568,0-1-297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5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68 286 9218,'-5'-13'762,"1"0"1,0 0-1,1 0 0,-3-19 0,6 32-706,0 0-1,0-1 1,0 1-1,0 0 1,0-1-1,0 1 0,0-1 1,0 1-1,0 0 1,0-1-1,0 1 1,0 0-1,0-1 0,0 1 1,0 0-1,0-1 1,1 1-1,-1 0 0,0-1 1,0 1-1,0 0 1,1-1-1,-1 1 1,0 0-1,0-1 0,1 1 1,-1 0-1,0 0 1,1 0-1,-1-1 1,0 1-1,1 0 0,-1 0 1,0 0-1,1-1 1,15 5 896,17 18 115,-4 3-652,-2 2 0,-1 1 0,-1 0 0,-1 2 1,-2 1-1,26 47 0,-32-50-328,-2 1 0,-1 0 0,-2 1 1,0 1-1,-2 0 0,-2 0 0,8 61 0,-15-81-62,0 0 0,0 1 0,0-1-1,-2-1 1,1 1 0,-1 0 0,-1 0 0,-4 10 0,6-18-16,0 1-1,-1-1 1,1 0 0,-1 0 0,0 0 0,0 0 0,0 0 0,0-1 0,0 1 0,-1-1 0,1 1 0,-1-1 0,0 0 0,1 0 0,-1 0 0,0 0 0,0 0 0,-1-1-1,1 1 1,0-1 0,0 0 0,-1 0 0,1 0 0,-1-1 0,1 1 0,0-1 0,-1 0 0,-4 0 0,0-1-3,1 0 0,-1-1 0,1 0 0,-1 0 1,1-1-1,0 0 0,0 0 0,0-1 0,1 0 0,-1 0 1,1-1-1,0 1 0,0-1 0,-9-10 0,2 0 4,0 1 0,1-2 0,0 0 0,-15-29 1,22 34 4,0 0 0,0 0 1,1 0-1,0-1 1,1 0-1,0 0 1,1 0-1,-1-21 0,3 24 9,0 0-1,1 0 0,0 0 0,1 0 0,0 0 0,0 0 1,1 1-1,0-1 0,1 1 0,0 0 0,0 0 0,8-11 1,-3 6 34,1 2 0,0-1 0,1 1 0,23-18 0,56-32 304,-4 2 126,-80 54-446,0 1 0,-1-1 0,0 0 0,0-1 0,0 1 0,0-1 0,-1 0 0,0-1 0,5-9 0,-8 12-21,1 0 0,-1 0 0,0-1 0,0 1 0,0 0 0,-1-1 0,1 1 0,-1-1 0,0 1-1,0-1 1,-1 1 0,0-1 0,1 1 0,-1 0 0,-1-1 0,-2-7 0,-2 1 7,0-1 1,-1 1-1,0 1 0,0-1 0,-1 2 1,-1-1-1,0 1 0,0 0 0,-1 0 1,-19-12-1,20 14-75,-1 1-1,-1 0 1,1 1 0,-1 0 0,0 0-1,0 1 1,0 1 0,-1 0 0,1 0-1,-1 1 1,-22-1 0,29 4-65,-1-1 0,1 1 0,-1 0-1,1 1 1,-1-1 0,1 1 0,0 0 0,0 1 0,0-1 0,0 1-1,0 0 1,0 0 0,1 0 0,-1 1 0,1-1 0,0 1 0,0 0-1,1 1 1,-1-1 0,1 1 0,0-1 0,-4 8 0,-1 3-138,1 1 1,1 0-1,0 1 0,1 0 1,0-1-1,-1 19 1,-1 27-642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5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38 17028,'-4'-15'1912,"1"1"-1320,13 7-280,0 5 1801,-7 5-2393,-2 4-449,-1 0 761,2-5-152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6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0 160 13571,'10'-20'688,"0"1"0,1 1 0,1-1 0,0 2 0,1 0 0,18-18 0,-29 34-568,-1-1 1,1 1 0,-1 0-1,1-1 1,0 1 0,0 0-1,-1 0 1,1 0 0,0 1-1,0-1 1,0 0 0,0 1-1,0-1 1,0 1 0,1-1-1,-1 1 1,0 0 0,0 0-1,0 0 1,4 1-1,-3 0-5,-1 0-1,1 0 0,-1 0 0,0 1 0,1-1 0,-1 1 0,0-1 0,0 1 1,0 0-1,0 0 0,0 0 0,0 0 0,3 5 0,3 7 151,-1 0 0,0 0-1,-1 1 1,6 22 0,-9-28-202,64 258 277,-40-143-2059,-21-108 1198,-2-9-585,4-70-5243,-3 22 4970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8.8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1 173 15227,'47'-47'1058,"71"-54"0,-113 97-964,-2 1-17,1 0-1,-1 0 1,1 1 0,0-1-1,0 1 1,5-2-1,-9 4-61,1 0 0,-1 0-1,1-1 1,-1 1-1,1 0 1,-1 0 0,1 0-1,-1 0 1,1 0-1,0 0 1,-1 0 0,1 1-1,-1-1 1,1 0-1,-1 0 1,1 0 0,-1 0-1,1 1 1,-1-1-1,1 0 1,0 1-1,0 0 11,-1 0-1,1 0 1,0 0-1,-1 0 1,1 0-1,0 0 1,-1 0-1,0 0 1,1 1-1,-1-1 1,1 0-1,-1 0 1,0 2-1,3 24 232,-2 0-1,-1 0 1,-1 0-1,-5 34 1,1-14-111,-4 46 4,-7 118 64,15-165-424,2-1 0,10 73-1,-10-113 120,10 45-540,-10-47 482,0 0 1,0 0-1,0 0 0,0 0 1,1-1-1,-1 1 0,1 0 1,0-1-1,0 1 1,0-1-1,0 0 0,0 0 1,5 4-1,-6-6 74,0 1 1,0-1-1,0 1 1,0-1-1,0 0 0,0 1 1,0-1-1,1 0 1,-1 0-1,0 0 1,0 0-1,0 0 0,0 0 1,1 0-1,-1 0 1,0 0-1,0-1 0,0 1 1,0 0-1,0-1 1,0 1-1,1-1 0,-1 1 1,0-1-1,0 0 1,-1 1-1,1-1 0,0 0 1,1-1-1,2-1-75,0-1 1,-1 0-1,0-1 0,1 1 0,2-6 0,12-27-802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6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14451,'-4'26'3429,"3"18"-2317,5-7-612,1 0 0,2-1-1,2 1 1,1-2 0,2 1 0,1-2 0,2 0 0,34 57-1,-43-81-424,1 0 0,0 0 0,1-1 0,-1 0 0,2-1-1,11 11 1,-18-18-60,0 1-1,0-1 1,0 1-1,0-1 0,0 0 1,0 0-1,1 0 1,-1 0-1,0 0 0,1 0 1,-1-1-1,0 1 1,1-1-1,-1 0 1,1 0-1,-1 1 0,0-2 1,1 1-1,-1 0 1,1 0-1,-1-1 1,0 1-1,1-1 0,-1 0 1,0 0-1,1 0 1,-1 0-1,0 0 1,0 0-1,0 0 0,0-1 1,0 1-1,0-1 1,0 0-1,-1 1 0,3-4 1,1-2 7,-1 0-1,0 1 1,0-2-1,0 1 1,-1 0 0,0-1-1,-1 1 1,0-1 0,0 0-1,-1 0 1,0 0 0,0 0-1,-1-14 1,0 6-16,-1 0 0,0 1 0,-2-1-1,0 0 1,0 1 0,-7-17 0,6 23-16,0 1 0,0-1 1,0 1-1,-1-1 0,-1 1 0,1 1 1,-1-1-1,-1 1 0,1 0 0,-1 0 1,0 1-1,-1 0 0,-8-5 0,10 8-122,1 0 0,-1 0-1,0 0 1,0 1 0,0 0-1,0 0 1,0 1-1,0 0 1,0 0 0,-1 0-1,1 1 1,0 0-1,-1 0 1,1 1 0,0-1-1,0 1 1,-1 1 0,1-1-1,0 1 1,-9 4-1,8-3-488,-1 0 0,1 1 1,1 0-1,-1 0 0,0 0 0,1 1 0,0 0 0,0 0 0,-8 11 0,10-9-726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7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7 17388,'-23'-7'1200,"-2"7"-1008,1 5-112,-9 4 552,0 4-480,-5-2-112,0 1-32,7-1-264,3-1-216,9-2-800,2 2 1088,6-1-176,5-2-144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7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 15491,'-1'1'119,"0"1"1,-1-1-1,1 1 0,0 0 0,0 0 0,0 0 0,1 0 0,-1 0 0,0 0 0,1 0 0,-1 0 1,1 0-1,-1 4 0,2 30 494,0-18-65,8 115 1400,-7-117-1679,1 0-1,0 0 1,2 0-1,-1 0 1,2-1-1,9 18 0,-14-31-221,0 0-1,0 1 1,1-1-1,-1 0 0,1 0 1,-1 0-1,1 0 1,0-1-1,0 1 0,0 0 1,0-1-1,0 1 1,0-1-1,0 0 1,0 1-1,0-1 0,1 0 1,2 0-1,-3 0-20,0-1 1,0 0-1,1 0 0,-1-1 1,0 1-1,0 0 0,0-1 0,0 1 1,1-1-1,-1 0 0,0 0 1,0 0-1,0 0 0,0 0 0,-1 0 1,1 0-1,0-1 0,0 1 0,-1-1 1,4-2-1,12-16 264,24-33-1,-16 19-13,-23 32-249,-1 0 0,1 0 0,0 0 0,0 0 0,-1 1 0,1-1 1,4-2-1,-5 3-22,-1 1 1,0 0 0,1 0-1,-1 0 1,1 0 0,-1 0-1,0 0 1,1 0-1,-1 0 1,0 0 0,1 0-1,-1 0 1,1 0 0,-1 0-1,0 0 1,1 0 0,-1 0-1,0 0 1,1 0 0,-1 0-1,0 1 1,1-1-1,-1 0 1,1 0 0,7 15 109,3 30-639,-2 1 0,4 54 0,-10-71-147,12 179-3575,-11-159 2974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8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36 14035,'11'-22'1380,"-6"14"-1004,-5 7-330,0 1-1,0 0 0,-1-1 0,1 1 0,0 0 0,0-1 0,-1 1 1,1 0-1,0 0 0,-1-1 0,1 1 0,0 0 0,-1 0 0,1-1 1,-1 1-1,1 0 0,0 0 0,-1 0 0,1 0 0,-1 0 0,1 0 1,0 0-1,-1 0 0,1-1 0,-1 2 0,1-1 0,-1 0 0,1 0 1,0 0-1,-1 0 0,0 0 0,-17 0 529,9 1-374,0-1 0,0 2-1,1-1 1,-1 1 0,0 1-1,1 0 1,0 0 0,0 0-1,0 1 1,0 0 0,-9 6-1,14-7-142,0-1-1,1 0 1,-1 1-1,1-1 0,-1 1 1,1 0-1,0 0 0,0 0 1,0 0-1,0 0 1,0 0-1,1 0 0,0 1 1,-1-1-1,1 0 0,0 1 1,1 0-1,-1-1 1,1 1-1,-1-1 0,1 1 1,0-1-1,0 1 0,1 0 1,-1-1-1,1 1 1,0-1-1,0 1 0,0-1 1,2 4-1,-3-5-30,1 1 0,0-1-1,0 1 1,0-1 0,0 0 0,0 0-1,1 1 1,-1-1 0,1 0 0,-1 0 0,1-1-1,0 1 1,0 0 0,0 0 0,0-1-1,0 1 1,0-1 0,0 0 0,0 0 0,1 0-1,-1 0 1,0 0 0,1 0 0,-1 0-1,1-1 1,-1 1 0,1-1 0,-1 0-1,1 0 1,-1 0 0,1 0 0,0 0 0,-1 0-1,1-1 1,3 0 0,8-4 25,0 0 0,-1-1 1,0-1-1,0 0 0,14-10 0,3-1 50,-26 15-85,1 1-1,-1 0 0,1 0 1,0 0-1,0 0 0,0 1 0,0 0 1,0 0-1,0 0 0,0 1 1,9-1-1,-11 2-7,0 0 1,0 0-1,0-1 1,0 2-1,0-1 1,0 0-1,0 1 0,0-1 1,0 1-1,-1 0 1,1 0-1,-1 0 0,1 0 1,-1 0-1,0 0 1,0 1-1,0-1 1,0 1-1,3 5 0,1 4 15,0 0 0,-1 1 0,0-1 0,-1 1-1,0 1 1,-1-1 0,-1 0 0,2 26 0,-3-12-6,-1-1 0,-1 1 1,-8 40-1,4-42-3,-1-1 0,-1 0 0,-1-1 0,-1 1 0,-2-2 0,-18 33 0,21-42-7,0-1-1,-1 0 1,-1 0 0,0-1 0,0 0 0,-1 0 0,0-1 0,-1-1 0,0 0-1,-1-1 1,-24 13 0,32-19 3,-1 0 0,0 0 0,1-1 0,-1 1 1,0-1-1,1-1 0,-1 1 0,0-1 0,0 0 0,-9-1 0,13 1-3,0-1 0,0 1 0,1-1-1,-1 1 1,0-1 0,0 1 0,0-1 0,1 0-1,-1 0 1,0 0 0,1 0 0,-1 0 0,1 0-1,-1-1 1,1 1 0,0 0 0,-1-1 0,1 1 0,0-1-1,0 0 1,0 1 0,0-1 0,0 0 0,0 1-1,1-1 1,-1 0 0,1 0 0,-1 0 0,1 0 0,0 1-1,-1-1 1,1 0 0,0 0 0,1-3 0,-1-2 12,1 1 1,1 0-1,-1 0 1,1 0 0,0 0-1,0 0 1,1 0-1,0 1 1,0-1 0,7-8-1,3-4 62,28-28 0,-7 13-89,2 2 1,38-27-1,83-46-889,27-20-3800,-172 116 4254,0-1 1,-1-1-1,0 0 1,13-16-1,-14 3-908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9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4077 123 18084,'-11'11'2500,"5"-7"-2345,-1 0 0,0-1-1,0 0 1,0 0 0,0 0-1,0-1 1,-1 0 0,1-1-1,-1 0 1,-7 1 0,-12-1 482,-40-3 1,4-5 466,-98-24 0,9 1-290,-799-60 934,703 88-1583,-263 32 0,-180 3 232,628-31-367,-119 6 89,-321 56 0,392-46-83,-121 5-1,216-25 100,16 2-131,0 0-1,0-1 1,0 1-1,-1 0 1,1 0-1,0 0 1,0 0-1,0-1 1,0 1-1,0 0 1,0 0-1,0 0 1,0-1-1,0 1 1,0 0-1,0 0 1,0-1-1,0 1 1,0 0-1,0 0 1,0 0-1,0-1 1,0 1-1,0 0 1,0 0-1,0 0 1,0-1-1,0 1 1,0 0-1,0 0 1,0 0-1,1-1 1,-1 1-1,0 0 1,0 0-1,3-3-51,-1 0-1,1 1 1,0 0-1,-1-1 0,1 1 1,5-3-1,9-3-841,0 1 0,0 0-1,30-7 1,-13 4 417,5-2-366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1.4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36 147 10530,'-3'-1'197,"1"-1"0,-1 0 1,0 0-1,0-1 0,1 1 0,-1 0 0,1-1 0,0 0 0,0 1 0,0-1 1,0 0-1,0 0 0,-1-4 0,2 4-21,1 1 1,-1-1-1,1 0 0,0 1 1,0-1-1,0 1 0,1-1 1,-1 0-1,0 1 0,1-1 1,0 1-1,0-1 0,-1 1 1,1 0-1,1-1 1,-1 1-1,0 0 0,1 0 1,1-3-1,0 1-39,0-1 1,1 1-1,-1 0 1,1 0 0,0 1-1,0-1 1,1 1-1,-1 0 1,1 0-1,-1 0 1,1 0-1,0 1 1,0 0-1,0 0 1,0 0-1,1 1 1,-1 0-1,0 0 1,1 0-1,-1 0 1,0 1-1,1 0 1,-1 0-1,1 1 1,-1-1-1,1 1 1,-1 0-1,0 1 1,0-1-1,0 1 1,0 0-1,0 0 1,0 1-1,0 0 1,0-1-1,-1 2 1,0-1 0,1 0-1,-1 1 1,0 0-1,-1 0 1,1 0-1,3 6 1,1 2-67,-1 0 1,0 1 0,-1 0 0,-1 0-1,0 0 1,-1 1 0,0 0 0,-1-1-1,-1 1 1,0 1 0,0-1 0,-2 0-1,0 15 1,-2 2-12,-2 0 0,0 1 0,-3-1 0,-17 55 0,6-41 153,-45 80 0,32-68 229,30-54-394,0-1 0,-1 1 0,1-1 0,0 1-1,0 0 1,0-1 0,1 1 0,-1 0 0,1 0 0,-1 0 0,1 0 0,0 2-1,1-3-25,-1-1 0,1 0 0,-1 0 0,1 1 0,0-1-1,-1 0 1,1 0 0,0 0 0,0 0 0,0 0 0,0 0-1,0 0 1,0 0 0,0 0 0,0 0 0,0-1-1,0 1 1,1 0 0,-1-1 0,0 1 0,0-1 0,1 1-1,-1-1 1,0 0 0,1 1 0,-1-1 0,2 0 0,45 6-494,0-2 0,0-2 0,62-6 0,-104 3 323,6 1-48,5-1-875,0 0 1,22-5 0,-35 6 808,0-1 0,-1 0 0,1 0 0,0 0 1,-1-1-1,1 1 0,-1-1 0,0 0 0,0 0 0,0 0 0,0-1 0,0 1 0,0 0 1,0-1-1,-1 0 0,4-4 0,3-10-1059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1.9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289 127 11474,'-1'-6'203,"0"-1"-1,-1 1 1,0 0-1,0 0 1,-1-1-1,0 2 1,0-1-1,0 0 1,0 0-1,-1 1 1,0 0-1,0 0 0,-1 0 1,0 0-1,1 1 1,-2 0-1,1 0 1,0 0-1,-1 1 1,1-1-1,-1 1 1,0 1-1,0-1 0,0 1 1,-1 0-1,1 0 1,0 1-1,-1 0 1,1 0-1,-1 0 1,-12 1-1,12 1-64,1-1-1,0 1 1,-1 1-1,1-1 1,0 1-1,0 0 0,0 0 1,0 1-1,1 0 1,-1 0-1,1 0 1,-1 1-1,1-1 1,-7 8-1,9-8-33,0 0 0,-1 1 0,2-1 0,-1 1 0,0 0 0,1 0 0,-1-1 0,1 2 0,0-1 0,1 0 0,-1 0 0,1 1 0,0-1 0,0 1 0,0-1 0,0 1 0,1-1 0,0 1 0,0-1 0,1 9 0,-1-11-65,1-1-1,-1 1 0,1-1 0,-1 1 0,1-1 0,0 1 0,0-1 0,0 1 0,0-1 0,0 0 1,0 0-1,0 1 0,0-1 0,0 0 0,1 0 0,-1 0 0,0 0 0,1 0 0,-1 0 1,1-1-1,-1 1 0,1 0 0,-1-1 0,1 1 0,-1-1 0,1 0 0,0 1 0,-1-1 1,1 0-1,0 0 0,2 0 0,7 0 103,1-1 0,-1 0 0,19-4 0,-11 1 44,-6 3-59,0-1 0,0 2 0,14 0 1,-24 0-102,1 1 0,0-1 1,-1 1-1,1 0 0,-1 0 1,1 0-1,-1 1 1,1-1-1,-1 1 0,0-1 1,1 1-1,-1 0 1,0 1-1,0-1 0,4 5 1,-2 0 4,0 1 1,0-1-1,-1 1 0,0 0 1,-1 0-1,0 0 1,0 0-1,0 1 1,1 12-1,8 84 20,-11-91-66,5 181-1268,-3-30-772,2-122 1493,2-17-179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3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2 171 15835,'-2'-3'1865,"2"-2"-1193,6-2-248,-2 4 1104,0 0-856,1 0-103,0 1-257,1-3-240,-2-2-616,0 0-329,1-7-839,-3-3-833,-3-9 1841,-3-4-480,-2-8-192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4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0 199 16860,'95'-92'2368,"-12"9"65,-80 80-2204,1-1 1,1 1 0,-1 0 0,0 0 0,6-2 0,-10 4-196,1 1 0,0 0 0,-1 0 0,1-1 0,0 1 0,0 0 1,-1 0-1,1 0 0,0 0 0,-1 0 0,1 0 0,0 0 0,0 0 1,-1 0-1,1 0 0,0 0 0,0 0 0,-1 0 0,1 1 0,0-1 1,-1 0-1,1 1 0,0-1 0,-1 0 0,1 1 0,-1-1 0,1 1 1,-1-1-1,1 1 0,-1-1 0,1 1 0,-1-1 0,1 1 0,-1 0 1,1-1-1,-1 1 0,0 0 0,1-1 0,-1 1 0,0 0 0,0-1 0,0 1 1,1 0-1,-1 0 0,9 37 258,-2 1 1,4 51-1,-4-23-397,49 264-3406,-45-290 2912,2-16-163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5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71 12107,'-1'-4'191,"-1"-1"0,0 1 0,0 1 1,0-1-1,0 0 0,0 0 1,-1 1-1,0-1 0,1 1 0,-1 0 1,-1 0-1,1 0 0,0 0 1,-1 1-1,1-1 0,-1 1 0,0 0 1,0 0-1,0 0 0,0 0 1,0 1-1,0 0 0,0 0 0,-1 0 1,1 0-1,0 1 0,-1-1 1,1 1-1,-7 1 0,5-1-13,-1 1-1,0 0 1,1 0-1,-1 0 1,1 1-1,-1 0 1,1 0-1,-10 5 1,13-5-70,0-1 0,1 1 1,-1 0-1,0-1 0,1 1 1,0 0-1,-1 0 0,1 1 1,0-1-1,0 0 0,0 1 1,0-1-1,0 1 1,1 0-1,-1 0 0,1-1 1,0 1-1,0 0 0,0 0 1,-1 4-1,2-6-88,0-1 1,0 0-1,0 0 1,1 1-1,-1-1 0,0 0 1,0 1-1,0-1 1,0 0-1,1 0 0,-1 0 1,0 1-1,0-1 0,1 0 1,-1 0-1,0 0 1,0 1-1,1-1 0,-1 0 1,0 0-1,0 0 1,1 0-1,-1 0 0,0 0 1,1 0-1,-1 0 1,0 0-1,1 0 0,-1 0 1,0 0-1,0 0 1,1 0-1,-1 0 0,0 0 1,1 0-1,-1 0 1,0 0-1,1 0 0,-1 0 1,0 0-1,0-1 1,1 1-1,-1 0 0,20-7 181,-16 6-64,0 0-90,0 0-1,-1 0 1,1 1-1,0-1 1,-1 1 0,1 0-1,0 0 1,-1 0 0,1 0-1,0 1 1,-1 0-1,1 0 1,0 0 0,6 2-1,-5 0-4,1 1 0,-1-1 0,1 1 0,-1-1 0,0 2 0,0-1 0,-1 0 0,5 6 0,3 6 33,0 1 1,-1 1-1,-1-1 0,12 30 1,-4 0-6,-2 2 1,-2-1-1,-3 2 1,-1 0-1,-3 0 1,-2 1-1,-2 85 1,-3-109-50,-8 47 1,7-66-16,-1-1-1,0 1 1,0 0-1,-1-1 1,0 0-1,0 1 1,-1-1-1,0 0 1,0-1-1,-7 9 1,10-14-5,0 1 1,-1 0 0,1-1-1,-1 1 1,1-1 0,-1 0-1,0 1 1,1-1 0,-1 0 0,0 0-1,0 0 1,0 0 0,0 0-1,0-1 1,0 1 0,0-1-1,0 1 1,0-1 0,0 0-1,-1 1 1,1-1 0,0 0-1,0-1 1,0 1 0,0 0-1,0 0 1,0-1 0,-1 0 0,1 1-1,0-1 1,1 0 0,-1 0-1,0 0 1,0 0 0,0 0-1,0 0 1,1-1 0,-3-1-1,-3-4 6,0-1 0,0 1 0,1-1 0,0 0 0,0-1 0,-8-16 0,7 11-52,1 1 1,1-1-1,0 0 0,0-1 0,2 1 0,0-1 0,0 0 0,2 0 0,-1 0 1,2 0-1,0 0 0,1 0 0,1 1 0,0-1 0,1 0 0,0 0 0,1 1 0,1 0 1,0 0-1,1 0 0,1 1 0,0-1 0,1 2 0,0-1 0,1 1 0,0 0 1,1 1-1,19-18 0,45-30-2051,-54 46 1151,-1-2 0,0 0 0,-1-2 0,-1 0 0,26-33 0,-21 14-574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9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34 10986,'-2'15'1462,"0"0"-1,1 0 1,2 27-1,9 56-403,-6-75-777,0 0-1,2-1 0,0 0 0,18 39 0,-20-53-186,0 0-1,1-1 1,0 1 0,0-1 0,1 0-1,11 11 1,-13-15-49,0 0 0,0 0 0,1 0 0,-1 0 0,1-1 0,0 1-1,-1-1 1,1 0 0,0-1 0,0 1 0,0-1 0,8 1 0,-7-2-16,0 0 0,0-1 0,0 0 0,0 0 0,0 0 0,0 0 0,0-1 1,0 0-1,-1 0 0,1-1 0,-1 0 0,0 0 0,1 0 0,-1 0 0,-1-1 0,1 0 0,0 0 0,-1 0 0,5-6 0,1-2-6,1-1-1,-2 0 1,0-1-1,0 0 1,12-30-1,-17 34-22,0-1-1,-1 1 1,0-1-1,0 0 0,-1 0 1,-1 1-1,0-2 1,0 1-1,-1 0 1,-1 0-1,-2-16 1,2 21-6,-1-1 0,0 1 0,0 0 1,0 0-1,-1 0 0,0 0 0,0 1 0,-1-1 1,0 1-1,0-1 0,0 1 0,0 0 0,-1 1 1,1-1-1,-1 1 0,-1 0 0,1 0 1,0 1-1,-1-1 0,-10-3 0,-4-1-156,0 1-1,0 1 1,-1 0 0,0 2-1,-24-2 1,-106 0-4129,149 6 3931,3 0-56,11-1-523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27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3 18620,'17'1'385,"-31"-1"-48,-36 0 191,4-1-202,8-1-267,1 2 0,-44 5-1,80-5-142,-1 1-1,0-1 0,0 0 1,0 1-1,0-1 0,1 1 1,-1 0-1,0 0 0,1-1 1,-3 3-1,3-3 18,1 1-1,0-1 1,-1 1 0,1-1-1,0 1 1,0-1 0,-1 1-1,1-1 1,0 1 0,0-1-1,0 1 1,0-1 0,0 1-1,0-1 1,0 1 0,0 0-1,0-1 1,0 1 0,0-1-1,0 1 1,0-1 0,0 1-1,0-1 1,1 1 0,-1-1-1,0 1 1,0-1 0,1 1-1,-1-1 1,0 0 0,1 1-1,-1-1 1,0 1 0,1-1-1,-1 0 1,1 1 0,-1-1-1,0 0 1,2 1 0,6 7-789,1-1 1,1 0 0,18 11 0,-15-10 261,20 11-633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28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258 116 14051,'5'3'1696,"-5"-4"-1015,-5-13-161,-5-2 1120,-8-1-736,-4-1-144,-1 1-136,-3 3-87,-2 6-177,0 1-152,3 7-352,1 1-176,4 3-457,0 0-255,9-2-1512,10-2 2032,-1-7-425,12-3-271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29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11546,'15'-7'1209,"-8"2"-833,0 0-304,-1 1 608,0-4-1464,-6-6 752,0-2-224,-3-6-256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7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0 173 14459,'14'-25'711,"0"1"-1,25-33 0,-34 52-533,-1-1-1,1 1 0,0-1 1,0 1-1,1 1 0,0-1 0,0 1 1,0 0-1,0 0 0,0 1 1,1 0-1,0 0 0,-1 0 0,15-3 1,-19 6-100,1 0 0,0 0 0,0 0 0,-1 0 0,1 0 0,0 1 0,0-1 0,-1 1 0,1 0 0,-1 0 0,1 0-1,-1 0 1,1 0 0,-1 0 0,1 1 0,-1-1 0,0 1 0,0 0 0,0-1 0,0 1 0,0 0 0,0 0 0,0 0 0,-1 1 0,1-1 0,-1 0 0,1 1 0,-1-1 0,0 1 0,0-1 0,0 1 0,0 2 0,3 7 124,-1 0 0,-1 0 1,0 0-1,0 0 0,-1 24 0,-4-5-7,-1 0 0,-1 0 0,-1 0 0,-2-1 0,-1 0 0,-2-1 0,-1 0 0,-26 48 0,30-62-82,0 0-1,2 0 1,0 1-1,1 0 1,0 0-1,1 0 1,1 0-1,0 1 1,2-1 0,0 26-1,1-35-94,0-1 0,1 1 0,0-1 0,0 1 0,1-1 0,0 1 0,0-1 0,0 0 0,1 0 0,0 0 0,0 0 0,0 0 0,1-1 0,0 1 0,0-1 0,0 0 0,1 0 0,0-1 0,0 1 0,0-1 0,0 0 0,1-1 0,-1 1 0,1-1 0,0 0 0,0 0 0,0-1 0,11 3 0,2 0-629,0-1 0,1-1-1,-1-1 1,1-1 0,0 0 0,0-1-1,-1-2 1,26-4 0,-39 5 378,0-1 1,0 0 0,0-1-1,0 1 1,-1-1 0,1-1-1,-1 1 1,7-6-1,12-14-1015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8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139 133 16420,'1'-19'849,"0"-17"-208,-1 35-561,0-1 0,0 1 0,0-1 0,0 0 0,-1 1 0,1-1 0,0 1 0,-1-1 0,0 1 0,1-1 0,-1 1 0,0-1 0,0 1 1,1 0-1,-1 0 0,-2-2 0,3 20 999,30 92 302,-17-68-987,13 76 0,-22-81-343,-1 0-1,-2 0 0,-4 43 0,2-63-49,-1 1 1,-1-1-1,-1 0 0,0 0 1,-1 0-1,-1-1 0,-1 1 0,0-1 1,-10 16-1,14-27-1,0 0 0,0 0 0,0 0 0,0 0 0,-1-1 0,0 1 1,0-1-1,0 0 0,0 0 0,0-1 0,-1 1 0,1-1 0,-7 3 0,8-4 1,1-1-1,0 1 1,0-1-1,0 0 1,-1 0-1,1 0 1,0 0-1,0 0 1,-1-1-1,1 1 1,0-1-1,0 1 1,0-1-1,0 0 1,0 0-1,0 1 1,0-2-1,0 1 1,0 0-1,0 0 1,0-1-1,0 1 1,1-1-1,-1 1 1,1-1-1,-1 0 1,1 1-1,0-1 1,-1 0-1,1 0 1,-1-3-1,-3-5 4,1 0 0,0 0 0,1 0-1,0-1 1,0 1 0,1-1 0,1 1-1,0-1 1,0 0 0,1 0 0,0 1-1,1-1 1,4-21 0,-1 14 5,1 0 0,0 0 0,2 0 0,0 1 0,0 0 0,2 0 0,14-19 1,-5 12 31,2 0 1,41-37 0,-23 25 67,-35 33-93,0 0 0,0-1-1,0 1 1,0-1 0,-1 1 0,1-1-1,-1 0 1,0 0 0,0 0 0,0 0-1,-1-1 1,0 1 0,2-9-1,-3 9 0,0 0 0,0 0 0,0 0 0,-1 0 0,0 0 0,0 0 0,0 0 0,0 1 0,0-1 0,-1 0 0,0 1 0,0-1 0,0 1 0,0-1 0,-5-4 0,-3-7-130,-1 2-1,-1-1 0,0 2 1,-1 0-1,-1 0 0,1 1 1,-19-11-1,32 22 62,-1-1 0,0 1 0,0-1 0,0 1 0,0-1 0,1 1 0,-1 0 0,0-1 0,0 1 0,0 0 0,0 0 0,0 0 0,0 0 0,0 0 0,0 0 0,0 0 0,0 0 0,0 0 0,0 0 0,0 0 0,1 1 0,-1-1 0,0 0 0,0 0-1,0 1 1,0-1 0,0 1 0,1-1 0,-1 1 0,0-1 0,0 1 0,1 0 0,-1-1 0,0 1 0,1 0 0,-1 0 0,1-1 0,-2 2 0,1 2-49,0 0 0,-1 0 0,1 0 0,1 0 0,-1 0 0,0 0 0,1 0 0,0 6 0,3 34-608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8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19132,'-2'6'1648,"2"1"-1432,9 8-440,1 3 729,-1 6-2002,2-8 1281,3-8-224,2-1-168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8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1 304 18524,'21'-60'1193,"4"1"0,52-92 0,-75 147-1087,0 1-1,0 0 0,0 0 1,0 0-1,1 0 0,-1 0 0,1 1 1,0-1-1,4-2 0,-7 5-81,1-1-1,-1 1 1,1 0-1,-1 0 1,1 0-1,-1 0 1,1 0-1,-1 0 1,1 0-1,-1 0 0,0 0 1,1 0-1,-1 0 1,1 0-1,-1 0 1,1 0-1,-1 0 1,1 0-1,-1 0 1,1 0-1,-1 1 1,1-1-1,-1 0 1,0 0-1,1 1 0,0-1 1,0 2 18,0-1 0,0 1 0,0-1 0,0 1 0,0-1 0,0 1 0,-1 0 0,1-1 0,0 1 0,0 3 0,5 20 335,-1 1 0,2 51 0,-6 57 65,-1-62-319,0-7-78,-2-20-181,3 1 0,10 65 0,-11-110 79,0 0 0,0 0 0,0 0-1,1 0 1,-1 0 0,0 0 0,1 0-1,-1 0 1,1 0 0,-1-1 0,1 1-1,-1 0 1,1 0 0,-1 0 0,1 0-1,0-1 1,0 1 0,1 1-1,-2-2-34,1 0 0,0 0 0,-1 1 0,1-1 0,0 0 0,0 0-1,-1 0 1,1 0 0,0 0 0,-1 0 0,1 0 0,0-1-1,-1 1 1,1 0 0,0 0 0,-1-1 0,1 1 0,0 0-1,-1 0 1,1-1 0,0 0 0,5-3-649,-1-1-1,1 0 1,-1 0 0,6-9 0,-1 3 508,17-16-958,1-5-306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9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10 130 14107,'-3'8'572,"1"0"1,1 0-1,0 0 1,0 0-1,0 0 0,1 0 1,0 0-1,2 14 1,2 6 354,10 31 1,-10-44-689,0 0 0,2-1 0,0 1 0,0-1 0,1 0 0,1-1 0,18 25 1,-23-35-199,0 1 0,0-1 0,0 0 0,0 0 0,0 0 0,1 0 0,-1-1 1,1 1-1,0-1 0,0 0 0,0 0 0,0 0 0,0-1 0,0 1 1,0-1-1,1 0 0,-1 0 0,0-1 0,1 1 0,-1-1 0,0 0 0,1 0 1,-1-1-1,1 1 0,-1-1 0,0 0 0,0 0 0,1 0 0,-1-1 0,0 1 1,0-1-1,6-4 0,-2 1-5,1-1 0,-1 0-1,-1-1 1,1 0 0,-1 0 0,0-1 0,-1 0 0,0 0-1,0 0 1,-1-1 0,0 0 0,0 0 0,-1 0 0,6-18-1,-6 11-15,1 0 0,-2 0 0,0 0 0,-1-1 0,-1 1-1,0-1 1,-1 1 0,-4-25 0,3 31-9,-1 0 1,-1 0-1,0 0 1,0 1-1,-1-1 0,0 1 1,-1 0-1,1 0 0,-2 1 1,0-1-1,0 1 1,-7-7-1,10 11-41,-1 1 0,0 0 1,0 0-1,0 0 0,0 0 1,0 1-1,0-1 0,-1 1 0,1 0 1,-1 0-1,1 1 0,-1 0 0,0-1 1,0 1-1,1 1 0,-1-1 1,0 1-1,0 0 0,0 0 0,0 0 1,0 1-1,0 0 0,1 0 0,-1 0 1,0 0-1,-7 4 0,3 0-191,1 0 1,-1 0-1,1 0 0,0 1 0,1 1 0,-1-1 0,1 1 1,0 1-1,1-1 0,0 1 0,0 0 0,1 1 0,0-1 1,0 1-1,1 0 0,-6 17 0,-2 11-634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51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90 13315,'4'12'3968,"-7"-7"-2429,-7-8-614,-30-25 628,28 19-1250,0 1 0,-16-9 1,23 14-268,0 1 1,-1 0 0,1 1-1,0-1 1,-1 1 0,1 0 0,-1 0-1,1 1 1,-10-1 0,-34 10 180,49-10-212,-1 1 0,1 0 0,0-1 0,0 1 0,0 0 0,0 0 0,0-1-1,0 1 1,-1 0 0,1-1 0,0 1 0,0 0 0,0-1 0,0 1 0,0 0 0,0-1 0,0 1-1,0 0 1,0-1 0,1 1 0,-1 0 0,0-1 0,0 1 0,0 0 0,0-1 0,0 1 0,1 0 0,-1-1-1,0 1 1,0 0 0,0 0 0,1-1 0,-1 1 0,0 0 0,1-1 0,8-11 62,-9 11-63,1 0 5,0 0 0,0 0 1,0 0-1,0 0 0,0 0 1,1 0-1,-1 1 0,0-1 0,1 0 1,-1 1-1,0-1 0,1 1 0,-1-1 1,1 1-1,-1 0 0,3-1 1,-27 13 251,7-11-294,13-1-54,0-1 0,0 1-1,-1 0 1,1 1 0,0-1 0,0 0-1,0 1 1,-1 0 0,1 0 0,0 0-1,0 0 1,0 0 0,0 0 0,-2 3-1,5-4 61,-1 0-1,1 0 0,0 0 0,0 1 0,0-1 0,0 0 0,0 0 0,0 0 0,-1 0 0,1 1 1,0-1-1,0 0 0,0 0 0,0 1 0,0-1 0,0 0 0,0 0 0,0 0 0,0 1 1,0-1-1,0 0 0,0 0 0,0 1 0,0-1 0,0 0 0,0 0 0,0 0 0,0 1 1,0-1-1,0 0 0,1 0 0,-1 0 0,0 1 0,0-1 0,0 0 0,0 0 0,0 0 1,1 0-1,-1 1 0,0-1 0,0 0 0,0 0 0,0 0 0,1 0 0,-1 0 0,0 0 1,0 1-1,0-1 0,1 0 0,-1 0 0,0 0 0,0 0 0,1 0 0,-1 0 0,0 0 1,0 0-1,0 0 0,1 0 0,-1 0 0,0 0 0,0 0 0,1 0 0,-1 0 0,0 0 1,0-1-1,0 1 0,1 0 0,-1 0 0,16-1-611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51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3 14291,'0'0'26,"0"0"1,0 0-1,0 0 0,0 1 0,0-1 1,-1 0-1,1 0 0,0 0 0,0 0 0,0 0 1,0 0-1,0 0 0,0 0 0,0 0 1,0 0-1,0 0 0,0 0 0,-1 0 1,1 0-1,0 0 0,0 0 0,0 0 1,0 0-1,0 0 0,0 0 0,0 0 1,0 0-1,0 0 0,-1 0 0,1 0 1,0 0-1,0 0 0,0 0 0,0-1 1,0 1-1,0 0 0,0 0 0,0 0 1,0 0-1,0 0 0,0 0 0,0 0 1,0 0-1,0 0 0,0 0 0,-1 0 1,1 0-1,0-1 0,0 1 0,0 0 1,0 0-1,0 0 0,0 0 0,0 0 0,0 0 1,0 0-1,0 0 0,0 0 0,0-1 1,0 1-1,0 0 0,0 0 0,1 0 1,-1 0-1,0 0 0,0 0 0,0 0 1,0 0-1,0 0 0,-11 7 1015,-9 13 601,19-19-1487,0 1 0,-1 0 0,1 0 1,0 0-1,0 0 0,0 0 0,0 0 1,0 0-1,1 0 0,-1 0 0,1 1 1,-1-1-1,1 0 0,0 0 0,-1 1 0,1-1 1,1 0-1,-1 0 0,0 1 0,0-1 1,1 0-1,0 0 0,1 4 0,1 2 43,2-1-1,-1 0 0,1 0 1,0 0-1,7 7 0,3 5-87,3 4-25,-1 1-1,-1 1 0,-1 0 0,-1 2 0,11 28 0,-21-46-78,-1 0 0,-1 0 0,0 1 0,0-1 0,0 0 0,-1 1 0,-1-1-1,0 1 1,0 0 0,-1-1 0,0 1 0,0-1 0,-1 0 0,0 1 0,-1-1 0,0 0 0,-1 0-1,0-1 1,-8 15 0,6-14-21,-1 1 0,0-1 0,-1-1 0,0 1 0,-12 9 0,16-15-114,0 0-1,1-1 1,-1 1-1,0-1 1,-1 1-1,1-1 1,0 0-1,-1-1 1,1 1-1,-1-1 1,1 0-1,-1 0 1,0 0-1,1-1 1,-8 1-1,10-2 22,0 1 0,0-1-1,0 0 1,0 1-1,0-1 1,1 0-1,-1 0 1,0 0 0,0 0-1,1 0 1,-1-1-1,0 1 1,1-1 0,-1 1-1,1-1 1,0 1-1,-1-1 1,1 0-1,0 1 1,0-1 0,0 0-1,0 0 1,1 0-1,-1 0 1,0 0 0,0-2-1,-5-21-851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9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28 15971,'-4'-5'1289,"-2"2"-1105,-8 6-112,-4 1 792,-7-1-864,-1 1-72,-1-1-144,5-2-152,4-2-272,4-5-161,11-2-1287,3-1 1672,8 2-344,9 0-216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52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16 17436,'-8'-10'1360,"-9"4"-1208,-13 9-104,-6 8 472,-11 6-1080,-2 1-216,-7-1 640,-1-3-120,8-5-112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08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2576 113 14003,'-1'-1'146,"0"1"0,0-1 0,0 0 0,0 1 0,1-1 0,-1 1 0,0-1 0,0 0 0,1 0 0,-1 1 0,1-1 0,-1 0 0,1 0 0,-1 0 0,1 0 0,-1 0 0,1 0 0,0 0 0,-1 1 0,1-1 0,0 0 0,0 0 0,0 0 0,0 0 0,0 0 0,0 0 0,0 0 0,0-2 0,0 1 310,0 0-271,-1 0-1,1 1 0,-1-1 0,1 1 1,-1 0-1,0-1 0,1 1 0,-1-1 0,0 1 1,0 0-1,0-1 0,0 1 0,0 0 1,0 0-1,-1 0 0,1 0 0,0 0 1,-1 0-1,-1-1 0,-31-15 828,31 16-836,-19-8 62,1 2 0,-1 1 0,-1 0 0,1 2-1,-1 1 1,0 0 0,-30 2 0,-165 17 223,152-9-332,-412 22 251,99-8-265,1 28-47,298-33-53,-126 20 9,168-31-18,0-2 0,0-2 0,-55-5 1,32-5 8,34 5-9,-1 0 0,1 2 0,-35 1 1,-18 4-121,118-17-2608,-16 6 2197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09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24 176 10810,'0'1'86,"-1"-1"0,1 0-1,-1 1 1,1-1 0,-1 0-1,1 1 1,-1-1 0,1 0-1,-1 0 1,1 1-1,-1-1 1,0 0 0,1 0-1,-1 0 1,1 0 0,-1 0-1,0 0 1,1 0 0,-1 0-1,0 0 1,1 0 0,-1 0-1,0 0 1,1-1-5,-1 1 0,1-1 0,0 1 0,0-1 0,0 1 0,0-1 0,0 1 0,0-1 0,0 0 0,-1 1 0,2-1 0,-1 1 0,0-1 0,0 1 1,0-1-1,0 1 0,0-1 0,0 1 0,0-1 0,1 0 0,16-33 1691,-17 33-1755,9-13 576,0 0-1,0 1 1,2 0 0,20-22-1,-26 31-450,-1 0 0,1 0 0,0 0 0,0 0 0,0 1 0,1 0 0,-1 0 0,1 0 0,-1 1 1,1 0-1,0 0 0,0 0 0,0 1 0,0 0 0,12-1 0,-15 2-85,1 1 1,-1-1-1,0 1 1,0-1-1,0 1 1,0 0-1,0 0 1,0 0-1,0 1 1,0-1-1,0 1 1,-1 0-1,1-1 1,0 1-1,-1 0 1,3 4-1,-1-2 13,0 0 0,-1 1 0,0 0-1,0 0 1,-1 0 0,1 0 0,-1 0-1,2 9 1,0 4 64,-1-1 0,0 1 0,-2 0 0,0 32 0,-3-21-58,-1 0-1,-1-1 1,-2 1 0,0-1 0,-2 0 0,-2-1 0,0 1-1,-15 26 1,4-15-11,-2-1-1,-2-1 1,-1-2 0,-49 53-1,62-76-30,10-10-11,0 1-1,1-1 1,-1 1-1,1-1 1,-1 1 0,1 0-1,0 0 1,0 0-1,0 0 1,1 0-1,-1 1 1,-1 3-1,3-6-9,0 0 0,1 0 0,-1 0 0,0 0 0,0 0 0,1 0 0,-1 0 0,0 0 0,1 0 0,-1 0 0,1-1 0,-1 1 0,1 0 0,0 0 0,-1 0 0,1-1 0,0 1 0,-1 0 0,1-1 0,0 1 0,0-1 0,0 1 0,-1-1 0,1 1 0,0-1 0,0 1 0,0-1 0,0 0 0,0 0 0,0 1 0,2-1 0,38 7 213,-31-6-174,42 7 9,-10-1-1328,1-1-1,-1-2 1,80-4 0,-113-1 867,-1 0 1,1-1-1,-1 0 1,0-1-1,0 0 1,0 0 0,0-1-1,0 1 1,-1-2-1,0 1 1,0-1-1,9-8 1,16-19-1099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0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227 184 12907,'8'-30'851,"7"-39"256,-15 65-988,1-1 0,-1 1 0,0 0 0,0 0 0,0 0 0,0 0 0,-1 0 0,1-1 0,-1 1 0,-1 0 0,1 0 0,0 1 0,-3-5 1,3 6-50,0 0 0,-1 0 1,0 1-1,1-1 0,-1 0 1,0 1-1,0 0 0,0-1 1,0 1-1,0 0 1,0 0-1,0 0 0,0 0 1,0 0-1,0 1 0,-1-1 1,1 1-1,0-1 0,0 1 1,-1 0-1,1 0 1,0 0-1,-1 0 0,1 0 1,0 0-1,-1 1 0,-3 1 1,-2 0 113,-1 1 0,1 0 1,0 0-1,1 1 1,-1 0-1,-8 6 0,2 0 114,0 1 0,1 0-1,-14 15 1,22-20-170,-1 0 1,1 1-1,0-1 1,1 1-1,-1 0 1,1 0-1,1 1 1,-5 12-1,7-19-105,1 0-1,-1 0 0,1 0 0,0 1 0,0-1 1,0 0-1,-1 0 0,1 0 0,0 0 0,0 1 1,0-1-1,1 0 0,-1 0 0,0 0 0,0 0 1,1 0-1,-1 0 0,0 1 0,1-1 0,-1 0 0,1 0 1,1 1-1,-1-1-7,0 0 0,0-1 0,0 1 1,0-1-1,0 1 0,0-1 0,0 0 0,1 1 0,-1-1 1,0 0-1,0 0 0,0 0 0,1 0 0,-1 0 1,0 0-1,0 0 0,2 0 0,6-2 32,0 0-1,-1-1 1,0 0-1,11-5 1,0-1 24,-9 4-5,0 0 0,0 1 0,0 0 0,0 0 0,1 1 0,-1 0 0,1 1 0,17-1 0,-26 3-51,0 0 0,0 0 0,0 1 1,-1-1-1,1 1 0,0-1 0,0 1 0,0 0 0,-1-1 0,1 1 0,0 0 0,-1 0 1,1 0-1,-1 0 0,1 1 0,-1-1 0,0 0 0,1 1 0,-1-1 0,0 1 0,0-1 1,0 1-1,0-1 0,0 1 0,0 0 0,0 0 0,-1-1 0,1 1 0,-1 0 0,1 2 1,1 6 46,0 1 1,-1-1 0,-1 1 0,0 13 0,0-18-40,-4 54 42,-3 0 1,-13 59-1,-7 46-2243,26-156 1910,-1 29-1564,2-35 1674,0-1 0,0 0-1,0 0 1,1 0 0,-1 1 0,1-1 0,-1 0 0,1 0-1,0 0 1,0 0 0,0 0 0,0 0 0,3 3 0,-4-5 101,1 1 0,-1-1 0,1 1 0,-1-1 0,1 1 0,-1-1 0,1 1 0,0-1 0,-1 0 0,1 1 0,-1-1 0,1 0 0,0 0 0,-1 0 0,1 1 0,0-1 0,1 0 0,13-5-1141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0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15699,'12'1'1137,"-2"1"-1313,-2-2-945,-2 1 1697,1 2-816,3-3-152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0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1 322 13539,'64'-78'2239,"94"-106"1586,-155 181-3710,6-7 330,1 0 0,15-11 0,-22 19-348,-1 0-1,1 1 1,0-1-1,-1 1 1,1-1 0,0 1-1,0 0 1,0 0-1,0 0 1,0 1-1,0-1 1,0 1-1,0-1 1,0 1-1,0 0 1,4 1-1,-5-1-46,0 1-1,0 0 1,0-1-1,0 1 1,-1 0-1,1 0 0,0 0 1,-1 1-1,1-1 1,-1 0-1,0 1 1,1-1-1,-1 0 1,0 1-1,0 0 1,0-1-1,0 1 1,0 0-1,0-1 1,0 1-1,0 0 0,-1 0 1,1 0-1,0 2 1,1 8 85,0-1 0,-1 1 0,1 12-1,-2-13-9,1 100 165,-22 183 1,5-121-2365,14-140-206,3-26 479,4-18 570,1-17 17,3-11-231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1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449 87 13283,'-23'-25'1491,"16"17"-895,-1 0 0,0 0 0,0 0 0,-11-7 0,15 13-442,0 0 1,0 0-1,0 1 1,0-1-1,0 1 1,0-1-1,0 1 0,-1 1 1,1-1-1,0 0 1,-1 1-1,1 0 1,0 0-1,-7 1 1,-6 3 68,0 0-1,0 1 1,1 1 0,0 0 0,0 1-1,1 1 1,-1 0 0,2 1-1,-1 1 1,-12 12 0,24-20-342,1 0 1,-1 0 0,1 0-1,0 0 1,-1 1-1,1-1 1,1 1 0,-1 0-1,0 0 1,1-1-1,-1 1 1,1 0-1,0 0 1,0 0 0,0 1-1,0-1 1,0 6-1,1-5-246,0 0 0,1 0-1,-1 0 1,1 0-1,0 0 1,0 0-1,1 0 1,-1 0 0,1-1-1,0 1 1,0-1-1,4 6 1,1 1-567,1-1 0,0 0 0,1-1-1,0 0 1,0-1 0,1 1 0,-1-2 0,20 10 0,-18-10 544,0-2 1,24 8 0,-31-11 657,-1 0-1,0-1 1,0 1 0,0-1 0,1 0 0,-1 1 0,0-1 0,1-1 0,-1 1 0,0 0 0,0-1 0,1 0-1,-1 0 1,0 0 0,6-2 0,-9 3-171,0 0 0,-1 0-1,1 0 1,0 0 0,0 0-1,-1 0 1,1 0 0,0-1-1,0 1 1,-1 0 0,1 0-1,0 0 1,0 0 0,0 0-1,-1 0 1,1 0 0,0-1-1,0 1 1,0 0 0,0 0-1,-1 0 1,1 0 0,0-1-1,0 1 1,0 0 0,0 0-1,0 0 1,0-1 0,-1 1-1,1 0 1,0 0 0,0-1-1,0 1 1,0 0 0,0 0-1,0 0 1,0-1 0,0 1-1,0 0 1,0 0 0,0-1-1,0 1 1,0 0 0,0 0-1,0-1 1,1 1 0,-1 0 0,0 0-1,0 0 1,0-1 0,0 1-1,0 0 1,0 0 0,1 0-1,-1 0 1,0-1 0,0 1-1,0 0 1,0 0 0,1 0-1,-23-1 1713,-17 9-936,0 1-1,-40 16 1,19-6-1531,-5 3 198,50-14 124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7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310 187 7698,'0'-6'502,"1"1"0,-1 0 1,0 0-1,0 0 1,0 0-1,-1 0 0,0-1 1,0 1-1,0 0 0,-1 0 1,1 1-1,-1-1 1,-5-8-1,2 3-15,0 1 0,-1 0 1,0 0-1,-1 1 0,-12-13 0,14 17-340,0-1-1,-1 1 1,1 1-1,-1-1 0,0 1 1,1 0-1,-1 0 1,-1 1-1,1-1 1,0 1-1,-1 1 0,1-1 1,-9 0-1,11 2-82,-1 0-1,1 0 1,-1 0 0,1 0-1,-1 1 1,1 0 0,-1 0-1,1 0 1,0 0 0,-1 1-1,1 0 1,0 0-1,0 0 1,0 0 0,1 0-1,-1 1 1,0 0 0,1 0-1,0 0 1,-5 5-1,1 1 33,1 1-1,-1 0 1,1 1-1,1 0 1,0 0-1,1 0 0,0 0 1,0 1-1,-1 11 1,0 5 114,2-1 1,-1 50-1,4-67-159,0-1-1,1 0 0,0 0 1,0 0-1,5 15 1,-6-23-44,1 1 0,0 0 0,-1 0 0,1 0 0,0-1 0,0 1 1,0 0-1,0-1 0,0 1 0,0-1 0,1 1 0,-1-1 0,1 0 0,-1 1 0,1-1 0,-1 0 1,1 0-1,-1 0 0,1 0 0,0 0 0,0-1 0,-1 1 0,1 0 0,0-1 0,0 0 0,0 1 1,0-1-1,0 0 0,0 0 0,0 0 0,0 0 0,-1 0 0,4-1 0,4-1 10,1-2 1,-1 1-1,0-1 0,0-1 0,0 0 0,0 0 1,-1-1-1,0 1 0,14-15 0,-12 11 25,1 1 0,0 0 0,0 0 0,20-9 0,-29 16-36,-1 0 0,0 1 1,0-1-1,0 1 0,0-1 1,0 1-1,1 0 0,-1-1 1,0 1-1,0 0 0,1 0 1,-1 0-1,0 0 0,0 0 1,1 0-1,-1 0 0,0 1 1,0-1-1,1 0 0,-1 1 1,0-1-1,0 1 0,0-1 1,0 1-1,0-1 0,0 1 1,0 0-1,0 0 0,0-1 1,0 1-1,0 0 0,0 0 1,0 0-1,0 0 0,-1 0 1,1 0-1,0 0 0,-1 1 0,1-1 1,-1 0-1,0 0 0,1 0 1,-1 0-1,0 1 0,1-1 1,-1 0-1,0 3 0,1 6 37,0 1 0,-1-1 0,0 1 0,-3 15 0,-12 67 45,-31 102-1,27-121-668,16-62 595,1-5-371,0 0-1,0 0 1,1 0-1,0 0 1,0 7-1,1-13 273,0 0-1,0 0 1,0 0-1,0 0 1,1 0-1,-1-1 1,0 1-1,0 0 1,1 0-1,-1 0 1,0 0-1,1-1 1,-1 1-1,1 0 1,-1 0-1,1-1 1,0 1-1,0 1 1,1-2 5,-1 1 0,0-1 0,0 1 0,0-1 1,0 0-1,1 0 0,-1 1 0,0-1 0,0 0 1,0 0-1,1 0 0,-1 0 0,0 0 0,0-1 0,0 1 1,1 0-1,1-1 0,21-8-932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7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14347,'8'-10'784,"3"0"-1992,4 3 1240,-6 0 808,1 0-896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8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15 16980,'-1'-1'42,"1"1"1,0-1-1,0 0 1,0 1 0,0-1-1,0 1 1,-1-1 0,1 0-1,0 1 1,0-1-1,-1 1 1,1-1 0,0 1-1,-1-1 1,1 1 0,-1-1-1,1 1 1,-1-1-1,1 1 1,-1-1 0,1 1-1,-1 0 1,1-1-1,-1 1 1,0 0 0,1 0-1,-1-1 1,1 1 0,-1 0-1,0 0 1,1 0-1,-1 0 1,0 0 0,1 0-1,-2 0 1,-28 7 204,9-2-35,-15 1 54,0-1-1,0-2 0,0-1 0,-55-5 0,90 3-260,1 0 1,-1 0-1,1 0 0,0 0 0,-1 0 1,1 0-1,0 0 0,-1 0 0,1 0 1,-1 0-1,1 0 0,0 0 0,-1 0 1,1-1-1,-1 1 0,1 0 0,0 0 1,-1 0-1,1-1 0,0 1 0,0 0 1,-1 0-1,1-1 0,0 1 0,-1 0 1,1-1-1,0 1 0,-1-1 0,15-5 99,21 0-1,0 2 1,0 1-1,53 3 0,-78 0-46,-1 1-1,0 0 0,0 0 0,0 1 0,0 1 0,9 3 0,-15-5-29,0 0 1,-1 0-1,1 1 1,0-1-1,-1 1 1,0 0-1,1 0 1,-1 0-1,0 0 1,0 0-1,0 0 1,0 1-1,0-1 1,0 1-1,-1-1 1,1 1-1,-1-1 1,0 1-1,0 0 1,0 0 0,2 5-1,-2 5 64,0-1 0,-1 1 0,0 0 0,-1-1 0,0 1 0,-1-1 0,-5 16-1,-30 85 336,34-105-404,-73 172 379,-9 25-903,83-199 296,0 0 1,0 0 0,0 0 0,1 0-1,0 0 1,1 0 0,-1 0 0,1 0-1,1 10 1,-1-14 102,1 0 0,-1-1 1,1 1-1,0-1 0,-1 1 0,1 0 1,0-1-1,0 0 0,0 1 0,0-1 1,0 1-1,0-1 0,0 0 0,0 0 1,3 2-1,-2-2 30,0 1 0,1-1 0,-1 0 0,1 0 0,-1-1 1,1 1-1,-1 0 0,1-1 0,-1 0 0,1 1 0,0-1 0,-1 0 0,3-1 1,28-3-911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9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1 8370,'9'1'1464,"-12"2"-372,-17 6 79,13-6-1041,-5 4 93,1 0 0,0 1 1,0 0-1,1 1 0,0 0 0,0 1 1,1 0-1,1 1 0,0-1 1,0 2-1,1-1 0,0 1 0,1 0 1,0 0-1,1 1 0,-4 15 1,1 1 5,1 0 1,1 0-1,2 0 1,1 0-1,1 1 1,3 38-1,0-52-106,0-1 0,2 0 0,-1 0 0,11 28 0,-11-38-83,0 0 0,0 0 0,1-1 1,0 1-1,0-1 0,0 0 0,7 8 1,-8-10-20,0 0 1,0-1 0,0 1 0,1-1-1,-1 1 1,1-1 0,-1 0-1,1 0 1,-1 0 0,1 0 0,0 0-1,-1-1 1,1 1 0,0-1 0,5 1-1,-5-2-3,1 1 0,-1-1-1,1 0 1,-1 0-1,0 0 1,1-1 0,-1 1-1,0-1 1,0 0-1,0 1 1,0-1-1,0-1 1,0 1 0,0 0-1,-1-1 1,1 0-1,-1 1 1,0-1 0,0 0-1,0 0 1,0 0-1,2-5 1,-1 2-12,0 0 0,-1 0 0,1 0-1,-1 0 1,0-1 0,-1 1 0,0-1 0,0 1 0,0-1-1,-1 1 1,0-11 0,0 16-5,0 0-1,0-1 1,0 1-1,-1 0 1,1 0-1,0 0 1,-1 0-1,1 0 1,0 0 0,-1 0-1,1 0 1,-1 0-1,0 0 1,1 0-1,-1 0 1,0 0-1,0 0 1,1 0-1,-1 0 1,-2-1-1,2 2-6,0 0-1,0 0 0,0 0 0,0-1 0,1 1 0,-1 0 0,0 0 0,0 0 0,0 1 0,0-1 0,0 0 0,0 0 0,0 0 0,0 1 0,0-1 1,0 0-1,1 1 0,-1-1 0,-1 2 0,-3 1-108,0 1 1,1 0-1,0 0 1,-1 0 0,2 0-1,-1 1 1,-4 5-1,-4 12-192,1 1-1,1 0 0,1 0 1,1 0-1,1 1 0,-6 32 0,-2 28-280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8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58 15763,'-18'-15'1513,"-3"3"-1153,-16 8-184,-4-3 816,-7 0-704,1 3-112,0 0-408,5 1-328,11 1-1280,7 2 1575,28 3-255,14 4-200</inkml:trace>
  <inkml:trace contextRef="#ctx0" brushRef="#br0" timeOffset="1">461 199 20348,'10'-10'1313,"3"3"-1649,1 4-201,-7 3 41,-7 4 456,-3 3-464,3 2-192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9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0 507 11386,'10'-37'942,"2"1"0,2 1 0,18-37 0,-5 14-26,3-16 52,-11 26 836,46-83 0,-53 116-920,-11 15-862,-1 0-1,0 0 0,0 0 1,0 0-1,1 0 0,-1 0 1,0 0-1,0 0 1,0 0-1,1 0 0,-1 0 1,0 0-1,0 0 0,0 0 1,1 0-1,-1 0 1,0 0-1,0 0 0,0 0 1,0 0-1,1 0 0,-1 0 1,0 1-1,0-1 0,0 0 1,0 0-1,1 0 1,-1 0-1,0 0 0,0 1 1,0-1-1,0 0 0,0 0 1,0 0-1,0 0 1,0 1-1,1-1 0,-1 0 1,0 0-1,0 0 0,0 1 1,0-1-1,1 5 164,-1 1 1,1-1-1,-1 0 0,-1 10 1,-52 342 698,24-189-871,23-135-119,3-22-107,1 0-1,1 0 1,-1 0 0,2 12 0,0-23 182,0 0 0,0 0 0,-1 0 0,1 0 0,0 1 0,0-1 0,0 0 0,0 0 0,0 0 0,0 0 0,0 0 0,0 1 0,0-1 0,0 0 0,0 0 0,0 0 0,0 0 0,0 1 0,0-1 0,0 0 0,0 0 0,0 0 0,1 0 0,-1 0 0,0 0 0,0 1 0,0-1 0,0 0 0,0 0 0,0 0 0,0 0 0,0 0 0,0 0 0,1 0 0,-1 1 0,0-1 0,0 0 0,0 0 1,0 0-1,0 0 0,1 0 0,-1 0 0,0 0 0,0 0 0,0 0 0,0 0 0,0 0 0,1 0 0,-1 0 0,0 0 0,0 0 0,0 0 0,0 0 0,1 0 0,-1 0 0,0 0 0,0 0 0,0 0 0,0 0 0,0 0 0,0 0 0,1-1 0,9-11-1538,8-19 246,-2-1 384,3-10-144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9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 15043,'-3'1'142,"1"1"-1,-1 0 1,1 0 0,0 0-1,-1 1 1,1-1-1,0 1 1,1-1 0,-1 1-1,0-1 1,1 1-1,-1 0 1,1 0 0,-1 4-1,-11 46 522,11-40-308,-2 13 23,1-1 0,0 1 0,3 0 1,0 0-1,4 31 0,-1-40-200,0 1 0,1-1 0,1 0 0,0 0 0,1 0-1,1-1 1,1 0 0,14 22 0,-19-33-124,1 0 0,0 0-1,0 0 1,0-1 0,0 0-1,1 1 1,0-2 0,0 1-1,0 0 1,0-1 0,1 0-1,-1 0 1,1-1 0,0 0-1,-1 0 1,12 3 0,-12-5-26,1 1 0,-1-1 0,0 0 1,1 0-1,-1-1 0,1 0 0,-1 0 0,0 0 1,0 0-1,0-1 0,0 0 0,0 0 0,0 0 1,0-1-1,0 1 0,-1-1 0,1 0 0,-1-1 1,6-5-1,0-1 0,-1 0 0,-1-1 0,0 0 0,0-1 0,-1 1 0,-1-2 0,0 1 0,0-1 0,7-25 0,-8 20-19,-1 0-1,-1 0 1,-1 0-1,0-1 1,-1 1-1,-1 0 0,-3-19 1,2 28-5,0 0 0,-1 1 1,0 0-1,0-1 0,-1 1 0,0 0 1,0 0-1,-1 0 0,0 1 0,-1-1 1,0 1-1,0 0 0,-6-6 0,7 9-25,-1 0 0,0 0-1,0 0 1,0 1-1,0 0 1,0 0-1,-1 0 1,1 1-1,-1 0 1,0 0-1,0 0 1,0 1 0,0-1-1,0 2 1,0-1-1,0 1 1,0-1-1,0 2 1,-8 0-1,-4 2-371,0 1 0,1 1 0,0 1 0,0 0-1,-30 16 1,24-10-1016,-42 13 0,50-23 506,19-8-148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9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35 15507,'-12'-14'1625,"-7"2"-1113,-7 6-136,-8 3 704,-7 6-488,-3 4-32,2 3-40,1 1-79,6 1-313,4-1-240,10-3-489,8 1-287,13-7 696,6-3-160,25-7-144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0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8 14155,'-3'-1'78,"0"0"-1,0-1 1,0 1 0,0 0-1,-1 1 1,1-1-1,0 1 1,-1-1 0,1 1-1,-1 0 1,1 0 0,0 1-1,-1-1 1,1 1 0,0-1-1,-1 1 1,1 0-1,0 0 1,0 1 0,0-1-1,-4 3 1,-6 3 179,0 1 0,1 1-1,-18 14 1,19-12-30,0 0-1,0 0 1,1 1-1,1 1 1,0-1 0,1 2-1,0-1 1,1 1-1,1 0 1,0 0-1,-6 25 1,6-15 11,1 0 0,1 1-1,1-1 1,2 1 0,0 0 0,5 39 0,-3-55-185,0 0 1,1 1-1,0-1 1,0-1-1,1 1 1,1 0-1,-1-1 1,1 1-1,9 12 1,-11-19-43,0 1 0,-1-1 1,1 0-1,1 0 0,-1 0 0,0 0 1,0 0-1,1-1 0,-1 1 0,1-1 1,-1 0-1,1 1 0,0-1 1,-1 0-1,1-1 0,0 1 0,0 0 1,0-1-1,0 1 0,0-1 1,-1 0-1,1 0 0,0 0 0,0-1 1,0 1-1,0-1 0,0 1 0,0-1 1,-1 0-1,1 0 0,0 0 1,-1-1-1,1 1 0,3-3 0,2-1 5,-1 1 0,0-1 0,0-1 0,-1 0 0,0 0 0,0 0 0,0 0 0,-1-1 0,1 0 0,-2 0 0,1-1 0,-1 1 0,0-1 0,-1 0-1,1 0 1,-2 0 0,1 0 0,-1-1 0,1-10 0,-3 17-14,0 0-1,0 0 0,0 0 1,0 0-1,0-1 1,0 1-1,-1 0 1,1 0-1,-1 0 0,0 0 1,1 0-1,-1 0 1,0 0-1,0 1 1,-2-4-1,2 4-8,0 0 1,-1 0-1,1 0 1,0 0-1,0 0 1,-1 1-1,1-1 1,0 0-1,-1 1 0,1-1 1,-1 1-1,1-1 1,-1 1-1,1 0 1,-1-1-1,1 1 1,-2 0-1,-2 0-56,-1 1 0,1 0 0,0 0 0,0 0 0,1 0-1,-1 1 1,0 0 0,0 0 0,1 0 0,-1 1 0,-7 5 0,-7 8-308,2 0 0,-1 2 1,2 0-1,0 0 0,2 2 0,0 0 1,1 0-1,1 2 0,-14 32 1,2 9-477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0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3 18060,'-17'3'1208,"-8"1"-984,-7-4-88,-8-2 328,-5-1-256,-4 0 0,1 2 8,4 2-200,6 7-224,10 7-544,6 4-104,13 8 640,5 4-176,21 4-160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1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351 0 13515,'0'5'1368,"-14"-1"-816,-7 0-240,-11-1 985,-8-2-585,-6 1-408,-2 0-200,4 3-608,2 3 512,8 5-128,5 1-80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1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312 109 16508,'-8'-10'195,"1"0"0,-2 0 1,1 1-1,-1 1 1,0-1-1,-1 1 1,0 1-1,-14-8 1,17 11-103,0 1 0,1 0 1,-2 0-1,1 1 0,0 0 0,0 0 1,-1 1-1,1 0 0,-1 0 0,1 1 1,-1 0-1,1 0 0,-1 1 0,-14 2 1,17-1-13,0 0 1,0 0-1,-1 1 1,2 0-1,-1 0 1,0 0-1,0 0 1,1 1-1,0-1 1,-1 1 0,2 0-1,-1 1 1,0-1-1,1 1 1,0-1-1,0 1 1,0 0-1,0 0 1,1 0 0,0 1-1,0-1 1,1 0-1,-3 11 1,3-11-53,0-1 0,1 0 1,-1 0-1,1 0 0,0 1 0,0-1 1,0 0-1,0 0 0,1 1 0,0-1 1,0 0-1,0 0 0,0 0 1,1 0-1,0 0 0,-1 0 0,1-1 1,1 1-1,-1 0 0,0-1 0,1 0 1,0 1-1,0-1 0,0 0 1,0 0-1,0-1 0,1 1 0,-1-1 1,1 0-1,0 1 0,7 2 0,-2-3-5,0 0-1,0-1 0,0 0 0,0 0 0,0-1 0,1 0 0,-1-1 0,0 0 0,0 0 0,13-4 0,-10 2 37,0 1-1,0 0 1,0 1-1,23 1 0,-33 0-46,0 1 0,0-1 0,0 0-1,0 1 1,0 0 0,0-1 0,-1 1-1,1 0 1,0 0 0,0 0 0,0 0-1,-1 0 1,1 0 0,-1 1 0,1-1-1,-1 1 1,1-1 0,0 2 0,0 0 6,0 0 0,-1 1 0,1-1 0,-1 0 1,0 1-1,1-1 0,-2 1 0,1-1 0,0 6 1,0 7 46,-1-1 1,-1 1 0,-4 27 0,4-38-50,-82 367 498,33-175-1829,48-187 1120,0-4-172,1 0 0,-1 0 0,1 1-1,0-1 1,1 0 0,0 11-1,0-16 345,0-1 0,0 0 0,1 1 0,-1-1 0,0 0-1,0 0 1,0 1 0,1-1 0,-1 0 0,0 0 0,0 0-1,1 1 1,-1-1 0,0 0 0,0 0 0,1 0 0,-1 0-1,0 0 1,1 0 0,-1 1 0,0-1 0,0 0 0,1 0 0,-1 0-1,0 0 1,1 0 0,-1 0 0,0 0 0,1 0 0,-1 0-1,0 0 1,1 0 0,-1-1 0,0 1 0,0 0 0,1 0 0,-1 0-1,0 0 1,1 0 0,-1-1 0,0 1 0,1 0 0,13-10-603,11-13-386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1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13283,'4'0'1152,"-1"1"-1072,-2 1-632,1-2-208,-2-2 592,0-3-248,1-2-184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2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39 17500,'0'0'37,"0"0"0,0-1 0,0 1 0,0 0 0,0-1 0,0 1 0,0 0 0,0-1 1,0 1-1,0 0 0,0 0 0,0-1 0,0 1 0,0 0 0,-1-1 0,1 1 0,0 0 0,0 0 1,0-1-1,0 1 0,0 0 0,-1 0 0,1-1 0,0 1 0,0 0 0,-1 0 0,1 0 0,0-1 0,0 1 1,-1 0-1,1 0 0,0 0 0,0 0 0,-1 0 0,1 0 0,0-1 0,-1 1 0,1 0 0,0 0 0,0 0 1,-1 0-1,1 0 0,0 0 0,-1 0 0,1 0 0,-1 1 0,-20-4 263,18 3-16,-117-7 366,-20-3-148,140 10-495,0 0-1,0 0 1,0 0-1,0 0 1,1 0 0,-1 0-1,0 0 1,0-1-1,0 1 1,0 0-1,0 0 1,0 0-1,0 0 1,0 0 0,0 0-1,0 0 1,0 0-1,-1 0 1,1-1-1,0 1 1,0 0 0,0 0-1,0 0 1,0 0-1,0 0 1,0 0-1,0 0 1,22-3 58,33-1-26,-40 4-30,9-1 6,-1 1 0,0 1 1,0 1-1,25 6 0,-43-7-1,0 0-1,0 0 1,0 1-1,-1-1 0,1 1 1,-1 1-1,1-1 1,-1 0-1,0 1 0,0 0 1,0 0-1,0 0 1,0 1-1,-1-1 0,1 1 1,-1 0-1,0 0 0,0 0 1,-1 0-1,1 1 1,-1-1-1,0 1 0,0-1 1,0 1-1,0 5 1,1 6 36,-1-1 1,-1 1-1,-1-1 1,0 1-1,-1-1 1,-4 24-1,-28 95 189,20-88-207,-18 57-318,14-50-1735,-20 107 0,37-159 1929,-1 30-1798,1-30 1838,0-1 1,0 1-1,0-1 1,0 1-1,0-1 0,0 1 1,0 0-1,0-1 1,0 1-1,0-1 0,0 1 1,0-1-1,0 1 1,0-1-1,1 1 0,-1-1 1,0 1-1,0-1 1,1 1-1,-1-1 0,0 1 1,1-1-1,-1 0 1,1 1-1,-1-1 0,0 0 1,1 1-1,-1-1 1,1 0-1,-1 1 0,1-1 1,-1 0-1,1 0 1,-1 1-1,1-1 0,-1 0 1,1 0-1,-1 0 1,1 0-1,-1 0 0,1 0 1,-1 0-1,1 0 1,0 0-1,-1 0 0,1 0 1,-1 0-1,1 0 0,0-1 1,16-10-1341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7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1 12987,'-87'12'5376,"44"-4"-5249,-26 6-43,63-12-202,-1 0 1,1 1-1,-1-1 1,1 1 0,0 0-1,0 1 1,-9 7-1,14-10 44,-1-1-1,1 1 0,0 0 0,0 0 0,0 0 1,0 0-1,0 1 0,0-1 0,1 0 0,-1 0 1,0 1-1,1-1 0,-1 0 0,1 1 0,-1-1 1,1 0-1,-1 1 0,1-1 0,0 3 0,0-2-28,0-1 0,1 0-1,-1 0 1,0 0 0,1 1 0,0-1-1,-1 0 1,1 0 0,0 0 0,-1 0-1,1 0 1,0 0 0,0 0 0,0-1-1,0 1 1,0 0 0,0 0 0,1 0-1,3 2-221,1 0-1,-1-1 1,0 0 0,1 0-1,0 0 1,-1 0 0,1-1-1,7 0 1,-1 0 310,-1-1 0,1 0 0,0-1 0,0 0 0,16-5 0,-28 6 68,1 0 0,-1 0 0,0 0 0,1-1 0,-1 1 0,0 0 0,1 0 0,-1 0 0,0 0 0,1 0 0,-1 0 0,0 0 0,1 0 0,-1 0 0,1 0 0,-1 0 0,0 0 0,1 0 0,-1 0 0,1 0 0,-1 0 0,0 0 0,1 0 0,-1 0 0,0 1 0,1-1 0,-1 0 0,0 0 0,1 0 0,-1 1 0,0-1 0,0 0 0,1 0 0,-1 1 0,0-1 0,0 0 0,1 1 0,-1-1 0,0 0 0,0 1 0,-6 17 1140,-20 16-248,19-29-910,0 1 1,0 0-1,0-1 1,-1-1-1,-15 8 1,19-10-183,0-1-1,0 1 1,0-1-1,-1 1 1,1-1-1,-1-1 1,1 1-1,-1-1 1,1 1-1,-1-1 1,1-1 0,0 1-1,-7-2 1,1-6-228,6-5-129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2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59 12875,'-6'-19'1384,"-11"5"-832,-7 2-232,-8 5 920,-7 3-495,-8 3-513,-1-1-296,2 2-1329,-1 4 1281,15 2-232,14 0-136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2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29 16636,'12'200'2405,"-2"-45"-1516,-9-134-828,-1 230 1014,-4-219-844,4-32-227,0 0 0,0 1-1,0-1 1,0 0 0,0 0 0,0 0 0,0 1 0,0-1 0,0 0 0,0 0 0,0 0 0,0 1 0,0-1 0,0 0 0,0 0 0,0 0 0,0 1 0,0-1 0,0 0 0,0 0 0,-1 0 0,1 1 0,0-1 0,0 0 0,0 0 0,0 0 0,0 0 0,-1 0 0,1 1 0,0-1 0,0 0 0,0 0 0,0 0 0,-1 0 0,1 0 0,0 0 0,0 0 0,0 0 0,-1 0 0,1 0 0,0 0 0,0 0 0,0 1 0,-1-1 0,1-1 0,0 1 0,0 0 0,0 0 0,-1 0 0,1 0 0,0 0 0,0 0 0,0 0-1,-1 0 1,1 0 0,0 0 0,0 0 0,0 0 0,0 0 0,-1-1 0,1 1 0,-6-15 160,0-28 27,-2-87 0,13-48-13,9 33-13,-10 126-111,0-1 0,0 1 1,2 0-1,1 1 1,11-25-1,-16 40-30,0-1-1,0 1 1,0 0-1,0 0 1,0 0-1,1 0 1,-1 1-1,1-1 1,0 0 0,0 1-1,0 0 1,0 0-1,6-3 1,-7 4-8,0 1 1,0-1 0,-1 1-1,1 0 1,0-1 0,0 1 0,0 0-1,0 0 1,0 0 0,0 1-1,0-1 1,0 0 0,0 1-1,0-1 1,0 1 0,0 0-1,-1 0 1,1-1 0,0 1 0,-1 0-1,1 1 1,0-1 0,-1 0-1,1 0 1,-1 1 0,3 2-1,1 3 19,0 0-1,0 0 0,0 0 0,-1 1 0,0 0 0,0 0 1,-1 0-1,0 0 0,0 0 0,-1 1 0,0-1 0,-1 1 1,0 0-1,0 8 0,0-4-25,-1 0 1,-1-1 0,0 1-1,-1-1 1,0 0-1,-1 1 1,0-1-1,-1 0 1,-6 14-1,7-20-19,-1-1-1,1 1 0,-1 0 0,-1-1 0,1 0 0,-1 0 1,1 0-1,-8 5 0,10-9-114,0 1 0,0 0 0,0-1 0,0 1 0,-1-1 0,1 0 0,0 0 0,-1 0 0,1 0 0,-1 0 0,0-1 0,1 1 0,-1-1 0,1 1 0,-1-1 0,0 0 0,1 0 0,-1 0 0,0-1 0,1 1 0,-1-1 0,1 1-1,-4-2 1,5 1-1,0 0-1,0 1 1,0-1-1,0 0 1,1 0-1,-1 0 1,0 0-1,1 0 0,-1 1 1,1-1-1,-1 0 1,1-1-1,-1 1 1,1 0-1,0 0 1,-1 0-1,1 0 0,0 0 1,0 0-1,0 0 1,0 0-1,0-1 1,0 1-1,0 0 0,0 0 1,0 0-1,1 0 1,-1 0-1,1-1 1,5-11-1059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3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108 106 16580,'0'0'48,"-1"0"1,1 1 0,0-1-1,-1 0 1,1 0 0,-1 0-1,1 0 1,0 0 0,-1 1-1,1-1 1,0 0 0,-1 0-1,1 0 1,0 1 0,-1-1-1,1 0 1,0 1 0,0-1-1,-1 0 1,1 1 0,0-1-1,0 0 1,0 1 0,-1-1 0,1 0-1,0 1 1,0-1 0,0 1-1,0-1 1,0 0 0,0 1-1,0-1 1,0 1 0,0 0-1,-3 21 147,2-12 48,0-7-181,-58 353 3348,57-348-3366,2-4-20,-1 0 0,0 0-1,0 0 1,0 0 0,-1 0-1,0 0 1,1-1 0,-1 1-1,-4 5 1,6-9-22,-1 1 0,1-1 0,0 0 0,0 0 1,0 0-1,0 0 0,0 1 0,0-1 0,-1 0 0,1 0 0,0 0 0,0 0 0,0 0 0,0 0 0,-1 1 0,1-1 0,0 0 1,0 0-1,0 0 0,-1 0 0,1 0 0,0 0 0,0 0 0,0 0 0,-1 0 0,1 0 0,0 0 0,0 0 0,0 0 1,-1 0-1,1 0 0,0 0 0,0 0 0,0 0 0,-1-1 0,1 1 0,0 0 0,0 0 0,0 0 0,0 0 0,-1 0 0,1 0 1,0-1-1,0 1 0,0 0 0,0 0 0,0 0 0,-1 0 0,1-1 0,-5-14 39,3-23-11,3 7-19,1 0-1,1-1 1,2 2 0,2-1 0,13-42 0,-12 51-1,0 1 0,2 0 0,0 0 0,1 1 0,1 0 0,1 1 0,1 1 0,17-19 0,-21 27 2,0 1 1,1 1-1,0-1 1,1 2-1,-1-1 1,16-5-1,-23 10 3,1 1 0,0 0 0,0 0-1,0 1 1,0-1 0,0 1 0,0 0 0,0 1 0,0-1-1,0 1 1,0 0 0,0 0 0,1 1 0,-1-1-1,0 1 1,0 0 0,0 1 0,0-1 0,6 4 0,-9-4-6,1 0 1,-1 0-1,0 1 1,0-1-1,0 1 1,0 0 0,-1 0-1,1-1 1,0 1-1,-1 0 1,1 1-1,-1-1 1,0 0-1,1 0 1,-1 0 0,0 1-1,-1-1 1,2 4-1,-1-2 4,-1 0 0,0 0 0,0 0 0,0 0 0,0 0 0,-1 0 0,1 0 0,-1 0 0,0 0 0,-3 7 0,0-1 4,-1 0 1,0-1-1,-1 1 0,0-1 0,0 0 0,-1 0 0,-14 13 0,11-13-57,-1 0 0,-1-1 0,0 0 0,0-1 0,0 0 0,-17 6 0,20-9-202,0-1 1,0 0-1,0 0 0,-1-1 1,1-1-1,-1 1 0,1-2 1,-1 1-1,-19-3 0,27 2-61,-1-1-1,1 1 1,-1-1-1,1 0 1,-1 0-1,1 0 1,0-1-1,-1 1 1,1 0-1,-2-3 1,4 4 224,-1 0 0,1-1 0,-1 1 0,1 0 1,0-1-1,0 1 0,-1-1 0,1 1 0,0 0 0,0-1 0,-1 1 1,1-1-1,0 1 0,0-1 0,0 1 0,0 0 0,0-1 0,0 1 1,0-1-1,0 1 0,0-1 0,0 1 0,0-1 0,0 0 15,0 0-1,1 1 0,-1-1 1,1 0-1,-1 1 0,1-1 1,0 0-1,-1 1 0,1-1 1,0 1-1,-1-1 0,1 1 0,0 0 1,-1-1-1,1 1 0,0-1 1,0 1-1,1 0 0,24-8-1240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3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0 220 6417,'8'-14'2738,"20"-33"2670,21-24-2826,-42 63-2328,0 0 0,0 0-1,0 1 1,1-1-1,0 2 1,1-1 0,0 1-1,-1 1 1,2-1-1,18-7 1,-25 12-160,0 0 1,-1 0-1,1 1 0,0-1 1,0 1-1,-1-1 0,1 1 0,0 0 1,0 0-1,0 0 0,0 0 1,-1 1-1,1-1 0,0 1 1,0 0-1,-1 0 0,1 0 1,0 0-1,3 2 0,-3-1-3,-1 1 0,1-1 0,0 1-1,-1-1 1,0 1 0,1 0 0,-1 0 0,0 0-1,-1 0 1,1 1 0,0-1 0,-1 0 0,2 5-1,-1 3 9,1 0-1,-2 0 0,1 0 0,-1 0 0,-1 0 0,0 0 0,-1 0 0,0 0 0,-3 12 0,-8 17-41,12-37-54,-1-1 0,0 0 0,-1 1 0,1-1 0,0 0 0,-1 0 0,1 0 0,-1 0 0,0 0 0,1 0 0,-1-1 0,0 1 0,-4 2 0,5-4-2,1 1 0,0-1 0,-1 0 0,1 0 0,0 0 0,-1 0 0,1 0 0,0 1 0,-1-1 0,1 0 0,0 0-1,-1 0 1,1 0 0,-1 0 0,1 0 0,0 0 0,-1 0 0,1 0 0,0-1 0,-1 1 0,1 0 0,0 0 0,-1 0 0,1 0 0,0 0 0,-1-1 0,1 1 0,0 0 0,-1 0 0,1-1 0,0 1 0,0 0 0,-1 0 0,1-1 0,0 1 0,0 0 0,-1-1 0,1 1 0,-4-21 25,6-23 9,0 32-21,1-1 1,1 0 0,0 1-1,1-1 1,11-19 0,-14 27-8,0 1 1,1 0 0,-1 0-1,1 1 1,0-1-1,0 1 1,0-1 0,0 1-1,1 0 1,0 0-1,-1 0 1,1 1-1,0-1 1,0 1 0,0 0-1,0 0 1,1 0-1,-1 1 1,8-3 0,-9 4-2,0 0 1,0 0-1,0 1 1,0-1 0,0 1-1,0-1 1,0 1 0,0 0-1,0 0 1,0 0-1,-1 0 1,1 1 0,0-1-1,-1 1 1,1 0-1,-1-1 1,1 1 0,-1 0-1,0 1 1,0-1 0,2 3-1,4 6 23,0 0 0,-1 1 0,9 19 1,3 7 44,-18-37-69,0 0 1,0-1 0,-1 1-1,1 0 1,0-1-1,0 1 1,0 0 0,0-1-1,0 1 1,0-1 0,0 0-1,0 1 1,0-1-1,0 0 1,0 1 0,0-1-1,0 0 1,0 0-1,0 0 1,1 0 0,27-2 71,-8-1-19,17 7 6,0 0-1,49 14 1,47 5-268,-109-21 98,0-1 0,43-4 0,-56 1 106,-1 0 1,1 0 0,-1-1 0,1 0-1,-1-1 1,0-1 0,20-11 0,10-17-115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34.11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4163 655 12795,'-106'-37'237,"-2"5"1,-113-19 0,-19-4-148,-494-113 470,543 138-363,-369-10 0,362 43-136,1 9-1,-216 42 1,256-23-42,1 7 0,3 6 1,-159 69-1,122-20 3,161-76 5,1 1 0,1 1 0,0 2 0,-28 29 1,47-42 1,1 0 0,0 0 1,1 1-1,0 0 1,-9 17-1,13-21-10,0 0 0,0-1 0,1 1-1,-1 0 1,1 0 0,0 0-1,1 0 1,-1 0 0,1 0-1,0 0 1,0 0 0,1 0 0,-1 0-1,3 7 1,-1-5 3,1 0-1,0-1 1,1 1-1,-1-1 1,1 0-1,0 0 1,0 0-1,1 0 1,0-1-1,0 0 1,0 0 0,7 4-1,6 5 35,0-2-1,35 17 1,-7-8-34,1-1 1,1-3-1,1-2 1,98 17 0,-55-19-123,171 0 0,-91-19-25,0-8 0,214-44-1,334-111-40,-221 46 221,215-15 271,-709 137-323,183-35 115,-139 24-85,77-28 1,-115 35-35,1 0 0,-1-1-1,0 0 1,0-1 0,-1 0 0,0 0 0,0-1 0,-1-1 0,13-13 0,-19 18-5,0 0 1,0 0-1,0 0 1,-1-1-1,1 1 1,-1-1-1,0 0 1,0 0-1,-1 0 1,1 1-1,-1-2 0,0 1 1,-1 0-1,1 0 1,-1 0-1,0 0 1,0 0-1,-1 0 1,0-1-1,1 1 1,-2 0-1,1 0 0,0 0 1,-5-9-1,0 5-7,1-1-1,-2 1 0,1 0 0,-1 0 1,-1 1-1,1 0 0,-1 0 0,-1 1 1,1 0-1,-1 0 0,-1 1 0,-11-6 1,-14-6-28,0 2 1,-44-14-1,10 9-7,-1 2-1,0 4 1,-102-9 0,-216 9-67,42 24 61,1 15-1,-383 77 0,180 34 115,415-90-34,3 5-1,-126 69 0,209-94-5,1 2-1,-44 35 1,76-51-11,0 0-1,1 1 1,1 0-1,0 1 1,0 0 0,1 1-1,1 0 1,1 1-1,0 0 1,-8 18 0,15-26-5,0 0 1,0-1 0,1 1 0,-1 0 0,1 0-1,1 0 1,-1 1 0,2-1 0,-1 0 0,0 0-1,1 0 1,1 0 0,-1 0 0,1 0 0,0-1-1,1 1 1,-1 0 0,1-1 0,1 0 0,-1 0-1,1 0 1,6 8 0,3 2 10,1-1-1,1-1 1,0 0-1,0-1 1,1-1-1,33 20 1,7-2 18,2-1 0,1-4 1,113 34-1,200 22 83,365-9 125,9-72 21,326-92 49,-749 39-240,404-121 0,-363 50-6,-303 98-48,-2-2 0,-1-2 0,96-69 1,-135 85-14,0-2 1,-1 0 0,31-36 0,-44 47-7,-1-1 0,0 1 0,-1-1 0,1 0 0,-1 0-1,0 0 1,0 0 0,-1-1 0,0 1 0,0-1 0,0 0 0,-1 1 0,0-1 0,-1 0 0,1 0 0,-1 0 0,0 0 0,-2-8 0,0 8-5,-1-1 1,1 1 0,-1-1 0,-1 1 0,0 0 0,0 0 0,0 0 0,-1 1 0,-6-8 0,-1 1-12,0 1 0,-1 0 0,-23-16 1,-1 3-17,-1 3 0,-1 1 0,-66-25 0,-140-33-77,-418-59-25,-13 62 118,352 51 58,-446 24-1,227 68 99,411-39-62,1 6 1,-127 52-1,155-45 24,-167 96 0,204-97-47,2 3 0,2 2 0,-75 72 0,134-114-51,-18 18 40,-33 39 0,50-54-25,-1 0-1,1 1 0,0-1 1,0 1-1,1 0 1,0 0-1,0 0 0,1 1 1,0-1-1,0 1 0,-1 14 1,2-19-8,2 0 1,-1 1 0,0-1 0,1 0-1,-1 0 1,1 0 0,0 0 0,0 0-1,0 0 1,1 0 0,-1 0 0,1 0-1,-1-1 1,1 1 0,0-1-1,0 1 1,0-1 0,0 1 0,1-1-1,-1 0 1,1 0 0,-1 0 0,1-1-1,3 3 1,5 1 18,1 1 1,0-2-1,0 1 0,18 3 1,-28-8-28,56 13 104,109 9-1,65-11-13,-121-7-73,1072 76-18,-1094-73 8,445 30 68,-391-34 0,246-26 0,-306 11-19,139-38 0,-183 38-39,-1-2 0,0-2 0,-1-1-1,0-1 1,51-37 0,-76 47-18,0-2 1,0 0-1,-1 0 0,0-1 0,-1 0 0,0-1 1,-1 0-1,8-14 0,-15 22-7,1 0 0,-1-1 1,0 0-1,0 1 0,-1-1 0,0 0 0,1 0 1,-1 0-1,-1 0 0,1 0 0,-1 0 1,0 0-1,0 0 0,-1 0 0,1 0 1,-1 0-1,0 0 0,-1 0 0,1 0 0,-1 0 1,0 1-1,0-1 0,0 0 0,-1 1 1,1 0-1,-1 0 0,-5-6 0,0 1-13,-2 0 0,1 0 0,-1 0 0,0 1 0,-1 1 0,0 0 0,0 0 0,-1 1-1,-20-7 1,-11-2-52,-66-13 0,107 28 70,-141-28-122,-212-13-1,-151 25 81,-359 60 74,693-21 16,1 8 0,-324 103 0,385-93-1,3 4 0,1 5 0,3 4-1,-108 76 1,207-127-42,-109 82 61,101-74-44,1 0 0,0 0 0,1 1 1,0 0-1,1 1 0,-13 23 0,21-33-11,-1 0-1,1 0 1,-1-1-1,1 1 1,0 0-1,0 0 1,1 0-1,-1 0 1,1 0-1,-1 0 1,1 0-1,0 0 1,0 1-1,0-1 1,0 0-1,2 4 1,-2-6-4,1 0 0,-1 1 0,1-1 0,0 0 0,0 0 0,0 0 1,-1 0-1,1 0 0,0 0 0,0 0 0,0 0 0,0-1 0,0 1 0,1 0 1,-1-1-1,2 2 0,0-1 3,1 0 0,-1 0 0,1 0 0,-1-1 0,1 1 0,-1-1 0,1 0 0,4 0 0,20-3 44,0 0-1,53-15 1,59-26 52,-89 27-72,415-140 79,524-159-1370,-974 311 1148,9-1-126,44-18-1,-32 4-136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36.06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3478 344 15011,'-27'-18'432,"5"3"-255,0 2-1,-42-20 1,19 18-136,-85-17 0,83 22-15,-963-146 123,421 108 24,394 44-144,-197 21 0,301-8-8,0 5 0,-142 38 0,194-40 12,1 1-1,0 2 0,1 2 1,1 1-1,1 2 1,0 2-1,2 0 0,-41 37 1,56-42 16,0 1 1,2 1 0,0 1 0,-22 34 0,31-42-18,0 1 1,1 0-1,1 0 0,0 0 0,0 1 1,1-1-1,1 1 0,1 0 0,-2 23 1,4-22-3,0-1 1,1 0 0,1 0-1,1 1 1,0-1 0,0 0 0,2-1-1,0 1 1,9 19 0,-3-15 5,0 0 1,0 0 0,2-1 0,0-1 0,29 28 0,-8-15 2,2-1 0,0-2 1,2-2-1,1-1 0,60 26 1,-2-9-20,1-5 0,2-3 0,147 25 0,319 9-16,153-63 4,-576-15-3,0-5 1,273-73-1,-347 69 2,74-33 0,-113 41-5,-1-2-1,0-2 1,-1 0 0,40-34 0,-60 44-4,-1 1 1,1-2 0,-1 1-1,-1-1 1,1 0 0,-2-1 0,1 1-1,-1-1 1,6-13 0,-9 17 0,-1 1 0,0-1 0,0 0 0,0 0 0,0 1 0,-1-1 0,1 0 0,-1 0 0,-1 0 0,1 0 0,-1 1 0,1-1 0,-1 0 0,-1 0 0,1 1 0,-1-1 0,0 1 0,0-1 0,0 1 0,0 0 0,-1 0 0,-3-5 0,-1 0 0,-2 1 0,1-1 1,-1 1-1,0 1 0,0-1 1,-17-8-1,-3-1-2,-42-16 0,-10 2 0,-2 3 0,-94-19 0,-178-13 16,220 44 11,-182 2 1,251 15-12,1 3 0,0 3 0,0 3 0,-118 35 1,154-35-5,0 1 0,0 2 0,1 1-1,1 1 1,0 1 0,2 1 0,-26 22 0,39-28-2,0 1 1,1 0-1,0 1 0,1 0 0,0 0 0,-10 20 0,15-22-3,0 0-1,0 0 1,1 0 0,1 1 0,0 0-1,0-1 1,1 1 0,1 0 0,0 19-1,1-18-3,2 1-1,-1-1 1,2 0-1,-1 1 1,2-1-1,0 0 1,1-1-1,0 1 1,0-1-1,8 12 1,-1-6-5,0-1 0,1 0 0,1-1 0,1 0 0,28 24 0,-7-13-7,2-1-1,0-1 1,2-3 0,0-1-1,54 20 1,-13-13-4,1-3 1,2-3-1,104 12 1,259-1 70,89-55 171,-406 6-129,0-6 0,130-40-1,-212 48-55,0-2 0,-2-2 0,52-28 0,-87 40-37,-1 0 0,1-1-1,-2 0 1,1-1 0,-1 0-1,0 0 1,-1-1 0,0 0-1,12-18 1,-18 23-5,1-1-1,-1 1 0,0-1 1,0 0-1,0 0 1,-1 0-1,0 0 1,0 0-1,0 0 1,-1 0-1,1 0 1,-1-1-1,-1 1 1,1 0-1,-1 0 1,1 0-1,-2 0 1,1 0-1,0 0 1,-1 0-1,0 0 1,0 0-1,0 1 1,-5-7-1,-4-3-4,-1-1 0,0 2 0,-1 0 0,-1 1 0,0 0 0,-1 1 0,-31-18 0,-26-13-5,-2 4 0,-88-33 0,-171-43 97,-346-53 218,525 141-199,-2 8 1,-228 2 0,298 19-78,0 4 1,0 4 0,-99 25 0,123-19-17,1 2-1,1 3 1,1 2-1,-106 61 1,131-64-5,1 2-1,-37 33 1,57-45-8,1 1 0,1 0-1,0 1 1,0 0 0,1 1 0,1 0 0,-13 28 0,19-38-3,1 1 0,0-1 0,1 1 0,-1 0 1,1 0-1,0 0 0,0 0 0,0 0 1,1 0-1,0 0 0,0 0 0,0 0 0,1 0 1,-1 0-1,1 0 0,0 0 0,1 0 0,-1 0 1,1-1-1,0 1 0,0 0 0,1-1 1,-1 0-1,1 1 0,0-1 0,0 0 0,0 0 1,1-1-1,4 5 0,4 1-6,0-1-1,1 0 1,0-1-1,0 0 1,0-1 0,1 0-1,0-2 1,0 1 0,20 2-1,24 3-27,1-2 0,104-1 0,127-20-44,525-88 42,-8-56 323,-792 154-271,506-134 599,-438 104-439,-77 30-152,0 0 0,0-1 0,0 1 0,-1-1 0,1-1 0,-1 1 0,0 0 0,0-1 0,4-6 0,-8 9-14,0 1 0,0 0 0,0-1 0,0 1 0,-1-1 0,1 1 0,-1-1 0,1 0 1,-1 1-1,1-1 0,-1 0 0,0 1 0,0-1 0,0 0 0,0 1 0,0-1 0,0 0 0,0 1 0,-1-1 0,1 0 1,-1 1-1,1-1 0,-2-2 0,0 1 0,0 0 0,0-1 0,-1 2 0,1-1 0,-1 0-1,1 0 1,-1 1 0,0 0 0,0-1 0,0 1 0,-5-2 0,-10-5-17,0 1-1,-1 0 1,-27-6-1,-78-15-210,-710-97-1788,777 119 1964,-191-24-369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9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469 57 9266,'12'-56'4256,"-39"114"-2161,-40 59 0,48-87-1688,-1-2 0,-2-1 0,-45 45 0,-3-12 111,-27 26-58,85-74-460,1 1-1,0 0 1,1 0 0,0 1 0,-10 22-1,17-31-151,0 1 0,1 0 0,-1 1 0,2-1 0,-1 0 0,1 1 0,0-1 0,0 1 0,0-1 0,1 1 0,1 8 0,-1-11-1,1-1 0,0 1 1,0 0-1,0-1 0,1 1 0,-1-1 1,1 1-1,0-1 0,-1 0 1,2 0-1,-1 0 0,0 0 0,1 0 1,-1 0-1,1 0 0,0-1 0,0 0 1,0 1-1,0-1 0,5 2 1,29 12-710,9-5-270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9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614 813 10570,'-1'-37'3769,"-12"-12"-3153,-19-15-224,-11-7-136,-14-11 496,-4 2-271,-6 0-393,-1 5-184,6 13-393,4 6-391,10 13-1048,5 7 1504,10-2-344,5-2-313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8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429 109 8922,'24'-76'3954,"-13"44"192,-16 41-3771,1 0-1,-1-1 1,0 1 0,-1-1-1,-11 13 1,-1 1-71,-249 401 1387,251-394-1638,-37 60 55,44-75-72,-1 0 0,0-2 1,-1 1-1,-12 10 0,19-20 74,6-6-214,9-9-547,6 1-488,1 1 0,0 1 0,1 0 0,-1 1 0,26-6 0,-6 3 78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8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451 472 11995,'-4'-15'1256,"-8"-6"-800,-10-9-48,-9-8 856,-11-8-616,-5-5-63,-6-3-57,2 2-16,3 5-184,6 4-176,8 11-456,8 7-272,10 12-969,6 9 1281,3 5-248,2 5-200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7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0 498 12235,'1'-1'111,"0"-1"0,0 1 0,0-1 0,0 1 0,0-1 0,1 1 0,-1 0 0,0-1 0,1 1 0,-1 0 0,1 0 0,2-1 0,5-5 55,28-29 567,-2-1 0,50-69-1,-81 102-696,142-208 1290,-116 166-848,-10 21-22,-8 18-103,-11 7-339,-1 0 1,1 0 0,-1 1-1,1-1 1,-1 0 0,0 0-1,1 0 1,-1 1-1,0-1 1,1 0 0,-1 1-1,1-1 1,-1 0 0,0 1-1,0-1 1,1 0-1,-1 1 1,0-1 0,0 0-1,1 1 1,-1-1-1,0 1 1,0-1 0,0 1-1,0-1 1,0 0 0,1 1-1,-1-1 1,0 2-1,4 29 125,-1 1 0,-2-1-1,-1 1 1,-6 49-1,2-37-108,3-22-43,-40 421-266,61-536-7370,-10 52 6738,-2 3-95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9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461 536 10066,'0'0'34,"0"0"0,0 1-1,1-1 1,-1 0 0,0 0-1,0 1 1,0-1 0,0 0 0,0 0-1,0 0 1,0 1 0,1-1 0,-1 0-1,0 0 1,0 1 0,0-1-1,0 0 1,0 1 0,0-1 0,0 0-1,-1 0 1,1 1 0,0-1 0,0 0-1,0 0 1,0 0 0,0 1-1,0-1 1,0 0 0,0 0 0,-1 1-1,1-1 1,0 0 0,0 0-1,0 0 1,0 1 0,-1-1 0,1 0-1,0 0 1,0 0 0,0 0 0,-1 0-1,1 0 1,0 1 0,0-1-1,-1 0 1,1 0 0,0 0 0,0 0-1,-1 0 1,1 0 0,0 0 0,0 0-1,-1 0 1,1 0 0,0 0-1,0 0 1,-1 0 0,1 0 0,-1-1-1,-16-9 837,-8-15-364,1 0-1,2-2 0,1-1 1,-26-44-1,23 36-186,-42-70 384,35 52-365,-55-70 0,82 120-381,1 0-1,-1 0 0,0 0 0,0 0 1,0 1-1,0-1 0,-9-4 1,12 8 7,0-1 0,-1 1 0,1-1 0,0 1 0,0 0 0,0 0 0,0 0 0,0-1 0,0 1 0,0 0 0,0 0 0,-1 1 0,1-1 0,0 0 0,0 0 0,0 0 0,0 1 0,0-1 0,0 1 0,0-1 0,0 1 0,0-1 0,0 1 0,0-1 0,0 1 0,0 0 0,0-1 0,1 1 0,-1 0 0,0 0 0,0 0 0,1 0 0,-1 0 0,1 0 0,-1 0 0,1 0 0,-1 0 0,1 0 0,-1 2 0,-6 17-274,1-1-102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0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804 1 11090,'-6'2'221,"-1"1"-1,1 0 1,-1 0 0,1 1-1,0 0 1,1 0-1,-1 0 1,1 1-1,-8 7 1,-43 56 1254,36-42-913,-225 308 3017,46-57-2296,3-57-2053,194-218 756,-16 18-1373,18-15 487,11-7 390,15-9-103,10-7-185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0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354 631 13819,'-13'-25'1120,"-5"-15"-768,-6-10-136,-7-11 592,-3 1-359,-4-4-265,0 2-88,0 7-296,2 3-240,5 11-337,5 8-527,10 7-856,6 1 1591,11 8-399,5-3-248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1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29 14067,'-3'-3'130,"0"1"1,0-1-1,0 0 0,0 1 1,-1 0-1,1 0 0,-1 0 1,1 0-1,-1 1 0,0-1 1,0 1-1,0 0 0,1 0 1,-1 0-1,0 1 0,0-1 1,-1 1-1,1 0 0,-7 1 1,0 0 148,-1 0 0,0 1 0,0 1 1,1 0-1,-18 7 0,17-5-105,1 1 1,0 1-1,1-1 0,0 2 0,0 0 0,0 0 1,1 1-1,0 0 0,1 0 0,0 1 0,0 0 1,1 0-1,0 1 0,1 0 0,0 0 0,-6 20 1,9-23-132,0 1 0,1 0 0,0 0 0,1 0 0,0 0 0,0 0 0,1 0 1,0 0-1,1 0 0,2 13 0,-2-15-78,1 0 0,1 0-1,-1 0 1,1 0 0,0-1 0,1 1 0,0-1 0,0 0 0,0 0 0,0-1-1,1 1 1,0-1 0,0 0 0,8 6 0,-4-5-343,1 1 0,0-1 0,0-1 1,0 0-1,0 0 0,1-1 0,22 6 0,-25-8 30,1-1 0,-1 1 0,1-2 0,0 1 0,-1-1-1,1 0 1,0-1 0,-1 0 0,1-1 0,-1 1 0,11-5 0,8-6-915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1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66 14211,'-1'-1'72,"1"1"0,-1 0-1,0-1 1,0 1 0,0 0 0,0 0-1,0-1 1,1 1 0,-1 0 0,0 0-1,0 0 1,0 0 0,0 0 0,0 1-1,0-1 1,0 0 0,1 0 0,-1 0-1,0 1 1,0-1 0,0 0 0,0 1-1,-1 0 1,0 1 22,0 0 0,0 0 1,0-1-1,1 1 0,-1 1 0,0-1 1,1 0-1,-2 3 0,-2 6 280,0-1 0,-6 22-1,5-11 66,2 0-1,0 0 0,1 0 0,0 39 1,3-49-326,0-1 0,1 0 0,0 1 0,1-1 0,0 0 1,1 0-1,0 0 0,0-1 0,1 1 0,0-1 0,1 0 0,7 11 1,-10-17-90,1 1 1,0-1-1,0 1 1,0-1-1,0 0 1,1 0 0,-1-1-1,1 1 1,0-1-1,0 0 1,-1 0-1,1 0 1,1 0-1,-1-1 1,0 1 0,0-1-1,1 0 1,-1 0-1,0-1 1,1 1-1,-1-1 1,1 0-1,-1-1 1,1 1 0,-1-1-1,0 1 1,1-1-1,4-2 1,0 0-11,-1-1 0,1 0 0,-1-1 0,0 0 0,0 0-1,-1 0 1,1-1 0,-1 0 0,-1 0 0,1-1 0,-1 0 0,8-12 0,-7 8-3,-1 1 1,0-2-1,-1 1 0,0 0 1,-1-1-1,0 0 0,-1 0 1,0 0-1,-1 0 0,0-1 0,-1 1 1,0-1-1,-1 1 0,-1-1 1,0 1-1,-3-16 0,2 20-93,0 0-1,-1-1 1,1 1 0,-2 1-1,1-1 1,-1 0-1,0 1 1,0 0-1,-1 0 1,0 0 0,-1 0-1,1 1 1,-1 0-1,0 0 1,-1 1 0,1-1-1,-1 1 1,0 1-1,-1-1 1,1 1-1,-1 1 1,0-1 0,1 1-1,-16-3 1,-20-2-1909,41 8 1700,-1 0-1,1-1 0,0 1 1,-1 0-1,1 0 1,0 0-1,-1 1 0,1-1 1,0 0-1,0 1 1,-1 0-1,1-1 0,0 1 1,0 0-1,-3 2 1,5-3 270,0 0 0,-1 0 0,1 0 0,0 0 0,0 1 0,0-1 0,0 0 0,0 0 1,0 0-1,0 0 0,0 0 0,0 0 0,0 0 0,0 1 0,0-1 0,0 0 0,0 0 1,0 0-1,0 0 0,0 0 0,0 0 0,0 0 0,0 1 0,0-1 0,0 0 0,0 0 1,0 0-1,0 0 0,0 0 0,0 0 0,0 0 0,0 0 0,0 0 0,1 1 0,-1-1 0,0 0 1,0 0-1,0 0 0,0 0 0,0 0 0,0 0 0,0 0 0,0 0 0,0 0 0,1 0 1,-1 0-1,0 0 0,0 0 0,0 0 0,0 0 0,0 0 0,0 0 0,0 0 0,1 0 1,-1 0-1,0 0 0,0 0 0,0 0 0,0 0 0,20 4-1321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1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1 14107,'-7'5'1560,"-7"11"-1056,-13-2-263,-5 3 1935,-13 5-1960,-2 1-120,-1 1-264,5-2-176,9-3-424,7-2-384,19-3-809,10-3-303,22-3 1495,9 1-535,8-5-96</inkml:trace>
  <inkml:trace contextRef="#ctx0" brushRef="#br0" timeOffset="1">279 254 14019,'0'9'1264,"-15"0"-904,-6 1-160,-12 2 681,-5-3-521,-5 0-768,-1-2-609,6-3 857,7 0-184,20-2-136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2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0 305 13275,'2'-29'455,"1"-1"1,2 1-1,0-1 1,2 1-1,14-38 0,-17 58-201,-1 0-1,1 0 0,1 1 0,-1 0 0,2 0 0,9-13 1,-14 20-189,0-1 0,0 1 1,0-1-1,1 1 0,-1 0 1,0 0-1,1 0 0,-1 0 1,1 0-1,-1 0 0,1 0 1,-1 0-1,1 1 1,0-1-1,-1 0 0,1 1 1,0 0-1,0-1 0,-1 1 1,1 0-1,0 0 0,0 0 1,-1 0-1,1 0 0,0 0 1,0 1-1,0-1 0,-1 0 1,1 1-1,0 0 1,-1-1-1,1 1 0,-1 0 1,1 0-1,-1 0 0,1 0 1,-1 0-1,1 0 0,-1 0 1,0 0-1,3 3 0,1 4 104,1-1-1,-1 1 0,0 0 0,-1 0 0,0 1 0,0-1 0,0 1 1,-1 0-1,2 13 0,0 1 28,-1 1 0,1 35 0,-5 6-104,0-64-119,-1-6 17,0-11-1,4-4 0,0 1 0,11-33 0,-12 46 15,0-1 0,1 0 0,0 1 0,0 0 0,1 0 0,0 0 0,0 0 0,0 0 0,0 1 0,11-10 0,-13 14 0,-1 0 1,1 0-1,0 0 1,0 0-1,0 0 1,0 0-1,0 0 1,0 1-1,0-1 1,0 1-1,0-1 1,0 1-1,0 0 1,0 0-1,0 0 1,0 0-1,1 0 1,-1 0-1,0 1 1,0-1-1,0 1 1,0-1-1,0 1 1,0 0-1,0 0 1,0 0-1,-1 0 1,1 0-1,2 2 1,4 3 18,0 1 0,-1 0 0,1 0 0,9 14 0,-13-16-12,23 32 105,-22-28-72,1 0 1,1 0-1,0-1 0,0 1 0,0-1 0,1-1 1,17 13-1,-24-19-40,0-1 0,0 1 0,0-1 1,0 0-1,0 1 0,1-1 0,-1 0 1,0 0-1,0 1 0,0-1 0,0 0 1,1 0-1,-1 0 0,0-1 0,0 1 1,0 0-1,0 0 0,0-1 0,1 1 1,-1 0-1,0-1 0,0 1 0,0-1 1,0 1-1,0-1 0,0 0 0,0 0 0,0 1 1,-1-1-1,1 0 0,0 0 0,1-1 1,2-4-60,0 0-1,-1 0 1,0 0 0,4-9 0,-3 6-119,50-105-2698,-44 94 2214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3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5 10426,'-5'-2'242,"-1"1"-1,1 0 0,-1 1 1,1-1-1,0 1 0,-1 0 1,1 0-1,-1 1 0,1 0 1,-1 0-1,1 0 1,0 0-1,0 1 0,0 0 1,-6 3-1,4-2 18,1 1 1,0 0-1,0 1 1,0 0-1,0 0 0,1 0 1,0 0-1,0 1 0,1 0 1,-6 8-1,5-4-36,0-1-1,0 0 0,1 1 1,0 0-1,1 0 0,0 0 1,0 0-1,1 1 1,1-1-1,-1 1 0,2-1 1,0 1-1,0-1 0,1 1 1,3 19-1,-1-20-181,1-1 1,-1 0-1,1 0 0,1 0 1,0 0-1,0-1 0,1 1 1,0-1-1,1-1 0,-1 1 1,1-1-1,1 0 0,9 7 1,3-1-926,0 0 0,1-1 0,0-1 0,32 11 0,-35-16 21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3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29 15395,'-5'19'1626,"-4"35"0,7-30-1498,1 1-1,0-1 1,2 0-1,1 1 1,7 27-1,-7-43-31,0 0 0,1 0-1,0-1 1,0 1 0,1-1 0,5 8-1,-8-14-68,0 0 0,0-1 0,0 1 0,0-1-1,0 1 1,0-1 0,1 1 0,-1-1-1,0 0 1,1 0 0,-1 1 0,1-1-1,-1 0 1,1 0 0,0-1 0,-1 1-1,1 0 1,0 0 0,-1-1 0,1 1-1,0-1 1,0 0 0,0 1 0,0-1-1,-1 0 1,1 0 0,0 0 0,0 0-1,0-1 1,0 1 0,0 0 0,-1-1-1,1 1 1,0-1 0,0 0 0,-1 0-1,3 0 1,0-3 10,1 0 0,-1 1 0,0-1 0,0-1 0,0 1 0,-1-1 0,1 1 0,-1-1 1,0 0-1,0 0 0,-1 0 0,0-1 0,0 1 0,0-1 0,0 1 0,0-8 0,2-5-22,-1 1 0,-2-1 0,1 0 0,-3-18 1,1 22-15,-2 0-1,0 0 1,-1 0 0,0 0 0,-7-16 0,9 26-46,0 0 0,-1 0 1,0 0-1,1 0 0,-1 0 1,-1 1-1,1-1 0,-1 1 1,1 0-1,-1-1 0,0 1 1,0 1-1,0-1 0,-1 0 1,1 1-1,-1-1 0,1 1 1,-1 0-1,0 0 0,0 1 1,-7-3-1,9 4-80,-1 0 0,0 0 0,0 0 0,0 0 0,1 1 0,-1-1 0,0 1 0,1 0 0,-1-1 0,0 1 0,1 1 0,-1-1 0,1 0 0,-1 1 0,1-1 0,0 1 0,0 0 0,0-1 0,0 1 0,0 0 0,0 0 0,0 1 0,0-1 0,1 0 0,-1 1 0,1-1 0,0 0 0,-2 5 0,-1 3-370,0 0 0,0 0 1,1 0-1,0 1 0,1 0 1,-1 12-1,1 27-653,5 4-113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3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1798 106 16508,'-72'-23'1543,"-64"-17"-553,50 24-185,-1 4 1,-170-2-1,-179 33 725,320-12-1355,42-3-94,-136 11 147,155-8-275,-94 23 0,139-27-197,0-1 0,1 1 0,-1 1 0,1-1 0,0 2 0,0-1 0,0 1 1,1 1-1,0-1 0,-14 13 0,21-17 108,1-1 1,0 0-1,-1 1 1,1-1-1,-1 1 1,1-1-1,-1 1 1,1-1-1,0 1 1,-1-1-1,1 1 1,0-1-1,0 1 1,0-1-1,-1 1 1,1-1-1,0 1 1,0 0-1,0-1 1,0 1-1,0-1 1,0 1-1,0 0 1,0-1-1,0 1 1,0-1-1,0 1 1,0 0-1,0-1 1,1 1-1,-1-1 1,0 1-1,0-1 1,1 1-1,1 5-849,1 10-194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7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56 6857,'-5'12'724,"1"1"0,0-1 0,1 1 0,0 0 0,1 0 0,1 0 0,0 0 0,0 0 0,2 0 0,1 16 0,1-5-300,1 0 0,0-1 0,2 1 0,17 43 0,-19-58-310,0-1 1,0 0-1,1 0 1,0 0-1,0 0 1,0-1-1,1 0 0,1 0 1,-1-1-1,1 1 1,0-2-1,0 1 1,13 7-1,-14-10-57,0 0 0,1-1 0,-1 0 1,1 0-1,0 0 0,-1-1 0,1 0 0,0 0 0,0-1 0,0 0 0,-1 0 0,1 0 1,0-1-1,0 0 0,0 0 0,-1-1 0,1 0 0,11-5 0,-6 1-29,-1 0 0,0-1 0,0 0 0,0-1 0,-1 0 0,0-1 0,-1 0 0,0 0 0,0-1 0,-1 0 0,0-1 0,-1 0-1,0 0 1,-1 0 0,0-1 0,-1 0 0,0 0 0,-1 0 0,3-17 0,-4 19-25,-2-1 0,1 1-1,-1-1 1,-1 1 0,0-1-1,-1 0 1,0 1 0,0-1 0,-1 1-1,-5-17 1,4 19 1,-1 0 0,1 0 0,-1 0 1,-1 1-1,1 0 0,-1 0 0,-1 0 0,1 0 0,-1 1 0,0 0 0,-1 0 1,1 1-1,-1 0 0,-9-6 0,6 6-84,-1-1 0,0 1 0,0 1-1,0 0 1,-1 1 0,1 0 0,-1 0 0,0 2 0,0-1-1,0 1 1,0 1 0,1 0 0,-15 2 0,6 1-286,1 1 1,-1 1-1,1 0 1,1 1-1,-1 2 1,1-1-1,-20 13 1,10-3-385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4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0 401 10530,'27'-80'2966,"52"-109"0,-73 175-2745,-1 3 18,0 0 0,0 0-1,1 0 1,1 1 0,0 0 0,0 0-1,1 0 1,12-11 0,-19 20-196,0 0 1,1-1-1,-1 1 0,0 0 1,1 0-1,-1 1 0,1-1 1,-1 0-1,1 0 0,0 1 1,-1-1-1,1 1 0,-1 0 1,1-1-1,0 1 0,0 0 1,-1 0-1,1 0 0,0 0 1,-1 0-1,1 0 0,0 0 1,-1 1-1,1-1 0,0 1 1,-1-1-1,1 1 0,-1 0 0,1-1 1,-1 1-1,1 0 0,-1 0 1,1 0-1,-1 0 0,0 0 1,0 1-1,2 1 0,2 3 78,-1 0 0,0 0-1,0 1 1,0-1-1,-1 1 1,0 0 0,3 11-1,3 15 57,-1 1 0,-2 0-1,-2 0 1,-1 1-1,-1-1 1,-3 1 0,0-1-1,-9 49 1,4-57-146,6-26-31,0 0 0,0-1 0,0 1 0,0 0 0,0 0 0,0 0 0,0 0 0,0 0 0,0 0 0,0 0 0,-1 0 0,1 0 0,0-1 0,0 1 0,0 0 0,0 0 0,0 0 0,0 0 0,0 0 1,0 0-1,0 0 0,0 0 0,0 0 0,0 0 0,-1 0 0,1 0 0,0 0 0,0 0 0,0 0 0,0 0 0,0-1 0,0 1 0,0 0 0,0 0 0,0 0 0,-1 0 0,1 0 0,0 0 0,0 0 0,0 0 1,0 1-1,0-1 0,0 0 0,0 0 0,0 0 0,-1 0 0,1 0 0,0 0 0,0 0 0,0 0 0,0 0 0,0 0 0,0 0 0,0 0 0,0 0 0,-1-13-5,2-10 10,2 0-1,0 0 1,2 0 0,0 0-1,2 1 1,0 0 0,17-34-1,-22 53 10,0-1-1,0 1 0,0 0 1,0 0-1,1 1 1,-1-1-1,1 0 0,0 1 1,6-5-1,-8 7-5,0-1 0,1 0 0,-1 1 0,1-1 0,-1 1 0,1 0 0,-1-1 0,1 1 0,-1 0 0,1 0 0,-1 0-1,1 0 1,0 0 0,-1 0 0,1 0 0,-1 1 0,1-1 0,-1 0 0,1 1 0,-1 0 0,0-1 0,1 1 0,-1 0 0,0-1 0,1 1-1,-1 0 1,2 2 0,3 2 25,-1 0-1,0 1 1,0 0-1,0 0 0,0 1 1,-1-1-1,4 10 1,24 55 203,-19-40-128,-6-11-50,10 20 20,-16-38-73,1 0 0,-1 0-1,0 0 1,1 0 0,-1 0 0,1 0 0,-1 0 0,1-1 0,0 1 0,0-1 0,0 1 0,0-1 0,0 0 0,2 1 0,-2-1-4,-1-1 1,0 0-1,0 0 1,0 0-1,1 0 1,-1 0 0,0 0-1,0 0 1,1 0-1,-1 0 1,0 0-1,0-1 1,0 1-1,1-1 1,-1 1-1,0-1 1,0 1-1,0-1 1,0 0-1,0 1 1,0-1-1,0 0 1,0 0-1,0 0 1,1-1-1,20-31-7,-17 25 0,11-17-77,33-51-198,-43 70 144,-1-1 0,0 1 0,1 0 0,0 0 0,1 1 0,-1 0 0,1 0 0,11-5 0,-15 8-39,0 1-1,0 0 1,1 0 0,-1 0-1,0 0 1,1 1 0,-1-1-1,1 1 1,-1 0-1,1 0 1,-1 0 0,6 1-1,0 1-639,1 1 0,-1 0 0,9 5 0,14 4-612,-14-10 174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4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191 101 10922,'-19'42'1570,"-2"0"0,-1-1-1,-2-2 1,-51 64 0,57-86-1119,18-17-444,0 0 0,0 1 0,-1-1 0,1 0 0,0 0 0,0 0 0,0 0 0,-1 1 0,1-1 0,0 0 0,0 0 0,-1 0-1,1 0 1,0 0 0,0 0 0,-1 0 0,1 0 0,0 1 0,-1-1 0,1 0 0,0 0 0,0 0 0,-1 0 0,1-1 0,0 1 0,0 0 0,-1 0 0,1 0 0,0 0 0,-1 0 0,1 0 0,0 0 0,0 0 0,0-1 0,-1 1 0,1 0 0,0 0 0,0 0 0,-1 0 0,1-1 0,0 1-1,0 0 1,0 0 0,0 0 0,-1-1 0,1 1 0,0 0 0,0 0 0,0-1 0,0 1 0,0 0 0,0-1 0,0 1 0,0 0 0,0 0 0,0-1 0,0 1 0,0 0 0,0 0 0,0-1 0,0 1 0,0 0 0,0-1 0,0 1 0,0 0 0,0 0 0,0-1 0,0 1 0,1 0 0,0-11 50,1 0 1,0 1-1,0-1 1,1 1-1,7-17 1,28-51 57,-30 62-81,10-20 78,26-37 0,-38 63-57,1 1 0,1 0 0,0 0 0,0 0 0,1 1 0,0 0 0,0 1 0,14-9 0,-20 15-36,-1-1-1,0 1 1,0 0 0,1 0-1,-1 0 1,1 0-1,-1 1 1,1-1 0,-1 1-1,1-1 1,-1 1-1,1 0 1,-1 0 0,1 0-1,-1 0 1,1 1 0,-1-1-1,1 1 1,-1-1-1,4 2 1,-2 1 12,0-1 0,0 1-1,-1-1 1,1 1 0,-1 0 0,0 1-1,0-1 1,0 0 0,0 1 0,-1 0 0,4 6-1,4 9 61,0 1-1,-2 0 1,0 0 0,-2 1-1,0 0 1,3 24-1,-2 3 27,2 78-1,-9-122-114,0-1 0,0 0 0,0 1 0,0-1 0,-1 0 0,1 1 0,-1-1 0,0 0 0,-2 5 0,3-8-2,0 1 0,0-1 0,-1 0 0,1 0 0,0 0 0,0 1 0,0-1 0,-1 0 1,1 0-1,0 0 0,0 1 0,-1-1 0,1 0 0,0 0 0,0 0 0,-1 0 0,1 0 0,0 0 0,-1 0 1,1 0-1,0 0 0,0 0 0,-1 0 0,1 0 0,0 0 0,-1 0 0,1 0 0,0 0 0,-1 0 0,1 0 0,0 0 1,0 0-1,-1 0 0,-14-15-2,-41-71-10,39 56-178,-2 1-1,-25-30 0,41 56 58,1 0-1,-1 0 1,0 0-1,-1 1 1,1-1-1,0 1 0,-1 0 1,1 0-1,-1 0 1,-5-2-1,8 4 55,0-1-1,0 1 1,0 0-1,-1 0 0,1 0 1,0 0-1,0 0 1,0 0-1,0 0 1,-1 1-1,1-1 1,0 0-1,0 1 1,0-1-1,0 1 0,0-1 1,0 1-1,0-1 1,0 1-1,0 0 1,0-1-1,0 1 1,0 0-1,0 0 0,1 0 1,-1 0-1,0 0 1,1 0-1,-1 0 1,0 0-1,1 0 1,-1 0-1,1 0 0,0 0 1,-1 0-1,1 0 1,0 1-1,0 1 1,-4 19-680,4 4-87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5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0 491 14843,'10'-43'1048,"-4"-12"-832,-2-5-96,0-5 257,-2 0-193,-1 8-8,1 3-32,0 13-280,0 10-232,1 17-929,2 9-807,-2 12 1688,0 7-336,0 15-289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5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1 424 12427,'66'-146'1985,"-51"109"-1594,1 0 0,1 1-1,2 1 1,34-47 0,-47 75-222,0-1-1,0 2 1,10-9-1,-14 14-108,0-1 0,0 1 0,0-1-1,0 1 1,1 0 0,-1 0 0,0 0 0,1 0 0,-1 0-1,1 0 1,-1 1 0,1-1 0,0 1 0,-1 0-1,5-1 1,-5 2-32,-1-1 0,0 0 0,0 0 0,0 0 0,0 0 0,0 1 0,0-1 1,-1 1-1,1-1 0,0 0 0,0 1 0,0 0 0,0-1 0,0 1 0,-1-1 0,1 1 0,0 0 0,0 0 0,-1-1 0,1 1 0,-1 0 0,1 0 0,0 2 0,0-1 10,0 0 0,-1 1 0,1-1 0,-1 0 0,0 1 0,1-1 0,-1 0 0,-1 1 0,1-1 0,0 3 0,-2 4 42,0 0 0,-1 0 1,0-1-1,-7 15 0,-9 10 50,-1 0 0,-38 44-1,7-9 213,49-65-290,-1 0-1,1 0 1,0 1-1,0-1 1,0 1 0,1-1-1,-1 1 1,1 0-1,0-1 1,0 1-1,0 0 1,1 0-1,-1 6 1,2-7 0,-1 0 1,1 0-1,0-1 0,0 1 0,0 0 1,0 0-1,1-1 0,-1 1 1,1 0-1,-1-1 0,1 0 1,0 1-1,0-1 0,0 0 0,0 0 1,1 0-1,4 3 0,12 8 27,2-1 0,-1-1 0,2-1 0,36 13 0,13 6-2914,-57-22 2225,-6-1-227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9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13 10594,'-1'-1'142,"0"0"-1,0 0 0,0 0 0,0 0 1,-1 0-1,1 0 0,0 1 0,-1-1 1,1 0-1,0 1 0,-1-1 0,1 1 1,-1-1-1,1 1 0,-1-1 0,1 1 1,-1 0-1,1 0 0,-1 0 1,1 0-1,-1 0 0,1 0 0,-1 1 1,1-1-1,-1 0 0,-1 1 0,-42 13 1345,44-14-1457,-62 25 1201,-61 22 117,103-41-1459,1-1 0,-1 0 1,0-2-1,-24 2 0,45-5 43,-1 0-1,0 1 1,1-1 0,-1 0-1,0 0 1,1 0 0,-1 0-1,0 0 1,1 0 0,-1 0-1,0 0 1,0 0 0,1 0-1,-1-1 1,0 1 0,1 0-1,-1 0 1,0-1 0,1 1-1,-1 0 1,1-1 0,-1 1-1,0-1 1,1 1 0,-1-1-1,1 1 1,-1-1 0,0 0-1,2 0-1,-1 0 0,0-1-1,1 1 1,-1 0 0,1 0-1,0 0 1,-1 0 0,1 0-1,0 0 1,0 0 0,-1 0-1,1 0 1,0 0 0,0 1-1,0-1 1,2-1 0,19-13-684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9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11787,'1'0'71,"-1"-1"0,1 1 0,-1 0 1,1-1-1,0 1 0,-1-1 1,1 1-1,-1 0 0,1 0 1,0-1-1,0 1 0,-1 0 1,1 0-1,0 0 0,-1 0 0,1 0 1,0 0-1,-1 0 0,1 0 1,0 0-1,0 0 0,-1 0 1,1 0-1,0 1 0,-1-1 1,1 0-1,0 0 0,-1 1 0,1-1 1,0 0-1,-1 1 0,1-1 1,-1 1-1,1 0 0,24 19 649,-21-16-239,17 14 45,-1 2-1,0 0 0,-2 0 0,26 40 0,-40-53-490,1 0 0,-1 1 0,-1-1 0,0 1 0,0 0 0,0 0 0,-1 0 0,0 1 0,-1-1 0,1 0 0,-2 1 0,1-1 0,-1 1 0,-1-1 0,1 1 0,-2-1 0,1 1 0,-1-1 0,-4 11 0,2-8-229,-1 0 0,-12 20 1,15-28 54,0 0 0,1 0 0,-1-1 0,0 1 0,0-1 0,-1 0 0,1 1 0,0-1 0,-1 0 0,1 0 0,-1 0 0,0-1 1,0 1-1,1-1 0,-6 2 0,7-3 108,1 0 1,-1 0 0,0-1-1,0 1 1,1 0 0,-1-1-1,0 1 1,1 0 0,-1-1 0,1 1-1,-1-1 1,0 1 0,1-1-1,-1 1 1,1-1 0,-1 0-1,1 1 1,0-1 0,-1 0-1,1 1 1,0-1 0,-1 0-1,1 1 1,0-1 0,0 0-1,-1 0 1,1 1 0,0-1-1,0 0 1,0 0 0,0 1-1,0-1 1,0 0 0,0 0-1,1 1 1,-1-1 0,0-1 0,3-27-748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7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29 159 15675,'-2'1'49,"0"0"0,0 1-1,0-1 1,1 0 0,-1 1-1,0 0 1,1-1-1,-1 1 1,1 0 0,-1 0-1,1 0 1,0 0 0,0 0-1,0 0 1,0 0 0,0 0-1,0 0 1,1 1 0,-1-1-1,1 0 1,-1 0-1,1 4 1,0 6-34,-1 0 0,2 0 1,2 14-1,-2-18 68,2 12 31,0 1-1,2-1 0,1 0 1,0-1-1,1 1 0,1-1 1,1-1-1,1 1 1,0-1-1,2-1 0,22 27 1,-30-40-70,-1 0 1,1 0 0,-1-1-1,1 0 1,1 0 0,-1 0-1,0 0 1,0-1 0,1 1-1,0-1 1,-1 0 0,1-1-1,0 1 1,0-1 0,7 1-1,-8-2-7,1 0-1,0 0 0,0-1 0,-1 0 1,1 0-1,0 0 0,-1 0 0,1-1 1,-1 0-1,1 0 0,-1 0 0,0 0 1,0-1-1,0 1 0,0-1 0,4-5 1,5-4-9,0-2 0,-1 0 0,-1 0 1,0-1-1,-1-1 0,-1 1 0,0-2 1,-1 1-1,-1-1 0,0 0 0,-2-1 1,0 0-1,0 1 0,-2-1 0,-1-1 1,0 1-1,-1 0 0,-1-1 0,0 1 1,-2 0-1,-6-32 0,5 40-47,0 0-1,-1 0 1,-1 0-1,1 1 1,-2-1-1,1 1 1,-1 1 0,-1-1-1,-12-12 1,16 18-100,0 0 1,0-1-1,0 1 1,-1 1-1,0-1 0,1 1 1,-1-1-1,0 1 1,0 0-1,0 0 1,-1 1-1,1-1 1,0 1-1,-1 0 0,1 0 1,-1 0-1,1 1 1,-1 0-1,1 0 1,-1 0-1,1 0 1,-1 1-1,1-1 1,-9 4-1,9-3-39,1 1 1,-1 1-1,1-1 1,-1 0-1,1 1 0,0-1 1,0 1-1,0 0 1,1 0-1,-1 0 0,1 1 1,-1-1-1,1 1 0,0-1 1,0 1-1,1 0 1,-1-1-1,1 1 0,0 0 1,0 0-1,-1 7 1,-1 25-914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0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17 12803,'-5'-12'1112,"-6"7"-744,-5 10-168,-4 2 832,-5 0-536,-6 1-520,-3 2-152,0-3-616,4 0-1032,-3 3 1520,6-2-264,16 4-217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2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7 781 10722,'-4'7'972,"2"-6"-185,1-15 332,5-22-51,3-12-257,2 0 0,1 1 0,23-59 0,-31 102-684,0-1 0,0 0 0,1 1 0,-1-1 0,1 1 0,6-7 0,-8 10-97,-1 1 1,1-1-1,-1 1 0,1-1 1,0 1-1,-1-1 0,1 1 1,0 0-1,-1-1 0,1 1 1,0 0-1,-1-1 0,1 1 1,0 0-1,0 0 0,0 0 1,-1 0-1,1-1 0,0 1 1,1 1-1,-1-1 2,0 1 0,0-1 0,0 1 0,0-1 0,0 1 0,0 0 0,0 0 0,0-1 0,0 1 0,-1 0 0,1 0 0,0 0 0,0 0 0,-1 0 0,1 0 0,-1 0 0,1 0 0,0 2 0,6 15 109,-2-1 0,1 1 0,-2 1 0,3 19 0,3 78-68,-9-97-85,-1-10-155,2-26 28,2-12 9,9-44 1,-11 65 139,0 1 0,1-1 0,0 1 0,0 0 0,0-1-1,1 2 1,0-1 0,1 0 0,-1 1 0,1 0 0,6-7 0,-9 12 4,0-1-1,1 1 1,-1-1 0,0 1 0,0-1 0,1 1 0,-1 0 0,0 0-1,1 0 1,-1 1 0,1-1 0,0 0 0,-1 1 0,1 0 0,-1 0-1,5 0 1,-2 0 13,-1 1 0,1 0 0,0 0 0,-1 0-1,1 1 1,-1 0 0,1 0 0,5 3 0,6 6 64,-1 0 0,0 1 1,22 21-1,-27-23-58,18 18 17,-41 0-202,13-25 154,-1 0-1,1 0 1,-1 0 0,1-1-1,0 1 1,0 0-1,1 0 1,-1 0-1,0 0 1,1 0 0,0 0-1,0-1 1,0 1-1,0 0 1,0-1 0,0 1-1,4 4 1,-2 0 9,-5-12-39,1 1 1,0-1-1,0 1 0,0-1 0,1 0 0,0 1 0,-1-1 0,2 1 1,0-10-1,10-49 2,-8 50 11,-2 8 15,14-54-7,-13 55 12,-1 1-1,0-1 1,1 1-1,0 0 1,0 0-1,0-1 1,0 1-1,0 0 1,1 1-1,-1-1 1,1 0-1,0 1 1,5-5-1,-7 7 0,1-1 0,-1 1 0,1-1 0,-1 1 0,1-1-1,-1 1 1,1 0 0,0 0 0,-1 0 0,1 0-1,-1 0 1,1 0 0,0 0 0,-1 1 0,1-1-1,-1 0 1,1 1 0,-1-1 0,1 1 0,-1 0-1,1-1 1,-1 1 0,0 0 0,1 0 0,1 2-1,3 2 14,1 1-1,-1 0 0,8 11 0,-7-9 3,4 5 3,-6-6-11,1 0-1,0 0 1,0-1-1,1 0 1,12 9-1,-17-14-8,-1 0-1,1 0 0,0 0 0,0 0 1,-1-1-1,1 1 0,0-1 1,0 1-1,0-1 0,0 0 1,0 0-1,0 0 0,-1 0 0,1 0 1,0 0-1,0 0 0,0-1 1,0 1-1,0-1 0,0 1 1,-1-1-1,1 0 0,0 1 0,-1-1 1,1 0-1,0 0 0,-1-1 1,1 1-1,-1 0 0,0 0 1,1-1-1,1-2 0,6-7-8,-2 1 0,0-2 0,0 1 0,-1-1 0,0 0 0,-1 0 0,0-1 0,-1 1 0,3-21 0,-7 41 2,0 0 0,0 0 1,0 0-1,1 0 1,0 0-1,1 0 1,0 0-1,3 9 1,4 8 29,16 36 0,-19-50-13,0 0 1,1 0 0,0-1-1,12 15 1,-17-23-11,1 1-1,-1 0 1,1-1 0,-1 0 0,1 0 0,0 1 0,-1-2-1,1 1 1,0 0 0,1 0 0,-1-1 0,0 0 0,0 0-1,0 0 1,1 0 0,-1 0 0,1-1 0,-1 1 0,0-1-1,8 0 1,-9 0-2,-1-1 0,1 0-1,0 1 1,-1-1-1,1 0 1,-1 0 0,1 0-1,0 0 1,-1 0 0,0 0-1,1 0 1,-1 0 0,0-1-1,0 1 1,1 0-1,-1-1 1,0 1 0,0-1-1,-1 1 1,1-1 0,0 0-1,0 1 1,-1-1 0,1 0-1,-1 0 1,0 1 0,1-1-1,-1 0 1,0 0-1,0 1 1,0-3 0,0-3-9,0 1 0,-1 0 0,0 0-1,0 0 1,0 0 0,-1 0 0,-4-10 0,-3-1-11,0 0 1,-2 1-1,0 0 0,-1 1 0,-1 0 0,-18-17 1,31 31 19,-1 1 0,1 0 0,0 0 1,0-1-1,0 1 0,0 0 1,0 0-1,0-1 0,-1 1 1,1 0-1,0 0 0,0-1 1,0 1-1,0 0 0,0 0 1,0-1-1,0 1 0,0 0 1,0-1-1,0 1 0,0 0 1,0 0-1,1-1 0,-1 1 1,0 0-1,0 0 0,0-1 1,0 1-1,0 0 0,0 0 0,1-1 1,-1 1-1,0 0 0,0 0 1,0 0-1,1-1 0,-1 1 1,0 0-1,0 0 0,1 0 1,-1 0-1,0-1 0,0 1 1,1 0-1,-1 0 0,0 0 1,0 0-1,1 0 0,-1 0 1,0 0-1,1 0 0,-1 0 1,0 0-1,0 0 0,1 0 1,18-3 13,7 2-6,0-1 1,0-2 0,0-1-1,0 0 1,-1-2 0,0-1-1,0-1 1,38-20 0,-48 21-11,0-1 0,0-1 1,-1 0-1,-1-1 0,1 0 1,-2-1-1,0-1 0,0 0 1,-1 0-1,-1-1 0,0-1 1,-1 1-1,0-2 1,6-16-1,-11 21-4,-1 0 0,1 0 0,-2 0 0,0 0 0,1-16-1,-2 23 5,-1-1-1,0 0 0,0 1 0,-1-1 0,1 1 1,-1-1-1,0 1 0,0-1 0,-1 1 0,1 0 1,-1 0-1,0-1 0,0 1 0,0 0 0,-5-5 0,6 8 5,1-1-1,-1 1 1,0 0-1,0 0 0,-1 0 1,1 1-1,0-1 1,0 0-1,0 0 0,-1 0 1,1 1-1,0-1 1,0 1-1,-1-1 0,1 1 1,-1 0-1,1-1 1,0 1-1,-1 0 0,1 0 1,-1 0-1,1 0 0,-1 0 1,1 0-1,0 0 1,-1 1-1,1-1 0,-1 1 1,1-1-1,0 1 1,0-1-1,-1 1 0,1-1 1,0 1-1,0 0 1,-1 0-1,0 1 0,-2 2 18,0 0 1,0-1-1,1 2 0,0-1 0,0 0 0,0 1 0,0-1 0,0 1 0,-1 6 1,-3 8 66,1 1 1,2 0-1,0 0 1,1 0-1,0 0 1,2 32-1,2-12 138,2 0 0,12 56 0,-12-81-155,0 1 0,2 0 0,0-1 0,1 0 0,0 0 0,1 0 0,1-1 0,10 15 0,-15-25-88,0 0 1,1 0-1,-1 0 0,1 0 0,0-1 0,0 1 1,0-1-1,0 0 0,1-1 0,-1 1 0,1-1 1,0 1-1,0-2 0,0 1 0,0 0 1,0-1-1,0 0 0,0 0 0,0 0 0,0-1 1,1 0-1,-1 0 0,0 0 0,0-1 0,1 0 1,-1 1-1,0-2 0,8-2 0,-1-1-286,0 0 0,-1-1-1,0 0 1,0-1 0,0 0-1,-1 0 1,0-1-1,17-18 1,-13 11-188,-1-1-1,0-1 1,-1 0-1,16-31 0,-10 9-524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3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16 10218,'-2'-1'124,"0"-1"0,0 0 0,0 0 0,0 1 0,-1 0 0,1-1 0,0 1 0,-1 0 0,1 0 0,-4-1 0,4 2 38,0 0-1,0 1 1,0-1 0,0 0-1,0 1 1,0-1 0,0 1-1,0-1 1,0 1 0,0 0-1,1 0 1,-1 0 0,0 0-1,-2 2 1,-10 6 729,1 1 0,-20 19 0,33-29-875,0-1 1,0 1 0,0 0 0,0 0 0,0 0 0,0 0 0,0 0-1,0 0 1,0 0 0,0 0 0,0-1 0,0 1 0,0 0 0,0 0-1,0 0 1,0 0 0,0 0 0,0 0 0,0 0 0,0 0-1,0-1 1,0 1 0,0 0 0,0 0 0,0 0 0,0 0 0,0 0-1,-1 0 1,1 0 0,0 0 0,0 0 0,0 0 0,0 0 0,0 0-1,0-1 1,0 1 0,0 0 0,0 0 0,0 0 0,-1 0 0,1 0-1,0 0 1,0 0 0,0 0 0,0 0 0,0 0 0,0 0 0,0 0-1,0 0 1,-1 0 0,1 0 0,0 0 0,0 0 0,0 0-1,0 0 1,0 0 0,0 0 0,0 0 0,0 0 0,0 0 0,-1 1-1,1-1 1,0-1-14,0 1 0,1-1 0,-1 1 0,0 0 0,0-1 0,0 1 0,0-1 0,0 1 0,-1 0 0,1-1 0,0 1 0,0-1 0,0 1 0,0 0 0,0-1 0,0 1 0,-1 0 0,1-1 0,0 1 0,0 0 0,-1-1 0,1 1 0,0 0 0,0-1-1,-1 1 1,1 0 0,0 0 0,-1-1 0,1 1 0,0 0 0,-1 0 0,1 0 0,0 0 0,-1-1 0,1 1 0,-1 0 0,1 0 0,0 0 0,-1 0 0,1 0 0,-1 0 0,1 0 0,0 0 0,-1 0 0,1 0 0,-1 0 0,1 0 0,0 0 0,-1 0 0,1 1 0,-1-1 0,1 0-1,-4 2 50,1 0 0,0 0 0,0 0 0,0 0 0,0 0 0,0 1 0,0-1 0,0 1 0,1 0 0,0 0 0,-1 0 0,1 0 0,0 0 0,0 0 0,-1 5 0,-2 3 155,0 1 0,1 0 0,-4 14 0,5-14-141,0 1 0,1-1 1,1 1-1,0 0 0,1 0 1,0-1-1,1 1 1,0 0-1,1-1 0,0 1 1,1-1-1,1 1 1,0-1-1,1 0 0,0-1 1,0 1-1,1-1 1,1 0-1,0 0 0,1-1 1,0 0-1,0 0 0,1-1 1,0 0-1,0-1 1,1 0-1,1 0 0,-1-1 1,1 0-1,0-1 1,13 5-1,-9-4-213,1-2 0,-1 0 0,0-1 1,1 0-1,0-1 0,29 1 0,-38-4-68,0 0 1,0 0-1,-1-1 1,1 0-1,0-1 1,0 1-1,0-1 0,-1 0 1,1-1-1,-1 0 1,0 0-1,1 0 0,-2-1 1,1 0-1,0 0 1,-1 0-1,1-1 0,4-5 1,11-16-580,-4-2-162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3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21 10474,'-1'0'52,"1"0"-1,-1 0 1,1-1-1,-1 1 0,1 0 1,-1 0-1,1-1 1,-1 1-1,1 0 1,-1 0-1,0 0 1,1 0-1,-1 0 0,1 0 1,-1 0-1,0 0 1,1 0-1,-1 0 1,1 0-1,-1 1 0,1-1 1,-1 0-1,1 0 1,-1 1-1,0-1 1,1 0-1,-1 0 1,1 1-1,0-1 0,-1 1 1,1-1-1,-1 0 1,1 1-1,0-1 1,-1 1-1,1-1 0,0 1 1,-1-1-1,1 1 1,0-1-1,0 1 1,-1 0-1,1 0 1,-14 29 1245,10-16-891,1 0 0,1 0 1,0 0-1,0 1 0,2-1 0,0 0 0,0 1 1,4 21-1,-1-20-159,0-1 0,1 1-1,0-1 1,1 1 0,1-2 0,0 1 0,13 20 0,-17-32-199,1 1 1,-1 0 0,1-1 0,0 0 0,0 1 0,0-1 0,0 0-1,1-1 1,-1 1 0,1-1 0,0 1 0,-1-1 0,1 0 0,0 0-1,0-1 1,1 1 0,-1-1 0,0 0 0,0 0 0,1 0 0,4-1-1,-3 0-7,-1 0-1,1-1 0,0 0 0,0 0 0,-1-1 0,1 1 0,0-1 0,-1-1 0,0 1 0,0-1 0,1 0 1,-1 0-1,-1 0 0,1-1 0,5-4 0,0-2-14,0-1 0,-1 0 0,0 0 1,-1-1-1,0 0 0,-1-1 0,0 0 0,-1 0 0,0 0 1,-1-1-1,3-14 0,-6 19-28,0-1 0,0 0 0,-1 1 0,-1-1 0,1 0 0,-2 0 1,-2-16-1,2 20-7,0 0 1,-1 0-1,0 0 1,0 1 0,-1-1-1,1 0 1,-1 1-1,-1 0 1,1-1 0,-1 1-1,1 1 1,-9-9-1,8 10-84,0 0 0,0 0 0,0 0 0,0 0 0,0 1 0,-1 0 0,1 0 0,-1 0-1,1 0 1,-1 1 0,0-1 0,0 1 0,1 0 0,-1 1 0,0-1 0,0 1 0,0 0 0,0 1 0,0-1-1,0 1 1,0 0 0,1 0 0,-1 0 0,0 0 0,-4 3 0,-3 2-226,1-1 1,-1 1 0,2 1-1,-1 0 1,1 1-1,0 0 1,0 0-1,-13 16 1,-7 14-668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4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4348 0 14443,'-3'0'206,"0"0"0,-1 1-1,1-1 1,0 0 0,0 1 0,0 0-1,-5 1 1,-14 3 67,-366 20 3079,-3-29-1646,125-1-1024,-500 25 596,3 37-658,432-32-325,-443-24-1,573-7-98,167 8-97,0 1 1,0 2-1,-63 16 1,80-16-57,-80 21 224,83-23-252,0-1 1,0 0-1,0-1 1,0-1-1,-15-1 0,29 1-42,0 0 0,0 0 0,0 0 0,0 0-1,0 0 1,0 0 0,0 0 0,-1 0-1,1 0 1,0 0 0,0 0 0,0 0-1,0 0 1,0 0 0,0 0 0,0 0-1,-1 0 1,1 0 0,0 0 0,0 0-1,0 0 1,0 0 0,0 0 0,0 0 0,0 0-1,0 0 1,0 0 0,-1 0 0,1 0-1,0 0 1,0 0 0,0 0 0,0 0-1,0-1 1,0 1 0,0 0 0,0 0-1,0 0 1,0 0 0,0 0 0,0 0-1,0 0 1,-1 0 0,1 0 0,0-1 0,0 1-1,0 0 1,0 0 0,0 0 0,0 0-1,0 0 1,0 0 0,0 0 0,0 0-1,0-1 1,0 1 0,0 0 0,0 0-1,0 0 1,0 0 0,1 0 0,-1 0 0,0 0-1,0 0 1,0 0 0,0-1 0,0 1-1,0 0 1,0 0 0,11-6-1458,24-8-47,-31 13 1478,27-10-762,2 0-204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5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1 100 9386,'5'-8'427,"0"0"1,1 1-1,0 0 1,0 1-1,1-1 1,0 1-1,0 0 1,0 1-1,1 0 1,0 0-1,0 1 1,0-1-1,0 2 1,1-1-1,0 1 1,0 1-1,-1 0 1,1 0-1,14-1 1,-15 2-261,-1 1 0,1 0-1,-1 0 1,1 0 0,-1 1 0,0 0 0,1 1 0,-1 0 0,0 0-1,0 0 1,0 1 0,0 0 0,0 0 0,-1 1 0,12 8 0,-13-8-105,0 1-1,-1 0 1,1 0 0,-1 0 0,0 1 0,-1-1 0,1 1 0,-1 0 0,0 0 0,0 0 0,-1 0 0,0 1 0,0-1-1,0 1 1,-1-1 0,0 1 0,0 0 0,-1 6 0,0 5-33,-2 0 0,0 1-1,-1-2 1,0 1 0,-2 0 0,0-1 0,-1 1-1,0-2 1,-2 1 0,0-1 0,-1 0 0,-12 17-1,-18 20 82,-91 96 0,106-123-23,20-22-100,0-1 110,1 1-1,0-1 1,0 1-1,0 0 1,1 0-1,-4 5 1,6-9-76,0 1 1,0-1 0,0 1 0,0-1-1,0 1 1,-1-1 0,1 1 0,0-1 0,0 1-1,0-1 1,0 1 0,0-1 0,0 1-1,1-1 1,-1 1 0,0-1 0,0 1-1,0-1 1,0 1 0,1-1 0,-1 0 0,0 1-1,0-1 1,1 1 0,-1 0 0,1-1 14,1 1 0,-1 0 1,0 0-1,0-1 1,1 1-1,-1-1 0,0 1 1,1-1-1,-1 1 1,0-1-1,1 0 0,-1 0 1,3 0-1,63 1 435,0-3 1,112-18-1,-97 10-670,-45 7-226,23-5-2657,-59 8 2864,0 0 1,0-1 0,0 1-1,1 0 1,-1-1 0,0 1-1,0-1 1,0 1 0,-1-1-1,1 0 1,0 0 0,0 1-1,0-1 1,0 0 0,-1 0-1,1 0 1,0 0 0,-1 0-1,1 1 1,-1-1 0,1-1-1,-1 1 1,1 0 0,-1 0-1,0 0 1,1 0-1,-1 0 1,0 0 0,0 0-1,0 0 1,0-1 0,0 1-1,0 0 1,0-2 0,0-12-1338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5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 11739,'0'0'46,"0"0"0,-1 0 0,1 0 0,0 0 0,0 0 1,0 0-1,0 0 0,-1 0 0,1 0 0,0 0 0,0-1 1,0 1-1,0 0 0,-1 0 0,1 0 0,0 0 1,0 1-1,0-1 0,0 0 0,-1 0 0,1 0 0,0 0 1,0 0-1,0 0 0,0 0 0,0 0 0,-1 0 1,1 0-1,0 0 0,0 0 0,0 1 0,0-1 0,0 0 1,0 0-1,-1 0 0,1 0 0,0 0 0,0 0 1,0 1-1,0-1 0,0 0 0,0 0 0,0 0 0,-6 13 806,-2 12 348,2 2-67,-3 8 313,-4 44-1,12-70-1270,1 1 0,-1-1 0,2 1 0,-1 0 1,1-1-1,1 1 0,0-1 0,0 1 0,5 13 0,-6-20-136,1-1 0,-1 1 1,0 0-1,1-1 0,-1 1 1,1-1-1,0 1 1,0-1-1,0 0 0,0 0 1,0 0-1,1 0 0,-1 0 1,0-1-1,1 1 0,0-1 1,-1 1-1,1-1 0,0 0 1,0 0-1,-1 0 1,1 0-1,0-1 0,0 1 1,0-1-1,3 0 0,6 0 56,-1-1 0,1-1 0,-1 0-1,0-1 1,16-5 0,18-4 338,-44 12-416,0-1 0,1 1 1,-1 0-1,0 0 0,0 0 0,0-1 0,1 1 0,-1 1 0,0-1 1,0 0-1,0 0 0,0 0 0,1 1 0,-1-1 0,0 0 0,0 1 1,0-1-1,0 1 0,0-1 0,0 1 0,0 0 0,0 0 1,0-1-1,0 1 0,-1 0 0,1 0 0,0 0 0,0 0 0,-1 0 1,1 0-1,0 0 0,-1 0 0,1 0 0,-1 0 0,1 0 1,-1 0-1,0 0 0,0 0 0,1 2 0,0 5 51,-1 0 0,0-1 0,0 1 0,-1 0 0,-1 8 0,1-6-3,-17 99 198,10-60-983,-5 58-1,13-101 387,0 0 0,0 0-1,1 0 1,-1-1-1,1 1 1,2 7 0,-2-11 238,-1-1 0,1 1 1,0 0-1,0-1 0,0 1 1,-1-1-1,1 1 0,1-1 1,-1 1-1,0-1 0,0 1 0,0-1 1,1 0-1,-1 0 0,1 0 1,-1 0-1,1 0 0,-1 0 1,1 0-1,0 0 0,-1-1 1,1 1-1,3 0 0,15 0-1001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5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14251,'3'-5'1544,"-1"3"-1096,2 2-199,-1 2 863,0 1-1096,-2-1-304,3 1-1161,0-1 1313,-2-2-336,1-2-184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6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27 11634,'2'-9'10047,"-2"9"-9907,-9-2-1171,-38-5 1134,0 2 0,0 2 0,0 2-1,0 2 1,-84 13 0,121-12-52,-25 3 2,33-4-6,0-1 1,0 0-1,1 1 1,-1-1-1,0 1 1,1 0-1,-1 0 1,0 0-1,1 0 1,-1 0-1,1 0 1,-1 0-1,1 0 1,-2 2-1,3-1 46,0 0 0,1 0 0,-1 0 0,1 0 0,-1 0 0,1 0 0,-1 0 0,1 0 0,0 0 0,0 0 0,0-1 0,0 1 0,2 2 0,4 10 138,-4-3-190,-2 0-1,0 0 1,0 0 0,-1 14 0,0-12-33,0 1 0,3 17 0,-2-27-5,0-1 0,1 1 0,-1-1 0,1 0 1,0 0-1,0 0 0,0 0 0,0 0 0,0 0 0,0 0 0,1-1 1,0 1-1,-1-1 0,1 0 0,5 4 0,7 3 13,31 14 0,-30-16-5,25 13 12,-14-9-17,0 2 0,-2 1 0,0 1 0,30 22 1,-52-34-9,0-1 0,0 1 1,-1 0-1,1 0 1,-1 0-1,0 0 1,0 0-1,0 1 1,0-1-1,0 0 0,-1 1 1,1 0-1,-1-1 1,0 1-1,0 0 1,0-1-1,-1 1 1,1 0-1,-1 0 1,0 7-1,-1-6-7,0-1 1,0 1-1,-1-1 1,1 1-1,-1-1 1,0 0-1,0 1 1,-1-1-1,1 0 1,-1 0-1,0-1 1,0 1-1,0 0 1,0-1-1,-1 0 1,-4 4-1,-2 0-132,0 0-1,0-1 0,-1 0 1,1-1-1,-1 0 0,-12 4 1,15-7-119,1 0 1,-1 0 0,0-1 0,1 0-1,-1 0 1,0-1 0,0 0-1,0 0 1,1-1 0,-11-2 0,16 3 163,-1 0 0,1-1 1,0 1-1,0-1 0,0 0 1,0 0-1,0 1 1,0-1-1,0 0 0,0-1 1,1 1-1,-1 0 0,0-1 1,0 1-1,1-1 0,-1 1 1,1-1-1,0 0 1,-1 1-1,1-1 0,0 0 1,0 0-1,0 0 0,0 0 1,0 0-1,1 0 1,-1 0-1,1 0 0,-1-1 1,1 1-1,0 0 0,0 0 1,0 0-1,0 0 0,0-1 1,0 1-1,1-2 1,11-33-970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6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461 316 14339,'-42'-21'1066,"1"-2"-1,-65-48 1,-166-130 1750,313 219-1915,13 10-611,-1 3 0,-1 2 0,61 50 0,-110-81-273,-1 1 0,0-1 0,0 0 0,0 1 0,0-1 0,0 1 0,-1 0 0,1 0 0,-1-1 0,0 1 0,0 0 0,0 0 0,0 0 0,0 0 0,-1 0 0,1 1 0,-1-1 0,0 0 0,0 0 1,0 0-1,0 0 0,-2 7 0,-1 2 11,-1 1 0,0-1-1,-1 0 1,-7 15 0,7-16-12,-28 53 251,-3-2 0,-75 101 0,106-156-293,-33 47 101,34-48-340,1 1 1,0-1 0,0 1-1,0 0 1,0-1 0,-2 13-1,6-1-1269,-1-18 1496,1 1 0,-1-1-1,0 1 1,0-1 0,1 1 0,-1-1-1,0 1 1,1-1 0,-1 0 0,1 1-1,-1-1 1,0 0 0,1 1 0,-1-1-1,1 0 1,-1 0 0,1 1 0,-1-1 0,1 0-1,-1 0 1,1 0 0,-1 0 0,1 1-1,-1-1 1,1 0 0,-1 0 0,1 0-1,-1 0 1,1 0 0,-1 0 0,2-1-1,11-2-846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8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359 926 14115,'21'-40'1152,"-1"-26"-712,0-16-104,-12-12 585,-7-6-217,-12-4-216,-7 0-16,-19 8-64,-8 6-80,-15 25-488,-5 17-448,-3 23 528,2 14-112,7 16-80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8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18 11715,'-6'-15'1266,"5"12"-41,2 9 211,2 3-333,-1-3-792,-1 1 1,0-1-1,-1 0 0,0 0 1,0 1-1,0-1 0,0 0 1,-2 8-1,-15 53 119,8-31-172,-29 112 274,-23 121 876,60-268-1374,1 0-1,0 0 0,0 0 0,0 0 0,0 0 0,0 0 0,0 0 0,0 0 1,0 0-1,1 0 0,-1 1 0,0-1 0,1 0 0,-1 0 0,1 0 0,-1 0 1,1-1-1,-1 1 0,1 0 0,0 0 0,-1 0 0,1 0 0,0-1 0,0 1 1,-1 0-1,1 0 0,0-1 0,0 1 0,0-1 0,0 1 0,0-1 0,0 1 1,0-1-1,0 0 0,0 1 0,0-1 0,0 0 0,0 0 0,1 0 0,-1 0 1,1 0-1,8 0 226,0 0 1,0-1 0,19-3 0,-11 1-18,52-6 343,-8 1-935,68-1-1,-138-5-2230,-1-6 1715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9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49 7426,'0'-10'511,"0"6"-190,0-1 0,0 1 0,-1-1 0,1 1 0,-1 0 0,-2-7 0,3 11-273,-1-1 0,1 1 0,0 0 0,0 0 0,0 0 0,0 0 0,0 0 0,-1 0 0,1 0 0,0 0 0,0 0 1,0-1-1,-1 1 0,1 0 0,0 0 0,0 0 0,0 0 0,-1 0 0,1 0 0,0 0 0,0 0 0,0 0 0,0 1 0,-1-1 1,1 0-1,0 0 0,0 0 0,0 0 0,-1 0 0,1 0 0,0 0 0,0 0 0,0 0 0,0 1 0,0-1 0,-1 0 1,1 0-1,0 0 0,0 0 0,0 0 0,0 1 0,0-1 0,0 0 0,0 0 0,0 0 0,-1 0 0,1 1 0,0-1 1,0 0-1,0 0 0,0 0 0,0 1 0,0-1 0,0 0 0,-7 18 849,0-1 0,1 1 0,1 0 0,-4 31 0,0-4-183,-11 54 216,-13 51-80,39-169-781,75-251 363,-81 270-429,17-41 371,-16 40-353,-1 0 1,1 0-1,0 0 0,-1 1 1,1-1-1,0 0 0,0 0 0,0 0 1,-1 1-1,1-1 0,0 0 1,0 1-1,0-1 0,1 0 0,-1 1-7,0 0-1,-1 0 0,1 0 0,-1 0 0,1 0 1,0 0-1,-1 1 0,1-1 0,-1 0 0,1 0 1,0 0-1,-1 1 0,1-1 0,-1 0 0,1 1 1,-1-1-1,1 0 0,-1 1 0,1-1 0,-1 0 1,1 1-1,-1-1 0,1 1 0,-1-1 0,0 1 1,1-1-1,-1 2 0,11 16 140,-2 0 0,0 1-1,-1 0 1,-1 1 0,4 20 0,4 7-62,-1-1-40,-10-30-6,0 0-1,2-1 1,11 25-1,-17-44-32,0 1 0,-1 0 0,1 0 0,-1-1 0,0 1 0,1 0-1,-3-4 1,-3-2-15,0 0-1,-1 0 1,0 1-1,0 0 1,-1 0-1,-15-12 1,18 16-155,0 0 0,-1 1 0,1-1 0,-1 1 0,0 0 1,0 1-1,0-1 0,0 1 0,-1 0 0,1 1 0,0 0 1,-10-1-1,15 2 75,1 0-1,-1 0 1,1 0 0,-1 0 0,1 0 0,-1 0-1,1 0 1,-1 0 0,1 0 0,0 0 0,-1 0 0,1 0-1,-1 0 1,1 0 0,-1 1 0,1-1 0,0 0-1,-1 0 1,1 1 0,-1-1 0,1 0 0,0 0 0,-1 1-1,1-1 1,0 0 0,0 1 0,-1-1 0,1 1-1,0-1 1,0 0 0,-1 1 0,1-1 0,0 1 0,0-1-1,0 1 1,0-1 0,0 0 0,-1 1 0,1-1-1,0 1 1,0-1 0,0 1 0,0-1 0,1 1 0,7 19-1698,3-8 878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9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0 522 12875,'8'-14'430,"-1"-1"1,-1-1 0,-1 1-1,0-1 1,5-31-1,4-86 941,-12 91-924,3-35 333,7-69-73,15 212-2918,-11-27 1686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9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0 416 14323,'7'-54'1340,"9"-97"222,-15 123-1328,7-59 702,-7 79-747,1-1 0,0 1 0,1 0 0,0 0 1,0 0-1,0 1 0,9-15 0,-11 21-151,-1 0 0,1 0 0,0 0 0,-1 0 0,1 0 0,0 0 0,0 0-1,0 0 1,0 0 0,0 0 0,0 0 0,0 1 0,0-1 0,0 0 0,1 1 0,-1-1 0,0 1 0,0-1-1,1 1 1,-1 0 0,0-1 0,0 1 0,1 0 0,-1 0 0,0 0 0,1 0 0,-1 0 0,2 0-1,-2 1-12,0 0 0,0-1 0,0 1-1,1 0 1,-1 0 0,0 0-1,0 0 1,0 0 0,0 0-1,-1 0 1,1 0 0,0 0-1,0 0 1,-1 1 0,1-1-1,0 0 1,-1 0 0,1 1-1,-1-1 1,0 0 0,1 1 0,-1-1-1,0 1 1,0 1 0,0 6 23,0 1 0,0-1 0,-1 0 0,0 0 0,-1 0 0,0 0 0,-3 10 0,-28 59 85,22-56 301,-14 46 0,24-66-380,1 0 0,0-1-1,0 1 1,0 0 0,0-1-1,0 1 1,0 0 0,0 0-1,1-1 1,-1 1 0,1 0-1,-1-1 1,1 1 0,0-1 0,-1 1-1,1 0 1,0-1 0,0 0-1,0 1 1,0-1 0,0 0-1,0 1 1,1-1 0,-1 0-1,0 0 1,1 0 0,-1 0-1,1 0 1,2 1 0,5 3 195,1 0 0,0-1-1,17 5 1,-17-6-145,8 3-957,1-1 0,30 5 0,-57-9-2565,-7-3 2279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2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1 463 10602,'14'-42'2613,"26"-50"1,-10 25-1754,-14 29-406,31-69 882,-40 93-1004,1-1 1,1 1-1,1 0 0,19-22 0,-27 34-253,1 0 0,-1-1 0,0 1 0,1 1-1,-1-1 1,1 0 0,-1 1 0,1-1 0,0 1-1,0 0 1,-1 0 0,1 0 0,0 0 0,0 1 0,4-1-1,-5 1-31,0 0-1,0 0 1,0 0-1,0 0 1,0 1-1,-1-1 1,1 1-1,0 0 1,0-1-1,0 1 1,-1 0-1,1 0 1,0 0-1,-1 0 1,1 1-1,-1-1 1,0 0-1,1 0 1,-1 1-1,0-1 1,0 1-1,1 0 1,-1-1-1,1 3 0,2 5 54,0 0-1,-1 0 0,0 1 1,-1-1-1,0 0 0,0 1 0,-1 0 1,0-1-1,-1 15 0,-1-1-10,-1 0-1,-8 41 0,0-22-57,-3 0 0,-22 54 0,55-141-25,48-76-1,-57 104 6,1 1 1,1 0-1,0 0 1,1 2-1,0-1 1,1 2 0,25-18-1,-37 29-1,0 0-1,1 0 1,-1 1 0,0-1-1,1 1 1,-1 0 0,1-1-1,-1 1 1,1 1-1,-1-1 1,1 1 0,0-1-1,-1 1 1,1 0 0,6 1-1,-7 0 0,0 0 1,-1 0-1,1 0 0,0 0 0,-1 1 0,1-1 0,-1 1 1,0-1-1,1 1 0,-1 0 0,0 0 0,0 0 0,0 0 1,-1 1-1,1-1 0,0 0 0,-1 1 0,1-1 1,-1 1-1,2 4 0,2 6 9,-1 0 0,-1 1 1,0-1-1,0 0 0,-2 1 0,1-1 1,-2 1-1,0 0 0,0-1 0,-4 17 0,1-9-14,-1-1 0,-1 0-1,-1 0 1,-1-1-1,-1 1 1,-10 17-1,-16 30-17,204-363 52,-169 294-37,20-28 40,-21 30-38,0-1-1,1 0 1,-1 1-1,0 0 1,1-1-1,-1 1 1,1-1-1,-1 1 0,1-1 1,-1 1-1,1 0 1,-1-1-1,1 1 1,-1 0-1,1 0 1,-1-1-1,1 1 1,-1 0-1,1 0 1,-1 0-1,1-1 0,0 1 1,-1 0-1,1 0 1,-1 0-1,1 0 1,0 0-1,-1 0 1,1 1-1,-1-1 1,1 0-1,-1 0 1,1 0-1,0 0 0,-1 1 1,1-1-1,-1 0 1,1 1-1,-1-1 1,1 0-1,-1 1 1,1-1-1,-1 0 1,0 1-1,1-1 1,-1 1-1,0-1 0,1 1 1,-1-1-1,0 1 1,1-1-1,-1 1 1,0-1-1,1 2 1,3 10 34,0 0 1,-1 0-1,0 1 0,1 15 1,-2-14-17,1 0 0,0 0-1,5 14 1,-8-27-20,0 0 0,0 0 0,1-1 0,-1 1 0,0 0 0,1 0 0,-1 0 0,1 0 0,-1-1 0,1 1 0,-1 0 0,1-1 0,0 1 0,-1 0 0,1-1 0,0 1-1,-1-1 1,1 1 0,0-1 0,0 1 0,0-1 0,-1 0 0,1 1 0,0-1 0,0 0 0,0 0 0,0 1 0,1-1 0,0 0-19,0-1 0,0 1 0,0-1 1,0 0-1,0 0 0,0 1 0,0-1 0,0 0 0,-1 0 1,1-1-1,0 1 0,1-2 0,6-6-528,0 0 0,0-1 0,7-11 0,-16 20 434,3-2-158,-1 0 0,1 0 0,-1-1 0,0 1 0,0-1-1,-1 1 1,1-1 0,-1 0 0,0 0 0,0 0 0,0 0 0,0 1 0,0-7 0,-1-3-890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2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93 780 10570,'-3'0'177,"0"0"0,1-1 0,-1 1 1,0-1-1,1 1 0,-1-1 0,0 0 0,1 0 0,-1 0 0,1 0 0,0-1 0,-1 1 0,1 0 0,0-1 0,0 0 0,-4-3 0,3 1 107,-1-1-1,1 1 0,-1-1 0,1 0 0,0 0 0,1 0 0,-4-9 0,2-1 166,0 1-1,0-1 1,2 0-1,0 0 0,-1-20 1,4 6-22,2 0 1,0 1-1,2-1 1,1 1-1,1 0 0,2 0 1,16-38-1,-6 26-147,1 1-1,2 1 0,1 0 0,35-41 1,-57 77-282,8-10-135,1 0 0,0 1 0,0 0 0,1 1-1,0 0 1,1 0 0,20-12 0,-18 18-1021,-14 4 1096,1 0-1,-1 0 1,0 0-1,0 0 1,0 0 0,0 0-1,0 1 1,1-1 0,-1 0-1,0 0 1,0 0-1,0 0 1,0 0 0,0 0-1,0 0 1,0 1-1,0-1 1,1 0 0,-1 0-1,0 0 1,0 0 0,0 0-1,0 1 1,0-1-1,0 0 1,0 0 0,0 0-1,0 0 1,0 0-1,0 1 1,0-1 0,0 0-1,0 0 1,0 0 0,0 0-1,0 1 1,0-1-1,0 0 1,0 0 0,-1 0-1,-13 21-3109,5-11 1898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3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30 12539,'-1'-2'89,"0"0"1,0 0 0,0 1-1,-1-1 1,1 0-1,0 1 1,-1-1 0,1 1-1,-1 0 1,1-1-1,-1 1 1,1 0 0,-1 0-1,0 0 1,0 0 0,0 0-1,0 0 1,-3-1-1,1 1 55,-1 1 0,1-1 0,0 1 0,-1 0 0,1 0 0,-1 0 0,1 0 0,-7 2 0,0 0 161,1 1 1,-1 1-1,1 0 0,-1 0 0,1 1 0,-13 8 0,11-4 12,0 0 0,1 1 0,0 0 0,0 1 0,1 0 0,1 1-1,0 0 1,0 0 0,2 1 0,-1 0 0,1 0 0,-8 25 0,13-31-330,-1 0 1,1 0-1,1 0 0,-1 1 1,1-1-1,1 1 1,-1-1-1,1 1 0,1-1 1,-1 1-1,1-1 1,1 1-1,-1-1 0,1 1 1,0-1-1,1 0 1,0 0-1,0 0 0,0-1 1,1 1-1,0-1 1,1 0-1,-1 0 0,1 0 1,0 0-1,11 9 1,-12-12-282,0 0-1,1 0 1,-1 0 0,0 0 0,1-1 0,0 0 0,-1 0 0,1 0 0,0 0 0,0-1 0,0 0 0,0 0 0,0 0 0,1-1 0,-1 0 0,0 0 0,0 0-1,0 0 1,0-1 0,0 0 0,10-3 0,13-7-846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3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99 211 10242,'0'-1'100,"0"0"1,-1 0-1,1 0 0,0 0 0,0 1 0,-1-1 1,1 0-1,-1 0 0,1 0 0,-1 0 1,1 0-1,-1 1 0,1-1 0,-1 0 0,0 0 1,1 1-1,-1-1 0,0 0 0,0 1 0,0-1 1,1 1-1,-1-1 0,0 1 0,0 0 1,0-1-1,0 1 0,0 0 0,-1-1 0,0 2 69,0-1 0,1 0 0,-1 1 0,1 0 0,-1-1-1,1 1 1,-1 0 0,1 0 0,-1 0 0,1 0 0,0 0-1,-1 0 1,1 0 0,-2 3 0,-3 3 324,0 1 0,0 0-1,1 1 1,-8 15 0,9-14-207,1 1 0,0 0 1,0 0-1,1 0 0,0 0 0,1 0 0,0 0 0,1 0 0,2 19 0,-2-26-226,0-1-1,1 0 1,-1 1-1,1-1 1,0 0-1,0 0 1,1 1-1,-1-1 1,0 0-1,1 0 1,0 0-1,0 0 1,0-1 0,0 1-1,0-1 1,1 1-1,-1-1 1,1 1-1,-1-1 1,1 0-1,0 0 1,0-1-1,0 1 1,0-1-1,0 1 1,0-1-1,0 0 1,1 0-1,-1 0 1,0 0-1,1-1 1,-1 0-1,0 1 1,1-1-1,5-1 1,-1 0-17,0 0 0,0-1-1,0 0 1,0 0 0,0-1 0,-1 0 0,1 0 0,-1-1 0,0 0-1,0 0 1,0 0 0,0-1 0,-1 0 0,0-1 0,0 0-1,0 0 1,-1 0 0,7-9 0,-4 3-37,-1 1-1,1-1 1,-2-1-1,0 1 1,0-1-1,-2 0 1,1-1-1,-1 1 1,-1-1-1,1-14 1,-3 11-64,0 1 0,-2-1 1,0 1-1,-1 0 0,-3-17 0,3 24-399,-1-1 0,1 1 0,-2 0 0,1 0 0,-1 0 0,-1 0 0,1 1 0,-1 0 0,-12-15 0,17 23 370,-1-1 1,1 1 0,0-1 0,-1 0-1,1 1 1,-1 0 0,1-1 0,0 1-1,-1-1 1,1 1 0,-1-1-1,1 1 1,-1 0 0,0-1 0,1 1-1,-1 0 1,1 0 0,-1-1-1,0 1 1,1 0 0,-1 0 0,1 0-1,-1 0 1,0 0 0,1 0 0,-1 0-1,0 0 1,1 0 0,-1 0-1,0 0 1,1 0 0,-1 0 0,1 0-1,-1 1 1,0-1 0,1 0 0,-1 1-1,1-1 1,-1 0 0,1 1-1,-1-1 1,1 0 0,-1 1 0,1-1-1,-1 1 1,1-1 0,-1 1-1,1 0 1,-5 15-1158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4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96 677 11146,'11'-11'630,"-2"-1"-1,0 0 1,0 0-1,-1-1 1,-1 0-1,0 0 1,6-17-1,0-7 420,13-57 0,-22 75-862,0-1 0,-2 1-1,0-1 1,-1 1 0,-1-1 0,-1 0 0,-5-31-1,3 38-144,0 1 0,0-1-1,-2 1 1,1 0 0,-2 1 0,1-1-1,-2 1 1,1 0 0,-1 1-1,-1-1 1,0 2 0,-17-17-1,8 12-530,-1 0 0,-1 2 0,0 0 0,-32-14-1,80 40-2325,2 2 1947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4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36 15675,'6'-4'568,"11"-10"201,-15 8-442,-12 1 154,0 2-410,-1 2-1,1 0 1,0 0 0,-20 1-1,26 1-121,0-1-1,0 1 0,0 0 1,0 0-1,0 0 0,1 0 0,-6 3 1,7-3-9,1 0 0,0 0 1,-1 0-1,1 0 0,0 0 1,0 0-1,0 0 0,0 0 1,0 1-1,0-1 0,0 0 1,0 1-1,0-1 0,0 1 1,1-1-1,-1 1 1,1-1-1,-1 3 0,0-3 3,1 0 0,0 0-1,0 0 1,0 0 0,0 0-1,0 0 1,0 0 0,1 0-1,-1 0 1,0 0 0,0 0 0,1 0-1,-1 0 1,1 0 0,-1 0-1,1-1 1,-1 1 0,1 0-1,-1 0 1,2 1 0,18 14-575,2 1 774,-22-16-100,0 0 0,1-1 0,-1 1 0,1 0 0,-1 0 0,0-1 0,0 1-1,0 0 1,1 0 0,-1 0 0,0-1 0,0 1 0,0 0 0,0 0 0,0 0 0,0-1-1,0 1 1,-1 0 0,1 0 0,0 0 0,0-1 0,-1 1 0,1 0 0,0 0 0,-1-1 0,1 1-1,-1 0 1,1-1 0,-1 2 0,-6 5 185,0 1 1,0-1-1,-1-1 0,0 0 1,0 0-1,-17 10 0,-28 8-1987,52-23 1708,0-1 0,0 1 0,-1-1 1,1 1-1,0-1 0,0 0 0,-1 0 1,1 0-1,0 0 0,-1 0 0,1 0 1,0 0-1,-1 0 0,1 0 0,-2-1 1,-2-4-499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0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2 13843,'14'-1'1452,"-18"2"-262,-24 3-1,7-3-764,-73 5 671,-111 21 0,204-26-1133,-1-1 1,1 0-1,0 0 1,0 1-1,0-1 1,0 0-1,0 1 1,0-1-1,-1 1 0,1-1 1,0 1-1,0 0 1,1 0-1,-1-1 1,0 1-1,-1 1 0,2-1-20,0-1-1,-1 1 0,1-1 1,0 1-1,0-1 1,0 1-1,0 0 0,0-1 1,0 1-1,0-1 0,0 1 1,0-1-1,0 1 0,0 0 1,0-1-1,0 1 0,0-1 1,1 1-1,-1-1 0,0 1 1,0-1-1,1 1 0,-1 0 1,4 3-259,0 1 0,-1-1 1,1 0-1,1 0 0,5 4 0,-7-5 402,27 21-732,5 3-158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6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0 404 9730,'2'-3'462,"0"-1"1,0 0-1,-1 0 1,0 0-1,1 0 0,-2 0 1,1 0-1,0 0 1,-1-1-1,0-7 0,1 6 28,-1-1-1,1 1 0,0-1 0,2-8 0,44-147 534,-45 157-1009,7-21 110,12-24 0,-19 45-54,1-1 0,0 0 1,1 1-1,0-1 0,-1 1 0,2 0 0,-1 0 0,0 1 0,1-1 1,6-3-1,-10 7-29,1 0 1,0 0 0,-1 0 0,1 1-1,-1-1 1,1 0 0,0 1-1,0 0 1,-1-1 0,1 1-1,0 0 1,0 0 0,-1 0-1,1 0 1,0 0 0,0 0-1,-1 1 1,1-1 0,2 1-1,-1 1 20,1-1 0,-1 1 0,0 0 0,1 0 0,-1 0 0,0 0 0,0 1 0,4 4 0,-1 0 17,1 0-1,-2 1 0,1 0 1,-1 0-1,0 0 1,5 13-1,-6-10-51,-1 1 0,0 0 0,-1 0-1,0 0 1,-1 0 0,0 0 0,-1 14-1,-2 5 22,-9 49 0,-12 19 111,49-145-32,-8 13-82,1 2-1,1 0 0,42-47 1,-59 75-20,-1 0 0,1 1 0,0-1 0,0 1 1,1-1-1,-1 1 0,0 0 0,1 1 0,-1-1 0,1 0 1,0 1-1,5-2 0,-7 3-6,0 0 1,0 0-1,0 0 1,1 0 0,-1 0-1,0 1 1,0-1-1,0 1 1,0-1-1,0 1 1,0 0-1,0 0 1,0 0-1,0 0 1,0 0-1,0 0 1,-1 0-1,1 1 1,0-1-1,-1 1 1,1-1-1,-1 1 1,3 2 0,6 11 114,0 1 1,-1 0-1,0 0 1,7 22 0,-6-15 146,16 28 0,-25-49-254,0 0-1,0-1 1,0 1 0,0 0 0,1-1-1,-1 1 1,0-1 0,1 0 0,-1 1-1,1-1 1,0 0 0,-1 0 0,1 0 0,0 0-1,2 1 1,-3-2-11,1 0 0,-1 0 0,0 0 0,0 0 0,1 0 0,-1 0 0,0 0-1,0-1 1,0 1 0,1-1 0,-1 1 0,0 0 0,0-1 0,0 0 0,0 1 0,0-1 0,0 0 0,0 1 0,0-1-1,0 0 1,0 0 0,0 0 0,-1 0 0,1 0 0,0-1 0,16-22-220,-2-1 0,-1-1 1,0 0-1,17-52 0,-29 72-1,3-16-2557,-5 21 2621,0 1 0,-1-1 1,1 1-1,0-1 1,0 1-1,-1-1 0,1 1 1,-1-1-1,1 1 1,-1-1-1,1 1 0,0 0 1,-1-1-1,1 1 1,-1 0-1,0-1 0,1 1 1,-1 0-1,1 0 1,-1-1-1,1 1 0,-1 0 1,0 0-1,1 0 0,-1 0 1,1 0-1,-1 0 1,0 0-1,1 0 0,-2 0 1,-8 0-1205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7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39 669 10266,'-2'0'118,"1"0"0,-1-1 0,1 1 0,-1-1 0,1 0 0,-1 1-1,1-1 1,-1 0 0,1 0 0,0 0 0,-1 0 0,1 0 0,0 0 0,0 0 0,0 0-1,0 0 1,0-1 0,-1 0 0,0-1 141,0-1-1,1 1 1,0-1-1,-1 1 1,1 0-1,1-1 1,-2-6-1,1-6 652,1 0 0,3-31 0,-2 32-681,3-15 361,0 1-1,2 0 1,2 0 0,16-43-1,-2 18 183,40-67 0,-41 85-456,50-64 0,-69 97-379,0 1 1,1-1-1,-1 1 0,1-1 1,-1 1-1,1 0 1,0 0-1,4-2 0,-6 4 16,-1 0-1,0 0 0,1-1 0,-1 1 0,1 0 0,-1 0 1,1 0-1,-1 0 0,1 0 0,-1 0 0,1 0 0,-1 0 1,0 0-1,1 0 0,-1 0 0,1 0 0,-1 1 1,1-1-1,-1 0 0,0 0 0,1 0 0,-1 0 0,1 1 1,0-1-1,-1 1-65,1 0 0,-1 0 1,1 0-1,-1 0 0,1 0 1,-1 0-1,1 0 0,-1 0 1,0 0-1,0 0 0,1 0 0,-1 0 1,0 0-1,0 0 0,0 2 1,-4 71-3734,1-39 2672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7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73 104 12699,'5'-7'340,"-1"0"0,-1-1 1,0 1-1,0-1 0,3-9 1,-6 14-209,1 0 1,0 1 0,-1-1 0,0 0 0,0 0 0,0 0 0,0 0-1,-1-4 1,1 6-48,0 0 0,-1 0 0,1 0 0,-1 0 0,1 0-1,-1 0 1,1 0 0,-1 0 0,1 0 0,-1 0 0,0 0 0,1 1-1,-1-1 1,0 0 0,0 0 0,0 1 0,0-1 0,0 0-1,0 1 1,0-1 0,0 1 0,-1-1 0,1 1 11,-1-1 1,0 1-1,1 0 1,-1 0-1,0 0 1,0 0-1,1 1 1,-1-1-1,0 0 1,1 1-1,-1-1 1,1 1-1,-1-1 1,0 1-1,1 0 1,-1 0-1,1 0 1,0 0-1,-1 0 1,1 0-1,0 0 1,-1 0-1,1 0 1,0 0-1,-2 3 1,0 1 91,-1 0 0,0 0 0,1 1 0,0-1 1,-4 11-1,3-5-57,1 1-1,0 0 1,1 0 0,0 0-1,1 0 1,1 1 0,0-1-1,0 0 1,1 0 0,1 0-1,4 19 1,-3-21-272,0-1 0,0 0 0,1 1 1,1-1-1,-1 0 0,8 10 0,-7-13-368,0 0-1,0 0 1,0-1 0,1 0-1,-1 0 1,1 0-1,0 0 1,12 6 0,-16-10 364,0 0 1,0-1-1,0 1 1,0 0 0,0 0-1,0-1 1,0 1-1,0-1 1,0 0-1,0 0 1,0 0-1,3 0 1,9-2-979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7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55 186 12323,'0'-2'180,"0"0"-1,0 0 1,0 0 0,0 1 0,0-1 0,0 0 0,-1 0 0,1 1 0,0-1 0,-1 0 0,-1-2 0,2 4-140,0-1 1,0 1-1,0 0 0,0 0 1,0 0-1,-1 0 1,1 0-1,0-1 0,0 1 1,0 0-1,0 0 0,-1 0 1,1 0-1,0 0 1,0 0-1,0 0 0,-1 0 1,1 0-1,0 0 1,0-1-1,-1 1 0,1 0 1,0 0-1,0 0 0,0 0 1,-1 1-1,1-1 1,0 0-1,0 0 0,0 0 1,-1 0-1,1 0 1,0 0-1,-11 11 1039,6-3-721,1 0 0,0 0-1,0 0 1,1 0 0,0 0-1,1 1 1,-1-1 0,-1 17-1,4-19-219,-1 0-1,1 1 1,0-1-1,0 0 1,0 0-1,1 0 1,0 0-1,0 1 1,1-2-1,0 1 1,0 0-1,0 0 1,4 7-1,-4-11-87,0 1 0,0 0 1,0-1-1,0 1 0,1-1 0,-1 0 0,0 0 1,1 0-1,0 0 0,-1 0 0,1 0 0,0-1 1,0 1-1,0-1 0,0 0 0,0 0 0,6 1 1,-4-1-7,0-1 0,0 0 0,0 0 1,0-1-1,0 1 0,-1-1 0,1 0 1,0 0-1,0-1 0,8-3 0,-4 1-14,1-1 0,-2 0 0,1-1 0,-1 0 0,1 0 0,-2-1 0,1 0-1,-1-1 1,0 1 0,11-16 0,-12 12-44,-1-1-1,0 1 1,0-1 0,-1 0-1,-1 0 1,0 0 0,0 0-1,-2-1 1,1 1 0,-1-1-1,-1 1 1,0-1 0,-1 1-1,-1-1 1,0 1 0,0-1-1,-1 1 1,-1 0 0,-5-13-1,7 21-93,0 1-1,0 0 1,0-1-1,0 1 0,-1 0 1,1 0-1,-5-3 1,6 5 32,1 0 0,-1 0 1,0 1-1,0-1 0,0 0 1,0 1-1,0-1 0,0 1 1,0-1-1,0 1 1,0 0-1,0 0 0,0-1 1,-1 1-1,1 0 0,0 0 1,0 0-1,0 0 0,0 0 1,0 0-1,0 0 0,-1 0 1,1 1-1,0-1 1,0 0-1,0 1 0,0-1 1,0 1-1,-1 0 0,-3 3-283,1 0 0,0 1 0,1-1-1,-1 1 1,1 0 0,0 0 0,0 0-1,0 0 1,1 1 0,0-1 0,0 1-1,0-1 1,1 1 0,-1 0 0,0 9-1,0 15-741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8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97 543 9106,'1'2'153,"1"-1"1,0 1-1,-1-1 0,1 0 1,0 1-1,0-1 1,0 0-1,0 0 0,0 0 1,0-1-1,0 1 1,0 0-1,1-1 0,-1 0 1,0 1-1,0-1 1,0 0-1,1 0 0,-1 0 1,0 0-1,0 0 0,4-2 1,-1 1 175,-1-1 1,1-1-1,-1 1 1,1 0-1,-1-1 1,0 0-1,0 0 1,-1 0-1,6-6 1,1-2-64,0-1 1,-1 0 0,0 0 0,-1-1 0,0 0-1,-1 0 1,0-1 0,-2 0 0,1 0-1,-2 0 1,0-1 0,0 1 0,-2-1-1,0 0 1,0 0 0,-2-27 0,0 30-246,-1-1 0,-1 1 1,0 0-1,-1 0 0,0 0 0,-1 0 1,0 0-1,0 1 0,-2 0 1,1 0-1,-2 0 0,1 0 1,-1 1-1,-1 0 0,0 1 1,0 0-1,-1 0 0,0 1 0,0 0 1,-21-13-1,23 17-209,0-1 0,-1 2 0,1-1 0,-1 1 0,0 0 0,1 1 0,-1 0 0,-1 0 0,1 1 0,0 0 0,0 0 0,0 1 0,-1 0 0,-14 2 0,1 5-475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8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31 16460,'-2'6'1536,"2"-4"-976,2 3-232,0-3 928,0 1-263,-1-1-833,1-4-993,-1-5-295,0-1-448,1-5 1136,-2 2-320,1 1-201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9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0 525 15931,'14'-42'538,"-1"-1"-1,-3 0 0,6-46 0,4-133 524,-16 159-579,-1 41-139,-4 28-247,2 0 0,-1 0 0,0 1 1,1-1-1,0 0 0,1 0 0,-1 0 1,1 0-1,1 0 0,-1 0 0,1-1 1,0 1-1,5 7 0,-5-8-64,1 1 1,0-1-1,0 0 0,0 0 0,1 0 1,-1 0-1,1-1 0,1 0 0,-1 0 0,0 0 1,1-1-1,0 0 0,0 0 0,7 3 1,-4-4 18,0 0 0,-1-1 0,1 0 0,0 0 0,0-1 0,0 0 1,-1-1-1,18-2 0,-2-3 264,41-16 0,-39 13 161,32-8-1,-57 17-441,1-1 0,0 1 0,0 0 0,0-1 0,-1 1 0,1 0 0,0 0 0,0 0 0,0 1 0,-1-1 0,1 0 0,0 1 0,0-1 0,-1 1 0,1 0 0,0-1 0,-1 1 0,1 0-1,0 0 1,-1 0 0,1 0 0,-1 0 0,0 0 0,1 1 0,-1-1 0,0 0 0,0 1 0,0-1 0,0 1 0,0-1 0,0 1 0,0 0 0,0 2 0,3 5 53,-2 1 0,1-1 0,-2 1 0,1 0 1,0 10-1,-1-6-23,4 49-177,-5 100 0,-9-12-3643,6-110 1459,0-26 20,5-22 944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9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23 741 12875,'-5'-12'347,"1"0"0,1 0 0,0 0 0,0 0 0,1-1 0,1 1 0,0-1 0,1 1 0,2-24 0,3 0 399,1 0 0,12-37 1,-4 27-216,1 1 1,2 1-1,2 0 1,2 1-1,1 2 1,3 0-1,48-61 1,-71 99-560,2-2-92,0 1-1,0-1 0,0 1 1,0 0-1,1 0 0,0 0 0,-1 1 1,8-4-1,-12 7 70,0 0 0,1 0 0,-1 0 1,1 0-1,-1 0 0,1 0 0,-1 0 0,1 0 0,-1 0 1,1 0-1,-1 0 0,1 0 0,-1 0 0,0 0 0,1 1 1,-1-1-1,1 0 0,-1 0 0,1 1 0,-1-1 0,0 0 1,1 0-1,-1 1 0,0-1 0,1 0 0,-1 1 0,0-1 1,0 1-1,1-1 0,-1 0 0,0 1 0,0-1 0,1 1 1,-1-1-1,0 0 0,0 1 0,0-1 0,0 1 0,0-1 1,0 1-1,0-1 0,0 1 0,0-1 0,0 1 0,0-1 1,0 1-1,0-1 0,0 1 0,-2 30-717,2-27 564,-3 21-643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9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43 14843,'2'-3'276,"0"1"0,-1-1 0,1-1 0,-1 1 0,0 0 0,1-6 0,-2 9-237,1-1 1,-1 0 0,0 1-1,0-1 1,0 1-1,-1-1 1,1 1 0,0-1-1,0 0 1,0 1 0,0-1-1,0 1 1,-1-1-1,1 1 1,0-1 0,0 1-1,-1-1 1,1 1 0,-1-1-1,1 1 1,0-1-1,-1 1 1,1 0 0,-1-1-1,1 1 1,-1 0 0,1-1-1,-1 1 1,1 0-1,-1-1 1,1 1 0,-1 0-1,1 0 1,-1 0 0,1 0-1,-1 0 1,0-1-1,1 1 1,-1 0 0,1 0-1,-1 0 1,0 1 0,1-1-1,-1 0 1,1 0-1,-1 0 1,1 0 0,-1 0-1,0 1 1,-2 0 69,1-1 0,0 1 0,0 0 0,0 0 0,0 0 0,0 1 0,0-1 0,0 0 0,0 1 0,1-1 0,-1 1 0,0 0 0,1-1 0,-1 1 0,1 0 0,0 0 0,-3 4 0,0 2 170,0 0-1,1 0 0,-4 12 0,4-8-161,0 0-1,1 0 0,0 1 0,1-1 0,1 1 1,0-1-1,1 1 0,0-1 0,0 1 0,2-1 1,0 0-1,5 15 0,-6-21-345,1 0 1,-1 0-1,2 0 0,-1 0 0,1-1 1,0 1-1,0-1 0,0 0 0,1 0 1,8 7-1,-8-9-244,-1 0 0,1 0 1,-1-1-1,1 1 0,0-1 0,0-1 0,0 1 1,0-1-1,0 1 0,0-1 0,1-1 1,-1 1-1,0-1 0,1 0 0,4-1 1,10-1-867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40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23 206 9730,'4'-8'553,"0"0"-1,-1 0 1,0-1-1,-1 1 1,0-1-1,0 0 1,-1 0-1,0 1 1,0-1-1,-1 0 1,0 0-1,-3-18 1,-3 16 770,-2 14-126,6-1-1054,0-1 1,1 1-1,-1 0 0,1 0 1,0 1-1,0-1 0,-1 0 1,0 4-1,-2 7 50,1 0 0,1 0 0,0 0 0,0 0 0,1 1 0,1-1 0,0 1 0,1-1 0,1 0 0,0 1 0,0-1 0,2 0 0,7 21 0,-9-30-165,-1 0 1,1-1-1,0 1 1,1-1-1,-1 1 1,1-1-1,-1 0 0,1 0 1,0 0-1,0-1 1,1 1-1,-1-1 1,0 1-1,1-1 0,-1 0 1,1 0-1,0-1 1,0 1-1,0-1 1,-1 0-1,1 0 0,0 0 1,1 0-1,-1-1 1,0 0-1,0 1 1,0-2-1,0 1 0,0 0 1,0-1-1,0 0 1,0 0-1,0 0 1,0 0-1,0-1 1,0 1-1,-1-1 0,1 0 1,-1 0-1,1 0 1,-1-1-1,0 1 1,5-6-1,0 0-15,-1 1 1,0-1-1,-1-1 0,0 1 1,0-1-1,-1 0 0,0-1 1,-1 1-1,0-1 0,-1 0 1,5-18-1,-5 16-57,-1-1 0,-1 1 0,1-1 1,-2 0-1,0 1 0,-1-1 0,0 0 0,0 1 0,-6-19 0,6 27-67,-1 0 1,1-1-1,-1 1 0,0 0 0,-1 0 1,1 0-1,-1 1 0,0-1 0,-5-5 1,7 8 14,0 0 1,0 0 0,0 0 0,0 0-1,0 1 1,0-1 0,-1 0 0,1 1-1,0-1 1,-1 1 0,1-1 0,0 1-1,-1 0 1,1-1 0,0 1 0,-1 0-1,1 0 1,-1 0 0,1 0-1,0 0 1,-1 0 0,1 0 0,-1 1-1,1-1 1,0 0 0,-1 1 0,1-1-1,0 1 1,-1 0 0,1-1 0,0 1-1,0 0 1,0 0 0,0 0 0,-2 1-1,0 1-147,0 1-1,0 0 0,1-1 1,-1 1-1,1 0 0,0 1 1,0-1-1,0 0 1,0 0-1,1 1 0,0-1 1,0 1-1,0-1 0,0 1 1,1 5-1,-1 21-803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0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266 61 11210,'10'8'1593,"-4"-5"-873,-8-6-176,-5-4 1376,-10-5-863,0 2-185,-5-3-232,-5-1-88,-4 4-136,-1 7-152,-1 6-496,2 9-288,6 7-1536,4 8 1776,10 8-281,5-4-223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40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33 661 14819,'17'-38'1416,"1"-4"-1031,-3-9-81,-1-7 704,-4-7-560,-6-2-8,-4 6-8,-1-1-72,-10 9-112,-5 4-112,-1 9-304,-1 8-192,3 11-392,1 5-192,5 11-985,2 5 1465,4 12-336,3 8-224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40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64 15411,'0'-1'6,"3"-2"240,0-1-1,-1 0 1,0 0-1,1 0 1,-1 0-1,-1 0 1,2-5-1,-2 8-209,-1 0 1,0 1-1,0-1 0,0 0 1,0 0-1,0 1 0,0-1 1,0 0-1,-1 0 1,1 1-1,0-1 0,0 0 1,0 0-1,-1 1 0,1-1 1,0 0-1,-1 1 0,1-1 1,-1 1-1,0-2 0,0 1-10,0 0-1,-1 0 1,1 1 0,-1-1-1,1 0 1,-1 0-1,1 1 1,-1-1 0,1 1-1,-1-1 1,1 1-1,-1 0 1,-1-1 0,0 1-74,1-1 1,0 1 0,0 0-1,-1 0 1,1-1 0,0 2 0,-1-1-1,1 0 1,0 0 0,-1 1 0,1-1-1,0 1 1,0 0 0,0-1-1,-1 1 1,1 0 0,0 0 0,0 1-1,0-1 1,1 0 0,-1 1-1,0-1 1,0 1 0,1-1 0,-1 1-1,1 0 1,-1 0 0,1 0-1,0 0 1,0 0 0,0 0 0,0 0-1,-1 3 1,1-1-222,0 0 0,1 1 0,-1-1 0,1 0 0,0 1 0,0-1 0,0 0 0,1 1 0,0-1 0,0 0 0,0 0 0,0 0 0,0 1 0,1-1 0,0-1 0,0 1 0,2 4 0,3 1 203,0 0 0,1-1 0,0 0 0,0 0 0,12 8 0,-9-6 1112,-10-10-929,-1 0 0,1 0 1,-1 1-1,0-1 0,1 0 1,-1 1-1,0-1 0,1 0 1,-1 1-1,0-1 0,0 1 1,1-1-1,-1 0 0,0 1 1,0-1-1,0 1 0,0-1 1,1 1-1,-1-1 0,0 1 1,0-1-1,0 1 0,0-1 1,0 0-1,0 1 0,0-1 1,0 1-1,0-1 0,-1 1 1,1 0-1,-13 11 1438,-30 6-1805,31-13-78,-22 13-64,23-10 127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0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0 320 10938,'24'-28'1717,"0"2"1,35-29-1,6-5-253,-37 30-891,-6 7 221,0 1 1,1 1-1,42-30 1,-65 50-777,1 1 1,-1 0 0,1-1 0,-1 1 0,0 0 0,1-1 0,-1 1 0,1 0 0,-1 0 0,1 0 0,-1 0 0,1 0 0,-1-1 0,1 1 0,0 0 0,-1 0 0,1 0-1,-1 0 1,1 0 0,-1 1 0,1-1 0,-1 0 0,1 0 0,-1 0 0,1 0 0,-1 1 0,1-1 0,-1 0 0,1 0 0,-1 1 0,0-1 0,1 0 0,-1 1-1,1-1 1,-1 0 0,0 1 0,1-1 0,-1 1 0,0-1 0,0 0 0,1 1 0,-1-1 0,0 1 0,0-1 0,1 1 0,-1-1 0,0 1 0,0-1 0,0 1-1,0-1 1,0 1 0,0-1 0,0 2 0,1 33 356,-1-34-369,-5 55 243,-21 89 0,-26 53-101,-44 83-288,96-281 151,-10 27-790,12-21-287,10-13-123,25-30 43,-15 13 401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0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 12787,'1'93'1967,"2"38"-117,-1-108-1303,1-1-1,0-1 1,13 39 0,-15-56-450,0-1 0,1 1 0,-1 0 0,1 0 0,0-1 0,0 1 0,1-1 0,-1 0 1,1 0-1,-1 0 0,1 0 0,0 0 0,0 0 0,0-1 0,5 3 0,-6-4-48,1 0 1,-1 0-1,0 0 0,1-1 0,-1 1 1,1-1-1,-1 0 0,1 0 0,-1 1 1,0-1-1,1-1 0,-1 1 0,1 0 1,-1-1-1,1 1 0,-1-1 0,1 0 1,-1 0-1,0 0 0,0 0 0,1 0 1,-1 0-1,0-1 0,0 1 0,3-3 1,3-4 7,0 0 1,0 0-1,-1-1 1,0 1-1,-1-2 1,0 1-1,0-1 1,-1 0-1,0 0 1,-1 0-1,0-1 1,-1 1-1,3-16 1,-2 9-31,-1 0 1,-1 1-1,-1-1 0,-1 0 1,0 0-1,-1 0 1,-1 0-1,-4-20 1,4 30-30,0 0 0,0 0 0,-1 0 0,0 1-1,0 0 1,-1-1 0,0 1 0,0 0 0,0 1 0,-1-1 0,-9-8 0,12 12-78,-1 0 1,1 0-1,-1 0 0,0 0 1,1 1-1,-1-1 0,0 1 1,0 0-1,0 0 0,0 0 1,-1 0-1,1 0 0,0 1 1,0-1-1,0 1 0,-1 0 1,1 0-1,0 0 1,0 0-1,0 1 0,-1-1 1,1 1-1,0 0 0,0 0 1,0 0-1,0 0 0,-5 3 1,-33 26-796,24-20 236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1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6 14083,'-8'-6'1416,"-5"6"-736,-4 4-215,-5-1 895,-4-2-432,-3 2-224,-2-3 0,1 2-112,3 2-143,5-3-177,2 1-96,10-2-256,9 0-224,2 0-593,12 0-111,5-2 744,5-5-192,1-3-208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1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13651,'2'0'158,"-1"-1"0,0 1 1,1 0-1,-1 0 0,0 0 1,1 1-1,-1-1 0,0 0 0,1 0 1,-1 1-1,0-1 0,0 1 0,1-1 1,-1 1-1,0 0 0,0-1 1,0 1-1,0 0 0,0 0 0,0 0 1,0 0-1,0 0 0,0 0 0,0 0 1,0 0-1,0 0 0,0 2 0,25 39 1334,-21-32-1118,5 9-83,-1 1-1,-1 0 1,-1 0 0,0 1-1,-2 0 1,0 0-1,3 38 1,-7-46-274,0 0-1,-2 0 1,1 0 0,-1 0-1,-1 0 1,0 0 0,-1 0 0,-1 0-1,0-1 1,0 1 0,-1-1-1,-1 0 1,0-1 0,-8 12-1,12-19-112,-1-1 0,0 0 0,0 1 0,-1-1 0,1-1-1,-1 1 1,-6 4 0,10-7 41,-1 0 1,1 1-1,-1-1 1,0 0-1,0 0 0,1 1 1,-1-1-1,0 0 1,1 0-1,-1 0 0,0 0 1,0 0-1,1 0 1,-1 0-1,0 0 0,0 0 1,1 0-1,-1 0 1,0 0-1,0-1 0,0 0-34,0 1 0,1-1-1,-1 0 1,1 1-1,-1-1 1,0 0-1,1 0 1,0 1 0,-1-1-1,1 0 1,-1 0-1,1 0 1,0 0-1,0 0 1,-1 0-1,1 1 1,0-1 0,0 0-1,0 0 1,0-2-1,1-6-303,0-1 0,0 0 0,1 0 0,0 0 1,1 1-1,0 0 0,1-1 0,0 1 0,0 0 0,6-8 0,-9 14 288,27-47-1250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2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26 12491,'0'-8'1640,"-6"-1"-984,-11 5-280,-3 1 1201,-9 2-849,-2 1-192,-2 0-560,1 0-240,3 1 248,-1 4-104,7 0-80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3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0 546 10234,'1'-17'956,"1"0"0,0 0-1,1 0 1,1 0 0,7-19-1,36-78 1978,-45 108-2792,28-52 1172,-28 55-1209,0 0 1,0 0-1,0 0 0,0 0 1,0 1-1,1-1 0,-1 1 0,1-1 1,0 1-1,0 0 0,0 0 0,0 0 1,0 1-1,0-1 0,4-1 0,-6 3-70,0 0-1,1 0 0,-1 0 0,0 0 0,0 0 0,0 1 0,0-1 1,0 0-1,0 0 0,0 1 0,0-1 0,0 1 0,0-1 1,0 1-1,-1-1 0,1 1 0,0-1 0,0 1 0,0 0 1,-1 0-1,1-1 0,0 1 0,-1 0 0,1 0 0,0 0 0,-1 0 1,1 0-1,-1 0 0,0 0 0,1 0 0,-1 1 0,10 33 431,-7-9-378,-1 0-1,-1 1 1,-1-1 0,-1 0 0,-1 1-1,-2-1 1,-1 0 0,-8 25 0,13-71-326,6-1 206,0 0 0,2 0 0,0 1 0,1 0 0,1 1 0,16-25 0,-23 40 52,0 0-1,0 1 1,0-1-1,0 1 1,1 0-1,-1 0 1,1 0-1,5-3 0,-8 6-8,0-1-1,0 1 1,0-1-1,1 1 0,-1-1 1,0 1-1,0 0 1,0-1-1,1 1 0,-1 0 1,0 0-1,0 0 1,1 0-1,-1 0 0,0 0 1,0 0-1,1 0 1,-1 1-1,0-1 0,0 0 1,0 1-1,0-1 0,1 1 1,-1-1-1,0 1 1,0 0-1,0-1 0,0 1 1,0 0-1,0 0 1,-1 0-1,1 0 0,0-1 1,1 3-1,2 4 32,0 0 1,-1 0-1,0 0 0,0 0 1,-1 0-1,0 1 0,2 12 1,4 55 138,-8-54-160,2 16-46,-2-37 25,0 0 0,0 0 1,1 1-1,-1-1 0,0 0 1,0 0-1,0 0 0,0 0 1,1 0-1,-1 0 0,0 1 1,0-1-1,0 0 0,1 0 1,-1 0-1,0 0 0,0 0 1,1 0-1,-1 0 0,0 0 1,0 0-1,0 0 0,1 0 1,-1 0-1,0 0 0,0 0 1,1 0-1,-1 0 0,0 0 1,0-1-1,0 1 1,1 0-1,-1 0 0,0 0 1,0 0-1,0 0 0,0 0 1,1-1-1,-1 1 0,0 0 1,0 0-1,0 0 0,0 0 1,0-1-1,1 1 0,-1 0 1,0 0-1,0 0 0,0-1 1,0 1-1,0 0 0,0 0 1,0 0-1,0-1 0,9-12-35,-8 13 31,5-10-30,2-3 8,0 0 0,1 1 1,1 0-1,18-17 1,-26 26 29,1 1 1,0 0 0,0 0 0,0 0-1,0 0 1,0 1 0,0-1 0,0 1-1,1 0 1,-1 0 0,1 0 0,-1 0-1,0 0 1,1 1 0,-1 0 0,1-1-1,0 1 1,-1 1 0,1-1 0,-1 0-1,1 1 1,-1 0 0,1 0 0,-1 0-1,6 2 1,13 8 27,-15-7-27,0 0 0,1 0-1,0-1 1,-1 0 0,11 2 0,-16-5-7,0 0 0,1 0 1,-1 1-1,0-1 1,0-1-1,0 1 1,0 0-1,0 0 0,0-1 1,0 1-1,0-1 1,0 0-1,0 0 0,0 1 1,0-1-1,0-1 1,-1 1-1,1 0 1,0 0-1,-1 0 0,1-1 1,-1 1-1,1-1 1,-1 0-1,2-2 1,3-5-11,-1-1 1,-1 1 0,1-1 0,-2 0 0,1 0-1,-2 0 1,1 0 0,1-15 0,-4 32 45,0 0 0,1-1 0,0 1 1,0-1-1,2 8 0,0-5-5,-2-4-16,12 41 53,-12-43-66,0 0 1,0-1-1,0 1 1,1 0 0,-1-1-1,1 1 1,0-1-1,0 1 1,0-1-1,0 0 1,0 0-1,0 0 1,3 2 0,-4-4-3,-1 1 1,0-1 0,1 0 0,0 1-1,-1-1 1,1 0 0,-1 0-1,1 1 1,-1-1 0,1 0 0,-1 0-1,1 0 1,-1 0 0,1 0 0,0 0-1,-1 0 1,1 0 0,-1 0-1,1 0 1,0 0 0,-1 0 0,1 0-1,-1 0 1,1-1 0,-1 1 0,1 0-1,-1 0 1,1-1 0,-1 1 0,2-1-1,-1 0-3,-1 0-1,1-1 1,0 1 0,0 0-1,-1-1 1,1 1-1,-1 0 1,1-1-1,-1 1 1,0-1 0,1-2-1,-1-3-17,1 0-1,-1 0 1,-1 0 0,0-9-1,-1 7-1,1 2 17,-1 0 0,1 0 0,-1 1 0,0-1 0,-1 1 0,0-1 0,0 1 0,0 0 0,-7-10 1,12 18 3,0-1 1,0 0 0,0 0 0,0 0 0,1 0-1,-1 0 1,0 0 0,1-1 0,-1 1 0,1-1-1,-1 1 1,0-1 0,1 0 0,-1 0 0,1 0 0,-1 0-1,1-1 1,-1 1 0,0-1 0,4-1 0,6 0-21,-1-1 1,0 0-1,20-9 1,-14 2-11,0 1 1,0-2-1,-1 0 0,-1-1 1,0-1-1,24-27 1,-29 29 19,-1 0 1,-1-1-1,0 0 0,0 0 1,-1-1-1,-1 0 1,0 0-1,-1 0 1,0-1-1,3-14 1,-8 7-3,-3 12 14,2 9 5,1 0-1,0 0 1,0 0-1,-1 0 0,1 0 1,0 0-1,-1 0 1,1 0-1,0 1 1,0-1-1,-1 0 0,1 0 1,0 0-1,0 0 1,-1 0-1,1 1 0,0-1 1,0 0-1,-1 0 1,1 0-1,0 1 1,0-1-1,0 0 0,-1 0 1,1 1-1,0-1 1,0 0-1,0 0 0,0 1 1,0-1-1,-1 1 1,-5 10 14,0 1 0,1 1 0,0-1 0,1 1 1,0 0-1,-3 20 0,-6 86 118,11-105-110,-3 97 139,5-94-126,1 1 0,0-1 0,2 1 0,5 21 0,-7-36-31,0 1 0,1-1 1,-1 0-1,0 1 0,1-1 0,0 0 1,0 0-1,0 0 0,0 0 0,4 3 1,-5-5-22,0 0 1,0 0-1,0-1 1,0 1-1,0 0 1,0-1 0,1 1-1,-1-1 1,0 0-1,0 1 1,1-1-1,-1 0 1,0 0-1,1 0 1,-1 1-1,0-1 1,1-1-1,-1 1 1,0 0-1,0 0 1,1 0 0,-1-1-1,0 1 1,0-1-1,1 1 1,-1-1-1,0 1 1,0-1-1,0 0 1,2-1-1,4-4-323,1 0 0,-1-1 0,-1 0 0,1 0 0,-1-1-1,-1 0 1,7-10 0,-5 7-78,1 0 1,13-15-1,-2 11-350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3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15083,'5'1'1537,"0"0"-1121,2 1-456,-1-1 1320,-5-1-1272,-6-7-184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0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4 171 8762,'-1'0'128,"1"-1"0,-1 0 0,1 1 0,0-1 0,0 0 0,-1 0 0,1 1 0,0-1 0,0 0 0,0 0 0,0 0 0,-1 1 0,1-1 0,1 0 0,-1 0 0,0 1 0,0-1 0,0 0 0,0 0 0,0 0 0,1 1 0,-1-1 0,0 0 0,1 1 0,-1-1 0,0 0 0,1 0 0,-1 1 0,2-2 0,15-23 1737,-16 24-1761,10-13 463,0 0-1,1 1 0,1 1 1,0 0-1,1 0 1,19-12-1,-28 21-478,1 1 0,-1-1-1,0 1 1,1 0 0,-1 0 0,1 0-1,0 1 1,0 0 0,-1 0 0,7 0-1,-7 1-30,-1 0 0,0 1 0,0 0 0,0 0 0,0 0 0,1 0 1,-1 0-1,-1 1 0,1 0 0,0 0 0,0 0 0,-1 0 0,1 0 0,-1 1 0,5 4 0,-4-3-19,0 0 1,0 0 0,0 1-1,-1-1 1,0 1-1,0 0 1,0 0 0,-1 0-1,1 0 1,-1 1 0,-1-1-1,3 8 1,-3-4-8,1 1-1,-2-1 1,1 0 0,-1 1-1,-1-1 1,-3 18 0,-1-5 0,-1 0 0,-1 0 0,-1-1 0,-1 0 0,-17 28 0,-70 94 547,95-141-541,0-1 0,0 1 1,0 0-1,0-1 0,0 1 0,0 0 0,1 0 0,-1 0 0,0 0 0,1 0 0,0 0 0,-1-1 0,1 1 0,0 0 0,0 0 0,0 0 0,1 0 0,-1 0 0,0 0 1,1 0-1,-1 0 0,1 0 0,1 3 0,0-2 24,1 0 0,-1 0 0,1-1 1,0 1-1,0-1 0,0 1 0,0-1 1,1 0-1,-1 0 0,1 0 0,3 1 1,178 70-1643,-183-72 1364,1 0 0,0 0-1,-1 0 1,1-1 0,0 1-1,0-1 1,-1 1 0,1-1-1,0 0 1,0 0 0,0 0-1,0-1 1,-1 1 0,1-1 0,0 1-1,0-1 1,-1 0 0,1 0-1,0 0 1,-1 0 0,1-1-1,-1 1 1,3-3 0,5-8-1008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0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0 236 12267,'47'-43'1624,"47"-58"1,-24 25 637,-68 74-2173,-1 0 0,1 1 0,-1-1 0,1 1 0,0 0 0,0-1 0,0 1 0,0 0 0,2-1 0,-4 2-68,0 0 1,1 0-1,-1 0 1,0 0 0,1 0-1,-1 0 1,0 0-1,1 0 1,-1 0-1,0 0 1,1 0 0,-1 0-1,0 0 1,0 0-1,1 0 1,-1 0 0,0 0-1,1 1 1,-1-1-1,0 0 1,0 0-1,1 0 1,-1 0 0,0 1-1,0-1 1,0 0-1,1 0 1,-1 1 0,0-1-1,0 0 1,0 0-1,1 1 1,-1-1-1,0 0 1,0 1 0,0-1-1,1 5 101,0 1 0,-1-1 0,0 0 0,0 1 0,0-1 0,-2 7 0,-22 167 601,9-88-891,-3 162 0,18-242-94,0 1 0,1-1 1,0 1-1,1-1 0,1 1 0,4 12 0,-6-22 201,-1 0-1,1 0 0,0 0 0,0 0 0,0 0 1,0 0-1,0 0 0,1-1 0,-1 1 0,1 0 1,-1-1-1,1 1 0,-1-1 0,1 0 0,0 0 1,0 1-1,0-1 0,-1 0 0,1 0 0,0 0 1,0-1-1,0 1 0,1-1 0,-1 1 0,0-1 0,0 1 1,0-1-1,0 0 0,0 0 0,1 0 0,-1 0 1,0-1-1,0 1 0,0 0 0,0-1 0,0 0 1,0 1-1,0-1 0,2-1 0,32-15-825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1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113 170 10330,'8'-15'942,"-6"11"-625,0-1 1,1 0-1,-1 1 1,1 0-1,0 0 1,0 0-1,1 0 1,-1 0 0,7-4-1,-9 7-242,0 1-1,-1 0 1,1-1-1,0 1 1,0 0-1,0 0 1,0 0 0,0 0-1,0 0 1,0 0-1,0 0 1,0 0-1,0 1 1,0-1-1,0 0 1,0 0 0,0 1-1,0-1 1,0 1-1,0-1 1,-1 1-1,1-1 1,0 1-1,0-1 1,0 1 0,-1 0-1,1-1 1,0 1-1,-1 0 1,1 0-1,-1 0 1,1-1-1,-1 1 1,1 0-1,-1 0 1,1 1 0,15 38 866,-15-35-824,6 19-22,-1 1 0,-1-1 0,-1 1 0,-1 0 0,-1 1 1,-2-1-1,0 0 0,-2 1 0,-1-1 0,0 0 0,-2-1 0,-1 1 0,-1-1 0,-1 0 0,-14 28 1,16-41-98,0-1 1,0 0-1,-1 0 1,0 0-1,-13 12 1,16-18-3,0 0 1,0-1-1,0 0 1,0 0-1,-1 0 1,1 0-1,-1 0 1,0-1-1,0 0 1,0 0-1,0-1 1,0 1-1,0-1 1,-8 1-1,12-2 3,-1 0-1,1 0 1,-1 0 0,0 0-1,1 0 1,-1 0-1,0 0 1,1-1 0,-1 1-1,1-1 1,-1 1-1,1-1 1,-1 0-1,1 0 1,-1 1 0,1-1-1,0 0 1,0 0-1,-1 0 1,1 0 0,0-1-1,-1 0 1,0-1 0,1 1 0,0-1 0,0 0 1,0 1-1,0-1 0,0 0 0,0 0 0,1 1 1,-1-1-1,1 0 0,0-5 0,0-2 13,1 0 0,0 0-1,1 0 1,0 0 0,7-19-1,-2 11 53,2 0 1,0 1-1,1 0 0,0 1 0,2 0 0,20-23 1,91-76 548,-84 81-275,57-63-1,-92 92-322,0 0 1,0 0-1,-1 0 1,1-1-1,-1 1 1,-1-1-1,1 0 1,-1 0-1,0 0 1,0 0-1,-1 0 1,1 0-1,-1-10 1,-1 13-35,0-1 0,0 0 0,-1 0 0,0 0 0,1 1 1,-2-1-1,1 0 0,0 1 0,-1-1 0,1 1 0,-1 0 0,0-1 0,0 1 1,0 0-1,-1 0 0,1 0 0,-1 0 0,0 1 0,1-1 0,-1 1 0,0-1 1,-1 1-1,-3-2 0,2 1-189,0 1 0,-1-1 0,1 1 0,0 0 0,-1 1 0,1-1 0,-1 1 0,0 0 0,1 1 0,-1-1 0,0 1 0,1 0 0,-10 2 0,4 0-127,1 0 1,0 1-1,-1 0 0,2 1 1,-1 0-1,-13 8 0,-12 9-725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1.9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343 109 10058,'-2'-10'385,"0"0"-1,-1 0 1,0 1-1,0-1 1,-1 1-1,0 0 1,0 0-1,-10-13 1,14 21-311,-1 0 1,1 1-1,-1-1 1,1 0-1,-1 1 1,0-1-1,1 0 0,-1 1 1,0-1-1,0 1 1,1-1-1,-1 1 1,0-1-1,0 1 1,0 0-1,0-1 0,1 1 1,-1 0-1,0 0 1,0 0-1,0 0 1,0-1-1,0 1 1,0 0-1,0 1 0,0-1 1,0 0-1,-1 0 1,0 1 35,0 0 1,1 1 0,-1-1-1,1 0 1,-1 1 0,1-1-1,-1 0 1,1 1-1,0 0 1,-1-1 0,1 1-1,-1 2 1,-3 5 229,1 1-1,0-1 1,1 1 0,-3 11 0,5-17-287,0-1 1,0 1 0,0 0-1,1 0 1,0 0-1,-1 0 1,1 0 0,1-1-1,-1 1 1,0 0-1,1 0 1,0 0 0,0 0-1,0-1 1,0 1-1,1 0 1,0-1 0,-1 0-1,1 1 1,0-1 0,1 0-1,-1 0 1,1 0-1,5 6 1,-4-6-43,0 2 0,-1-1-1,1 0 1,-1 1 0,0 0 0,0 0-1,0 0 1,-1 0 0,0 0 0,0 0 0,0 1-1,0-1 1,-1 1 0,0-1 0,0 1 0,-1-1-1,1 1 1,-1 0 0,-2 10 0,0 10 27,-2 0 0,-13 47 0,15-67-29,-11 41 59,-2 1 0,-2-2 0,-2 0 0,-2-1 0,-2-1 0,-44 62 0,62-99-51,0 0 0,-1-1 0,0 1 1,0-1-1,-1 0 0,1-1 0,-1 1 0,-12 6 1,18-12-14,1 1 0,-1-1 1,0 1-1,0-1 1,0 0-1,0 1 1,0-1-1,0 0 1,0 0-1,0 0 0,0 1 1,0-1-1,0 0 1,0 0-1,0-1 1,0 1-1,0 0 1,0 0-1,0 0 1,0-1-1,0 1 0,0 0 1,1-1-1,-1 1 1,0-1-1,-2 0 1,2-1 1,0 1 0,0-1 1,0 1-1,1-1 0,-1 1 1,0-1-1,1 0 0,-1 1 1,1-1-1,-1 0 0,1 1 1,0-1-1,-1-3 0,1-5 20,0 0-1,1 0 0,0 0 0,4-12 0,1-3-26,2 1-1,1 0 0,0 0 1,2 1-1,1 1 0,1 0 1,0 0-1,2 2 0,19-22 1,-17 24-561,0 0 1,1 2 0,1 0-1,0 1 1,38-21 0,-31 21-134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3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1 234 9714,'17'-21'1571,"19"-29"0,-27 35-774,1 1 1,1 0-1,0 0 1,1 1 0,18-15-1,-29 27-712,0 0 1,0 0-1,1 0 0,-1 0 0,0 0 1,1 0-1,-1 1 0,1-1 0,-1 0 1,1 1-1,-1-1 0,1 1 0,-1-1 1,1 1-1,0 0 0,-1 0 0,1 0 1,0 0-1,-1 0 0,3 0 0,-3 1-17,0-1 0,0 1 0,0 0 0,0 0 0,0-1 0,0 1-1,0 0 1,-1 0 0,1 0 0,0 0 0,0 0 0,-1 0 0,1 0-1,0 0 1,-1 0 0,1 0 0,-1 1 0,1-1 0,-1 2 0,2 6 142,-1-1 1,0 1 0,0 0 0,-1-1 0,-2 17 0,0-9-144,-1-1-1,0 0 1,-1 0 0,-12 28-1,30-65-104,0 1 0,2 0 0,0 1 0,33-30 0,-46 47 56,0 1 0,0 0 1,0 0-1,0 0 0,0 0 0,0 0 1,1 1-1,4-2 0,-8 3-11,1 0-1,0-1 1,0 1-1,0 0 0,0 0 1,0 0-1,0 0 1,-1 1-1,1-1 0,0 0 1,0 0-1,0 0 1,0 1-1,-1-1 1,1 0-1,0 1 0,0-1 1,0 1-1,-1-1 1,1 1-1,0-1 0,-1 1 1,1 0-1,-1-1 1,1 1-1,0 0 0,-1-1 1,1 1-1,-1 0 1,0 0-1,1-1 1,-1 1-1,0 0 0,1 0 1,-1 0-1,0 0 1,0 0-1,0 1 0,2 8 48,0 1-1,-1 0 1,-1 0-1,0 0 1,-2 21-1,-1 16-76,8-55-70,16-23 29,-21 30 63,0-1-1,1 1 1,-1-1-1,1 1 1,-1-1-1,0 1 0,1-1 1,-1 1-1,1 0 1,-1-1-1,1 1 0,-1 0 1,1-1-1,-1 1 1,1 0-1,0 0 1,-1-1-1,1 1 0,-1 0 1,1 0-1,-1 0 1,1 0-1,0 0 1,-1 0-1,1 0 0,0 0 1,-1 0-1,1 0 1,-1 0-1,1 0 0,0 0 1,-1 1-1,1-1 1,-1 0-1,1 0 1,-1 1-1,1-1 0,-1 0 1,1 1-1,-1-1 1,1 1-1,-1-1 1,1 0-1,-1 1 0,0-1 1,1 2-1,19 40-88,-18-37 73,-1 1-1,1-1 1,1 0 0,-1 0 0,1 0-1,0 0 1,0 0 0,0-1 0,0 1-1,1-1 1,8 8 0,-11-12 13,0 1 0,0-1 1,0 1-1,0-1 1,0 1-1,0-1 0,0 0 1,0 0-1,0 1 0,0-1 1,0 0-1,0 0 0,0 0 1,0 0-1,0 0 0,0 0 1,0 0-1,0 0 0,0-1 1,0 1-1,0 0 1,0-1-1,2 0 0,-1 0-1,0-1-1,0 1 0,0-1 1,0 0-1,0 1 1,0-1-1,0 0 0,-1 0 1,3-3-1,2-6-14,-1 1 0,0-1-1,5-13 1,-9 21 13,16-48-56,-9 107 142,-7-44-62,0-4-9,0 0 1,1-1-1,-1 1 1,1 0 0,1 0-1,5 13 1,-7-21-10,-1 0 0,0 1 0,0-1 1,0 0-1,0 0 0,0 1 0,1-1 0,-1 0 0,0 1 0,0-1 1,0 0-1,1 0 0,-1 0 0,0 1 0,0-1 0,1 0 0,-1 0 1,0 0-1,1 0 0,-1 1 0,0-1 0,0 0 0,1 0 0,-1 0 0,0 0 1,1 0-1,-1 0 0,0 0 0,1 0 0,-1 0 0,0 0 0,1 0 1,-1 0-1,0 0 0,1 0 0,-1 0 0,0 0 0,1 0 0,-1-1 0,0 1 1,0 0-1,1 0 0,-1 0 0,0 0 0,1-1 0,-1 1 0,0 0 1,0 0-1,0-1 0,1 1 0,-1 0 0,0 0 0,0-1 0,0 1 0,0 0 1,1 0-1,-1-1 0,0 1 0,0 0 0,0-1 0,0 1 0,0 0 1,0-1-1,0 1 0,0 0 0,0-1 0,0 1 0,6-25-56,-6 10 40,0 0 1,-1 0-1,0 0 0,-1 0 0,-1 0 1,0 1-1,-1-1 0,-12-26 0,19 44 35,-1 0 0,1 0-1,-1 0 1,1 0-1,0-1 1,0 1-1,1-1 1,-1 0 0,0 0-1,1 0 1,-1 0-1,1-1 1,-1 1 0,1-1-1,0 0 1,4 1-1,-3-1-11,0 1 0,0-1 0,-1-1 0,1 1 0,0-1 0,0 0 0,0 0 0,0 0 0,0 0 0,-1-1 0,1 0 0,0 0 0,0 0 0,-1-1 0,6-2 0,-7 2-6,1 0 1,-1-1-1,0 1 0,-1-1 1,1 1-1,0-1 0,-1 0 0,1 0 1,-1 0-1,0-1 0,0 1 1,0 0-1,0-1 0,-1 1 0,0-1 1,1 0-1,-1 1 0,-1-1 1,1 0-1,0 0 0,-1-4 0,0 3-2,0 0-1,0 0 1,-1 1 0,0-1-1,0 0 1,0 0-1,0 0 1,-1 1-1,0-1 1,0 1-1,0-1 1,-1 1-1,1 0 1,-1 0-1,0 0 1,-4-5-1,6 8 4,0 0-1,0 0 0,0 0 1,0 0-1,0 0 1,0 1-1,0-1 1,0 0-1,0 1 1,0-1-1,0 0 1,0 1-1,-1-1 0,1 1 1,0 0-1,0-1 1,-1 1-1,1 0 1,0 0-1,0 0 1,-1 0-1,1 0 1,0 0-1,0 0 0,-1 0 1,1 1-1,0-1 1,0 0-1,-2 1 1,1 0 2,1 0 0,-1 1 0,1-1 0,-1 0 0,1 1 0,0-1 0,-1 1 0,1-1 0,0 1 0,0 0 1,0 0-1,0-1 0,0 1 0,1 0 0,-1 0 0,1 0 0,-1 0 0,0 3 0,0 8-25,0-1-1,0 0 1,1 0 0,1 1-1,4 21 1,-4-26-174,1-1 1,0 1-1,0 0 1,1-1-1,0 1 0,1-1 1,-1 0-1,1 0 1,9 11-1,-11-15 50,1-1-1,0 0 1,0 0-1,0 0 1,0 0-1,0 0 1,0 0-1,0-1 1,1 0-1,-1 1 1,0-1-1,1 0 1,-1-1-1,1 1 1,-1-1-1,1 1 1,0-1-1,-1 0 1,1-1 0,-1 1-1,1 0 1,-1-1-1,1 0 1,-1 0-1,6-2 1,27-15-983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3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47 14355,'-30'-27'1936,"4"13"-983,6 9-433,-4 12 2320,0 1-1719,0 2-897,2-2-160,6-3-616,2-3-417,7-4 745,1-3-160,6 1-184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3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17556,'28'-17'1872,"-4"11"-1144,-3 6-336,-2 3 1441,-2 3-889,-5 9-720,2 6-176,-4 6-544,-1 3-328,-8 5-753,1 4 1217,-2-2-296,0-1-240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4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495 88 12947,'-17'-11'1392,"-10"-2"-736,-1 0-256,-10-1 1865,-10 2-1657,-7 0-344,1 2 8,-1 8 0,4 2-160,9 8-520,5 5-256,15 5-744,8 5-985,8 2 1857,6-3-416,14 1-353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5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1 16067,'-18'1'1297,"-8"1"-985,0 1-128,-14 2 488,2 2-312,-5 5-320,3 0-216,6 5-544,8-1-953,3-9 1369,4-3-256,11-6-208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34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221 116 10866,'-1'-6'285,"1"0"0,-1 0-1,0 0 1,-1 0 0,1 0-1,-6-12 1,5 15-181,0-1-1,0 1 1,-1-1 0,0 1-1,0 0 1,0 0 0,0 0-1,0 0 1,0 1 0,-1-1-1,-3-1 1,1 0 52,0 1-1,0 0 1,0 1-1,-1-1 1,1 1 0,0 0-1,-1 1 1,0-1-1,1 1 1,-1 1-1,0-1 1,1 1 0,-1 0-1,-8 2 1,11-1-62,1-1 1,0 1-1,0 0 1,-1 1-1,1-1 1,0 0-1,0 1 1,1 0-1,-1-1 1,0 1-1,0 1 1,1-1-1,-1 0 1,1 0 0,0 1-1,0 0 1,0-1-1,0 1 1,0 0-1,0 0 1,1 0-1,-1 0 1,1 0-1,0 0 1,0 0-1,0 1 1,1-1-1,-1 0 1,1 1-1,-1 3 1,1 18 289,2-1 0,0 1 0,1 0 0,13 45 0,-6-22-257,-7-36 14,-1 3-457,2 0 1,-1-1 0,9 20-1,-11-32 136,0 0 0,-1 1-1,1-1 1,1 0 0,-1 0 0,0 0-1,0 0 1,1 0 0,-1 0 0,1 0-1,0 0 1,0-1 0,-1 1 0,1-1-1,0 1 1,0-1 0,1 0 0,-1 1-1,0-1 1,0 0 0,0-1-1,1 1 1,-1 0 0,1-1 0,-1 1-1,0-1 1,6 1 0,8-4-951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35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19 9770,'0'-1'61,"0"1"1,0-1-1,0 0 0,0 1 1,0-1-1,0 0 0,0 1 1,0-1-1,0 1 0,0-1 1,-1 0-1,1 1 0,0-1 1,0 0-1,-1 1 0,1-1 1,0 1-1,-1-1 0,1 1 0,0-1 1,-1 1-1,1-1 0,-1 1 1,1-1-1,-1 1 0,1 0 1,-1-1-1,1 1 0,-1-1 1,1 1-1,-1 0 0,0 0 1,1-1-1,-1 1 0,1 0 1,-1 0-1,0 0 0,1 0 1,-1 0-1,0 0 0,1 0 1,-1 0-1,0 0 0,1 0 1,-1 0-1,0 0 0,1 0 0,-1 1 1,1-1-1,-1 0 0,-1 1 1,-5 2 435,0 0 1,0 1-1,-11 7 1,9-6-328,-1 1 12,-1 1 0,1 0-1,1 0 1,0 1 0,0 0-1,0 0 1,1 1 0,0 0-1,1 1 1,0 0 0,0 0 0,1 0-1,1 1 1,0 0 0,0 0-1,1 0 1,0 1 0,1 0-1,0-1 1,1 1 0,1 0-1,-1 0 1,2 0 0,0 0 0,0 0-1,1 0 1,1 0 0,4 19-1,-2-19-76,0 0 0,0-1 0,1 1-1,1-1 1,0 0 0,1 0 0,-1-1 0,2 0-1,0 0 1,0-1 0,1 0 0,0 0-1,17 13 1,-19-18-52,0 1 0,-1-1 0,2-1 0,-1 1 0,0-1 0,1 0 0,-1-1 0,1 0 0,0 0 0,0 0 0,0-1 0,0-1-1,0 1 1,0-1 0,0 0 0,0-1 0,0 0 0,0 0 0,0-1 0,-1 0 0,1 0 0,10-6 0,-7 2-22,0 0 1,0-1 0,-1 0-1,0 0 1,-1-2-1,1 1 1,-2-1-1,1 0 1,-1-1-1,-1 0 1,1 0-1,-2-1 1,1 1-1,-2-2 1,0 1-1,0 0 1,6-25 0,-7 23-114,-1-1-1,0 1 1,-2-1 0,1 0 0,-2 0 0,0 0 0,0 0 0,-1 1 0,-1-1 0,0 0 0,-1 1 0,-1-1 0,0 1 0,0 0 0,-2 0 0,-6-13 0,8 20-50,0-1 0,-1 1 0,0 0 0,0 0 0,0 1-1,0-1 1,-1 1 0,0 0 0,0 1 0,-1-1 0,1 1 0,-1 1 0,0-1 0,0 1-1,-14-4 1,-15 0-508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2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48 206 11066,'-3'-18'1171,"2"15"-1003,0 0 0,0-1 1,0 1-1,1 0 0,0-1 0,0 1 0,0 0 0,0-1 0,0 1 0,1-1 0,-1 1 0,1 0 0,0 0 0,0-1 0,0 1 0,3-4 0,0-2 114,0 1 1,0 0-1,1 0 1,0 1-1,0 0 1,1 0-1,0 0 0,1 0 1,-1 1-1,1 0 1,0 1-1,1-1 1,-1 1-1,1 1 1,0 0-1,0 0 1,1 0-1,-1 1 0,1 0 1,0 1-1,-1 0 1,1 0-1,16-1 1,-19 3-158,0 0 0,0 0 0,0 0 0,0 1 0,0-1 0,0 2 0,0-1 0,-1 0 0,1 1 0,0 0 0,8 5 0,-11-5-90,-1 0 0,1 0 0,-1 0 0,1 0 0,-1 0 0,0 0 1,0 1-1,0-1 0,-1 1 0,1-1 0,0 1 0,-1 0 0,0 0 0,1 0 0,-1 0 0,0 0 0,-1 0 0,1 0 0,0 0 0,-1 0 0,0 0 0,0 0 0,0 5 1,-1 4 0,-1-1 1,0 1 0,-1-1 0,0 1 0,-1-1 0,0-1 0,-1 1 0,0 0-1,-10 14 1,-10 12-5,-32 37 1,44-58-24,-88 97 12,42-48 5,50-56-18,6-6-1,-1 1 0,1 0 1,-1-1-1,1 1 0,0 0 0,1 0 0,-1 1 0,1-1 1,0 1-1,0-1 0,0 1 0,-1 5 0,3-9-4,0-1 1,0 1-1,0 0 0,0 0 0,0-1 0,0 1 1,0 0-1,1 0 0,-1-1 0,0 1 0,1 0 1,-1-1-1,0 1 0,1 0 0,-1-1 0,0 1 1,1 0-1,-1-1 0,1 1 0,0-1 0,-1 1 1,1-1-1,0 1 0,21 8 37,32-4-85,-45-5 5,332-1-5193,-293-2 4225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1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18 11771,'0'0'73,"-1"0"0,0 0 1,1 0-1,-1 0 1,0 0-1,0 0 0,1 0 1,-1 1-1,0-1 1,1 0-1,-1 0 0,1 0 1,-1 1-1,0-1 1,1 0-1,-1 1 0,1-1 1,-1 1-1,1-1 1,-1 1-1,1-1 0,-1 1 1,1-1-1,-1 1 1,1-1-1,0 1 1,-1-1-1,1 1 0,0 0 1,-1-1-1,1 1 1,0 0-1,0-1 0,0 1 1,0 0-1,0-1 1,-1 1-1,1 0 0,0 35 993,0-26-335,1 23-117,2-1 1,1 1-1,9 32 0,-8-45-336,1 1 0,1-1 1,1-1-1,0 1 0,21 31 0,-26-46-219,0 0 0,1 0 0,-1-1-1,1 0 1,0 1 0,0-1 0,1-1-1,-1 1 1,1-1 0,0 0 0,0 0-1,8 4 1,-9-6-32,-1 0-1,1 0 1,-1-1-1,1 1 1,0-1-1,0 0 1,-1 0 0,1 0-1,0 0 1,-1-1-1,1 1 1,0-1-1,-1 0 1,1 0 0,-1-1-1,1 1 1,-1-1-1,0 1 1,0-1-1,5-4 1,3-2-9,-1-1 1,0 0-1,0-1 0,-1 0 1,0-1-1,-1 0 1,-1 0-1,1-1 0,-2 1 1,0-2-1,6-15 0,-6 15-6,-2-1-1,1 0 0,-2 0 0,0 0 0,-1-1 0,0 1 0,-1-1 0,0 1 1,-2-1-1,-2-21 0,2 30-46,0 1 1,0-1 0,-1 1-1,0-1 1,0 1-1,0 0 1,-1 0 0,0 0-1,0 0 1,0 0 0,0 0-1,-1 1 1,0 0-1,0-1 1,0 1 0,0 1-1,-1-1 1,1 1 0,-1 0-1,0 0 1,0 0-1,0 0 1,0 1 0,-1 0-1,1 0 1,-1 0 0,1 1-1,-1 0 1,0 0-1,1 1 1,-1-1 0,0 1-1,1 0 1,-1 1 0,0-1-1,0 1 1,1 0-1,-1 1 1,1-1 0,-1 1-1,1 0 1,0 1 0,0-1-1,-9 6 1,5-1-233,0 0-1,1 0 1,0 1 0,0 0 0,1 1 0,0-1-1,0 1 1,1 1 0,0-1 0,-6 15-1,-5 14-542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2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14779,'11'10'1144,"-3"-3"-1200,1-4-936,2 0 1440,0-5-624,2-2-112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3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 88 12387,'-2'-6'266,"-1"0"0,1 0 0,-1 0 0,0 1 0,0-1 1,0 1-1,-1-1 0,0 1 0,0 0 0,-9-8 0,11 11-154,-1 0 0,1 0 0,0 0 0,0 1 0,-1-1 1,1 1-1,-1 0 0,0 0 0,1 0 0,-1 0 0,0 0 0,-3 0 0,4 1-34,0 0 0,1 0 0,-1 0 1,0 0-1,0 1 0,0-1 0,1 1 0,-1-1 1,0 1-1,0 0 0,1-1 0,-1 1 1,0 0-1,1 0 0,-1 0 0,1 0 0,-1 1 1,1-1-1,0 0 0,-2 3 0,0 0 6,0 0-1,0 0 0,1 0 0,0 1 1,0-1-1,0 1 0,0 0 1,1 0-1,-1 0 0,1 0 1,1 0-1,-1 0 0,1 0 0,0 5 1,0 12 150,8 42 0,-8-61-223,43 189 414,-24-116-327,12 100-1,-30-169-94,0 1 1,-1-1 0,1 1 0,-2-1-1,1 1 1,-1-1 0,0 0-1,-4 14 1,5-21-4,0 1 0,-1-1 0,1 1 0,0-1 0,0 1 0,-1-1 0,1 1 0,0-1 0,-1 1 0,1-1 0,0 0 0,-1 1 0,1-1 0,-1 1 0,1-1 0,-1 0-1,1 0 1,-1 1 0,1-1 0,-1 0 0,1 0 0,-1 1 0,1-1 0,-1 0 0,1 0 0,-1 0 0,1 0 0,-1 0 0,0 0 0,0 0 0,0-1-1,0 1 1,0-1 0,0 1-1,0-1 1,0 1-1,0-1 1,0 0 0,0 1-1,0-1 1,0 0 0,-1-2-1,-18-27-8,15 16 11,0 0-1,1 0 1,0-1-1,1 0 0,0 1 1,2-1-1,0 0 1,0 0-1,1 0 0,1 0 1,1 0-1,4-20 1,-2 16 59,1 0 0,1 1 1,1 0-1,0 1 1,1-1-1,1 1 0,0 1 1,2 0-1,16-21 1,-8 17 65,-10 10 3,1-1 1,-1 1 0,-1-2-1,10-16 1,-16 25-112,-1 1-1,0-1 1,0 0-1,0 0 1,0 0 0,0 0-1,0 0 1,-1 0-1,1 0 1,-1 0 0,0 0-1,0 0 1,0 0 0,-1 0-1,1 0 1,-1 1-1,1-1 1,-1 0 0,0 0-1,0 0 1,0 0-1,0 1 1,-1-1 0,1 0-1,-1 1 1,-2-3 0,-1-1-93,0 0 1,0 1 0,-1-1-1,0 1 1,0 1 0,0-1 0,-1 1-1,0 0 1,1 1 0,-1-1 0,-1 1-1,1 1 1,0-1 0,-1 1 0,-13-2-1,19 4-35,0 0-1,1 0 1,-1 1-1,0-1 1,1 0-1,-1 1 1,0-1-1,1 1 1,-1 0-1,1-1 1,-1 1-1,1 0 1,-1 0-1,1 0 1,0 0-1,-1 0 1,1 0-1,0 0 1,0 0-1,0 1 1,0-1-1,0 1 1,0-1-1,0 0 1,0 1 0,0-1-1,1 1 1,-1 0-1,1-1 1,-1 3-1,-1 4-141,0 0 1,1 1-1,0-1 0,0 0 1,2 9-1,0 27-883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3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 17172,'21'0'1184,"-11"-2"-1032,-3 1-264,-7-5 368,0 0-2264,3-3 1848,1-3-241,12-2-231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3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0 181 14579,'39'-50'3036,"71"-71"0,-110 120-2970,1 1 0,0-1 0,0 0 0,0 0 0,0 0 1,0 1-1,0-1 0,0 0 0,0 1 0,0-1 0,0 1 0,0-1 0,0 1 0,2-1 0,-3 1-32,1 0 0,-1 1 0,0-1 1,1 0-1,-1 0 0,0 0 0,0 0 0,1 1 0,-1-1 0,0 0 0,1 0 0,-1 0 0,0 1 0,0-1 1,0 0-1,1 0 0,-1 1 0,0-1 0,0 0 0,0 1 0,0-1 0,1 0 0,-1 0 0,0 1 0,0-1 1,0 0-1,0 1 0,0-1 0,0 0 0,0 1 0,0 0 0,0 5 171,0 0 0,-1 0-1,1 0 1,-3 8 0,-24 104 636,-7 35-649,29-124-489,2 0-1,1 0 1,1 36 0,1-62 99,1 1 0,-1-1 0,0 0 0,1 1 0,0-1 0,0 0 1,0 0-1,0 1 0,0-1 0,4 6 0,-4-8 97,0 0 0,0 0 0,0 0 0,0-1 0,0 1 0,0 0 0,0 0 0,1-1 0,-1 1 0,0-1 0,0 1 0,1-1 0,-1 1 0,0-1 0,1 0 0,-1 0 0,0 1 0,1-1 0,-1 0 0,0 0 0,1-1 0,-1 1 0,0 0 0,1 0 0,-1-1 0,0 1 0,0 0 1,1-1-1,1-1 0,24-13-892,6-14-166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4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0 13931,'-3'1'153,"1"1"0,-1-1 0,1 1 1,0-1-1,-1 1 0,1 0 0,0 0 0,0 0 0,0 0 1,0 0-1,1 0 0,-1 0 0,0 1 0,1-1 0,-2 5 0,-17 45 644,16-38-327,-7 20 218,1-1 1,2 2 0,-6 65 0,12-87-599,2-1 1,0 1 0,0-1 0,1 0 0,1 1 0,0-1 0,1 0 0,0 0 0,1 0-1,0 0 1,1-1 0,0 1 0,0-1 0,12 15 0,-15-23-64,1 1-1,0-1 1,0 0 0,0 0-1,0 0 1,0-1-1,1 1 1,-1-1 0,1 0-1,0 0 1,0 0 0,0 0-1,0-1 1,0 1 0,0-1-1,0 0 1,0 0-1,0-1 1,1 1 0,-1-1-1,0 0 1,1 0 0,-1-1-1,6 0 1,-5 0-3,0-1 1,1 0 0,-1 0-1,0 0 1,0 0-1,0-1 1,0 0-1,-1 0 1,1 0-1,-1 0 1,0-1-1,0 0 1,0 0-1,0 0 1,-1 0 0,1-1-1,-1 1 1,3-7-1,-1 0-4,-1 0 0,0 0 0,-1-1-1,0 1 1,0-1 0,-2 0 0,1 0-1,-1 1 1,-1-1 0,0 0 0,-1 0 0,0 0-1,-1 0 1,0 1 0,-1-1 0,0 1-1,-1-1 1,-9-17 0,9 19-239,0 1 0,-1 0-1,0 1 1,-1-1 0,0 1-1,0 0 1,-1 1 0,0-1 0,0 1-1,-1 0 1,0 1 0,0 0-1,0 0 1,-1 1 0,0 0 0,0 1-1,0 0 1,-1 0 0,1 1-1,-1 0 1,0 0 0,-11 0 0,11 3-584,10 3-221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4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17 14483,'-20'-17'1504,"-12"17"-823,-4 7-273,-9-1 1456,-3 1-1032,-4-1-544,-1 1-88,5-3-384,6 0-328,14-2-1272,8-1 1512,9-5-256,6-5-209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4.8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0 13739,'-5'19'1907,"5"-16"-1688,-12 62 1281,4 1 1,0 100 0,8-166-1498,0 11 119,0 0-1,1 0 1,0 0 0,6 19-1,-7-28-98,1 0 0,-1 0 0,1-1 0,0 1-1,0 0 1,-1 0 0,1-1 0,0 1 0,1-1 0,-1 1 0,0-1-1,0 1 1,1-1 0,-1 0 0,1 1 0,-1-1 0,1 0-1,-1 0 1,1 0 0,0 0 0,-1 0 0,1-1 0,0 1 0,0-1-1,0 1 1,0-1 0,-1 1 0,1-1 0,0 0 0,0 0-1,0 0 1,0 0 0,0 0 0,0 0 0,3-1 0,28-12 393,-28 10-349,-1 1 0,0 0 1,1 1-1,-1-1 0,1 1 0,-1 0 0,1 0 0,8-1 0,-12 2-58,1 1-1,-1-1 1,0 1-1,0-1 1,0 1 0,0-1-1,0 1 1,0-1 0,0 1-1,0 0 1,0 0 0,0-1-1,0 1 1,-1 0 0,1 0-1,0 0 1,0 0 0,-1 0-1,1 0 1,-1 0 0,1 0-1,-1 0 1,1 0 0,-1 1-1,0-1 1,0 0-1,1 0 1,-1 0 0,0 0-1,0 1 1,0 1 0,-2 43-642,2-42 527,-6 32-2115,-19 69-1,18-82 1906,-3 11-832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5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143 412 9810,'13'-10'3029,"29"-17"1,-30 21-1998,0-1 1,0-1-1,-1 0 1,10-10-1,-21 18-1013,-1 0-1,1 0 1,0 0-1,0 0 1,0 0-1,0 0 0,0 0 1,0 0-1,0 0 1,0 0-1,0 0 1,-1 0-1,1 0 1,0 0-1,0 0 1,0 0-1,0-1 1,0 1-1,0 0 1,0 0-1,0 0 1,0 0-1,0 0 1,0 0-1,0 0 0,0 0 1,0 0-1,0-1 1,0 1-1,0 0 1,0 0-1,0 0 1,0 0-1,0 0 1,0 0-1,0 0 1,0-1-1,-12 8-50,11-6 32,0 0 1,1-1-1,-1 0 1,1 1 0,0-1-1,-1 1 1,1-1 0,0 1 0,-1-1-1,1 1 1,0-1 0,0 1-1,-1-1 1,1 1 0,0 0 0,0-1-1,0 1 1,0-1 0,0 1-1,0-1 1,0 1 0,0 1 0,1-1 5,0-2-6,-1 0 1,1 0-1,0 0 0,-1 0 0,1-1 0,0 1 1,-1 0-1,0 0 0,1 0 0,-1-1 0,0 1 0,0 0 1,1 0-1,-1-1 0,0 0 0,0 1-1,4-23-6,-2-1 0,0 0 1,-1 1-1,-6-50 0,5 66 8,-2-1 0,1 1-1,-1 0 1,0 0-1,-1 0 1,0 0-1,0 0 1,-1 1-1,0-1 1,0 1 0,-1 0-1,0 0 1,0 0-1,0 1 1,-1 0-1,0 0 1,0 0-1,-8-4 1,12 8 3,-1 1 0,1-1 1,0 1-1,-1 0 0,1 0 0,0 0 1,-1 1-1,1-1 0,-1 1 0,0-1 1,1 1-1,-1 0 0,1 0 0,-1 0 0,1 0 1,-1 0-1,0 0 0,1 1 0,-1-1 1,1 1-1,-1 0 0,1 0 0,0 0 1,-1 0-1,1 0 0,0 1 0,-1-1 0,1 1 1,0-1-1,0 1 0,1 0 0,-1 0 1,0-1-1,-2 5 0,-2 2 16,1 0 0,0 0 0,0 1-1,1 0 1,0-1 0,0 2 0,1-1 0,-2 11 0,2-5 8,0 1 1,1 0 0,0 0 0,2 0-1,0 0 1,1 0 0,0 0 0,5 20-1,-5-31-22,0 1-1,1-1 1,-1 0 0,1 1-1,1-1 1,-1 0-1,1-1 1,-1 1-1,1 0 1,1-1-1,-1 1 1,1-1-1,0 0 1,-1 0-1,2-1 1,-1 1-1,0-1 1,1 0-1,0 0 1,-1 0-1,1-1 1,0 1 0,1-1-1,-1-1 1,0 1-1,0-1 1,7 1-1,17 0 12,-19-2 28,-1 1-1,0 0 1,18 4 0,-25-4-33,0-1 1,0 1 0,1 0-1,-1 0 1,0 0 0,0 0-1,0 1 1,0-1 0,-1 0-1,1 1 1,0 0 0,0-1-1,-1 1 1,1 0 0,-1 0-1,0 0 1,1-1 0,-1 2-1,0-1 1,1 3 0,0 4 21,0 0 1,0-1-1,-1 1 1,0 0-1,-1 0 1,0 0-1,-1 0 1,-2 16-1,-3 6 72,-11 36 0,8-39-76,-1-1 0,-1 0-1,-16 28 1,22-46-26,-1 1 1,0-1-1,0 1 1,-1-2-1,-1 1 1,1-1-1,-1 0 1,-1-1-1,1 0 0,-1 0 1,-11 6-1,17-11-1,0-1 0,-1 1 0,1-1 0,0 0 0,0 0 0,-1 0 0,1-1 0,-1 1 0,1-1 0,0 0-1,-1 0 1,1 0 0,-1 0 0,1 0 0,-1-1 0,1 0 0,-5-1 0,6 1 3,-1 0 0,1-1 0,-1 1 0,1-1 0,0 1 0,0-1 0,0 0 0,0 0 0,0 0 0,0 0 0,0 0 0,1 0 0,-1-1 0,1 1 0,0 0 0,-1-1 0,1 1 0,0-1 0,1 0 0,-1 1 0,0-1 0,0-3 0,0-3 15,1-1 0,-1 1-1,2-1 1,-1 1 0,1-1 0,1 1 0,0 0-1,0-1 1,0 1 0,2 0 0,-1 0 0,1 1-1,0-1 1,6-8 0,4-5-11,1 0 0,1 1 0,35-35 0,-22 29-416,1 0 0,40-25 0,71-39-1405,-74 50 1366,-11 5-258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38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46 11418,'1'-1'172,"5"-6"788,0 1-1,1 0 1,0 1-1,0-1 1,15-8 0,-22 14-870,0 0-1,0 0 1,1 0 0,-1 0 0,0 0 0,0-1 0,0 1 0,1 0 0,-1 0-1,0 0 1,0 0 0,0 0 0,1 0 0,-1 0 0,0 0 0,0 0 0,0 0-1,1 0 1,-1 0 0,0 0 0,0 0 0,1 0 0,-1 0 0,0 0 0,0 0-1,0 1 1,1-1 0,-1 0 0,0 0 0,0 0 0,0 0 0,0 0 0,1 0-1,-1 1 1,0-1 0,0 0 0,0 0 0,0 0 0,0 0 0,1 1 0,0 12 1093,-7 20-1549,4-27 758,-56 247-1096,50-219-102,4-17-22,3-12 657,0 0 1,0 0-1,0 0 1,0 0 0,-1 0-1,0-1 1,0 1 0,0 0-1,-1-1 1,1 1 0,-1-1-1,0 0 1,-8 8-1,-2-5-743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0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0 15819,'-19'22'871,"1"0"-1,1 2 0,-23 41 0,33-52-655,-10 17 110,1 1 0,2 0 0,1 1-1,1 0 1,2 1 0,-8 49 0,15-61-163,0 0 0,2 0 0,1 0 0,4 40 0,-1-47-65,-1 0-1,2 0 0,0 0 1,1-1-1,0 1 1,1-1-1,14 23 0,-16-29-51,1 0 0,0-1 0,0 0 1,0 0-1,1 0 0,0-1 0,0 0 0,0 0 0,1-1 0,-1 1 0,1-1 0,0-1 0,13 6 0,-15-8-23,1 1 0,0-1 0,-1-1 0,1 1 0,-1-1 0,1 1 1,0-2-1,-1 1 0,1-1 0,0 0 0,-1 0 0,1 0 0,-1-1 0,1 0 0,-1 0 0,0 0 0,0-1 0,0 1 0,9-8 1,-4 2-12,-1 0 0,0-1 0,-1 0 0,0 0 0,0-1 0,-1 0 0,0 0 0,-1-1 0,0 0 0,-1 0 0,0 0 0,-1-1 0,0 0 0,-1 0 0,4-20 0,-4 8-10,0-1 0,-2 1 0,-1-1 1,0 1-1,-2 0 0,-1-1 0,-6-23 0,4 27 0,-1 0 0,-13-30-1,16 43-1,-1 1-1,0 0 1,0 0-1,0 0 0,-1 0 1,0 1-1,-1 0 1,1 0-1,-13-10 1,16 15-6,0 0 1,0-1-1,0 1 1,1 0 0,-1 0-1,-1 0 1,1 0-1,0 1 1,0-1 0,0 1-1,0-1 1,0 1-1,-1 0 1,1-1 0,0 1-1,0 0 1,-1 1-1,1-1 1,0 0 0,0 1-1,-3 0 1,2 0-34,0 1 0,0 0 1,0 0-1,0 0 0,0 0 0,0 0 0,0 0 1,1 1-1,-1 0 0,1-1 0,0 1 0,-2 3 1,-3 5-347,1 0 1,1 0-1,0 1 0,0-1 1,1 1-1,-4 21 1,7-23 50,-1-1 1,1 1-1,1 0 0,0 0 1,0-1-1,1 1 1,0 0-1,1-1 0,0 1 1,5 14-1,9 6-830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1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28 9066,'-1'0'43,"1"0"-1,0 0 1,0-1-1,0 1 1,0 0 0,0 0-1,-1-1 1,1 1-1,0 0 1,0 0 0,0 0-1,0 0 1,-1-1-1,1 1 1,0 0 0,0 0-1,-1 0 1,1 0-1,0 0 1,0 0 0,-1-1-1,1 1 1,0 0-1,0 0 1,-1 0 0,1 0-1,0 0 1,-1 0-1,1 0 1,0 0 0,0 0-1,-1 0 1,1 0-1,0 1 1,0-1 0,-1 0-1,1 0 1,0 0-1,0 0 1,-1 0 0,1 0-1,0 1 1,0-1-1,-1 0 1,1 0 0,0 0-1,0 0 1,0 1-1,-1 18 1070,10 53 933,3-1 0,23 71 0,-7-28-729,-16-65-881,0-1 251,7 69 0,-19-112-520,-2-6-110,-4-11-18,-7-34-53,2 0 1,1-2-1,-2-53 0,11 93 9,-9-150-148,10 134 120,2 1 1,0-1-1,1 1 1,11-37 0,-12 54 22,0 0 0,0 0 0,1 0 0,0 0 0,0 0 0,0 1 0,1 0 0,0 0 0,0 0 0,0 0 0,1 0 0,8-6 1,-10 9 9,-1 0 1,1 1 0,-1 0-1,1 0 1,0 0 0,-1 0 0,1 0-1,0 0 1,0 1 0,-1-1-1,1 1 1,0 0 0,0 0 0,0 0-1,0 0 1,0 0 0,-1 1-1,1-1 1,0 1 0,0 0-1,0 0 1,-1 0 0,1 0 0,-1 0-1,1 1 1,-1-1 0,1 1-1,-1 0 1,4 3 0,-2-2 8,-1 0 0,1 0-1,-1 1 1,0 0 0,0-1 0,-1 1 0,1 0 0,-1 0-1,0 1 1,0-1 0,0 0 0,-1 1 0,1-1 0,-1 1-1,0-1 1,0 1 0,-1 0 0,1-1 0,-1 1 0,0 0 0,0-1-1,-1 1 1,0 0 0,1-1 0,-1 1 0,-1 0 0,1-1-1,-1 0 1,-2 6 0,0-1-65,-1 0 1,0 0-1,0-1 0,0 0 1,-1 0-1,0 0 0,-1-1 0,0 0 1,0 0-1,0-1 0,-1 0 1,0 0-1,-11 5 0,-23 6-1319,40-16 1228,-1-1 0,1 1 0,0-1 1,0 0-1,-1 1 0,1-1 1,0 0-1,-1 0 0,1 0 0,0-1 1,-1 1-1,1-1 0,0 1 0,0-1 1,-1 0-1,1 0 0,-2-1 1,-4-7-635,7-3-173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0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42 18124,'-5'-4'701,"-9"-15"835,10 2 2378,1 17-2018,-9-1-1068,12 1-822,0 0-1,0 0 1,0 0 0,-1 0-1,1 0 1,0 0 0,0 0-1,0 0 1,0 0 0,-1 0-1,1 0 1,0 0 0,0 0-1,0 0 1,-1 0 0,1 0-1,0 1 1,0-1-1,0 0 1,0 0 0,0 0-1,-1 0 1,1 0 0,0 0-1,0 1 1,0-1 0,0 0-1,0 0 1,0 0 0,0 0-1,0 1 1,0-1 0,-1 0-1,1 0 1,0 0 0,0 1-1,0-1 1,0 0 0,0 0-1,0 0 1,0 1 0,0-1-1,0 0 1,0 0 0,0 0-1,1 1 1,-1-1 0,0 0-1,0 0 1,0 0 0,0 0-1,0 1 1,0-1 0,3 5-328,0 0 0,1 1 1,-1-2-1,1 1 0,0 0 1,0-1-1,1 0 1,-1 0-1,1 0 0,0 0 1,0-1-1,0 0 0,1 0 1,-1 0-1,1 0 1,0-1-1,11 3 0,3-7-629,-1-10-97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0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0 250 7202,'8'-10'427,"0"0"1,-1-1-1,-1 0 1,0 0-1,0 0 1,-1-1 0,0 0-1,-1 0 1,-1 0-1,0-1 1,0 1-1,-1-1 1,-1 1 0,0-1-1,-1 0 1,0 0-1,-4-22 1,-2 22 833,6 13-1205,0 0-1,-1 0 0,1 0 1,0 0-1,0 0 1,-1 0-1,1 0 0,0 0 1,-1 0-1,1 0 1,0 0-1,0 0 0,-1 0 1,1 0-1,0 0 1,0 0-1,-1 0 0,1 0 1,0 0-1,0 0 1,-1 0-1,1 1 0,0-1 1,0 0-1,-1 0 1,1 0-1,0 0 0,0 1 1,-1-1-1,-1 2 152,1 0-1,-1 1 0,1-1 1,-1 0-1,1 1 1,0-1-1,0 1 0,-1 3 1,-7 23 598,3 0-1,0 1 1,-3 53 0,10 92 378,1-142-981,2 1 0,8 35 1,-9-55-137,2 1 0,-1-1 0,2 0 0,0 0 1,0 0-1,1-1 0,10 13 0,-14-22-48,-1 0 0,2 0-1,-1 0 1,0-1 0,1 0-1,-1 1 1,1-1 0,0 0-1,0-1 1,0 1 0,1-1-1,-1 0 1,1 0 0,-1 0-1,1-1 1,-1 1 0,1-1-1,0 0 1,0-1 0,0 1-1,0-1 1,-1 0 0,1 0-1,0 0 1,0-1 0,0 0-1,0 1 1,6-4-1,-1 0 2,-1 0 0,1-1 0,-1-1 0,0 0-1,0 0 1,0 0 0,-1-1 0,0-1-1,-1 1 1,0-1 0,0 0 0,0-1 0,7-12-1,-5 6-14,0-1 0,-2 0-1,1 0 1,-2-1 0,0 1-1,-1-1 1,4-25 0,-7 25-10,-1 1 1,-1 0 0,0-1-1,-1 1 1,-1-1 0,-1 1-1,0 0 1,-1 0 0,0 0 0,-2 1-1,-7-16 1,9 21-126,-1 0 0,0 0 0,-1 1 1,0 0-1,-1 0 0,0 0 0,0 1 0,-1 0 0,0 1 0,0 0 0,-1 0 1,0 0-1,0 1 0,0 1 0,-1-1 0,0 1 0,-14-4 0,20 8-43,-1-1 1,1 2-1,0-1 0,0 0 0,0 1 0,-1 0 0,1 0 0,0 0 0,-1 0 0,1 1 0,0 0 0,0-1 0,0 2 0,0-1 0,0 0 0,0 1 1,0 0-1,0 0 0,0 0 0,1 0 0,-1 1 0,1-1 0,-1 1 0,1 0 0,0 0 0,0 0 0,1 0 0,-1 1 0,1-1 0,-4 6 1,-7 24-970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1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1 320 15179,'97'-210'5242,"-60"133"-3074,-35 75-2070,12-24 860,-6 21-383,-8 5-548,1 1 1,-1-1 0,1 0 0,-1 1 0,1-1-1,-1 0 1,0 1 0,1-1 0,-1 1-1,0-1 1,0 0 0,1 1 0,-1-1 0,0 1-1,0-1 1,1 1 0,-1-1 0,0 1-1,0-1 1,0 1 0,0-1 0,0 1 0,4 26 316,-1 0 0,-1 0 0,-4 44 0,1-16-185,-7 216 160,-1 3-4294,9-273 3904,1 16-2101,2-30 219,-2 6 1690,5-22-1068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1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1 179 10242,'0'-12'573,"1"1"0,0 0 0,1 0-1,0 0 1,1 0 0,6-16 0,-7 21-213,1-1 1,0 1-1,0 0 0,1 0 1,0 0-1,0 0 0,1 1 1,-1-1-1,1 1 0,0 0 1,8-5-1,-11 8-270,-1 1 0,1 0 0,0 0 0,0 0 0,0 0 0,0 1 0,0-1 0,0 0 0,0 1 0,0-1 0,0 1 0,0 0-1,0 0 1,0 0 0,0 0 0,0 0 0,0 0 0,0 0 0,0 1 0,0-1 0,0 1 0,0 0 0,0-1 0,0 1 0,0 0 0,0 0 0,-1 0 0,1 0 0,0 0 0,-1 1 0,1-1 0,-1 1 0,1-1 0,-1 1 0,0-1 0,1 1 0,-1 0 0,1 1-1,4 7 110,0 0-1,-1 0 0,0 0 0,-1 0 0,6 19 0,-4-4-98,0 1 0,-2 0 0,-1 0 0,-1 0 0,-2 1 0,0-1 0,-1 0 0,-8 36 0,-7 16 102,-38 106 1,29-106 170,23-71-317,-1 1 83,1 0-1,0 0 1,0 0 0,0 13 0,2-20-98,-1 1 0,1-1 0,0 0 0,1 1 1,-1-1-1,0 1 0,0-1 0,1 1 0,-1-1 1,0 0-1,1 1 0,0-1 0,-1 0 1,1 1-1,0-1 0,0 0 0,-1 0 0,1 0 1,0 0-1,0 1 0,0-1 0,0-1 0,1 1 1,-1 0-1,0 0 0,0 0 0,1-1 0,-1 1 1,0 0-1,1-1 0,-1 1 0,3 0 0,15 1 160,0 0 0,1-1-1,0-1 1,32-4 0,-14 1-435,-16 2-58,80-7-3929,-100 7 4003,1 0-1,-1 1 1,1-1-1,-1 0 1,0 0 0,0-1-1,1 1 1,-1 0 0,0-1-1,0 1 1,0-1-1,0 0 1,-1 0 0,1 1-1,0-1 1,-1 0 0,1-1-1,-1 1 1,0 0-1,0 0 1,0 0 0,0-1-1,1-2 1,11-24-1246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4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2152,'0'1'561,"0"-2"-321,0-2-128,3-1-8,0 2-64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49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9 324 13211,'0'0'100,"0"0"1,0 0-1,-1 0 1,1 0-1,0 0 0,-1 0 1,1 0-1,0 0 1,0 0-1,-1 0 0,1 0 1,0 0-1,0 0 1,-1 0-1,1-1 1,0 1-1,0 0 0,-1 0 1,1 0-1,0 0 1,0-1-1,0 1 1,-1 0-1,1 0 0,0 0 1,0-1-1,0 1 1,0 0-1,0 0 1,-1 0-1,1-1 0,0 1 1,0 0-1,0-1 1,-2-14 1943,7-25-257,-4 28-1183,2-9-328,1 1 1,1-1-1,0 1 1,2 1 0,0-1-1,1 1 1,1 0 0,19-29-1,-26 44-179,1 0 0,1 0-1,-1 0 1,1 0-1,-1 1 1,1 0-1,0 0 1,0 0 0,8-4-1,-10 6-51,0 0 0,0 0 1,0 1-1,-1-1 0,1 1 0,0-1 0,0 1 0,0 0 0,0-1 1,0 1-1,0 0 0,1 1 0,-1-1 0,0 0 0,0 0 0,-1 1 1,1-1-1,0 1 0,0 0 0,0 0 0,0-1 0,0 1 0,-1 0 1,1 1-1,0-1 0,-1 0 0,2 2 0,3 3 34,0 1 0,-1-1 0,0 1 0,-1 0 0,1 1 0,-2-1 0,1 1 0,-1 0 0,0 0 0,2 8 0,3 15 15,4 40 1,2 100-325,-3-207-202,-8 19 347,21-82-247,-20 86 340,1 1 0,0-1-1,0 1 1,1 0 0,11-15 0,-16 26 1,-1-1 0,1 1 0,0 0 1,0 0-1,0 0 0,0 0 0,0 0 1,0 0-1,1 0 0,-1 0 1,0 0-1,0 0 0,1 1 0,-1-1 1,1 0-1,-1 1 0,0 0 1,1-1-1,-1 1 0,1 0 0,-1-1 1,3 1-1,-3 1 3,1-1 1,0 1-1,-1-1 0,1 1 1,-1-1-1,1 1 0,-1 0 1,1 0-1,-1 0 0,1 0 1,-1 0-1,0 0 0,0 0 1,0 1-1,1-1 0,-1 0 1,0 1-1,-1-1 0,2 3 1,6 11 57,-1 0 0,0 0 0,-2 1 0,0 0 0,5 26 1,7 84 37,-17-123-108,2-18-74,1 1 0,1-1 0,8-22-1,-3 9 75,-8 25 1,-1 0 1,1-1-1,1 1 1,-1 1 0,0-1-1,1 0 1,-1 0 0,1 0-1,0 1 1,0-1-1,0 1 1,3-4 0,-4 6 0,1-1 0,-1 1 0,1-1 0,-1 0 0,1 1 0,-1 0 0,1-1 0,-1 1 1,1 0-1,-1 0 0,1 0 0,-1 0 0,1 0 0,-1 0 0,1 1 0,-1-1 0,1 0 1,-1 1-1,1-1 0,-1 1 0,0-1 0,1 1 0,-1 0 0,0 0 0,1 0 0,-1 0 1,2 1-1,14 10 19,-1-1-4,0 0 0,27 12 0,-39-21-18,0 0 1,-1-1-1,1 1 1,0-1 0,0 0-1,0 0 1,0-1-1,0 1 1,0-1-1,0 0 1,0 0 0,0 0-1,0-1 1,0 1-1,0-1 1,0 0 0,0 0-1,4-2 1,-4 1-7,-1 0 0,1-1 0,-1 0 1,1 0-1,-1 0 0,0 0 0,0 0 0,-1 0 1,4-6-1,21-38-33,-10 16 21,-16 30 20,28-41 19,-27 39-13,0 0 1,0 1-1,1 0 1,-1-1-1,1 1 0,-1 0 1,1 0-1,0 0 1,0 0-1,0 1 1,0-1-1,6-1 0,-10 4-15,-1 0-1,1 0 1,0 0 0,-1 1-1,1-1 1,0 0-1,0 0 1,0 1-1,0-1 1,0 1-1,0-1 1,1 1-1,-1-1 1,0 1-1,1 0 1,-1 2-1,-1 3 15,0 0 0,0 0 0,1 0-1,0 0 1,0 9 0,1-13-1,0 0 1,0 0 0,0 0-1,1 0 1,-1 0 0,1 0-1,0 0 1,0 0 0,0 0-1,0 0 1,0 0 0,1-1 0,2 5-1,-3-6-5,0 0 0,1 0-1,-1 1 1,0-1 0,1 0-1,-1-1 1,1 1 0,0 0-1,-1 0 1,1-1 0,0 1-1,-1-1 1,1 1 0,0-1-1,0 0 1,0 1 0,-1-1-1,1 0 1,0 0 0,0-1-1,0 1 1,-1 0 0,1 0-1,0-1 1,3-1 0,22-13-38,-24 12 32,1 1 1,-1-1-1,1 1 0,0 0 0,0 0 0,5-1 0,-8 3 6,0 0-1,0-1 1,0 1-1,0 0 0,0 0 1,0 0-1,0 0 1,0 1-1,0-1 1,0 0-1,0 0 1,0 1-1,0-1 1,0 0-1,0 1 1,0-1-1,0 1 0,0-1 1,0 1-1,0 0 1,-1-1-1,1 1 1,0 0-1,0 0 1,-1-1-1,1 1 1,0 0-1,-1 0 1,1 2-1,6 11-1,0 0 0,-2 0 0,0 1-1,0 0 1,-2 0 0,0 0 0,2 18 0,-3-19-1,5 41-20,2 104 0,-10-124 11,-1-1 0,-2 1 0,-1-1-1,-12 41 1,13-63 7,0 0 0,-1-1-1,-1 1 1,0-1 0,0 0-1,-1 0 1,-15 18 0,19-26 1,-1 1 0,0-1 0,1 1 1,-1-1-1,0-1 0,-1 1 0,1 0 1,0-1-1,-1 0 0,-4 2 0,5-3 2,1 0-1,0-1 0,0 1 1,-1-1-1,1 0 0,0 0 1,0 0-1,-1 0 0,1-1 1,0 1-1,-1-1 0,1 0 1,0 0-1,0 0 0,0 0 1,-5-3-1,4 1 2,1 0-1,-1 1 1,0-2 0,1 1 0,-1 0-1,1-1 1,0 0 0,0 1 0,1-1-1,-1 0 1,1-1 0,0 1 0,0 0-1,0-1 1,1 1 0,-1-1 0,1 1-1,0-1 1,0 0 0,1 0 0,-1 1-1,1-1 1,1-5 0,-1-4 4,1 0-1,1 0 1,0 0 0,1 0 0,0 1 0,8-22-1,-2 16-19,0 1-1,1 0 1,1 0-1,0 1 0,15-16 1,73-73-1725,-67 75 359,-2-2 1,42-56 0,-52 57 424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50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34 11995,'1'-18'1482,"0"2"1439,-3 28-420,-8 173 2125,16 96-2672,16 61-749,-21-298-1286,-1-44-14,-2-4-125,13 0 420,0 1 0,1 0-1,-1 1 1,1 0 0,18 0 0,58 4 368,-86-2-549,17 2 10,0 0 1,30 9-1,-16-3-2604,-33-8 2520,0 0 0,0 0 0,0 0 0,1 0 0,-1 0 0,0 0-1,0 0 1,0 0 0,1 0 0,-1 0 0,0 0 0,0 0 0,0 0 0,0 0 0,1 0 0,-1 0 0,0 0 0,0-1 0,0 1 0,0 0 0,1 0 0,-1 0 0,0 0 0,0 0 0,0-1 0,0 1 0,0 0 0,0 0 0,0 0 0,0 0-1,1-1 1,-1 1 0,0 0 0,0 0 0,0 0 0,0-1 0,0 1 0,0 0 0,0 0 0,0 0 0,0-1 0,0 1 0,0 0 0,0-1 0,-2-10-496,2 9 250,-3-11-808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50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7 18076,'-26'-7'1384,"0"7"-952,0 5-144,-10 2 601,-3 0-449,-2 0-64,0 1 16,3 1-32,4 1-112,5-2-384,5-1-240,7 0-624,4-1-217,12-6 921,-6 0-248,10-5-224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51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1 123 13907,'9'-13'912,"1"0"0,0 1 0,1 0 0,0 1 0,1 0 0,0 1 0,1 0 0,0 1 1,16-9-1,-28 18-848,0-1-1,0 1 1,-1-1 0,1 1 0,0 0 0,0-1 0,0 1 0,0 0 0,0 0 0,0 0 0,0 0 0,0 0 0,-1 0 0,1 0 0,0 0 0,0 0-1,0 0 1,0 0 0,0 0 0,0 0 0,0 1 0,0-1 0,-1 1 0,1-1 0,0 0 0,0 1 0,0-1 0,-1 1 0,1-1 0,0 1 0,-1 0 0,1-1-1,0 1 1,-1 0 0,1 0 0,-1-1 0,1 1 0,-1 0 0,1 0 0,-1 0 0,0-1 0,1 1 0,-1 0 0,0 2 0,2 4 151,-1 1-1,1 0 1,-2-1 0,0 12 0,0-12-151,-22 297 668,6-143-1932,-7 107-867,21-200 1412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1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1117 11698,'-4'-1'237,"0"0"-1,-1 0 0,1-1 1,0 1-1,0-1 0,0 0 1,0 0-1,0 0 0,0-1 1,1 1-1,-1-1 0,1 0 1,0 0-1,-1 0 0,1-1 1,-3-5-1,-6-6 377,2-1 1,-13-25-1,23 40-579,-22-44 495,2-1-1,2-1 0,2-1 0,2 0 0,2-1 0,2 0 0,-5-83 0,13 91-473,2 1 1,2 0-1,1 0 0,3 0 0,1 0 1,1 0-1,3 1 0,1 1 0,34-74 0,-42 103-133,15-25-209,-18 32 179,0 0 0,0 0 0,1 0 0,-1 1 0,1-1 0,-1 0 1,1 1-1,0-1 0,-1 1 0,1 0 0,0 0 0,0-1 0,3 0 0,-4 2 30,-1 0-1,1 0 1,0 0 0,0 0 0,0 0-1,0 0 1,0 0 0,-1 1-1,1-1 1,0 0 0,0 0 0,0 1-1,-1-1 1,1 1 0,0-1-1,0 0 1,-1 1 0,1-1 0,0 1-1,-1 0 1,1-1 0,0 1 0,-1 0-1,1-1 1,-1 1 0,1 1-1,13 23-406,-12-20 238,11 23-634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324" Type="http://schemas.openxmlformats.org/officeDocument/2006/relationships/customXml" Target="../ink/ink163.xml"/><Relationship Id="rId531" Type="http://schemas.openxmlformats.org/officeDocument/2006/relationships/customXml" Target="../ink/ink267.xml"/><Relationship Id="rId170" Type="http://schemas.openxmlformats.org/officeDocument/2006/relationships/image" Target="../media/image84.png"/><Relationship Id="rId268" Type="http://schemas.openxmlformats.org/officeDocument/2006/relationships/customXml" Target="../ink/ink135.xml"/><Relationship Id="rId475" Type="http://schemas.openxmlformats.org/officeDocument/2006/relationships/image" Target="../media/image236.png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image" Target="../media/image166.png"/><Relationship Id="rId542" Type="http://schemas.openxmlformats.org/officeDocument/2006/relationships/image" Target="../media/image269.png"/><Relationship Id="rId181" Type="http://schemas.openxmlformats.org/officeDocument/2006/relationships/customXml" Target="../ink/ink91.xml"/><Relationship Id="rId402" Type="http://schemas.openxmlformats.org/officeDocument/2006/relationships/customXml" Target="../ink/ink202.xml"/><Relationship Id="rId279" Type="http://schemas.openxmlformats.org/officeDocument/2006/relationships/image" Target="../media/image138.png"/><Relationship Id="rId486" Type="http://schemas.openxmlformats.org/officeDocument/2006/relationships/customXml" Target="../ink/ink244.xml"/><Relationship Id="rId43" Type="http://schemas.openxmlformats.org/officeDocument/2006/relationships/image" Target="../media/image21.png"/><Relationship Id="rId139" Type="http://schemas.openxmlformats.org/officeDocument/2006/relationships/customXml" Target="../ink/ink70.xml"/><Relationship Id="rId346" Type="http://schemas.openxmlformats.org/officeDocument/2006/relationships/customXml" Target="../ink/ink174.xml"/><Relationship Id="rId85" Type="http://schemas.openxmlformats.org/officeDocument/2006/relationships/image" Target="../media/image42.png"/><Relationship Id="rId150" Type="http://schemas.openxmlformats.org/officeDocument/2006/relationships/image" Target="../media/image74.png"/><Relationship Id="rId192" Type="http://schemas.openxmlformats.org/officeDocument/2006/relationships/image" Target="../media/image95.png"/><Relationship Id="rId206" Type="http://schemas.openxmlformats.org/officeDocument/2006/relationships/image" Target="../media/image102.png"/><Relationship Id="rId413" Type="http://schemas.openxmlformats.org/officeDocument/2006/relationships/image" Target="../media/image205.png"/><Relationship Id="rId248" Type="http://schemas.openxmlformats.org/officeDocument/2006/relationships/customXml" Target="../ink/ink125.xml"/><Relationship Id="rId455" Type="http://schemas.openxmlformats.org/officeDocument/2006/relationships/image" Target="../media/image226.png"/><Relationship Id="rId497" Type="http://schemas.openxmlformats.org/officeDocument/2006/relationships/customXml" Target="../ink/ink250.xml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6.png"/><Relationship Id="rId357" Type="http://schemas.openxmlformats.org/officeDocument/2006/relationships/image" Target="../media/image177.png"/><Relationship Id="rId522" Type="http://schemas.openxmlformats.org/officeDocument/2006/relationships/image" Target="../media/image259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customXml" Target="../ink/ink81.xml"/><Relationship Id="rId217" Type="http://schemas.openxmlformats.org/officeDocument/2006/relationships/customXml" Target="../ink/ink109.xml"/><Relationship Id="rId399" Type="http://schemas.openxmlformats.org/officeDocument/2006/relationships/image" Target="../media/image198.png"/><Relationship Id="rId259" Type="http://schemas.openxmlformats.org/officeDocument/2006/relationships/image" Target="../media/image128.png"/><Relationship Id="rId424" Type="http://schemas.openxmlformats.org/officeDocument/2006/relationships/customXml" Target="../ink/ink213.xml"/><Relationship Id="rId466" Type="http://schemas.openxmlformats.org/officeDocument/2006/relationships/customXml" Target="../ink/ink234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6.xml"/><Relationship Id="rId326" Type="http://schemas.openxmlformats.org/officeDocument/2006/relationships/customXml" Target="../ink/ink164.xml"/><Relationship Id="rId533" Type="http://schemas.openxmlformats.org/officeDocument/2006/relationships/customXml" Target="../ink/ink268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5.xml"/><Relationship Id="rId172" Type="http://schemas.openxmlformats.org/officeDocument/2006/relationships/image" Target="../media/image85.png"/><Relationship Id="rId228" Type="http://schemas.openxmlformats.org/officeDocument/2006/relationships/image" Target="../media/image113.png"/><Relationship Id="rId435" Type="http://schemas.openxmlformats.org/officeDocument/2006/relationships/image" Target="../media/image216.png"/><Relationship Id="rId477" Type="http://schemas.openxmlformats.org/officeDocument/2006/relationships/image" Target="../media/image237.png"/><Relationship Id="rId281" Type="http://schemas.openxmlformats.org/officeDocument/2006/relationships/image" Target="../media/image139.png"/><Relationship Id="rId337" Type="http://schemas.openxmlformats.org/officeDocument/2006/relationships/image" Target="../media/image167.png"/><Relationship Id="rId502" Type="http://schemas.openxmlformats.org/officeDocument/2006/relationships/image" Target="../media/image249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customXml" Target="../ink/ink71.xml"/><Relationship Id="rId379" Type="http://schemas.openxmlformats.org/officeDocument/2006/relationships/image" Target="../media/image188.png"/><Relationship Id="rId544" Type="http://schemas.openxmlformats.org/officeDocument/2006/relationships/image" Target="../media/image270.png"/><Relationship Id="rId7" Type="http://schemas.openxmlformats.org/officeDocument/2006/relationships/image" Target="../media/image3.png"/><Relationship Id="rId183" Type="http://schemas.openxmlformats.org/officeDocument/2006/relationships/customXml" Target="../ink/ink92.xml"/><Relationship Id="rId239" Type="http://schemas.openxmlformats.org/officeDocument/2006/relationships/customXml" Target="../ink/ink120.xml"/><Relationship Id="rId390" Type="http://schemas.openxmlformats.org/officeDocument/2006/relationships/customXml" Target="../ink/ink196.xml"/><Relationship Id="rId404" Type="http://schemas.openxmlformats.org/officeDocument/2006/relationships/customXml" Target="../ink/ink203.xml"/><Relationship Id="rId446" Type="http://schemas.openxmlformats.org/officeDocument/2006/relationships/customXml" Target="../ink/ink224.xml"/><Relationship Id="rId250" Type="http://schemas.openxmlformats.org/officeDocument/2006/relationships/customXml" Target="../ink/ink126.xml"/><Relationship Id="rId292" Type="http://schemas.openxmlformats.org/officeDocument/2006/relationships/customXml" Target="../ink/ink147.xml"/><Relationship Id="rId306" Type="http://schemas.openxmlformats.org/officeDocument/2006/relationships/customXml" Target="../ink/ink154.xml"/><Relationship Id="rId488" Type="http://schemas.openxmlformats.org/officeDocument/2006/relationships/customXml" Target="../ink/ink245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5.xml"/><Relationship Id="rId513" Type="http://schemas.openxmlformats.org/officeDocument/2006/relationships/customXml" Target="../ink/ink258.xml"/><Relationship Id="rId152" Type="http://schemas.openxmlformats.org/officeDocument/2006/relationships/image" Target="../media/image75.png"/><Relationship Id="rId194" Type="http://schemas.openxmlformats.org/officeDocument/2006/relationships/image" Target="../media/image96.png"/><Relationship Id="rId208" Type="http://schemas.openxmlformats.org/officeDocument/2006/relationships/image" Target="../media/image103.png"/><Relationship Id="rId415" Type="http://schemas.openxmlformats.org/officeDocument/2006/relationships/image" Target="../media/image206.png"/><Relationship Id="rId457" Type="http://schemas.openxmlformats.org/officeDocument/2006/relationships/image" Target="../media/image227.png"/><Relationship Id="rId261" Type="http://schemas.openxmlformats.org/officeDocument/2006/relationships/image" Target="../media/image129.png"/><Relationship Id="rId499" Type="http://schemas.openxmlformats.org/officeDocument/2006/relationships/customXml" Target="../ink/ink251.xml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7.png"/><Relationship Id="rId359" Type="http://schemas.openxmlformats.org/officeDocument/2006/relationships/image" Target="../media/image178.png"/><Relationship Id="rId524" Type="http://schemas.openxmlformats.org/officeDocument/2006/relationships/image" Target="../media/image260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customXml" Target="../ink/ink82.xml"/><Relationship Id="rId219" Type="http://schemas.openxmlformats.org/officeDocument/2006/relationships/customXml" Target="../ink/ink110.xml"/><Relationship Id="rId370" Type="http://schemas.openxmlformats.org/officeDocument/2006/relationships/customXml" Target="../ink/ink186.xml"/><Relationship Id="rId426" Type="http://schemas.openxmlformats.org/officeDocument/2006/relationships/customXml" Target="../ink/ink214.xml"/><Relationship Id="rId230" Type="http://schemas.openxmlformats.org/officeDocument/2006/relationships/image" Target="../media/image114.png"/><Relationship Id="rId468" Type="http://schemas.openxmlformats.org/officeDocument/2006/relationships/customXml" Target="../ink/ink235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7.xml"/><Relationship Id="rId328" Type="http://schemas.openxmlformats.org/officeDocument/2006/relationships/customXml" Target="../ink/ink165.xml"/><Relationship Id="rId535" Type="http://schemas.openxmlformats.org/officeDocument/2006/relationships/customXml" Target="../ink/ink269.xml"/><Relationship Id="rId132" Type="http://schemas.openxmlformats.org/officeDocument/2006/relationships/customXml" Target="../ink/ink66.xml"/><Relationship Id="rId174" Type="http://schemas.openxmlformats.org/officeDocument/2006/relationships/image" Target="../media/image86.png"/><Relationship Id="rId381" Type="http://schemas.openxmlformats.org/officeDocument/2006/relationships/image" Target="../media/image189.png"/><Relationship Id="rId241" Type="http://schemas.openxmlformats.org/officeDocument/2006/relationships/image" Target="../media/image119.png"/><Relationship Id="rId437" Type="http://schemas.openxmlformats.org/officeDocument/2006/relationships/image" Target="../media/image217.png"/><Relationship Id="rId479" Type="http://schemas.openxmlformats.org/officeDocument/2006/relationships/image" Target="../media/image238.png"/><Relationship Id="rId36" Type="http://schemas.openxmlformats.org/officeDocument/2006/relationships/customXml" Target="../ink/ink18.xml"/><Relationship Id="rId283" Type="http://schemas.openxmlformats.org/officeDocument/2006/relationships/image" Target="../media/image140.png"/><Relationship Id="rId339" Type="http://schemas.openxmlformats.org/officeDocument/2006/relationships/image" Target="../media/image168.png"/><Relationship Id="rId490" Type="http://schemas.openxmlformats.org/officeDocument/2006/relationships/customXml" Target="../ink/ink246.xml"/><Relationship Id="rId504" Type="http://schemas.openxmlformats.org/officeDocument/2006/relationships/image" Target="../media/image250.png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customXml" Target="../ink/ink72.xml"/><Relationship Id="rId185" Type="http://schemas.openxmlformats.org/officeDocument/2006/relationships/customXml" Target="../ink/ink93.xml"/><Relationship Id="rId350" Type="http://schemas.openxmlformats.org/officeDocument/2006/relationships/customXml" Target="../ink/ink176.xml"/><Relationship Id="rId406" Type="http://schemas.openxmlformats.org/officeDocument/2006/relationships/customXml" Target="../ink/ink204.xml"/><Relationship Id="rId9" Type="http://schemas.openxmlformats.org/officeDocument/2006/relationships/image" Target="../media/image4.png"/><Relationship Id="rId210" Type="http://schemas.openxmlformats.org/officeDocument/2006/relationships/image" Target="../media/image104.png"/><Relationship Id="rId392" Type="http://schemas.openxmlformats.org/officeDocument/2006/relationships/customXml" Target="../ink/ink197.xml"/><Relationship Id="rId448" Type="http://schemas.openxmlformats.org/officeDocument/2006/relationships/customXml" Target="../ink/ink225.xml"/><Relationship Id="rId252" Type="http://schemas.openxmlformats.org/officeDocument/2006/relationships/customXml" Target="../ink/ink127.xml"/><Relationship Id="rId294" Type="http://schemas.openxmlformats.org/officeDocument/2006/relationships/customXml" Target="../ink/ink148.xml"/><Relationship Id="rId308" Type="http://schemas.openxmlformats.org/officeDocument/2006/relationships/customXml" Target="../ink/ink155.xml"/><Relationship Id="rId515" Type="http://schemas.openxmlformats.org/officeDocument/2006/relationships/customXml" Target="../ink/ink259.xml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image" Target="../media/image76.png"/><Relationship Id="rId361" Type="http://schemas.openxmlformats.org/officeDocument/2006/relationships/image" Target="../media/image179.png"/><Relationship Id="rId196" Type="http://schemas.openxmlformats.org/officeDocument/2006/relationships/image" Target="../media/image97.png"/><Relationship Id="rId417" Type="http://schemas.openxmlformats.org/officeDocument/2006/relationships/image" Target="../media/image207.png"/><Relationship Id="rId459" Type="http://schemas.openxmlformats.org/officeDocument/2006/relationships/image" Target="../media/image228.png"/><Relationship Id="rId16" Type="http://schemas.openxmlformats.org/officeDocument/2006/relationships/customXml" Target="../ink/ink8.xml"/><Relationship Id="rId221" Type="http://schemas.openxmlformats.org/officeDocument/2006/relationships/customXml" Target="../ink/ink111.xml"/><Relationship Id="rId263" Type="http://schemas.openxmlformats.org/officeDocument/2006/relationships/image" Target="../media/image130.png"/><Relationship Id="rId319" Type="http://schemas.openxmlformats.org/officeDocument/2006/relationships/image" Target="../media/image158.png"/><Relationship Id="rId470" Type="http://schemas.openxmlformats.org/officeDocument/2006/relationships/customXml" Target="../ink/ink236.xml"/><Relationship Id="rId526" Type="http://schemas.openxmlformats.org/officeDocument/2006/relationships/image" Target="../media/image261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6.xml"/><Relationship Id="rId165" Type="http://schemas.openxmlformats.org/officeDocument/2006/relationships/customXml" Target="../ink/ink83.xml"/><Relationship Id="rId372" Type="http://schemas.openxmlformats.org/officeDocument/2006/relationships/customXml" Target="../ink/ink187.xml"/><Relationship Id="rId428" Type="http://schemas.openxmlformats.org/officeDocument/2006/relationships/customXml" Target="../ink/ink215.xml"/><Relationship Id="rId232" Type="http://schemas.openxmlformats.org/officeDocument/2006/relationships/image" Target="../media/image115.png"/><Relationship Id="rId274" Type="http://schemas.openxmlformats.org/officeDocument/2006/relationships/customXml" Target="../ink/ink138.xml"/><Relationship Id="rId481" Type="http://schemas.openxmlformats.org/officeDocument/2006/relationships/image" Target="../media/image239.png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537" Type="http://schemas.openxmlformats.org/officeDocument/2006/relationships/customXml" Target="../ink/ink270.xml"/><Relationship Id="rId80" Type="http://schemas.openxmlformats.org/officeDocument/2006/relationships/customXml" Target="../ink/ink40.xml"/><Relationship Id="rId176" Type="http://schemas.openxmlformats.org/officeDocument/2006/relationships/image" Target="../media/image87.png"/><Relationship Id="rId341" Type="http://schemas.openxmlformats.org/officeDocument/2006/relationships/image" Target="../media/image169.png"/><Relationship Id="rId383" Type="http://schemas.openxmlformats.org/officeDocument/2006/relationships/image" Target="../media/image190.png"/><Relationship Id="rId439" Type="http://schemas.openxmlformats.org/officeDocument/2006/relationships/image" Target="../media/image218.png"/><Relationship Id="rId201" Type="http://schemas.openxmlformats.org/officeDocument/2006/relationships/customXml" Target="../ink/ink101.xml"/><Relationship Id="rId243" Type="http://schemas.openxmlformats.org/officeDocument/2006/relationships/image" Target="../media/image120.png"/><Relationship Id="rId285" Type="http://schemas.openxmlformats.org/officeDocument/2006/relationships/image" Target="../media/image141.png"/><Relationship Id="rId450" Type="http://schemas.openxmlformats.org/officeDocument/2006/relationships/customXml" Target="../ink/ink226.xml"/><Relationship Id="rId506" Type="http://schemas.openxmlformats.org/officeDocument/2006/relationships/image" Target="../media/image251.png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6.xml"/><Relationship Id="rId492" Type="http://schemas.openxmlformats.org/officeDocument/2006/relationships/customXml" Target="../ink/ink247.xml"/><Relationship Id="rId91" Type="http://schemas.openxmlformats.org/officeDocument/2006/relationships/image" Target="../media/image45.png"/><Relationship Id="rId145" Type="http://schemas.openxmlformats.org/officeDocument/2006/relationships/customXml" Target="../ink/ink73.xml"/><Relationship Id="rId187" Type="http://schemas.openxmlformats.org/officeDocument/2006/relationships/customXml" Target="../ink/ink94.xml"/><Relationship Id="rId352" Type="http://schemas.openxmlformats.org/officeDocument/2006/relationships/customXml" Target="../ink/ink177.xml"/><Relationship Id="rId394" Type="http://schemas.openxmlformats.org/officeDocument/2006/relationships/customXml" Target="../ink/ink198.xml"/><Relationship Id="rId408" Type="http://schemas.openxmlformats.org/officeDocument/2006/relationships/customXml" Target="../ink/ink205.xml"/><Relationship Id="rId212" Type="http://schemas.openxmlformats.org/officeDocument/2006/relationships/image" Target="../media/image105.png"/><Relationship Id="rId254" Type="http://schemas.openxmlformats.org/officeDocument/2006/relationships/customXml" Target="../ink/ink128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9.xml"/><Relationship Id="rId461" Type="http://schemas.openxmlformats.org/officeDocument/2006/relationships/image" Target="../media/image229.png"/><Relationship Id="rId517" Type="http://schemas.openxmlformats.org/officeDocument/2006/relationships/customXml" Target="../ink/ink260.xml"/><Relationship Id="rId60" Type="http://schemas.openxmlformats.org/officeDocument/2006/relationships/customXml" Target="../ink/ink30.xml"/><Relationship Id="rId156" Type="http://schemas.openxmlformats.org/officeDocument/2006/relationships/image" Target="../media/image77.png"/><Relationship Id="rId198" Type="http://schemas.openxmlformats.org/officeDocument/2006/relationships/image" Target="../media/image98.png"/><Relationship Id="rId321" Type="http://schemas.openxmlformats.org/officeDocument/2006/relationships/image" Target="../media/image159.png"/><Relationship Id="rId363" Type="http://schemas.openxmlformats.org/officeDocument/2006/relationships/image" Target="../media/image180.png"/><Relationship Id="rId419" Type="http://schemas.openxmlformats.org/officeDocument/2006/relationships/image" Target="../media/image208.png"/><Relationship Id="rId223" Type="http://schemas.openxmlformats.org/officeDocument/2006/relationships/customXml" Target="../ink/ink112.xml"/><Relationship Id="rId430" Type="http://schemas.openxmlformats.org/officeDocument/2006/relationships/customXml" Target="../ink/ink216.xml"/><Relationship Id="rId18" Type="http://schemas.openxmlformats.org/officeDocument/2006/relationships/customXml" Target="../ink/ink9.xml"/><Relationship Id="rId265" Type="http://schemas.openxmlformats.org/officeDocument/2006/relationships/image" Target="../media/image131.png"/><Relationship Id="rId472" Type="http://schemas.openxmlformats.org/officeDocument/2006/relationships/customXml" Target="../ink/ink237.xml"/><Relationship Id="rId528" Type="http://schemas.openxmlformats.org/officeDocument/2006/relationships/image" Target="../media/image262.png"/><Relationship Id="rId125" Type="http://schemas.openxmlformats.org/officeDocument/2006/relationships/image" Target="../media/image62.png"/><Relationship Id="rId167" Type="http://schemas.openxmlformats.org/officeDocument/2006/relationships/customXml" Target="../ink/ink84.xml"/><Relationship Id="rId332" Type="http://schemas.openxmlformats.org/officeDocument/2006/relationships/customXml" Target="../ink/ink167.xml"/><Relationship Id="rId374" Type="http://schemas.openxmlformats.org/officeDocument/2006/relationships/customXml" Target="../ink/ink188.xml"/><Relationship Id="rId71" Type="http://schemas.openxmlformats.org/officeDocument/2006/relationships/image" Target="../media/image35.png"/><Relationship Id="rId234" Type="http://schemas.openxmlformats.org/officeDocument/2006/relationships/image" Target="../media/image116.png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customXml" Target="../ink/ink139.xml"/><Relationship Id="rId441" Type="http://schemas.openxmlformats.org/officeDocument/2006/relationships/image" Target="../media/image219.png"/><Relationship Id="rId483" Type="http://schemas.openxmlformats.org/officeDocument/2006/relationships/image" Target="../media/image240.png"/><Relationship Id="rId539" Type="http://schemas.openxmlformats.org/officeDocument/2006/relationships/customXml" Target="../ink/ink271.xml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178" Type="http://schemas.openxmlformats.org/officeDocument/2006/relationships/image" Target="../media/image88.png"/><Relationship Id="rId301" Type="http://schemas.openxmlformats.org/officeDocument/2006/relationships/image" Target="../media/image149.png"/><Relationship Id="rId343" Type="http://schemas.openxmlformats.org/officeDocument/2006/relationships/image" Target="../media/image170.png"/><Relationship Id="rId82" Type="http://schemas.openxmlformats.org/officeDocument/2006/relationships/customXml" Target="../ink/ink41.xml"/><Relationship Id="rId203" Type="http://schemas.openxmlformats.org/officeDocument/2006/relationships/customXml" Target="../ink/ink102.xml"/><Relationship Id="rId385" Type="http://schemas.openxmlformats.org/officeDocument/2006/relationships/image" Target="../media/image191.png"/><Relationship Id="rId245" Type="http://schemas.openxmlformats.org/officeDocument/2006/relationships/image" Target="../media/image121.png"/><Relationship Id="rId287" Type="http://schemas.openxmlformats.org/officeDocument/2006/relationships/image" Target="../media/image142.png"/><Relationship Id="rId410" Type="http://schemas.openxmlformats.org/officeDocument/2006/relationships/customXml" Target="../ink/ink206.xml"/><Relationship Id="rId452" Type="http://schemas.openxmlformats.org/officeDocument/2006/relationships/customXml" Target="../ink/ink227.xml"/><Relationship Id="rId494" Type="http://schemas.openxmlformats.org/officeDocument/2006/relationships/customXml" Target="../ink/ink248.xml"/><Relationship Id="rId508" Type="http://schemas.openxmlformats.org/officeDocument/2006/relationships/image" Target="../media/image252.png"/><Relationship Id="rId105" Type="http://schemas.openxmlformats.org/officeDocument/2006/relationships/image" Target="../media/image52.png"/><Relationship Id="rId147" Type="http://schemas.openxmlformats.org/officeDocument/2006/relationships/customXml" Target="../ink/ink74.xml"/><Relationship Id="rId312" Type="http://schemas.openxmlformats.org/officeDocument/2006/relationships/customXml" Target="../ink/ink157.xml"/><Relationship Id="rId354" Type="http://schemas.openxmlformats.org/officeDocument/2006/relationships/customXml" Target="../ink/ink178.xml"/><Relationship Id="rId51" Type="http://schemas.openxmlformats.org/officeDocument/2006/relationships/image" Target="../media/image25.png"/><Relationship Id="rId93" Type="http://schemas.openxmlformats.org/officeDocument/2006/relationships/image" Target="../media/image46.png"/><Relationship Id="rId189" Type="http://schemas.openxmlformats.org/officeDocument/2006/relationships/customXml" Target="../ink/ink95.xml"/><Relationship Id="rId396" Type="http://schemas.openxmlformats.org/officeDocument/2006/relationships/customXml" Target="../ink/ink199.xml"/><Relationship Id="rId214" Type="http://schemas.openxmlformats.org/officeDocument/2006/relationships/image" Target="../media/image106.png"/><Relationship Id="rId256" Type="http://schemas.openxmlformats.org/officeDocument/2006/relationships/customXml" Target="../ink/ink129.xml"/><Relationship Id="rId298" Type="http://schemas.openxmlformats.org/officeDocument/2006/relationships/customXml" Target="../ink/ink150.xml"/><Relationship Id="rId421" Type="http://schemas.openxmlformats.org/officeDocument/2006/relationships/image" Target="../media/image209.png"/><Relationship Id="rId463" Type="http://schemas.openxmlformats.org/officeDocument/2006/relationships/image" Target="../media/image230.png"/><Relationship Id="rId519" Type="http://schemas.openxmlformats.org/officeDocument/2006/relationships/customXml" Target="../ink/ink261.xml"/><Relationship Id="rId116" Type="http://schemas.openxmlformats.org/officeDocument/2006/relationships/customXml" Target="../ink/ink58.xml"/><Relationship Id="rId158" Type="http://schemas.openxmlformats.org/officeDocument/2006/relationships/image" Target="../media/image78.png"/><Relationship Id="rId323" Type="http://schemas.openxmlformats.org/officeDocument/2006/relationships/image" Target="../media/image160.png"/><Relationship Id="rId530" Type="http://schemas.openxmlformats.org/officeDocument/2006/relationships/image" Target="../media/image263.png"/><Relationship Id="rId20" Type="http://schemas.openxmlformats.org/officeDocument/2006/relationships/customXml" Target="../ink/ink10.xml"/><Relationship Id="rId62" Type="http://schemas.openxmlformats.org/officeDocument/2006/relationships/customXml" Target="../ink/ink31.xml"/><Relationship Id="rId365" Type="http://schemas.openxmlformats.org/officeDocument/2006/relationships/image" Target="../media/image181.png"/><Relationship Id="rId225" Type="http://schemas.openxmlformats.org/officeDocument/2006/relationships/customXml" Target="../ink/ink113.xml"/><Relationship Id="rId267" Type="http://schemas.openxmlformats.org/officeDocument/2006/relationships/image" Target="../media/image132.png"/><Relationship Id="rId432" Type="http://schemas.openxmlformats.org/officeDocument/2006/relationships/customXml" Target="../ink/ink217.xml"/><Relationship Id="rId474" Type="http://schemas.openxmlformats.org/officeDocument/2006/relationships/customXml" Target="../ink/ink238.xml"/><Relationship Id="rId127" Type="http://schemas.openxmlformats.org/officeDocument/2006/relationships/image" Target="../media/image63.png"/><Relationship Id="rId31" Type="http://schemas.openxmlformats.org/officeDocument/2006/relationships/image" Target="../media/image15.png"/><Relationship Id="rId73" Type="http://schemas.openxmlformats.org/officeDocument/2006/relationships/image" Target="../media/image36.png"/><Relationship Id="rId169" Type="http://schemas.openxmlformats.org/officeDocument/2006/relationships/customXml" Target="../ink/ink85.xml"/><Relationship Id="rId334" Type="http://schemas.openxmlformats.org/officeDocument/2006/relationships/customXml" Target="../ink/ink168.xml"/><Relationship Id="rId376" Type="http://schemas.openxmlformats.org/officeDocument/2006/relationships/customXml" Target="../ink/ink189.xml"/><Relationship Id="rId541" Type="http://schemas.openxmlformats.org/officeDocument/2006/relationships/customXml" Target="../ink/ink272.xml"/><Relationship Id="rId4" Type="http://schemas.openxmlformats.org/officeDocument/2006/relationships/customXml" Target="../ink/ink2.xml"/><Relationship Id="rId180" Type="http://schemas.openxmlformats.org/officeDocument/2006/relationships/image" Target="../media/image89.png"/><Relationship Id="rId236" Type="http://schemas.openxmlformats.org/officeDocument/2006/relationships/image" Target="../media/image117.png"/><Relationship Id="rId278" Type="http://schemas.openxmlformats.org/officeDocument/2006/relationships/customXml" Target="../ink/ink140.xml"/><Relationship Id="rId401" Type="http://schemas.openxmlformats.org/officeDocument/2006/relationships/image" Target="../media/image199.png"/><Relationship Id="rId443" Type="http://schemas.openxmlformats.org/officeDocument/2006/relationships/image" Target="../media/image220.png"/><Relationship Id="rId303" Type="http://schemas.openxmlformats.org/officeDocument/2006/relationships/image" Target="../media/image150.png"/><Relationship Id="rId485" Type="http://schemas.openxmlformats.org/officeDocument/2006/relationships/image" Target="../media/image241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image" Target="../media/image68.png"/><Relationship Id="rId345" Type="http://schemas.openxmlformats.org/officeDocument/2006/relationships/image" Target="../media/image171.png"/><Relationship Id="rId387" Type="http://schemas.openxmlformats.org/officeDocument/2006/relationships/image" Target="../media/image192.png"/><Relationship Id="rId510" Type="http://schemas.openxmlformats.org/officeDocument/2006/relationships/image" Target="../media/image253.png"/><Relationship Id="rId191" Type="http://schemas.openxmlformats.org/officeDocument/2006/relationships/customXml" Target="../ink/ink96.xml"/><Relationship Id="rId205" Type="http://schemas.openxmlformats.org/officeDocument/2006/relationships/customXml" Target="../ink/ink103.xml"/><Relationship Id="rId247" Type="http://schemas.openxmlformats.org/officeDocument/2006/relationships/image" Target="../media/image122.png"/><Relationship Id="rId412" Type="http://schemas.openxmlformats.org/officeDocument/2006/relationships/customXml" Target="../ink/ink207.xml"/><Relationship Id="rId107" Type="http://schemas.openxmlformats.org/officeDocument/2006/relationships/image" Target="../media/image53.png"/><Relationship Id="rId289" Type="http://schemas.openxmlformats.org/officeDocument/2006/relationships/image" Target="../media/image143.png"/><Relationship Id="rId454" Type="http://schemas.openxmlformats.org/officeDocument/2006/relationships/customXml" Target="../ink/ink228.xml"/><Relationship Id="rId496" Type="http://schemas.openxmlformats.org/officeDocument/2006/relationships/image" Target="../media/image246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customXml" Target="../ink/ink75.xml"/><Relationship Id="rId314" Type="http://schemas.openxmlformats.org/officeDocument/2006/relationships/customXml" Target="../ink/ink158.xml"/><Relationship Id="rId356" Type="http://schemas.openxmlformats.org/officeDocument/2006/relationships/customXml" Target="../ink/ink179.xml"/><Relationship Id="rId398" Type="http://schemas.openxmlformats.org/officeDocument/2006/relationships/customXml" Target="../ink/ink200.xml"/><Relationship Id="rId521" Type="http://schemas.openxmlformats.org/officeDocument/2006/relationships/customXml" Target="../ink/ink262.xml"/><Relationship Id="rId95" Type="http://schemas.openxmlformats.org/officeDocument/2006/relationships/image" Target="../media/image47.png"/><Relationship Id="rId160" Type="http://schemas.openxmlformats.org/officeDocument/2006/relationships/image" Target="../media/image79.png"/><Relationship Id="rId216" Type="http://schemas.openxmlformats.org/officeDocument/2006/relationships/image" Target="../media/image107.png"/><Relationship Id="rId423" Type="http://schemas.openxmlformats.org/officeDocument/2006/relationships/image" Target="../media/image210.png"/><Relationship Id="rId258" Type="http://schemas.openxmlformats.org/officeDocument/2006/relationships/customXml" Target="../ink/ink130.xml"/><Relationship Id="rId465" Type="http://schemas.openxmlformats.org/officeDocument/2006/relationships/image" Target="../media/image231.png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1.png"/><Relationship Id="rId367" Type="http://schemas.openxmlformats.org/officeDocument/2006/relationships/image" Target="../media/image182.png"/><Relationship Id="rId532" Type="http://schemas.openxmlformats.org/officeDocument/2006/relationships/image" Target="../media/image264.png"/><Relationship Id="rId171" Type="http://schemas.openxmlformats.org/officeDocument/2006/relationships/customXml" Target="../ink/ink86.xml"/><Relationship Id="rId227" Type="http://schemas.openxmlformats.org/officeDocument/2006/relationships/customXml" Target="../ink/ink114.xml"/><Relationship Id="rId269" Type="http://schemas.openxmlformats.org/officeDocument/2006/relationships/image" Target="../media/image133.png"/><Relationship Id="rId434" Type="http://schemas.openxmlformats.org/officeDocument/2006/relationships/customXml" Target="../ink/ink218.xml"/><Relationship Id="rId476" Type="http://schemas.openxmlformats.org/officeDocument/2006/relationships/customXml" Target="../ink/ink239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1.xml"/><Relationship Id="rId336" Type="http://schemas.openxmlformats.org/officeDocument/2006/relationships/customXml" Target="../ink/ink169.xml"/><Relationship Id="rId501" Type="http://schemas.openxmlformats.org/officeDocument/2006/relationships/customXml" Target="../ink/ink252.xml"/><Relationship Id="rId543" Type="http://schemas.openxmlformats.org/officeDocument/2006/relationships/customXml" Target="../ink/ink273.xml"/><Relationship Id="rId75" Type="http://schemas.openxmlformats.org/officeDocument/2006/relationships/image" Target="../media/image37.png"/><Relationship Id="rId140" Type="http://schemas.openxmlformats.org/officeDocument/2006/relationships/image" Target="../media/image69.png"/><Relationship Id="rId182" Type="http://schemas.openxmlformats.org/officeDocument/2006/relationships/image" Target="../media/image90.png"/><Relationship Id="rId378" Type="http://schemas.openxmlformats.org/officeDocument/2006/relationships/customXml" Target="../ink/ink190.xml"/><Relationship Id="rId403" Type="http://schemas.openxmlformats.org/officeDocument/2006/relationships/image" Target="../media/image200.png"/><Relationship Id="rId6" Type="http://schemas.openxmlformats.org/officeDocument/2006/relationships/customXml" Target="../ink/ink3.xml"/><Relationship Id="rId238" Type="http://schemas.openxmlformats.org/officeDocument/2006/relationships/image" Target="../media/image118.png"/><Relationship Id="rId445" Type="http://schemas.openxmlformats.org/officeDocument/2006/relationships/image" Target="../media/image221.png"/><Relationship Id="rId487" Type="http://schemas.openxmlformats.org/officeDocument/2006/relationships/image" Target="../media/image242.png"/><Relationship Id="rId291" Type="http://schemas.openxmlformats.org/officeDocument/2006/relationships/image" Target="../media/image144.png"/><Relationship Id="rId305" Type="http://schemas.openxmlformats.org/officeDocument/2006/relationships/image" Target="../media/image151.png"/><Relationship Id="rId347" Type="http://schemas.openxmlformats.org/officeDocument/2006/relationships/image" Target="../media/image172.png"/><Relationship Id="rId512" Type="http://schemas.openxmlformats.org/officeDocument/2006/relationships/image" Target="../media/image254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customXml" Target="../ink/ink76.xml"/><Relationship Id="rId389" Type="http://schemas.openxmlformats.org/officeDocument/2006/relationships/image" Target="../media/image193.png"/><Relationship Id="rId193" Type="http://schemas.openxmlformats.org/officeDocument/2006/relationships/customXml" Target="../ink/ink97.xml"/><Relationship Id="rId207" Type="http://schemas.openxmlformats.org/officeDocument/2006/relationships/customXml" Target="../ink/ink104.xml"/><Relationship Id="rId249" Type="http://schemas.openxmlformats.org/officeDocument/2006/relationships/image" Target="../media/image123.png"/><Relationship Id="rId414" Type="http://schemas.openxmlformats.org/officeDocument/2006/relationships/customXml" Target="../ink/ink208.xml"/><Relationship Id="rId456" Type="http://schemas.openxmlformats.org/officeDocument/2006/relationships/customXml" Target="../ink/ink229.xml"/><Relationship Id="rId498" Type="http://schemas.openxmlformats.org/officeDocument/2006/relationships/image" Target="../media/image247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1.xml"/><Relationship Id="rId316" Type="http://schemas.openxmlformats.org/officeDocument/2006/relationships/customXml" Target="../ink/ink159.xml"/><Relationship Id="rId523" Type="http://schemas.openxmlformats.org/officeDocument/2006/relationships/customXml" Target="../ink/ink263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80.xml"/><Relationship Id="rId162" Type="http://schemas.openxmlformats.org/officeDocument/2006/relationships/image" Target="../media/image80.png"/><Relationship Id="rId218" Type="http://schemas.openxmlformats.org/officeDocument/2006/relationships/image" Target="../media/image108.png"/><Relationship Id="rId425" Type="http://schemas.openxmlformats.org/officeDocument/2006/relationships/image" Target="../media/image211.png"/><Relationship Id="rId467" Type="http://schemas.openxmlformats.org/officeDocument/2006/relationships/image" Target="../media/image232.png"/><Relationship Id="rId271" Type="http://schemas.openxmlformats.org/officeDocument/2006/relationships/image" Target="../media/image134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2.png"/><Relationship Id="rId369" Type="http://schemas.openxmlformats.org/officeDocument/2006/relationships/image" Target="../media/image183.png"/><Relationship Id="rId534" Type="http://schemas.openxmlformats.org/officeDocument/2006/relationships/image" Target="../media/image265.png"/><Relationship Id="rId173" Type="http://schemas.openxmlformats.org/officeDocument/2006/relationships/customXml" Target="../ink/ink87.xml"/><Relationship Id="rId229" Type="http://schemas.openxmlformats.org/officeDocument/2006/relationships/customXml" Target="../ink/ink115.xml"/><Relationship Id="rId380" Type="http://schemas.openxmlformats.org/officeDocument/2006/relationships/customXml" Target="../ink/ink191.xml"/><Relationship Id="rId436" Type="http://schemas.openxmlformats.org/officeDocument/2006/relationships/customXml" Target="../ink/ink219.xml"/><Relationship Id="rId240" Type="http://schemas.openxmlformats.org/officeDocument/2006/relationships/customXml" Target="../ink/ink121.xml"/><Relationship Id="rId478" Type="http://schemas.openxmlformats.org/officeDocument/2006/relationships/customXml" Target="../ink/ink240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2.xml"/><Relationship Id="rId338" Type="http://schemas.openxmlformats.org/officeDocument/2006/relationships/customXml" Target="../ink/ink170.xml"/><Relationship Id="rId503" Type="http://schemas.openxmlformats.org/officeDocument/2006/relationships/customXml" Target="../ink/ink253.xml"/><Relationship Id="rId8" Type="http://schemas.openxmlformats.org/officeDocument/2006/relationships/customXml" Target="../ink/ink4.xml"/><Relationship Id="rId142" Type="http://schemas.openxmlformats.org/officeDocument/2006/relationships/image" Target="../media/image70.png"/><Relationship Id="rId184" Type="http://schemas.openxmlformats.org/officeDocument/2006/relationships/image" Target="../media/image91.png"/><Relationship Id="rId391" Type="http://schemas.openxmlformats.org/officeDocument/2006/relationships/image" Target="../media/image194.png"/><Relationship Id="rId405" Type="http://schemas.openxmlformats.org/officeDocument/2006/relationships/image" Target="../media/image201.png"/><Relationship Id="rId447" Type="http://schemas.openxmlformats.org/officeDocument/2006/relationships/image" Target="../media/image222.png"/><Relationship Id="rId251" Type="http://schemas.openxmlformats.org/officeDocument/2006/relationships/image" Target="../media/image124.png"/><Relationship Id="rId489" Type="http://schemas.openxmlformats.org/officeDocument/2006/relationships/image" Target="../media/image243.png"/><Relationship Id="rId46" Type="http://schemas.openxmlformats.org/officeDocument/2006/relationships/customXml" Target="../ink/ink23.xml"/><Relationship Id="rId293" Type="http://schemas.openxmlformats.org/officeDocument/2006/relationships/image" Target="../media/image145.png"/><Relationship Id="rId307" Type="http://schemas.openxmlformats.org/officeDocument/2006/relationships/image" Target="../media/image152.png"/><Relationship Id="rId349" Type="http://schemas.openxmlformats.org/officeDocument/2006/relationships/image" Target="../media/image173.png"/><Relationship Id="rId514" Type="http://schemas.openxmlformats.org/officeDocument/2006/relationships/image" Target="../media/image255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customXml" Target="../ink/ink77.xml"/><Relationship Id="rId195" Type="http://schemas.openxmlformats.org/officeDocument/2006/relationships/customXml" Target="../ink/ink98.xml"/><Relationship Id="rId209" Type="http://schemas.openxmlformats.org/officeDocument/2006/relationships/customXml" Target="../ink/ink105.xml"/><Relationship Id="rId360" Type="http://schemas.openxmlformats.org/officeDocument/2006/relationships/customXml" Target="../ink/ink181.xml"/><Relationship Id="rId416" Type="http://schemas.openxmlformats.org/officeDocument/2006/relationships/customXml" Target="../ink/ink209.xml"/><Relationship Id="rId220" Type="http://schemas.openxmlformats.org/officeDocument/2006/relationships/image" Target="../media/image109.png"/><Relationship Id="rId458" Type="http://schemas.openxmlformats.org/officeDocument/2006/relationships/customXml" Target="../ink/ink230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2.xml"/><Relationship Id="rId318" Type="http://schemas.openxmlformats.org/officeDocument/2006/relationships/customXml" Target="../ink/ink160.xml"/><Relationship Id="rId525" Type="http://schemas.openxmlformats.org/officeDocument/2006/relationships/customXml" Target="../ink/ink264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image" Target="../media/image81.png"/><Relationship Id="rId371" Type="http://schemas.openxmlformats.org/officeDocument/2006/relationships/image" Target="../media/image184.png"/><Relationship Id="rId427" Type="http://schemas.openxmlformats.org/officeDocument/2006/relationships/image" Target="../media/image212.png"/><Relationship Id="rId469" Type="http://schemas.openxmlformats.org/officeDocument/2006/relationships/image" Target="../media/image233.png"/><Relationship Id="rId26" Type="http://schemas.openxmlformats.org/officeDocument/2006/relationships/customXml" Target="../ink/ink13.xml"/><Relationship Id="rId231" Type="http://schemas.openxmlformats.org/officeDocument/2006/relationships/customXml" Target="../ink/ink116.xml"/><Relationship Id="rId273" Type="http://schemas.openxmlformats.org/officeDocument/2006/relationships/image" Target="../media/image135.png"/><Relationship Id="rId329" Type="http://schemas.openxmlformats.org/officeDocument/2006/relationships/image" Target="../media/image163.png"/><Relationship Id="rId480" Type="http://schemas.openxmlformats.org/officeDocument/2006/relationships/customXml" Target="../ink/ink241.xml"/><Relationship Id="rId536" Type="http://schemas.openxmlformats.org/officeDocument/2006/relationships/image" Target="../media/image266.png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customXml" Target="../ink/ink88.xml"/><Relationship Id="rId340" Type="http://schemas.openxmlformats.org/officeDocument/2006/relationships/customXml" Target="../ink/ink171.xml"/><Relationship Id="rId200" Type="http://schemas.openxmlformats.org/officeDocument/2006/relationships/image" Target="../media/image99.png"/><Relationship Id="rId382" Type="http://schemas.openxmlformats.org/officeDocument/2006/relationships/customXml" Target="../ink/ink192.xml"/><Relationship Id="rId438" Type="http://schemas.openxmlformats.org/officeDocument/2006/relationships/customXml" Target="../ink/ink220.xml"/><Relationship Id="rId242" Type="http://schemas.openxmlformats.org/officeDocument/2006/relationships/customXml" Target="../ink/ink122.xml"/><Relationship Id="rId284" Type="http://schemas.openxmlformats.org/officeDocument/2006/relationships/customXml" Target="../ink/ink143.xml"/><Relationship Id="rId491" Type="http://schemas.openxmlformats.org/officeDocument/2006/relationships/image" Target="../media/image244.png"/><Relationship Id="rId505" Type="http://schemas.openxmlformats.org/officeDocument/2006/relationships/customXml" Target="../ink/ink254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image" Target="../media/image71.png"/><Relationship Id="rId90" Type="http://schemas.openxmlformats.org/officeDocument/2006/relationships/customXml" Target="../ink/ink45.xml"/><Relationship Id="rId186" Type="http://schemas.openxmlformats.org/officeDocument/2006/relationships/image" Target="../media/image92.png"/><Relationship Id="rId351" Type="http://schemas.openxmlformats.org/officeDocument/2006/relationships/image" Target="../media/image174.png"/><Relationship Id="rId393" Type="http://schemas.openxmlformats.org/officeDocument/2006/relationships/image" Target="../media/image195.png"/><Relationship Id="rId407" Type="http://schemas.openxmlformats.org/officeDocument/2006/relationships/image" Target="../media/image202.png"/><Relationship Id="rId449" Type="http://schemas.openxmlformats.org/officeDocument/2006/relationships/image" Target="../media/image223.png"/><Relationship Id="rId211" Type="http://schemas.openxmlformats.org/officeDocument/2006/relationships/customXml" Target="../ink/ink106.xml"/><Relationship Id="rId253" Type="http://schemas.openxmlformats.org/officeDocument/2006/relationships/image" Target="../media/image125.png"/><Relationship Id="rId295" Type="http://schemas.openxmlformats.org/officeDocument/2006/relationships/image" Target="../media/image146.png"/><Relationship Id="rId309" Type="http://schemas.openxmlformats.org/officeDocument/2006/relationships/image" Target="../media/image153.png"/><Relationship Id="rId460" Type="http://schemas.openxmlformats.org/officeDocument/2006/relationships/customXml" Target="../ink/ink231.xml"/><Relationship Id="rId516" Type="http://schemas.openxmlformats.org/officeDocument/2006/relationships/image" Target="../media/image256.png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1.xml"/><Relationship Id="rId155" Type="http://schemas.openxmlformats.org/officeDocument/2006/relationships/customXml" Target="../ink/ink78.xml"/><Relationship Id="rId197" Type="http://schemas.openxmlformats.org/officeDocument/2006/relationships/customXml" Target="../ink/ink99.xml"/><Relationship Id="rId362" Type="http://schemas.openxmlformats.org/officeDocument/2006/relationships/customXml" Target="../ink/ink182.xml"/><Relationship Id="rId418" Type="http://schemas.openxmlformats.org/officeDocument/2006/relationships/customXml" Target="../ink/ink210.xml"/><Relationship Id="rId222" Type="http://schemas.openxmlformats.org/officeDocument/2006/relationships/image" Target="../media/image110.png"/><Relationship Id="rId264" Type="http://schemas.openxmlformats.org/officeDocument/2006/relationships/customXml" Target="../ink/ink133.xml"/><Relationship Id="rId471" Type="http://schemas.openxmlformats.org/officeDocument/2006/relationships/image" Target="../media/image234.png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customXml" Target="../ink/ink265.xml"/><Relationship Id="rId70" Type="http://schemas.openxmlformats.org/officeDocument/2006/relationships/customXml" Target="../ink/ink35.xml"/><Relationship Id="rId166" Type="http://schemas.openxmlformats.org/officeDocument/2006/relationships/image" Target="../media/image82.png"/><Relationship Id="rId331" Type="http://schemas.openxmlformats.org/officeDocument/2006/relationships/image" Target="../media/image164.png"/><Relationship Id="rId373" Type="http://schemas.openxmlformats.org/officeDocument/2006/relationships/image" Target="../media/image185.png"/><Relationship Id="rId429" Type="http://schemas.openxmlformats.org/officeDocument/2006/relationships/image" Target="../media/image213.png"/><Relationship Id="rId1" Type="http://schemas.openxmlformats.org/officeDocument/2006/relationships/slideLayout" Target="../slideLayouts/slideLayout7.xml"/><Relationship Id="rId233" Type="http://schemas.openxmlformats.org/officeDocument/2006/relationships/customXml" Target="../ink/ink117.xml"/><Relationship Id="rId440" Type="http://schemas.openxmlformats.org/officeDocument/2006/relationships/customXml" Target="../ink/ink221.xml"/><Relationship Id="rId28" Type="http://schemas.openxmlformats.org/officeDocument/2006/relationships/customXml" Target="../ink/ink14.xml"/><Relationship Id="rId275" Type="http://schemas.openxmlformats.org/officeDocument/2006/relationships/image" Target="../media/image136.png"/><Relationship Id="rId300" Type="http://schemas.openxmlformats.org/officeDocument/2006/relationships/customXml" Target="../ink/ink151.xml"/><Relationship Id="rId482" Type="http://schemas.openxmlformats.org/officeDocument/2006/relationships/customXml" Target="../ink/ink242.xml"/><Relationship Id="rId538" Type="http://schemas.openxmlformats.org/officeDocument/2006/relationships/image" Target="../media/image267.png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customXml" Target="../ink/ink89.xml"/><Relationship Id="rId342" Type="http://schemas.openxmlformats.org/officeDocument/2006/relationships/customXml" Target="../ink/ink172.xml"/><Relationship Id="rId384" Type="http://schemas.openxmlformats.org/officeDocument/2006/relationships/customXml" Target="../ink/ink193.xml"/><Relationship Id="rId202" Type="http://schemas.openxmlformats.org/officeDocument/2006/relationships/image" Target="../media/image100.png"/><Relationship Id="rId244" Type="http://schemas.openxmlformats.org/officeDocument/2006/relationships/customXml" Target="../ink/ink123.xml"/><Relationship Id="rId39" Type="http://schemas.openxmlformats.org/officeDocument/2006/relationships/image" Target="../media/image19.png"/><Relationship Id="rId286" Type="http://schemas.openxmlformats.org/officeDocument/2006/relationships/customXml" Target="../ink/ink144.xml"/><Relationship Id="rId451" Type="http://schemas.openxmlformats.org/officeDocument/2006/relationships/image" Target="../media/image224.png"/><Relationship Id="rId493" Type="http://schemas.openxmlformats.org/officeDocument/2006/relationships/image" Target="../media/image245.png"/><Relationship Id="rId507" Type="http://schemas.openxmlformats.org/officeDocument/2006/relationships/customXml" Target="../ink/ink255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image" Target="../media/image72.png"/><Relationship Id="rId188" Type="http://schemas.openxmlformats.org/officeDocument/2006/relationships/image" Target="../media/image93.png"/><Relationship Id="rId311" Type="http://schemas.openxmlformats.org/officeDocument/2006/relationships/image" Target="../media/image154.png"/><Relationship Id="rId353" Type="http://schemas.openxmlformats.org/officeDocument/2006/relationships/image" Target="../media/image175.png"/><Relationship Id="rId395" Type="http://schemas.openxmlformats.org/officeDocument/2006/relationships/image" Target="../media/image196.png"/><Relationship Id="rId409" Type="http://schemas.openxmlformats.org/officeDocument/2006/relationships/image" Target="../media/image203.png"/><Relationship Id="rId92" Type="http://schemas.openxmlformats.org/officeDocument/2006/relationships/customXml" Target="../ink/ink46.xml"/><Relationship Id="rId213" Type="http://schemas.openxmlformats.org/officeDocument/2006/relationships/customXml" Target="../ink/ink107.xml"/><Relationship Id="rId420" Type="http://schemas.openxmlformats.org/officeDocument/2006/relationships/customXml" Target="../ink/ink211.xml"/><Relationship Id="rId255" Type="http://schemas.openxmlformats.org/officeDocument/2006/relationships/image" Target="../media/image126.png"/><Relationship Id="rId297" Type="http://schemas.openxmlformats.org/officeDocument/2006/relationships/image" Target="../media/image147.png"/><Relationship Id="rId462" Type="http://schemas.openxmlformats.org/officeDocument/2006/relationships/customXml" Target="../ink/ink232.xml"/><Relationship Id="rId518" Type="http://schemas.openxmlformats.org/officeDocument/2006/relationships/image" Target="../media/image257.png"/><Relationship Id="rId115" Type="http://schemas.openxmlformats.org/officeDocument/2006/relationships/image" Target="../media/image57.png"/><Relationship Id="rId157" Type="http://schemas.openxmlformats.org/officeDocument/2006/relationships/customXml" Target="../ink/ink79.xml"/><Relationship Id="rId322" Type="http://schemas.openxmlformats.org/officeDocument/2006/relationships/customXml" Target="../ink/ink162.xml"/><Relationship Id="rId364" Type="http://schemas.openxmlformats.org/officeDocument/2006/relationships/customXml" Target="../ink/ink183.xml"/><Relationship Id="rId61" Type="http://schemas.openxmlformats.org/officeDocument/2006/relationships/image" Target="../media/image30.png"/><Relationship Id="rId199" Type="http://schemas.openxmlformats.org/officeDocument/2006/relationships/customXml" Target="../ink/ink100.xml"/><Relationship Id="rId19" Type="http://schemas.openxmlformats.org/officeDocument/2006/relationships/image" Target="../media/image9.png"/><Relationship Id="rId224" Type="http://schemas.openxmlformats.org/officeDocument/2006/relationships/image" Target="../media/image111.png"/><Relationship Id="rId266" Type="http://schemas.openxmlformats.org/officeDocument/2006/relationships/customXml" Target="../ink/ink134.xml"/><Relationship Id="rId431" Type="http://schemas.openxmlformats.org/officeDocument/2006/relationships/image" Target="../media/image214.png"/><Relationship Id="rId473" Type="http://schemas.openxmlformats.org/officeDocument/2006/relationships/image" Target="../media/image235.png"/><Relationship Id="rId529" Type="http://schemas.openxmlformats.org/officeDocument/2006/relationships/customXml" Target="../ink/ink266.xml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image" Target="../media/image83.png"/><Relationship Id="rId333" Type="http://schemas.openxmlformats.org/officeDocument/2006/relationships/image" Target="../media/image165.png"/><Relationship Id="rId540" Type="http://schemas.openxmlformats.org/officeDocument/2006/relationships/image" Target="../media/image268.png"/><Relationship Id="rId72" Type="http://schemas.openxmlformats.org/officeDocument/2006/relationships/customXml" Target="../ink/ink36.xml"/><Relationship Id="rId375" Type="http://schemas.openxmlformats.org/officeDocument/2006/relationships/image" Target="../media/image186.png"/><Relationship Id="rId3" Type="http://schemas.openxmlformats.org/officeDocument/2006/relationships/image" Target="../media/image1.png"/><Relationship Id="rId235" Type="http://schemas.openxmlformats.org/officeDocument/2006/relationships/customXml" Target="../ink/ink118.xml"/><Relationship Id="rId277" Type="http://schemas.openxmlformats.org/officeDocument/2006/relationships/image" Target="../media/image137.png"/><Relationship Id="rId400" Type="http://schemas.openxmlformats.org/officeDocument/2006/relationships/customXml" Target="../ink/ink201.xml"/><Relationship Id="rId442" Type="http://schemas.openxmlformats.org/officeDocument/2006/relationships/customXml" Target="../ink/ink222.xml"/><Relationship Id="rId484" Type="http://schemas.openxmlformats.org/officeDocument/2006/relationships/customXml" Target="../ink/ink243.xml"/><Relationship Id="rId137" Type="http://schemas.openxmlformats.org/officeDocument/2006/relationships/customXml" Target="../ink/ink69.xml"/><Relationship Id="rId302" Type="http://schemas.openxmlformats.org/officeDocument/2006/relationships/customXml" Target="../ink/ink152.xml"/><Relationship Id="rId344" Type="http://schemas.openxmlformats.org/officeDocument/2006/relationships/customXml" Target="../ink/ink173.xml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customXml" Target="../ink/ink90.xml"/><Relationship Id="rId386" Type="http://schemas.openxmlformats.org/officeDocument/2006/relationships/customXml" Target="../ink/ink194.xml"/><Relationship Id="rId190" Type="http://schemas.openxmlformats.org/officeDocument/2006/relationships/image" Target="../media/image94.png"/><Relationship Id="rId204" Type="http://schemas.openxmlformats.org/officeDocument/2006/relationships/image" Target="../media/image101.png"/><Relationship Id="rId246" Type="http://schemas.openxmlformats.org/officeDocument/2006/relationships/customXml" Target="../ink/ink124.xml"/><Relationship Id="rId288" Type="http://schemas.openxmlformats.org/officeDocument/2006/relationships/customXml" Target="../ink/ink145.xml"/><Relationship Id="rId411" Type="http://schemas.openxmlformats.org/officeDocument/2006/relationships/image" Target="../media/image204.png"/><Relationship Id="rId453" Type="http://schemas.openxmlformats.org/officeDocument/2006/relationships/image" Target="../media/image225.png"/><Relationship Id="rId509" Type="http://schemas.openxmlformats.org/officeDocument/2006/relationships/customXml" Target="../ink/ink256.xml"/><Relationship Id="rId106" Type="http://schemas.openxmlformats.org/officeDocument/2006/relationships/customXml" Target="../ink/ink53.xml"/><Relationship Id="rId313" Type="http://schemas.openxmlformats.org/officeDocument/2006/relationships/image" Target="../media/image155.png"/><Relationship Id="rId495" Type="http://schemas.openxmlformats.org/officeDocument/2006/relationships/customXml" Target="../ink/ink249.xml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image" Target="../media/image73.png"/><Relationship Id="rId355" Type="http://schemas.openxmlformats.org/officeDocument/2006/relationships/image" Target="../media/image176.png"/><Relationship Id="rId397" Type="http://schemas.openxmlformats.org/officeDocument/2006/relationships/image" Target="../media/image197.png"/><Relationship Id="rId520" Type="http://schemas.openxmlformats.org/officeDocument/2006/relationships/image" Target="../media/image258.png"/><Relationship Id="rId215" Type="http://schemas.openxmlformats.org/officeDocument/2006/relationships/customXml" Target="../ink/ink108.xml"/><Relationship Id="rId257" Type="http://schemas.openxmlformats.org/officeDocument/2006/relationships/image" Target="../media/image127.png"/><Relationship Id="rId422" Type="http://schemas.openxmlformats.org/officeDocument/2006/relationships/customXml" Target="../ink/ink212.xml"/><Relationship Id="rId464" Type="http://schemas.openxmlformats.org/officeDocument/2006/relationships/customXml" Target="../ink/ink233.xml"/><Relationship Id="rId299" Type="http://schemas.openxmlformats.org/officeDocument/2006/relationships/image" Target="../media/image148.png"/><Relationship Id="rId63" Type="http://schemas.openxmlformats.org/officeDocument/2006/relationships/image" Target="../media/image31.png"/><Relationship Id="rId159" Type="http://schemas.openxmlformats.org/officeDocument/2006/relationships/customXml" Target="../ink/ink80.xml"/><Relationship Id="rId366" Type="http://schemas.openxmlformats.org/officeDocument/2006/relationships/customXml" Target="../ink/ink184.xml"/><Relationship Id="rId226" Type="http://schemas.openxmlformats.org/officeDocument/2006/relationships/image" Target="../media/image112.png"/><Relationship Id="rId433" Type="http://schemas.openxmlformats.org/officeDocument/2006/relationships/image" Target="../media/image215.png"/><Relationship Id="rId74" Type="http://schemas.openxmlformats.org/officeDocument/2006/relationships/customXml" Target="../ink/ink37.xml"/><Relationship Id="rId377" Type="http://schemas.openxmlformats.org/officeDocument/2006/relationships/image" Target="../media/image187.png"/><Relationship Id="rId500" Type="http://schemas.openxmlformats.org/officeDocument/2006/relationships/image" Target="../media/image248.png"/><Relationship Id="rId5" Type="http://schemas.openxmlformats.org/officeDocument/2006/relationships/image" Target="../media/image2.png"/><Relationship Id="rId237" Type="http://schemas.openxmlformats.org/officeDocument/2006/relationships/customXml" Target="../ink/ink119.xml"/><Relationship Id="rId444" Type="http://schemas.openxmlformats.org/officeDocument/2006/relationships/customXml" Target="../ink/ink223.xml"/><Relationship Id="rId290" Type="http://schemas.openxmlformats.org/officeDocument/2006/relationships/customXml" Target="../ink/ink146.xml"/><Relationship Id="rId304" Type="http://schemas.openxmlformats.org/officeDocument/2006/relationships/customXml" Target="../ink/ink153.xml"/><Relationship Id="rId388" Type="http://schemas.openxmlformats.org/officeDocument/2006/relationships/customXml" Target="../ink/ink195.xml"/><Relationship Id="rId511" Type="http://schemas.openxmlformats.org/officeDocument/2006/relationships/customXml" Target="../ink/ink2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9E564F-7CE6-04CA-81A2-D8EB66AC0BE5}"/>
              </a:ext>
            </a:extLst>
          </p:cNvPr>
          <p:cNvSpPr txBox="1"/>
          <p:nvPr/>
        </p:nvSpPr>
        <p:spPr>
          <a:xfrm>
            <a:off x="969108" y="719015"/>
            <a:ext cx="992553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Bylo</a:t>
            </a:r>
            <a:r>
              <a:rPr lang="en-US" sz="3200" dirty="0"/>
              <a:t> </a:t>
            </a:r>
            <a:r>
              <a:rPr lang="en-US" sz="3200" dirty="0" err="1"/>
              <a:t>zjištěno</a:t>
            </a:r>
            <a:r>
              <a:rPr lang="en-US" sz="3200" dirty="0"/>
              <a:t>,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vzduch</a:t>
            </a:r>
            <a:r>
              <a:rPr lang="en-US" sz="3200" dirty="0"/>
              <a:t> </a:t>
            </a:r>
            <a:r>
              <a:rPr lang="en-US" sz="3200" dirty="0" err="1"/>
              <a:t>uvnitř</a:t>
            </a:r>
            <a:r>
              <a:rPr lang="en-US" sz="3200" dirty="0"/>
              <a:t> </a:t>
            </a:r>
            <a:r>
              <a:rPr lang="en-US" sz="3200" dirty="0" err="1"/>
              <a:t>garáže</a:t>
            </a:r>
            <a:r>
              <a:rPr lang="en-US" sz="3200" dirty="0"/>
              <a:t> </a:t>
            </a:r>
            <a:r>
              <a:rPr lang="en-US" sz="3200" dirty="0" err="1"/>
              <a:t>obsahuje</a:t>
            </a:r>
            <a:r>
              <a:rPr lang="en-US" sz="3200" dirty="0"/>
              <a:t> 10 ppm </a:t>
            </a:r>
            <a:r>
              <a:rPr lang="en-US" sz="3200" dirty="0" err="1"/>
              <a:t>objemu</a:t>
            </a:r>
            <a:r>
              <a:rPr lang="en-US" sz="3200" dirty="0"/>
              <a:t> CO </a:t>
            </a:r>
            <a:r>
              <a:rPr lang="en-US" sz="3200" dirty="0" err="1"/>
              <a:t>při</a:t>
            </a:r>
            <a:r>
              <a:rPr lang="en-US" sz="3200" dirty="0"/>
              <a:t> </a:t>
            </a:r>
            <a:r>
              <a:rPr lang="en-US" sz="3200" dirty="0" err="1"/>
              <a:t>standardní</a:t>
            </a:r>
            <a:r>
              <a:rPr lang="en-US" sz="3200" dirty="0"/>
              <a:t> </a:t>
            </a:r>
            <a:r>
              <a:rPr lang="en-US" sz="3200" dirty="0" err="1"/>
              <a:t>teplotě</a:t>
            </a:r>
            <a:r>
              <a:rPr lang="en-US" sz="3200" dirty="0"/>
              <a:t> a </a:t>
            </a:r>
            <a:r>
              <a:rPr lang="en-US" sz="3200" dirty="0" err="1"/>
              <a:t>tlaku</a:t>
            </a:r>
            <a:r>
              <a:rPr lang="en-US" sz="3200" dirty="0"/>
              <a:t> (STP). </a:t>
            </a:r>
            <a:r>
              <a:rPr lang="en-US" sz="3200" dirty="0" err="1"/>
              <a:t>Jaká</a:t>
            </a:r>
            <a:r>
              <a:rPr lang="en-US" sz="3200" dirty="0"/>
              <a:t> je </a:t>
            </a:r>
            <a:r>
              <a:rPr lang="en-US" sz="3200" dirty="0" err="1"/>
              <a:t>hmotnostní</a:t>
            </a:r>
            <a:r>
              <a:rPr lang="en-US" sz="3200" dirty="0"/>
              <a:t> </a:t>
            </a:r>
            <a:r>
              <a:rPr lang="en-US" sz="3200" dirty="0" err="1"/>
              <a:t>koncentrace</a:t>
            </a:r>
            <a:r>
              <a:rPr lang="en-US" sz="3200" dirty="0"/>
              <a:t> CO v mg/l a v ppm?</a:t>
            </a:r>
          </a:p>
        </p:txBody>
      </p:sp>
    </p:spTree>
    <p:extLst>
      <p:ext uri="{BB962C8B-B14F-4D97-AF65-F5344CB8AC3E}">
        <p14:creationId xmlns:p14="http://schemas.microsoft.com/office/powerpoint/2010/main" val="300637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6C85FB1-D690-D90C-E876-99334E7BEC58}"/>
              </a:ext>
            </a:extLst>
          </p:cNvPr>
          <p:cNvGrpSpPr/>
          <p:nvPr/>
        </p:nvGrpSpPr>
        <p:grpSpPr>
          <a:xfrm>
            <a:off x="789287" y="547136"/>
            <a:ext cx="2150280" cy="378000"/>
            <a:chOff x="789287" y="547136"/>
            <a:chExt cx="2150280" cy="378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F316B21E-F552-8AA7-1F22-BA873E2BB825}"/>
                    </a:ext>
                  </a:extLst>
                </p14:cNvPr>
                <p14:cNvContentPartPr/>
                <p14:nvPr/>
              </p14:nvContentPartPr>
              <p14:xfrm>
                <a:off x="789287" y="547136"/>
                <a:ext cx="106200" cy="3610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F316B21E-F552-8AA7-1F22-BA873E2BB82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80647" y="538136"/>
                  <a:ext cx="12384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2B2D05A2-DB0B-DD65-CC54-35FFD3789CD4}"/>
                    </a:ext>
                  </a:extLst>
                </p14:cNvPr>
                <p14:cNvContentPartPr/>
                <p14:nvPr/>
              </p14:nvContentPartPr>
              <p14:xfrm>
                <a:off x="921767" y="620936"/>
                <a:ext cx="155520" cy="2343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2B2D05A2-DB0B-DD65-CC54-35FFD3789CD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12767" y="611936"/>
                  <a:ext cx="17316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DE78936-9954-E319-00A7-74FD5323203E}"/>
                    </a:ext>
                  </a:extLst>
                </p14:cNvPr>
                <p14:cNvContentPartPr/>
                <p14:nvPr/>
              </p14:nvContentPartPr>
              <p14:xfrm>
                <a:off x="1064687" y="599336"/>
                <a:ext cx="146520" cy="2062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DE78936-9954-E319-00A7-74FD5323203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55687" y="590696"/>
                  <a:ext cx="16416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7647F25-0199-A5B4-A66E-853946A6DD42}"/>
                    </a:ext>
                  </a:extLst>
                </p14:cNvPr>
                <p14:cNvContentPartPr/>
                <p14:nvPr/>
              </p14:nvContentPartPr>
              <p14:xfrm>
                <a:off x="1229207" y="569096"/>
                <a:ext cx="154800" cy="333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7647F25-0199-A5B4-A66E-853946A6DD4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220207" y="560456"/>
                  <a:ext cx="17244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19158C06-C8C9-CFF3-4ADC-8103A83DFBB7}"/>
                    </a:ext>
                  </a:extLst>
                </p14:cNvPr>
                <p14:cNvContentPartPr/>
                <p14:nvPr/>
              </p14:nvContentPartPr>
              <p14:xfrm>
                <a:off x="1536287" y="651176"/>
                <a:ext cx="134640" cy="529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19158C06-C8C9-CFF3-4ADC-8103A83DFBB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27647" y="642536"/>
                  <a:ext cx="15228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C3883254-55CA-4D35-5F14-E1D38427EE96}"/>
                    </a:ext>
                  </a:extLst>
                </p14:cNvPr>
                <p14:cNvContentPartPr/>
                <p14:nvPr/>
              </p14:nvContentPartPr>
              <p14:xfrm>
                <a:off x="1558607" y="749096"/>
                <a:ext cx="101880" cy="460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C3883254-55CA-4D35-5F14-E1D38427EE9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549607" y="740096"/>
                  <a:ext cx="11952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4CB540B0-4A96-1F3A-3FCA-3B8E26E16EEB}"/>
                    </a:ext>
                  </a:extLst>
                </p14:cNvPr>
                <p14:cNvContentPartPr/>
                <p14:nvPr/>
              </p14:nvContentPartPr>
              <p14:xfrm>
                <a:off x="1842287" y="566576"/>
                <a:ext cx="109800" cy="2527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4CB540B0-4A96-1F3A-3FCA-3B8E26E16EE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33287" y="557936"/>
                  <a:ext cx="12744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1A84C95-1F69-EDFB-4E76-1C9FF4D0E347}"/>
                    </a:ext>
                  </a:extLst>
                </p14:cNvPr>
                <p14:cNvContentPartPr/>
                <p14:nvPr/>
              </p14:nvContentPartPr>
              <p14:xfrm>
                <a:off x="2014367" y="631736"/>
                <a:ext cx="129240" cy="1634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1A84C95-1F69-EDFB-4E76-1C9FF4D0E34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05727" y="622736"/>
                  <a:ext cx="1468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8DE9ADA-EBFF-E9B7-CEDE-0C1C528B36BA}"/>
                    </a:ext>
                  </a:extLst>
                </p14:cNvPr>
                <p14:cNvContentPartPr/>
                <p14:nvPr/>
              </p14:nvContentPartPr>
              <p14:xfrm>
                <a:off x="2275727" y="676736"/>
                <a:ext cx="93600" cy="2394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8DE9ADA-EBFF-E9B7-CEDE-0C1C528B36B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267087" y="668096"/>
                  <a:ext cx="11124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C49EAE2-B12B-CF26-E8C6-F90CF8F94ECE}"/>
                    </a:ext>
                  </a:extLst>
                </p14:cNvPr>
                <p14:cNvContentPartPr/>
                <p14:nvPr/>
              </p14:nvContentPartPr>
              <p14:xfrm>
                <a:off x="2439887" y="680336"/>
                <a:ext cx="78480" cy="2448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C49EAE2-B12B-CF26-E8C6-F90CF8F94EC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430887" y="671336"/>
                  <a:ext cx="9612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D62A9EFA-D061-9F39-A81C-FD4225E0ACF6}"/>
                    </a:ext>
                  </a:extLst>
                </p14:cNvPr>
                <p14:cNvContentPartPr/>
                <p14:nvPr/>
              </p14:nvContentPartPr>
              <p14:xfrm>
                <a:off x="2572007" y="702656"/>
                <a:ext cx="367560" cy="1310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D62A9EFA-D061-9F39-A81C-FD4225E0ACF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63007" y="693656"/>
                  <a:ext cx="385200" cy="14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E187665-9897-8E1F-EF01-2B8544F5C26F}"/>
              </a:ext>
            </a:extLst>
          </p:cNvPr>
          <p:cNvGrpSpPr/>
          <p:nvPr/>
        </p:nvGrpSpPr>
        <p:grpSpPr>
          <a:xfrm>
            <a:off x="3146567" y="456776"/>
            <a:ext cx="658080" cy="429840"/>
            <a:chOff x="3146567" y="456776"/>
            <a:chExt cx="658080" cy="429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711AF4E-ABEF-0110-3153-D0400DE251D3}"/>
                    </a:ext>
                  </a:extLst>
                </p14:cNvPr>
                <p14:cNvContentPartPr/>
                <p14:nvPr/>
              </p14:nvContentPartPr>
              <p14:xfrm>
                <a:off x="3146567" y="462536"/>
                <a:ext cx="65160" cy="4140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711AF4E-ABEF-0110-3153-D0400DE251D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137567" y="453896"/>
                  <a:ext cx="82800" cy="43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D59BEAD-B699-DCAF-0BAF-1A056D622174}"/>
                    </a:ext>
                  </a:extLst>
                </p14:cNvPr>
                <p14:cNvContentPartPr/>
                <p14:nvPr/>
              </p14:nvContentPartPr>
              <p14:xfrm>
                <a:off x="3251687" y="568016"/>
                <a:ext cx="135720" cy="1918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D59BEAD-B699-DCAF-0BAF-1A056D62217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242687" y="559376"/>
                  <a:ext cx="15336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FED5B93-260A-3E55-30EC-AF40CF7950E2}"/>
                    </a:ext>
                  </a:extLst>
                </p14:cNvPr>
                <p14:cNvContentPartPr/>
                <p14:nvPr/>
              </p14:nvContentPartPr>
              <p14:xfrm>
                <a:off x="3433487" y="474056"/>
                <a:ext cx="14400" cy="4125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FED5B93-260A-3E55-30EC-AF40CF7950E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424487" y="465056"/>
                  <a:ext cx="32040" cy="43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6C622F7-BEE4-07D3-AABC-C4A461A53A30}"/>
                    </a:ext>
                  </a:extLst>
                </p14:cNvPr>
                <p14:cNvContentPartPr/>
                <p14:nvPr/>
              </p14:nvContentPartPr>
              <p14:xfrm>
                <a:off x="3525647" y="612296"/>
                <a:ext cx="138240" cy="2138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6C622F7-BEE4-07D3-AABC-C4A461A53A3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517007" y="603296"/>
                  <a:ext cx="15588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7EE51FF-7F91-BC02-BA59-AF030B462789}"/>
                    </a:ext>
                  </a:extLst>
                </p14:cNvPr>
                <p14:cNvContentPartPr/>
                <p14:nvPr/>
              </p14:nvContentPartPr>
              <p14:xfrm>
                <a:off x="3648767" y="456776"/>
                <a:ext cx="155880" cy="4028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7EE51FF-7F91-BC02-BA59-AF030B46278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640127" y="447776"/>
                  <a:ext cx="173520" cy="420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1C90012-86E9-77BB-1C54-3E40EC8E16CC}"/>
              </a:ext>
            </a:extLst>
          </p:cNvPr>
          <p:cNvGrpSpPr/>
          <p:nvPr/>
        </p:nvGrpSpPr>
        <p:grpSpPr>
          <a:xfrm>
            <a:off x="4058807" y="240776"/>
            <a:ext cx="1344240" cy="563040"/>
            <a:chOff x="4058807" y="240776"/>
            <a:chExt cx="1344240" cy="563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330CE48-4B00-9E8F-728F-C98C5FD8870E}"/>
                    </a:ext>
                  </a:extLst>
                </p14:cNvPr>
                <p14:cNvContentPartPr/>
                <p14:nvPr/>
              </p14:nvContentPartPr>
              <p14:xfrm>
                <a:off x="4058807" y="616616"/>
                <a:ext cx="148320" cy="698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330CE48-4B00-9E8F-728F-C98C5FD8870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049807" y="607976"/>
                  <a:ext cx="16596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B0DD57EE-9917-805D-7C1D-20EBF7ECBA50}"/>
                    </a:ext>
                  </a:extLst>
                </p14:cNvPr>
                <p14:cNvContentPartPr/>
                <p14:nvPr/>
              </p14:nvContentPartPr>
              <p14:xfrm>
                <a:off x="4371647" y="547136"/>
                <a:ext cx="122400" cy="2566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B0DD57EE-9917-805D-7C1D-20EBF7ECBA5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362647" y="538496"/>
                  <a:ext cx="14004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91E80A3-88BE-76CC-A6C8-25EE5C654C8D}"/>
                    </a:ext>
                  </a:extLst>
                </p14:cNvPr>
                <p14:cNvContentPartPr/>
                <p14:nvPr/>
              </p14:nvContentPartPr>
              <p14:xfrm>
                <a:off x="4530047" y="600776"/>
                <a:ext cx="160200" cy="1731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91E80A3-88BE-76CC-A6C8-25EE5C654C8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521407" y="591776"/>
                  <a:ext cx="17784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A5990461-F494-41D9-AF40-054A72C50C66}"/>
                    </a:ext>
                  </a:extLst>
                </p14:cNvPr>
                <p14:cNvContentPartPr/>
                <p14:nvPr/>
              </p14:nvContentPartPr>
              <p14:xfrm>
                <a:off x="4767287" y="712016"/>
                <a:ext cx="47880" cy="75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A5990461-F494-41D9-AF40-054A72C50C6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758647" y="703376"/>
                  <a:ext cx="6552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9163636-29AF-A27B-1B03-63A22DBFF6A2}"/>
                    </a:ext>
                  </a:extLst>
                </p14:cNvPr>
                <p14:cNvContentPartPr/>
                <p14:nvPr/>
              </p14:nvContentPartPr>
              <p14:xfrm>
                <a:off x="4839647" y="483416"/>
                <a:ext cx="113040" cy="3052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9163636-29AF-A27B-1B03-63A22DBFF6A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831007" y="474416"/>
                  <a:ext cx="13068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9D07EEE-BFE4-4CB1-343E-64DCA1C3B734}"/>
                    </a:ext>
                  </a:extLst>
                </p14:cNvPr>
                <p14:cNvContentPartPr/>
                <p14:nvPr/>
              </p14:nvContentPartPr>
              <p14:xfrm>
                <a:off x="4987967" y="613736"/>
                <a:ext cx="142200" cy="1666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9D07EEE-BFE4-4CB1-343E-64DCA1C3B73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979327" y="605096"/>
                  <a:ext cx="15984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4CEF173-E324-9460-A294-BD3DC79CC73C}"/>
                    </a:ext>
                  </a:extLst>
                </p14:cNvPr>
                <p14:cNvContentPartPr/>
                <p14:nvPr/>
              </p14:nvContentPartPr>
              <p14:xfrm>
                <a:off x="5150327" y="419336"/>
                <a:ext cx="64080" cy="140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4CEF173-E324-9460-A294-BD3DC79CC73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141687" y="410336"/>
                  <a:ext cx="817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764AC06-F5DC-A494-D259-5EED33B486A4}"/>
                    </a:ext>
                  </a:extLst>
                </p14:cNvPr>
                <p14:cNvContentPartPr/>
                <p14:nvPr/>
              </p14:nvContentPartPr>
              <p14:xfrm>
                <a:off x="5327807" y="240776"/>
                <a:ext cx="75240" cy="2797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764AC06-F5DC-A494-D259-5EED33B486A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319167" y="232136"/>
                  <a:ext cx="92880" cy="297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BFB2FAA9-6F42-2105-7A2B-CC5388820461}"/>
                  </a:ext>
                </a:extLst>
              </p14:cNvPr>
              <p14:cNvContentPartPr/>
              <p14:nvPr/>
            </p14:nvContentPartPr>
            <p14:xfrm>
              <a:off x="4669367" y="1598336"/>
              <a:ext cx="99360" cy="8172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BFB2FAA9-6F42-2105-7A2B-CC538882046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660727" y="1589696"/>
                <a:ext cx="117000" cy="99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0" name="Group 99">
            <a:extLst>
              <a:ext uri="{FF2B5EF4-FFF2-40B4-BE49-F238E27FC236}">
                <a16:creationId xmlns:a16="http://schemas.microsoft.com/office/drawing/2014/main" id="{9FCF919A-2765-7D06-A145-3710743FEF26}"/>
              </a:ext>
            </a:extLst>
          </p:cNvPr>
          <p:cNvGrpSpPr/>
          <p:nvPr/>
        </p:nvGrpSpPr>
        <p:grpSpPr>
          <a:xfrm>
            <a:off x="4651727" y="1046816"/>
            <a:ext cx="1957680" cy="1031400"/>
            <a:chOff x="4651727" y="1046816"/>
            <a:chExt cx="1957680" cy="1031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EFDABC3-98EA-8C9D-E68A-EF7DB7181C97}"/>
                    </a:ext>
                  </a:extLst>
                </p14:cNvPr>
                <p14:cNvContentPartPr/>
                <p14:nvPr/>
              </p14:nvContentPartPr>
              <p14:xfrm>
                <a:off x="5009567" y="1236176"/>
                <a:ext cx="149400" cy="2620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EFDABC3-98EA-8C9D-E68A-EF7DB7181C9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000567" y="1227176"/>
                  <a:ext cx="16704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9CF98A1C-A425-A717-1DD8-DB04097BA2EE}"/>
                    </a:ext>
                  </a:extLst>
                </p14:cNvPr>
                <p14:cNvContentPartPr/>
                <p14:nvPr/>
              </p14:nvContentPartPr>
              <p14:xfrm>
                <a:off x="5187407" y="1311776"/>
                <a:ext cx="170280" cy="1800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9CF98A1C-A425-A717-1DD8-DB04097BA2EE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178767" y="1302776"/>
                  <a:ext cx="18792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0961F98D-F5EB-7C8C-CF6B-7543B9332ABC}"/>
                    </a:ext>
                  </a:extLst>
                </p14:cNvPr>
                <p14:cNvContentPartPr/>
                <p14:nvPr/>
              </p14:nvContentPartPr>
              <p14:xfrm>
                <a:off x="5319527" y="1211696"/>
                <a:ext cx="151200" cy="410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0961F98D-F5EB-7C8C-CF6B-7543B9332AB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310527" y="1203056"/>
                  <a:ext cx="1688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894B53C3-F5F9-3910-8C52-1F8837EE4139}"/>
                    </a:ext>
                  </a:extLst>
                </p14:cNvPr>
                <p14:cNvContentPartPr/>
                <p14:nvPr/>
              </p14:nvContentPartPr>
              <p14:xfrm>
                <a:off x="5491607" y="1046816"/>
                <a:ext cx="74880" cy="1551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894B53C3-F5F9-3910-8C52-1F8837EE4139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482607" y="1038176"/>
                  <a:ext cx="9252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223D0EFD-7E5C-FBF2-B9C9-CE8D48452AF7}"/>
                    </a:ext>
                  </a:extLst>
                </p14:cNvPr>
                <p14:cNvContentPartPr/>
                <p14:nvPr/>
              </p14:nvContentPartPr>
              <p14:xfrm>
                <a:off x="5477927" y="1053656"/>
                <a:ext cx="100080" cy="291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223D0EFD-7E5C-FBF2-B9C9-CE8D48452AF7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468927" y="1044656"/>
                  <a:ext cx="1177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86A30329-2B35-8D8B-3AD1-476B790A7C53}"/>
                    </a:ext>
                  </a:extLst>
                </p14:cNvPr>
                <p14:cNvContentPartPr/>
                <p14:nvPr/>
              </p14:nvContentPartPr>
              <p14:xfrm>
                <a:off x="5585567" y="1224296"/>
                <a:ext cx="592920" cy="28404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86A30329-2B35-8D8B-3AD1-476B790A7C53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576567" y="1215656"/>
                  <a:ext cx="61056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5F084144-44A8-D821-7732-6890CD406C83}"/>
                    </a:ext>
                  </a:extLst>
                </p14:cNvPr>
                <p14:cNvContentPartPr/>
                <p14:nvPr/>
              </p14:nvContentPartPr>
              <p14:xfrm>
                <a:off x="6297647" y="1243016"/>
                <a:ext cx="173520" cy="19152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5F084144-44A8-D821-7732-6890CD406C8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289007" y="1234016"/>
                  <a:ext cx="19116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D0BB7FC-107D-0413-3C7A-2E815B2B191B}"/>
                    </a:ext>
                  </a:extLst>
                </p14:cNvPr>
                <p14:cNvContentPartPr/>
                <p14:nvPr/>
              </p14:nvContentPartPr>
              <p14:xfrm>
                <a:off x="6476927" y="1271096"/>
                <a:ext cx="118800" cy="14508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D0BB7FC-107D-0413-3C7A-2E815B2B191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468287" y="1262096"/>
                  <a:ext cx="13644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54147172-D621-0216-94E4-47D24ABD203D}"/>
                    </a:ext>
                  </a:extLst>
                </p14:cNvPr>
                <p14:cNvContentPartPr/>
                <p14:nvPr/>
              </p14:nvContentPartPr>
              <p14:xfrm>
                <a:off x="5043767" y="1572056"/>
                <a:ext cx="1565640" cy="698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54147172-D621-0216-94E4-47D24ABD203D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034767" y="1563056"/>
                  <a:ext cx="158328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14C2DAD8-0BFA-44E9-EE5E-6BF8FE02C3E7}"/>
                    </a:ext>
                  </a:extLst>
                </p14:cNvPr>
                <p14:cNvContentPartPr/>
                <p14:nvPr/>
              </p14:nvContentPartPr>
              <p14:xfrm>
                <a:off x="5203607" y="1766456"/>
                <a:ext cx="209520" cy="24444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14C2DAD8-0BFA-44E9-EE5E-6BF8FE02C3E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194967" y="1757816"/>
                  <a:ext cx="22716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F995B0E-6CFD-623F-B520-508A98CBAA53}"/>
                    </a:ext>
                  </a:extLst>
                </p14:cNvPr>
                <p14:cNvContentPartPr/>
                <p14:nvPr/>
              </p14:nvContentPartPr>
              <p14:xfrm>
                <a:off x="5467127" y="1756736"/>
                <a:ext cx="93600" cy="2667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F995B0E-6CFD-623F-B520-508A98CBAA5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458127" y="1747736"/>
                  <a:ext cx="1112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626151B8-CE8A-E39B-BA9C-0F44432975D5}"/>
                    </a:ext>
                  </a:extLst>
                </p14:cNvPr>
                <p14:cNvContentPartPr/>
                <p14:nvPr/>
              </p14:nvContentPartPr>
              <p14:xfrm>
                <a:off x="5605007" y="1953656"/>
                <a:ext cx="10440" cy="43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626151B8-CE8A-E39B-BA9C-0F44432975D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596007" y="1944656"/>
                  <a:ext cx="2808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78F5A483-CF4A-E63D-EE92-70A9267198D7}"/>
                    </a:ext>
                  </a:extLst>
                </p14:cNvPr>
                <p14:cNvContentPartPr/>
                <p14:nvPr/>
              </p14:nvContentPartPr>
              <p14:xfrm>
                <a:off x="5674847" y="1754216"/>
                <a:ext cx="160920" cy="2196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78F5A483-CF4A-E63D-EE92-70A9267198D7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665847" y="1745216"/>
                  <a:ext cx="17856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48E650B6-E96F-2CCD-FB48-539DF2469C33}"/>
                    </a:ext>
                  </a:extLst>
                </p14:cNvPr>
                <p14:cNvContentPartPr/>
                <p14:nvPr/>
              </p14:nvContentPartPr>
              <p14:xfrm>
                <a:off x="4651727" y="1531376"/>
                <a:ext cx="166320" cy="2829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48E650B6-E96F-2CCD-FB48-539DF2469C33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642727" y="1522376"/>
                  <a:ext cx="18396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E3BBE802-63AE-F785-2228-14E411638DA0}"/>
                    </a:ext>
                  </a:extLst>
                </p14:cNvPr>
                <p14:cNvContentPartPr/>
                <p14:nvPr/>
              </p14:nvContentPartPr>
              <p14:xfrm>
                <a:off x="5949887" y="1743776"/>
                <a:ext cx="132120" cy="2268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E3BBE802-63AE-F785-2228-14E411638DA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941247" y="1734776"/>
                  <a:ext cx="14976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EBC7E8A1-A621-28E0-9C78-92DE8686D0A9}"/>
                    </a:ext>
                  </a:extLst>
                </p14:cNvPr>
                <p14:cNvContentPartPr/>
                <p14:nvPr/>
              </p14:nvContentPartPr>
              <p14:xfrm>
                <a:off x="6205847" y="1885976"/>
                <a:ext cx="89280" cy="1512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EBC7E8A1-A621-28E0-9C78-92DE8686D0A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196847" y="1876976"/>
                  <a:ext cx="10692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03CDCF8-3F56-DBCB-36E2-E169393FBA6B}"/>
                    </a:ext>
                  </a:extLst>
                </p14:cNvPr>
                <p14:cNvContentPartPr/>
                <p14:nvPr/>
              </p14:nvContentPartPr>
              <p14:xfrm>
                <a:off x="6364247" y="1889936"/>
                <a:ext cx="42480" cy="18828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903CDCF8-3F56-DBCB-36E2-E169393FBA6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355247" y="1881296"/>
                  <a:ext cx="6012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A0BA9544-D44E-416B-AFC8-AB1DA01960C7}"/>
                    </a:ext>
                  </a:extLst>
                </p14:cNvPr>
                <p14:cNvContentPartPr/>
                <p14:nvPr/>
              </p14:nvContentPartPr>
              <p14:xfrm>
                <a:off x="6461087" y="1867256"/>
                <a:ext cx="74520" cy="14976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A0BA9544-D44E-416B-AFC8-AB1DA01960C7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452087" y="1858616"/>
                  <a:ext cx="92160" cy="16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66520F2C-E0F3-047C-324B-33A2314AE8AC}"/>
              </a:ext>
            </a:extLst>
          </p:cNvPr>
          <p:cNvGrpSpPr/>
          <p:nvPr/>
        </p:nvGrpSpPr>
        <p:grpSpPr>
          <a:xfrm>
            <a:off x="7575287" y="1168856"/>
            <a:ext cx="1009080" cy="336600"/>
            <a:chOff x="7575287" y="1168856"/>
            <a:chExt cx="1009080" cy="336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66D58879-EA44-2EAB-B8D4-61E6909E39DE}"/>
                    </a:ext>
                  </a:extLst>
                </p14:cNvPr>
                <p14:cNvContentPartPr/>
                <p14:nvPr/>
              </p14:nvContentPartPr>
              <p14:xfrm>
                <a:off x="7575287" y="1246976"/>
                <a:ext cx="313920" cy="1933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66D58879-EA44-2EAB-B8D4-61E6909E39DE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566647" y="1238336"/>
                  <a:ext cx="33156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76E00696-3941-9644-4927-2EFAB594195B}"/>
                    </a:ext>
                  </a:extLst>
                </p14:cNvPr>
                <p14:cNvContentPartPr/>
                <p14:nvPr/>
              </p14:nvContentPartPr>
              <p14:xfrm>
                <a:off x="7969847" y="1168856"/>
                <a:ext cx="116640" cy="28080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76E00696-3941-9644-4927-2EFAB594195B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960847" y="1160216"/>
                  <a:ext cx="13428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E3F5DC5D-FA32-AD72-2520-9C81EF8C37D2}"/>
                    </a:ext>
                  </a:extLst>
                </p14:cNvPr>
                <p14:cNvContentPartPr/>
                <p14:nvPr/>
              </p14:nvContentPartPr>
              <p14:xfrm>
                <a:off x="8077847" y="1235096"/>
                <a:ext cx="110520" cy="15768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E3F5DC5D-FA32-AD72-2520-9C81EF8C37D2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8068847" y="1226456"/>
                  <a:ext cx="12816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1F24CCCF-F0F6-6A4F-FC2D-304FE9AAA13C}"/>
                    </a:ext>
                  </a:extLst>
                </p14:cNvPr>
                <p14:cNvContentPartPr/>
                <p14:nvPr/>
              </p14:nvContentPartPr>
              <p14:xfrm>
                <a:off x="8186567" y="1244816"/>
                <a:ext cx="105120" cy="16740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1F24CCCF-F0F6-6A4F-FC2D-304FE9AAA13C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8177927" y="1236176"/>
                  <a:ext cx="12276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9F5F14A5-D2E1-D081-7F84-0572A4DD50BB}"/>
                    </a:ext>
                  </a:extLst>
                </p14:cNvPr>
                <p14:cNvContentPartPr/>
                <p14:nvPr/>
              </p14:nvContentPartPr>
              <p14:xfrm>
                <a:off x="8348567" y="1261736"/>
                <a:ext cx="79920" cy="2437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9F5F14A5-D2E1-D081-7F84-0572A4DD50B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8339567" y="1253096"/>
                  <a:ext cx="9756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741B791B-4EA9-39E2-AEE3-69516B8DCC3B}"/>
                    </a:ext>
                  </a:extLst>
                </p14:cNvPr>
                <p14:cNvContentPartPr/>
                <p14:nvPr/>
              </p14:nvContentPartPr>
              <p14:xfrm>
                <a:off x="8497607" y="1293776"/>
                <a:ext cx="86760" cy="7164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741B791B-4EA9-39E2-AEE3-69516B8DCC3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8488967" y="1285136"/>
                  <a:ext cx="104400" cy="89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DE38FEF-2A7B-E57D-2C04-3EC8806E3340}"/>
              </a:ext>
            </a:extLst>
          </p:cNvPr>
          <p:cNvGrpSpPr/>
          <p:nvPr/>
        </p:nvGrpSpPr>
        <p:grpSpPr>
          <a:xfrm>
            <a:off x="8733407" y="1132496"/>
            <a:ext cx="1599120" cy="317160"/>
            <a:chOff x="8733407" y="1132496"/>
            <a:chExt cx="1599120" cy="317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590679A2-02B6-0D60-EF62-F61EE3362DE7}"/>
                    </a:ext>
                  </a:extLst>
                </p14:cNvPr>
                <p14:cNvContentPartPr/>
                <p14:nvPr/>
              </p14:nvContentPartPr>
              <p14:xfrm>
                <a:off x="8733407" y="1176776"/>
                <a:ext cx="259560" cy="1483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590679A2-02B6-0D60-EF62-F61EE3362DE7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724407" y="1168136"/>
                  <a:ext cx="27720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BBCB3B6-1639-837D-ABD4-313C156BCB46}"/>
                    </a:ext>
                  </a:extLst>
                </p14:cNvPr>
                <p14:cNvContentPartPr/>
                <p14:nvPr/>
              </p14:nvContentPartPr>
              <p14:xfrm>
                <a:off x="9062087" y="1179296"/>
                <a:ext cx="97560" cy="2412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BBCB3B6-1639-837D-ABD4-313C156BCB46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9053447" y="1170296"/>
                  <a:ext cx="11520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36B93B43-41D5-E184-D1D8-E37C92A6F582}"/>
                    </a:ext>
                  </a:extLst>
                </p14:cNvPr>
                <p14:cNvContentPartPr/>
                <p14:nvPr/>
              </p14:nvContentPartPr>
              <p14:xfrm>
                <a:off x="9173327" y="1254536"/>
                <a:ext cx="53280" cy="12924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36B93B43-41D5-E184-D1D8-E37C92A6F58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9164687" y="1245536"/>
                  <a:ext cx="7092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64054506-1013-FAF3-7D9C-591F56BADB71}"/>
                    </a:ext>
                  </a:extLst>
                </p14:cNvPr>
                <p14:cNvContentPartPr/>
                <p14:nvPr/>
              </p14:nvContentPartPr>
              <p14:xfrm>
                <a:off x="9282407" y="1258136"/>
                <a:ext cx="97200" cy="14004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64054506-1013-FAF3-7D9C-591F56BADB71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9273767" y="1249496"/>
                  <a:ext cx="11484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30E67CA1-5B31-0FD0-F3E1-2F5714654E33}"/>
                    </a:ext>
                  </a:extLst>
                </p14:cNvPr>
                <p14:cNvContentPartPr/>
                <p14:nvPr/>
              </p14:nvContentPartPr>
              <p14:xfrm>
                <a:off x="9379247" y="1233296"/>
                <a:ext cx="104760" cy="20124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30E67CA1-5B31-0FD0-F3E1-2F5714654E33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9370607" y="1224656"/>
                  <a:ext cx="12240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5B3DB84F-A1B6-0E91-FFC8-0FAAC9B4238C}"/>
                    </a:ext>
                  </a:extLst>
                </p14:cNvPr>
                <p14:cNvContentPartPr/>
                <p14:nvPr/>
              </p14:nvContentPartPr>
              <p14:xfrm>
                <a:off x="9603527" y="1344176"/>
                <a:ext cx="5400" cy="187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5B3DB84F-A1B6-0E91-FFC8-0FAAC9B4238C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9594527" y="1335176"/>
                  <a:ext cx="2304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FA8B7AEA-D7D4-ADD5-CC4C-3A539FC58750}"/>
                    </a:ext>
                  </a:extLst>
                </p14:cNvPr>
                <p14:cNvContentPartPr/>
                <p14:nvPr/>
              </p14:nvContentPartPr>
              <p14:xfrm>
                <a:off x="9655727" y="1132496"/>
                <a:ext cx="189720" cy="23400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FA8B7AEA-D7D4-ADD5-CC4C-3A539FC58750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9646727" y="1123856"/>
                  <a:ext cx="20736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017FB127-3750-7E95-14A1-B8E8C5DE259D}"/>
                    </a:ext>
                  </a:extLst>
                </p14:cNvPr>
                <p14:cNvContentPartPr/>
                <p14:nvPr/>
              </p14:nvContentPartPr>
              <p14:xfrm>
                <a:off x="9951647" y="1175336"/>
                <a:ext cx="107640" cy="26676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017FB127-3750-7E95-14A1-B8E8C5DE259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9943007" y="1166696"/>
                  <a:ext cx="12528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0FADD190-C0F9-948F-5DCD-539955C5E0D5}"/>
                    </a:ext>
                  </a:extLst>
                </p14:cNvPr>
                <p14:cNvContentPartPr/>
                <p14:nvPr/>
              </p14:nvContentPartPr>
              <p14:xfrm>
                <a:off x="10064687" y="1258136"/>
                <a:ext cx="61560" cy="12348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0FADD190-C0F9-948F-5DCD-539955C5E0D5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0056047" y="1249136"/>
                  <a:ext cx="7920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5D3958A8-48BE-BF29-DC3C-DF147235F61C}"/>
                    </a:ext>
                  </a:extLst>
                </p14:cNvPr>
                <p14:cNvContentPartPr/>
                <p14:nvPr/>
              </p14:nvContentPartPr>
              <p14:xfrm>
                <a:off x="10170527" y="1294856"/>
                <a:ext cx="91800" cy="12780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5D3958A8-48BE-BF29-DC3C-DF147235F61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0161887" y="1286216"/>
                  <a:ext cx="10944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6D5AAFA2-048D-18BB-FFC1-8E5D121BD84C}"/>
                    </a:ext>
                  </a:extLst>
                </p14:cNvPr>
                <p14:cNvContentPartPr/>
                <p14:nvPr/>
              </p14:nvContentPartPr>
              <p14:xfrm>
                <a:off x="10292207" y="1211696"/>
                <a:ext cx="40320" cy="23796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6D5AAFA2-048D-18BB-FFC1-8E5D121BD84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0283207" y="1203056"/>
                  <a:ext cx="57960" cy="255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119" name="Ink 118">
                <a:extLst>
                  <a:ext uri="{FF2B5EF4-FFF2-40B4-BE49-F238E27FC236}">
                    <a16:creationId xmlns:a16="http://schemas.microsoft.com/office/drawing/2014/main" id="{01E5E0C9-D10D-8A43-EBD9-2A5F5C249363}"/>
                  </a:ext>
                </a:extLst>
              </p14:cNvPr>
              <p14:cNvContentPartPr/>
              <p14:nvPr/>
            </p14:nvContentPartPr>
            <p14:xfrm>
              <a:off x="10485167" y="1227536"/>
              <a:ext cx="42840" cy="93600"/>
            </p14:xfrm>
          </p:contentPart>
        </mc:Choice>
        <mc:Fallback xmlns="">
          <p:pic>
            <p:nvPicPr>
              <p:cNvPr id="119" name="Ink 118">
                <a:extLst>
                  <a:ext uri="{FF2B5EF4-FFF2-40B4-BE49-F238E27FC236}">
                    <a16:creationId xmlns:a16="http://schemas.microsoft.com/office/drawing/2014/main" id="{01E5E0C9-D10D-8A43-EBD9-2A5F5C249363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10476527" y="1218536"/>
                <a:ext cx="60480" cy="111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36" name="Group 135">
            <a:extLst>
              <a:ext uri="{FF2B5EF4-FFF2-40B4-BE49-F238E27FC236}">
                <a16:creationId xmlns:a16="http://schemas.microsoft.com/office/drawing/2014/main" id="{6D67AAA2-59DF-72F4-44D8-49BFED32CC06}"/>
              </a:ext>
            </a:extLst>
          </p:cNvPr>
          <p:cNvGrpSpPr/>
          <p:nvPr/>
        </p:nvGrpSpPr>
        <p:grpSpPr>
          <a:xfrm>
            <a:off x="10589207" y="876176"/>
            <a:ext cx="1629000" cy="684000"/>
            <a:chOff x="10589207" y="876176"/>
            <a:chExt cx="1629000" cy="684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62EA1116-4FBA-E616-0C66-4CD5A34BF7EB}"/>
                    </a:ext>
                  </a:extLst>
                </p14:cNvPr>
                <p14:cNvContentPartPr/>
                <p14:nvPr/>
              </p14:nvContentPartPr>
              <p14:xfrm>
                <a:off x="10589207" y="1105496"/>
                <a:ext cx="127440" cy="27504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62EA1116-4FBA-E616-0C66-4CD5A34BF7E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10580207" y="1096496"/>
                  <a:ext cx="14508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B68F6730-97F5-67B9-9CDB-90BD48445AF0}"/>
                    </a:ext>
                  </a:extLst>
                </p14:cNvPr>
                <p14:cNvContentPartPr/>
                <p14:nvPr/>
              </p14:nvContentPartPr>
              <p14:xfrm>
                <a:off x="10743287" y="1197656"/>
                <a:ext cx="81720" cy="15840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B68F6730-97F5-67B9-9CDB-90BD48445AF0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0734287" y="1189016"/>
                  <a:ext cx="9936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64B2AD10-C255-A1A2-69DC-F178CA31162E}"/>
                    </a:ext>
                  </a:extLst>
                </p14:cNvPr>
                <p14:cNvContentPartPr/>
                <p14:nvPr/>
              </p14:nvContentPartPr>
              <p14:xfrm>
                <a:off x="10875767" y="1012256"/>
                <a:ext cx="92520" cy="756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64B2AD10-C255-A1A2-69DC-F178CA31162E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0867127" y="1003256"/>
                  <a:ext cx="11016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B4B3D5E5-E1CB-9F55-E8AF-2DABD9C8A045}"/>
                    </a:ext>
                  </a:extLst>
                </p14:cNvPr>
                <p14:cNvContentPartPr/>
                <p14:nvPr/>
              </p14:nvContentPartPr>
              <p14:xfrm>
                <a:off x="10989527" y="876176"/>
                <a:ext cx="45000" cy="1810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B4B3D5E5-E1CB-9F55-E8AF-2DABD9C8A045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0980527" y="867176"/>
                  <a:ext cx="6264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D7D7E22E-01C5-278A-CEEF-B54C5D683754}"/>
                    </a:ext>
                  </a:extLst>
                </p14:cNvPr>
                <p14:cNvContentPartPr/>
                <p14:nvPr/>
              </p14:nvContentPartPr>
              <p14:xfrm>
                <a:off x="11002127" y="897416"/>
                <a:ext cx="90000" cy="936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D7D7E22E-01C5-278A-CEEF-B54C5D683754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10993127" y="888776"/>
                  <a:ext cx="1076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89B38893-6D65-25C5-D3DB-782B84D44ABA}"/>
                    </a:ext>
                  </a:extLst>
                </p14:cNvPr>
                <p14:cNvContentPartPr/>
                <p14:nvPr/>
              </p14:nvContentPartPr>
              <p14:xfrm>
                <a:off x="10925087" y="1146536"/>
                <a:ext cx="425520" cy="1969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89B38893-6D65-25C5-D3DB-782B84D44ABA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10916087" y="1137536"/>
                  <a:ext cx="44316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D616B436-8A6C-5772-D28A-F7F82E176163}"/>
                    </a:ext>
                  </a:extLst>
                </p14:cNvPr>
                <p14:cNvContentPartPr/>
                <p14:nvPr/>
              </p14:nvContentPartPr>
              <p14:xfrm>
                <a:off x="11392367" y="1365416"/>
                <a:ext cx="9000" cy="28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D616B436-8A6C-5772-D28A-F7F82E176163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1383367" y="1356416"/>
                  <a:ext cx="2664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E57C9DFC-F5DC-6220-2B70-931D84AACB06}"/>
                    </a:ext>
                  </a:extLst>
                </p14:cNvPr>
                <p14:cNvContentPartPr/>
                <p14:nvPr/>
              </p14:nvContentPartPr>
              <p14:xfrm>
                <a:off x="11452487" y="1107656"/>
                <a:ext cx="160200" cy="23004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E57C9DFC-F5DC-6220-2B70-931D84AACB06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11443487" y="1099016"/>
                  <a:ext cx="1778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C00C150E-CC23-D8EC-B9FC-90E1D2F31573}"/>
                    </a:ext>
                  </a:extLst>
                </p14:cNvPr>
                <p14:cNvContentPartPr/>
                <p14:nvPr/>
              </p14:nvContentPartPr>
              <p14:xfrm>
                <a:off x="11605127" y="1096136"/>
                <a:ext cx="144360" cy="25344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C00C150E-CC23-D8EC-B9FC-90E1D2F31573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11596487" y="1087136"/>
                  <a:ext cx="16200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84E1431D-36EE-8113-B2E2-3D54D7A99D02}"/>
                    </a:ext>
                  </a:extLst>
                </p14:cNvPr>
                <p14:cNvContentPartPr/>
                <p14:nvPr/>
              </p14:nvContentPartPr>
              <p14:xfrm>
                <a:off x="11709527" y="1247696"/>
                <a:ext cx="123840" cy="31248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84E1431D-36EE-8113-B2E2-3D54D7A99D02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11700527" y="1238696"/>
                  <a:ext cx="14148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67322597-57C4-EF11-3A91-AB285C5A45C9}"/>
                    </a:ext>
                  </a:extLst>
                </p14:cNvPr>
                <p14:cNvContentPartPr/>
                <p14:nvPr/>
              </p14:nvContentPartPr>
              <p14:xfrm>
                <a:off x="11879807" y="1259576"/>
                <a:ext cx="291240" cy="11880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67322597-57C4-EF11-3A91-AB285C5A45C9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11871167" y="1250936"/>
                  <a:ext cx="30888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840C2E09-131A-09B1-6E5E-D7A85E88290F}"/>
                    </a:ext>
                  </a:extLst>
                </p14:cNvPr>
                <p14:cNvContentPartPr/>
                <p14:nvPr/>
              </p14:nvContentPartPr>
              <p14:xfrm>
                <a:off x="12067367" y="1052576"/>
                <a:ext cx="77040" cy="1692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840C2E09-131A-09B1-6E5E-D7A85E88290F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12058367" y="1043936"/>
                  <a:ext cx="9468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FC9AC85E-E09D-2491-88F4-B9342AA6D87B}"/>
                    </a:ext>
                  </a:extLst>
                </p14:cNvPr>
                <p14:cNvContentPartPr/>
                <p14:nvPr/>
              </p14:nvContentPartPr>
              <p14:xfrm>
                <a:off x="12161687" y="997496"/>
                <a:ext cx="56520" cy="9000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FC9AC85E-E09D-2491-88F4-B9342AA6D87B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12152687" y="988496"/>
                  <a:ext cx="74160" cy="10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16E51533-381A-0835-5BF4-A3360CF8FD05}"/>
              </a:ext>
            </a:extLst>
          </p:cNvPr>
          <p:cNvGrpSpPr/>
          <p:nvPr/>
        </p:nvGrpSpPr>
        <p:grpSpPr>
          <a:xfrm>
            <a:off x="7856087" y="1759976"/>
            <a:ext cx="183600" cy="103680"/>
            <a:chOff x="7856087" y="1759976"/>
            <a:chExt cx="183600" cy="103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9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7F4184B-C6FF-7756-0B5C-19F175765E10}"/>
                    </a:ext>
                  </a:extLst>
                </p14:cNvPr>
                <p14:cNvContentPartPr/>
                <p14:nvPr/>
              </p14:nvContentPartPr>
              <p14:xfrm>
                <a:off x="7861487" y="1759976"/>
                <a:ext cx="178200" cy="4788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7F4184B-C6FF-7756-0B5C-19F175765E10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7852847" y="1751336"/>
                  <a:ext cx="19584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1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3B05269B-7697-8D47-1940-BF2A59EC00D6}"/>
                    </a:ext>
                  </a:extLst>
                </p14:cNvPr>
                <p14:cNvContentPartPr/>
                <p14:nvPr/>
              </p14:nvContentPartPr>
              <p14:xfrm>
                <a:off x="7856087" y="1832336"/>
                <a:ext cx="123120" cy="3132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3B05269B-7697-8D47-1940-BF2A59EC00D6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7847087" y="1823696"/>
                  <a:ext cx="140760" cy="4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6582151E-FC62-D229-7BEB-1372F42AA3EA}"/>
              </a:ext>
            </a:extLst>
          </p:cNvPr>
          <p:cNvGrpSpPr/>
          <p:nvPr/>
        </p:nvGrpSpPr>
        <p:grpSpPr>
          <a:xfrm>
            <a:off x="9809447" y="1722896"/>
            <a:ext cx="309240" cy="219960"/>
            <a:chOff x="9809447" y="1722896"/>
            <a:chExt cx="309240" cy="219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3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FDB18314-4833-4ED4-3ABD-4F5E0AE8A543}"/>
                    </a:ext>
                  </a:extLst>
                </p14:cNvPr>
                <p14:cNvContentPartPr/>
                <p14:nvPr/>
              </p14:nvContentPartPr>
              <p14:xfrm>
                <a:off x="9809447" y="1722896"/>
                <a:ext cx="79560" cy="15336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FDB18314-4833-4ED4-3ABD-4F5E0AE8A543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9800447" y="1713896"/>
                  <a:ext cx="9720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5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CF961C3C-E0B4-CDA3-7E7D-96CDD1B1103D}"/>
                    </a:ext>
                  </a:extLst>
                </p14:cNvPr>
                <p14:cNvContentPartPr/>
                <p14:nvPr/>
              </p14:nvContentPartPr>
              <p14:xfrm>
                <a:off x="9949127" y="1748816"/>
                <a:ext cx="169560" cy="19404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CF961C3C-E0B4-CDA3-7E7D-96CDD1B1103D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9940487" y="1740176"/>
                  <a:ext cx="187200" cy="211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740CCBB1-D648-D80C-533A-0E5D7A93B084}"/>
              </a:ext>
            </a:extLst>
          </p:cNvPr>
          <p:cNvGrpSpPr/>
          <p:nvPr/>
        </p:nvGrpSpPr>
        <p:grpSpPr>
          <a:xfrm>
            <a:off x="8328047" y="1535696"/>
            <a:ext cx="1263240" cy="627120"/>
            <a:chOff x="8328047" y="1535696"/>
            <a:chExt cx="1263240" cy="62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7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3843556F-1756-F8CA-9201-3170D327ECA6}"/>
                    </a:ext>
                  </a:extLst>
                </p14:cNvPr>
                <p14:cNvContentPartPr/>
                <p14:nvPr/>
              </p14:nvContentPartPr>
              <p14:xfrm>
                <a:off x="8328047" y="1749536"/>
                <a:ext cx="173880" cy="22104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3843556F-1756-F8CA-9201-3170D327ECA6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8319407" y="1740896"/>
                  <a:ext cx="19152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9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707D4B5D-BBA5-A6D0-4273-CD0BDCACF078}"/>
                    </a:ext>
                  </a:extLst>
                </p14:cNvPr>
                <p14:cNvContentPartPr/>
                <p14:nvPr/>
              </p14:nvContentPartPr>
              <p14:xfrm>
                <a:off x="8568527" y="1930976"/>
                <a:ext cx="23040" cy="864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707D4B5D-BBA5-A6D0-4273-CD0BDCACF078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8559887" y="1921976"/>
                  <a:ext cx="4068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1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6FA43F85-DEA7-7544-6A77-BC5F50D19ADD}"/>
                    </a:ext>
                  </a:extLst>
                </p14:cNvPr>
                <p14:cNvContentPartPr/>
                <p14:nvPr/>
              </p14:nvContentPartPr>
              <p14:xfrm>
                <a:off x="8678327" y="1694456"/>
                <a:ext cx="74880" cy="25740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6FA43F85-DEA7-7544-6A77-BC5F50D19ADD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8669687" y="1685816"/>
                  <a:ext cx="9252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3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50E2CB3F-F56C-7290-E3E5-79F1C75F2AFD}"/>
                    </a:ext>
                  </a:extLst>
                </p14:cNvPr>
                <p14:cNvContentPartPr/>
                <p14:nvPr/>
              </p14:nvContentPartPr>
              <p14:xfrm>
                <a:off x="8807927" y="1921256"/>
                <a:ext cx="22320" cy="1800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50E2CB3F-F56C-7290-E3E5-79F1C75F2AFD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8798927" y="1912256"/>
                  <a:ext cx="399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5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6F1C6D6E-131F-BFCA-4778-8A8640D4DD0C}"/>
                    </a:ext>
                  </a:extLst>
                </p14:cNvPr>
                <p14:cNvContentPartPr/>
                <p14:nvPr/>
              </p14:nvContentPartPr>
              <p14:xfrm>
                <a:off x="8943647" y="1762496"/>
                <a:ext cx="74520" cy="18828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6F1C6D6E-131F-BFCA-4778-8A8640D4DD0C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8934647" y="1753496"/>
                  <a:ext cx="921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7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B7277A29-A493-543F-150B-D87D1BF56332}"/>
                    </a:ext>
                  </a:extLst>
                </p14:cNvPr>
                <p14:cNvContentPartPr/>
                <p14:nvPr/>
              </p14:nvContentPartPr>
              <p14:xfrm>
                <a:off x="9068567" y="1788056"/>
                <a:ext cx="94680" cy="19440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B7277A29-A493-543F-150B-D87D1BF56332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9059927" y="1779056"/>
                  <a:ext cx="11232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9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FCE05191-6A11-575D-33D6-5CCABFB7820C}"/>
                    </a:ext>
                  </a:extLst>
                </p14:cNvPr>
                <p14:cNvContentPartPr/>
                <p14:nvPr/>
              </p14:nvContentPartPr>
              <p14:xfrm>
                <a:off x="9171167" y="1685096"/>
                <a:ext cx="158400" cy="1620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FCE05191-6A11-575D-33D6-5CCABFB7820C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9162167" y="1676096"/>
                  <a:ext cx="17604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1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FFEBAB02-05C1-B7E7-2075-30062428B1F9}"/>
                    </a:ext>
                  </a:extLst>
                </p14:cNvPr>
                <p14:cNvContentPartPr/>
                <p14:nvPr/>
              </p14:nvContentPartPr>
              <p14:xfrm>
                <a:off x="9359087" y="1535696"/>
                <a:ext cx="60840" cy="24408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FFEBAB02-05C1-B7E7-2075-30062428B1F9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9350447" y="1526696"/>
                  <a:ext cx="7848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3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DF0FA2D-1B1A-FFEA-5DB9-72097390AAEF}"/>
                    </a:ext>
                  </a:extLst>
                </p14:cNvPr>
                <p14:cNvContentPartPr/>
                <p14:nvPr/>
              </p14:nvContentPartPr>
              <p14:xfrm>
                <a:off x="9402287" y="1848536"/>
                <a:ext cx="189000" cy="31428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DF0FA2D-1B1A-FFEA-5DB9-72097390AAEF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9393287" y="1839896"/>
                  <a:ext cx="206640" cy="3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5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AD54C4B4-9C94-2014-8CDA-3E351C1CBCAF}"/>
                    </a:ext>
                  </a:extLst>
                </p14:cNvPr>
                <p14:cNvContentPartPr/>
                <p14:nvPr/>
              </p14:nvContentPartPr>
              <p14:xfrm>
                <a:off x="8528567" y="1954016"/>
                <a:ext cx="45360" cy="15840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AD54C4B4-9C94-2014-8CDA-3E351C1CBCAF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8519567" y="1945016"/>
                  <a:ext cx="63000" cy="176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A8262D44-336D-EBBF-9EDB-B11B762AA3DE}"/>
              </a:ext>
            </a:extLst>
          </p:cNvPr>
          <p:cNvGrpSpPr/>
          <p:nvPr/>
        </p:nvGrpSpPr>
        <p:grpSpPr>
          <a:xfrm>
            <a:off x="4386047" y="2269376"/>
            <a:ext cx="1920600" cy="700560"/>
            <a:chOff x="4386047" y="2269376"/>
            <a:chExt cx="1920600" cy="70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7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76542205-41C8-9697-ADC1-1CFA1EEB955D}"/>
                    </a:ext>
                  </a:extLst>
                </p14:cNvPr>
                <p14:cNvContentPartPr/>
                <p14:nvPr/>
              </p14:nvContentPartPr>
              <p14:xfrm>
                <a:off x="4386047" y="2522816"/>
                <a:ext cx="136800" cy="28008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76542205-41C8-9697-ADC1-1CFA1EEB955D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4377407" y="2513816"/>
                  <a:ext cx="15444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9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05D8D47B-128A-3638-7087-10ED2368CFED}"/>
                    </a:ext>
                  </a:extLst>
                </p14:cNvPr>
                <p14:cNvContentPartPr/>
                <p14:nvPr/>
              </p14:nvContentPartPr>
              <p14:xfrm>
                <a:off x="4595567" y="2852216"/>
                <a:ext cx="48600" cy="2880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05D8D47B-128A-3638-7087-10ED2368CFED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4586567" y="2843576"/>
                  <a:ext cx="6624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1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0EF69D5E-2D77-A011-69B9-00CE848F7F11}"/>
                    </a:ext>
                  </a:extLst>
                </p14:cNvPr>
                <p14:cNvContentPartPr/>
                <p14:nvPr/>
              </p14:nvContentPartPr>
              <p14:xfrm>
                <a:off x="4723367" y="2594456"/>
                <a:ext cx="142560" cy="24696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0EF69D5E-2D77-A011-69B9-00CE848F7F11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4714367" y="2585816"/>
                  <a:ext cx="16020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3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775C4E07-C2AA-16CF-FB0F-28C3668EEBD3}"/>
                    </a:ext>
                  </a:extLst>
                </p14:cNvPr>
                <p14:cNvContentPartPr/>
                <p14:nvPr/>
              </p14:nvContentPartPr>
              <p14:xfrm>
                <a:off x="4920287" y="2520656"/>
                <a:ext cx="62640" cy="28116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775C4E07-C2AA-16CF-FB0F-28C3668EEBD3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4911647" y="2511656"/>
                  <a:ext cx="8028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0AC425BD-1A2A-7D22-3B3E-87BFA3DC9900}"/>
                    </a:ext>
                  </a:extLst>
                </p14:cNvPr>
                <p14:cNvContentPartPr/>
                <p14:nvPr/>
              </p14:nvContentPartPr>
              <p14:xfrm>
                <a:off x="5109287" y="2527496"/>
                <a:ext cx="165600" cy="29412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0AC425BD-1A2A-7D22-3B3E-87BFA3DC9900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5100647" y="2518856"/>
                  <a:ext cx="18324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B3C722BD-9B0B-C9D8-D5EF-775E6CB84875}"/>
                    </a:ext>
                  </a:extLst>
                </p14:cNvPr>
                <p14:cNvContentPartPr/>
                <p14:nvPr/>
              </p14:nvContentPartPr>
              <p14:xfrm>
                <a:off x="5381087" y="2817656"/>
                <a:ext cx="2520" cy="396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B3C722BD-9B0B-C9D8-D5EF-775E6CB84875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5372087" y="2808656"/>
                  <a:ext cx="2016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CAE3BAA2-CECB-95A3-40AE-A66204129992}"/>
                    </a:ext>
                  </a:extLst>
                </p14:cNvPr>
                <p14:cNvContentPartPr/>
                <p14:nvPr/>
              </p14:nvContentPartPr>
              <p14:xfrm>
                <a:off x="5446247" y="2626136"/>
                <a:ext cx="414720" cy="34380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CAE3BAA2-CECB-95A3-40AE-A66204129992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5437247" y="2617136"/>
                  <a:ext cx="432360" cy="36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1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274C5B8C-DF6C-9F47-047E-1237D87CFD36}"/>
                    </a:ext>
                  </a:extLst>
                </p14:cNvPr>
                <p14:cNvContentPartPr/>
                <p14:nvPr/>
              </p14:nvContentPartPr>
              <p14:xfrm>
                <a:off x="5989127" y="2450456"/>
                <a:ext cx="118800" cy="31320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274C5B8C-DF6C-9F47-047E-1237D87CFD36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5980127" y="2441456"/>
                  <a:ext cx="13644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3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3588153B-C333-9D67-813B-567315712C54}"/>
                    </a:ext>
                  </a:extLst>
                </p14:cNvPr>
                <p14:cNvContentPartPr/>
                <p14:nvPr/>
              </p14:nvContentPartPr>
              <p14:xfrm>
                <a:off x="6057887" y="2447216"/>
                <a:ext cx="143640" cy="2916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3588153B-C333-9D67-813B-567315712C54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6049247" y="2438216"/>
                  <a:ext cx="1612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DA87A55B-4838-64CF-6BC0-A51A9C46BB7C}"/>
                    </a:ext>
                  </a:extLst>
                </p14:cNvPr>
                <p14:cNvContentPartPr/>
                <p14:nvPr/>
              </p14:nvContentPartPr>
              <p14:xfrm>
                <a:off x="6245447" y="2269376"/>
                <a:ext cx="61200" cy="31536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DA87A55B-4838-64CF-6BC0-A51A9C46BB7C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6236807" y="2260736"/>
                  <a:ext cx="78840" cy="33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EF57A9D8-D196-B4B5-65D6-5274BC01D44D}"/>
              </a:ext>
            </a:extLst>
          </p:cNvPr>
          <p:cNvGrpSpPr/>
          <p:nvPr/>
        </p:nvGrpSpPr>
        <p:grpSpPr>
          <a:xfrm>
            <a:off x="729887" y="1115936"/>
            <a:ext cx="3603240" cy="2923560"/>
            <a:chOff x="729887" y="1115936"/>
            <a:chExt cx="3603240" cy="292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334FDD5-74A0-51D6-2B4C-23C26ED8B11B}"/>
                    </a:ext>
                  </a:extLst>
                </p14:cNvPr>
                <p14:cNvContentPartPr/>
                <p14:nvPr/>
              </p14:nvContentPartPr>
              <p14:xfrm>
                <a:off x="829607" y="1415456"/>
                <a:ext cx="87120" cy="4024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334FDD5-74A0-51D6-2B4C-23C26ED8B11B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820607" y="1406456"/>
                  <a:ext cx="104760" cy="42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9948BC1D-0F9C-2D54-26DE-AAE39F9E23D2}"/>
                    </a:ext>
                  </a:extLst>
                </p14:cNvPr>
                <p14:cNvContentPartPr/>
                <p14:nvPr/>
              </p14:nvContentPartPr>
              <p14:xfrm>
                <a:off x="937247" y="1535696"/>
                <a:ext cx="143640" cy="1339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9948BC1D-0F9C-2D54-26DE-AAE39F9E23D2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928247" y="1526696"/>
                  <a:ext cx="16128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976C3CA-D3C8-CC90-0130-FF7B18BAF28E}"/>
                    </a:ext>
                  </a:extLst>
                </p14:cNvPr>
                <p14:cNvContentPartPr/>
                <p14:nvPr/>
              </p14:nvContentPartPr>
              <p14:xfrm>
                <a:off x="1074047" y="1447856"/>
                <a:ext cx="99000" cy="2142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976C3CA-D3C8-CC90-0130-FF7B18BAF28E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1065047" y="1438856"/>
                  <a:ext cx="11664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3AC499A-96EE-AA74-8A84-B727216A6754}"/>
                    </a:ext>
                  </a:extLst>
                </p14:cNvPr>
                <p14:cNvContentPartPr/>
                <p14:nvPr/>
              </p14:nvContentPartPr>
              <p14:xfrm>
                <a:off x="1035887" y="1474856"/>
                <a:ext cx="117000" cy="1713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3AC499A-96EE-AA74-8A84-B727216A6754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1027247" y="1465856"/>
                  <a:ext cx="13464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0C6F24CD-61E7-F46C-8B8A-B1DEDD146561}"/>
                    </a:ext>
                  </a:extLst>
                </p14:cNvPr>
                <p14:cNvContentPartPr/>
                <p14:nvPr/>
              </p14:nvContentPartPr>
              <p14:xfrm>
                <a:off x="1224887" y="1362896"/>
                <a:ext cx="113040" cy="4078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0C6F24CD-61E7-F46C-8B8A-B1DEDD146561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1216247" y="1353896"/>
                  <a:ext cx="13068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7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83ADE0A7-1440-E52D-0A5D-841A96FBB33D}"/>
                    </a:ext>
                  </a:extLst>
                </p14:cNvPr>
                <p14:cNvContentPartPr/>
                <p14:nvPr/>
              </p14:nvContentPartPr>
              <p14:xfrm>
                <a:off x="1569407" y="1550096"/>
                <a:ext cx="66240" cy="399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83ADE0A7-1440-E52D-0A5D-841A96FBB33D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1560767" y="1541456"/>
                  <a:ext cx="8388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9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629ACC0B-FDBD-BE5F-9FA3-C27BF199D196}"/>
                    </a:ext>
                  </a:extLst>
                </p14:cNvPr>
                <p14:cNvContentPartPr/>
                <p14:nvPr/>
              </p14:nvContentPartPr>
              <p14:xfrm>
                <a:off x="1513967" y="1622096"/>
                <a:ext cx="126720" cy="882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629ACC0B-FDBD-BE5F-9FA3-C27BF199D196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1504967" y="1613456"/>
                  <a:ext cx="14436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1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8BC8D104-8EC8-CDBC-B197-2004A76B225A}"/>
                    </a:ext>
                  </a:extLst>
                </p14:cNvPr>
                <p14:cNvContentPartPr/>
                <p14:nvPr/>
              </p14:nvContentPartPr>
              <p14:xfrm>
                <a:off x="729887" y="2681216"/>
                <a:ext cx="225720" cy="29916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8BC8D104-8EC8-CDBC-B197-2004A76B225A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721247" y="2672576"/>
                  <a:ext cx="24336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3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FBB774D5-A990-A8B8-96B9-394B93EC544B}"/>
                    </a:ext>
                  </a:extLst>
                </p14:cNvPr>
                <p14:cNvContentPartPr/>
                <p14:nvPr/>
              </p14:nvContentPartPr>
              <p14:xfrm>
                <a:off x="1012487" y="2660336"/>
                <a:ext cx="111960" cy="33192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FBB774D5-A990-A8B8-96B9-394B93EC544B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1003847" y="2651696"/>
                  <a:ext cx="12960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5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1B9341C3-37B4-8D25-9B17-CF684046357B}"/>
                    </a:ext>
                  </a:extLst>
                </p14:cNvPr>
                <p14:cNvContentPartPr/>
                <p14:nvPr/>
              </p14:nvContentPartPr>
              <p14:xfrm>
                <a:off x="1146767" y="2736656"/>
                <a:ext cx="98640" cy="14580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1B9341C3-37B4-8D25-9B17-CF684046357B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1138127" y="2727656"/>
                  <a:ext cx="11628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7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C37F6FDA-4732-7391-2BEC-2AD97E3C4D3E}"/>
                    </a:ext>
                  </a:extLst>
                </p14:cNvPr>
                <p14:cNvContentPartPr/>
                <p14:nvPr/>
              </p14:nvContentPartPr>
              <p14:xfrm>
                <a:off x="1246127" y="2725496"/>
                <a:ext cx="128160" cy="1634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C37F6FDA-4732-7391-2BEC-2AD97E3C4D3E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1237487" y="2716496"/>
                  <a:ext cx="14580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9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1C66D1BE-EE23-83AF-D6DA-6C5026DD16B3}"/>
                    </a:ext>
                  </a:extLst>
                </p14:cNvPr>
                <p14:cNvContentPartPr/>
                <p14:nvPr/>
              </p14:nvContentPartPr>
              <p14:xfrm>
                <a:off x="1378607" y="2693816"/>
                <a:ext cx="149400" cy="19836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1C66D1BE-EE23-83AF-D6DA-6C5026DD16B3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1369607" y="2685176"/>
                  <a:ext cx="16704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1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FED08648-6572-6F3D-3D43-032FA30B8144}"/>
                    </a:ext>
                  </a:extLst>
                </p14:cNvPr>
                <p14:cNvContentPartPr/>
                <p14:nvPr/>
              </p14:nvContentPartPr>
              <p14:xfrm>
                <a:off x="1672727" y="2738456"/>
                <a:ext cx="172440" cy="10080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FED08648-6572-6F3D-3D43-032FA30B8144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1664087" y="2729816"/>
                  <a:ext cx="19008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3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80F728BB-CE76-4D3F-EDC0-F18836B487C9}"/>
                    </a:ext>
                  </a:extLst>
                </p14:cNvPr>
                <p14:cNvContentPartPr/>
                <p14:nvPr/>
              </p14:nvContentPartPr>
              <p14:xfrm>
                <a:off x="1725647" y="2847896"/>
                <a:ext cx="123120" cy="4356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80F728BB-CE76-4D3F-EDC0-F18836B487C9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1717007" y="2839256"/>
                  <a:ext cx="14076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5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C4812655-B9DA-7DD9-6AC2-35818FD77D85}"/>
                    </a:ext>
                  </a:extLst>
                </p14:cNvPr>
                <p14:cNvContentPartPr/>
                <p14:nvPr/>
              </p14:nvContentPartPr>
              <p14:xfrm>
                <a:off x="1962167" y="1292336"/>
                <a:ext cx="95040" cy="2617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C4812655-B9DA-7DD9-6AC2-35818FD77D85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1953527" y="1283336"/>
                  <a:ext cx="11268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B4098D70-3294-D8A4-763C-90CC0E9A8654}"/>
                    </a:ext>
                  </a:extLst>
                </p14:cNvPr>
                <p14:cNvContentPartPr/>
                <p14:nvPr/>
              </p14:nvContentPartPr>
              <p14:xfrm>
                <a:off x="2093567" y="1381976"/>
                <a:ext cx="114840" cy="1573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B4098D70-3294-D8A4-763C-90CC0E9A8654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2084927" y="1373336"/>
                  <a:ext cx="13248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E2334CD-9548-C6B1-E861-68A62AEEEF7C}"/>
                    </a:ext>
                  </a:extLst>
                </p14:cNvPr>
                <p14:cNvContentPartPr/>
                <p14:nvPr/>
              </p14:nvContentPartPr>
              <p14:xfrm>
                <a:off x="2270327" y="1508336"/>
                <a:ext cx="15480" cy="104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E2334CD-9548-C6B1-E861-68A62AEEEF7C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2261687" y="1499336"/>
                  <a:ext cx="3312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D43EC11-DED9-D601-D51A-0965509EEFBB}"/>
                    </a:ext>
                  </a:extLst>
                </p14:cNvPr>
                <p14:cNvContentPartPr/>
                <p14:nvPr/>
              </p14:nvContentPartPr>
              <p14:xfrm>
                <a:off x="2324687" y="1306376"/>
                <a:ext cx="80280" cy="2260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D43EC11-DED9-D601-D51A-0965509EEFBB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2315687" y="1297376"/>
                  <a:ext cx="9792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3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21733045-7BF0-D356-7142-6B50B8AD0F92}"/>
                    </a:ext>
                  </a:extLst>
                </p14:cNvPr>
                <p14:cNvContentPartPr/>
                <p14:nvPr/>
              </p14:nvContentPartPr>
              <p14:xfrm>
                <a:off x="2445287" y="1334816"/>
                <a:ext cx="108360" cy="1900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21733045-7BF0-D356-7142-6B50B8AD0F92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2436287" y="1326176"/>
                  <a:ext cx="12600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43A46D06-29EB-C21C-F5E1-BE0183784E89}"/>
                    </a:ext>
                  </a:extLst>
                </p14:cNvPr>
                <p14:cNvContentPartPr/>
                <p14:nvPr/>
              </p14:nvContentPartPr>
              <p14:xfrm>
                <a:off x="2566967" y="1215656"/>
                <a:ext cx="119880" cy="136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43A46D06-29EB-C21C-F5E1-BE0183784E89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2557967" y="1207016"/>
                  <a:ext cx="13752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7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6565D7D0-B008-5C54-502D-985B983182B8}"/>
                    </a:ext>
                  </a:extLst>
                </p14:cNvPr>
                <p14:cNvContentPartPr/>
                <p14:nvPr/>
              </p14:nvContentPartPr>
              <p14:xfrm>
                <a:off x="2782607" y="1115936"/>
                <a:ext cx="102600" cy="2689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6565D7D0-B008-5C54-502D-985B983182B8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2773607" y="1107296"/>
                  <a:ext cx="12024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9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96614B75-18A0-02C1-81AF-D9FB97564D73}"/>
                    </a:ext>
                  </a:extLst>
                </p14:cNvPr>
                <p14:cNvContentPartPr/>
                <p14:nvPr/>
              </p14:nvContentPartPr>
              <p14:xfrm>
                <a:off x="3035327" y="1544696"/>
                <a:ext cx="4320" cy="54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96614B75-18A0-02C1-81AF-D9FB97564D73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3026327" y="1535696"/>
                  <a:ext cx="2196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4672EBB8-62F0-B263-4792-9C044A7D3E5D}"/>
                    </a:ext>
                  </a:extLst>
                </p14:cNvPr>
                <p14:cNvContentPartPr/>
                <p14:nvPr/>
              </p14:nvContentPartPr>
              <p14:xfrm>
                <a:off x="3005087" y="1305656"/>
                <a:ext cx="604800" cy="2811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4672EBB8-62F0-B263-4792-9C044A7D3E5D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2996447" y="1296656"/>
                  <a:ext cx="6224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2F6DD37-811F-4AA9-82D2-9E9184BA41FE}"/>
                    </a:ext>
                  </a:extLst>
                </p14:cNvPr>
                <p14:cNvContentPartPr/>
                <p14:nvPr/>
              </p14:nvContentPartPr>
              <p14:xfrm>
                <a:off x="3775847" y="1298816"/>
                <a:ext cx="170280" cy="27864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2F6DD37-811F-4AA9-82D2-9E9184BA41FE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3767207" y="1289816"/>
                  <a:ext cx="18792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B8568DBE-BEA7-54CA-B983-3F8A982923D2}"/>
                    </a:ext>
                  </a:extLst>
                </p14:cNvPr>
                <p14:cNvContentPartPr/>
                <p14:nvPr/>
              </p14:nvContentPartPr>
              <p14:xfrm>
                <a:off x="3921647" y="1332296"/>
                <a:ext cx="149760" cy="2120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B8568DBE-BEA7-54CA-B983-3F8A982923D2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3912647" y="1323296"/>
                  <a:ext cx="16740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70553F8B-EDA5-E98A-BDD5-85336C654A51}"/>
                    </a:ext>
                  </a:extLst>
                </p14:cNvPr>
                <p14:cNvContentPartPr/>
                <p14:nvPr/>
              </p14:nvContentPartPr>
              <p14:xfrm>
                <a:off x="1916087" y="1681496"/>
                <a:ext cx="2417040" cy="1944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70553F8B-EDA5-E98A-BDD5-85336C654A51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907087" y="1672856"/>
                  <a:ext cx="243468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DFCBE315-6FB8-A2D8-8C59-374CDAAE9B2E}"/>
                    </a:ext>
                  </a:extLst>
                </p14:cNvPr>
                <p14:cNvContentPartPr/>
                <p14:nvPr/>
              </p14:nvContentPartPr>
              <p14:xfrm>
                <a:off x="2374007" y="1927376"/>
                <a:ext cx="144000" cy="2739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DFCBE315-6FB8-A2D8-8C59-374CDAAE9B2E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2365007" y="1918736"/>
                  <a:ext cx="16164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6C1DA67C-3D90-282A-20F5-B1350866DF7B}"/>
                    </a:ext>
                  </a:extLst>
                </p14:cNvPr>
                <p14:cNvContentPartPr/>
                <p14:nvPr/>
              </p14:nvContentPartPr>
              <p14:xfrm>
                <a:off x="2726087" y="1928816"/>
                <a:ext cx="665640" cy="2656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6C1DA67C-3D90-282A-20F5-B1350866DF7B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2717087" y="1920176"/>
                  <a:ext cx="68328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A23AAB6-211C-67F3-A713-F61C83C59830}"/>
                    </a:ext>
                  </a:extLst>
                </p14:cNvPr>
                <p14:cNvContentPartPr/>
                <p14:nvPr/>
              </p14:nvContentPartPr>
              <p14:xfrm>
                <a:off x="3617447" y="1930616"/>
                <a:ext cx="139320" cy="2484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A23AAB6-211C-67F3-A713-F61C83C59830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3608447" y="1921616"/>
                  <a:ext cx="15696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00E654AF-FF08-4766-E38B-1B8E505A94A7}"/>
                    </a:ext>
                  </a:extLst>
                </p14:cNvPr>
                <p14:cNvContentPartPr/>
                <p14:nvPr/>
              </p14:nvContentPartPr>
              <p14:xfrm>
                <a:off x="3780527" y="1963376"/>
                <a:ext cx="11160" cy="17784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00E654AF-FF08-4766-E38B-1B8E505A94A7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3771887" y="1954376"/>
                  <a:ext cx="2880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8B3F0ED3-1B27-D943-B091-AB37ABE234D8}"/>
                    </a:ext>
                  </a:extLst>
                </p14:cNvPr>
                <p14:cNvContentPartPr/>
                <p14:nvPr/>
              </p14:nvContentPartPr>
              <p14:xfrm>
                <a:off x="3846407" y="1947536"/>
                <a:ext cx="173160" cy="1990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8B3F0ED3-1B27-D943-B091-AB37ABE234D8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3837767" y="1938536"/>
                  <a:ext cx="1908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052B7F9B-9B09-D1DB-6222-EE94FE779A36}"/>
                    </a:ext>
                  </a:extLst>
                </p14:cNvPr>
                <p14:cNvContentPartPr/>
                <p14:nvPr/>
              </p14:nvContentPartPr>
              <p14:xfrm>
                <a:off x="2099687" y="2483576"/>
                <a:ext cx="184680" cy="25128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052B7F9B-9B09-D1DB-6222-EE94FE779A36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2090687" y="2474576"/>
                  <a:ext cx="20232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035372A8-0AAA-5F2D-3E53-BB16844715ED}"/>
                    </a:ext>
                  </a:extLst>
                </p14:cNvPr>
                <p14:cNvContentPartPr/>
                <p14:nvPr/>
              </p14:nvContentPartPr>
              <p14:xfrm>
                <a:off x="2316047" y="2693096"/>
                <a:ext cx="20160" cy="252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035372A8-0AAA-5F2D-3E53-BB16844715ED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2307407" y="2684096"/>
                  <a:ext cx="3780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5745385B-F255-E19C-E82A-F8E8AAEF7847}"/>
                    </a:ext>
                  </a:extLst>
                </p14:cNvPr>
                <p14:cNvContentPartPr/>
                <p14:nvPr/>
              </p14:nvContentPartPr>
              <p14:xfrm>
                <a:off x="2413247" y="2452616"/>
                <a:ext cx="103680" cy="23868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5745385B-F255-E19C-E82A-F8E8AAEF7847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2404607" y="2443976"/>
                  <a:ext cx="12132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F32959E2-8081-93FB-93D1-FC8E28DB58BE}"/>
                    </a:ext>
                  </a:extLst>
                </p14:cNvPr>
                <p14:cNvContentPartPr/>
                <p14:nvPr/>
              </p14:nvContentPartPr>
              <p14:xfrm>
                <a:off x="2588567" y="2482496"/>
                <a:ext cx="135720" cy="21636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F32959E2-8081-93FB-93D1-FC8E28DB58BE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2579927" y="2473856"/>
                  <a:ext cx="1533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BFBE062E-912E-AE85-E6AF-5B4F806218AF}"/>
                    </a:ext>
                  </a:extLst>
                </p14:cNvPr>
                <p14:cNvContentPartPr/>
                <p14:nvPr/>
              </p14:nvContentPartPr>
              <p14:xfrm>
                <a:off x="2773607" y="2491136"/>
                <a:ext cx="121320" cy="19116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BFBE062E-912E-AE85-E6AF-5B4F806218AF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2764967" y="2482136"/>
                  <a:ext cx="13896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A21E9AD1-CA47-1AAD-74CE-65AA7E7614AC}"/>
                    </a:ext>
                  </a:extLst>
                </p14:cNvPr>
                <p14:cNvContentPartPr/>
                <p14:nvPr/>
              </p14:nvContentPartPr>
              <p14:xfrm>
                <a:off x="2906807" y="2382416"/>
                <a:ext cx="50040" cy="360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A21E9AD1-CA47-1AAD-74CE-65AA7E7614AC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2898167" y="2373416"/>
                  <a:ext cx="676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6D9C94E9-83D7-C464-3DCC-32D8F854169E}"/>
                    </a:ext>
                  </a:extLst>
                </p14:cNvPr>
                <p14:cNvContentPartPr/>
                <p14:nvPr/>
              </p14:nvContentPartPr>
              <p14:xfrm>
                <a:off x="2983127" y="2265776"/>
                <a:ext cx="140040" cy="25164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6D9C94E9-83D7-C464-3DCC-32D8F854169E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2974487" y="2256776"/>
                  <a:ext cx="15768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E91E3921-74ED-AAA0-36AB-22BFF9EA2B43}"/>
                    </a:ext>
                  </a:extLst>
                </p14:cNvPr>
                <p14:cNvContentPartPr/>
                <p14:nvPr/>
              </p14:nvContentPartPr>
              <p14:xfrm>
                <a:off x="3246287" y="2538656"/>
                <a:ext cx="248400" cy="3369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E91E3921-74ED-AAA0-36AB-22BFF9EA2B43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3237287" y="2530016"/>
                  <a:ext cx="266040" cy="35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08A4F845-AD5E-1F1E-A9A8-4275CE6911DD}"/>
                    </a:ext>
                  </a:extLst>
                </p14:cNvPr>
                <p14:cNvContentPartPr/>
                <p14:nvPr/>
              </p14:nvContentPartPr>
              <p14:xfrm>
                <a:off x="2169527" y="2809016"/>
                <a:ext cx="1502640" cy="10980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08A4F845-AD5E-1F1E-A9A8-4275CE6911DD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2160527" y="2800016"/>
                  <a:ext cx="152028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151DAF86-5D7E-6F97-3663-FDAD2238E2D7}"/>
                    </a:ext>
                  </a:extLst>
                </p14:cNvPr>
                <p14:cNvContentPartPr/>
                <p14:nvPr/>
              </p14:nvContentPartPr>
              <p14:xfrm>
                <a:off x="2288327" y="3016376"/>
                <a:ext cx="199080" cy="23616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151DAF86-5D7E-6F97-3663-FDAD2238E2D7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2279327" y="3007736"/>
                  <a:ext cx="21672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8BC86604-4F31-25D0-4B2C-5C55C5C899AC}"/>
                    </a:ext>
                  </a:extLst>
                </p14:cNvPr>
                <p14:cNvContentPartPr/>
                <p14:nvPr/>
              </p14:nvContentPartPr>
              <p14:xfrm>
                <a:off x="2535287" y="2986856"/>
                <a:ext cx="129600" cy="29844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8BC86604-4F31-25D0-4B2C-5C55C5C899AC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2526647" y="2978216"/>
                  <a:ext cx="14724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FFA4D007-C170-77C9-A9D2-C482D7393CD6}"/>
                    </a:ext>
                  </a:extLst>
                </p14:cNvPr>
                <p14:cNvContentPartPr/>
                <p14:nvPr/>
              </p14:nvContentPartPr>
              <p14:xfrm>
                <a:off x="2720327" y="3184496"/>
                <a:ext cx="11880" cy="1260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FFA4D007-C170-77C9-A9D2-C482D7393CD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2711687" y="3175856"/>
                  <a:ext cx="2952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C93598FB-06B3-EE9C-56A3-1588AE314E37}"/>
                    </a:ext>
                  </a:extLst>
                </p14:cNvPr>
                <p14:cNvContentPartPr/>
                <p14:nvPr/>
              </p14:nvContentPartPr>
              <p14:xfrm>
                <a:off x="2757407" y="3015656"/>
                <a:ext cx="164160" cy="22860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C93598FB-06B3-EE9C-56A3-1588AE314E37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2748767" y="3006656"/>
                  <a:ext cx="18180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A2BCB1E5-773F-6EBC-24B3-A831800AD0FD}"/>
                    </a:ext>
                  </a:extLst>
                </p14:cNvPr>
                <p14:cNvContentPartPr/>
                <p14:nvPr/>
              </p14:nvContentPartPr>
              <p14:xfrm>
                <a:off x="3029567" y="2998376"/>
                <a:ext cx="212760" cy="24552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A2BCB1E5-773F-6EBC-24B3-A831800AD0FD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3020927" y="2989376"/>
                  <a:ext cx="23040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3D6A9307-D899-D7BD-3853-AF00AF25E5CE}"/>
                    </a:ext>
                  </a:extLst>
                </p14:cNvPr>
                <p14:cNvContentPartPr/>
                <p14:nvPr/>
              </p14:nvContentPartPr>
              <p14:xfrm>
                <a:off x="4058807" y="2686616"/>
                <a:ext cx="153000" cy="8496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3D6A9307-D899-D7BD-3853-AF00AF25E5CE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4049807" y="2677616"/>
                  <a:ext cx="17064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74CF1DFF-DEE1-DD23-DCE4-B2F4DA1B3C15}"/>
                    </a:ext>
                  </a:extLst>
                </p14:cNvPr>
                <p14:cNvContentPartPr/>
                <p14:nvPr/>
              </p14:nvContentPartPr>
              <p14:xfrm>
                <a:off x="4055927" y="2787776"/>
                <a:ext cx="140400" cy="4104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74CF1DFF-DEE1-DD23-DCE4-B2F4DA1B3C15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4046927" y="2778776"/>
                  <a:ext cx="1580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EB0BB516-A480-7DFB-EC8B-A65D6F501049}"/>
                    </a:ext>
                  </a:extLst>
                </p14:cNvPr>
                <p14:cNvContentPartPr/>
                <p14:nvPr/>
              </p14:nvContentPartPr>
              <p14:xfrm>
                <a:off x="807287" y="3617576"/>
                <a:ext cx="195840" cy="36684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EB0BB516-A480-7DFB-EC8B-A65D6F501049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798647" y="3608936"/>
                  <a:ext cx="213480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26F1D33B-3A62-4CC1-9BBE-D55126B8D93E}"/>
                    </a:ext>
                  </a:extLst>
                </p14:cNvPr>
                <p14:cNvContentPartPr/>
                <p14:nvPr/>
              </p14:nvContentPartPr>
              <p14:xfrm>
                <a:off x="1058927" y="3626576"/>
                <a:ext cx="90720" cy="41292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26F1D33B-3A62-4CC1-9BBE-D55126B8D93E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1050287" y="3617936"/>
                  <a:ext cx="108360" cy="43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8D12DC0A-1927-EE60-C848-F219539C0A14}"/>
                    </a:ext>
                  </a:extLst>
                </p14:cNvPr>
                <p14:cNvContentPartPr/>
                <p14:nvPr/>
              </p14:nvContentPartPr>
              <p14:xfrm>
                <a:off x="1532687" y="3486536"/>
                <a:ext cx="249840" cy="40788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8D12DC0A-1927-EE60-C848-F219539C0A14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1523687" y="3477536"/>
                  <a:ext cx="26748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22BBFA65-5764-5AD2-303C-7C61E09AF44D}"/>
                    </a:ext>
                  </a:extLst>
                </p14:cNvPr>
                <p14:cNvContentPartPr/>
                <p14:nvPr/>
              </p14:nvContentPartPr>
              <p14:xfrm>
                <a:off x="1981607" y="3644576"/>
                <a:ext cx="58680" cy="11196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22BBFA65-5764-5AD2-303C-7C61E09AF44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1972607" y="3635936"/>
                  <a:ext cx="7632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40483470-26B4-2938-61DC-AC20DB3F3A9A}"/>
                    </a:ext>
                  </a:extLst>
                </p14:cNvPr>
                <p14:cNvContentPartPr/>
                <p14:nvPr/>
              </p14:nvContentPartPr>
              <p14:xfrm>
                <a:off x="2243687" y="3597416"/>
                <a:ext cx="205920" cy="27036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40483470-26B4-2938-61DC-AC20DB3F3A9A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2234687" y="3588776"/>
                  <a:ext cx="22356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424CCD65-E345-4F1A-393A-E06907B961C6}"/>
                    </a:ext>
                  </a:extLst>
                </p14:cNvPr>
                <p14:cNvContentPartPr/>
                <p14:nvPr/>
              </p14:nvContentPartPr>
              <p14:xfrm>
                <a:off x="2429087" y="3576536"/>
                <a:ext cx="87480" cy="31680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424CCD65-E345-4F1A-393A-E06907B961C6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2420087" y="3567896"/>
                  <a:ext cx="105120" cy="33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3A2AFEF3-1D17-14C1-A03A-FAB23CCD30B2}"/>
                    </a:ext>
                  </a:extLst>
                </p14:cNvPr>
                <p14:cNvContentPartPr/>
                <p14:nvPr/>
              </p14:nvContentPartPr>
              <p14:xfrm>
                <a:off x="2579927" y="3829256"/>
                <a:ext cx="31680" cy="2268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3A2AFEF3-1D17-14C1-A03A-FAB23CCD30B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2571287" y="3820256"/>
                  <a:ext cx="4932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309D140D-9B1E-9E86-8E9B-19A0B09CEE8B}"/>
                    </a:ext>
                  </a:extLst>
                </p14:cNvPr>
                <p14:cNvContentPartPr/>
                <p14:nvPr/>
              </p14:nvContentPartPr>
              <p14:xfrm>
                <a:off x="2657687" y="3586976"/>
                <a:ext cx="105120" cy="29448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309D140D-9B1E-9E86-8E9B-19A0B09CEE8B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2648687" y="3578336"/>
                  <a:ext cx="12276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FED81422-CBF1-B110-0F79-D7372FC6DE9E}"/>
                    </a:ext>
                  </a:extLst>
                </p14:cNvPr>
                <p14:cNvContentPartPr/>
                <p14:nvPr/>
              </p14:nvContentPartPr>
              <p14:xfrm>
                <a:off x="2944247" y="3685616"/>
                <a:ext cx="163800" cy="34704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FED81422-CBF1-B110-0F79-D7372FC6DE9E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2935247" y="3676976"/>
                  <a:ext cx="18144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CB4EB3EB-2436-6688-F853-E0DD59214E67}"/>
                    </a:ext>
                  </a:extLst>
                </p14:cNvPr>
                <p14:cNvContentPartPr/>
                <p14:nvPr/>
              </p14:nvContentPartPr>
              <p14:xfrm>
                <a:off x="3269327" y="3577976"/>
                <a:ext cx="549360" cy="27864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CB4EB3EB-2436-6688-F853-E0DD59214E67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3260327" y="3568976"/>
                  <a:ext cx="56700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5EC7BA62-82BB-C9DD-6C1F-C01E74FFF875}"/>
                    </a:ext>
                  </a:extLst>
                </p14:cNvPr>
                <p14:cNvContentPartPr/>
                <p14:nvPr/>
              </p14:nvContentPartPr>
              <p14:xfrm>
                <a:off x="3725807" y="3415976"/>
                <a:ext cx="102240" cy="5112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5EC7BA62-82BB-C9DD-6C1F-C01E74FFF875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3717167" y="3407336"/>
                  <a:ext cx="11988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D9B95542-1747-1C32-F95D-7B96B60454EA}"/>
                    </a:ext>
                  </a:extLst>
                </p14:cNvPr>
                <p14:cNvContentPartPr/>
                <p14:nvPr/>
              </p14:nvContentPartPr>
              <p14:xfrm>
                <a:off x="3843527" y="3326336"/>
                <a:ext cx="68400" cy="18540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D9B95542-1747-1C32-F95D-7B96B60454EA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3834527" y="3317696"/>
                  <a:ext cx="8604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64D064CA-3060-B0E1-E039-455F84743DDD}"/>
                    </a:ext>
                  </a:extLst>
                </p14:cNvPr>
                <p14:cNvContentPartPr/>
                <p14:nvPr/>
              </p14:nvContentPartPr>
              <p14:xfrm>
                <a:off x="1184567" y="3754016"/>
                <a:ext cx="145080" cy="16272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64D064CA-3060-B0E1-E039-455F84743DDD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1175927" y="3745376"/>
                  <a:ext cx="16272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2A8CCDE7-CCEC-D44A-6275-C96E0BF262CC}"/>
                    </a:ext>
                  </a:extLst>
                </p14:cNvPr>
                <p14:cNvContentPartPr/>
                <p14:nvPr/>
              </p14:nvContentPartPr>
              <p14:xfrm>
                <a:off x="1341167" y="3712976"/>
                <a:ext cx="64800" cy="16524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2A8CCDE7-CCEC-D44A-6275-C96E0BF262CC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332167" y="3703976"/>
                  <a:ext cx="824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B92C2F5B-3965-CFB1-82DA-E821FAEBCD56}"/>
                    </a:ext>
                  </a:extLst>
                </p14:cNvPr>
                <p14:cNvContentPartPr/>
                <p14:nvPr/>
              </p14:nvContentPartPr>
              <p14:xfrm>
                <a:off x="1447367" y="3720536"/>
                <a:ext cx="163800" cy="163080"/>
              </p14:xfrm>
            </p:contentPart>
          </mc:Choice>
          <mc:Fallback xmlns=""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B92C2F5B-3965-CFB1-82DA-E821FAEBCD56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1438367" y="3711896"/>
                  <a:ext cx="181440" cy="180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6CB6A652-45EC-2DDC-2E43-B12F1C78979E}"/>
              </a:ext>
            </a:extLst>
          </p:cNvPr>
          <p:cNvGrpSpPr/>
          <p:nvPr/>
        </p:nvGrpSpPr>
        <p:grpSpPr>
          <a:xfrm>
            <a:off x="4345007" y="3354416"/>
            <a:ext cx="3082680" cy="473040"/>
            <a:chOff x="4345007" y="3354416"/>
            <a:chExt cx="3082680" cy="473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3A067337-A207-D919-86A9-56A855569FE6}"/>
                    </a:ext>
                  </a:extLst>
                </p14:cNvPr>
                <p14:cNvContentPartPr/>
                <p14:nvPr/>
              </p14:nvContentPartPr>
              <p14:xfrm>
                <a:off x="4345007" y="3539096"/>
                <a:ext cx="380520" cy="22248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3A067337-A207-D919-86A9-56A855569FE6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4336367" y="3530456"/>
                  <a:ext cx="39816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4394C8A3-7967-DBF9-ED1A-8AF4AA4A886B}"/>
                    </a:ext>
                  </a:extLst>
                </p14:cNvPr>
                <p14:cNvContentPartPr/>
                <p14:nvPr/>
              </p14:nvContentPartPr>
              <p14:xfrm>
                <a:off x="4761167" y="3661856"/>
                <a:ext cx="112320" cy="16236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4394C8A3-7967-DBF9-ED1A-8AF4AA4A886B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4752527" y="3653216"/>
                  <a:ext cx="1299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198DF5A1-752A-8869-56AD-9E81D87FE723}"/>
                    </a:ext>
                  </a:extLst>
                </p14:cNvPr>
                <p14:cNvContentPartPr/>
                <p14:nvPr/>
              </p14:nvContentPartPr>
              <p14:xfrm>
                <a:off x="4929647" y="3656816"/>
                <a:ext cx="11520" cy="17064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198DF5A1-752A-8869-56AD-9E81D87FE723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4920647" y="3647816"/>
                  <a:ext cx="291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AD3A8B67-A9F0-F167-7769-870D974F521A}"/>
                    </a:ext>
                  </a:extLst>
                </p14:cNvPr>
                <p14:cNvContentPartPr/>
                <p14:nvPr/>
              </p14:nvContentPartPr>
              <p14:xfrm>
                <a:off x="4993367" y="3623696"/>
                <a:ext cx="150840" cy="18756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AD3A8B67-A9F0-F167-7769-870D974F521A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4984367" y="3614696"/>
                  <a:ext cx="16848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A0F8AABB-2461-8BBD-03F9-911CBB15383C}"/>
                    </a:ext>
                  </a:extLst>
                </p14:cNvPr>
                <p14:cNvContentPartPr/>
                <p14:nvPr/>
              </p14:nvContentPartPr>
              <p14:xfrm>
                <a:off x="5274167" y="3565016"/>
                <a:ext cx="89640" cy="3744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A0F8AABB-2461-8BBD-03F9-911CBB15383C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5265167" y="3556376"/>
                  <a:ext cx="10728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16BAE6EA-0A38-86C5-E2DC-9C0E41DE5D78}"/>
                    </a:ext>
                  </a:extLst>
                </p14:cNvPr>
                <p14:cNvContentPartPr/>
                <p14:nvPr/>
              </p14:nvContentPartPr>
              <p14:xfrm>
                <a:off x="5249327" y="3612176"/>
                <a:ext cx="97560" cy="20160"/>
              </p14:xfrm>
            </p:contentPart>
          </mc:Choice>
          <mc:Fallback xmlns=""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16BAE6EA-0A38-86C5-E2DC-9C0E41DE5D78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5240327" y="3603536"/>
                  <a:ext cx="1152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611E215C-9474-1A0E-954A-118AFC758969}"/>
                    </a:ext>
                  </a:extLst>
                </p14:cNvPr>
                <p14:cNvContentPartPr/>
                <p14:nvPr/>
              </p14:nvContentPartPr>
              <p14:xfrm>
                <a:off x="5563607" y="3473576"/>
                <a:ext cx="231840" cy="138600"/>
              </p14:xfrm>
            </p:contentPart>
          </mc:Choice>
          <mc:Fallback xmlns=""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611E215C-9474-1A0E-954A-118AFC758969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5554607" y="3464936"/>
                  <a:ext cx="24948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F75D17A0-9A40-4D68-FFB9-2FDB53CD6F16}"/>
                    </a:ext>
                  </a:extLst>
                </p14:cNvPr>
                <p14:cNvContentPartPr/>
                <p14:nvPr/>
              </p14:nvContentPartPr>
              <p14:xfrm>
                <a:off x="5860967" y="3583736"/>
                <a:ext cx="138960" cy="18756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F75D17A0-9A40-4D68-FFB9-2FDB53CD6F16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5852327" y="3575096"/>
                  <a:ext cx="15660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F9E252D8-578B-10B0-82A3-769B1015A215}"/>
                    </a:ext>
                  </a:extLst>
                </p14:cNvPr>
                <p14:cNvContentPartPr/>
                <p14:nvPr/>
              </p14:nvContentPartPr>
              <p14:xfrm>
                <a:off x="6047807" y="3585176"/>
                <a:ext cx="6120" cy="17172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F9E252D8-578B-10B0-82A3-769B1015A215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6039167" y="3576176"/>
                  <a:ext cx="2376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0D9B05D2-2EBD-747C-D30C-B2F320862D1D}"/>
                    </a:ext>
                  </a:extLst>
                </p14:cNvPr>
                <p14:cNvContentPartPr/>
                <p14:nvPr/>
              </p14:nvContentPartPr>
              <p14:xfrm>
                <a:off x="6102527" y="3572576"/>
                <a:ext cx="137160" cy="18036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0D9B05D2-2EBD-747C-D30C-B2F320862D1D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6093887" y="3563936"/>
                  <a:ext cx="1548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A4D9E48F-06A8-6112-6825-DC2AACFCD892}"/>
                    </a:ext>
                  </a:extLst>
                </p14:cNvPr>
                <p14:cNvContentPartPr/>
                <p14:nvPr/>
              </p14:nvContentPartPr>
              <p14:xfrm>
                <a:off x="6369287" y="3577616"/>
                <a:ext cx="17640" cy="28080"/>
              </p14:xfrm>
            </p:contentPart>
          </mc:Choice>
          <mc:Fallback xmlns=""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A4D9E48F-06A8-6112-6825-DC2AACFCD892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6360287" y="3568976"/>
                  <a:ext cx="352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E9EE3896-603E-B5CC-4FE0-DF2E782DA13C}"/>
                    </a:ext>
                  </a:extLst>
                </p14:cNvPr>
                <p14:cNvContentPartPr/>
                <p14:nvPr/>
              </p14:nvContentPartPr>
              <p14:xfrm>
                <a:off x="6502487" y="3354416"/>
                <a:ext cx="236160" cy="321840"/>
              </p14:xfrm>
            </p:contentPart>
          </mc:Choice>
          <mc:Fallback xmlns=""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E9EE3896-603E-B5CC-4FE0-DF2E782DA13C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6493847" y="3345776"/>
                  <a:ext cx="253800" cy="33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567E4189-2185-B33B-105D-3EFD92ADD7E6}"/>
                    </a:ext>
                  </a:extLst>
                </p14:cNvPr>
                <p14:cNvContentPartPr/>
                <p14:nvPr/>
              </p14:nvContentPartPr>
              <p14:xfrm>
                <a:off x="6803807" y="3571496"/>
                <a:ext cx="103320" cy="143640"/>
              </p14:xfrm>
            </p:contentPart>
          </mc:Choice>
          <mc:Fallback xmlns=""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567E4189-2185-B33B-105D-3EFD92ADD7E6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6794807" y="3562856"/>
                  <a:ext cx="12096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33CF97A8-61CF-B7E0-244A-7BDA3D94BF0C}"/>
                    </a:ext>
                  </a:extLst>
                </p14:cNvPr>
                <p14:cNvContentPartPr/>
                <p14:nvPr/>
              </p14:nvContentPartPr>
              <p14:xfrm>
                <a:off x="6953927" y="3569336"/>
                <a:ext cx="16560" cy="168480"/>
              </p14:xfrm>
            </p:contentPart>
          </mc:Choice>
          <mc:Fallback xmlns=""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33CF97A8-61CF-B7E0-244A-7BDA3D94BF0C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6945287" y="3560336"/>
                  <a:ext cx="3420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EF416164-7320-F026-A0D8-CA9339B4FAC6}"/>
                    </a:ext>
                  </a:extLst>
                </p14:cNvPr>
                <p14:cNvContentPartPr/>
                <p14:nvPr/>
              </p14:nvContentPartPr>
              <p14:xfrm>
                <a:off x="7027367" y="3570416"/>
                <a:ext cx="131040" cy="179640"/>
              </p14:xfrm>
            </p:contentPart>
          </mc:Choice>
          <mc:Fallback xmlns=""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EF416164-7320-F026-A0D8-CA9339B4FAC6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7018727" y="3561416"/>
                  <a:ext cx="14868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AFB91EC5-BE29-D609-DBC8-EEF89BE0DA33}"/>
                    </a:ext>
                  </a:extLst>
                </p14:cNvPr>
                <p14:cNvContentPartPr/>
                <p14:nvPr/>
              </p14:nvContentPartPr>
              <p14:xfrm>
                <a:off x="7365047" y="3529016"/>
                <a:ext cx="62640" cy="6012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AFB91EC5-BE29-D609-DBC8-EEF89BE0DA33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7356047" y="3520376"/>
                  <a:ext cx="80280" cy="7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88534999-021D-CB49-357D-A4EA4E8C5CAB}"/>
              </a:ext>
            </a:extLst>
          </p:cNvPr>
          <p:cNvGrpSpPr/>
          <p:nvPr/>
        </p:nvGrpSpPr>
        <p:grpSpPr>
          <a:xfrm>
            <a:off x="7621727" y="3094856"/>
            <a:ext cx="2546280" cy="591840"/>
            <a:chOff x="7621727" y="3094856"/>
            <a:chExt cx="2546280" cy="591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4A609553-1D2E-BAE5-CBFC-BB08DC0E4957}"/>
                    </a:ext>
                  </a:extLst>
                </p14:cNvPr>
                <p14:cNvContentPartPr/>
                <p14:nvPr/>
              </p14:nvContentPartPr>
              <p14:xfrm>
                <a:off x="7621727" y="3281336"/>
                <a:ext cx="159480" cy="352440"/>
              </p14:xfrm>
            </p:contentPart>
          </mc:Choice>
          <mc:Fallback xmlns=""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4A609553-1D2E-BAE5-CBFC-BB08DC0E4957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7612727" y="3272336"/>
                  <a:ext cx="177120" cy="37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32381AC4-2343-4449-C248-63C43042B05C}"/>
                    </a:ext>
                  </a:extLst>
                </p14:cNvPr>
                <p14:cNvContentPartPr/>
                <p14:nvPr/>
              </p14:nvContentPartPr>
              <p14:xfrm>
                <a:off x="7882367" y="3421016"/>
                <a:ext cx="591840" cy="19584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32381AC4-2343-4449-C248-63C43042B05C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7873367" y="3412376"/>
                  <a:ext cx="60948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837C10DB-2055-3064-D0D0-54B36D6188C7}"/>
                    </a:ext>
                  </a:extLst>
                </p14:cNvPr>
                <p14:cNvContentPartPr/>
                <p14:nvPr/>
              </p14:nvContentPartPr>
              <p14:xfrm>
                <a:off x="8611727" y="3610736"/>
                <a:ext cx="22320" cy="504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837C10DB-2055-3064-D0D0-54B36D6188C7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8602727" y="3601736"/>
                  <a:ext cx="3996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D5932CE2-6EB3-F552-285F-0F7C090BBA4E}"/>
                    </a:ext>
                  </a:extLst>
                </p14:cNvPr>
                <p14:cNvContentPartPr/>
                <p14:nvPr/>
              </p14:nvContentPartPr>
              <p14:xfrm>
                <a:off x="8705687" y="3316616"/>
                <a:ext cx="212040" cy="279360"/>
              </p14:xfrm>
            </p:contentPart>
          </mc:Choice>
          <mc:Fallback xmlns=""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D5932CE2-6EB3-F552-285F-0F7C090BBA4E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8696687" y="3307616"/>
                  <a:ext cx="22968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504316A6-AEAF-9D0C-B23A-C74C84DC7C6F}"/>
                    </a:ext>
                  </a:extLst>
                </p14:cNvPr>
                <p14:cNvContentPartPr/>
                <p14:nvPr/>
              </p14:nvContentPartPr>
              <p14:xfrm>
                <a:off x="8923847" y="3313016"/>
                <a:ext cx="102960" cy="29016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504316A6-AEAF-9D0C-B23A-C74C84DC7C6F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8915207" y="3304016"/>
                  <a:ext cx="12060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6F1BE210-5945-8B7F-716B-742C53546B62}"/>
                    </a:ext>
                  </a:extLst>
                </p14:cNvPr>
                <p14:cNvContentPartPr/>
                <p14:nvPr/>
              </p14:nvContentPartPr>
              <p14:xfrm>
                <a:off x="9165047" y="3418136"/>
                <a:ext cx="264240" cy="26856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6F1BE210-5945-8B7F-716B-742C53546B62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9156407" y="3409496"/>
                  <a:ext cx="28188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FCE6D684-FD0E-91DD-168F-BACD6C80D9D7}"/>
                    </a:ext>
                  </a:extLst>
                </p14:cNvPr>
                <p14:cNvContentPartPr/>
                <p14:nvPr/>
              </p14:nvContentPartPr>
              <p14:xfrm>
                <a:off x="9075767" y="3568976"/>
                <a:ext cx="14400" cy="1440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FCE6D684-FD0E-91DD-168F-BACD6C80D9D7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9067127" y="3560336"/>
                  <a:ext cx="320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0BF6BB81-EA6D-A867-87D8-A1D7CDAEC080}"/>
                    </a:ext>
                  </a:extLst>
                </p14:cNvPr>
                <p14:cNvContentPartPr/>
                <p14:nvPr/>
              </p14:nvContentPartPr>
              <p14:xfrm>
                <a:off x="9091967" y="3329216"/>
                <a:ext cx="86040" cy="258120"/>
              </p14:xfrm>
            </p:contentPart>
          </mc:Choice>
          <mc:Fallback xmlns=""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0BF6BB81-EA6D-A867-87D8-A1D7CDAEC080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9083327" y="3320216"/>
                  <a:ext cx="10368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9995A08B-2914-9910-64F2-B0DBDA6A9CD2}"/>
                    </a:ext>
                  </a:extLst>
                </p14:cNvPr>
                <p14:cNvContentPartPr/>
                <p14:nvPr/>
              </p14:nvContentPartPr>
              <p14:xfrm>
                <a:off x="9450527" y="3385736"/>
                <a:ext cx="559440" cy="19944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9995A08B-2914-9910-64F2-B0DBDA6A9CD2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9441527" y="3376736"/>
                  <a:ext cx="57708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B06F628C-30B1-916C-D57E-B85EECE420E6}"/>
                    </a:ext>
                  </a:extLst>
                </p14:cNvPr>
                <p14:cNvContentPartPr/>
                <p14:nvPr/>
              </p14:nvContentPartPr>
              <p14:xfrm>
                <a:off x="9950567" y="3178376"/>
                <a:ext cx="104400" cy="3996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B06F628C-30B1-916C-D57E-B85EECE420E6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9941567" y="3169736"/>
                  <a:ext cx="12204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C621BA21-2407-99AD-5253-FAD22C5D7D42}"/>
                    </a:ext>
                  </a:extLst>
                </p14:cNvPr>
                <p14:cNvContentPartPr/>
                <p14:nvPr/>
              </p14:nvContentPartPr>
              <p14:xfrm>
                <a:off x="10121927" y="3094856"/>
                <a:ext cx="46080" cy="236520"/>
              </p14:xfrm>
            </p:contentPart>
          </mc:Choice>
          <mc:Fallback xmlns=""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C621BA21-2407-99AD-5253-FAD22C5D7D42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10112927" y="3085856"/>
                  <a:ext cx="63720" cy="25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9C421A0C-B84F-4AB9-3557-29C77D31EA2C}"/>
              </a:ext>
            </a:extLst>
          </p:cNvPr>
          <p:cNvGrpSpPr/>
          <p:nvPr/>
        </p:nvGrpSpPr>
        <p:grpSpPr>
          <a:xfrm>
            <a:off x="871367" y="4613696"/>
            <a:ext cx="744840" cy="407520"/>
            <a:chOff x="871367" y="4613696"/>
            <a:chExt cx="744840" cy="40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E40F3871-8272-3136-7F18-921ECB0E6863}"/>
                    </a:ext>
                  </a:extLst>
                </p14:cNvPr>
                <p14:cNvContentPartPr/>
                <p14:nvPr/>
              </p14:nvContentPartPr>
              <p14:xfrm>
                <a:off x="904487" y="4733216"/>
                <a:ext cx="154080" cy="25020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E40F3871-8272-3136-7F18-921ECB0E6863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895847" y="4724576"/>
                  <a:ext cx="17172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D0A9C731-A2E8-1602-32AF-DF082C875515}"/>
                    </a:ext>
                  </a:extLst>
                </p14:cNvPr>
                <p14:cNvContentPartPr/>
                <p14:nvPr/>
              </p14:nvContentPartPr>
              <p14:xfrm>
                <a:off x="885407" y="4765976"/>
                <a:ext cx="193320" cy="22680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D0A9C731-A2E8-1602-32AF-DF082C875515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876767" y="4757336"/>
                  <a:ext cx="21096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A9158BCC-0954-2D47-29F5-CA5E108821B7}"/>
                    </a:ext>
                  </a:extLst>
                </p14:cNvPr>
                <p14:cNvContentPartPr/>
                <p14:nvPr/>
              </p14:nvContentPartPr>
              <p14:xfrm>
                <a:off x="871367" y="4613696"/>
                <a:ext cx="140400" cy="27720"/>
              </p14:xfrm>
            </p:contentPart>
          </mc:Choice>
          <mc:Fallback xmlns=""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A9158BCC-0954-2D47-29F5-CA5E108821B7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862367" y="4604696"/>
                  <a:ext cx="15804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0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A25578EE-FF1F-D440-8770-2DA5FC745F62}"/>
                    </a:ext>
                  </a:extLst>
                </p14:cNvPr>
                <p14:cNvContentPartPr/>
                <p14:nvPr/>
              </p14:nvContentPartPr>
              <p14:xfrm>
                <a:off x="1128407" y="4895936"/>
                <a:ext cx="85320" cy="12528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A25578EE-FF1F-D440-8770-2DA5FC745F62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1119767" y="4887296"/>
                  <a:ext cx="10296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1B78CD24-9650-88A6-C387-1A3968D5D56C}"/>
                    </a:ext>
                  </a:extLst>
                </p14:cNvPr>
                <p14:cNvContentPartPr/>
                <p14:nvPr/>
              </p14:nvContentPartPr>
              <p14:xfrm>
                <a:off x="1249367" y="4886936"/>
                <a:ext cx="120960" cy="11556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1B78CD24-9650-88A6-C387-1A3968D5D56C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1240727" y="4878296"/>
                  <a:ext cx="13860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02307CDC-4B12-E47F-2A72-23DBF08A6717}"/>
                    </a:ext>
                  </a:extLst>
                </p14:cNvPr>
                <p14:cNvContentPartPr/>
                <p14:nvPr/>
              </p14:nvContentPartPr>
              <p14:xfrm>
                <a:off x="1531967" y="4750856"/>
                <a:ext cx="65160" cy="2412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02307CDC-4B12-E47F-2A72-23DBF08A6717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1523327" y="4742216"/>
                  <a:ext cx="8280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6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CDE18DC7-BFF9-79A5-D706-6F1F490C88E4}"/>
                    </a:ext>
                  </a:extLst>
                </p14:cNvPr>
                <p14:cNvContentPartPr/>
                <p14:nvPr/>
              </p14:nvContentPartPr>
              <p14:xfrm>
                <a:off x="1525127" y="4813856"/>
                <a:ext cx="91080" cy="3924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CDE18DC7-BFF9-79A5-D706-6F1F490C88E4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1516127" y="4804856"/>
                  <a:ext cx="108720" cy="56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3ADF825C-1486-06C0-CC61-08821C9CDDBA}"/>
              </a:ext>
            </a:extLst>
          </p:cNvPr>
          <p:cNvGrpSpPr/>
          <p:nvPr/>
        </p:nvGrpSpPr>
        <p:grpSpPr>
          <a:xfrm>
            <a:off x="1990247" y="5010776"/>
            <a:ext cx="770040" cy="195120"/>
            <a:chOff x="1990247" y="5010776"/>
            <a:chExt cx="770040" cy="19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837D5790-D48A-9EB5-6249-5FD1630C0DCC}"/>
                    </a:ext>
                  </a:extLst>
                </p14:cNvPr>
                <p14:cNvContentPartPr/>
                <p14:nvPr/>
              </p14:nvContentPartPr>
              <p14:xfrm>
                <a:off x="1990247" y="5010776"/>
                <a:ext cx="304200" cy="19008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837D5790-D48A-9EB5-6249-5FD1630C0DCC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1981247" y="5002136"/>
                  <a:ext cx="32184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BA318AE8-2087-426F-8511-055B11711FA5}"/>
                    </a:ext>
                  </a:extLst>
                </p14:cNvPr>
                <p14:cNvContentPartPr/>
                <p14:nvPr/>
              </p14:nvContentPartPr>
              <p14:xfrm>
                <a:off x="2367527" y="5039576"/>
                <a:ext cx="120600" cy="16632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BA318AE8-2087-426F-8511-055B11711FA5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2358527" y="5030936"/>
                  <a:ext cx="13824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2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1E58CB80-046D-1A6C-438C-3F59D022C2A9}"/>
                    </a:ext>
                  </a:extLst>
                </p14:cNvPr>
                <p14:cNvContentPartPr/>
                <p14:nvPr/>
              </p14:nvContentPartPr>
              <p14:xfrm>
                <a:off x="2507927" y="5025176"/>
                <a:ext cx="33480" cy="17964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1E58CB80-046D-1A6C-438C-3F59D022C2A9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2498927" y="5016536"/>
                  <a:ext cx="5112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CE1A8DDA-3215-E449-60AC-447AF42FBCA3}"/>
                    </a:ext>
                  </a:extLst>
                </p14:cNvPr>
                <p14:cNvContentPartPr/>
                <p14:nvPr/>
              </p14:nvContentPartPr>
              <p14:xfrm>
                <a:off x="2597207" y="5033816"/>
                <a:ext cx="163080" cy="15336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CE1A8DDA-3215-E449-60AC-447AF42FBCA3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2588567" y="5024816"/>
                  <a:ext cx="180720" cy="171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99D9DA7E-3A0D-768C-273E-2E7CCF124D20}"/>
              </a:ext>
            </a:extLst>
          </p:cNvPr>
          <p:cNvGrpSpPr/>
          <p:nvPr/>
        </p:nvGrpSpPr>
        <p:grpSpPr>
          <a:xfrm>
            <a:off x="1917887" y="4506776"/>
            <a:ext cx="1069920" cy="320760"/>
            <a:chOff x="1917887" y="4506776"/>
            <a:chExt cx="1069920" cy="32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93CFADDF-9569-27E5-833C-949569D78C35}"/>
                    </a:ext>
                  </a:extLst>
                </p14:cNvPr>
                <p14:cNvContentPartPr/>
                <p14:nvPr/>
              </p14:nvContentPartPr>
              <p14:xfrm>
                <a:off x="1917887" y="4506776"/>
                <a:ext cx="282960" cy="17496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93CFADDF-9569-27E5-833C-949569D78C35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1908887" y="4498136"/>
                  <a:ext cx="30060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9094609B-FEF5-D76B-1368-A68456156C0B}"/>
                    </a:ext>
                  </a:extLst>
                </p14:cNvPr>
                <p14:cNvContentPartPr/>
                <p14:nvPr/>
              </p14:nvContentPartPr>
              <p14:xfrm>
                <a:off x="2291207" y="4528736"/>
                <a:ext cx="124920" cy="14292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9094609B-FEF5-D76B-1368-A68456156C0B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2282567" y="4520096"/>
                  <a:ext cx="14256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88A23205-CE41-743F-3A28-CF3806C0F3E3}"/>
                    </a:ext>
                  </a:extLst>
                </p14:cNvPr>
                <p14:cNvContentPartPr/>
                <p14:nvPr/>
              </p14:nvContentPartPr>
              <p14:xfrm>
                <a:off x="2424407" y="4525496"/>
                <a:ext cx="106920" cy="10368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88A23205-CE41-743F-3A28-CF3806C0F3E3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2415407" y="4516496"/>
                  <a:ext cx="12456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A87C07B7-B8B6-E764-39E0-A7616248464F}"/>
                    </a:ext>
                  </a:extLst>
                </p14:cNvPr>
                <p14:cNvContentPartPr/>
                <p14:nvPr/>
              </p14:nvContentPartPr>
              <p14:xfrm>
                <a:off x="1982327" y="4753736"/>
                <a:ext cx="756720" cy="73800"/>
              </p14:xfrm>
            </p:contentPart>
          </mc:Choice>
          <mc:Fallback xmlns=""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A87C07B7-B8B6-E764-39E0-A7616248464F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1973687" y="4745096"/>
                  <a:ext cx="77436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462B3F4B-128A-5A0D-D19C-38B68A96C181}"/>
                    </a:ext>
                  </a:extLst>
                </p14:cNvPr>
                <p14:cNvContentPartPr/>
                <p14:nvPr/>
              </p14:nvContentPartPr>
              <p14:xfrm>
                <a:off x="2909327" y="4616216"/>
                <a:ext cx="78480" cy="6912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462B3F4B-128A-5A0D-D19C-38B68A96C181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2900687" y="4607216"/>
                  <a:ext cx="961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F5BBFDFC-1D2C-E2DF-83CA-DADEA1CB2F25}"/>
                    </a:ext>
                  </a:extLst>
                </p14:cNvPr>
                <p14:cNvContentPartPr/>
                <p14:nvPr/>
              </p14:nvContentPartPr>
              <p14:xfrm>
                <a:off x="2912927" y="4720976"/>
                <a:ext cx="65160" cy="648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F5BBFDFC-1D2C-E2DF-83CA-DADEA1CB2F25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2904287" y="4711976"/>
                  <a:ext cx="82800" cy="2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A8FF3C7A-9119-4242-3EE8-A99723AC10A4}"/>
              </a:ext>
            </a:extLst>
          </p:cNvPr>
          <p:cNvGrpSpPr/>
          <p:nvPr/>
        </p:nvGrpSpPr>
        <p:grpSpPr>
          <a:xfrm>
            <a:off x="3203447" y="4073336"/>
            <a:ext cx="1476000" cy="709200"/>
            <a:chOff x="3203447" y="4073336"/>
            <a:chExt cx="1476000" cy="709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63A6E0C3-62AE-C4B4-1E53-587D3199E45D}"/>
                    </a:ext>
                  </a:extLst>
                </p14:cNvPr>
                <p14:cNvContentPartPr/>
                <p14:nvPr/>
              </p14:nvContentPartPr>
              <p14:xfrm>
                <a:off x="3203447" y="4366736"/>
                <a:ext cx="171000" cy="28512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63A6E0C3-62AE-C4B4-1E53-587D3199E45D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3194447" y="4357736"/>
                  <a:ext cx="18864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3323048C-89CB-6911-4A2D-A345E302B1E9}"/>
                    </a:ext>
                  </a:extLst>
                </p14:cNvPr>
                <p14:cNvContentPartPr/>
                <p14:nvPr/>
              </p14:nvContentPartPr>
              <p14:xfrm>
                <a:off x="3406487" y="4568336"/>
                <a:ext cx="17640" cy="1152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3323048C-89CB-6911-4A2D-A345E302B1E9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3397847" y="4559696"/>
                  <a:ext cx="352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AC2F47BD-D1DB-5F5B-6E74-78AC1365DC93}"/>
                    </a:ext>
                  </a:extLst>
                </p14:cNvPr>
                <p14:cNvContentPartPr/>
                <p14:nvPr/>
              </p14:nvContentPartPr>
              <p14:xfrm>
                <a:off x="3451127" y="4323896"/>
                <a:ext cx="154440" cy="33480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AC2F47BD-D1DB-5F5B-6E74-78AC1365DC93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3442487" y="4314896"/>
                  <a:ext cx="172080" cy="35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69F6E759-BAFC-59AA-2082-A050F25A635C}"/>
                    </a:ext>
                  </a:extLst>
                </p14:cNvPr>
                <p14:cNvContentPartPr/>
                <p14:nvPr/>
              </p14:nvContentPartPr>
              <p14:xfrm>
                <a:off x="3745247" y="4585256"/>
                <a:ext cx="9360" cy="1404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69F6E759-BAFC-59AA-2082-A050F25A635C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3736247" y="4576256"/>
                  <a:ext cx="2700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13CE07B5-CFF9-B643-AE35-4FDC4A7F440E}"/>
                    </a:ext>
                  </a:extLst>
                </p14:cNvPr>
                <p14:cNvContentPartPr/>
                <p14:nvPr/>
              </p14:nvContentPartPr>
              <p14:xfrm>
                <a:off x="3867287" y="4422896"/>
                <a:ext cx="121320" cy="19656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13CE07B5-CFF9-B643-AE35-4FDC4A7F440E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3858287" y="4413896"/>
                  <a:ext cx="13896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DBBB5559-00A6-3D24-7363-CC4AB7A07D24}"/>
                    </a:ext>
                  </a:extLst>
                </p14:cNvPr>
                <p14:cNvContentPartPr/>
                <p14:nvPr/>
              </p14:nvContentPartPr>
              <p14:xfrm>
                <a:off x="4014887" y="4384016"/>
                <a:ext cx="117360" cy="19332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DBBB5559-00A6-3D24-7363-CC4AB7A07D24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4005887" y="4375016"/>
                  <a:ext cx="1350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4F89F668-2CDA-05AE-9EA6-5F5F731E42B6}"/>
                    </a:ext>
                  </a:extLst>
                </p14:cNvPr>
                <p14:cNvContentPartPr/>
                <p14:nvPr/>
              </p14:nvContentPartPr>
              <p14:xfrm>
                <a:off x="4073567" y="4224896"/>
                <a:ext cx="117360" cy="3780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4F89F668-2CDA-05AE-9EA6-5F5F731E42B6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4064567" y="4215896"/>
                  <a:ext cx="13500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049344AF-4FCE-1B4E-F7A0-8AA6430AD31C}"/>
                    </a:ext>
                  </a:extLst>
                </p14:cNvPr>
                <p14:cNvContentPartPr/>
                <p14:nvPr/>
              </p14:nvContentPartPr>
              <p14:xfrm>
                <a:off x="4210727" y="4073336"/>
                <a:ext cx="110160" cy="26244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049344AF-4FCE-1B4E-F7A0-8AA6430AD31C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4201727" y="4064696"/>
                  <a:ext cx="12780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4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B9B1FFF5-872A-6081-BA9B-F368D8EED654}"/>
                    </a:ext>
                  </a:extLst>
                </p14:cNvPr>
                <p14:cNvContentPartPr/>
                <p14:nvPr/>
              </p14:nvContentPartPr>
              <p14:xfrm>
                <a:off x="4356527" y="4427936"/>
                <a:ext cx="240840" cy="279000"/>
              </p14:xfrm>
            </p:contentPart>
          </mc:Choice>
          <mc:Fallback xmlns=""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B9B1FFF5-872A-6081-BA9B-F368D8EED654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4347527" y="4418936"/>
                  <a:ext cx="25848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360A25E4-FFB3-61AB-44EF-5F3F905826B4}"/>
                    </a:ext>
                  </a:extLst>
                </p14:cNvPr>
                <p14:cNvContentPartPr/>
                <p14:nvPr/>
              </p14:nvContentPartPr>
              <p14:xfrm>
                <a:off x="3211727" y="4718096"/>
                <a:ext cx="1467720" cy="6444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360A25E4-FFB3-61AB-44EF-5F3F905826B4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3203087" y="4709456"/>
                  <a:ext cx="1485360" cy="82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3" name="Group 302">
            <a:extLst>
              <a:ext uri="{FF2B5EF4-FFF2-40B4-BE49-F238E27FC236}">
                <a16:creationId xmlns:a16="http://schemas.microsoft.com/office/drawing/2014/main" id="{9E7A2149-60F5-5FA2-795F-B98CABD0BFCF}"/>
              </a:ext>
            </a:extLst>
          </p:cNvPr>
          <p:cNvGrpSpPr/>
          <p:nvPr/>
        </p:nvGrpSpPr>
        <p:grpSpPr>
          <a:xfrm>
            <a:off x="3420527" y="4885496"/>
            <a:ext cx="878760" cy="402480"/>
            <a:chOff x="3420527" y="4885496"/>
            <a:chExt cx="878760" cy="40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ACF94214-3AF3-4318-5494-5B6F70D3B6A8}"/>
                    </a:ext>
                  </a:extLst>
                </p14:cNvPr>
                <p14:cNvContentPartPr/>
                <p14:nvPr/>
              </p14:nvContentPartPr>
              <p14:xfrm>
                <a:off x="3420527" y="4891616"/>
                <a:ext cx="200520" cy="277560"/>
              </p14:xfrm>
            </p:contentPart>
          </mc:Choice>
          <mc:Fallback xmlns=""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ACF94214-3AF3-4318-5494-5B6F70D3B6A8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3411527" y="4882976"/>
                  <a:ext cx="21816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2E524C02-3A51-E3C0-74EA-08CE57BE9517}"/>
                    </a:ext>
                  </a:extLst>
                </p14:cNvPr>
                <p14:cNvContentPartPr/>
                <p14:nvPr/>
              </p14:nvContentPartPr>
              <p14:xfrm>
                <a:off x="3635087" y="4893776"/>
                <a:ext cx="116640" cy="294840"/>
              </p14:xfrm>
            </p:contentPart>
          </mc:Choice>
          <mc:Fallback xmlns=""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2E524C02-3A51-E3C0-74EA-08CE57BE9517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3626447" y="4884776"/>
                  <a:ext cx="13428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DD3A2D59-3B45-73D7-90C6-54D6EE3564E5}"/>
                    </a:ext>
                  </a:extLst>
                </p14:cNvPr>
                <p14:cNvContentPartPr/>
                <p14:nvPr/>
              </p14:nvContentPartPr>
              <p14:xfrm>
                <a:off x="3834887" y="5083136"/>
                <a:ext cx="16560" cy="6156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DD3A2D59-3B45-73D7-90C6-54D6EE3564E5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3825887" y="5074496"/>
                  <a:ext cx="3420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F281B217-A715-0210-569D-60E770BA1D8A}"/>
                    </a:ext>
                  </a:extLst>
                </p14:cNvPr>
                <p14:cNvContentPartPr/>
                <p14:nvPr/>
              </p14:nvContentPartPr>
              <p14:xfrm>
                <a:off x="3875927" y="4885496"/>
                <a:ext cx="124920" cy="232920"/>
              </p14:xfrm>
            </p:contentPart>
          </mc:Choice>
          <mc:Fallback xmlns=""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F281B217-A715-0210-569D-60E770BA1D8A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3866927" y="4876856"/>
                  <a:ext cx="14256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10180141-CD34-0726-46C0-3CFA4BEC2610}"/>
                    </a:ext>
                  </a:extLst>
                </p14:cNvPr>
                <p14:cNvContentPartPr/>
                <p14:nvPr/>
              </p14:nvContentPartPr>
              <p14:xfrm>
                <a:off x="4143047" y="4958216"/>
                <a:ext cx="156240" cy="32976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10180141-CD34-0726-46C0-3CFA4BEC2610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4134407" y="4949216"/>
                  <a:ext cx="173880" cy="34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36E940CB-BDAF-1FFF-6AF2-79157F387094}"/>
              </a:ext>
            </a:extLst>
          </p:cNvPr>
          <p:cNvGrpSpPr/>
          <p:nvPr/>
        </p:nvGrpSpPr>
        <p:grpSpPr>
          <a:xfrm>
            <a:off x="4834607" y="4677416"/>
            <a:ext cx="129240" cy="102960"/>
            <a:chOff x="4834607" y="4677416"/>
            <a:chExt cx="129240" cy="102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B1B798CC-A968-9475-8662-4BD2A27DFF76}"/>
                    </a:ext>
                  </a:extLst>
                </p14:cNvPr>
                <p14:cNvContentPartPr/>
                <p14:nvPr/>
              </p14:nvContentPartPr>
              <p14:xfrm>
                <a:off x="4834607" y="4677416"/>
                <a:ext cx="104760" cy="3600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B1B798CC-A968-9475-8662-4BD2A27DFF76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4825967" y="4668776"/>
                  <a:ext cx="12240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C4435F41-41CB-683B-DAAD-2FC9FC4E3AF7}"/>
                    </a:ext>
                  </a:extLst>
                </p14:cNvPr>
                <p14:cNvContentPartPr/>
                <p14:nvPr/>
              </p14:nvContentPartPr>
              <p14:xfrm>
                <a:off x="4868807" y="4737536"/>
                <a:ext cx="95040" cy="4284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C4435F41-41CB-683B-DAAD-2FC9FC4E3AF7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4859807" y="4728896"/>
                  <a:ext cx="112680" cy="60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42">
            <p14:nvContentPartPr>
              <p14:cNvPr id="307" name="Ink 306">
                <a:extLst>
                  <a:ext uri="{FF2B5EF4-FFF2-40B4-BE49-F238E27FC236}">
                    <a16:creationId xmlns:a16="http://schemas.microsoft.com/office/drawing/2014/main" id="{3A38738E-E910-2076-CC14-C6DB932ED6BB}"/>
                  </a:ext>
                </a:extLst>
              </p14:cNvPr>
              <p14:cNvContentPartPr/>
              <p14:nvPr/>
            </p14:nvContentPartPr>
            <p14:xfrm>
              <a:off x="5421407" y="4791896"/>
              <a:ext cx="15120" cy="29880"/>
            </p14:xfrm>
          </p:contentPart>
        </mc:Choice>
        <mc:Fallback xmlns="">
          <p:pic>
            <p:nvPicPr>
              <p:cNvPr id="307" name="Ink 306">
                <a:extLst>
                  <a:ext uri="{FF2B5EF4-FFF2-40B4-BE49-F238E27FC236}">
                    <a16:creationId xmlns:a16="http://schemas.microsoft.com/office/drawing/2014/main" id="{3A38738E-E910-2076-CC14-C6DB932ED6BB}"/>
                  </a:ext>
                </a:extLst>
              </p:cNvPr>
              <p:cNvPicPr/>
              <p:nvPr/>
            </p:nvPicPr>
            <p:blipFill>
              <a:blip r:embed="rId443"/>
              <a:stretch>
                <a:fillRect/>
              </a:stretch>
            </p:blipFill>
            <p:spPr>
              <a:xfrm>
                <a:off x="5412767" y="4783256"/>
                <a:ext cx="32760" cy="47520"/>
              </a:xfrm>
              <a:prstGeom prst="rect">
                <a:avLst/>
              </a:prstGeom>
            </p:spPr>
          </p:pic>
        </mc:Fallback>
      </mc:AlternateContent>
      <p:grpSp>
        <p:nvGrpSpPr>
          <p:cNvPr id="330" name="Group 329">
            <a:extLst>
              <a:ext uri="{FF2B5EF4-FFF2-40B4-BE49-F238E27FC236}">
                <a16:creationId xmlns:a16="http://schemas.microsoft.com/office/drawing/2014/main" id="{7A6D5492-2200-CC6D-A204-4C42C9D53FAB}"/>
              </a:ext>
            </a:extLst>
          </p:cNvPr>
          <p:cNvGrpSpPr/>
          <p:nvPr/>
        </p:nvGrpSpPr>
        <p:grpSpPr>
          <a:xfrm>
            <a:off x="5171207" y="4013576"/>
            <a:ext cx="1399680" cy="1070640"/>
            <a:chOff x="5171207" y="4013576"/>
            <a:chExt cx="1399680" cy="107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EC1A400A-71C6-DFD0-65EC-24BE0D5D5664}"/>
                    </a:ext>
                  </a:extLst>
                </p14:cNvPr>
                <p14:cNvContentPartPr/>
                <p14:nvPr/>
              </p14:nvContentPartPr>
              <p14:xfrm>
                <a:off x="5171207" y="4306616"/>
                <a:ext cx="181800" cy="298440"/>
              </p14:xfrm>
            </p:contentPart>
          </mc:Choice>
          <mc:Fallback xmlns=""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EC1A400A-71C6-DFD0-65EC-24BE0D5D5664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5162207" y="4297976"/>
                  <a:ext cx="19944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DD4765A3-BCCE-B3CD-921E-E8A60F0C7FAD}"/>
                    </a:ext>
                  </a:extLst>
                </p14:cNvPr>
                <p14:cNvContentPartPr/>
                <p14:nvPr/>
              </p14:nvContentPartPr>
              <p14:xfrm>
                <a:off x="5389007" y="4318136"/>
                <a:ext cx="88200" cy="268920"/>
              </p14:xfrm>
            </p:contentPart>
          </mc:Choice>
          <mc:Fallback xmlns=""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DD4765A3-BCCE-B3CD-921E-E8A60F0C7FAD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5380367" y="4309496"/>
                  <a:ext cx="10584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316" name="Ink 315">
                  <a:extLst>
                    <a:ext uri="{FF2B5EF4-FFF2-40B4-BE49-F238E27FC236}">
                      <a16:creationId xmlns:a16="http://schemas.microsoft.com/office/drawing/2014/main" id="{56F8CA46-84A4-5E32-C4E7-18FA8767595E}"/>
                    </a:ext>
                  </a:extLst>
                </p14:cNvPr>
                <p14:cNvContentPartPr/>
                <p14:nvPr/>
              </p14:nvContentPartPr>
              <p14:xfrm>
                <a:off x="5535527" y="4517936"/>
                <a:ext cx="25200" cy="36720"/>
              </p14:xfrm>
            </p:contentPart>
          </mc:Choice>
          <mc:Fallback xmlns="">
            <p:pic>
              <p:nvPicPr>
                <p:cNvPr id="316" name="Ink 315">
                  <a:extLst>
                    <a:ext uri="{FF2B5EF4-FFF2-40B4-BE49-F238E27FC236}">
                      <a16:creationId xmlns:a16="http://schemas.microsoft.com/office/drawing/2014/main" id="{56F8CA46-84A4-5E32-C4E7-18FA8767595E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5526887" y="4508936"/>
                  <a:ext cx="4284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317" name="Ink 316">
                  <a:extLst>
                    <a:ext uri="{FF2B5EF4-FFF2-40B4-BE49-F238E27FC236}">
                      <a16:creationId xmlns:a16="http://schemas.microsoft.com/office/drawing/2014/main" id="{CE48F787-2197-B0AC-6BB1-5DC236ED2689}"/>
                    </a:ext>
                  </a:extLst>
                </p14:cNvPr>
                <p14:cNvContentPartPr/>
                <p14:nvPr/>
              </p14:nvContentPartPr>
              <p14:xfrm>
                <a:off x="5625167" y="4306256"/>
                <a:ext cx="118080" cy="231840"/>
              </p14:xfrm>
            </p:contentPart>
          </mc:Choice>
          <mc:Fallback xmlns="">
            <p:pic>
              <p:nvPicPr>
                <p:cNvPr id="317" name="Ink 316">
                  <a:extLst>
                    <a:ext uri="{FF2B5EF4-FFF2-40B4-BE49-F238E27FC236}">
                      <a16:creationId xmlns:a16="http://schemas.microsoft.com/office/drawing/2014/main" id="{CE48F787-2197-B0AC-6BB1-5DC236ED2689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5616527" y="4297616"/>
                  <a:ext cx="1357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6C5EEF24-6CF2-3B7F-2D28-F99330A70B85}"/>
                    </a:ext>
                  </a:extLst>
                </p14:cNvPr>
                <p14:cNvContentPartPr/>
                <p14:nvPr/>
              </p14:nvContentPartPr>
              <p14:xfrm>
                <a:off x="5783567" y="4375376"/>
                <a:ext cx="123840" cy="173880"/>
              </p14:xfrm>
            </p:contentPart>
          </mc:Choice>
          <mc:Fallback xmlns=""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6C5EEF24-6CF2-3B7F-2D28-F99330A70B85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5774927" y="4366736"/>
                  <a:ext cx="1414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FE97D3C8-6B1E-EEDB-8BC1-18800301D53A}"/>
                    </a:ext>
                  </a:extLst>
                </p14:cNvPr>
                <p14:cNvContentPartPr/>
                <p14:nvPr/>
              </p14:nvContentPartPr>
              <p14:xfrm>
                <a:off x="5915327" y="4117616"/>
                <a:ext cx="98280" cy="38880"/>
              </p14:xfrm>
            </p:contentPart>
          </mc:Choice>
          <mc:Fallback xmlns=""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FE97D3C8-6B1E-EEDB-8BC1-18800301D53A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5906687" y="4108616"/>
                  <a:ext cx="11592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86D39D7A-0560-1A4E-B253-89E9377AFE12}"/>
                    </a:ext>
                  </a:extLst>
                </p14:cNvPr>
                <p14:cNvContentPartPr/>
                <p14:nvPr/>
              </p14:nvContentPartPr>
              <p14:xfrm>
                <a:off x="6067247" y="4013576"/>
                <a:ext cx="75960" cy="223200"/>
              </p14:xfrm>
            </p:contentPart>
          </mc:Choice>
          <mc:Fallback xmlns=""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86D39D7A-0560-1A4E-B253-89E9377AFE12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6058247" y="4004936"/>
                  <a:ext cx="9360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18DD0036-45F4-9E21-2BE7-15F0F3EAB83A}"/>
                    </a:ext>
                  </a:extLst>
                </p14:cNvPr>
                <p14:cNvContentPartPr/>
                <p14:nvPr/>
              </p14:nvContentPartPr>
              <p14:xfrm>
                <a:off x="6115487" y="4034456"/>
                <a:ext cx="126000" cy="32400"/>
              </p14:xfrm>
            </p:contentPart>
          </mc:Choice>
          <mc:Fallback xmlns=""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18DD0036-45F4-9E21-2BE7-15F0F3EAB83A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6106487" y="4025456"/>
                  <a:ext cx="14364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10D2EB91-A840-7DF7-704C-721A4C66BCF7}"/>
                    </a:ext>
                  </a:extLst>
                </p14:cNvPr>
                <p14:cNvContentPartPr/>
                <p14:nvPr/>
              </p14:nvContentPartPr>
              <p14:xfrm>
                <a:off x="5267327" y="4683176"/>
                <a:ext cx="927360" cy="66240"/>
              </p14:xfrm>
            </p:contentPart>
          </mc:Choice>
          <mc:Fallback xmlns=""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10D2EB91-A840-7DF7-704C-721A4C66BCF7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5258327" y="4674536"/>
                  <a:ext cx="94500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2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CD16119B-1606-BA02-09C2-8AE95B114801}"/>
                    </a:ext>
                  </a:extLst>
                </p14:cNvPr>
                <p14:cNvContentPartPr/>
                <p14:nvPr/>
              </p14:nvContentPartPr>
              <p14:xfrm>
                <a:off x="5289287" y="4780376"/>
                <a:ext cx="186480" cy="296280"/>
              </p14:xfrm>
            </p:contentPart>
          </mc:Choice>
          <mc:Fallback xmlns=""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CD16119B-1606-BA02-09C2-8AE95B114801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5280287" y="4771376"/>
                  <a:ext cx="20412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4">
              <p14:nvContentPartPr>
                <p14:cNvPr id="326" name="Ink 325">
                  <a:extLst>
                    <a:ext uri="{FF2B5EF4-FFF2-40B4-BE49-F238E27FC236}">
                      <a16:creationId xmlns:a16="http://schemas.microsoft.com/office/drawing/2014/main" id="{8377DA8A-59F7-68E0-8EBA-48FCE5AA1E5E}"/>
                    </a:ext>
                  </a:extLst>
                </p14:cNvPr>
                <p14:cNvContentPartPr/>
                <p14:nvPr/>
              </p14:nvContentPartPr>
              <p14:xfrm>
                <a:off x="5482247" y="4819256"/>
                <a:ext cx="92880" cy="264960"/>
              </p14:xfrm>
            </p:contentPart>
          </mc:Choice>
          <mc:Fallback xmlns="">
            <p:pic>
              <p:nvPicPr>
                <p:cNvPr id="326" name="Ink 325">
                  <a:extLst>
                    <a:ext uri="{FF2B5EF4-FFF2-40B4-BE49-F238E27FC236}">
                      <a16:creationId xmlns:a16="http://schemas.microsoft.com/office/drawing/2014/main" id="{8377DA8A-59F7-68E0-8EBA-48FCE5AA1E5E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5473247" y="4810616"/>
                  <a:ext cx="11052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6">
              <p14:nvContentPartPr>
                <p14:cNvPr id="327" name="Ink 326">
                  <a:extLst>
                    <a:ext uri="{FF2B5EF4-FFF2-40B4-BE49-F238E27FC236}">
                      <a16:creationId xmlns:a16="http://schemas.microsoft.com/office/drawing/2014/main" id="{C9716D3A-2F2A-DFC5-9183-1037CEF74660}"/>
                    </a:ext>
                  </a:extLst>
                </p14:cNvPr>
                <p14:cNvContentPartPr/>
                <p14:nvPr/>
              </p14:nvContentPartPr>
              <p14:xfrm>
                <a:off x="5632367" y="5032016"/>
                <a:ext cx="19080" cy="2880"/>
              </p14:xfrm>
            </p:contentPart>
          </mc:Choice>
          <mc:Fallback xmlns="">
            <p:pic>
              <p:nvPicPr>
                <p:cNvPr id="327" name="Ink 326">
                  <a:extLst>
                    <a:ext uri="{FF2B5EF4-FFF2-40B4-BE49-F238E27FC236}">
                      <a16:creationId xmlns:a16="http://schemas.microsoft.com/office/drawing/2014/main" id="{C9716D3A-2F2A-DFC5-9183-1037CEF74660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5623367" y="5023376"/>
                  <a:ext cx="3672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8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E94EDD6F-9F0E-A724-09F8-209593B2A844}"/>
                    </a:ext>
                  </a:extLst>
                </p14:cNvPr>
                <p14:cNvContentPartPr/>
                <p14:nvPr/>
              </p14:nvContentPartPr>
              <p14:xfrm>
                <a:off x="5669807" y="4806296"/>
                <a:ext cx="131040" cy="261360"/>
              </p14:xfrm>
            </p:contentPart>
          </mc:Choice>
          <mc:Fallback xmlns=""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E94EDD6F-9F0E-A724-09F8-209593B2A844}"/>
                    </a:ext>
                  </a:extLst>
                </p:cNvPr>
                <p:cNvPicPr/>
                <p:nvPr/>
              </p:nvPicPr>
              <p:blipFill>
                <a:blip r:embed="rId469"/>
                <a:stretch>
                  <a:fillRect/>
                </a:stretch>
              </p:blipFill>
              <p:spPr>
                <a:xfrm>
                  <a:off x="5661167" y="4797296"/>
                  <a:ext cx="14868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0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8B9CC682-7999-EB84-EC6A-623EBD55CFF9}"/>
                    </a:ext>
                  </a:extLst>
                </p14:cNvPr>
                <p14:cNvContentPartPr/>
                <p14:nvPr/>
              </p14:nvContentPartPr>
              <p14:xfrm>
                <a:off x="6408887" y="4560776"/>
                <a:ext cx="162000" cy="136440"/>
              </p14:xfrm>
            </p:contentPart>
          </mc:Choice>
          <mc:Fallback xmlns=""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8B9CC682-7999-EB84-EC6A-623EBD55CFF9}"/>
                    </a:ext>
                  </a:extLst>
                </p:cNvPr>
                <p:cNvPicPr/>
                <p:nvPr/>
              </p:nvPicPr>
              <p:blipFill>
                <a:blip r:embed="rId471"/>
                <a:stretch>
                  <a:fillRect/>
                </a:stretch>
              </p:blipFill>
              <p:spPr>
                <a:xfrm>
                  <a:off x="6399887" y="4551776"/>
                  <a:ext cx="179640" cy="15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2" name="Group 351">
            <a:extLst>
              <a:ext uri="{FF2B5EF4-FFF2-40B4-BE49-F238E27FC236}">
                <a16:creationId xmlns:a16="http://schemas.microsoft.com/office/drawing/2014/main" id="{A733E1AD-38A9-400E-67CC-61CE6AEA8A92}"/>
              </a:ext>
            </a:extLst>
          </p:cNvPr>
          <p:cNvGrpSpPr/>
          <p:nvPr/>
        </p:nvGrpSpPr>
        <p:grpSpPr>
          <a:xfrm>
            <a:off x="6748007" y="4434056"/>
            <a:ext cx="869400" cy="295920"/>
            <a:chOff x="6748007" y="4434056"/>
            <a:chExt cx="869400" cy="29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2">
              <p14:nvContentPartPr>
                <p14:cNvPr id="331" name="Ink 330">
                  <a:extLst>
                    <a:ext uri="{FF2B5EF4-FFF2-40B4-BE49-F238E27FC236}">
                      <a16:creationId xmlns:a16="http://schemas.microsoft.com/office/drawing/2014/main" id="{8DA15D6E-3271-6059-4ED5-682969E49F09}"/>
                    </a:ext>
                  </a:extLst>
                </p14:cNvPr>
                <p14:cNvContentPartPr/>
                <p14:nvPr/>
              </p14:nvContentPartPr>
              <p14:xfrm>
                <a:off x="6748007" y="4434056"/>
                <a:ext cx="112320" cy="294480"/>
              </p14:xfrm>
            </p:contentPart>
          </mc:Choice>
          <mc:Fallback xmlns="">
            <p:pic>
              <p:nvPicPr>
                <p:cNvPr id="331" name="Ink 330">
                  <a:extLst>
                    <a:ext uri="{FF2B5EF4-FFF2-40B4-BE49-F238E27FC236}">
                      <a16:creationId xmlns:a16="http://schemas.microsoft.com/office/drawing/2014/main" id="{8DA15D6E-3271-6059-4ED5-682969E49F09}"/>
                    </a:ext>
                  </a:extLst>
                </p:cNvPr>
                <p:cNvPicPr/>
                <p:nvPr/>
              </p:nvPicPr>
              <p:blipFill>
                <a:blip r:embed="rId473"/>
                <a:stretch>
                  <a:fillRect/>
                </a:stretch>
              </p:blipFill>
              <p:spPr>
                <a:xfrm>
                  <a:off x="6739367" y="4425416"/>
                  <a:ext cx="12996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4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C8F30412-4A26-1D53-39AB-04488FE57E04}"/>
                    </a:ext>
                  </a:extLst>
                </p14:cNvPr>
                <p14:cNvContentPartPr/>
                <p14:nvPr/>
              </p14:nvContentPartPr>
              <p14:xfrm>
                <a:off x="6912887" y="4670936"/>
                <a:ext cx="19440" cy="15120"/>
              </p14:xfrm>
            </p:contentPart>
          </mc:Choice>
          <mc:Fallback xmlns=""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C8F30412-4A26-1D53-39AB-04488FE57E04}"/>
                    </a:ext>
                  </a:extLst>
                </p:cNvPr>
                <p:cNvPicPr/>
                <p:nvPr/>
              </p:nvPicPr>
              <p:blipFill>
                <a:blip r:embed="rId475"/>
                <a:stretch>
                  <a:fillRect/>
                </a:stretch>
              </p:blipFill>
              <p:spPr>
                <a:xfrm>
                  <a:off x="6904247" y="4661936"/>
                  <a:ext cx="370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6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4E5D2A49-0BB5-C2B8-D678-B51A8C5FABD2}"/>
                    </a:ext>
                  </a:extLst>
                </p14:cNvPr>
                <p14:cNvContentPartPr/>
                <p14:nvPr/>
              </p14:nvContentPartPr>
              <p14:xfrm>
                <a:off x="7023767" y="4444136"/>
                <a:ext cx="118080" cy="28584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4E5D2A49-0BB5-C2B8-D678-B51A8C5FABD2}"/>
                    </a:ext>
                  </a:extLst>
                </p:cNvPr>
                <p:cNvPicPr/>
                <p:nvPr/>
              </p:nvPicPr>
              <p:blipFill>
                <a:blip r:embed="rId477"/>
                <a:stretch>
                  <a:fillRect/>
                </a:stretch>
              </p:blipFill>
              <p:spPr>
                <a:xfrm>
                  <a:off x="7014767" y="4435496"/>
                  <a:ext cx="13572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8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6CBE64D6-3F6C-64F4-AADD-392DD47F3CD4}"/>
                    </a:ext>
                  </a:extLst>
                </p14:cNvPr>
                <p14:cNvContentPartPr/>
                <p14:nvPr/>
              </p14:nvContentPartPr>
              <p14:xfrm>
                <a:off x="7029887" y="4628816"/>
                <a:ext cx="181800" cy="71640"/>
              </p14:xfrm>
            </p:contentPart>
          </mc:Choice>
          <mc:Fallback xmlns=""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6CBE64D6-3F6C-64F4-AADD-392DD47F3CD4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7021247" y="4619816"/>
                  <a:ext cx="19944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0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2F5904EF-3EB3-7161-E1C8-4E317E255EEC}"/>
                    </a:ext>
                  </a:extLst>
                </p14:cNvPr>
                <p14:cNvContentPartPr/>
                <p14:nvPr/>
              </p14:nvContentPartPr>
              <p14:xfrm>
                <a:off x="7349927" y="4471856"/>
                <a:ext cx="82800" cy="241560"/>
              </p14:xfrm>
            </p:contentPart>
          </mc:Choice>
          <mc:Fallback xmlns=""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2F5904EF-3EB3-7161-E1C8-4E317E255EEC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7340927" y="4463216"/>
                  <a:ext cx="10044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2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BE721579-1CB6-51FA-5041-FB7FF7D257F4}"/>
                    </a:ext>
                  </a:extLst>
                </p14:cNvPr>
                <p14:cNvContentPartPr/>
                <p14:nvPr/>
              </p14:nvContentPartPr>
              <p14:xfrm>
                <a:off x="7469447" y="4528376"/>
                <a:ext cx="147960" cy="191160"/>
              </p14:xfrm>
            </p:contentPart>
          </mc:Choice>
          <mc:Fallback xmlns=""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BE721579-1CB6-51FA-5041-FB7FF7D257F4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7460807" y="4519736"/>
                  <a:ext cx="165600" cy="208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1" name="Group 350">
            <a:extLst>
              <a:ext uri="{FF2B5EF4-FFF2-40B4-BE49-F238E27FC236}">
                <a16:creationId xmlns:a16="http://schemas.microsoft.com/office/drawing/2014/main" id="{2A4964DD-FD7B-1D51-12DF-94F19E39B7FE}"/>
              </a:ext>
            </a:extLst>
          </p:cNvPr>
          <p:cNvGrpSpPr/>
          <p:nvPr/>
        </p:nvGrpSpPr>
        <p:grpSpPr>
          <a:xfrm>
            <a:off x="7686887" y="4184576"/>
            <a:ext cx="260280" cy="245160"/>
            <a:chOff x="7686887" y="4184576"/>
            <a:chExt cx="260280" cy="245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4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1C53F199-E741-B0A4-959B-649686CA54C4}"/>
                    </a:ext>
                  </a:extLst>
                </p14:cNvPr>
                <p14:cNvContentPartPr/>
                <p14:nvPr/>
              </p14:nvContentPartPr>
              <p14:xfrm>
                <a:off x="7686887" y="4296896"/>
                <a:ext cx="129600" cy="26640"/>
              </p14:xfrm>
            </p:contentPart>
          </mc:Choice>
          <mc:Fallback xmlns=""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1C53F199-E741-B0A4-959B-649686CA54C4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7677887" y="4287896"/>
                  <a:ext cx="14724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6">
              <p14:nvContentPartPr>
                <p14:cNvPr id="338" name="Ink 337">
                  <a:extLst>
                    <a:ext uri="{FF2B5EF4-FFF2-40B4-BE49-F238E27FC236}">
                      <a16:creationId xmlns:a16="http://schemas.microsoft.com/office/drawing/2014/main" id="{91570FF4-DC86-60FE-0990-640DB8E68AAF}"/>
                    </a:ext>
                  </a:extLst>
                </p14:cNvPr>
                <p14:cNvContentPartPr/>
                <p14:nvPr/>
              </p14:nvContentPartPr>
              <p14:xfrm>
                <a:off x="7827647" y="4184576"/>
                <a:ext cx="119520" cy="245160"/>
              </p14:xfrm>
            </p:contentPart>
          </mc:Choice>
          <mc:Fallback xmlns="">
            <p:pic>
              <p:nvPicPr>
                <p:cNvPr id="338" name="Ink 337">
                  <a:extLst>
                    <a:ext uri="{FF2B5EF4-FFF2-40B4-BE49-F238E27FC236}">
                      <a16:creationId xmlns:a16="http://schemas.microsoft.com/office/drawing/2014/main" id="{91570FF4-DC86-60FE-0990-640DB8E68AAF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7819007" y="4175576"/>
                  <a:ext cx="137160" cy="26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0" name="Group 349">
            <a:extLst>
              <a:ext uri="{FF2B5EF4-FFF2-40B4-BE49-F238E27FC236}">
                <a16:creationId xmlns:a16="http://schemas.microsoft.com/office/drawing/2014/main" id="{81FC81EF-A1D2-78FF-B76D-8DD2D67F7368}"/>
              </a:ext>
            </a:extLst>
          </p:cNvPr>
          <p:cNvGrpSpPr/>
          <p:nvPr/>
        </p:nvGrpSpPr>
        <p:grpSpPr>
          <a:xfrm>
            <a:off x="8078927" y="4558256"/>
            <a:ext cx="179640" cy="131400"/>
            <a:chOff x="8078927" y="4558256"/>
            <a:chExt cx="179640" cy="131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8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1417F844-CF58-48B6-4AB9-6BF44F291305}"/>
                    </a:ext>
                  </a:extLst>
                </p14:cNvPr>
                <p14:cNvContentPartPr/>
                <p14:nvPr/>
              </p14:nvContentPartPr>
              <p14:xfrm>
                <a:off x="8113847" y="4558256"/>
                <a:ext cx="144720" cy="49680"/>
              </p14:xfrm>
            </p:contentPart>
          </mc:Choice>
          <mc:Fallback xmlns=""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1417F844-CF58-48B6-4AB9-6BF44F291305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8105207" y="4549616"/>
                  <a:ext cx="16236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0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DEF1FB2A-36BD-0D9C-0465-0FB19936AA29}"/>
                    </a:ext>
                  </a:extLst>
                </p14:cNvPr>
                <p14:cNvContentPartPr/>
                <p14:nvPr/>
              </p14:nvContentPartPr>
              <p14:xfrm>
                <a:off x="8078927" y="4667336"/>
                <a:ext cx="126720" cy="22320"/>
              </p14:xfrm>
            </p:contentPart>
          </mc:Choice>
          <mc:Fallback xmlns=""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DEF1FB2A-36BD-0D9C-0465-0FB19936AA29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8070287" y="4658336"/>
                  <a:ext cx="144360" cy="3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9" name="Group 348">
            <a:extLst>
              <a:ext uri="{FF2B5EF4-FFF2-40B4-BE49-F238E27FC236}">
                <a16:creationId xmlns:a16="http://schemas.microsoft.com/office/drawing/2014/main" id="{C0DDC9B6-EBFA-038F-1D3E-6437A876AFCE}"/>
              </a:ext>
            </a:extLst>
          </p:cNvPr>
          <p:cNvGrpSpPr/>
          <p:nvPr/>
        </p:nvGrpSpPr>
        <p:grpSpPr>
          <a:xfrm>
            <a:off x="8552327" y="4450976"/>
            <a:ext cx="1234440" cy="438480"/>
            <a:chOff x="8552327" y="4450976"/>
            <a:chExt cx="1234440" cy="43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2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A2BE8CCF-E423-E53B-2051-CF62139F0B5A}"/>
                    </a:ext>
                  </a:extLst>
                </p14:cNvPr>
                <p14:cNvContentPartPr/>
                <p14:nvPr/>
              </p14:nvContentPartPr>
              <p14:xfrm>
                <a:off x="8552327" y="4450976"/>
                <a:ext cx="112320" cy="36396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A2BE8CCF-E423-E53B-2051-CF62139F0B5A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8543687" y="4442336"/>
                  <a:ext cx="129960" cy="38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4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2373E590-0992-5A83-A305-F5C3D010DFB4}"/>
                    </a:ext>
                  </a:extLst>
                </p14:cNvPr>
                <p14:cNvContentPartPr/>
                <p14:nvPr/>
              </p14:nvContentPartPr>
              <p14:xfrm>
                <a:off x="8700287" y="4734656"/>
                <a:ext cx="4320" cy="540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2373E590-0992-5A83-A305-F5C3D010DFB4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8691647" y="4725656"/>
                  <a:ext cx="2196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5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90650C1D-0017-A2DD-F74A-22FA9C3C3889}"/>
                    </a:ext>
                  </a:extLst>
                </p14:cNvPr>
                <p14:cNvContentPartPr/>
                <p14:nvPr/>
              </p14:nvContentPartPr>
              <p14:xfrm>
                <a:off x="8843927" y="4497776"/>
                <a:ext cx="119880" cy="279000"/>
              </p14:xfrm>
            </p:contentPart>
          </mc:Choice>
          <mc:Fallback xmlns=""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90650C1D-0017-A2DD-F74A-22FA9C3C3889}"/>
                    </a:ext>
                  </a:extLst>
                </p:cNvPr>
                <p:cNvPicPr/>
                <p:nvPr/>
              </p:nvPicPr>
              <p:blipFill>
                <a:blip r:embed="rId496"/>
                <a:stretch>
                  <a:fillRect/>
                </a:stretch>
              </p:blipFill>
              <p:spPr>
                <a:xfrm>
                  <a:off x="8834927" y="4489136"/>
                  <a:ext cx="13752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7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FE4C3AA1-47B8-AC7E-75CA-CE13A4B5FDB1}"/>
                    </a:ext>
                  </a:extLst>
                </p14:cNvPr>
                <p14:cNvContentPartPr/>
                <p14:nvPr/>
              </p14:nvContentPartPr>
              <p14:xfrm>
                <a:off x="8825927" y="4687136"/>
                <a:ext cx="128520" cy="21600"/>
              </p14:xfrm>
            </p:contentPart>
          </mc:Choice>
          <mc:Fallback xmlns=""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FE4C3AA1-47B8-AC7E-75CA-CE13A4B5FDB1}"/>
                    </a:ext>
                  </a:extLst>
                </p:cNvPr>
                <p:cNvPicPr/>
                <p:nvPr/>
              </p:nvPicPr>
              <p:blipFill>
                <a:blip r:embed="rId498"/>
                <a:stretch>
                  <a:fillRect/>
                </a:stretch>
              </p:blipFill>
              <p:spPr>
                <a:xfrm>
                  <a:off x="8817287" y="4678136"/>
                  <a:ext cx="14616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9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D5EFF0F1-2AB4-AD79-F720-2DA82F390A80}"/>
                    </a:ext>
                  </a:extLst>
                </p14:cNvPr>
                <p14:cNvContentPartPr/>
                <p14:nvPr/>
              </p14:nvContentPartPr>
              <p14:xfrm>
                <a:off x="9116447" y="4639256"/>
                <a:ext cx="73080" cy="250200"/>
              </p14:xfrm>
            </p:contentPart>
          </mc:Choice>
          <mc:Fallback xmlns=""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D5EFF0F1-2AB4-AD79-F720-2DA82F390A80}"/>
                    </a:ext>
                  </a:extLst>
                </p:cNvPr>
                <p:cNvPicPr/>
                <p:nvPr/>
              </p:nvPicPr>
              <p:blipFill>
                <a:blip r:embed="rId500"/>
                <a:stretch>
                  <a:fillRect/>
                </a:stretch>
              </p:blipFill>
              <p:spPr>
                <a:xfrm>
                  <a:off x="9107447" y="4630256"/>
                  <a:ext cx="9072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1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CBBD4038-9C9A-5018-C2CC-EA1EE955909C}"/>
                    </a:ext>
                  </a:extLst>
                </p14:cNvPr>
                <p14:cNvContentPartPr/>
                <p14:nvPr/>
              </p14:nvContentPartPr>
              <p14:xfrm>
                <a:off x="9232727" y="4645376"/>
                <a:ext cx="139320" cy="202680"/>
              </p14:xfrm>
            </p:contentPart>
          </mc:Choice>
          <mc:Fallback xmlns=""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CBBD4038-9C9A-5018-C2CC-EA1EE955909C}"/>
                    </a:ext>
                  </a:extLst>
                </p:cNvPr>
                <p:cNvPicPr/>
                <p:nvPr/>
              </p:nvPicPr>
              <p:blipFill>
                <a:blip r:embed="rId502"/>
                <a:stretch>
                  <a:fillRect/>
                </a:stretch>
              </p:blipFill>
              <p:spPr>
                <a:xfrm>
                  <a:off x="9224087" y="4636736"/>
                  <a:ext cx="15696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3">
              <p14:nvContentPartPr>
                <p14:cNvPr id="347" name="Ink 346">
                  <a:extLst>
                    <a:ext uri="{FF2B5EF4-FFF2-40B4-BE49-F238E27FC236}">
                      <a16:creationId xmlns:a16="http://schemas.microsoft.com/office/drawing/2014/main" id="{703B5151-BD6B-FAD4-9083-E60A45928216}"/>
                    </a:ext>
                  </a:extLst>
                </p14:cNvPr>
                <p14:cNvContentPartPr/>
                <p14:nvPr/>
              </p14:nvContentPartPr>
              <p14:xfrm>
                <a:off x="9389687" y="4656536"/>
                <a:ext cx="397080" cy="90000"/>
              </p14:xfrm>
            </p:contentPart>
          </mc:Choice>
          <mc:Fallback xmlns="">
            <p:pic>
              <p:nvPicPr>
                <p:cNvPr id="347" name="Ink 346">
                  <a:extLst>
                    <a:ext uri="{FF2B5EF4-FFF2-40B4-BE49-F238E27FC236}">
                      <a16:creationId xmlns:a16="http://schemas.microsoft.com/office/drawing/2014/main" id="{703B5151-BD6B-FAD4-9083-E60A45928216}"/>
                    </a:ext>
                  </a:extLst>
                </p:cNvPr>
                <p:cNvPicPr/>
                <p:nvPr/>
              </p:nvPicPr>
              <p:blipFill>
                <a:blip r:embed="rId504"/>
                <a:stretch>
                  <a:fillRect/>
                </a:stretch>
              </p:blipFill>
              <p:spPr>
                <a:xfrm>
                  <a:off x="9380687" y="4647896"/>
                  <a:ext cx="414720" cy="107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5">
            <p14:nvContentPartPr>
              <p14:cNvPr id="353" name="Ink 352">
                <a:extLst>
                  <a:ext uri="{FF2B5EF4-FFF2-40B4-BE49-F238E27FC236}">
                    <a16:creationId xmlns:a16="http://schemas.microsoft.com/office/drawing/2014/main" id="{7468BA30-6FD3-4378-DBC6-7A9F83970326}"/>
                  </a:ext>
                </a:extLst>
              </p14:cNvPr>
              <p14:cNvContentPartPr/>
              <p14:nvPr/>
            </p14:nvContentPartPr>
            <p14:xfrm>
              <a:off x="4488647" y="2414096"/>
              <a:ext cx="1982160" cy="515160"/>
            </p14:xfrm>
          </p:contentPart>
        </mc:Choice>
        <mc:Fallback xmlns="">
          <p:pic>
            <p:nvPicPr>
              <p:cNvPr id="353" name="Ink 352">
                <a:extLst>
                  <a:ext uri="{FF2B5EF4-FFF2-40B4-BE49-F238E27FC236}">
                    <a16:creationId xmlns:a16="http://schemas.microsoft.com/office/drawing/2014/main" id="{7468BA30-6FD3-4378-DBC6-7A9F83970326}"/>
                  </a:ext>
                </a:extLst>
              </p:cNvPr>
              <p:cNvPicPr/>
              <p:nvPr/>
            </p:nvPicPr>
            <p:blipFill>
              <a:blip r:embed="rId506"/>
              <a:stretch>
                <a:fillRect/>
              </a:stretch>
            </p:blipFill>
            <p:spPr>
              <a:xfrm>
                <a:off x="4434647" y="2306456"/>
                <a:ext cx="2089800" cy="73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7">
            <p14:nvContentPartPr>
              <p14:cNvPr id="354" name="Ink 353">
                <a:extLst>
                  <a:ext uri="{FF2B5EF4-FFF2-40B4-BE49-F238E27FC236}">
                    <a16:creationId xmlns:a16="http://schemas.microsoft.com/office/drawing/2014/main" id="{ED94904F-AE53-B26F-CF0F-72BAF929E127}"/>
                  </a:ext>
                </a:extLst>
              </p14:cNvPr>
              <p14:cNvContentPartPr/>
              <p14:nvPr/>
            </p14:nvContentPartPr>
            <p14:xfrm>
              <a:off x="8288087" y="4444856"/>
              <a:ext cx="1442160" cy="533520"/>
            </p14:xfrm>
          </p:contentPart>
        </mc:Choice>
        <mc:Fallback xmlns="">
          <p:pic>
            <p:nvPicPr>
              <p:cNvPr id="354" name="Ink 353">
                <a:extLst>
                  <a:ext uri="{FF2B5EF4-FFF2-40B4-BE49-F238E27FC236}">
                    <a16:creationId xmlns:a16="http://schemas.microsoft.com/office/drawing/2014/main" id="{ED94904F-AE53-B26F-CF0F-72BAF929E127}"/>
                  </a:ext>
                </a:extLst>
              </p:cNvPr>
              <p:cNvPicPr/>
              <p:nvPr/>
            </p:nvPicPr>
            <p:blipFill>
              <a:blip r:embed="rId508"/>
              <a:stretch>
                <a:fillRect/>
              </a:stretch>
            </p:blipFill>
            <p:spPr>
              <a:xfrm>
                <a:off x="8234447" y="4336856"/>
                <a:ext cx="1549800" cy="74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363" name="Group 362">
            <a:extLst>
              <a:ext uri="{FF2B5EF4-FFF2-40B4-BE49-F238E27FC236}">
                <a16:creationId xmlns:a16="http://schemas.microsoft.com/office/drawing/2014/main" id="{28B1BEAE-CA13-F36D-9A21-09F1312D7C66}"/>
              </a:ext>
            </a:extLst>
          </p:cNvPr>
          <p:cNvGrpSpPr/>
          <p:nvPr/>
        </p:nvGrpSpPr>
        <p:grpSpPr>
          <a:xfrm>
            <a:off x="524687" y="1451456"/>
            <a:ext cx="221400" cy="292680"/>
            <a:chOff x="524687" y="1451456"/>
            <a:chExt cx="221400" cy="292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9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2521DDBA-8251-5FE5-5E14-E6F4CCB2B466}"/>
                    </a:ext>
                  </a:extLst>
                </p14:cNvPr>
                <p14:cNvContentPartPr/>
                <p14:nvPr/>
              </p14:nvContentPartPr>
              <p14:xfrm>
                <a:off x="562127" y="1471616"/>
                <a:ext cx="173520" cy="272520"/>
              </p14:xfrm>
            </p:contentPart>
          </mc:Choice>
          <mc:Fallback xmlns=""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2521DDBA-8251-5FE5-5E14-E6F4CCB2B466}"/>
                    </a:ext>
                  </a:extLst>
                </p:cNvPr>
                <p:cNvPicPr/>
                <p:nvPr/>
              </p:nvPicPr>
              <p:blipFill>
                <a:blip r:embed="rId510"/>
                <a:stretch>
                  <a:fillRect/>
                </a:stretch>
              </p:blipFill>
              <p:spPr>
                <a:xfrm>
                  <a:off x="553127" y="1462976"/>
                  <a:ext cx="19116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1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EBE054BA-5537-2427-74A0-B03AD0C246F0}"/>
                    </a:ext>
                  </a:extLst>
                </p14:cNvPr>
                <p14:cNvContentPartPr/>
                <p14:nvPr/>
              </p14:nvContentPartPr>
              <p14:xfrm>
                <a:off x="524687" y="1451456"/>
                <a:ext cx="221400" cy="292680"/>
              </p14:xfrm>
            </p:contentPart>
          </mc:Choice>
          <mc:Fallback xmlns=""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EBE054BA-5537-2427-74A0-B03AD0C246F0}"/>
                    </a:ext>
                  </a:extLst>
                </p:cNvPr>
                <p:cNvPicPr/>
                <p:nvPr/>
              </p:nvPicPr>
              <p:blipFill>
                <a:blip r:embed="rId512"/>
                <a:stretch>
                  <a:fillRect/>
                </a:stretch>
              </p:blipFill>
              <p:spPr>
                <a:xfrm>
                  <a:off x="515687" y="1442456"/>
                  <a:ext cx="239040" cy="310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2" name="Group 361">
            <a:extLst>
              <a:ext uri="{FF2B5EF4-FFF2-40B4-BE49-F238E27FC236}">
                <a16:creationId xmlns:a16="http://schemas.microsoft.com/office/drawing/2014/main" id="{006F01C5-6480-2C83-5856-AD75564F915A}"/>
              </a:ext>
            </a:extLst>
          </p:cNvPr>
          <p:cNvGrpSpPr/>
          <p:nvPr/>
        </p:nvGrpSpPr>
        <p:grpSpPr>
          <a:xfrm>
            <a:off x="456647" y="591056"/>
            <a:ext cx="243000" cy="263880"/>
            <a:chOff x="456647" y="591056"/>
            <a:chExt cx="243000" cy="263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3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2F4747DF-9B9D-0FAA-3267-165BBA9ACD2A}"/>
                    </a:ext>
                  </a:extLst>
                </p14:cNvPr>
                <p14:cNvContentPartPr/>
                <p14:nvPr/>
              </p14:nvContentPartPr>
              <p14:xfrm>
                <a:off x="508847" y="591056"/>
                <a:ext cx="167040" cy="254520"/>
              </p14:xfrm>
            </p:contentPart>
          </mc:Choice>
          <mc:Fallback xmlns=""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2F4747DF-9B9D-0FAA-3267-165BBA9ACD2A}"/>
                    </a:ext>
                  </a:extLst>
                </p:cNvPr>
                <p:cNvPicPr/>
                <p:nvPr/>
              </p:nvPicPr>
              <p:blipFill>
                <a:blip r:embed="rId514"/>
                <a:stretch>
                  <a:fillRect/>
                </a:stretch>
              </p:blipFill>
              <p:spPr>
                <a:xfrm>
                  <a:off x="500207" y="582416"/>
                  <a:ext cx="18468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5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396106DA-2133-7658-B88F-ECBD33C31819}"/>
                    </a:ext>
                  </a:extLst>
                </p14:cNvPr>
                <p14:cNvContentPartPr/>
                <p14:nvPr/>
              </p14:nvContentPartPr>
              <p14:xfrm>
                <a:off x="537287" y="684656"/>
                <a:ext cx="162360" cy="170280"/>
              </p14:xfrm>
            </p:contentPart>
          </mc:Choice>
          <mc:Fallback xmlns=""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396106DA-2133-7658-B88F-ECBD33C31819}"/>
                    </a:ext>
                  </a:extLst>
                </p:cNvPr>
                <p:cNvPicPr/>
                <p:nvPr/>
              </p:nvPicPr>
              <p:blipFill>
                <a:blip r:embed="rId516"/>
                <a:stretch>
                  <a:fillRect/>
                </a:stretch>
              </p:blipFill>
              <p:spPr>
                <a:xfrm>
                  <a:off x="528647" y="676016"/>
                  <a:ext cx="18000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7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600AB79F-AB3C-F712-7C56-785347899B30}"/>
                    </a:ext>
                  </a:extLst>
                </p14:cNvPr>
                <p14:cNvContentPartPr/>
                <p14:nvPr/>
              </p14:nvContentPartPr>
              <p14:xfrm>
                <a:off x="456647" y="607976"/>
                <a:ext cx="166680" cy="196920"/>
              </p14:xfrm>
            </p:contentPart>
          </mc:Choice>
          <mc:Fallback xmlns=""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600AB79F-AB3C-F712-7C56-785347899B30}"/>
                    </a:ext>
                  </a:extLst>
                </p:cNvPr>
                <p:cNvPicPr/>
                <p:nvPr/>
              </p:nvPicPr>
              <p:blipFill>
                <a:blip r:embed="rId518"/>
                <a:stretch>
                  <a:fillRect/>
                </a:stretch>
              </p:blipFill>
              <p:spPr>
                <a:xfrm>
                  <a:off x="448007" y="598976"/>
                  <a:ext cx="184320" cy="21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9" name="Group 378">
            <a:extLst>
              <a:ext uri="{FF2B5EF4-FFF2-40B4-BE49-F238E27FC236}">
                <a16:creationId xmlns:a16="http://schemas.microsoft.com/office/drawing/2014/main" id="{8AFF167D-6C9D-7C8C-F899-4C52E70ACA72}"/>
              </a:ext>
            </a:extLst>
          </p:cNvPr>
          <p:cNvGrpSpPr/>
          <p:nvPr/>
        </p:nvGrpSpPr>
        <p:grpSpPr>
          <a:xfrm>
            <a:off x="7255607" y="206576"/>
            <a:ext cx="1672560" cy="684360"/>
            <a:chOff x="7255607" y="206576"/>
            <a:chExt cx="1672560" cy="684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9">
              <p14:nvContentPartPr>
                <p14:cNvPr id="364" name="Ink 363">
                  <a:extLst>
                    <a:ext uri="{FF2B5EF4-FFF2-40B4-BE49-F238E27FC236}">
                      <a16:creationId xmlns:a16="http://schemas.microsoft.com/office/drawing/2014/main" id="{76C2D4C5-545F-853B-FB8B-E69E57389D71}"/>
                    </a:ext>
                  </a:extLst>
                </p14:cNvPr>
                <p14:cNvContentPartPr/>
                <p14:nvPr/>
              </p14:nvContentPartPr>
              <p14:xfrm>
                <a:off x="7255607" y="226016"/>
                <a:ext cx="289440" cy="358920"/>
              </p14:xfrm>
            </p:contentPart>
          </mc:Choice>
          <mc:Fallback xmlns="">
            <p:pic>
              <p:nvPicPr>
                <p:cNvPr id="364" name="Ink 363">
                  <a:extLst>
                    <a:ext uri="{FF2B5EF4-FFF2-40B4-BE49-F238E27FC236}">
                      <a16:creationId xmlns:a16="http://schemas.microsoft.com/office/drawing/2014/main" id="{76C2D4C5-545F-853B-FB8B-E69E57389D71}"/>
                    </a:ext>
                  </a:extLst>
                </p:cNvPr>
                <p:cNvPicPr/>
                <p:nvPr/>
              </p:nvPicPr>
              <p:blipFill>
                <a:blip r:embed="rId520"/>
                <a:stretch>
                  <a:fillRect/>
                </a:stretch>
              </p:blipFill>
              <p:spPr>
                <a:xfrm>
                  <a:off x="7246967" y="217376"/>
                  <a:ext cx="307080" cy="37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1">
              <p14:nvContentPartPr>
                <p14:cNvPr id="365" name="Ink 364">
                  <a:extLst>
                    <a:ext uri="{FF2B5EF4-FFF2-40B4-BE49-F238E27FC236}">
                      <a16:creationId xmlns:a16="http://schemas.microsoft.com/office/drawing/2014/main" id="{D2714959-F892-E8AF-6A95-4DA709A068C7}"/>
                    </a:ext>
                  </a:extLst>
                </p14:cNvPr>
                <p14:cNvContentPartPr/>
                <p14:nvPr/>
              </p14:nvContentPartPr>
              <p14:xfrm>
                <a:off x="7303127" y="282896"/>
                <a:ext cx="127440" cy="227520"/>
              </p14:xfrm>
            </p:contentPart>
          </mc:Choice>
          <mc:Fallback xmlns="">
            <p:pic>
              <p:nvPicPr>
                <p:cNvPr id="365" name="Ink 364">
                  <a:extLst>
                    <a:ext uri="{FF2B5EF4-FFF2-40B4-BE49-F238E27FC236}">
                      <a16:creationId xmlns:a16="http://schemas.microsoft.com/office/drawing/2014/main" id="{D2714959-F892-E8AF-6A95-4DA709A068C7}"/>
                    </a:ext>
                  </a:extLst>
                </p:cNvPr>
                <p:cNvPicPr/>
                <p:nvPr/>
              </p:nvPicPr>
              <p:blipFill>
                <a:blip r:embed="rId522"/>
                <a:stretch>
                  <a:fillRect/>
                </a:stretch>
              </p:blipFill>
              <p:spPr>
                <a:xfrm>
                  <a:off x="7294487" y="273896"/>
                  <a:ext cx="14508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3">
              <p14:nvContentPartPr>
                <p14:cNvPr id="366" name="Ink 365">
                  <a:extLst>
                    <a:ext uri="{FF2B5EF4-FFF2-40B4-BE49-F238E27FC236}">
                      <a16:creationId xmlns:a16="http://schemas.microsoft.com/office/drawing/2014/main" id="{540488ED-4190-9DE4-2918-845B4FBC3232}"/>
                    </a:ext>
                  </a:extLst>
                </p14:cNvPr>
                <p14:cNvContentPartPr/>
                <p14:nvPr/>
              </p14:nvContentPartPr>
              <p14:xfrm>
                <a:off x="7501847" y="427616"/>
                <a:ext cx="120600" cy="163440"/>
              </p14:xfrm>
            </p:contentPart>
          </mc:Choice>
          <mc:Fallback xmlns="">
            <p:pic>
              <p:nvPicPr>
                <p:cNvPr id="366" name="Ink 365">
                  <a:extLst>
                    <a:ext uri="{FF2B5EF4-FFF2-40B4-BE49-F238E27FC236}">
                      <a16:creationId xmlns:a16="http://schemas.microsoft.com/office/drawing/2014/main" id="{540488ED-4190-9DE4-2918-845B4FBC3232}"/>
                    </a:ext>
                  </a:extLst>
                </p:cNvPr>
                <p:cNvPicPr/>
                <p:nvPr/>
              </p:nvPicPr>
              <p:blipFill>
                <a:blip r:embed="rId524"/>
                <a:stretch>
                  <a:fillRect/>
                </a:stretch>
              </p:blipFill>
              <p:spPr>
                <a:xfrm>
                  <a:off x="7492847" y="418616"/>
                  <a:ext cx="13824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5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26DDEC91-C954-3BE0-EC5A-2688F8A52C0C}"/>
                    </a:ext>
                  </a:extLst>
                </p14:cNvPr>
                <p14:cNvContentPartPr/>
                <p14:nvPr/>
              </p14:nvContentPartPr>
              <p14:xfrm>
                <a:off x="7644047" y="441296"/>
                <a:ext cx="112680" cy="169200"/>
              </p14:xfrm>
            </p:contentPart>
          </mc:Choice>
          <mc:Fallback xmlns=""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26DDEC91-C954-3BE0-EC5A-2688F8A52C0C}"/>
                    </a:ext>
                  </a:extLst>
                </p:cNvPr>
                <p:cNvPicPr/>
                <p:nvPr/>
              </p:nvPicPr>
              <p:blipFill>
                <a:blip r:embed="rId526"/>
                <a:stretch>
                  <a:fillRect/>
                </a:stretch>
              </p:blipFill>
              <p:spPr>
                <a:xfrm>
                  <a:off x="7635407" y="432296"/>
                  <a:ext cx="13032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7">
              <p14:nvContentPartPr>
                <p14:cNvPr id="368" name="Ink 367">
                  <a:extLst>
                    <a:ext uri="{FF2B5EF4-FFF2-40B4-BE49-F238E27FC236}">
                      <a16:creationId xmlns:a16="http://schemas.microsoft.com/office/drawing/2014/main" id="{58D48EC2-EFC6-7D09-8A21-175BCE47066E}"/>
                    </a:ext>
                  </a:extLst>
                </p14:cNvPr>
                <p14:cNvContentPartPr/>
                <p14:nvPr/>
              </p14:nvContentPartPr>
              <p14:xfrm>
                <a:off x="7934567" y="321776"/>
                <a:ext cx="119880" cy="118440"/>
              </p14:xfrm>
            </p:contentPart>
          </mc:Choice>
          <mc:Fallback xmlns="">
            <p:pic>
              <p:nvPicPr>
                <p:cNvPr id="368" name="Ink 367">
                  <a:extLst>
                    <a:ext uri="{FF2B5EF4-FFF2-40B4-BE49-F238E27FC236}">
                      <a16:creationId xmlns:a16="http://schemas.microsoft.com/office/drawing/2014/main" id="{58D48EC2-EFC6-7D09-8A21-175BCE47066E}"/>
                    </a:ext>
                  </a:extLst>
                </p:cNvPr>
                <p:cNvPicPr/>
                <p:nvPr/>
              </p:nvPicPr>
              <p:blipFill>
                <a:blip r:embed="rId528"/>
                <a:stretch>
                  <a:fillRect/>
                </a:stretch>
              </p:blipFill>
              <p:spPr>
                <a:xfrm>
                  <a:off x="7925927" y="313136"/>
                  <a:ext cx="13752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9">
              <p14:nvContentPartPr>
                <p14:cNvPr id="369" name="Ink 368">
                  <a:extLst>
                    <a:ext uri="{FF2B5EF4-FFF2-40B4-BE49-F238E27FC236}">
                      <a16:creationId xmlns:a16="http://schemas.microsoft.com/office/drawing/2014/main" id="{C3E734E6-341F-BA34-A3D8-06FBA24756C0}"/>
                    </a:ext>
                  </a:extLst>
                </p14:cNvPr>
                <p14:cNvContentPartPr/>
                <p14:nvPr/>
              </p14:nvContentPartPr>
              <p14:xfrm>
                <a:off x="8265047" y="206576"/>
                <a:ext cx="220680" cy="109800"/>
              </p14:xfrm>
            </p:contentPart>
          </mc:Choice>
          <mc:Fallback xmlns="">
            <p:pic>
              <p:nvPicPr>
                <p:cNvPr id="369" name="Ink 368">
                  <a:extLst>
                    <a:ext uri="{FF2B5EF4-FFF2-40B4-BE49-F238E27FC236}">
                      <a16:creationId xmlns:a16="http://schemas.microsoft.com/office/drawing/2014/main" id="{C3E734E6-341F-BA34-A3D8-06FBA24756C0}"/>
                    </a:ext>
                  </a:extLst>
                </p:cNvPr>
                <p:cNvPicPr/>
                <p:nvPr/>
              </p:nvPicPr>
              <p:blipFill>
                <a:blip r:embed="rId530"/>
                <a:stretch>
                  <a:fillRect/>
                </a:stretch>
              </p:blipFill>
              <p:spPr>
                <a:xfrm>
                  <a:off x="8256047" y="197936"/>
                  <a:ext cx="23832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1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388AC08F-B305-A98E-5213-C09F912B0EC6}"/>
                    </a:ext>
                  </a:extLst>
                </p14:cNvPr>
                <p14:cNvContentPartPr/>
                <p14:nvPr/>
              </p14:nvContentPartPr>
              <p14:xfrm>
                <a:off x="8572127" y="215936"/>
                <a:ext cx="88560" cy="165240"/>
              </p14:xfrm>
            </p:contentPart>
          </mc:Choice>
          <mc:Fallback xmlns=""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388AC08F-B305-A98E-5213-C09F912B0EC6}"/>
                    </a:ext>
                  </a:extLst>
                </p:cNvPr>
                <p:cNvPicPr/>
                <p:nvPr/>
              </p:nvPicPr>
              <p:blipFill>
                <a:blip r:embed="rId532"/>
                <a:stretch>
                  <a:fillRect/>
                </a:stretch>
              </p:blipFill>
              <p:spPr>
                <a:xfrm>
                  <a:off x="8563487" y="206936"/>
                  <a:ext cx="10620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3">
              <p14:nvContentPartPr>
                <p14:cNvPr id="371" name="Ink 370">
                  <a:extLst>
                    <a:ext uri="{FF2B5EF4-FFF2-40B4-BE49-F238E27FC236}">
                      <a16:creationId xmlns:a16="http://schemas.microsoft.com/office/drawing/2014/main" id="{D77EE5AC-92E3-D2F1-5B3F-CC7D842EE66E}"/>
                    </a:ext>
                  </a:extLst>
                </p14:cNvPr>
                <p14:cNvContentPartPr/>
                <p14:nvPr/>
              </p14:nvContentPartPr>
              <p14:xfrm>
                <a:off x="8690567" y="249776"/>
                <a:ext cx="65160" cy="133200"/>
              </p14:xfrm>
            </p:contentPart>
          </mc:Choice>
          <mc:Fallback xmlns="">
            <p:pic>
              <p:nvPicPr>
                <p:cNvPr id="371" name="Ink 370">
                  <a:extLst>
                    <a:ext uri="{FF2B5EF4-FFF2-40B4-BE49-F238E27FC236}">
                      <a16:creationId xmlns:a16="http://schemas.microsoft.com/office/drawing/2014/main" id="{D77EE5AC-92E3-D2F1-5B3F-CC7D842EE66E}"/>
                    </a:ext>
                  </a:extLst>
                </p:cNvPr>
                <p:cNvPicPr/>
                <p:nvPr/>
              </p:nvPicPr>
              <p:blipFill>
                <a:blip r:embed="rId534"/>
                <a:stretch>
                  <a:fillRect/>
                </a:stretch>
              </p:blipFill>
              <p:spPr>
                <a:xfrm>
                  <a:off x="8681927" y="241136"/>
                  <a:ext cx="8280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5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98C9815B-5C1E-14F0-2A32-105AF28D08E8}"/>
                    </a:ext>
                  </a:extLst>
                </p14:cNvPr>
                <p14:cNvContentPartPr/>
                <p14:nvPr/>
              </p14:nvContentPartPr>
              <p14:xfrm>
                <a:off x="8268287" y="479096"/>
                <a:ext cx="647280" cy="65520"/>
              </p14:xfrm>
            </p:contentPart>
          </mc:Choice>
          <mc:Fallback xmlns=""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98C9815B-5C1E-14F0-2A32-105AF28D08E8}"/>
                    </a:ext>
                  </a:extLst>
                </p:cNvPr>
                <p:cNvPicPr/>
                <p:nvPr/>
              </p:nvPicPr>
              <p:blipFill>
                <a:blip r:embed="rId536"/>
                <a:stretch>
                  <a:fillRect/>
                </a:stretch>
              </p:blipFill>
              <p:spPr>
                <a:xfrm>
                  <a:off x="8259647" y="470456"/>
                  <a:ext cx="66492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7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2AF8D0FA-7A6D-CF2A-22BF-22270C2538A1}"/>
                    </a:ext>
                  </a:extLst>
                </p14:cNvPr>
                <p14:cNvContentPartPr/>
                <p14:nvPr/>
              </p14:nvContentPartPr>
              <p14:xfrm>
                <a:off x="8215007" y="649016"/>
                <a:ext cx="318240" cy="165960"/>
              </p14:xfrm>
            </p:contentPart>
          </mc:Choice>
          <mc:Fallback xmlns=""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2AF8D0FA-7A6D-CF2A-22BF-22270C2538A1}"/>
                    </a:ext>
                  </a:extLst>
                </p:cNvPr>
                <p:cNvPicPr/>
                <p:nvPr/>
              </p:nvPicPr>
              <p:blipFill>
                <a:blip r:embed="rId538"/>
                <a:stretch>
                  <a:fillRect/>
                </a:stretch>
              </p:blipFill>
              <p:spPr>
                <a:xfrm>
                  <a:off x="8206007" y="640376"/>
                  <a:ext cx="33588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9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9DB0CD66-203E-46E6-42F6-9EC039B38FB8}"/>
                    </a:ext>
                  </a:extLst>
                </p14:cNvPr>
                <p14:cNvContentPartPr/>
                <p14:nvPr/>
              </p14:nvContentPartPr>
              <p14:xfrm>
                <a:off x="8541527" y="686096"/>
                <a:ext cx="139320" cy="154800"/>
              </p14:xfrm>
            </p:contentPart>
          </mc:Choice>
          <mc:Fallback xmlns=""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9DB0CD66-203E-46E6-42F6-9EC039B38FB8}"/>
                    </a:ext>
                  </a:extLst>
                </p:cNvPr>
                <p:cNvPicPr/>
                <p:nvPr/>
              </p:nvPicPr>
              <p:blipFill>
                <a:blip r:embed="rId540"/>
                <a:stretch>
                  <a:fillRect/>
                </a:stretch>
              </p:blipFill>
              <p:spPr>
                <a:xfrm>
                  <a:off x="8532887" y="677096"/>
                  <a:ext cx="15696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1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0EF85D3B-A843-8CEB-D1B4-CE2D8BFA3711}"/>
                    </a:ext>
                  </a:extLst>
                </p14:cNvPr>
                <p14:cNvContentPartPr/>
                <p14:nvPr/>
              </p14:nvContentPartPr>
              <p14:xfrm>
                <a:off x="8732327" y="698336"/>
                <a:ext cx="18000" cy="176760"/>
              </p14:xfrm>
            </p:contentPart>
          </mc:Choice>
          <mc:Fallback xmlns=""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0EF85D3B-A843-8CEB-D1B4-CE2D8BFA3711}"/>
                    </a:ext>
                  </a:extLst>
                </p:cNvPr>
                <p:cNvPicPr/>
                <p:nvPr/>
              </p:nvPicPr>
              <p:blipFill>
                <a:blip r:embed="rId542"/>
                <a:stretch>
                  <a:fillRect/>
                </a:stretch>
              </p:blipFill>
              <p:spPr>
                <a:xfrm>
                  <a:off x="8723327" y="689696"/>
                  <a:ext cx="3564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3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8442DB26-49D4-D8FB-7E44-8894DEDB8A11}"/>
                    </a:ext>
                  </a:extLst>
                </p14:cNvPr>
                <p14:cNvContentPartPr/>
                <p14:nvPr/>
              </p14:nvContentPartPr>
              <p14:xfrm>
                <a:off x="8797487" y="700856"/>
                <a:ext cx="130680" cy="190080"/>
              </p14:xfrm>
            </p:contentPart>
          </mc:Choice>
          <mc:Fallback xmlns=""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8442DB26-49D4-D8FB-7E44-8894DEDB8A11}"/>
                    </a:ext>
                  </a:extLst>
                </p:cNvPr>
                <p:cNvPicPr/>
                <p:nvPr/>
              </p:nvPicPr>
              <p:blipFill>
                <a:blip r:embed="rId544"/>
                <a:stretch>
                  <a:fillRect/>
                </a:stretch>
              </p:blipFill>
              <p:spPr>
                <a:xfrm>
                  <a:off x="8788847" y="691856"/>
                  <a:ext cx="148320" cy="207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2312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9</cp:revision>
  <dcterms:created xsi:type="dcterms:W3CDTF">2022-08-23T12:30:04Z</dcterms:created>
  <dcterms:modified xsi:type="dcterms:W3CDTF">2024-11-21T09:59:52Z</dcterms:modified>
</cp:coreProperties>
</file>