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629980-0B14-4DFF-BEED-73FE97EDBF32}" v="110" dt="2022-08-26T10:44:54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E8629980-0B14-4DFF-BEED-73FE97EDBF32}"/>
    <pc:docChg chg="addSld delSld modSld">
      <pc:chgData name="Branislav Vrana" userId="7b2a6d85-e3fe-4c9e-b59a-94d1f1024111" providerId="ADAL" clId="{E8629980-0B14-4DFF-BEED-73FE97EDBF32}" dt="2022-08-26T10:44:57.107" v="330" actId="9405"/>
      <pc:docMkLst>
        <pc:docMk/>
      </pc:docMkLst>
      <pc:sldChg chg="modSp mod">
        <pc:chgData name="Branislav Vrana" userId="7b2a6d85-e3fe-4c9e-b59a-94d1f1024111" providerId="ADAL" clId="{E8629980-0B14-4DFF-BEED-73FE97EDBF32}" dt="2022-08-26T10:32:51.609" v="11" actId="20577"/>
        <pc:sldMkLst>
          <pc:docMk/>
          <pc:sldMk cId="230839497" sldId="257"/>
        </pc:sldMkLst>
        <pc:spChg chg="mod">
          <ac:chgData name="Branislav Vrana" userId="7b2a6d85-e3fe-4c9e-b59a-94d1f1024111" providerId="ADAL" clId="{E8629980-0B14-4DFF-BEED-73FE97EDBF32}" dt="2022-08-26T10:32:51.609" v="11" actId="20577"/>
          <ac:spMkLst>
            <pc:docMk/>
            <pc:sldMk cId="230839497" sldId="257"/>
            <ac:spMk id="6" creationId="{9EE80931-168E-FB9C-429A-CA7B2D7DDF53}"/>
          </ac:spMkLst>
        </pc:spChg>
      </pc:sldChg>
      <pc:sldChg chg="del">
        <pc:chgData name="Branislav Vrana" userId="7b2a6d85-e3fe-4c9e-b59a-94d1f1024111" providerId="ADAL" clId="{E8629980-0B14-4DFF-BEED-73FE97EDBF32}" dt="2022-08-26T10:31:44.040" v="0" actId="47"/>
        <pc:sldMkLst>
          <pc:docMk/>
          <pc:sldMk cId="412508486" sldId="258"/>
        </pc:sldMkLst>
      </pc:sldChg>
      <pc:sldChg chg="addSp delSp modSp new mod">
        <pc:chgData name="Branislav Vrana" userId="7b2a6d85-e3fe-4c9e-b59a-94d1f1024111" providerId="ADAL" clId="{E8629980-0B14-4DFF-BEED-73FE97EDBF32}" dt="2022-08-26T10:44:57.107" v="330" actId="9405"/>
        <pc:sldMkLst>
          <pc:docMk/>
          <pc:sldMk cId="2716796932" sldId="258"/>
        </pc:sldMkLst>
        <pc:grpChg chg="del mod">
          <ac:chgData name="Branislav Vrana" userId="7b2a6d85-e3fe-4c9e-b59a-94d1f1024111" providerId="ADAL" clId="{E8629980-0B14-4DFF-BEED-73FE97EDBF32}" dt="2022-08-26T10:34:23.857" v="24"/>
          <ac:grpSpMkLst>
            <pc:docMk/>
            <pc:sldMk cId="2716796932" sldId="258"/>
            <ac:grpSpMk id="7" creationId="{0C1ADE2F-97B2-D537-25EF-DC38356A0B68}"/>
          </ac:grpSpMkLst>
        </pc:grpChg>
        <pc:grpChg chg="del mod">
          <ac:chgData name="Branislav Vrana" userId="7b2a6d85-e3fe-4c9e-b59a-94d1f1024111" providerId="ADAL" clId="{E8629980-0B14-4DFF-BEED-73FE97EDBF32}" dt="2022-08-26T10:34:51.260" v="44"/>
          <ac:grpSpMkLst>
            <pc:docMk/>
            <pc:sldMk cId="2716796932" sldId="258"/>
            <ac:grpSpMk id="19" creationId="{BB9245A9-67FA-576F-372B-46C934A87F18}"/>
          </ac:grpSpMkLst>
        </pc:grpChg>
        <pc:grpChg chg="del mod">
          <ac:chgData name="Branislav Vrana" userId="7b2a6d85-e3fe-4c9e-b59a-94d1f1024111" providerId="ADAL" clId="{E8629980-0B14-4DFF-BEED-73FE97EDBF32}" dt="2022-08-26T10:34:51.260" v="44"/>
          <ac:grpSpMkLst>
            <pc:docMk/>
            <pc:sldMk cId="2716796932" sldId="258"/>
            <ac:grpSpMk id="20" creationId="{8B4E3514-A612-C37F-FD08-71CD27B0661F}"/>
          </ac:grpSpMkLst>
        </pc:grpChg>
        <pc:grpChg chg="del mod">
          <ac:chgData name="Branislav Vrana" userId="7b2a6d85-e3fe-4c9e-b59a-94d1f1024111" providerId="ADAL" clId="{E8629980-0B14-4DFF-BEED-73FE97EDBF32}" dt="2022-08-26T10:34:58.425" v="50"/>
          <ac:grpSpMkLst>
            <pc:docMk/>
            <pc:sldMk cId="2716796932" sldId="258"/>
            <ac:grpSpMk id="27" creationId="{552DAF99-5D26-4059-2FB3-0670D452D81C}"/>
          </ac:grpSpMkLst>
        </pc:grpChg>
        <pc:grpChg chg="del mod">
          <ac:chgData name="Branislav Vrana" userId="7b2a6d85-e3fe-4c9e-b59a-94d1f1024111" providerId="ADAL" clId="{E8629980-0B14-4DFF-BEED-73FE97EDBF32}" dt="2022-08-26T10:35:04.842" v="52"/>
          <ac:grpSpMkLst>
            <pc:docMk/>
            <pc:sldMk cId="2716796932" sldId="258"/>
            <ac:grpSpMk id="33" creationId="{97DE52A8-8D7A-693E-2E30-DF50C3EF045E}"/>
          </ac:grpSpMkLst>
        </pc:grpChg>
        <pc:grpChg chg="del mod">
          <ac:chgData name="Branislav Vrana" userId="7b2a6d85-e3fe-4c9e-b59a-94d1f1024111" providerId="ADAL" clId="{E8629980-0B14-4DFF-BEED-73FE97EDBF32}" dt="2022-08-26T10:35:16.002" v="58"/>
          <ac:grpSpMkLst>
            <pc:docMk/>
            <pc:sldMk cId="2716796932" sldId="258"/>
            <ac:grpSpMk id="35" creationId="{7143E26E-AEE0-4281-AA8F-FBD2E4ED1ED7}"/>
          </ac:grpSpMkLst>
        </pc:grpChg>
        <pc:grpChg chg="mod">
          <ac:chgData name="Branislav Vrana" userId="7b2a6d85-e3fe-4c9e-b59a-94d1f1024111" providerId="ADAL" clId="{E8629980-0B14-4DFF-BEED-73FE97EDBF32}" dt="2022-08-26T10:35:13.005" v="55"/>
          <ac:grpSpMkLst>
            <pc:docMk/>
            <pc:sldMk cId="2716796932" sldId="258"/>
            <ac:grpSpMk id="37" creationId="{066ADFCA-902A-752A-5758-01796972EE22}"/>
          </ac:grpSpMkLst>
        </pc:grpChg>
        <pc:grpChg chg="del mod">
          <ac:chgData name="Branislav Vrana" userId="7b2a6d85-e3fe-4c9e-b59a-94d1f1024111" providerId="ADAL" clId="{E8629980-0B14-4DFF-BEED-73FE97EDBF32}" dt="2022-08-26T10:35:17.510" v="61"/>
          <ac:grpSpMkLst>
            <pc:docMk/>
            <pc:sldMk cId="2716796932" sldId="258"/>
            <ac:grpSpMk id="40" creationId="{6C2737B0-EF46-8CB6-A861-05F0D2BBC04D}"/>
          </ac:grpSpMkLst>
        </pc:grpChg>
        <pc:grpChg chg="mod">
          <ac:chgData name="Branislav Vrana" userId="7b2a6d85-e3fe-4c9e-b59a-94d1f1024111" providerId="ADAL" clId="{E8629980-0B14-4DFF-BEED-73FE97EDBF32}" dt="2022-08-26T10:35:17.510" v="61"/>
          <ac:grpSpMkLst>
            <pc:docMk/>
            <pc:sldMk cId="2716796932" sldId="258"/>
            <ac:grpSpMk id="43" creationId="{E452F120-2100-EA9F-D02D-1B425C3AC02F}"/>
          </ac:grpSpMkLst>
        </pc:grpChg>
        <pc:grpChg chg="mod">
          <ac:chgData name="Branislav Vrana" userId="7b2a6d85-e3fe-4c9e-b59a-94d1f1024111" providerId="ADAL" clId="{E8629980-0B14-4DFF-BEED-73FE97EDBF32}" dt="2022-08-26T10:35:24.388" v="67"/>
          <ac:grpSpMkLst>
            <pc:docMk/>
            <pc:sldMk cId="2716796932" sldId="258"/>
            <ac:grpSpMk id="49" creationId="{F1EC9CEA-DE3B-4C43-E60D-9832F860836F}"/>
          </ac:grpSpMkLst>
        </pc:grpChg>
        <pc:grpChg chg="del mod">
          <ac:chgData name="Branislav Vrana" userId="7b2a6d85-e3fe-4c9e-b59a-94d1f1024111" providerId="ADAL" clId="{E8629980-0B14-4DFF-BEED-73FE97EDBF32}" dt="2022-08-26T10:35:35.415" v="87"/>
          <ac:grpSpMkLst>
            <pc:docMk/>
            <pc:sldMk cId="2716796932" sldId="258"/>
            <ac:grpSpMk id="66" creationId="{EA9E36FC-A845-D6A0-3653-31BB716CD026}"/>
          </ac:grpSpMkLst>
        </pc:grpChg>
        <pc:grpChg chg="del mod">
          <ac:chgData name="Branislav Vrana" userId="7b2a6d85-e3fe-4c9e-b59a-94d1f1024111" providerId="ADAL" clId="{E8629980-0B14-4DFF-BEED-73FE97EDBF32}" dt="2022-08-26T10:35:40.045" v="96"/>
          <ac:grpSpMkLst>
            <pc:docMk/>
            <pc:sldMk cId="2716796932" sldId="258"/>
            <ac:grpSpMk id="69" creationId="{5D662BB3-CFE1-DDC7-7A4A-C2B416B785E6}"/>
          </ac:grpSpMkLst>
        </pc:grpChg>
        <pc:grpChg chg="mod">
          <ac:chgData name="Branislav Vrana" userId="7b2a6d85-e3fe-4c9e-b59a-94d1f1024111" providerId="ADAL" clId="{E8629980-0B14-4DFF-BEED-73FE97EDBF32}" dt="2022-08-26T10:35:40.045" v="96"/>
          <ac:grpSpMkLst>
            <pc:docMk/>
            <pc:sldMk cId="2716796932" sldId="258"/>
            <ac:grpSpMk id="78" creationId="{5264C575-1653-3EF9-2EDA-487F648E914A}"/>
          </ac:grpSpMkLst>
        </pc:grpChg>
        <pc:grpChg chg="del mod">
          <ac:chgData name="Branislav Vrana" userId="7b2a6d85-e3fe-4c9e-b59a-94d1f1024111" providerId="ADAL" clId="{E8629980-0B14-4DFF-BEED-73FE97EDBF32}" dt="2022-08-26T10:36:10.146" v="110"/>
          <ac:grpSpMkLst>
            <pc:docMk/>
            <pc:sldMk cId="2716796932" sldId="258"/>
            <ac:grpSpMk id="86" creationId="{8581751C-C666-95A4-1428-F053D4C3A40A}"/>
          </ac:grpSpMkLst>
        </pc:grpChg>
        <pc:grpChg chg="del mod">
          <ac:chgData name="Branislav Vrana" userId="7b2a6d85-e3fe-4c9e-b59a-94d1f1024111" providerId="ADAL" clId="{E8629980-0B14-4DFF-BEED-73FE97EDBF32}" dt="2022-08-26T10:36:15.481" v="113"/>
          <ac:grpSpMkLst>
            <pc:docMk/>
            <pc:sldMk cId="2716796932" sldId="258"/>
            <ac:grpSpMk id="87" creationId="{2C80CEF6-8CC7-FB8A-5091-F481AC25F6E7}"/>
          </ac:grpSpMkLst>
        </pc:grpChg>
        <pc:grpChg chg="mod">
          <ac:chgData name="Branislav Vrana" userId="7b2a6d85-e3fe-4c9e-b59a-94d1f1024111" providerId="ADAL" clId="{E8629980-0B14-4DFF-BEED-73FE97EDBF32}" dt="2022-08-26T10:36:10.146" v="110"/>
          <ac:grpSpMkLst>
            <pc:docMk/>
            <pc:sldMk cId="2716796932" sldId="258"/>
            <ac:grpSpMk id="93" creationId="{75D8CE5A-2307-E9A4-BF1C-DC9D185A86A4}"/>
          </ac:grpSpMkLst>
        </pc:grpChg>
        <pc:grpChg chg="del mod">
          <ac:chgData name="Branislav Vrana" userId="7b2a6d85-e3fe-4c9e-b59a-94d1f1024111" providerId="ADAL" clId="{E8629980-0B14-4DFF-BEED-73FE97EDBF32}" dt="2022-08-26T10:36:17.926" v="116"/>
          <ac:grpSpMkLst>
            <pc:docMk/>
            <pc:sldMk cId="2716796932" sldId="258"/>
            <ac:grpSpMk id="95" creationId="{72FDA236-F613-CB93-D481-E3B28C3C9B49}"/>
          </ac:grpSpMkLst>
        </pc:grpChg>
        <pc:grpChg chg="mod">
          <ac:chgData name="Branislav Vrana" userId="7b2a6d85-e3fe-4c9e-b59a-94d1f1024111" providerId="ADAL" clId="{E8629980-0B14-4DFF-BEED-73FE97EDBF32}" dt="2022-08-26T10:36:17.926" v="116"/>
          <ac:grpSpMkLst>
            <pc:docMk/>
            <pc:sldMk cId="2716796932" sldId="258"/>
            <ac:grpSpMk id="97" creationId="{AC64C079-9250-0642-6F5B-8CACDC81AB30}"/>
          </ac:grpSpMkLst>
        </pc:grpChg>
        <pc:grpChg chg="del mod">
          <ac:chgData name="Branislav Vrana" userId="7b2a6d85-e3fe-4c9e-b59a-94d1f1024111" providerId="ADAL" clId="{E8629980-0B14-4DFF-BEED-73FE97EDBF32}" dt="2022-08-26T10:37:02.526" v="122"/>
          <ac:grpSpMkLst>
            <pc:docMk/>
            <pc:sldMk cId="2716796932" sldId="258"/>
            <ac:grpSpMk id="100" creationId="{3FF52348-D3C5-71C4-527B-C77647061433}"/>
          </ac:grpSpMkLst>
        </pc:grpChg>
        <pc:grpChg chg="del mod">
          <ac:chgData name="Branislav Vrana" userId="7b2a6d85-e3fe-4c9e-b59a-94d1f1024111" providerId="ADAL" clId="{E8629980-0B14-4DFF-BEED-73FE97EDBF32}" dt="2022-08-26T10:37:05.172" v="125"/>
          <ac:grpSpMkLst>
            <pc:docMk/>
            <pc:sldMk cId="2716796932" sldId="258"/>
            <ac:grpSpMk id="103" creationId="{F10C0144-C1B8-4833-8A62-17FA7D2A9579}"/>
          </ac:grpSpMkLst>
        </pc:grpChg>
        <pc:grpChg chg="mod">
          <ac:chgData name="Branislav Vrana" userId="7b2a6d85-e3fe-4c9e-b59a-94d1f1024111" providerId="ADAL" clId="{E8629980-0B14-4DFF-BEED-73FE97EDBF32}" dt="2022-08-26T10:37:16.564" v="139"/>
          <ac:grpSpMkLst>
            <pc:docMk/>
            <pc:sldMk cId="2716796932" sldId="258"/>
            <ac:grpSpMk id="115" creationId="{F8C57933-F8FB-585B-E3E1-284EF797C64A}"/>
          </ac:grpSpMkLst>
        </pc:grpChg>
        <pc:grpChg chg="del mod">
          <ac:chgData name="Branislav Vrana" userId="7b2a6d85-e3fe-4c9e-b59a-94d1f1024111" providerId="ADAL" clId="{E8629980-0B14-4DFF-BEED-73FE97EDBF32}" dt="2022-08-26T10:37:59.181" v="155"/>
          <ac:grpSpMkLst>
            <pc:docMk/>
            <pc:sldMk cId="2716796932" sldId="258"/>
            <ac:grpSpMk id="123" creationId="{72FCD8C4-7B1C-C812-7531-15EB141C4394}"/>
          </ac:grpSpMkLst>
        </pc:grpChg>
        <pc:grpChg chg="mod">
          <ac:chgData name="Branislav Vrana" userId="7b2a6d85-e3fe-4c9e-b59a-94d1f1024111" providerId="ADAL" clId="{E8629980-0B14-4DFF-BEED-73FE97EDBF32}" dt="2022-08-26T10:37:54.200" v="148"/>
          <ac:grpSpMkLst>
            <pc:docMk/>
            <pc:sldMk cId="2716796932" sldId="258"/>
            <ac:grpSpMk id="124" creationId="{E8D2BACF-47CA-A19C-77E5-8E879F37C988}"/>
          </ac:grpSpMkLst>
        </pc:grpChg>
        <pc:grpChg chg="mod">
          <ac:chgData name="Branislav Vrana" userId="7b2a6d85-e3fe-4c9e-b59a-94d1f1024111" providerId="ADAL" clId="{E8629980-0B14-4DFF-BEED-73FE97EDBF32}" dt="2022-08-26T10:37:59.181" v="155"/>
          <ac:grpSpMkLst>
            <pc:docMk/>
            <pc:sldMk cId="2716796932" sldId="258"/>
            <ac:grpSpMk id="131" creationId="{2E958AAC-3F04-EC81-C48D-4FC5C35E953A}"/>
          </ac:grpSpMkLst>
        </pc:grpChg>
        <pc:grpChg chg="del mod">
          <ac:chgData name="Branislav Vrana" userId="7b2a6d85-e3fe-4c9e-b59a-94d1f1024111" providerId="ADAL" clId="{E8629980-0B14-4DFF-BEED-73FE97EDBF32}" dt="2022-08-26T10:38:13.352" v="169"/>
          <ac:grpSpMkLst>
            <pc:docMk/>
            <pc:sldMk cId="2716796932" sldId="258"/>
            <ac:grpSpMk id="138" creationId="{80E5EBDB-B3A5-53F9-535E-5ADBA48F1EDA}"/>
          </ac:grpSpMkLst>
        </pc:grpChg>
        <pc:grpChg chg="del mod">
          <ac:chgData name="Branislav Vrana" userId="7b2a6d85-e3fe-4c9e-b59a-94d1f1024111" providerId="ADAL" clId="{E8629980-0B14-4DFF-BEED-73FE97EDBF32}" dt="2022-08-26T10:38:44.420" v="191"/>
          <ac:grpSpMkLst>
            <pc:docMk/>
            <pc:sldMk cId="2716796932" sldId="258"/>
            <ac:grpSpMk id="143" creationId="{C8332E0B-8F37-79BC-BD75-A3C4E991BF3A}"/>
          </ac:grpSpMkLst>
        </pc:grpChg>
        <pc:grpChg chg="del mod">
          <ac:chgData name="Branislav Vrana" userId="7b2a6d85-e3fe-4c9e-b59a-94d1f1024111" providerId="ADAL" clId="{E8629980-0B14-4DFF-BEED-73FE97EDBF32}" dt="2022-08-26T10:38:44.420" v="191"/>
          <ac:grpSpMkLst>
            <pc:docMk/>
            <pc:sldMk cId="2716796932" sldId="258"/>
            <ac:grpSpMk id="148" creationId="{6808AD7B-1331-199F-8360-0DD329793C82}"/>
          </ac:grpSpMkLst>
        </pc:grpChg>
        <pc:grpChg chg="del mod">
          <ac:chgData name="Branislav Vrana" userId="7b2a6d85-e3fe-4c9e-b59a-94d1f1024111" providerId="ADAL" clId="{E8629980-0B14-4DFF-BEED-73FE97EDBF32}" dt="2022-08-26T10:38:44.420" v="191"/>
          <ac:grpSpMkLst>
            <pc:docMk/>
            <pc:sldMk cId="2716796932" sldId="258"/>
            <ac:grpSpMk id="154" creationId="{1E29FF17-40E8-6D6D-EAFA-DF377D08E581}"/>
          </ac:grpSpMkLst>
        </pc:grpChg>
        <pc:grpChg chg="del mod">
          <ac:chgData name="Branislav Vrana" userId="7b2a6d85-e3fe-4c9e-b59a-94d1f1024111" providerId="ADAL" clId="{E8629980-0B14-4DFF-BEED-73FE97EDBF32}" dt="2022-08-26T10:43:38.212" v="273"/>
          <ac:grpSpMkLst>
            <pc:docMk/>
            <pc:sldMk cId="2716796932" sldId="258"/>
            <ac:grpSpMk id="156" creationId="{BBCB3FD9-C302-E740-6151-E293D7780133}"/>
          </ac:grpSpMkLst>
        </pc:grpChg>
        <pc:grpChg chg="del mod">
          <ac:chgData name="Branislav Vrana" userId="7b2a6d85-e3fe-4c9e-b59a-94d1f1024111" providerId="ADAL" clId="{E8629980-0B14-4DFF-BEED-73FE97EDBF32}" dt="2022-08-26T10:43:27.039" v="255"/>
          <ac:grpSpMkLst>
            <pc:docMk/>
            <pc:sldMk cId="2716796932" sldId="258"/>
            <ac:grpSpMk id="163" creationId="{CBF3BE15-C6A0-4323-4F12-2BEAE7BF5EBE}"/>
          </ac:grpSpMkLst>
        </pc:grpChg>
        <pc:grpChg chg="del mod">
          <ac:chgData name="Branislav Vrana" userId="7b2a6d85-e3fe-4c9e-b59a-94d1f1024111" providerId="ADAL" clId="{E8629980-0B14-4DFF-BEED-73FE97EDBF32}" dt="2022-08-26T10:43:38.212" v="273"/>
          <ac:grpSpMkLst>
            <pc:docMk/>
            <pc:sldMk cId="2716796932" sldId="258"/>
            <ac:grpSpMk id="166" creationId="{7FFD760D-0957-75DB-60FC-05A8391992E6}"/>
          </ac:grpSpMkLst>
        </pc:grpChg>
        <pc:grpChg chg="del mod">
          <ac:chgData name="Branislav Vrana" userId="7b2a6d85-e3fe-4c9e-b59a-94d1f1024111" providerId="ADAL" clId="{E8629980-0B14-4DFF-BEED-73FE97EDBF32}" dt="2022-08-26T10:41:28.436" v="207"/>
          <ac:grpSpMkLst>
            <pc:docMk/>
            <pc:sldMk cId="2716796932" sldId="258"/>
            <ac:grpSpMk id="169" creationId="{101EB0A2-EE7A-4BA1-97F9-65CD13611B3F}"/>
          </ac:grpSpMkLst>
        </pc:grpChg>
        <pc:grpChg chg="del mod">
          <ac:chgData name="Branislav Vrana" userId="7b2a6d85-e3fe-4c9e-b59a-94d1f1024111" providerId="ADAL" clId="{E8629980-0B14-4DFF-BEED-73FE97EDBF32}" dt="2022-08-26T10:41:31.619" v="213"/>
          <ac:grpSpMkLst>
            <pc:docMk/>
            <pc:sldMk cId="2716796932" sldId="258"/>
            <ac:grpSpMk id="172" creationId="{0E64492C-4DCC-A4C7-8E80-C1A2E44733E9}"/>
          </ac:grpSpMkLst>
        </pc:grpChg>
        <pc:grpChg chg="del mod">
          <ac:chgData name="Branislav Vrana" userId="7b2a6d85-e3fe-4c9e-b59a-94d1f1024111" providerId="ADAL" clId="{E8629980-0B14-4DFF-BEED-73FE97EDBF32}" dt="2022-08-26T10:41:34.676" v="221"/>
          <ac:grpSpMkLst>
            <pc:docMk/>
            <pc:sldMk cId="2716796932" sldId="258"/>
            <ac:grpSpMk id="178" creationId="{B09C2006-BE48-D3C2-42BE-2F03104D5D60}"/>
          </ac:grpSpMkLst>
        </pc:grpChg>
        <pc:grpChg chg="del mod">
          <ac:chgData name="Branislav Vrana" userId="7b2a6d85-e3fe-4c9e-b59a-94d1f1024111" providerId="ADAL" clId="{E8629980-0B14-4DFF-BEED-73FE97EDBF32}" dt="2022-08-26T10:41:41.269" v="231"/>
          <ac:grpSpMkLst>
            <pc:docMk/>
            <pc:sldMk cId="2716796932" sldId="258"/>
            <ac:grpSpMk id="185" creationId="{2C64AEC2-C78D-E8BD-10F0-556969FC65FB}"/>
          </ac:grpSpMkLst>
        </pc:grpChg>
        <pc:grpChg chg="del mod">
          <ac:chgData name="Branislav Vrana" userId="7b2a6d85-e3fe-4c9e-b59a-94d1f1024111" providerId="ADAL" clId="{E8629980-0B14-4DFF-BEED-73FE97EDBF32}" dt="2022-08-26T10:41:43.437" v="234"/>
          <ac:grpSpMkLst>
            <pc:docMk/>
            <pc:sldMk cId="2716796932" sldId="258"/>
            <ac:grpSpMk id="187" creationId="{8217FC04-142C-ECC6-9A04-016ADE0FCA00}"/>
          </ac:grpSpMkLst>
        </pc:grpChg>
        <pc:grpChg chg="del mod">
          <ac:chgData name="Branislav Vrana" userId="7b2a6d85-e3fe-4c9e-b59a-94d1f1024111" providerId="ADAL" clId="{E8629980-0B14-4DFF-BEED-73FE97EDBF32}" dt="2022-08-26T10:43:49.919" v="303"/>
          <ac:grpSpMkLst>
            <pc:docMk/>
            <pc:sldMk cId="2716796932" sldId="258"/>
            <ac:grpSpMk id="190" creationId="{9A38DAD0-668B-315B-DD26-20D9A69CC65D}"/>
          </ac:grpSpMkLst>
        </pc:grpChg>
        <pc:grpChg chg="del mod">
          <ac:chgData name="Branislav Vrana" userId="7b2a6d85-e3fe-4c9e-b59a-94d1f1024111" providerId="ADAL" clId="{E8629980-0B14-4DFF-BEED-73FE97EDBF32}" dt="2022-08-26T10:41:50.052" v="244"/>
          <ac:grpSpMkLst>
            <pc:docMk/>
            <pc:sldMk cId="2716796932" sldId="258"/>
            <ac:grpSpMk id="193" creationId="{0BF5095E-BB8F-272E-9DB9-331EF1E2CA46}"/>
          </ac:grpSpMkLst>
        </pc:grpChg>
        <pc:grpChg chg="del mod">
          <ac:chgData name="Branislav Vrana" userId="7b2a6d85-e3fe-4c9e-b59a-94d1f1024111" providerId="ADAL" clId="{E8629980-0B14-4DFF-BEED-73FE97EDBF32}" dt="2022-08-26T10:43:41.903" v="283"/>
          <ac:grpSpMkLst>
            <pc:docMk/>
            <pc:sldMk cId="2716796932" sldId="258"/>
            <ac:grpSpMk id="200" creationId="{F9822F26-A284-E2E2-8A77-0737285FC614}"/>
          </ac:grpSpMkLst>
        </pc:grpChg>
        <pc:grpChg chg="del mod">
          <ac:chgData name="Branislav Vrana" userId="7b2a6d85-e3fe-4c9e-b59a-94d1f1024111" providerId="ADAL" clId="{E8629980-0B14-4DFF-BEED-73FE97EDBF32}" dt="2022-08-26T10:43:41.903" v="284"/>
          <ac:grpSpMkLst>
            <pc:docMk/>
            <pc:sldMk cId="2716796932" sldId="258"/>
            <ac:grpSpMk id="206" creationId="{A9329D44-BCCF-3846-8362-8F7DD32964A9}"/>
          </ac:grpSpMkLst>
        </pc:grpChg>
        <pc:grpChg chg="del mod">
          <ac:chgData name="Branislav Vrana" userId="7b2a6d85-e3fe-4c9e-b59a-94d1f1024111" providerId="ADAL" clId="{E8629980-0B14-4DFF-BEED-73FE97EDBF32}" dt="2022-08-26T10:43:49.043" v="301"/>
          <ac:grpSpMkLst>
            <pc:docMk/>
            <pc:sldMk cId="2716796932" sldId="258"/>
            <ac:grpSpMk id="209" creationId="{6D3DFEDC-EA12-8004-DC97-87C6CB531D1A}"/>
          </ac:grpSpMkLst>
        </pc:grpChg>
        <pc:grpChg chg="del mod">
          <ac:chgData name="Branislav Vrana" userId="7b2a6d85-e3fe-4c9e-b59a-94d1f1024111" providerId="ADAL" clId="{E8629980-0B14-4DFF-BEED-73FE97EDBF32}" dt="2022-08-26T10:43:30.467" v="261"/>
          <ac:grpSpMkLst>
            <pc:docMk/>
            <pc:sldMk cId="2716796932" sldId="258"/>
            <ac:grpSpMk id="211" creationId="{BC772A9D-8E1A-FD5C-4530-3E14C18E29E2}"/>
          </ac:grpSpMkLst>
        </pc:grpChg>
        <pc:grpChg chg="mod">
          <ac:chgData name="Branislav Vrana" userId="7b2a6d85-e3fe-4c9e-b59a-94d1f1024111" providerId="ADAL" clId="{E8629980-0B14-4DFF-BEED-73FE97EDBF32}" dt="2022-08-26T10:43:38.212" v="273"/>
          <ac:grpSpMkLst>
            <pc:docMk/>
            <pc:sldMk cId="2716796932" sldId="258"/>
            <ac:grpSpMk id="219" creationId="{A1D688D0-36C2-9818-3F86-A763BE3F6A9A}"/>
          </ac:grpSpMkLst>
        </pc:grpChg>
        <pc:grpChg chg="del mod">
          <ac:chgData name="Branislav Vrana" userId="7b2a6d85-e3fe-4c9e-b59a-94d1f1024111" providerId="ADAL" clId="{E8629980-0B14-4DFF-BEED-73FE97EDBF32}" dt="2022-08-26T10:43:49.043" v="301"/>
          <ac:grpSpMkLst>
            <pc:docMk/>
            <pc:sldMk cId="2716796932" sldId="258"/>
            <ac:grpSpMk id="228" creationId="{676A5CB7-5806-64B4-1F63-CFD70BE99D58}"/>
          </ac:grpSpMkLst>
        </pc:grpChg>
        <pc:grpChg chg="del mod">
          <ac:chgData name="Branislav Vrana" userId="7b2a6d85-e3fe-4c9e-b59a-94d1f1024111" providerId="ADAL" clId="{E8629980-0B14-4DFF-BEED-73FE97EDBF32}" dt="2022-08-26T10:44:29.774" v="312"/>
          <ac:grpSpMkLst>
            <pc:docMk/>
            <pc:sldMk cId="2716796932" sldId="258"/>
            <ac:grpSpMk id="234" creationId="{64DC552E-6F57-C41A-A162-C6528629AD7E}"/>
          </ac:grpSpMkLst>
        </pc:grpChg>
        <pc:grpChg chg="del mod">
          <ac:chgData name="Branislav Vrana" userId="7b2a6d85-e3fe-4c9e-b59a-94d1f1024111" providerId="ADAL" clId="{E8629980-0B14-4DFF-BEED-73FE97EDBF32}" dt="2022-08-26T10:44:29.774" v="312"/>
          <ac:grpSpMkLst>
            <pc:docMk/>
            <pc:sldMk cId="2716796932" sldId="258"/>
            <ac:grpSpMk id="236" creationId="{885F882A-FEF8-705D-4123-DF1364BCFF8A}"/>
          </ac:grpSpMkLst>
        </pc:grpChg>
        <pc:grpChg chg="del mod">
          <ac:chgData name="Branislav Vrana" userId="7b2a6d85-e3fe-4c9e-b59a-94d1f1024111" providerId="ADAL" clId="{E8629980-0B14-4DFF-BEED-73FE97EDBF32}" dt="2022-08-26T10:44:34.613" v="320"/>
          <ac:grpSpMkLst>
            <pc:docMk/>
            <pc:sldMk cId="2716796932" sldId="258"/>
            <ac:grpSpMk id="245" creationId="{461C4648-CE7D-EF5B-2B3F-A510089954DE}"/>
          </ac:grpSpMkLst>
        </pc:grpChg>
        <pc:grpChg chg="del mod">
          <ac:chgData name="Branislav Vrana" userId="7b2a6d85-e3fe-4c9e-b59a-94d1f1024111" providerId="ADAL" clId="{E8629980-0B14-4DFF-BEED-73FE97EDBF32}" dt="2022-08-26T10:44:51.764" v="325"/>
          <ac:grpSpMkLst>
            <pc:docMk/>
            <pc:sldMk cId="2716796932" sldId="258"/>
            <ac:grpSpMk id="249" creationId="{5F84656E-957D-AEC5-3A70-E5473546D760}"/>
          </ac:grpSpMkLst>
        </pc:grpChg>
        <pc:grpChg chg="del mod">
          <ac:chgData name="Branislav Vrana" userId="7b2a6d85-e3fe-4c9e-b59a-94d1f1024111" providerId="ADAL" clId="{E8629980-0B14-4DFF-BEED-73FE97EDBF32}" dt="2022-08-26T10:44:54.157" v="329"/>
          <ac:grpSpMkLst>
            <pc:docMk/>
            <pc:sldMk cId="2716796932" sldId="258"/>
            <ac:grpSpMk id="254" creationId="{D6A0ADCF-34E9-138C-E554-56D01B796AB3}"/>
          </ac:grpSpMkLst>
        </pc:grpChg>
        <pc:grpChg chg="mod">
          <ac:chgData name="Branislav Vrana" userId="7b2a6d85-e3fe-4c9e-b59a-94d1f1024111" providerId="ADAL" clId="{E8629980-0B14-4DFF-BEED-73FE97EDBF32}" dt="2022-08-26T10:44:54.157" v="329"/>
          <ac:grpSpMkLst>
            <pc:docMk/>
            <pc:sldMk cId="2716796932" sldId="258"/>
            <ac:grpSpMk id="258" creationId="{DC98ECD0-D5B5-D1E7-8DFB-1501DF9B21A2}"/>
          </ac:grpSpMkLst>
        </pc:grpChg>
        <pc:inkChg chg="add del">
          <ac:chgData name="Branislav Vrana" userId="7b2a6d85-e3fe-4c9e-b59a-94d1f1024111" providerId="ADAL" clId="{E8629980-0B14-4DFF-BEED-73FE97EDBF32}" dt="2022-08-26T10:34:11.632" v="16"/>
          <ac:inkMkLst>
            <pc:docMk/>
            <pc:sldMk cId="2716796932" sldId="258"/>
            <ac:inkMk id="2" creationId="{1DA1E254-F4DB-1879-31C2-7D48E990040F}"/>
          </ac:inkMkLst>
        </pc:inkChg>
        <pc:inkChg chg="add del">
          <ac:chgData name="Branislav Vrana" userId="7b2a6d85-e3fe-4c9e-b59a-94d1f1024111" providerId="ADAL" clId="{E8629980-0B14-4DFF-BEED-73FE97EDBF32}" dt="2022-08-26T10:34:11.630" v="15"/>
          <ac:inkMkLst>
            <pc:docMk/>
            <pc:sldMk cId="2716796932" sldId="258"/>
            <ac:inkMk id="3" creationId="{24ECE9E3-4A20-3646-F979-9FAF1D0FB481}"/>
          </ac:inkMkLst>
        </pc:inkChg>
        <pc:inkChg chg="add del">
          <ac:chgData name="Branislav Vrana" userId="7b2a6d85-e3fe-4c9e-b59a-94d1f1024111" providerId="ADAL" clId="{E8629980-0B14-4DFF-BEED-73FE97EDBF32}" dt="2022-08-26T10:34:23.856" v="23"/>
          <ac:inkMkLst>
            <pc:docMk/>
            <pc:sldMk cId="2716796932" sldId="258"/>
            <ac:inkMk id="4" creationId="{461EC275-BFFF-6E21-9AA0-4B7CA1B96EE1}"/>
          </ac:inkMkLst>
        </pc:inkChg>
        <pc:inkChg chg="add mod">
          <ac:chgData name="Branislav Vrana" userId="7b2a6d85-e3fe-4c9e-b59a-94d1f1024111" providerId="ADAL" clId="{E8629980-0B14-4DFF-BEED-73FE97EDBF32}" dt="2022-08-26T10:34:23.857" v="24"/>
          <ac:inkMkLst>
            <pc:docMk/>
            <pc:sldMk cId="2716796932" sldId="258"/>
            <ac:inkMk id="5" creationId="{B1AC8710-69B3-CFFD-AE62-D4B5A52763A7}"/>
          </ac:inkMkLst>
        </pc:inkChg>
        <pc:inkChg chg="add del mod">
          <ac:chgData name="Branislav Vrana" userId="7b2a6d85-e3fe-4c9e-b59a-94d1f1024111" providerId="ADAL" clId="{E8629980-0B14-4DFF-BEED-73FE97EDBF32}" dt="2022-08-26T10:34:23.857" v="24"/>
          <ac:inkMkLst>
            <pc:docMk/>
            <pc:sldMk cId="2716796932" sldId="258"/>
            <ac:inkMk id="6" creationId="{D947A501-22DE-4C78-187A-5D0DFE6A6A7A}"/>
          </ac:inkMkLst>
        </pc:inkChg>
        <pc:inkChg chg="add del">
          <ac:chgData name="Branislav Vrana" userId="7b2a6d85-e3fe-4c9e-b59a-94d1f1024111" providerId="ADAL" clId="{E8629980-0B14-4DFF-BEED-73FE97EDBF32}" dt="2022-08-26T10:34:23.857" v="25"/>
          <ac:inkMkLst>
            <pc:docMk/>
            <pc:sldMk cId="2716796932" sldId="258"/>
            <ac:inkMk id="8" creationId="{0170E03A-D86A-08C7-2B30-9F21B1BB782D}"/>
          </ac:inkMkLst>
        </pc:inkChg>
        <pc:inkChg chg="add del">
          <ac:chgData name="Branislav Vrana" userId="7b2a6d85-e3fe-4c9e-b59a-94d1f1024111" providerId="ADAL" clId="{E8629980-0B14-4DFF-BEED-73FE97EDBF32}" dt="2022-08-26T10:34:23.858" v="26"/>
          <ac:inkMkLst>
            <pc:docMk/>
            <pc:sldMk cId="2716796932" sldId="258"/>
            <ac:inkMk id="9" creationId="{6617F8A0-204D-BB14-80C1-AE4FB3B80F1D}"/>
          </ac:inkMkLst>
        </pc:inkChg>
        <pc:inkChg chg="add">
          <ac:chgData name="Branislav Vrana" userId="7b2a6d85-e3fe-4c9e-b59a-94d1f1024111" providerId="ADAL" clId="{E8629980-0B14-4DFF-BEED-73FE97EDBF32}" dt="2022-08-26T10:34:24.712" v="27" actId="9405"/>
          <ac:inkMkLst>
            <pc:docMk/>
            <pc:sldMk cId="2716796932" sldId="258"/>
            <ac:inkMk id="10" creationId="{5C766E78-A54F-BEE7-D18A-A7164533BC64}"/>
          </ac:inkMkLst>
        </pc:inkChg>
        <pc:inkChg chg="add del">
          <ac:chgData name="Branislav Vrana" userId="7b2a6d85-e3fe-4c9e-b59a-94d1f1024111" providerId="ADAL" clId="{E8629980-0B14-4DFF-BEED-73FE97EDBF32}" dt="2022-08-26T10:34:39.916" v="29"/>
          <ac:inkMkLst>
            <pc:docMk/>
            <pc:sldMk cId="2716796932" sldId="258"/>
            <ac:inkMk id="11" creationId="{B56C61C9-71D9-5BFF-0FF3-36781F769B2F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12" creationId="{F6B32C61-F0E0-B933-2F68-1FD53FD8D9AB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13" creationId="{24F79DCE-D4FF-5743-099A-B6E847DA38F0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14" creationId="{6994E025-118C-CB69-4745-CFD78FD10F40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15" creationId="{CB03DF82-F47A-13EF-77FA-07DFB1835F4C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16" creationId="{A5868F56-AD76-164B-C158-DCE2FD78F1E0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17" creationId="{77B585AB-24DE-BB8E-B319-ABE12D95081A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18" creationId="{814E3895-7415-AC99-678E-29632575F13F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21" creationId="{4871BDA4-25AC-F80E-B3FA-6A80332D4786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22" creationId="{8C955343-E808-34FD-84ED-D107ABD6FBE1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23" creationId="{C9B84596-55AA-1D64-384F-3524F35E8DCE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24" creationId="{F679C786-E837-6A45-5D7F-A6C96102E702}"/>
          </ac:inkMkLst>
        </pc:inkChg>
        <pc:inkChg chg="add mod">
          <ac:chgData name="Branislav Vrana" userId="7b2a6d85-e3fe-4c9e-b59a-94d1f1024111" providerId="ADAL" clId="{E8629980-0B14-4DFF-BEED-73FE97EDBF32}" dt="2022-08-26T10:35:13.005" v="55"/>
          <ac:inkMkLst>
            <pc:docMk/>
            <pc:sldMk cId="2716796932" sldId="258"/>
            <ac:inkMk id="25" creationId="{67C55502-92B6-1EA0-79BC-D2BAE1AF2A62}"/>
          </ac:inkMkLst>
        </pc:inkChg>
        <pc:inkChg chg="add mod">
          <ac:chgData name="Branislav Vrana" userId="7b2a6d85-e3fe-4c9e-b59a-94d1f1024111" providerId="ADAL" clId="{E8629980-0B14-4DFF-BEED-73FE97EDBF32}" dt="2022-08-26T10:35:13.005" v="55"/>
          <ac:inkMkLst>
            <pc:docMk/>
            <pc:sldMk cId="2716796932" sldId="258"/>
            <ac:inkMk id="26" creationId="{E17EF525-CB7C-B75D-D201-22D05BB956C2}"/>
          </ac:inkMkLst>
        </pc:inkChg>
        <pc:inkChg chg="add mod">
          <ac:chgData name="Branislav Vrana" userId="7b2a6d85-e3fe-4c9e-b59a-94d1f1024111" providerId="ADAL" clId="{E8629980-0B14-4DFF-BEED-73FE97EDBF32}" dt="2022-08-26T10:35:13.005" v="55"/>
          <ac:inkMkLst>
            <pc:docMk/>
            <pc:sldMk cId="2716796932" sldId="258"/>
            <ac:inkMk id="28" creationId="{3EEDD310-48D8-4D77-B839-82666AB7415D}"/>
          </ac:inkMkLst>
        </pc:inkChg>
        <pc:inkChg chg="add mod">
          <ac:chgData name="Branislav Vrana" userId="7b2a6d85-e3fe-4c9e-b59a-94d1f1024111" providerId="ADAL" clId="{E8629980-0B14-4DFF-BEED-73FE97EDBF32}" dt="2022-08-26T10:35:13.005" v="55"/>
          <ac:inkMkLst>
            <pc:docMk/>
            <pc:sldMk cId="2716796932" sldId="258"/>
            <ac:inkMk id="29" creationId="{D5953485-8CCD-67B3-1D4B-9F0F70F379B9}"/>
          </ac:inkMkLst>
        </pc:inkChg>
        <pc:inkChg chg="add mod">
          <ac:chgData name="Branislav Vrana" userId="7b2a6d85-e3fe-4c9e-b59a-94d1f1024111" providerId="ADAL" clId="{E8629980-0B14-4DFF-BEED-73FE97EDBF32}" dt="2022-08-26T10:35:13.005" v="55"/>
          <ac:inkMkLst>
            <pc:docMk/>
            <pc:sldMk cId="2716796932" sldId="258"/>
            <ac:inkMk id="30" creationId="{BFF54DFC-3688-BE1D-C3A4-DC68BD613D43}"/>
          </ac:inkMkLst>
        </pc:inkChg>
        <pc:inkChg chg="add mod">
          <ac:chgData name="Branislav Vrana" userId="7b2a6d85-e3fe-4c9e-b59a-94d1f1024111" providerId="ADAL" clId="{E8629980-0B14-4DFF-BEED-73FE97EDBF32}" dt="2022-08-26T10:35:13.005" v="55"/>
          <ac:inkMkLst>
            <pc:docMk/>
            <pc:sldMk cId="2716796932" sldId="258"/>
            <ac:inkMk id="31" creationId="{E5272516-FF40-40B6-F3F6-A27FD46FC3CC}"/>
          </ac:inkMkLst>
        </pc:inkChg>
        <pc:inkChg chg="add mod">
          <ac:chgData name="Branislav Vrana" userId="7b2a6d85-e3fe-4c9e-b59a-94d1f1024111" providerId="ADAL" clId="{E8629980-0B14-4DFF-BEED-73FE97EDBF32}" dt="2022-08-26T10:35:13.005" v="55"/>
          <ac:inkMkLst>
            <pc:docMk/>
            <pc:sldMk cId="2716796932" sldId="258"/>
            <ac:inkMk id="32" creationId="{BAEBD38C-337B-DA3F-F2F6-672F3468AD70}"/>
          </ac:inkMkLst>
        </pc:inkChg>
        <pc:inkChg chg="add del mod">
          <ac:chgData name="Branislav Vrana" userId="7b2a6d85-e3fe-4c9e-b59a-94d1f1024111" providerId="ADAL" clId="{E8629980-0B14-4DFF-BEED-73FE97EDBF32}" dt="2022-08-26T10:35:08.976" v="53"/>
          <ac:inkMkLst>
            <pc:docMk/>
            <pc:sldMk cId="2716796932" sldId="258"/>
            <ac:inkMk id="34" creationId="{1FA73E8C-AD88-43F8-9A0E-BA5C3EEE0F78}"/>
          </ac:inkMkLst>
        </pc:inkChg>
        <pc:inkChg chg="add mod">
          <ac:chgData name="Branislav Vrana" userId="7b2a6d85-e3fe-4c9e-b59a-94d1f1024111" providerId="ADAL" clId="{E8629980-0B14-4DFF-BEED-73FE97EDBF32}" dt="2022-08-26T10:35:13.005" v="55"/>
          <ac:inkMkLst>
            <pc:docMk/>
            <pc:sldMk cId="2716796932" sldId="258"/>
            <ac:inkMk id="36" creationId="{59E679CD-00CA-E935-709B-80F77A8F43D8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38" creationId="{FC17C758-3610-DB84-E5D9-672F6B6A5E7E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39" creationId="{16540C78-4F4C-CF17-96E2-3180C41B242A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41" creationId="{8C9FF7A8-D3EE-5B18-E2F6-127E2612CE5A}"/>
          </ac:inkMkLst>
        </pc:inkChg>
        <pc:inkChg chg="add mod">
          <ac:chgData name="Branislav Vrana" userId="7b2a6d85-e3fe-4c9e-b59a-94d1f1024111" providerId="ADAL" clId="{E8629980-0B14-4DFF-BEED-73FE97EDBF32}" dt="2022-08-26T10:35:17.510" v="61"/>
          <ac:inkMkLst>
            <pc:docMk/>
            <pc:sldMk cId="2716796932" sldId="258"/>
            <ac:inkMk id="42" creationId="{EA2B601C-D1F1-F750-FC9F-5F741F19F68C}"/>
          </ac:inkMkLst>
        </pc:inkChg>
        <pc:inkChg chg="add mod">
          <ac:chgData name="Branislav Vrana" userId="7b2a6d85-e3fe-4c9e-b59a-94d1f1024111" providerId="ADAL" clId="{E8629980-0B14-4DFF-BEED-73FE97EDBF32}" dt="2022-08-26T10:35:24.388" v="67"/>
          <ac:inkMkLst>
            <pc:docMk/>
            <pc:sldMk cId="2716796932" sldId="258"/>
            <ac:inkMk id="44" creationId="{8466B233-F4FB-9AD6-2E37-B1F4E10B21B1}"/>
          </ac:inkMkLst>
        </pc:inkChg>
        <pc:inkChg chg="add mod">
          <ac:chgData name="Branislav Vrana" userId="7b2a6d85-e3fe-4c9e-b59a-94d1f1024111" providerId="ADAL" clId="{E8629980-0B14-4DFF-BEED-73FE97EDBF32}" dt="2022-08-26T10:35:24.388" v="67"/>
          <ac:inkMkLst>
            <pc:docMk/>
            <pc:sldMk cId="2716796932" sldId="258"/>
            <ac:inkMk id="45" creationId="{31383022-1EF9-07B5-CEB4-B550910F96B8}"/>
          </ac:inkMkLst>
        </pc:inkChg>
        <pc:inkChg chg="add mod">
          <ac:chgData name="Branislav Vrana" userId="7b2a6d85-e3fe-4c9e-b59a-94d1f1024111" providerId="ADAL" clId="{E8629980-0B14-4DFF-BEED-73FE97EDBF32}" dt="2022-08-26T10:35:24.388" v="67"/>
          <ac:inkMkLst>
            <pc:docMk/>
            <pc:sldMk cId="2716796932" sldId="258"/>
            <ac:inkMk id="46" creationId="{D94C8C41-BA33-D39B-F646-FDB6415F65AC}"/>
          </ac:inkMkLst>
        </pc:inkChg>
        <pc:inkChg chg="add mod">
          <ac:chgData name="Branislav Vrana" userId="7b2a6d85-e3fe-4c9e-b59a-94d1f1024111" providerId="ADAL" clId="{E8629980-0B14-4DFF-BEED-73FE97EDBF32}" dt="2022-08-26T10:35:24.388" v="67"/>
          <ac:inkMkLst>
            <pc:docMk/>
            <pc:sldMk cId="2716796932" sldId="258"/>
            <ac:inkMk id="47" creationId="{619841A9-01F2-52FB-69C3-E66E5FB7DE1D}"/>
          </ac:inkMkLst>
        </pc:inkChg>
        <pc:inkChg chg="add mod">
          <ac:chgData name="Branislav Vrana" userId="7b2a6d85-e3fe-4c9e-b59a-94d1f1024111" providerId="ADAL" clId="{E8629980-0B14-4DFF-BEED-73FE97EDBF32}" dt="2022-08-26T10:35:24.388" v="67"/>
          <ac:inkMkLst>
            <pc:docMk/>
            <pc:sldMk cId="2716796932" sldId="258"/>
            <ac:inkMk id="48" creationId="{A3B4345C-59C4-671D-AD3D-BA9972B1DE69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50" creationId="{1FF7A2E2-CD09-9906-59BC-A5A0FD444064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51" creationId="{B90A12C1-ED84-DC90-0AFC-844424F6EFFD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52" creationId="{8619B85E-F56F-CC68-4C75-66C9E969DC8F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53" creationId="{FE6D178C-D9C6-CDE0-A72C-A80EE563C232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54" creationId="{2582E090-6206-3D05-5383-8F94EBC46421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55" creationId="{CD66EBE7-E442-8DFD-B7BF-19361DAB45F3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56" creationId="{ECEACC33-1B9D-97E0-0AAC-1A88BD99C4F8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57" creationId="{521F740B-C19E-04BB-18FA-BF1AB7518D38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58" creationId="{4D3694A6-9F93-FEB4-245C-8BE94EF27E7C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59" creationId="{A7CA5ECF-3FC4-DB13-1EE5-6E75FC692B93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60" creationId="{A4CCEADB-C9CB-9AE4-B2C3-7BCDC2F7357B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61" creationId="{36A75929-AC33-555B-368B-09B3D13AEA20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62" creationId="{F12CD243-E905-D961-EF60-3C91CEAA6F44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63" creationId="{5D64EAF6-EA02-B506-ED2E-6C46F431C56F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64" creationId="{00A96C7F-10C9-3D7A-8E41-734758E852F1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65" creationId="{304DEC27-40F9-9951-DF8E-5934E9E18C7D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67" creationId="{2569023C-232A-957E-A1F1-ED3AAC96671A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68" creationId="{CF8FA389-CC95-E775-D076-0DE813792849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70" creationId="{5812915A-2293-E871-953A-2CEB98C76A6D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71" creationId="{E1A96720-446C-8117-626D-369E52F9380D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72" creationId="{46AFB0F2-EDB4-875D-2DEC-0B47ED46EBAE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73" creationId="{C874EB63-E5DF-C5A4-1835-75BC91F25711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74" creationId="{79BB77BA-B489-3214-99A7-A7F920DF326D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75" creationId="{3FB59295-1BBF-893C-7BA6-75BC2BD27D65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76" creationId="{C1A70889-73EB-E205-1876-0D3ED9B409BE}"/>
          </ac:inkMkLst>
        </pc:inkChg>
        <pc:inkChg chg="add mod">
          <ac:chgData name="Branislav Vrana" userId="7b2a6d85-e3fe-4c9e-b59a-94d1f1024111" providerId="ADAL" clId="{E8629980-0B14-4DFF-BEED-73FE97EDBF32}" dt="2022-08-26T10:35:40.045" v="96"/>
          <ac:inkMkLst>
            <pc:docMk/>
            <pc:sldMk cId="2716796932" sldId="258"/>
            <ac:inkMk id="77" creationId="{ED869A74-085A-5333-8ACA-AF2A05D64237}"/>
          </ac:inkMkLst>
        </pc:inkChg>
        <pc:inkChg chg="add mod">
          <ac:chgData name="Branislav Vrana" userId="7b2a6d85-e3fe-4c9e-b59a-94d1f1024111" providerId="ADAL" clId="{E8629980-0B14-4DFF-BEED-73FE97EDBF32}" dt="2022-08-26T10:36:17.926" v="116"/>
          <ac:inkMkLst>
            <pc:docMk/>
            <pc:sldMk cId="2716796932" sldId="258"/>
            <ac:inkMk id="79" creationId="{29EBBCA4-F3B6-1A61-CAA6-0A79934DD4FD}"/>
          </ac:inkMkLst>
        </pc:inkChg>
        <pc:inkChg chg="add mod">
          <ac:chgData name="Branislav Vrana" userId="7b2a6d85-e3fe-4c9e-b59a-94d1f1024111" providerId="ADAL" clId="{E8629980-0B14-4DFF-BEED-73FE97EDBF32}" dt="2022-08-26T10:36:17.926" v="116"/>
          <ac:inkMkLst>
            <pc:docMk/>
            <pc:sldMk cId="2716796932" sldId="258"/>
            <ac:inkMk id="80" creationId="{5969E5AE-E6F8-76FF-E54C-EAF000792B3B}"/>
          </ac:inkMkLst>
        </pc:inkChg>
        <pc:inkChg chg="add mod">
          <ac:chgData name="Branislav Vrana" userId="7b2a6d85-e3fe-4c9e-b59a-94d1f1024111" providerId="ADAL" clId="{E8629980-0B14-4DFF-BEED-73FE97EDBF32}" dt="2022-08-26T10:36:17.926" v="116"/>
          <ac:inkMkLst>
            <pc:docMk/>
            <pc:sldMk cId="2716796932" sldId="258"/>
            <ac:inkMk id="81" creationId="{F74D4113-A093-638E-599C-5557B7A785A9}"/>
          </ac:inkMkLst>
        </pc:inkChg>
        <pc:inkChg chg="add del mod">
          <ac:chgData name="Branislav Vrana" userId="7b2a6d85-e3fe-4c9e-b59a-94d1f1024111" providerId="ADAL" clId="{E8629980-0B14-4DFF-BEED-73FE97EDBF32}" dt="2022-08-26T10:36:13.362" v="111"/>
          <ac:inkMkLst>
            <pc:docMk/>
            <pc:sldMk cId="2716796932" sldId="258"/>
            <ac:inkMk id="82" creationId="{C2782A6D-1EC1-253B-A673-65A17F88481B}"/>
          </ac:inkMkLst>
        </pc:inkChg>
        <pc:inkChg chg="add mod">
          <ac:chgData name="Branislav Vrana" userId="7b2a6d85-e3fe-4c9e-b59a-94d1f1024111" providerId="ADAL" clId="{E8629980-0B14-4DFF-BEED-73FE97EDBF32}" dt="2022-08-26T10:36:17.926" v="116"/>
          <ac:inkMkLst>
            <pc:docMk/>
            <pc:sldMk cId="2716796932" sldId="258"/>
            <ac:inkMk id="83" creationId="{ED64A1D6-5261-5D8F-A94B-95B9E1AF16F8}"/>
          </ac:inkMkLst>
        </pc:inkChg>
        <pc:inkChg chg="add mod">
          <ac:chgData name="Branislav Vrana" userId="7b2a6d85-e3fe-4c9e-b59a-94d1f1024111" providerId="ADAL" clId="{E8629980-0B14-4DFF-BEED-73FE97EDBF32}" dt="2022-08-26T10:36:17.926" v="116"/>
          <ac:inkMkLst>
            <pc:docMk/>
            <pc:sldMk cId="2716796932" sldId="258"/>
            <ac:inkMk id="84" creationId="{1B9C3D5F-10EE-F306-F27F-3FBA75C0D850}"/>
          </ac:inkMkLst>
        </pc:inkChg>
        <pc:inkChg chg="add mod">
          <ac:chgData name="Branislav Vrana" userId="7b2a6d85-e3fe-4c9e-b59a-94d1f1024111" providerId="ADAL" clId="{E8629980-0B14-4DFF-BEED-73FE97EDBF32}" dt="2022-08-26T10:36:10.146" v="110"/>
          <ac:inkMkLst>
            <pc:docMk/>
            <pc:sldMk cId="2716796932" sldId="258"/>
            <ac:inkMk id="85" creationId="{021E5255-9DB6-ECAD-1AFD-B4B026BED452}"/>
          </ac:inkMkLst>
        </pc:inkChg>
        <pc:inkChg chg="add mod">
          <ac:chgData name="Branislav Vrana" userId="7b2a6d85-e3fe-4c9e-b59a-94d1f1024111" providerId="ADAL" clId="{E8629980-0B14-4DFF-BEED-73FE97EDBF32}" dt="2022-08-26T10:36:10.146" v="110"/>
          <ac:inkMkLst>
            <pc:docMk/>
            <pc:sldMk cId="2716796932" sldId="258"/>
            <ac:inkMk id="88" creationId="{5DFCD340-CB99-9DC2-2840-45722FE529E9}"/>
          </ac:inkMkLst>
        </pc:inkChg>
        <pc:inkChg chg="add mod">
          <ac:chgData name="Branislav Vrana" userId="7b2a6d85-e3fe-4c9e-b59a-94d1f1024111" providerId="ADAL" clId="{E8629980-0B14-4DFF-BEED-73FE97EDBF32}" dt="2022-08-26T10:36:10.146" v="110"/>
          <ac:inkMkLst>
            <pc:docMk/>
            <pc:sldMk cId="2716796932" sldId="258"/>
            <ac:inkMk id="89" creationId="{B23C9BFF-832E-618D-6BF8-888F22D34E0D}"/>
          </ac:inkMkLst>
        </pc:inkChg>
        <pc:inkChg chg="add mod">
          <ac:chgData name="Branislav Vrana" userId="7b2a6d85-e3fe-4c9e-b59a-94d1f1024111" providerId="ADAL" clId="{E8629980-0B14-4DFF-BEED-73FE97EDBF32}" dt="2022-08-26T10:36:10.146" v="110"/>
          <ac:inkMkLst>
            <pc:docMk/>
            <pc:sldMk cId="2716796932" sldId="258"/>
            <ac:inkMk id="90" creationId="{EE7BDFDD-1C5B-B446-FA3C-690427C48DED}"/>
          </ac:inkMkLst>
        </pc:inkChg>
        <pc:inkChg chg="add mod">
          <ac:chgData name="Branislav Vrana" userId="7b2a6d85-e3fe-4c9e-b59a-94d1f1024111" providerId="ADAL" clId="{E8629980-0B14-4DFF-BEED-73FE97EDBF32}" dt="2022-08-26T10:36:10.146" v="110"/>
          <ac:inkMkLst>
            <pc:docMk/>
            <pc:sldMk cId="2716796932" sldId="258"/>
            <ac:inkMk id="91" creationId="{2A5DC78B-1303-0FF8-370F-FB25AC1A93B3}"/>
          </ac:inkMkLst>
        </pc:inkChg>
        <pc:inkChg chg="add mod">
          <ac:chgData name="Branislav Vrana" userId="7b2a6d85-e3fe-4c9e-b59a-94d1f1024111" providerId="ADAL" clId="{E8629980-0B14-4DFF-BEED-73FE97EDBF32}" dt="2022-08-26T10:36:10.146" v="110"/>
          <ac:inkMkLst>
            <pc:docMk/>
            <pc:sldMk cId="2716796932" sldId="258"/>
            <ac:inkMk id="92" creationId="{D49894D5-B955-C22F-1FF5-33B1CF9F1EC2}"/>
          </ac:inkMkLst>
        </pc:inkChg>
        <pc:inkChg chg="add del mod">
          <ac:chgData name="Branislav Vrana" userId="7b2a6d85-e3fe-4c9e-b59a-94d1f1024111" providerId="ADAL" clId="{E8629980-0B14-4DFF-BEED-73FE97EDBF32}" dt="2022-08-26T10:36:16.105" v="114"/>
          <ac:inkMkLst>
            <pc:docMk/>
            <pc:sldMk cId="2716796932" sldId="258"/>
            <ac:inkMk id="94" creationId="{96710C65-0525-0548-079B-86CA3185694A}"/>
          </ac:inkMkLst>
        </pc:inkChg>
        <pc:inkChg chg="add mod">
          <ac:chgData name="Branislav Vrana" userId="7b2a6d85-e3fe-4c9e-b59a-94d1f1024111" providerId="ADAL" clId="{E8629980-0B14-4DFF-BEED-73FE97EDBF32}" dt="2022-08-26T10:36:17.926" v="116"/>
          <ac:inkMkLst>
            <pc:docMk/>
            <pc:sldMk cId="2716796932" sldId="258"/>
            <ac:inkMk id="96" creationId="{A7852EDE-96DA-F749-52F0-234D9C635F5F}"/>
          </ac:inkMkLst>
        </pc:inkChg>
        <pc:inkChg chg="add del mod">
          <ac:chgData name="Branislav Vrana" userId="7b2a6d85-e3fe-4c9e-b59a-94d1f1024111" providerId="ADAL" clId="{E8629980-0B14-4DFF-BEED-73FE97EDBF32}" dt="2022-08-26T10:37:05.172" v="125"/>
          <ac:inkMkLst>
            <pc:docMk/>
            <pc:sldMk cId="2716796932" sldId="258"/>
            <ac:inkMk id="98" creationId="{E1F792F2-3DA6-72F5-8DBE-8B5E93618150}"/>
          </ac:inkMkLst>
        </pc:inkChg>
        <pc:inkChg chg="add del mod">
          <ac:chgData name="Branislav Vrana" userId="7b2a6d85-e3fe-4c9e-b59a-94d1f1024111" providerId="ADAL" clId="{E8629980-0B14-4DFF-BEED-73FE97EDBF32}" dt="2022-08-26T10:37:05.171" v="124"/>
          <ac:inkMkLst>
            <pc:docMk/>
            <pc:sldMk cId="2716796932" sldId="258"/>
            <ac:inkMk id="99" creationId="{35C606D8-F3F1-3496-C4D8-ABB503CC1240}"/>
          </ac:inkMkLst>
        </pc:inkChg>
        <pc:inkChg chg="add del mod">
          <ac:chgData name="Branislav Vrana" userId="7b2a6d85-e3fe-4c9e-b59a-94d1f1024111" providerId="ADAL" clId="{E8629980-0B14-4DFF-BEED-73FE97EDBF32}" dt="2022-08-26T10:37:05.171" v="123"/>
          <ac:inkMkLst>
            <pc:docMk/>
            <pc:sldMk cId="2716796932" sldId="258"/>
            <ac:inkMk id="101" creationId="{2C6D78CE-78C4-5C5E-0FAA-4DF53B493CBC}"/>
          </ac:inkMkLst>
        </pc:inkChg>
        <pc:inkChg chg="add del mod">
          <ac:chgData name="Branislav Vrana" userId="7b2a6d85-e3fe-4c9e-b59a-94d1f1024111" providerId="ADAL" clId="{E8629980-0B14-4DFF-BEED-73FE97EDBF32}" dt="2022-08-26T10:37:07.988" v="127"/>
          <ac:inkMkLst>
            <pc:docMk/>
            <pc:sldMk cId="2716796932" sldId="258"/>
            <ac:inkMk id="102" creationId="{A9FA5744-A81B-8A36-9E66-F62D152DAC9F}"/>
          </ac:inkMkLst>
        </pc:inkChg>
        <pc:inkChg chg="add del">
          <ac:chgData name="Branislav Vrana" userId="7b2a6d85-e3fe-4c9e-b59a-94d1f1024111" providerId="ADAL" clId="{E8629980-0B14-4DFF-BEED-73FE97EDBF32}" dt="2022-08-26T10:37:07.988" v="128"/>
          <ac:inkMkLst>
            <pc:docMk/>
            <pc:sldMk cId="2716796932" sldId="258"/>
            <ac:inkMk id="104" creationId="{E6FB3697-D9FB-85C1-0613-9A105D1495A1}"/>
          </ac:inkMkLst>
        </pc:inkChg>
        <pc:inkChg chg="add mod">
          <ac:chgData name="Branislav Vrana" userId="7b2a6d85-e3fe-4c9e-b59a-94d1f1024111" providerId="ADAL" clId="{E8629980-0B14-4DFF-BEED-73FE97EDBF32}" dt="2022-08-26T10:37:16.564" v="139"/>
          <ac:inkMkLst>
            <pc:docMk/>
            <pc:sldMk cId="2716796932" sldId="258"/>
            <ac:inkMk id="105" creationId="{0536BAE6-E08E-533E-473B-921DA516A8BA}"/>
          </ac:inkMkLst>
        </pc:inkChg>
        <pc:inkChg chg="add mod">
          <ac:chgData name="Branislav Vrana" userId="7b2a6d85-e3fe-4c9e-b59a-94d1f1024111" providerId="ADAL" clId="{E8629980-0B14-4DFF-BEED-73FE97EDBF32}" dt="2022-08-26T10:37:16.564" v="139"/>
          <ac:inkMkLst>
            <pc:docMk/>
            <pc:sldMk cId="2716796932" sldId="258"/>
            <ac:inkMk id="106" creationId="{40354891-8F42-C155-67EC-66B7DEC96ACF}"/>
          </ac:inkMkLst>
        </pc:inkChg>
        <pc:inkChg chg="add mod">
          <ac:chgData name="Branislav Vrana" userId="7b2a6d85-e3fe-4c9e-b59a-94d1f1024111" providerId="ADAL" clId="{E8629980-0B14-4DFF-BEED-73FE97EDBF32}" dt="2022-08-26T10:37:16.564" v="139"/>
          <ac:inkMkLst>
            <pc:docMk/>
            <pc:sldMk cId="2716796932" sldId="258"/>
            <ac:inkMk id="107" creationId="{1C9B8841-C3A5-3BD6-FCF2-73CB22C828C9}"/>
          </ac:inkMkLst>
        </pc:inkChg>
        <pc:inkChg chg="add mod">
          <ac:chgData name="Branislav Vrana" userId="7b2a6d85-e3fe-4c9e-b59a-94d1f1024111" providerId="ADAL" clId="{E8629980-0B14-4DFF-BEED-73FE97EDBF32}" dt="2022-08-26T10:37:16.564" v="139"/>
          <ac:inkMkLst>
            <pc:docMk/>
            <pc:sldMk cId="2716796932" sldId="258"/>
            <ac:inkMk id="108" creationId="{FA4540E4-5FAE-7834-2C58-3F7924707AE7}"/>
          </ac:inkMkLst>
        </pc:inkChg>
        <pc:inkChg chg="add mod">
          <ac:chgData name="Branislav Vrana" userId="7b2a6d85-e3fe-4c9e-b59a-94d1f1024111" providerId="ADAL" clId="{E8629980-0B14-4DFF-BEED-73FE97EDBF32}" dt="2022-08-26T10:37:16.564" v="139"/>
          <ac:inkMkLst>
            <pc:docMk/>
            <pc:sldMk cId="2716796932" sldId="258"/>
            <ac:inkMk id="109" creationId="{1B0BF57E-448A-B255-5013-215B07DB1BB4}"/>
          </ac:inkMkLst>
        </pc:inkChg>
        <pc:inkChg chg="add mod">
          <ac:chgData name="Branislav Vrana" userId="7b2a6d85-e3fe-4c9e-b59a-94d1f1024111" providerId="ADAL" clId="{E8629980-0B14-4DFF-BEED-73FE97EDBF32}" dt="2022-08-26T10:37:16.564" v="139"/>
          <ac:inkMkLst>
            <pc:docMk/>
            <pc:sldMk cId="2716796932" sldId="258"/>
            <ac:inkMk id="110" creationId="{F3607490-3EAC-41CF-6AD1-76E7DDA1555A}"/>
          </ac:inkMkLst>
        </pc:inkChg>
        <pc:inkChg chg="add mod">
          <ac:chgData name="Branislav Vrana" userId="7b2a6d85-e3fe-4c9e-b59a-94d1f1024111" providerId="ADAL" clId="{E8629980-0B14-4DFF-BEED-73FE97EDBF32}" dt="2022-08-26T10:37:16.564" v="139"/>
          <ac:inkMkLst>
            <pc:docMk/>
            <pc:sldMk cId="2716796932" sldId="258"/>
            <ac:inkMk id="111" creationId="{FA4160B7-F41E-A05D-6006-C92470A9ADF9}"/>
          </ac:inkMkLst>
        </pc:inkChg>
        <pc:inkChg chg="add mod">
          <ac:chgData name="Branislav Vrana" userId="7b2a6d85-e3fe-4c9e-b59a-94d1f1024111" providerId="ADAL" clId="{E8629980-0B14-4DFF-BEED-73FE97EDBF32}" dt="2022-08-26T10:37:16.564" v="139"/>
          <ac:inkMkLst>
            <pc:docMk/>
            <pc:sldMk cId="2716796932" sldId="258"/>
            <ac:inkMk id="112" creationId="{DC5D91A7-54E3-EC68-4B51-78D8599897C8}"/>
          </ac:inkMkLst>
        </pc:inkChg>
        <pc:inkChg chg="add mod">
          <ac:chgData name="Branislav Vrana" userId="7b2a6d85-e3fe-4c9e-b59a-94d1f1024111" providerId="ADAL" clId="{E8629980-0B14-4DFF-BEED-73FE97EDBF32}" dt="2022-08-26T10:37:16.564" v="139"/>
          <ac:inkMkLst>
            <pc:docMk/>
            <pc:sldMk cId="2716796932" sldId="258"/>
            <ac:inkMk id="113" creationId="{46ED3EC0-8B3C-66F0-0DF2-75E2C72DABAE}"/>
          </ac:inkMkLst>
        </pc:inkChg>
        <pc:inkChg chg="add mod">
          <ac:chgData name="Branislav Vrana" userId="7b2a6d85-e3fe-4c9e-b59a-94d1f1024111" providerId="ADAL" clId="{E8629980-0B14-4DFF-BEED-73FE97EDBF32}" dt="2022-08-26T10:37:16.564" v="139"/>
          <ac:inkMkLst>
            <pc:docMk/>
            <pc:sldMk cId="2716796932" sldId="258"/>
            <ac:inkMk id="114" creationId="{80C35D34-59BA-1AF3-9FD1-5FC3E6C70966}"/>
          </ac:inkMkLst>
        </pc:inkChg>
        <pc:inkChg chg="add del">
          <ac:chgData name="Branislav Vrana" userId="7b2a6d85-e3fe-4c9e-b59a-94d1f1024111" providerId="ADAL" clId="{E8629980-0B14-4DFF-BEED-73FE97EDBF32}" dt="2022-08-26T10:37:49.996" v="141"/>
          <ac:inkMkLst>
            <pc:docMk/>
            <pc:sldMk cId="2716796932" sldId="258"/>
            <ac:inkMk id="116" creationId="{8030998C-A64D-A2DA-E669-C0FC1BDC2750}"/>
          </ac:inkMkLst>
        </pc:inkChg>
        <pc:inkChg chg="add mod">
          <ac:chgData name="Branislav Vrana" userId="7b2a6d85-e3fe-4c9e-b59a-94d1f1024111" providerId="ADAL" clId="{E8629980-0B14-4DFF-BEED-73FE97EDBF32}" dt="2022-08-26T10:37:54.200" v="148"/>
          <ac:inkMkLst>
            <pc:docMk/>
            <pc:sldMk cId="2716796932" sldId="258"/>
            <ac:inkMk id="117" creationId="{4684ED29-44FB-215D-86B7-E726D8352E87}"/>
          </ac:inkMkLst>
        </pc:inkChg>
        <pc:inkChg chg="add mod">
          <ac:chgData name="Branislav Vrana" userId="7b2a6d85-e3fe-4c9e-b59a-94d1f1024111" providerId="ADAL" clId="{E8629980-0B14-4DFF-BEED-73FE97EDBF32}" dt="2022-08-26T10:37:54.200" v="148"/>
          <ac:inkMkLst>
            <pc:docMk/>
            <pc:sldMk cId="2716796932" sldId="258"/>
            <ac:inkMk id="118" creationId="{4CFF5EC9-7AA3-7154-A557-D14E5A163DCD}"/>
          </ac:inkMkLst>
        </pc:inkChg>
        <pc:inkChg chg="add mod">
          <ac:chgData name="Branislav Vrana" userId="7b2a6d85-e3fe-4c9e-b59a-94d1f1024111" providerId="ADAL" clId="{E8629980-0B14-4DFF-BEED-73FE97EDBF32}" dt="2022-08-26T10:37:54.200" v="148"/>
          <ac:inkMkLst>
            <pc:docMk/>
            <pc:sldMk cId="2716796932" sldId="258"/>
            <ac:inkMk id="119" creationId="{7127D79C-E148-981B-53AB-024FD6508CDD}"/>
          </ac:inkMkLst>
        </pc:inkChg>
        <pc:inkChg chg="add mod">
          <ac:chgData name="Branislav Vrana" userId="7b2a6d85-e3fe-4c9e-b59a-94d1f1024111" providerId="ADAL" clId="{E8629980-0B14-4DFF-BEED-73FE97EDBF32}" dt="2022-08-26T10:37:59.181" v="155"/>
          <ac:inkMkLst>
            <pc:docMk/>
            <pc:sldMk cId="2716796932" sldId="258"/>
            <ac:inkMk id="120" creationId="{F73F7353-D21D-2EAE-ED6C-3D2B9165BBF9}"/>
          </ac:inkMkLst>
        </pc:inkChg>
        <pc:inkChg chg="add mod">
          <ac:chgData name="Branislav Vrana" userId="7b2a6d85-e3fe-4c9e-b59a-94d1f1024111" providerId="ADAL" clId="{E8629980-0B14-4DFF-BEED-73FE97EDBF32}" dt="2022-08-26T10:37:59.181" v="155"/>
          <ac:inkMkLst>
            <pc:docMk/>
            <pc:sldMk cId="2716796932" sldId="258"/>
            <ac:inkMk id="121" creationId="{CA207817-9FD6-3789-86F2-1402A2889B32}"/>
          </ac:inkMkLst>
        </pc:inkChg>
        <pc:inkChg chg="add mod">
          <ac:chgData name="Branislav Vrana" userId="7b2a6d85-e3fe-4c9e-b59a-94d1f1024111" providerId="ADAL" clId="{E8629980-0B14-4DFF-BEED-73FE97EDBF32}" dt="2022-08-26T10:37:59.181" v="155"/>
          <ac:inkMkLst>
            <pc:docMk/>
            <pc:sldMk cId="2716796932" sldId="258"/>
            <ac:inkMk id="122" creationId="{120A5DAA-D15A-24CC-C1B2-A7A0AFBE7398}"/>
          </ac:inkMkLst>
        </pc:inkChg>
        <pc:inkChg chg="add mod">
          <ac:chgData name="Branislav Vrana" userId="7b2a6d85-e3fe-4c9e-b59a-94d1f1024111" providerId="ADAL" clId="{E8629980-0B14-4DFF-BEED-73FE97EDBF32}" dt="2022-08-26T10:37:59.181" v="155"/>
          <ac:inkMkLst>
            <pc:docMk/>
            <pc:sldMk cId="2716796932" sldId="258"/>
            <ac:inkMk id="125" creationId="{F2580DC3-3864-7A99-37FF-E1C07AD3CED4}"/>
          </ac:inkMkLst>
        </pc:inkChg>
        <pc:inkChg chg="add mod">
          <ac:chgData name="Branislav Vrana" userId="7b2a6d85-e3fe-4c9e-b59a-94d1f1024111" providerId="ADAL" clId="{E8629980-0B14-4DFF-BEED-73FE97EDBF32}" dt="2022-08-26T10:37:59.181" v="155"/>
          <ac:inkMkLst>
            <pc:docMk/>
            <pc:sldMk cId="2716796932" sldId="258"/>
            <ac:inkMk id="126" creationId="{D737C712-DBB7-8E1D-2AA5-8A967165F080}"/>
          </ac:inkMkLst>
        </pc:inkChg>
        <pc:inkChg chg="add mod">
          <ac:chgData name="Branislav Vrana" userId="7b2a6d85-e3fe-4c9e-b59a-94d1f1024111" providerId="ADAL" clId="{E8629980-0B14-4DFF-BEED-73FE97EDBF32}" dt="2022-08-26T10:37:59.181" v="155"/>
          <ac:inkMkLst>
            <pc:docMk/>
            <pc:sldMk cId="2716796932" sldId="258"/>
            <ac:inkMk id="127" creationId="{1A8EF994-CCD9-BF0D-3767-89F620C949A8}"/>
          </ac:inkMkLst>
        </pc:inkChg>
        <pc:inkChg chg="add mod">
          <ac:chgData name="Branislav Vrana" userId="7b2a6d85-e3fe-4c9e-b59a-94d1f1024111" providerId="ADAL" clId="{E8629980-0B14-4DFF-BEED-73FE97EDBF32}" dt="2022-08-26T10:37:59.181" v="155"/>
          <ac:inkMkLst>
            <pc:docMk/>
            <pc:sldMk cId="2716796932" sldId="258"/>
            <ac:inkMk id="128" creationId="{1512EF05-8035-8B38-C430-27FFC7651563}"/>
          </ac:inkMkLst>
        </pc:inkChg>
        <pc:inkChg chg="add mod">
          <ac:chgData name="Branislav Vrana" userId="7b2a6d85-e3fe-4c9e-b59a-94d1f1024111" providerId="ADAL" clId="{E8629980-0B14-4DFF-BEED-73FE97EDBF32}" dt="2022-08-26T10:37:59.181" v="155"/>
          <ac:inkMkLst>
            <pc:docMk/>
            <pc:sldMk cId="2716796932" sldId="258"/>
            <ac:inkMk id="129" creationId="{159C369D-481B-2C6D-9B07-8BFB581326FE}"/>
          </ac:inkMkLst>
        </pc:inkChg>
        <pc:inkChg chg="add mod">
          <ac:chgData name="Branislav Vrana" userId="7b2a6d85-e3fe-4c9e-b59a-94d1f1024111" providerId="ADAL" clId="{E8629980-0B14-4DFF-BEED-73FE97EDBF32}" dt="2022-08-26T10:37:59.181" v="155"/>
          <ac:inkMkLst>
            <pc:docMk/>
            <pc:sldMk cId="2716796932" sldId="258"/>
            <ac:inkMk id="130" creationId="{BD1D2873-58B7-52F6-B512-8BE4FB096C12}"/>
          </ac:inkMkLst>
        </pc:inkChg>
        <pc:inkChg chg="add del mod">
          <ac:chgData name="Branislav Vrana" userId="7b2a6d85-e3fe-4c9e-b59a-94d1f1024111" providerId="ADAL" clId="{E8629980-0B14-4DFF-BEED-73FE97EDBF32}" dt="2022-08-26T10:38:18.425" v="174"/>
          <ac:inkMkLst>
            <pc:docMk/>
            <pc:sldMk cId="2716796932" sldId="258"/>
            <ac:inkMk id="132" creationId="{8CA28BA5-4FCF-E760-C4E8-4AA5849946B1}"/>
          </ac:inkMkLst>
        </pc:inkChg>
        <pc:inkChg chg="add del mod">
          <ac:chgData name="Branislav Vrana" userId="7b2a6d85-e3fe-4c9e-b59a-94d1f1024111" providerId="ADAL" clId="{E8629980-0B14-4DFF-BEED-73FE97EDBF32}" dt="2022-08-26T10:38:13.352" v="169"/>
          <ac:inkMkLst>
            <pc:docMk/>
            <pc:sldMk cId="2716796932" sldId="258"/>
            <ac:inkMk id="133" creationId="{F3FD83DA-B21C-12CF-E505-F88849547D1E}"/>
          </ac:inkMkLst>
        </pc:inkChg>
        <pc:inkChg chg="add del mod">
          <ac:chgData name="Branislav Vrana" userId="7b2a6d85-e3fe-4c9e-b59a-94d1f1024111" providerId="ADAL" clId="{E8629980-0B14-4DFF-BEED-73FE97EDBF32}" dt="2022-08-26T10:38:13.351" v="164"/>
          <ac:inkMkLst>
            <pc:docMk/>
            <pc:sldMk cId="2716796932" sldId="258"/>
            <ac:inkMk id="134" creationId="{E98EE9FC-2A03-54F0-0FDE-77DBBE3A3E8E}"/>
          </ac:inkMkLst>
        </pc:inkChg>
        <pc:inkChg chg="add del mod">
          <ac:chgData name="Branislav Vrana" userId="7b2a6d85-e3fe-4c9e-b59a-94d1f1024111" providerId="ADAL" clId="{E8629980-0B14-4DFF-BEED-73FE97EDBF32}" dt="2022-08-26T10:38:13.352" v="168"/>
          <ac:inkMkLst>
            <pc:docMk/>
            <pc:sldMk cId="2716796932" sldId="258"/>
            <ac:inkMk id="135" creationId="{CACE1083-36F6-5590-1C23-9C44A071AE1F}"/>
          </ac:inkMkLst>
        </pc:inkChg>
        <pc:inkChg chg="add del mod">
          <ac:chgData name="Branislav Vrana" userId="7b2a6d85-e3fe-4c9e-b59a-94d1f1024111" providerId="ADAL" clId="{E8629980-0B14-4DFF-BEED-73FE97EDBF32}" dt="2022-08-26T10:38:13.352" v="167"/>
          <ac:inkMkLst>
            <pc:docMk/>
            <pc:sldMk cId="2716796932" sldId="258"/>
            <ac:inkMk id="136" creationId="{6CB7FACB-49ED-0405-B303-74DA0C02D9EA}"/>
          </ac:inkMkLst>
        </pc:inkChg>
        <pc:inkChg chg="add del mod">
          <ac:chgData name="Branislav Vrana" userId="7b2a6d85-e3fe-4c9e-b59a-94d1f1024111" providerId="ADAL" clId="{E8629980-0B14-4DFF-BEED-73FE97EDBF32}" dt="2022-08-26T10:38:13.352" v="165"/>
          <ac:inkMkLst>
            <pc:docMk/>
            <pc:sldMk cId="2716796932" sldId="258"/>
            <ac:inkMk id="137" creationId="{6205BBEE-B8D3-6C29-C3FD-B2E600DD8E4F}"/>
          </ac:inkMkLst>
        </pc:inkChg>
        <pc:inkChg chg="add del">
          <ac:chgData name="Branislav Vrana" userId="7b2a6d85-e3fe-4c9e-b59a-94d1f1024111" providerId="ADAL" clId="{E8629980-0B14-4DFF-BEED-73FE97EDBF32}" dt="2022-08-26T10:38:13.352" v="166"/>
          <ac:inkMkLst>
            <pc:docMk/>
            <pc:sldMk cId="2716796932" sldId="258"/>
            <ac:inkMk id="139" creationId="{98F9BED4-53BE-2E7D-1447-185A03A44AB9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140" creationId="{ED68DFAA-4B73-1CD0-41B6-1E9C752F83FB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141" creationId="{A74F5B7D-99F6-5B52-1A47-1212BFCBD3DA}"/>
          </ac:inkMkLst>
        </pc:inkChg>
        <pc:inkChg chg="add del mod">
          <ac:chgData name="Branislav Vrana" userId="7b2a6d85-e3fe-4c9e-b59a-94d1f1024111" providerId="ADAL" clId="{E8629980-0B14-4DFF-BEED-73FE97EDBF32}" dt="2022-08-26T10:38:19.291" v="176"/>
          <ac:inkMkLst>
            <pc:docMk/>
            <pc:sldMk cId="2716796932" sldId="258"/>
            <ac:inkMk id="142" creationId="{33BA26F9-3841-803F-7869-D7A9CF0414FE}"/>
          </ac:inkMkLst>
        </pc:inkChg>
        <pc:inkChg chg="add del">
          <ac:chgData name="Branislav Vrana" userId="7b2a6d85-e3fe-4c9e-b59a-94d1f1024111" providerId="ADAL" clId="{E8629980-0B14-4DFF-BEED-73FE97EDBF32}" dt="2022-08-26T10:38:19.291" v="177"/>
          <ac:inkMkLst>
            <pc:docMk/>
            <pc:sldMk cId="2716796932" sldId="258"/>
            <ac:inkMk id="144" creationId="{397E3D10-8CFE-40B9-DAA4-C3F0B0C81733}"/>
          </ac:inkMkLst>
        </pc:inkChg>
        <pc:inkChg chg="add del">
          <ac:chgData name="Branislav Vrana" userId="7b2a6d85-e3fe-4c9e-b59a-94d1f1024111" providerId="ADAL" clId="{E8629980-0B14-4DFF-BEED-73FE97EDBF32}" dt="2022-08-26T10:38:19.708" v="179"/>
          <ac:inkMkLst>
            <pc:docMk/>
            <pc:sldMk cId="2716796932" sldId="258"/>
            <ac:inkMk id="145" creationId="{80C794AA-57C8-76FD-1A12-B22C5F5E7F19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146" creationId="{4F1445A0-415A-5750-C120-95D258F6137A}"/>
          </ac:inkMkLst>
        </pc:inkChg>
        <pc:inkChg chg="add del mod">
          <ac:chgData name="Branislav Vrana" userId="7b2a6d85-e3fe-4c9e-b59a-94d1f1024111" providerId="ADAL" clId="{E8629980-0B14-4DFF-BEED-73FE97EDBF32}" dt="2022-08-26T10:43:33.470" v="266"/>
          <ac:inkMkLst>
            <pc:docMk/>
            <pc:sldMk cId="2716796932" sldId="258"/>
            <ac:inkMk id="147" creationId="{3C04C4E8-E238-5C05-23B9-763E3BC90FE8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149" creationId="{AB377364-07AE-5795-5F30-77D1421871D5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150" creationId="{E9BC76D3-EA30-BEEC-3ACC-EA82E8424766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151" creationId="{6A2F0417-D787-AEB4-88B3-E19DF58DE472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152" creationId="{BEAE1CD8-7A77-55E2-9A83-C68F3AEE3AFB}"/>
          </ac:inkMkLst>
        </pc:inkChg>
        <pc:inkChg chg="add del">
          <ac:chgData name="Branislav Vrana" userId="7b2a6d85-e3fe-4c9e-b59a-94d1f1024111" providerId="ADAL" clId="{E8629980-0B14-4DFF-BEED-73FE97EDBF32}" dt="2022-08-26T10:38:41.907" v="189"/>
          <ac:inkMkLst>
            <pc:docMk/>
            <pc:sldMk cId="2716796932" sldId="258"/>
            <ac:inkMk id="153" creationId="{42DBADDF-580A-7716-8167-7A40A6D2270B}"/>
          </ac:inkMkLst>
        </pc:inkChg>
        <pc:inkChg chg="add del mod">
          <ac:chgData name="Branislav Vrana" userId="7b2a6d85-e3fe-4c9e-b59a-94d1f1024111" providerId="ADAL" clId="{E8629980-0B14-4DFF-BEED-73FE97EDBF32}" dt="2022-08-26T10:43:33.469" v="264"/>
          <ac:inkMkLst>
            <pc:docMk/>
            <pc:sldMk cId="2716796932" sldId="258"/>
            <ac:inkMk id="155" creationId="{F735B25A-39EF-5866-A029-A99B095666AF}"/>
          </ac:inkMkLst>
        </pc:inkChg>
        <pc:inkChg chg="add del mod">
          <ac:chgData name="Branislav Vrana" userId="7b2a6d85-e3fe-4c9e-b59a-94d1f1024111" providerId="ADAL" clId="{E8629980-0B14-4DFF-BEED-73FE97EDBF32}" dt="2022-08-26T10:43:30.467" v="261"/>
          <ac:inkMkLst>
            <pc:docMk/>
            <pc:sldMk cId="2716796932" sldId="258"/>
            <ac:inkMk id="157" creationId="{BBBC8D08-AA23-5B52-022D-1B6521E2B944}"/>
          </ac:inkMkLst>
        </pc:inkChg>
        <pc:inkChg chg="add del mod">
          <ac:chgData name="Branislav Vrana" userId="7b2a6d85-e3fe-4c9e-b59a-94d1f1024111" providerId="ADAL" clId="{E8629980-0B14-4DFF-BEED-73FE97EDBF32}" dt="2022-08-26T10:43:30.445" v="260"/>
          <ac:inkMkLst>
            <pc:docMk/>
            <pc:sldMk cId="2716796932" sldId="258"/>
            <ac:inkMk id="158" creationId="{6119D35B-DDF9-F671-A2A1-AD9238AF006A}"/>
          </ac:inkMkLst>
        </pc:inkChg>
        <pc:inkChg chg="add del mod">
          <ac:chgData name="Branislav Vrana" userId="7b2a6d85-e3fe-4c9e-b59a-94d1f1024111" providerId="ADAL" clId="{E8629980-0B14-4DFF-BEED-73FE97EDBF32}" dt="2022-08-26T10:43:30.443" v="258"/>
          <ac:inkMkLst>
            <pc:docMk/>
            <pc:sldMk cId="2716796932" sldId="258"/>
            <ac:inkMk id="159" creationId="{E10EA720-0C2F-82B6-00B2-BCC91D15DC06}"/>
          </ac:inkMkLst>
        </pc:inkChg>
        <pc:inkChg chg="add del mod">
          <ac:chgData name="Branislav Vrana" userId="7b2a6d85-e3fe-4c9e-b59a-94d1f1024111" providerId="ADAL" clId="{E8629980-0B14-4DFF-BEED-73FE97EDBF32}" dt="2022-08-26T10:43:30.443" v="257"/>
          <ac:inkMkLst>
            <pc:docMk/>
            <pc:sldMk cId="2716796932" sldId="258"/>
            <ac:inkMk id="160" creationId="{65ED6764-222A-45DC-2F3B-37CFA8176F59}"/>
          </ac:inkMkLst>
        </pc:inkChg>
        <pc:inkChg chg="add del mod">
          <ac:chgData name="Branislav Vrana" userId="7b2a6d85-e3fe-4c9e-b59a-94d1f1024111" providerId="ADAL" clId="{E8629980-0B14-4DFF-BEED-73FE97EDBF32}" dt="2022-08-26T10:43:30.469" v="262"/>
          <ac:inkMkLst>
            <pc:docMk/>
            <pc:sldMk cId="2716796932" sldId="258"/>
            <ac:inkMk id="161" creationId="{1C76D127-08AB-4E22-25A1-63AD0A30AF7E}"/>
          </ac:inkMkLst>
        </pc:inkChg>
        <pc:inkChg chg="add del mod">
          <ac:chgData name="Branislav Vrana" userId="7b2a6d85-e3fe-4c9e-b59a-94d1f1024111" providerId="ADAL" clId="{E8629980-0B14-4DFF-BEED-73FE97EDBF32}" dt="2022-08-26T10:43:30.443" v="256"/>
          <ac:inkMkLst>
            <pc:docMk/>
            <pc:sldMk cId="2716796932" sldId="258"/>
            <ac:inkMk id="162" creationId="{90B6220F-CD7E-C52C-A738-20609ECE0195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164" creationId="{AC2AB192-91F3-84F8-9AC4-614BADCF7DB9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165" creationId="{7BC89117-6736-AB0E-8721-7717A70FA9AF}"/>
          </ac:inkMkLst>
        </pc:inkChg>
        <pc:inkChg chg="add del mod">
          <ac:chgData name="Branislav Vrana" userId="7b2a6d85-e3fe-4c9e-b59a-94d1f1024111" providerId="ADAL" clId="{E8629980-0B14-4DFF-BEED-73FE97EDBF32}" dt="2022-08-26T10:41:34.675" v="217"/>
          <ac:inkMkLst>
            <pc:docMk/>
            <pc:sldMk cId="2716796932" sldId="258"/>
            <ac:inkMk id="167" creationId="{D142A911-E046-CFC2-DF22-DFE8522F0E83}"/>
          </ac:inkMkLst>
        </pc:inkChg>
        <pc:inkChg chg="add del mod">
          <ac:chgData name="Branislav Vrana" userId="7b2a6d85-e3fe-4c9e-b59a-94d1f1024111" providerId="ADAL" clId="{E8629980-0B14-4DFF-BEED-73FE97EDBF32}" dt="2022-08-26T10:41:34.676" v="220"/>
          <ac:inkMkLst>
            <pc:docMk/>
            <pc:sldMk cId="2716796932" sldId="258"/>
            <ac:inkMk id="168" creationId="{A176E964-F1F8-9B79-3B69-45934EDF8AF0}"/>
          </ac:inkMkLst>
        </pc:inkChg>
        <pc:inkChg chg="add del mod">
          <ac:chgData name="Branislav Vrana" userId="7b2a6d85-e3fe-4c9e-b59a-94d1f1024111" providerId="ADAL" clId="{E8629980-0B14-4DFF-BEED-73FE97EDBF32}" dt="2022-08-26T10:41:34.676" v="218"/>
          <ac:inkMkLst>
            <pc:docMk/>
            <pc:sldMk cId="2716796932" sldId="258"/>
            <ac:inkMk id="170" creationId="{92FD7540-9946-84E7-CAED-5410EFC8E76F}"/>
          </ac:inkMkLst>
        </pc:inkChg>
        <pc:inkChg chg="add del mod">
          <ac:chgData name="Branislav Vrana" userId="7b2a6d85-e3fe-4c9e-b59a-94d1f1024111" providerId="ADAL" clId="{E8629980-0B14-4DFF-BEED-73FE97EDBF32}" dt="2022-08-26T10:41:34.676" v="221"/>
          <ac:inkMkLst>
            <pc:docMk/>
            <pc:sldMk cId="2716796932" sldId="258"/>
            <ac:inkMk id="171" creationId="{1A3D7CCD-C37B-C4E1-6E56-419837370DC1}"/>
          </ac:inkMkLst>
        </pc:inkChg>
        <pc:inkChg chg="add del mod">
          <ac:chgData name="Branislav Vrana" userId="7b2a6d85-e3fe-4c9e-b59a-94d1f1024111" providerId="ADAL" clId="{E8629980-0B14-4DFF-BEED-73FE97EDBF32}" dt="2022-08-26T10:41:34.675" v="216"/>
          <ac:inkMkLst>
            <pc:docMk/>
            <pc:sldMk cId="2716796932" sldId="258"/>
            <ac:inkMk id="173" creationId="{8AE09296-90FF-2CA0-221D-C1D409597154}"/>
          </ac:inkMkLst>
        </pc:inkChg>
        <pc:inkChg chg="add del mod">
          <ac:chgData name="Branislav Vrana" userId="7b2a6d85-e3fe-4c9e-b59a-94d1f1024111" providerId="ADAL" clId="{E8629980-0B14-4DFF-BEED-73FE97EDBF32}" dt="2022-08-26T10:41:34.676" v="219"/>
          <ac:inkMkLst>
            <pc:docMk/>
            <pc:sldMk cId="2716796932" sldId="258"/>
            <ac:inkMk id="174" creationId="{88D33154-54C0-7712-A6BD-EF2169F9BF84}"/>
          </ac:inkMkLst>
        </pc:inkChg>
        <pc:inkChg chg="add del mod">
          <ac:chgData name="Branislav Vrana" userId="7b2a6d85-e3fe-4c9e-b59a-94d1f1024111" providerId="ADAL" clId="{E8629980-0B14-4DFF-BEED-73FE97EDBF32}" dt="2022-08-26T10:41:34.675" v="214"/>
          <ac:inkMkLst>
            <pc:docMk/>
            <pc:sldMk cId="2716796932" sldId="258"/>
            <ac:inkMk id="175" creationId="{02017716-0BCD-1A56-A6A7-771C6BFBAD37}"/>
          </ac:inkMkLst>
        </pc:inkChg>
        <pc:inkChg chg="add del mod">
          <ac:chgData name="Branislav Vrana" userId="7b2a6d85-e3fe-4c9e-b59a-94d1f1024111" providerId="ADAL" clId="{E8629980-0B14-4DFF-BEED-73FE97EDBF32}" dt="2022-08-26T10:41:34.675" v="215"/>
          <ac:inkMkLst>
            <pc:docMk/>
            <pc:sldMk cId="2716796932" sldId="258"/>
            <ac:inkMk id="176" creationId="{F519834C-2034-71BF-7807-9115B61527AA}"/>
          </ac:inkMkLst>
        </pc:inkChg>
        <pc:inkChg chg="add del mod">
          <ac:chgData name="Branislav Vrana" userId="7b2a6d85-e3fe-4c9e-b59a-94d1f1024111" providerId="ADAL" clId="{E8629980-0B14-4DFF-BEED-73FE97EDBF32}" dt="2022-08-26T10:41:34.893" v="222"/>
          <ac:inkMkLst>
            <pc:docMk/>
            <pc:sldMk cId="2716796932" sldId="258"/>
            <ac:inkMk id="177" creationId="{381AA14F-8B0D-B679-7DE3-74F9E0EE6B03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179" creationId="{F640CBE9-8ED1-4360-21C1-DBAAD79A4C1F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180" creationId="{A4AA5E8C-2E28-8E6D-8230-42B5A9787388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181" creationId="{6D3D5C0A-E5CC-AD08-34A6-F195C6C54394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182" creationId="{DFE924D1-7964-DC2C-1CA8-D31FCB38FEB8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183" creationId="{1D3BD727-CB70-772F-5FA6-2D2B72456389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184" creationId="{33C61466-5FD0-BF2D-FC2B-DE34495F872B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186" creationId="{B0F3C768-4F90-22B1-7F04-F1D473E57765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188" creationId="{DFA8094D-5A4F-D26F-9580-5A3E4A1CCDD9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189" creationId="{7DCE5471-CBE7-3683-2A77-1B4D08790A65}"/>
          </ac:inkMkLst>
        </pc:inkChg>
        <pc:inkChg chg="add del mod">
          <ac:chgData name="Branislav Vrana" userId="7b2a6d85-e3fe-4c9e-b59a-94d1f1024111" providerId="ADAL" clId="{E8629980-0B14-4DFF-BEED-73FE97EDBF32}" dt="2022-08-26T10:43:41.903" v="286"/>
          <ac:inkMkLst>
            <pc:docMk/>
            <pc:sldMk cId="2716796932" sldId="258"/>
            <ac:inkMk id="191" creationId="{7C4A899E-E704-67A6-1240-E68DE88547C3}"/>
          </ac:inkMkLst>
        </pc:inkChg>
        <pc:inkChg chg="add del mod">
          <ac:chgData name="Branislav Vrana" userId="7b2a6d85-e3fe-4c9e-b59a-94d1f1024111" providerId="ADAL" clId="{E8629980-0B14-4DFF-BEED-73FE97EDBF32}" dt="2022-08-26T10:43:41.901" v="276"/>
          <ac:inkMkLst>
            <pc:docMk/>
            <pc:sldMk cId="2716796932" sldId="258"/>
            <ac:inkMk id="192" creationId="{2D7A07EB-924F-ED3E-38A8-046C6ECE2E5B}"/>
          </ac:inkMkLst>
        </pc:inkChg>
        <pc:inkChg chg="add del mod">
          <ac:chgData name="Branislav Vrana" userId="7b2a6d85-e3fe-4c9e-b59a-94d1f1024111" providerId="ADAL" clId="{E8629980-0B14-4DFF-BEED-73FE97EDBF32}" dt="2022-08-26T10:43:41.902" v="280"/>
          <ac:inkMkLst>
            <pc:docMk/>
            <pc:sldMk cId="2716796932" sldId="258"/>
            <ac:inkMk id="194" creationId="{2EB43D10-0959-5ECB-2B0D-670119B5BF4D}"/>
          </ac:inkMkLst>
        </pc:inkChg>
        <pc:inkChg chg="add del mod">
          <ac:chgData name="Branislav Vrana" userId="7b2a6d85-e3fe-4c9e-b59a-94d1f1024111" providerId="ADAL" clId="{E8629980-0B14-4DFF-BEED-73FE97EDBF32}" dt="2022-08-26T10:43:41.902" v="281"/>
          <ac:inkMkLst>
            <pc:docMk/>
            <pc:sldMk cId="2716796932" sldId="258"/>
            <ac:inkMk id="195" creationId="{2D8B76A4-019C-CF23-7FCB-1634EC6A2610}"/>
          </ac:inkMkLst>
        </pc:inkChg>
        <pc:inkChg chg="add del mod">
          <ac:chgData name="Branislav Vrana" userId="7b2a6d85-e3fe-4c9e-b59a-94d1f1024111" providerId="ADAL" clId="{E8629980-0B14-4DFF-BEED-73FE97EDBF32}" dt="2022-08-26T10:43:41.901" v="277"/>
          <ac:inkMkLst>
            <pc:docMk/>
            <pc:sldMk cId="2716796932" sldId="258"/>
            <ac:inkMk id="196" creationId="{B2BDBB0C-30D3-294B-33EA-9DCA3FBE810A}"/>
          </ac:inkMkLst>
        </pc:inkChg>
        <pc:inkChg chg="add del mod">
          <ac:chgData name="Branislav Vrana" userId="7b2a6d85-e3fe-4c9e-b59a-94d1f1024111" providerId="ADAL" clId="{E8629980-0B14-4DFF-BEED-73FE97EDBF32}" dt="2022-08-26T10:43:41.903" v="283"/>
          <ac:inkMkLst>
            <pc:docMk/>
            <pc:sldMk cId="2716796932" sldId="258"/>
            <ac:inkMk id="197" creationId="{7BAA8602-FE77-9DCB-797C-3AAFA126C2E2}"/>
          </ac:inkMkLst>
        </pc:inkChg>
        <pc:inkChg chg="add del mod">
          <ac:chgData name="Branislav Vrana" userId="7b2a6d85-e3fe-4c9e-b59a-94d1f1024111" providerId="ADAL" clId="{E8629980-0B14-4DFF-BEED-73FE97EDBF32}" dt="2022-08-26T10:43:41.901" v="279"/>
          <ac:inkMkLst>
            <pc:docMk/>
            <pc:sldMk cId="2716796932" sldId="258"/>
            <ac:inkMk id="198" creationId="{1C3882A0-0B86-7369-9828-CD971321A6E0}"/>
          </ac:inkMkLst>
        </pc:inkChg>
        <pc:inkChg chg="add del mod">
          <ac:chgData name="Branislav Vrana" userId="7b2a6d85-e3fe-4c9e-b59a-94d1f1024111" providerId="ADAL" clId="{E8629980-0B14-4DFF-BEED-73FE97EDBF32}" dt="2022-08-26T10:43:41.902" v="282"/>
          <ac:inkMkLst>
            <pc:docMk/>
            <pc:sldMk cId="2716796932" sldId="258"/>
            <ac:inkMk id="199" creationId="{7852DEFE-340C-1DC5-6E16-4A0C61EC211A}"/>
          </ac:inkMkLst>
        </pc:inkChg>
        <pc:inkChg chg="add del">
          <ac:chgData name="Branislav Vrana" userId="7b2a6d85-e3fe-4c9e-b59a-94d1f1024111" providerId="ADAL" clId="{E8629980-0B14-4DFF-BEED-73FE97EDBF32}" dt="2022-08-26T10:43:41.901" v="274"/>
          <ac:inkMkLst>
            <pc:docMk/>
            <pc:sldMk cId="2716796932" sldId="258"/>
            <ac:inkMk id="201" creationId="{C2A39839-85E6-335E-D4C0-D9B27C70005B}"/>
          </ac:inkMkLst>
        </pc:inkChg>
        <pc:inkChg chg="add del mod">
          <ac:chgData name="Branislav Vrana" userId="7b2a6d85-e3fe-4c9e-b59a-94d1f1024111" providerId="ADAL" clId="{E8629980-0B14-4DFF-BEED-73FE97EDBF32}" dt="2022-08-26T10:43:41.903" v="284"/>
          <ac:inkMkLst>
            <pc:docMk/>
            <pc:sldMk cId="2716796932" sldId="258"/>
            <ac:inkMk id="202" creationId="{DD86869C-D638-8ABA-9543-AE02B408A406}"/>
          </ac:inkMkLst>
        </pc:inkChg>
        <pc:inkChg chg="add del mod">
          <ac:chgData name="Branislav Vrana" userId="7b2a6d85-e3fe-4c9e-b59a-94d1f1024111" providerId="ADAL" clId="{E8629980-0B14-4DFF-BEED-73FE97EDBF32}" dt="2022-08-26T10:43:41.901" v="275"/>
          <ac:inkMkLst>
            <pc:docMk/>
            <pc:sldMk cId="2716796932" sldId="258"/>
            <ac:inkMk id="203" creationId="{0C34E43F-1DDF-7646-DE7E-8EE6BA32EC3F}"/>
          </ac:inkMkLst>
        </pc:inkChg>
        <pc:inkChg chg="add del mod">
          <ac:chgData name="Branislav Vrana" userId="7b2a6d85-e3fe-4c9e-b59a-94d1f1024111" providerId="ADAL" clId="{E8629980-0B14-4DFF-BEED-73FE97EDBF32}" dt="2022-08-26T10:43:41.901" v="278"/>
          <ac:inkMkLst>
            <pc:docMk/>
            <pc:sldMk cId="2716796932" sldId="258"/>
            <ac:inkMk id="204" creationId="{E9A37AE3-738B-3500-0653-7C5FFB6707D1}"/>
          </ac:inkMkLst>
        </pc:inkChg>
        <pc:inkChg chg="add del mod">
          <ac:chgData name="Branislav Vrana" userId="7b2a6d85-e3fe-4c9e-b59a-94d1f1024111" providerId="ADAL" clId="{E8629980-0B14-4DFF-BEED-73FE97EDBF32}" dt="2022-08-26T10:43:41.903" v="285"/>
          <ac:inkMkLst>
            <pc:docMk/>
            <pc:sldMk cId="2716796932" sldId="258"/>
            <ac:inkMk id="205" creationId="{0B7ABEA5-EEF1-689A-FCD3-0D55F60F6FCC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07" creationId="{9D5C6BCE-B99E-2019-FB6E-C23C83EFBDFE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08" creationId="{6F632222-B7D9-361E-04EF-09C7C88DE96C}"/>
          </ac:inkMkLst>
        </pc:inkChg>
        <pc:inkChg chg="add del mod">
          <ac:chgData name="Branislav Vrana" userId="7b2a6d85-e3fe-4c9e-b59a-94d1f1024111" providerId="ADAL" clId="{E8629980-0B14-4DFF-BEED-73FE97EDBF32}" dt="2022-08-26T10:43:30.443" v="259"/>
          <ac:inkMkLst>
            <pc:docMk/>
            <pc:sldMk cId="2716796932" sldId="258"/>
            <ac:inkMk id="210" creationId="{95ED00DD-6A93-A40F-C714-93940BC5011D}"/>
          </ac:inkMkLst>
        </pc:inkChg>
        <pc:inkChg chg="add del">
          <ac:chgData name="Branislav Vrana" userId="7b2a6d85-e3fe-4c9e-b59a-94d1f1024111" providerId="ADAL" clId="{E8629980-0B14-4DFF-BEED-73FE97EDBF32}" dt="2022-08-26T10:43:33.470" v="265"/>
          <ac:inkMkLst>
            <pc:docMk/>
            <pc:sldMk cId="2716796932" sldId="258"/>
            <ac:inkMk id="212" creationId="{291DB06A-D99C-F9D1-BDFA-02F815AA9F4A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213" creationId="{9C3451B5-F487-7570-8802-8381B60D9C4C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214" creationId="{09DD66DF-E13B-07DC-873A-578C416D7765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215" creationId="{35203C90-734A-C608-C36A-BE3461FC8E5A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216" creationId="{19FD332E-8986-E0D9-4BDD-28004D747A63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217" creationId="{E70C3151-0617-3495-8268-00C2B0A1A445}"/>
          </ac:inkMkLst>
        </pc:inkChg>
        <pc:inkChg chg="add mod">
          <ac:chgData name="Branislav Vrana" userId="7b2a6d85-e3fe-4c9e-b59a-94d1f1024111" providerId="ADAL" clId="{E8629980-0B14-4DFF-BEED-73FE97EDBF32}" dt="2022-08-26T10:43:38.212" v="273"/>
          <ac:inkMkLst>
            <pc:docMk/>
            <pc:sldMk cId="2716796932" sldId="258"/>
            <ac:inkMk id="218" creationId="{66177133-4E13-193C-4CB8-A0EBBD781C5A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20" creationId="{253F511B-70A0-717D-A529-932D58EF97C4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21" creationId="{1E76ECED-A3EC-7968-11D3-45EEE121F3D7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22" creationId="{6B3E2DC8-CD33-8124-ACE6-165BC5CD8A00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23" creationId="{5AC2BB65-5F22-99DB-AE48-D25B2C43EF27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24" creationId="{5E1C932E-FC94-0E4A-F530-15C88869ACC9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25" creationId="{89BA2359-A3AD-AA17-297B-ECDEE3B86CFC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26" creationId="{A4B613A7-CAF9-9C84-41B4-3C560CF9A98C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27" creationId="{CE2323E7-B66C-3B33-7713-AA3B4E3435BB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29" creationId="{04B2E374-A9F4-7552-848B-41D92BD7AB19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30" creationId="{4578CDCD-A6AE-166E-8C87-05423B29C3EB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31" creationId="{9CB6C5F7-86DD-19D4-36C3-ECDFA6251BFD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32" creationId="{FD2B6808-A3B0-2797-E9C7-54BF287CD4F5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33" creationId="{375C4F5F-2BF6-5290-836E-1C2B864D9F10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35" creationId="{95574C0B-2F0D-3827-5941-CC0C8CFF5A9D}"/>
          </ac:inkMkLst>
        </pc:inkChg>
        <pc:inkChg chg="add mod">
          <ac:chgData name="Branislav Vrana" userId="7b2a6d85-e3fe-4c9e-b59a-94d1f1024111" providerId="ADAL" clId="{E8629980-0B14-4DFF-BEED-73FE97EDBF32}" dt="2022-08-26T10:44:51.764" v="325"/>
          <ac:inkMkLst>
            <pc:docMk/>
            <pc:sldMk cId="2716796932" sldId="258"/>
            <ac:inkMk id="237" creationId="{9BD317D7-9272-8356-DDE5-A1AA0ABD841B}"/>
          </ac:inkMkLst>
        </pc:inkChg>
        <pc:inkChg chg="add mod">
          <ac:chgData name="Branislav Vrana" userId="7b2a6d85-e3fe-4c9e-b59a-94d1f1024111" providerId="ADAL" clId="{E8629980-0B14-4DFF-BEED-73FE97EDBF32}" dt="2022-08-26T10:44:51.764" v="325"/>
          <ac:inkMkLst>
            <pc:docMk/>
            <pc:sldMk cId="2716796932" sldId="258"/>
            <ac:inkMk id="238" creationId="{AEE96FEE-0771-B304-8997-E96EB5B04AD3}"/>
          </ac:inkMkLst>
        </pc:inkChg>
        <pc:inkChg chg="add mod">
          <ac:chgData name="Branislav Vrana" userId="7b2a6d85-e3fe-4c9e-b59a-94d1f1024111" providerId="ADAL" clId="{E8629980-0B14-4DFF-BEED-73FE97EDBF32}" dt="2022-08-26T10:44:51.764" v="325"/>
          <ac:inkMkLst>
            <pc:docMk/>
            <pc:sldMk cId="2716796932" sldId="258"/>
            <ac:inkMk id="239" creationId="{EA713778-D0F3-019B-CE66-CAD86B82C995}"/>
          </ac:inkMkLst>
        </pc:inkChg>
        <pc:inkChg chg="add mod">
          <ac:chgData name="Branislav Vrana" userId="7b2a6d85-e3fe-4c9e-b59a-94d1f1024111" providerId="ADAL" clId="{E8629980-0B14-4DFF-BEED-73FE97EDBF32}" dt="2022-08-26T10:44:51.764" v="325"/>
          <ac:inkMkLst>
            <pc:docMk/>
            <pc:sldMk cId="2716796932" sldId="258"/>
            <ac:inkMk id="240" creationId="{9316614E-F5BD-798F-9AEB-8908E0768630}"/>
          </ac:inkMkLst>
        </pc:inkChg>
        <pc:inkChg chg="add del mod">
          <ac:chgData name="Branislav Vrana" userId="7b2a6d85-e3fe-4c9e-b59a-94d1f1024111" providerId="ADAL" clId="{E8629980-0B14-4DFF-BEED-73FE97EDBF32}" dt="2022-08-26T10:44:32.025" v="313"/>
          <ac:inkMkLst>
            <pc:docMk/>
            <pc:sldMk cId="2716796932" sldId="258"/>
            <ac:inkMk id="241" creationId="{5639DC3A-D935-446F-A9FD-99297A603EF5}"/>
          </ac:inkMkLst>
        </pc:inkChg>
        <pc:inkChg chg="add del mod">
          <ac:chgData name="Branislav Vrana" userId="7b2a6d85-e3fe-4c9e-b59a-94d1f1024111" providerId="ADAL" clId="{E8629980-0B14-4DFF-BEED-73FE97EDBF32}" dt="2022-08-26T10:44:32.027" v="316"/>
          <ac:inkMkLst>
            <pc:docMk/>
            <pc:sldMk cId="2716796932" sldId="258"/>
            <ac:inkMk id="242" creationId="{DD5E3932-91AF-9FFC-021D-A2B2037F6913}"/>
          </ac:inkMkLst>
        </pc:inkChg>
        <pc:inkChg chg="add del mod">
          <ac:chgData name="Branislav Vrana" userId="7b2a6d85-e3fe-4c9e-b59a-94d1f1024111" providerId="ADAL" clId="{E8629980-0B14-4DFF-BEED-73FE97EDBF32}" dt="2022-08-26T10:44:32.026" v="315"/>
          <ac:inkMkLst>
            <pc:docMk/>
            <pc:sldMk cId="2716796932" sldId="258"/>
            <ac:inkMk id="243" creationId="{E00DB8D1-F2AC-A493-1465-3DE1B99BFDE2}"/>
          </ac:inkMkLst>
        </pc:inkChg>
        <pc:inkChg chg="add del mod">
          <ac:chgData name="Branislav Vrana" userId="7b2a6d85-e3fe-4c9e-b59a-94d1f1024111" providerId="ADAL" clId="{E8629980-0B14-4DFF-BEED-73FE97EDBF32}" dt="2022-08-26T10:44:32.026" v="314"/>
          <ac:inkMkLst>
            <pc:docMk/>
            <pc:sldMk cId="2716796932" sldId="258"/>
            <ac:inkMk id="244" creationId="{F0940A58-B904-5759-4AB5-CAAA7BAA0B32}"/>
          </ac:inkMkLst>
        </pc:inkChg>
        <pc:inkChg chg="add mod">
          <ac:chgData name="Branislav Vrana" userId="7b2a6d85-e3fe-4c9e-b59a-94d1f1024111" providerId="ADAL" clId="{E8629980-0B14-4DFF-BEED-73FE97EDBF32}" dt="2022-08-26T10:44:51.764" v="325"/>
          <ac:inkMkLst>
            <pc:docMk/>
            <pc:sldMk cId="2716796932" sldId="258"/>
            <ac:inkMk id="246" creationId="{DB21466F-1940-A658-4C28-50FBAE321D1E}"/>
          </ac:inkMkLst>
        </pc:inkChg>
        <pc:inkChg chg="add mod">
          <ac:chgData name="Branislav Vrana" userId="7b2a6d85-e3fe-4c9e-b59a-94d1f1024111" providerId="ADAL" clId="{E8629980-0B14-4DFF-BEED-73FE97EDBF32}" dt="2022-08-26T10:44:51.764" v="325"/>
          <ac:inkMkLst>
            <pc:docMk/>
            <pc:sldMk cId="2716796932" sldId="258"/>
            <ac:inkMk id="247" creationId="{86B9367F-FD95-334E-878F-DF99E86E4102}"/>
          </ac:inkMkLst>
        </pc:inkChg>
        <pc:inkChg chg="add mod">
          <ac:chgData name="Branislav Vrana" userId="7b2a6d85-e3fe-4c9e-b59a-94d1f1024111" providerId="ADAL" clId="{E8629980-0B14-4DFF-BEED-73FE97EDBF32}" dt="2022-08-26T10:44:51.764" v="325"/>
          <ac:inkMkLst>
            <pc:docMk/>
            <pc:sldMk cId="2716796932" sldId="258"/>
            <ac:inkMk id="248" creationId="{7FB325B4-8032-D80A-F6D6-961F34E2CE08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50" creationId="{D73ECB8F-C806-1664-FDDA-72728D07EF7F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51" creationId="{CC9A4A19-9F04-B8CF-60A2-E48777BBBECF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52" creationId="{AA47B87F-8D05-388E-E91A-3671569F907A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53" creationId="{C7E0AC81-DA9B-EFD1-E910-AE5F2AAA3214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55" creationId="{127BD4B7-2519-27FD-870E-554A0837E697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56" creationId="{8C5FC88E-5B79-D1E9-78ED-4E3061FF3BDF}"/>
          </ac:inkMkLst>
        </pc:inkChg>
        <pc:inkChg chg="add mod">
          <ac:chgData name="Branislav Vrana" userId="7b2a6d85-e3fe-4c9e-b59a-94d1f1024111" providerId="ADAL" clId="{E8629980-0B14-4DFF-BEED-73FE97EDBF32}" dt="2022-08-26T10:44:54.157" v="329"/>
          <ac:inkMkLst>
            <pc:docMk/>
            <pc:sldMk cId="2716796932" sldId="258"/>
            <ac:inkMk id="257" creationId="{ED80D7A9-16D2-1E8B-36C0-9F50C7CE9FDB}"/>
          </ac:inkMkLst>
        </pc:inkChg>
        <pc:inkChg chg="add">
          <ac:chgData name="Branislav Vrana" userId="7b2a6d85-e3fe-4c9e-b59a-94d1f1024111" providerId="ADAL" clId="{E8629980-0B14-4DFF-BEED-73FE97EDBF32}" dt="2022-08-26T10:44:57.107" v="330" actId="9405"/>
          <ac:inkMkLst>
            <pc:docMk/>
            <pc:sldMk cId="2716796932" sldId="258"/>
            <ac:inkMk id="259" creationId="{B88D59FB-B175-ABFF-1839-2C206A9EE6DD}"/>
          </ac:inkMkLst>
        </pc:inkChg>
      </pc:sldChg>
      <pc:sldChg chg="del">
        <pc:chgData name="Branislav Vrana" userId="7b2a6d85-e3fe-4c9e-b59a-94d1f1024111" providerId="ADAL" clId="{E8629980-0B14-4DFF-BEED-73FE97EDBF32}" dt="2022-08-26T10:31:44.040" v="0" actId="47"/>
        <pc:sldMkLst>
          <pc:docMk/>
          <pc:sldMk cId="1597984433" sldId="259"/>
        </pc:sldMkLst>
      </pc:sldChg>
      <pc:sldChg chg="del">
        <pc:chgData name="Branislav Vrana" userId="7b2a6d85-e3fe-4c9e-b59a-94d1f1024111" providerId="ADAL" clId="{E8629980-0B14-4DFF-BEED-73FE97EDBF32}" dt="2022-08-26T10:31:44.040" v="0" actId="47"/>
        <pc:sldMkLst>
          <pc:docMk/>
          <pc:sldMk cId="2640808571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16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683 77 7914,'0'-1'94,"0"-1"0,0 0 0,0 1 0,0-1 0,0 0 0,0 1 0,0-1 0,0 1 0,0-1 0,-1 0 0,1 1 0,-1-1 0,1 1 0,-1-1 0,0 1 0,0-1 0,1 1 0,-1 0 0,0-1 0,0 1 0,0 0 0,-1 0 0,1 0 0,0-1 0,0 1 0,-1 0 0,1 1 0,0-1 0,-1 0 0,1 0 0,-4-1 0,-5-2 311,0 0 1,-1 0-1,-16-3 1,20 6-327,-12-3 65,0 0 1,0 2 0,0 0-1,0 2 1,0 0-1,0 0 1,0 2 0,0 1-1,0 0 1,1 1 0,-1 1-1,1 1 1,0 1-1,1 0 1,-1 1 0,1 1-1,1 1 1,-28 20 0,25-14-72,1 0 1,0 1 0,2 1-1,0 0 1,1 1 0,0 1-1,2 0 1,1 1 0,0 0-1,1 1 1,2 0 0,0 1-1,1 0 1,-5 33 0,7-27 36,3 1 1,0 0-1,2 0 1,1 0-1,2 0 1,0-1-1,2 1 1,2 0-1,0-1 1,2 0 0,21 49-1,-20-59-72,0 0-1,1-1 0,2-1 1,-1 0-1,2 0 1,0-2-1,27 26 0,-27-30-27,1-1-1,0 0 0,0-1 1,1 0-1,0-1 0,0-1 1,1 0-1,0-2 0,0 1 1,20 2-1,-22-5-1,0-1 0,1-1 0,-1 0 0,0-1 0,1-1 0,-1 0 0,0-1 1,0-1-1,0 0 0,0-1 0,0 0 0,-1-1 0,0 0 0,0-1 0,17-11 0,-13 6 6,-1-1-1,0-1 1,-1 0 0,0-1-1,-1 0 1,0-2-1,-2 1 1,0-2-1,0 0 1,11-24 0,-8 11 12,-2-1-1,-1-1 1,-1 0 0,-2 0 0,-1-1 0,-2 0 0,-1-1 0,0-33 0,-4 42-4,-1 1 0,-1-1 0,-2 1 0,0-1 1,-2 1-1,0 0 0,-2 0 0,0 1 0,-2-1 0,0 2 0,-21-36 0,21 45-21,0 1 0,0 0 1,-1 1-1,-1 0 0,1 0 0,-2 1 0,0 1 0,0 0 0,0 1 0,-1 0 0,0 1 0,-1 0 0,0 1 0,0 0 0,0 1 0,-22-4 0,19 6-150,0 1 0,0 0-1,0 1 1,0 1 0,0 1-1,-1 0 1,1 2 0,1-1-1,-1 2 1,0 0 0,1 1-1,0 1 1,0 1 0,-21 11 0,22-9-112,1 0 0,-1 2 1,1-1-1,1 2 1,0 0-1,1 0 0,0 1 1,1 1-1,0 0 0,1 0 1,-9 19-1,-11 32-736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12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8778,'22'-7'816,"0"1"-1,0 1 1,0 1 0,1 1 0,0 1 0,30 1-1,-37 1-588,0 1-1,0 0 0,0 2 0,-1-1 0,26 9 0,-37-10-179,1 1-1,-1 0 1,1 0-1,-1 0 1,0 1-1,0 0 1,0-1 0,0 1-1,-1 0 1,1 1-1,-1-1 1,0 1-1,0 0 1,0-1-1,0 1 1,-1 0-1,1 1 1,-1-1 0,0 0-1,0 1 1,-1-1-1,1 1 1,0 6-1,-1 1 12,0 0 0,-1 0 0,-1-1 0,0 1 0,-1 0 0,0 0 0,0-1 0,-1 1 1,-1-1-1,0 0 0,-9 17 0,-9 14 153,-40 59 1,55-89-174,-61 85 187,-19 30 18,83-122-229,1 1 0,0 0 0,0 0 0,1 0 0,-1 0 0,2 1 0,-1-1 0,0 1 0,1-1 0,0 1 0,1 6 0,0-9-5,0 1 0,1-1 1,0 0-1,0 0 0,0 1 0,0-1 1,1 0-1,-1 0 0,1-1 1,0 1-1,0 0 0,1-1 0,-1 1 1,1-1-1,0 1 0,0-1 1,0 0-1,4 3 0,7 4-56,0 0 1,0-1-1,1-1 0,0 0 1,1-1-1,19 6 0,-12-7-462,-1 0 0,1-1 0,0-1 0,24 1-1,-8-5 40,-6-5-164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35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575 101 10226,'6'-13'728,"-4"9"-563,0-1 0,1 1 1,-1-1-1,-1 0 0,1 0 0,-1 0 0,0 0 1,0 0-1,-1 0 0,1 0 0,-1 0 0,0-7 0,-1 11-113,0 0 0,1 0 0,-1 0 0,0 0 0,0-1 0,0 1 0,0 0 0,1 1 0,-1-1 0,-1 0 0,1 0 0,0 0 0,0 1 0,0-1-1,0 0 1,0 1 0,-1-1 0,1 1 0,0-1 0,-1 1 0,1 0 0,0 0 0,-1 0 0,1-1 0,0 1 0,-1 0 0,1 1 0,0-1 0,-1 0-1,1 0 1,0 0 0,-2 1 0,-8 1 87,0 1 0,-19 7 0,22-8-65,-267 66 310,271-67-378,1-1-1,-1 2 1,1-1 0,0 0-1,-1 1 1,1-1-1,0 1 1,0 0 0,0 0-1,0 0 1,1 0 0,-1 1-1,1-1 1,-1 1 0,1 0-1,0 0 1,0-1-1,0 1 1,0 1 0,0-1-1,-2 6 1,0 4 54,0 1 1,1 0-1,0 0 0,-1 16 1,2-15-4,-71 338 986,14-94-246,56-244-711,0 0-1,2 0 0,0 1 1,0-1-1,2 1 1,1 16-1,-1-27-69,0 0 1,0-1-1,1 1 0,-1 0 0,1-1 1,0 1-1,0-1 0,1 1 0,-1-1 1,1 0-1,0 0 0,0 0 1,0 0-1,0-1 0,1 1 0,0-1 1,0 0-1,0 0 0,0 0 1,0-1-1,0 1 0,9 2 0,3 1-309,1 0-1,0-2 1,0 0-1,0 0 1,0-2-1,0 0 1,1-1-1,-1-1 1,1-1-1,-1 0 1,0-1-1,19-5 1,3-6-434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36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38 563 12379,'0'-24'1024,"-4"-19"-712,-2-10-120,1-10 296,-4-3-152,4 0-64,-1 1-8,5 10-184,-1 4-144,5 16-264,4 10-144,3 14-888,3 5 1136,-2 7-208,1 6-168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36.4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245 268 10538,'-18'7'1136,"-6"0"-631,-2-3-193,-6 3 768,0 3-416,-2 3-288,4 1-40,6 3-288,6 1-224,13 5-1504,3 1 1512,8-3-208,8-3-144</inkml:trace>
  <inkml:trace contextRef="#ctx0" brushRef="#br0" timeOffset="1">246 1 11811,'-5'22'1368,"3"12"-896,1 14-160,1 4 1104,0 8-872,0 5-120,-1-2-151,1-2-65,1-9-72,2-6-80,-2-12-280,-2-4-184,2-13-585,2-6-471,1-11 1136,-4-7-272,-3-9-200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36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 7 12939,'-2'-1'148,"-1"0"0,1 0-1,-1 0 1,1 0 0,-1 1 0,0-1 0,1 1 0,-1 0 0,1 0 0,-1 0 0,0 0 0,1 0 0,-1 1 0,1-1-1,-5 2 1,-1-1 388,-46 6-198,28-5-314,0 2 0,0 0-1,1 2 1,-33 11 0,57-17-39,0 1 0,0-1 0,-1 0-1,1 1 1,0 0 0,0-1 0,0 1 0,0 0 0,0-1-1,0 1 1,0 0 0,1 0 0,-1 0 0,0 0 0,0 0-1,0 0 1,1 0 0,-2 2 0,2-2-50,0 0 1,0-1-1,0 1 1,0 0-1,0 0 1,0 0-1,0 0 1,1 0-1,-1-1 1,0 1-1,0 0 1,1 0-1,-1 0 0,1-1 1,-1 1-1,1 0 1,-1 0-1,1-1 1,-1 1-1,2 0 1,4 5-539,1 0 1,0 0-1,1-1 1,10 5-1,-1 1 338,7 7-558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37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44 552 6497,'-2'-6'522,"0"0"0,0 0 0,0 0 0,1-1 0,0 1 0,0 0 0,0-1 0,1 1 0,0 0 0,1-10 0,-1-3 215,1-112 1119,0 66-2880,-2 0-1,-14-100 1,15 163 943,-1 1 1,1-1 0,0 0-1,-1 0 1,1 0 0,-1 0 0,0 0-1,1 0 1,-1 1 0,0-1-1,0 0 1,0 1 0,-1-1 0,0-1-1,-4 3-607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37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1176 8570,'0'1'55,"0"-1"1,0 0-1,0 1 1,0-1-1,0 0 1,0 1-1,0-1 0,0 0 1,1 1-1,-1-1 1,0 0-1,0 1 1,0-1-1,0 0 1,1 0-1,-1 1 1,0-1-1,0 0 0,1 0 1,-1 1-1,0-1 1,0 0-1,1 0 1,-1 0-1,0 0 1,1 1-1,-1-1 0,0 0 1,1 0-1,-1 0 1,0 0-1,1 0 1,-1 0-1,0 0 1,1 0-1,-1 0 1,0 0-1,1 0 0,-1 0 1,1 0-1,15-12 1685,10-25 297,-25 36-1947,30-43 1340,-19 28-1165,-1 0 0,0-1 0,-1 0 0,-1 0 0,-1-2 0,11-33 0,0-43-208,10-152 0,-19 137-43,4-3-7,-4 45-1,1-114-1,-11 178-3,0 1 0,0-1 0,-1 0 0,1 0 1,-1 0-1,0 1 0,0-1 0,0 0 0,0 1 0,-1-1 0,0 1 0,0 0 0,0-1 0,0 1 0,0 0 0,-3-3 0,0 2-76,1 0-1,-1 1 1,0 0-1,-1 0 0,1 0 1,0 0-1,-1 1 1,0 0-1,-9-2 0,-33-9-223,24 0 114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25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5913 815 7906,'1'3'242,"0"0"1,1 0 0,-1-1-1,1 1 1,0 0-1,0-1 1,0 1 0,0-1-1,0 0 1,0 0 0,0 0-1,1 0 1,4 3 705,-16-23 1454,-42-110-230,38 90-2004,-1 2 0,-2-1 0,-1 2 0,-29-43 0,28 56-127,-1 0 0,0 2 0,-2 0 0,0 1 1,-1 1-1,-1 1 0,-1 1 0,0 1 0,-1 1 0,-50-19 0,19 12 34,-1 3 1,-1 3 0,0 2-1,-74-7 1,69 15 104,1 4 0,-1 1 0,0 4 0,1 2 0,-107 25 1,-295 111 843,337-99-906,75-25-96,-1-4 0,-1-1 1,0-3-1,0-2 0,-1-3 0,0-2 0,-83-6 0,126 2-11,1 0 0,0-1 0,0-1 0,0 1 0,1-2 0,-1 0 0,-17-8-1,23 9-5,0-1 0,0 1-1,1-1 1,-1 0-1,1 0 1,-1 0-1,1-1 1,1 1-1,-1-1 1,1 0-1,0 0 1,0-1-1,0 1 1,1-1-1,-1 1 1,0-7-1,-3-10 3,2 1 0,1-1 0,0 0-1,2-1 1,1 1 0,2-23-1,3-1 182,19-85 0,-30 153-163,-2-1-1,0 0 0,-2-1 1,0 0-1,-1 0 0,-1-1 1,-1 0-1,-1-1 0,0-1 1,-2 0-1,1-1 1,-2-1-1,0 0 0,-22 13 1,-145 71 49,70-41-44,71-35-2,-77 29-1,99-45-21,1-1 0,-1-1 0,-1-1 0,1 0 0,-1-2 0,-28 0 0,17-5 17,0-1 1,0-1-1,1-1 0,-1-2 1,2-2-1,-58-25 0,-176-106 268,200 103-178,6 4 23,-2 3 1,-81-31-1,114 53-81,1 1 0,-1 1 0,0 1 1,-1 2-1,1 1 0,-1 1 0,0 1 0,-33 4 0,22 3 39,-1 2 0,1 1 0,-62 23 0,-111 60 200,121-45-162,2 4 1,-122 92-1,-150 148-636,228-179-824,125-105 945,6-5 240,0 0 0,0 0-1,1 0 1,-1 1 0,0-1-1,1 1 1,0 0 0,-1 0 0,1 0-1,0 0 1,1 0 0,-1 0 0,-2 6-1,4-8 121,0-1 1,-1 1-1,1-1 0,0 0 0,0 1 0,0-1 0,0 1 1,0-1-1,0 1 0,0-1 0,0 1 0,0-1 0,0 0 0,0 1 1,1-1-1,-1 1 0,0-1 0,0 0 0,0 1 0,0-1 0,1 1 1,-1-1-1,0 0 0,0 1 0,1-1 0,-1 0 0,0 1 1,1-1-1,-1 1 0,21 3-892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26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 14 10994,'1'-1'102,"0"1"-1,-1 0 0,1-1 0,0 1 0,-1 0 0,1-1 1,0 1-1,-1-1 0,1 1 0,-1-1 0,1 1 0,-1-1 0,1 1 1,-1-1-1,1 1 0,-1-1 0,0 0 0,1 1 0,-1-1 1,0 0-1,1 0 0,-14-1 1988,-24 10-448,-75 20-530,-1-6-1,-127 9 1,197-29-1019,43-2-91,1 0 1,-1 0-1,0 0 1,0 0-1,0 0 1,0 0-1,1 0 1,-1 0-1,0 0 1,0-1-1,0 1 1,1 0-1,-1 0 1,0 0-1,0 0 1,0 0-1,0 0 1,0 0-1,1 0 1,-1-1-1,0 1 1,0 0-1,0 0 1,0 0-1,0 0 1,0 0-1,0-1 1,0 1-1,1 0 1,-1 0-1,0 0 1,0 0-1,0-1 1,0 1-1,0 0 1,0 0-1,0 0 1,0-1-1,0 1 1,0 0-1,0 0 1,0 0-1,0 0 1,0-1-1,0 1 1,-1 0-1,1 0 1,0 0-1,0 0 1,0-1-1,0 1 1,0 0-1,0 0 1,0 0 0,0 0-1,-1 0 1,1-1-1,0 1 1,0 0-1,0 0 1,0 0-1,0 0 1,-1 0-1,1 0 1,0 0-1,0 0 1,0 0-1,0 0 1,-1 0-1,18-7 19,0 1-1,0 1 1,0 1 0,1 0-1,27-1 1,-22 2-6,131-13-4,-127 15-22,0 1 0,0 1 0,45 8 1,-66-8 4,-1 0 0,0 0 1,0 0-1,0 1 0,-1 0 1,1 0-1,0 0 0,7 5 0,-11-6 5,0 1 0,1-1-1,-1 1 1,0-1-1,0 1 1,0 0-1,0-1 1,0 1-1,0 0 1,-1 0-1,1-1 1,0 1 0,-1 0-1,0 0 1,1 0-1,-1 0 1,0 0-1,0 0 1,0 0-1,0 0 1,0 0 0,0-1-1,-1 1 1,1 0-1,-1 2 1,-7 22-11,-16 42 0,3-12 48,-31 96 91,-72 221-255,123-371-50,0 1 0,0 0 0,1-1 0,-1 1 0,1 0 0,0 0 0,0-1 0,0 1 0,0 0 0,1 3 0,-1-5 97,0 0 0,1 0 0,-1 0 0,0-1 0,1 1 0,-1 0 1,1-1-1,-1 1 0,1 0 0,0-1 0,-1 1 0,1-1 0,-1 1 0,1-1 0,0 1 0,0-1 1,-1 1-1,1-1 0,0 0 0,0 1 0,-1-1 0,1 0 0,0 0 0,0 1 0,0-1 0,0 0 1,-1 0-1,1 0 0,0 0 0,0 0 0,0 0 0,0 0 0,-1-1 0,1 1 0,0 0 1,1-1-1,13-4-948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26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484 10 9634,'-10'-2'607,"-1"-1"1,0 2-1,0-1 0,0 1 1,0 1-1,0 0 0,-19 3 1,6-2 230,-131 15 1113,129-11-1960,1 0 1,0 2 0,0 1-1,-24 11 1,44-17-155,1 1 0,-1-1 0,1 1 0,0 1 0,-1-1 1,1 0-1,1 1 0,-5 5 0,7-8 74,0 0-1,1 0 1,-1 0 0,0 0-1,1 0 1,0 0 0,-1 0-1,1 0 1,-1 0 0,1 0-1,0 0 1,0 0 0,0 0-1,-1 0 1,1 0 0,0 0-1,0 1 1,1 0 0,-1 0 2,1-1 0,0 0 0,-1 0 0,1 0 0,0 0 0,0 0 0,0 0-1,0 0 1,0 0 0,0 0 0,0 0 0,0 0 0,0-1 0,0 1 0,0 0 0,1-1 0,-1 1 0,0-1 0,3 1 0,27 9-729,7-2-150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27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15107,'9'-6'1529,"-2"1"-961,-2 2-240,-3 0 1456,4 3-1080,-3 3-720,-2 2-288,8 5-1184,3 3 1352,14 0-240,5-2-184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1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661 45 10346,'0'-2'137,"0"1"0,0 0-1,-1 0 1,1 0 0,0 0-1,-1 0 1,1 0 0,-1 0-1,1 0 1,-1 0 0,0 0 0,1 0-1,-1 0 1,0 0 0,1 0-1,-1 1 1,0-1 0,0 0-1,0 0 1,0 1 0,0-1 0,0 1-1,0-1 1,0 1 0,0-1-1,0 1 1,0-1 0,0 1-1,0 0 1,-1 0 0,1 0-1,0 0 1,-1 0 0,-76-9 1894,-117 3 0,74 4-1628,92 1-457,1-1 160,0 2 0,-27 2-1,48-1-176,1 0-1,-1 0 0,1 0 1,0 1-1,0 0 1,0 0-1,0 0 0,0 1 1,0 0-1,0 0 0,1 1 1,0-1-1,-1 1 1,-4 6-1,9-10 4,1 0 0,0 0 0,-1 1 0,1-1-1,0 0 1,-1 1 0,1-1 0,0 1 0,-1-1 0,1 1 0,0-1 0,0 0 0,0 1-1,-1-1 1,1 1 0,0-1 0,0 1 0,0-1 0,0 1 0,0-1 0,0 1 0,0-1-1,0 1 1,0-1 0,0 1 0,0-1 0,0 1 0,0-1 0,0 1 0,0-1-1,1 1 1,-1-1 0,0 0 0,0 1 0,1-1 0,-1 1 0,0-1 0,0 0 0,1 1-1,-1-1 1,1 0 0,0 1 0,22 10-2091,-14-8 1945,9 5-745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33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0 118 12171,'5'-10'509,"0"-1"0,0 1 1,1 0-1,1 1 1,11-14-1,-15 19-286,1 0 1,0 0-1,0 0 0,0 1 1,0 0-1,1-1 0,-1 2 0,1-1 1,0 0-1,0 1 0,0 0 1,0 0-1,10-2 0,-14 4-181,1 0 0,-1 0-1,1 0 1,-1 0 0,0 0-1,1 0 1,-1 0 0,1 0 0,-1 1-1,0-1 1,1 0 0,-1 1-1,0-1 1,1 1 0,-1 0-1,0-1 1,0 1 0,0 0 0,0 0-1,1-1 1,0 2 0,-1 0-2,1 1 1,-1-1-1,1 0 0,-1 0 1,0 1-1,0-1 1,0 1-1,0-1 0,0 1 1,0 3-1,0 4 23,0 1 0,0-1 0,-1 1 0,-2 15 0,-5 15-10,-1-1 0,-3 0 0,-1 0 0,-20 41 0,12-29 111,-19 77 0,38-128-145,1 0-1,0 0 1,-1 0-1,1 0 1,0 1-1,0-1 1,-1 0 0,1 0-1,0 0 1,0 1-1,0-1 1,1 0-1,-1 0 1,0 0-1,0 0 1,1 1 0,-1-1-1,0 0 1,1 0-1,0 0 1,-1 0-1,1 0 1,-1 0 0,1 0-1,0 0 1,0 0-1,-1 0 1,1 0-1,0-1 1,0 1-1,0 0 1,0 0 0,2 0-1,1 0 18,1 1 0,0-1 0,0-1 0,0 1 0,0-1 0,0 0 0,4 0 0,0 0-121,28 0-1433,56-8 0,-79 6 1128,-1-1 0,1 0 0,-1-1 0,0 0 0,0-1 1,-1-1-1,18-10 0,17-18-789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33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2 14243,'1'0'63,"-1"0"0,1 0 0,0-1 0,-1 1 0,1 0 0,0 0 0,0 0 0,-1 0 0,1 0 0,0 0 0,-1 0 0,1 0 0,0 0 0,0 0 0,-1 0 0,1 1 0,0-1 0,-1 0 0,1 0 0,0 1 0,-1-1 0,1 0 0,-1 1 0,2 0 0,-2 0-10,-1-1-1,1 1 0,0 0 0,0 0 0,-1-1 0,1 1 0,-1 0 0,1-1 0,-1 1 1,1 0-1,-1-1 0,1 1 0,-1-1 0,1 1 0,-1-1 0,0 1 0,0 0 1,-36 22 723,-8-2-453,0-3 1,-53 13-1,13-4-221,69-17-20,16-10-79,0 0 0,0 0-1,0 1 1,0-1-1,0 0 1,0 0 0,0 1-1,0-1 1,0 0 0,0 0-1,0 0 1,0 1 0,0-1-1,0 0 1,0 0 0,0 1-1,1-1 1,-1 0 0,0 0-1,0 0 1,0 0 0,0 1-1,1-1 1,-1 0-1,0 0 1,0 0 0,0 0-1,1 0 1,-1 1 0,0-1-1,0 0 1,0 0 0,1 0-1,-1 0 1,0 0 0,0 0-1,1 0 1,33 7 125,-31-7-128,15 3 47,0-2 15,0 2 0,0 0 0,-1 1 0,22 8 0,-35-10-48,0-1-1,0 1 1,0 0-1,-1 0 1,1 1-1,0-1 0,-1 1 1,0 0-1,0-1 1,0 2-1,0-1 1,0 0-1,-1 0 1,1 1-1,-1-1 1,0 1-1,0 0 0,0 0 1,-1 0-1,1 0 1,-1 0-1,0 0 1,1 6-1,0 23 28,-2-1 0,-1 0-1,-2 0 1,-12 60 0,2-12-225,12-78 181,-4 34-621,1 0 0,1 0 0,5 67 0,1-88 119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33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304 10 12083,'-24'-9'1208,"-1"8"-800,-3 1-168,-9 4 1344,-1 5-1264,-3 8-576,2-1-240,8 1 440,4-1-80,13-6-80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1:36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92 9026,'12'-10'370,"1"0"-1,-1 1 1,2 0 0,-1 1-1,1 1 1,0 0 0,1 1-1,-1 1 1,1 0 0,0 0-1,1 2 1,-1 0 0,1 1-1,-1 0 1,30 2 0,-43 0-301,0 0 1,-1 0-1,1 0 0,-1 0 1,1 1-1,0-1 1,-1 0-1,1 1 1,-1 0-1,1-1 1,-1 1-1,1 0 1,-1-1-1,0 1 1,1 0-1,-1 0 1,0 0-1,0 0 1,0 1-1,0-1 1,0 0-1,2 3 1,-2-2 4,-1 0 0,1 0 0,0 1-1,-1-1 1,0 0 0,0 1 0,1-1 0,-1 0 0,-1 1 0,1-1 0,0 0 0,-1 1 0,0 3 0,-4 8 137,-1 0 1,0-1-1,0 0 1,-9 12-1,14-23-193,-35 54 470,-54 65-1,-54 44-66,35-40 73,107-122-474,-13 14 164,-15 25 0,27-38-146,0 0 0,1 0 0,0 1 0,0-1 0,0 1 0,0 0 0,1 0 0,0 0 0,0 0 0,0-1 0,0 10 0,1-11-27,1-1-1,-1 0 1,1 0-1,0 0 1,-1 0-1,1 0 1,0 0-1,0 0 1,0 0-1,0 0 1,1 0-1,-1 0 1,1-1-1,-1 1 1,1 0-1,-1-1 1,1 0-1,0 1 0,0-1 1,-1 0-1,1 0 1,0 0-1,0 0 1,0 0-1,1 0 1,-1 0-1,3 0 1,6 2-49,1-1 0,-1 0 0,24 0 0,2-2-292,0-2 1,1-1 0,-1-2 0,0-2-1,50-16 1,176-77-4948,-211 77 3747,0-3 0,50-33 0,-48 18 186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1:37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217 203 6809,'-3'-6'311,"0"-1"-1,0 1 0,-1 0 0,0 0 0,0 0 0,0 1 0,-1-1 1,0 1-1,-8-7 0,11 11-168,0-1 1,-1 1 0,1-1-1,-1 1 1,0 0 0,0 0-1,1 0 1,-1 0 0,0 0 0,0 1-1,0-1 1,0 1 0,0 0-1,0 0 1,0 0 0,0 0-1,1 1 1,-1-1 0,0 1-1,0-1 1,0 1 0,0 0-1,1 0 1,-1 1 0,-4 1-1,1 1 43,0 1-1,0 0 0,0 0 1,0 0-1,1 1 0,0-1 0,0 1 1,1 0-1,-1 1 0,1-1 1,1 1-1,-1 0 0,1 0 1,0 0-1,1 0 0,-3 9 1,1 1 42,0 1 0,1-1 0,1 1 0,1-1 0,0 1 0,3 18 0,-1-22-100,1 1 0,0 0 1,2-1-1,-1 0 0,2 0 1,0 0-1,1 0 0,0-1 0,1 0 1,0 0-1,1 0 0,9 10 1,-10-15-66,-1-1-1,1 0 1,1-1 0,-1 0-1,1 0 1,0 0 0,0-1 0,1 0-1,-1-1 1,1 0 0,0 0 0,0-1-1,1 0 1,-1-1 0,1 0 0,-1 0-1,1-1 1,0 0 0,12-1 0,-9-1-26,1-1 0,-1 0 0,0 0 0,0-2 1,0 1-1,0-2 0,0 0 0,-1 0 1,0-1-1,0-1 0,17-12 0,-14 8-13,0-2 0,-1 0-1,-1 0 1,0-1 0,0-1-1,-1 0 1,19-33 0,-23 32-16,0 0 0,-1 0 0,0-1 0,-2 0 1,0 0-1,-1-1 0,0 0 0,1-28 1,-4 34-2,-1-1 1,-1 1-1,0 0 1,-1-1 0,0 1-1,-1 0 1,0 0-1,-1 0 1,0 0 0,-1 1-1,0-1 1,-12-17-1,11 21-33,0 0 0,0 0 0,-1 1 0,1 0 0,-1 1 0,-1 0 0,1 0 0,-1 0 0,0 1 0,-1 0 0,1 1 0,-1-1 0,0 2 0,0-1 0,0 1 0,-1 1 0,1 0 0,-1 0 0,1 1 0,-1 0 0,1 0 0,-1 1 0,-18 2 0,12 1-237,0 0 0,0 1-1,0 0 1,1 1 0,0 1 0,0 0-1,0 2 1,0-1 0,1 2 0,1 0-1,-1 0 1,2 1 0,-17 17 0,24-22 59,0 1 0,0-1 0,0 1 0,1 1 0,0-1 0,-4 8 0,7-10 130,0-1 0,-1 1-1,1-1 1,0 0-1,1 1 1,-1 0 0,1-1-1,-1 1 1,1-1-1,0 1 1,1 0 0,-1-1-1,1 1 1,-1-1 0,2 5-1,18 29-636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1:37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17292,'7'-6'1200,"4"0"-1224,2 1-288,-3 5-464,-3 4 848,2 3-416,4 0-160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1:38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554 124 15723,'0'-1'72,"0"0"-1,1 0 0,-1 1 0,1-1 0,-1 0 0,0 0 0,0 0 1,0 0-1,1 0 0,-1 0 0,0 1 0,0-1 0,0 0 0,0 0 1,0 0-1,-1 0 0,1 0 0,0 0 0,0 0 0,-1 1 0,1-1 1,0 0-1,-1 0 0,1 0 0,-1 1 0,1-1 0,-1 0 0,1 0 1,-1 1-1,1-1 0,-1 1 0,0-1 0,1 0 0,-1 1 0,0-1 1,-1 0-1,-3-1 114,0 0 0,0 1 0,0-1 0,0 1 0,-7-1 0,4 0-133,-138-30 77,-63-11 143,206 43-266,-13-3 41,1 2 0,-25-1 0,36 2-40,0 1-1,0-1 1,1 1 0,-1-1 0,0 1-1,1 0 1,-1 0 0,0 1-1,1-1 1,-1 1 0,1-1 0,0 1-1,0 0 1,-1 1 0,1-1 0,-3 4-1,5-6-6,1 1-1,-1-1 1,1 1 0,-1-1-1,1 1 1,-1-1-1,1 1 1,-1 0-1,1-1 1,-1 1-1,1-1 1,0 1 0,0 0-1,-1 0 1,1-1-1,0 1 1,0 0-1,0-1 1,-1 1-1,1 0 1,0 0 0,0-1-1,0 1 1,0 0-1,1-1 1,-1 1-1,0 0 1,0 0-1,0-1 1,1 2-1,0-1-1,0-1 0,0 1-1,0 0 1,0 0 0,0-1-1,0 1 1,1-1-1,-1 1 1,0-1 0,0 1-1,0-1 1,1 0-1,-1 0 1,3 1 0,5-1-14,1 0 0,-1 0 1,15-2-1,72-21-49,14-2 33,-96 22 38,0 2 0,0 0 0,0 0 0,0 2 0,24 2 0,-35-2-1,1-1 0,-1 1 0,1 0 0,-1 0 0,0 0 0,1 1 0,-1-1 0,0 1 0,0-1 0,0 1 0,0 0 0,-1 0 0,1 1 0,0-1 0,-1 1-1,1-1 1,-1 1 0,0 0 0,0-1 0,0 1 0,0 0 0,-1 1 0,1-1 0,-1 0 0,0 0 0,0 1 0,0-1 0,0 0 0,0 1 0,-1-1 0,0 1 0,0 4 0,0 7 25,0 1 0,-2 0 0,0-1 0,-1 1-1,-6 21 1,-32 76 125,30-85-112,-83 183 256,-16 40-579,109-247 196,-10 35-560,11-38 568,0 0 0,-1 0-1,1 0 1,0 0 0,0 0 0,0 0 0,0 0 0,0 0-1,0 0 1,0 1 0,0-1 0,1 0 0,-1 0 0,0 0-1,1 0 1,-1 0 0,0-1 0,1 1 0,-1 0-1,1 0 1,0 0 0,-1 0 0,1 0 0,0-1 0,-1 1-1,1 0 1,0 0 0,0-1 0,0 1 0,0-1 0,-1 1-1,1-1 1,1 1 0,4-1-74,0 1 0,0-2 0,0 1-1,0-1 1,-1 0 0,1 0 0,0-1 0,-1 1 0,11-6-1,31-12-841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1:38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582 80 11674,'-21'-14'1185,"-21"5"-673,-10-1-184,-15-1 736,-3 3-456,-2-1-192,0-1-64,9 5-288,8 2-200,20 7-328,10 3-168,18 3-704,8 3-641,22-4 1417,17 0-336,24-12-96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1:38.8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531 57 15435,'23'0'1433,"-18"-1"-548,-21-7-174,-5-1-550,-1 1 0,1 1 0,-1 1 1,0 2-1,-37-5 0,17 6-90,1 2 1,-49 4 0,83-3-47,0 1 1,-1 0 0,1 0 0,1 1-1,-9 2 1,14-3-13,0-1 0,0 0-1,0 1 1,0-1 0,1 1-1,-1-1 1,0 1 0,0-1-1,0 1 1,1 0 0,-1-1 0,0 1-1,1 0 1,-1 0 0,1-1-1,-1 1 1,0 0 0,1 0-1,0 0 1,-1 0 0,1 0 0,0 0-1,-1 0 1,1-1 0,0 1-1,0 0 1,0 0 0,0 0-1,0 0 1,0 0 0,0 0 0,0 0-1,0 0 1,0 0 0,1 0-1,-1 0 1,0 0 0,1 0-1,-1 0 1,0 0 0,1 0 0,-1-1-1,1 1 1,0 0 0,-1 0-1,1-1 1,0 2 0,43 57 658,-23-33-369,26 45 0,26 87 81,-52-106-262,53 92 0,-72-141-117,0-1 1,-1 1-1,1 0 0,-1 0 0,1 0 0,-1 0 1,0 0-1,0 0 0,0 0 0,0 5 0,-1-6-3,0-1 0,-1 1 0,1 0 0,0-1 0,-1 1 0,0-1 0,1 1 0,-1 0 0,0-1 0,0 0 0,1 1 0,-1-1 0,0 1 0,-1-1 0,1 0 0,0 0-1,0 0 1,0 0 0,-1 0 0,1 0 0,-1 0 0,-1 1 0,-17 10-97,-1-1 0,-1 0 0,-27 9 1,-70 17-1627,111-35 1531,-7 4-238,-1-2 1,0 0 0,0-1 0,-1-1-1,1 0 1,0-1 0,-19-1 0,5-5-633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2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427 165 11434,'-2'-5'98,"0"1"1,-1 0-1,1 0 0,-1 0 0,0 0 0,0 0 0,0 0 0,0 1 0,-1 0 0,0-1 0,1 1 0,-1 0 0,-8-4 0,5 4 13,-1 0 0,1 0 0,0 0 0,-1 1 0,0 0 0,0 1 0,-15-1 0,8 1 29,0 2 1,0 0 0,0 0-1,1 2 1,-1 0 0,0 0-1,1 1 1,-24 11 0,30-11-61,0 1 0,0 0 0,0 0 0,0 0 0,1 1 0,0 1 0,0-1 0,1 1 0,-1 0 0,-5 10 0,4-5 20,2 0 0,-1 0 0,1 0 0,1 1 0,1 0 0,-6 20 0,6-10 52,0 1 0,2 1 0,0-1 0,2 0 0,1 0 0,0 0 0,9 41 0,-6-50-71,-1 0 0,2-1-1,0 0 1,1 0 0,0 0 0,1 0-1,0-1 1,18 22 0,-21-29-57,0-2-1,0 1 1,1 0 0,0-1 0,0 0 0,0 0 0,1 0-1,-1-1 1,1 0 0,0 0 0,0 0 0,0-1 0,0 0 0,0 0-1,0 0 1,1-1 0,-1 0 0,1 0 0,-1-1 0,1 0-1,-1 0 1,12-2 0,-4-1-4,0-1 0,0 0 1,-1-1-1,1-1 0,-1 0 0,-1-1 1,1-1-1,-1 1 0,0-2 0,-1 0 0,0 0 1,16-18-1,-6 4-6,-2-1 0,0 0-1,-1-1 1,27-54 0,-35 58-12,-1 1 0,-1-2 0,-1 1 0,-1-1 0,-1 0 0,-1 0-1,-1-1 1,1-44 0,-5 55-3,0 1 0,0 0-1,-1 0 1,0 0 0,-1 1-1,-1-1 1,0 0 0,-8-16-1,8 20-3,-1-1 0,0 2 1,0-1-1,-1 0 0,0 1 0,0 0 0,0 1 0,-1-1 0,0 1 0,0 0 0,0 1 0,-12-6 0,8 5-23,1 1-1,-1 1 0,-1 0 0,1 0 1,0 1-1,-1 1 0,1 0 0,-1 0 0,1 1 1,-1 1-1,0 0 0,-17 4 0,23-4-61,1 0 0,0 0 0,0 1 0,0 0 0,1 0 0,-1 0 0,0 0 0,1 1 0,-1 0 0,1 0 0,0 0 0,0 0 0,0 1-1,0 0 1,1 0 0,0 0 0,-1 0 0,1 0 0,1 0 0,-1 1 0,1 0 0,0-1 0,0 1 0,0 0 0,0 0 0,1 0 0,0 0 0,0 0 0,0 1 0,1 5-1,0 3-65,2 1-1,-1-1 0,2 0 0,0 0 0,1 0 1,9 22-1,19 37-490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2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12 591 9690,'1'-13'1320,"-1"-7"-519,0-9-265,0-11 1368,0-5-736,-1-5-464,-2-4-31,0-1-89,2 3-128,1 1-168,0 4-88,-2 6-320,2 6-192,-1 9-600,0 9-1049,3 6 1601,4 7-280,5 12-264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3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9370,'30'10'1448,"-6"-6"-792,-9-4-271,-5 2 1023,-7-2 56,-4 0-1464,-6 4-768,2 3 576,8 1-120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3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87 11082,'4'-7'231,"0"1"-1,1-1 1,-1 1-1,2 0 1,-1 1-1,1-1 1,0 1-1,0 0 1,0 0 0,1 1-1,-1-1 1,1 2-1,8-4 1,-11 5-122,0 0 1,1 1 0,-1-1 0,0 1 0,1 1 0,-1-1-1,1 0 1,-1 1 0,1 0 0,-1 0 0,1 0 0,-1 1 0,1 0-1,-1 0 1,0 0 0,1 0 0,-1 0 0,0 1 0,0 0-1,0 0 1,0 0 0,0 0 0,0 1 0,4 4 0,-3-3-25,-1 1 0,1 1 0,-1-1 0,-1 1 0,1-1 0,-1 1 0,0 0 0,0 0 0,-1 1 0,0-1 0,0 0 0,0 1 0,-1-1 0,0 1 0,0 0 1,-1-1-1,0 1 0,-1 13 0,-1 4 53,-2-1 1,0 1-1,-16 44 0,11-40 12,0 0-1,2 1 0,1 0 0,2 0 0,-2 37 0,6-55-119,1 0 1,-1 0-1,2-1 1,-1 1-1,2 0 1,-1-1-1,1 0 1,1 1-1,0-1 1,1-1-1,-1 1 1,2-1-1,-1 1 1,2-2-1,-1 1 0,1-1 1,14 14-1,-13-15-398,0-1 0,0 0 0,0 0-1,12 5 1,-18-10 244,0 1 1,1-1-1,-1 0 1,1 0-1,-1 0 0,1 0 1,0-1-1,-1 1 1,1-1-1,0 0 0,-1 1 1,1-1-1,0 0 1,-1 0-1,1-1 0,0 1 1,-1-1-1,1 1 1,0-1-1,3-1 0,7-10-776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3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0 253 4625,'4'-10'402,"0"0"0,0 0-1,1 1 1,0-1 0,1 1 0,0 0-1,1 0 1,-1 1 0,2 0 0,-1 0 0,1 1-1,9-7 1,8-5 1158,2 1-1,50-26 1,-3 10 657,-66 31-1913,1 0 0,0 0 1,0 1-1,0 0 0,0 1 0,16-1 0,-23 2-262,-1 0-1,1 0 1,0 0-1,-1 1 1,1-1-1,-1 1 1,1-1-1,0 1 1,-1 0-1,1 0 0,-1-1 1,1 1-1,-1 0 1,0 0-1,1 0 1,-1 1-1,0-1 1,0 0-1,0 0 1,0 1-1,0-1 1,0 1-1,0-1 1,0 1-1,-1-1 0,1 1 1,0-1-1,-1 1 1,1 0-1,-1-1 1,0 1-1,0 0 1,1-1-1,-1 1 1,0 1-1,0 10 38,0 0-1,-1 0 0,-4 23 1,2-19-23,2-10-61,-28 248-182,26-205-585,3 1 0,1-1 0,9 56 0,-8-92 339,1 0 1,0-1 0,1 1 0,0-1 0,1 0-1,0 0 1,1 0 0,11 17 0,3-8-771</inkml:trace>
  <inkml:trace contextRef="#ctx0" brushRef="#br0" timeOffset="1">568 728 14987,'4'-6'704,"-1"6"-1624,-3 4 992,0 6-16,0 0-256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4.4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0 407 10514,'6'-13'454,"0"1"0,0 0 0,1 0 0,0 1 0,17-19-1,1-4 633,11-20 332,-2-2-1,49-111 1,-79 161-965,-3 11-316,-2 11-47,-6 39 19,-12 125 205,16-140-1104,3 0 0,7 61 0,-7-95 481,1-2 118,-1 0 1,0 0-1,1 1 0,0-1 1,0 0-1,0 0 1,1 0-1,-1 0 0,1-1 1,0 1-1,4 5 0,1-5-662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4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0 10298,'3'5'230,"-1"1"1,0-1-1,0 1 0,-1 0 0,1 0 1,-1-1-1,0 1 0,-1 0 0,0 6 1,-4 57 1264,2-49-1191,-12 111 426,-6 105 861,20-235-1666,0 0 1,0 0-1,0 0 0,0 0 1,0 0-1,0 0 1,0 0-1,1 0 0,-1 0 1,0 0-1,1 0 1,-1 0-1,1 0 0,-1 0 1,1 0-1,0 0 0,1 1 1,-2-2 14,1 0 0,-1 1 1,0-1-1,1 0 0,-1 0 0,1 0 1,-1 0-1,1 0 0,-1 0 1,1 0-1,-1 0 0,1-1 0,-1 1 1,0 0-1,1 0 0,-1 0 0,1 0 1,-1 0-1,0-1 0,1 1 0,-1 0 1,1 0-1,-1-1 0,0 1 1,1 0-1,-1-1 0,0 1 0,0 0 1,1-1-1,-1 1 0,0-1 0,0 1 1,1 0-1,-1-1 0,0 1 1,0-1-1,0 1 0,0-1 0,0 1 1,0 0-1,0-1 0,1 0 0,2-7-722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5.3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9266,'2'0'222,"-1"0"-1,0 1 1,0-1-1,1 1 1,-1-1-1,0 1 1,0 0-1,0 0 1,0-1-1,0 1 1,0 0-1,0 0 1,0 0-1,0 0 1,0 0-1,0 0 1,0 0-1,0 2 1,2 24 2691,-3-23-2916,2 0 1088,3-12-764,2-12-190,-6 17-45,0 0-1,-1 0 0,1 0 1,0 1-1,0-1 0,1 0 0,-1 0 1,0 0-1,1 1 0,0-1 0,0 1 1,-1-1-1,1 1 0,1 0 1,3-4-1,-15 32 450,8-20-462,-10 32 126,1 1 0,2 0 1,2 0-1,-1 60 0,7-97-178,0 1 1,0 0-1,1-1 0,-1 1 1,1-1-1,-1 1 0,1 0 1,0-1-1,0 1 0,0-1 0,0 1 1,1-1-1,-1 0 0,0 0 1,1 0-1,0 1 0,0-1 1,-1-1-1,1 1 0,0 0 0,1 0 1,-1-1-1,0 1 0,0-1 1,1 0-1,-1 0 0,1 1 1,-1-2-1,1 1 0,-1 0 0,1 0 1,5 0-1,7 1 56,1-1 0,0 0-1,0-1 1,22-4 0,-22 3-69,165-9-2906,-164 9 2334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5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0 14251,'-16'38'992,"5"6"-816,2 3-104,2 7 416,0 4-456,0-3-472,4-3-552,6-4 840,6-6-136,6-11-136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7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1 482 10450,'0'1'27,"0"-1"0,0 0 0,1 0 0,-1 0-1,0 0 1,0 0 0,1 0 0,-1 0 0,0 1 0,0-1 0,1 0-1,-1 0 1,0 0 0,0 0 0,1 0 0,-1 0 0,0 0-1,1 0 1,-1-1 0,0 1 0,0 0 0,1 0 0,-1 0 0,0 0-1,0 0 1,1 0 0,-1 0 0,0-1 0,0 1 0,0 0-1,1 0 1,-1 0 0,0 0 0,0-1 0,0 1 0,1 0 0,-1 0-1,0-1 1,0 1 0,0 0 0,0 0 0,0-1 0,0 1-1,0 0 1,0 0 0,0-1 0,1 1 0,6-21 291,-4 14-106,26-62 1001,3 1-1,3 2 1,46-64 0,-64 104-741,2 0 1,25-26-1,-43 51-438,0 0 0,0 0-1,0 0 1,0 0 0,0 0-1,0 0 1,0 0-1,1 1 1,-1-1 0,0 0-1,0 1 1,1-1 0,-1 1-1,3-1 1,-4 1-19,1 0 1,-1 0 0,1 0-1,-1 0 1,1 0-1,-1 1 1,1-1-1,-1 0 1,1 0-1,-1 1 1,0-1-1,1 0 1,-1 0-1,1 1 1,-1-1 0,0 0-1,1 1 1,-1-1-1,0 1 1,0-1-1,1 0 1,-1 1-1,0-1 1,0 1-1,1-1 1,-1 1 0,0 0-1,2 6 89,-1-1-1,0 1 1,0 0-1,-1 13 1,0-16-89,-30 533 623,13-337-1471,16-194 746,1 31-1171,0-37 1225,0 1-1,0-1 0,0 1 0,0-1 0,1 1 0,-1-1 0,0 0 0,0 1 0,0-1 0,1 1 0,-1-1 0,0 0 0,0 1 0,1-1 0,-1 1 0,0-1 0,1 0 0,-1 1 0,0-1 0,1 0 0,-1 0 0,1 1 0,0-1 0,0 0-1,0 0-1,-1 0 0,1 0 0,0 0 1,0 0-1,0-1 0,0 1 1,-1 0-1,1-1 0,0 1 1,0 0-1,0-1 0,-1 1 0,1-1 1,0 1-1,-1-1 0,1 0 1,0 0-1,17-18-602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7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6 11819,'-5'61'4545,"-1"-9"-4103,3 2 187,4 93-1,1-120-447,2-1 0,0 0 0,2 0-1,1 0 1,15 37 0,-20-56-122,2-1 1,-1 0-1,0 0 0,1 0 1,0-1-1,1 0 0,-1 1 1,1-1-1,0-1 1,0 1-1,1-1 0,6 5 1,-10-8-35,1 1 1,0-1-1,0 0 1,0 0-1,0 0 1,0 0-1,1 0 1,-1-1-1,0 1 1,0-1-1,0 0 1,0 0-1,1 0 1,-1 0-1,0-1 1,0 1-1,0-1 1,0 0-1,1 0 1,-1 0-1,0 0 1,-1 0-1,1-1 1,0 0-1,0 1 1,-1-1-1,1 0 1,3-3-1,1-3 1,1 0 0,-2 0 0,1-1 0,-1 1-1,-1-2 1,1 1 0,-1 0 0,-1-1 0,7-20 0,-4 6-19,-1-1 1,-1 0 0,2-28-1,-6 33-10,0 0 0,-2 1 1,0-1-1,-1 0 0,-1 1 0,-1-1 0,-1 1 0,-7-19 0,9 29-33,-1 0 0,0 0 0,0 1 0,0-1 0,-1 1 0,0 0 1,-1 0-1,0 1 0,0 0 0,-1 0 0,0 0 0,0 1 0,0 0 1,-1 0-1,0 1 0,0 0 0,0 1 0,-16-7 0,15 9-257,-1 0 0,0 1 0,0 0 0,1 1 0,-1 0 0,0 1 0,0 0 0,0 0 0,1 1 0,-1 0 0,1 1 0,-1 0 0,1 0 0,-12 7 0,11-6-453,6-5-78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7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9 14459,'-14'-5'1128,"-3"2"-1016,-8 3-64,-5 0 488,-7 3-536,-1-1-64,5 3-224,0-1-176,8 0-1000,5-1 1264,15 1-208,7-2-144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2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34 632,'0'0'1254,"6"-25"5279,-1 16-4870,-5 10-1628,0-1 1,1 0-1,-1 0 1,0 0-1,1 1 0,-1-1 1,0 0-1,0 0 1,1 1-1,-1-1 1,0 0-1,0 1 0,1-1 1,-1 0-1,0 1 1,0-1-1,0 1 1,0-1-1,0 0 0,1 1 1,-1-1-1,0 0 1,0 1-1,0-1 0,0 1 1,0 0-1,3 27 758,0 0 0,-2 1-1,-1-1 1,-5 41-1,3-39-376,-61 550 2382,60-562-2786,1-5-92,0 0-1,-1 0 0,0 0 1,-7 14-1,13-40-3773,-2 10 3671,0 0 0,0-1 0,1 1-1,-1 0 1,1-1 0,3-4 0,13-9-815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8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15 10434,'0'-1'33,"2"-13"1686,-3 14-1630,0 1 1,1-1-1,-1 0 0,0 0 1,0 1-1,1-1 0,-1 0 1,0 1-1,0-1 0,1 0 1,-1 1-1,0-1 0,1 1 0,-1-1 1,1 1-1,-1-1 0,1 1 1,-1 0-1,1-1 0,-1 1 1,0 1-1,-12 14 176,0 0-1,0 1 1,2 0-1,0 1 1,1 0-1,1 1 1,-11 30-1,10-19-90,2 1 0,0 0 0,3 1 0,-4 41 0,8-40 24,3 61 0,0-79-126,0-1-1,1 0 1,0 0-1,1 0 0,1 0 1,11 23-1,-14-32-29,1 0-1,0 0 1,1-1 0,-1 1-1,1-1 1,7 7-1,-9-9-26,-1-1-1,1 0 0,-1 0 0,1 0 0,-1 0 0,1 0 0,-1-1 1,1 1-1,0 0 0,-1-1 0,1 1 0,0-1 0,0 0 0,-1 1 1,1-1-1,0 0 0,0 0 0,0 0 0,-1 0 0,1-1 0,0 1 0,0 0 1,-1-1-1,1 1 0,3-2 0,-2 0 5,0-1 0,1 1 0,-1-1 0,0 0 0,0 1 1,-1-1-1,1-1 0,-1 1 0,1 0 0,-1-1 0,0 1 0,0-1 0,-1 1 0,1-1 0,-1 0 0,0 0 1,0 0-1,0 0 0,0 0 0,0-5 0,0 1-15,-1 1 0,0-1-1,0 0 1,0 1 0,-1-1 0,0 0 0,-1 1-1,1-1 1,-2 1 0,-2-8 0,3 11-20,1 1 1,-1 0-1,0-1 0,0 1 1,-1 0-1,1 0 1,-1 1-1,1-1 1,-1 0-1,0 1 0,0-1 1,0 1-1,0 0 1,0 0-1,-1 0 1,-3-1-1,5 2-41,-1 1 0,1-1 0,-1 1 0,0-1-1,1 1 1,-1 0 0,1 0 0,-1 0 0,0 0 0,1 1 0,-1-1 0,1 1 0,-1-1 0,1 1-1,-1 0 1,1 0 0,0 0 0,-1 0 0,1 1 0,0-1 0,0 1 0,0-1 0,0 1-1,-3 3 1,-3 3-32,1 1 0,1 0-1,-1 0 1,2 1 0,-1 0-1,1 0 1,-6 18 0,-11 35-348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8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1274 15283,'28'-68'1080,"12"-41"-839,-1-10-89,-6-13 280,-5-5-168,-7-2-32,-6 3-40,-13 9-224,-8 11-304,-22 38 312,-10 11-72,-17 21-40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1:40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772 327 12771,'1'-2'178,"-1"0"1,-1-1 0,1 1 0,0 0 0,-1 0-1,1-1 1,-1 1 0,1 0 0,-1 0-1,0 0 1,0-1 0,0 1 0,0 0-1,-1 0 1,1 1 0,0-1 0,-1 0-1,-2-2 1,1 1-58,0 1 0,0 1 0,-1-1 0,1 0 1,0 1-1,0 0 0,-1-1 0,1 1 0,-1 1 0,1-1 0,-5 0 0,-3 0 72,0 1-1,0 0 0,-1 1 1,1 0-1,0 1 0,-19 6 1,-62 20 554,33-8-404,-1-2-1,0-3 0,-89 10 0,69-23-157,-15 1-842,94-3 589,0 0 1,0 0-1,0 1 0,0-1 0,0 0 0,1 1 1,-1-1-1,0 0 0,0 1 0,0-1 0,1 1 1,-1 0-1,0-1 0,1 1 0,-1 0 1,0-1-1,1 1 0,-1 0 0,1 0 0,-1-1 1,1 1-1,-1 0 0,1 0 0,0 0 1,-1 0-1,1-1 0,0 1 0,0 0 0,0 0 1,0 0-1,0 0 0,0 0 0,0 0 1,0 0-1,0 0 0,0 0 0,0 0 0,0 0 1,1-1-1,-1 3 0,2 5-572,1-1 0,-1 1 0,6 11-1,-7-17 491,10 23-2031,25 40 0,-29-54 1747,1-1-1,0 1 1,0-2-1,1 1 1,19 15-1,-25-23 439,-1 0 1,1 0-1,-1-1 0,1 1 0,0-1 0,-1 1 0,1-1 0,0 0 0,0 0 0,0-1 0,0 1 0,0 0 0,0-1 0,0 0 0,1 0 1,-1 0-1,0 0 0,3-1 0,-2 0 117,-1 0 0,1 0 0,-1-1 0,0 1 0,0-1 0,1 0 0,-1 0 0,0 0 0,-1 0 0,1-1 0,0 1 0,-1-1 0,1 0 0,3-5 0,7-11 545,-2 0 1,0-1 0,-1 0-1,-2 0 1,8-25 0,-3 3 459,10-71 0,-17 80-1251,-2-1 1,-2 1 0,-1-1-1,-1 0 1,-2 1-1,-7-40 1,5 50-212,3 8-127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1:42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1363 13059,'30'-17'361,"-1"0"0,-1-2 0,0-1 0,26-25 0,92-101 495,-146 145-847,132-146 715,-7-5 0,197-316 0,-314 455-699,16-26 71,0-2 0,-3-1 0,25-67 1,-44 103-85,0-1 0,-1 1 0,0 0 0,0 0 0,0-1 0,-1-10 0,0 15-10,0 1 1,0 0 0,-1-1-1,1 1 1,0 0 0,-1-1-1,1 1 1,-1 0 0,1-1-1,-1 1 1,0 0 0,1 0-1,-1 0 1,0 0 0,0-1-1,0 1 1,0 0 0,0 0-1,0 1 1,0-1 0,0 0-1,0 0 1,-1 0 0,1 1-1,0-1 1,0 1 0,-1-1-1,1 1 1,0-1 0,-1 1-1,1 0 1,0 0 0,-2-1-1,-3 1 4,1 0 0,-1 1-1,1-1 1,0 1 0,-1 0-1,1 1 1,0-1 0,0 1-1,0 0 1,0 0 0,0 1-1,-5 2 1,-7 6 18,1 1 0,-15 13 0,4 1 54,1 0 1,1 2 0,2 0-1,1 2 1,1 1 0,1 0 0,2 1-1,1 2 1,-20 56 0,16-27 82,3 1 0,2 1 1,3 0-1,-6 101 0,15-21 16,5-123-150,1 0-1,1 0 1,0-1-1,11 32 1,-12-46-24,0-1 1,0 0 0,1 0-1,0 0 1,0 0-1,1 0 1,-1 0 0,1-1-1,0 0 1,1 1 0,-1-2-1,1 1 1,0 0-1,0-1 1,1 0 0,-1 0-1,1-1 1,0 0-1,0 1 1,0-2 0,0 1-1,0-1 1,1 0 0,-1 0-1,1-1 1,0 0-1,6 0 1,0-1-4,0-1 0,0 0 0,0-1-1,0 0 1,-1-1 0,1-1 0,-1 0 0,0-1 0,0 0-1,0 0 1,12-9 0,7-6 1,-1-1 0,45-41 0,-42 32 1,-1-1-1,44-57 0,-63 71 0,-2 0-1,0 0 1,-1-1-1,-1 0 1,0-1-1,-2 0 1,11-38-1,-18 56 0,0 0 0,1 0-1,-1 0 1,0 0-1,0 0 1,1 0 0,-1 0-1,0 0 1,0 0-1,0 0 1,0-1 0,0 1-1,-1 0 1,1 0-1,0 0 1,0 0 0,-1 0-1,1 0 1,-1 0 0,1 0-1,-1 0 1,1 0-1,-2-1 1,1 2-1,0 0 0,1 0-1,-1 0 1,0 0 0,0 0 0,0 1 0,0-1-1,0 0 1,1 0 0,-1 1 0,0-1 0,0 0-1,0 1 1,1-1 0,-1 1 0,0-1 0,0 1 0,1-1-1,-1 1 1,0-1 0,1 1 0,-1 0 0,1-1-1,-1 1 1,1 0 0,-1 0 0,1-1 0,-1 2-1,-7 11 0,0 0-1,1 1 0,0 0 0,1 0 0,1 0 0,0 1 0,1 0 0,0 0 1,-1 15-1,2-2 17,1 1 0,1-1 0,1 0 0,4 30 0,-2-47-9,0 0-1,1 0 1,0-1 0,0 1 0,1 0-1,8 13 1,-10-21-5,-1 0-1,1 0 0,0 0 1,1-1-1,-1 1 1,0 0-1,1-1 0,-1 0 1,1 0-1,0 0 1,3 3-1,-4-5 0,0 1-1,0 0 0,0-1 1,0 1-1,0-1 1,0 1-1,0-1 1,0 0-1,0 0 0,0 0 1,0 0-1,0-1 1,0 1-1,0 0 1,0-1-1,0 1 0,0-1 1,0 0-1,0 0 1,3-1-1,-1-1-2,1 0 1,-1-1-1,0 0 0,0 1 1,0-1-1,0-1 0,-1 1 1,1 0-1,-1-1 1,0 0-1,-1 0 0,1 0 1,-1 0-1,0 0 0,0 0 1,-1 0-1,2-7 0,0-2-4,-1-1-1,0 1 1,-1-1-1,0 1 0,-3-22 1,1 25 3,-1 0 0,0 1 0,0-1 0,-1 1 1,0-1-1,-1 1 0,-1 0 0,1 1 0,-1-1 0,-1 1 1,0 0-1,0 0 0,-1 1 0,0-1 0,-16-13 0,-1 11 0,24 10 5,0 1 1,-1 0 0,1 0-1,-1-1 1,1 1 0,-1 0-1,1 0 1,0 0 0,-1 0-1,1 0 1,-1-1 0,1 1-1,-1 0 1,1 0-1,-1 0 1,1 0 0,-1 0-1,1 0 1,-1 1 0,1-1-1,-1 0 1,1 0 0,-1 0-1,1 0 1,0 0-1,-1 1 1,1-1 0,-1 0-1,1 0 1,-1 1 0,1-1-1,0 0 1,-1 1 0,1-1-1,0 1 1,-1-1 0,1 0-1,0 1 1,0-1-1,-1 1 1,1-1 0,0 0-1,0 1 1,0-1 0,0 1-1,0 0 2,0 0 1,0 0-1,0-1 0,0 1 0,1 0 0,-1-1 0,0 1 0,1 0 0,-1-1 1,1 1-1,-1-1 0,0 1 0,1-1 0,-1 1 0,1-1 0,0 1 0,-1-1 0,1 1 1,-1-1-1,1 0 0,0 1 0,-1-1 0,1 0 0,0 1 0,-1-1 0,1 0 0,0 0 1,-1 0-1,1 0 0,0 0 0,-1 0 0,1 0 0,0 0 0,1 0 0,27-2 44,-28 2-43,37-8 30,-1-1-1,55-22 1,-65 20-24,1 2 1,0 0 0,1 2 0,-1 1-1,57-4 1,-101 22-2,-1-1 21,1 1 0,0 1-1,1 0 1,1 1 0,-22 27 0,29-33-12,0 1 1,1 0-1,1 0 1,0 1 0,0-1-1,1 1 1,0 0-1,0 0 1,1 0 0,0 1-1,1-1 1,-1 17 0,3-24-13,0 0 0,0 0 1,0 1-1,0-1 1,0 0-1,1 0 0,-1 0 1,1 1-1,0-1 1,0 0-1,0 0 0,1 0 1,-1 0-1,1 0 1,-1-1-1,1 1 0,0 0 1,0-1-1,0 1 1,1-1-1,-1 0 0,1 0 1,-1 0-1,1 0 1,-1 0-1,1 0 1,0-1-1,0 1 0,0-1 1,0 0-1,0 0 1,6 1-1,4 0 9,0-1 1,0 0-1,0-1 0,0 0 1,0-1-1,24-5 0,-12 1-2,-11 2 4,0 0-1,0 1 0,17 0 0,-28 2-13,1 0 0,0 0 0,-1 0 0,1 1 0,0 0 0,-1-1 0,1 1 0,-1 1 0,0-1 0,1 0 0,-1 1 0,0 0 0,0 0 0,0 0 0,0 0 1,0 0-1,4 5 0,-2-1-2,-1 0 1,0 0 0,0 1 0,-1-1 0,0 1 0,0 0 0,0 0-1,-1 0 1,0 0 0,0 1 0,0 9 0,1 12 5,-1 45 0,-2-72-6,-3 52 0,-1 0 0,-3 0-1,-2-1 1,-2 0 0,-3-1-1,-2 0 1,-2-1 0,-2-1-1,-3-1 1,-1-1 0,-39 55-1,54-88 7,-1-1 0,0-1 0,-1 0 0,-1 0-1,0-1 1,0-1 0,-18 13 0,28-22-3,0-1 0,0 0 0,0 1 0,0-1 0,0 0 0,0 0 0,0 0 0,0-1 0,0 1 0,0 0 0,-1-1 1,1 0-1,0 1 0,-1-1 0,1 0 0,0 0 0,0 0 0,-1 0 0,1-1 0,0 1 0,0 0 0,-4-2 0,5 1 2,0 0 0,0 0 0,0 0-1,0 0 1,0 0 0,0 0 0,0 0 0,0 0 0,0 0 0,1 0 0,-1-1-1,0 1 1,1 0 0,-1-1 0,0-1 0,0-1 6,1-1 0,-1 1-1,1 0 1,0-1 0,0 1 0,1-7 0,2-10 22,1 1 0,1 0 0,0 0 0,2 1 0,9-21 0,55-94 96,-32 70-520,3 2 1,3 2-1,2 2 1,3 2 0,2 2-1,2 2 1,116-84-1,-105 92-178,-14 8-187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1:42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214 384 11354,'5'-57'1177,"-4"-5"-721,0 6-200,-6-2 1200,-8 5-1048,-14 11-576,-5 9-800,-9 19 912,-8 6-152,-5 9-144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3:49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 1591 8890,'-10'-4'3992,"-10"-20"-3272,2-4-315,1-2 0,2 1 1,2-2-1,0 0 1,2-1-1,1 0 0,-5-34 1,2-11 375,-7-149 0,19 140-431,4 0 0,4 0 1,3 0-1,5 1 0,2 1 1,36-98-1,-27 115-1462,48-89 1,-47 101-1595,-23 48 1715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2:00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459 32 13907,'-1'-3'83,"0"1"1,-1 0-1,1 0 1,-1 0-1,1 0 0,-1 1 1,1-1-1,-1 0 1,0 1-1,0-1 0,0 1 1,0-1-1,0 1 1,0 0-1,-1 0 0,1 0 1,0 0-1,0 0 1,-1 1-1,1-1 0,-1 1 1,1-1-1,0 1 1,-1 0-1,-2 0 0,-6 1 102,-1 0 0,1 1 0,0 0 0,-14 5-1,-2 1 127,-23 0 30,-80 4 0,97-10-312,27-2-21,-5 1-139,1 0 0,-1 0 1,1 1-1,-12 3 0,21-5 54,0 1 1,0-1-1,-1 0 0,1 1 0,0-1 0,0 0 1,0 1-1,0 0 0,0-1 0,0 1 0,0 0 1,0-1-1,0 1 0,0 0 0,0 0 0,0 0 1,0 0-1,1 0 0,-1 0 0,0 0 0,1 0 1,-1 0-1,0 0 0,1 0 0,0 0 0,-1 0 0,1 1 1,0-1-1,-1 0 0,1 0 0,0 1 0,0-1 1,0 0-1,0 0 0,0 1 0,0-1 0,1 0 1,-1 0-1,0 0 0,1 1 0,-1-1 0,0 0 1,1 0-1,1 2 0,12 17-589,6 2-232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2:00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33 11450,'3'-14'3393,"-11"3"-2841,-16 5-216,-6 5-144,-9 4 401,-5 2-209,-6 5-56,2 1-40,0 3-408,1 2-312,9 2 368,6-4-40,19-7-72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49.7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1 774 12267,'1'-5'172,"1"-1"0,0 0 1,1 1-1,-1 0 0,1-1 0,0 1 1,0 0-1,1 0 0,-1 1 1,1-1-1,8-7 0,5-7 189,471-593 5732,-438 547-5211,-38 57-569,-12 8-303,1 0 1,-1 0 0,0 0-1,0 0 1,1 0 0,-1 0-1,0 0 1,0 0-1,1 0 1,-1 0 0,0 0-1,0 0 1,1 0 0,-1 1-1,0-1 1,0 0 0,0 0-1,1 0 1,-1 0-1,0 0 1,0 1 0,0-1-1,0 0 1,1 0 0,-1 0-1,0 1 1,0-1 0,0 0-1,0 0 1,0 0-1,0 1 1,2 29 458,-11 81-149,-28 124 1,20-142-285,-5 31-45,-28 215-1246,49-326 896,-1 29-654,2-40 774,0 0 0,1 1 0,-1-1 0,0 0 0,1 1 0,0-1 0,-1 0 0,1 1 0,0-1 1,0 0-1,0 0 0,1 0 0,1 3 0,-2-5 188,-1 1 0,0-1 0,1 1 0,-1-1 0,1 0 0,-1 1 0,1-1 0,-1 0 0,1 1 0,0-1 0,-1 0 0,1 0 0,-1 0 0,1 0 0,-1 1 0,1-1 0,0 0 0,-1 0 0,1 0 0,0 0 1,-1 0-1,1 0 0,-1-1 0,1 1 0,-1 0 0,1 0 0,0 0 0,-1 0 0,1-1 0,-1 1 0,1 0 0,-1-1 0,1 1 0,-1 0 0,1-1 0,-1 1 0,1-1 0,-1 1 0,0 0 0,1-1 0,0 0 0,11-14-1261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50.4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365 2 8506,'0'-1'31,"0"1"0,1 0 0,-1 0 0,0 0 0,0 0 0,0 0 0,1 0 0,-1 0 0,0 0 0,0 0 0,0 0 0,1 0 0,-1 0 0,0 0 0,0 0 0,0 0 0,1 0 0,-1 0 0,0 0 0,0 0 0,0 0 0,1 0 0,-1 0 0,0 0 0,0 1 0,0-1 0,1 0 0,-1 0 0,0 0 1,0 0-1,0 0 0,0 0 0,0 1 0,1-1 0,-1 0 0,0 0 0,0 0 0,0 1 0,0-1 0,0 0 0,0 0 0,0 1 0,3 10 8373,-19 10-8296,-130 177 700,4-7-169,130-173-564,-28 41 221,37-54-236,1 0-1,-1 0 1,1 0 0,0 0-1,0 1 1,1-1-1,0 0 1,0 1-1,-1 10 1,3-13-19,-1 0 1,1 0 0,0 0-1,0 0 1,1 0 0,-1 0-1,1 0 1,-1-1-1,1 1 1,0 0 0,0-1-1,0 1 1,0-1 0,0 0-1,1 1 1,-1-1 0,1 0-1,0-1 1,-1 1-1,1 0 1,0-1 0,5 2-1,9 5 139,0-2-1,29 8 0,-43-13-161,55 12-38,113 13-1,-123-23-2643,58-4 0,-98 1 2353,1-1-1,-1 0 1,0 0-1,0-1 1,0 0-1,13-5 1,11-13-1032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3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615 20 14523,'-50'-8'999,"-1"2"0,0 2 0,-62 3 0,88 3-938,1 0-1,0 2 0,0 1 1,0 1-1,1 1 1,0 1-1,0 0 0,-38 23 1,48-24-219,3-2-139,1 0 0,0 1-1,0 0 1,0 1-1,1 0 1,0 0 0,-9 10-1,11-4-221,6-13 503,0 1 1,0-1-1,0 0 0,0 1 0,0-1 0,1 0 0,-1 1 1,0-1-1,0 0 0,0 0 0,1 1 0,-1-1 0,0 0 1,0 0-1,1 1 0,-1-1 0,0 0 0,0 0 0,1 0 1,-1 1-1,0-1 0,1 0 0,-1 0 0,0 0 0,1 0 1,-1 0-1,0 0 0,1 0 0,-1 0 0,0 0 0,1 0 1,-1 0-1,0 0 0,1 0 0,-1 0 0,0 0 0,1 0 1,-1 0-1,1 0 0,21-3-755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50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0 12803,'-17'16'1488,"2"18"-776,-2 12-248,-4 19 745,-2 8-281,-1 16-224,0 8-128,2 7-432,1-3-208,4-12-384,3-10-168,5-23-336,4-15-1065,7-37 1513,5-16-328,5-25-72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51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 16540,'9'5'752,"7"-5"-2497,3-8 1865,-2-6 232,-6-3-656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52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622 25 11674,'-2'-2'70,"1"0"0,0 0 0,-1 0 0,0 1-1,1-1 1,-1 1 0,0-1 0,0 1-1,0-1 1,0 1 0,0 0 0,0 0-1,0 0 1,0 0 0,0 1 0,-1-1-1,1 0 1,0 1 0,0 0 0,-1-1 0,1 1-1,0 0 1,-1 0 0,1 0 0,0 1-1,-4 0 1,-6 1 65,0 1 0,0 1-1,-22 10 1,18-7-20,-5 2 54,0 0 0,1 2 0,0 0 0,1 2 0,1 0 0,-1 1 0,2 1 0,0 0 0,1 1 0,1 1 0,0 1 0,1 0 0,1 1 0,1 0 0,1 1 0,-11 25 0,8-10-6,2 0 0,2 1-1,1 1 1,2 0 0,1 0 0,2 0 0,2 0 0,1 1-1,9 71 1,-7-98-134,1 1 0,1 0 0,0-1 0,1 1 0,0-1 0,1 0 0,0-1 0,9 14 0,-11-18-16,1-1-1,0-1 1,0 1-1,1 0 1,-1-1 0,1 0-1,0 0 1,0 0-1,0-1 1,1 0-1,-1 0 1,1 0-1,0 0 1,0-1-1,0 0 1,0 0 0,9 1-1,-7-3 0,1 0 0,0 0 0,0 0 0,0-1 0,0-1 0,0 0 0,0 0 0,-1 0 0,1-1 0,-1 0 0,0-1 0,0 0 0,0 0 0,0-1 0,-1 0 0,1 0 0,-1-1 0,7-8 0,-7 8-7,0-1-1,0 0 1,-1 0-1,0-1 0,0 0 1,-1 0-1,0 0 1,-1-1-1,0 1 1,0-1-1,-1 0 1,0-1-1,0 1 1,-1 0-1,0-1 1,0-16-1,-2 20-1,0 1-1,0 0 0,-1-1 1,0 1-1,-1 0 0,1 0 1,-1-1-1,0 1 0,0 1 1,0-1-1,-1 0 0,1 0 1,-1 1-1,0 0 0,-1-1 1,1 1-1,-1 0 0,0 1 1,0-1-1,0 1 1,0 0-1,-1 0 0,1 0 1,-8-3-1,5 3-10,-1 0-1,1 1 1,-1-1 0,0 2 0,0-1-1,0 1 1,0 0 0,-1 1 0,1 0-1,0 0 1,0 1 0,0 0 0,0 0-1,0 1 1,-14 5 0,5 0-180,0 1-1,1 1 1,0 0 0,0 1-1,1 1 1,0 0 0,1 1-1,0 1 1,-21 25 0,18-16-562,0 0 1,2 2-1,0-1 1,2 2-1,-19 47 1,22-39-283,6-8-265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53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1986 59 14443,'1'0'106,"21"-13"1130,-19 6-896,-13-2-53,-3 4-94,1 1 0,-1 0 0,0 1 0,0 0 0,0 1 0,0 0 0,-23 1 0,12 0-16,-143-4 897,-260 26 0,-166 56 582,16-1-1152,557-73-662,6-1-355,0-1 0,-25-1 0,53-4-2342,76-2 1179,-23 5 770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53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1876 46 15275,'40'-21'1842,"-40"21"-1824,-1 0 1,1 0-1,0 0 1,-1 0-1,1 0 1,0-1-1,0 1 1,-1 0-1,1 0 0,0 0 1,0 0-1,-1 0 1,1 0-1,0 0 1,0-1-1,0 1 0,-1 0 1,1 0-1,0 0 1,0-1-1,0 1 1,0 0-1,-1 0 1,1 0-1,0-1 0,0 1 1,0 0-1,0 0 1,0-1-1,0 1 1,0 0-1,0 0 0,0-1 1,0 1-1,0 0 1,0 0-1,0-1 1,0 1-1,0 0 1,0-1-1,0 1 0,0 0 1,0 0-1,0-1 1,0 1-1,0 0 1,0 0-1,0-1 0,1 1 1,-1 0-1,0 0 1,0 0-1,0-1 1,0 1-1,1 0 1,-1 0-1,0 0 0,0 0 1,0-1-1,1 1 1,-1 0-1,0 0 1,0 0-1,1 0 1,-1 0-1,0 0 0,1 0 1,-29-6 837,26 6-852,-73-6 896,-134 5-1,-77 26-39,-426 89 694,232-31-1604,457-79-158,10-3-417,0 1-1,0 0 1,0 1-1,-21 8 1,34-11 568,-1 1 1,0-1-1,0 0 1,1 1-1,-1-1 0,0 1 1,0-1-1,1 0 1,-1 1-1,0 0 1,1-1-1,-1 1 0,1-1 1,-1 1-1,1 0 1,-1-1-1,1 1 1,-1 0-1,1 0 0,0-1 1,-1 1-1,1 0 1,0 0-1,-1 0 1,1 1-1,6 5-919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44:57.106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2121 832 14435,'2'-37'324,"0"-1"0,-5-40 0,1 63-318,-1 0 0,0 0 1,0 1-1,-2-1 0,0 1 1,0 0-1,-2 0 0,-8-14 0,0 4 1,-2 1 0,-1 1 1,-1 0-1,-1 1 0,-1 1 0,0 1 0,-41-28 0,4 10-9,-1 3 0,-69-30 0,32 22-2,-1 5 1,-193-48-1,230 72 3,-2 3 1,0 3-1,0 2 0,0 3 0,0 3 1,-73 9-1,106-5 3,-1 0 1,1 2-1,-1 2 0,2 0 1,0 2-1,0 1 0,1 1 1,0 1-1,1 1 1,1 2-1,0 1 0,2 0 1,0 2-1,1 1 0,1 0 1,-21 28-1,22-19 9,1 1 1,1 1-1,2 0 0,1 1 1,2 1-1,1 0 1,2 1-1,1 0 0,2 1 1,-3 40-1,6-28 30,2 1 0,2-1 0,2 1 0,3-1-1,1 0 1,3 0 0,15 49 0,-15-71-4,0 0 0,1 0 0,2-1-1,1-1 1,0 0 0,2 0 0,1-2 0,1 0 0,0-1 0,2 0-1,0-2 1,1 0 0,1-1 0,1-1 0,1-1 0,0-2 0,1 0-1,36 16 1,-24-18 2,1 0-1,0-3 0,0-1 1,1-1-1,0-3 0,0-1 1,0-1-1,67-7 1,-40-3-22,-1-2 0,0-3 0,-1-3 0,82-32 0,-88 25-21,-1-2 0,-1-3 1,-1-2-1,-2-3 0,92-74 0,-126 91 2,-1 0 0,0-1 0,-2-1-1,0-1 1,0 0 0,-2-1 0,-1 0-1,0-1 1,12-32 0,-20 42 2,0-1 1,-1 1-1,0-1 1,-1 1-1,-1-1 1,1 0-1,-2 0 1,0 0-1,0 0 1,-1 0-1,-1 1 1,0-1-1,0 0 1,-1 1-1,-1-1 1,0 1-1,0 0 1,-1 0-1,-1 1 1,-12-20-1,4 13 3,0 1 0,0 0 0,-2 0-1,0 2 1,0 0 0,-38-23 0,14 13 5,-2 3 1,-54-21 0,25 15 6,-2 4 0,-1 3 0,-1 3 0,-118-12 0,136 25-3,-1 2 0,0 2 0,1 3 0,-1 3 0,1 2 0,-94 26-1,119-24-3,1 1 0,0 2 1,0 1-1,2 2 0,0 1 0,-39 29 0,49-31-3,0 2 1,2 0-1,-1 1 1,2 0 0,1 2-1,0 0 1,1 0-1,1 1 1,-13 30-1,14-22-3,2 0 0,1 1 0,1 0 0,1 1 0,2 0 0,1 0 0,1 0-1,2 0 1,3 46 0,1-49 0,1 0 0,1 0 0,2 0 0,0-1 0,2 0 0,1 0 1,1-1-1,2 0 0,0-1 0,27 37 0,-22-40 12,1 0 1,1-1-1,1 0 1,1-2-1,1-1 1,0 0-1,1-2 1,1-1-1,1-1 1,0-1-1,0-1 1,1-2-1,1 0 1,44 8-1,-19-8 24,1-2 0,0-3-1,0-2 1,0-2 0,0-3 0,0-2 0,0-2-1,78-21 1,-74 12-4,0-4 0,-1-2 0,-1-2-1,-1-3 1,-1-2 0,-1-2 0,64-50 0,-84 54-23,-1-1 0,-2-2 0,0-1 0,-2-1 0,37-53 0,-50 60-8,-1 0 0,-1-1 0,0 0 1,-2-1-1,-1 0 0,-2-1 1,0 0-1,-2 0 0,4-35 1,-8 38-3,-1 0-1,-2 0 1,0 1 0,-1-1 0,-2 1 0,0-1 0,-2 1 0,0 0 0,-2 1 0,0 0 0,-1 0-1,-2 0 1,-16-25 0,9 21 0,0 0-1,-2 2 0,-1 0 1,-1 1-1,-1 1 0,-1 2 1,-1 0-1,-1 1 0,-42-22 1,24 18-2,-1 2 1,-1 2 0,-1 3 0,-1 1-1,0 2 1,-67-8 0,54 14 0,0 3 0,0 2 0,0 3 0,-110 16 0,135-11 1,1 2 0,-1 2 0,2 1 0,-1 1 0,2 2 0,0 1 0,-52 33 0,64-34 0,1 1-1,0 1 1,1 1 0,1 1 0,0 0 0,2 1 0,0 1 0,1 1 0,1 0 0,1 0 0,-19 45 0,21-38 0,2 1 1,1 0 0,2 0-1,0 0 1,2 1-1,2 0 1,0-1-1,2 1 1,1 0-1,2 0 1,1 0 0,1-1-1,1 0 1,2 0-1,1 0 1,15 33-1,-8-28-3,1 0-1,1-2 0,2 0 0,1-1 1,2-2-1,1 0 0,1-1 0,1-1 1,2-2-1,0-1 0,2-1 0,50 30 1,-36-29-6,2-3 0,0-1 0,2-2 0,0-3 0,0-1 0,1-3 0,1-2 0,87 5 0,-75-12 0,0-3 1,0-2-1,0-4 1,0-2 0,-1-2-1,102-35 1,-124 32 7,0-1 1,-2-3 0,0-1 0,52-35 0,-67 38 3,-1-1 1,-1 0-1,0-2 1,-2 0-1,0-1 0,-1-1 1,-1 0-1,15-26 1,-24 33-2,0 0 0,-1 0 0,-1 0 0,0-1 1,-1 0-1,-1 0 0,0 0 0,-1 0 0,-1 0 1,0 0-1,-1-1 0,-1 1 0,0 0 0,-1-1 1,0 1-1,-2 0 0,0 1 0,0-1 0,-8-16 1,-3-2 0,-1 1 1,-1 0-1,-2 1 1,-1 1-1,-2 1 1,-1 1-1,-1 1 1,-27-25-1,9 15-7,-2 1 1,-1 2-1,-2 3 0,-73-38 0,81 49-22,-1 2-1,-1 2 0,-1 1 1,0 3-1,-1 1 0,-58-7 1,71 15-104,-1 2 1,1 0 0,-1 3-1,1 0 1,0 2 0,-1 1-1,2 1 1,-1 2 0,1 1 0,-29 13-1,8 2-20,2 2-1,1 2 0,-52 41 0,0 12-246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3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2 12523,'2'-1'91,"0"1"0,0 0 0,1 0 0,-1 0 0,0 0 0,0 0 1,0 1-1,0-1 0,0 1 0,0-1 0,0 1 0,0 0 0,0 0 1,0 0-1,0 0 0,0 0 0,0 0 0,-1 0 0,1 1 0,0-1 0,-1 0 1,1 1-1,-1 0 0,0-1 0,1 1 0,-1 0 0,0 0 0,0 0 0,0-1 1,0 1-1,0 0 0,-1 0 0,1 1 0,-1-1 0,1 3 0,3 12 465,-1 0-1,0 0 1,-1 1-1,-1 28 1,-10 73 364,7-98-679,-11 77 464,-26 103 0,-11-3-2829,48-191 1627,1-4 278,0 0 0,0 0-1,0 0 1,0 0 0,0 0 0,1 0 0,0 0 0,0 0 0,0 4-1,3-7-692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4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426 18 11787,'0'-1'115,"0"0"1,0 1 0,1-1 0,-1 1 0,0-1 0,1 1 0,-1-1-1,0 1 1,1-1 0,-1 1 0,1-1 0,-1 1 0,1 0 0,-1-1 0,1 1-1,-1 0 1,1-1 0,0 1 0,0-1 0,-10 2 2169,-68-5 353,51 1-2268,0 2 0,-38 2-1,6 7-191,35-4-162,-1-1 0,0-1 0,0-1 0,0-1 0,-28-4 0,52 4-51,-1 0 1,1 0 0,0 0 0,0 0 0,0 1-1,-1-1 1,1 0 0,0 0 0,0 0 0,0 0-1,0 0 1,0 1 0,-1-1 0,1 0 0,0 0-1,0 0 1,0 0 0,0 1 0,0-1-1,0 0 1,0 0 0,0 0 0,0 1 0,0-1-1,0 0 1,0 0 0,0 0 0,0 1 0,0-1-1,0 0 1,0 0 0,0 0 0,0 1 0,0-1-1,0 0 1,0 0 0,0 0 0,0 0-1,0 1 1,0-1 0,0 0 0,1 0 0,-1 0-1,0 0 1,0 1 0,0-1 0,0 0 0,1 0-1,7 19-2256,0 0 1234,-4 0 239,0 4-170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4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1 375 12763,'11'-11'1024,"-3"-1"-728,-2 0-96,1-8 528,-1-7-240,-2-8-112,-1-6-8,1-7-47,-3-1-57,1 4-296,-1 8-272,-2 13 304,-3 10-80,1 20-73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5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887 1 9330,'13'-1'3904,"-17"8"38,-21 10-1887,19-14-2008,1 0 0,-1-1 1,1 1-1,-1-1 0,0 0 1,0-1-1,0 0 0,-1 0 1,-8 1-1,-4-3 59,-34-3-1,33 2-26,-32-1-1,-1 9 74,1 1-1,-1 3 0,-70 23 0,-78 15 112,161-40-251,27-5-11,0 0 0,0-1-1,-1 0 1,1-2-1,0 1 1,-15-2-1,26 1-5,1 0-1,-1-1 1,1 1-1,-1 0 0,1-1 1,-1 1-1,1-1 0,-1 1 1,1-1-1,0 0 0,-1 0 1,1 1-1,0-1 1,0 0-1,0 0 0,0 0 1,0 0-1,0 0 0,0-1 1,0 1-1,-2-2 0,4 2-90,0 1-1,0-1 0,-1 1 0,1-1 0,0 1 0,0-1 1,0 1-1,0 0 0,-1 0 0,1-1 0,0 1 0,0 0 0,0 0 1,0 0-1,0 0 0,0 0 0,0 0 0,-1 0 0,1 0 1,1 1-1,2 0-131,0 0 1,0 0 0,-1 0-1,1 1 1,0-1-1,-1 1 1,0 0 0,1 0-1,-1 0 1,0 1-1,0-1 1,0 1 0,4 5-1,16 16-752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6.1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1 772 13475,'12'-30'1136,"0"-22"-712,-5-14-120,-2-17 536,1-6-287,-5-1-129,2 2 8,-3 10-128,-3 8-184,-1 18-504,-2 12-280,-1 21 544,-1 7-120,1 10-113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24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6977,'15'-9'368,"0"1"0,0 0-1,1 1 1,1 1-1,-1 0 1,1 1 0,0 1-1,0 1 1,0 0-1,20 0 1,-30 3-99,0-1 1,0 1-1,0 0 1,0 1-1,0 0 1,0 0-1,9 3 1,-14-3-180,1 0 1,-1 0 0,1 0-1,-1 0 1,0 0 0,0 1-1,0-1 1,0 1 0,0 0-1,0 0 1,0-1 0,0 1-1,0 1 1,-1-1 0,1 0-1,-1 0 1,0 0 0,0 1-1,1-1 1,-2 1 0,1-1-1,1 5 1,-1 1 27,0 1 1,0 0-1,-1-1 1,-1 1-1,1 0 1,-1-1-1,-1 1 1,0-1-1,0 1 1,0-1-1,-1 0 1,0 0-1,-7 12 1,-2 1-5,0-1-1,-1 0 1,-27 31 0,12-22 70,-37 31 0,36-36 81,-39 46-1,66-69-238,1 1 0,-1 0-1,1 0 1,0 0 0,0 0 0,0 0-1,0 0 1,0 0 0,-1 5-1,2-7-14,0 1 0,0 0-1,0 0 1,0-1-1,0 1 1,0 0-1,0 0 1,0 0-1,1-1 1,-1 1-1,0 0 1,1-1-1,-1 1 1,0 0-1,1-1 1,-1 1-1,1 0 1,-1-1-1,1 1 1,-1-1-1,1 1 1,0-1-1,-1 1 1,1-1-1,-1 1 1,1-1-1,0 0 1,0 1-1,-1-1 1,1 0 0,0 0-1,-1 1 1,3-1-1,14 3 79,1 0 0,-1-1-1,1-1 1,0-1 0,0 0-1,19-4 1,-8 2-11,275-10-1642,-284 11 1319,-1-1 0,30-7 0,-11 0-223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6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1 610 6097,'1'1'145,"0"0"0,0-1 0,0 1 0,0 0 0,0-1 0,0 1 0,0 0 0,0-1 0,0 1 0,1-1 0,-1 0 0,0 1 0,0-1 0,0 0 0,1 0 0,-1 0 0,0 0 0,0 0-1,1 0 1,-1 0 0,0 0 0,0 0 0,1-1 0,-1 1 0,0 0 0,0-1 0,2 0 0,38-22 2795,-22 11-1841,122-50 2143,-101 47-2831,0-2 1,0-2-1,52-35 1,-81 46-378,0 0-1,0-1 1,-1 0 0,-1-1-1,1 0 1,-2-1 0,1 1-1,-2-2 1,1 1 0,-1-1-1,-1 0 1,0-1 0,-1 0-1,-1 0 1,5-16 0,-4 7 14,-1 0 0,2-43 0,-6 59-40,0 0 0,0 0 1,0 0-1,-1 0 0,0 0 1,0 1-1,0-1 0,-1 0 1,0 0-1,0 1 0,-1-1 1,1 1-1,-1-1 0,0 1 1,-8-9-1,10 13-3,0 0-1,0 0 1,0 0 0,0 0-1,-1 0 1,1 0 0,0 0-1,-1 0 1,1 0 0,-1 1 0,1-1-1,-1 0 1,1 1 0,-1-1-1,1 1 1,-1 0 0,0 0-1,1-1 1,-1 1 0,0 0-1,1 0 1,-1 1 0,-2-1 0,2 1 7,-1 0 1,1 1 0,-1-1 0,1 0 0,-1 1 0,1 0 0,0-1 0,0 1 0,0 0 0,0 0 0,0 0 0,-3 4 0,-1 2 43,1 2 0,-1-1-1,1 0 1,1 1 0,0 0 0,-3 11 0,2-1 26,1 0 1,1 1-1,1-1 0,0 1 0,2-1 1,0 1-1,2 0 0,0-1 0,1 1 1,1-1-1,1 0 0,1 0 1,1-1-1,0 1 0,16 26 0,-20-40-56,1 0-1,1 0 1,-1-1-1,1 1 0,-1-1 1,2-1-1,-1 1 1,0-1-1,1 1 0,0-2 1,0 1-1,0-1 1,7 4-1,-4-4-212,0-1-1,0 1 0,0-2 1,0 1-1,0-1 0,0 0 1,0-1-1,0 0 0,11-2 1,-3 0-370,-1-1 0,0-1 0,0-1 0,0 0 1,-1-1-1,0-1 0,0 0 0,0-1 0,-1-1 1,25-19-1,-5-5-770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7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367 2 16027,'4'-1'1161,"-7"5"-849,-8-1-88,-12 2 392,-6 1-200,-8-5-8,0 1 8,-2-2-48,0-2-64,-1-2-80,4 0-72,3 4-344,8 0-304,11 4-1336,10 5 1592,12 2-232,9 1-168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15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39 5505,'1'-3'214,"0"0"0,0 0-1,0 1 1,0-1 0,1 1 0,-1-1-1,1 1 1,0-1 0,-1 1-1,1 0 1,0 0 0,3-3 0,-4 5-107,-1-1-1,1 1 1,0-1 0,-1 1 0,1 0 0,0-1-1,0 1 1,-1 0 0,1 0 0,0 0 0,0-1 0,-1 1-1,1 0 1,0 0 0,0 0 0,-1 0 0,1 0 0,0 0-1,1 1 1,-1-1 35,0 1-1,0-1 0,0 1 1,0 0-1,0-1 1,0 1-1,0 0 0,0 0 1,0 0-1,-1 0 1,1 0-1,0 0 0,0 0 1,-1 0-1,1 0 1,-1 0-1,1 1 0,0 1 5,0-1 0,-1 1 0,1-1 0,-1 0 0,0 1 0,0-1 0,0 1-1,0 0 1,0-1 0,0 1 0,-1-1 0,0 5 0,-14 33 391,8-22-262,-9 32-5,1 0 1,3 1-1,1 1 1,3 0-1,3 0 1,1 1-1,3-1 0,7 58 1,-5-98-185,1 0-1,0 1 1,1-1-1,0 0 1,1-1 0,6 12-1,-8-19-22,0 0 0,0-1 0,0 1 0,1-1 0,-1 0 0,1 0 0,0 1 0,0-2 0,0 1 0,0 0 0,1-1 0,-1 1 0,1-1 0,0 0 0,-1 0 0,1-1 0,0 1 0,0-1 0,0 0 0,8 2 0,75 3-322,-57-5-1372,-26 0 1015,-3-1 502,0 0-1,0 1 0,0-1 1,0 0-1,0 0 1,1 0-1,-1 0 1,0 0-1,0 0 0,0-1 1,0 1-1,0 0 1,0-1-1,1 1 1,-1 0-1,0-1 0,0 1 1,1-2-1,1-6-773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15.3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 11811,'-1'33'1192,"0"21"-664,-2 8-200,-1 17 1352,-2 11-1144,-2 17-304,-1 3-15,2-1-9,1-3-144,1-10-456,-1-10-601,2-19 841,1-12-128,3-24-128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16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1 155 5673,'9'-50'1172,"2"-17"426,-6 29 2431,-15 147-1552,4-57-1865,2 0 0,2 1 0,6 57 0,-4-105-532,1 0 0,0-1-1,-1 1 1,2 0 0,-1-1-1,1 1 1,-1-1 0,1 1 0,0-1-1,1 0 1,-1 0 0,4 5 0,-3-7-39,0 1 1,-1-1-1,1 0 1,0 0 0,1-1-1,-1 1 1,0 0 0,0-1-1,1 0 1,-1 0 0,1 0-1,-1 0 1,1 0-1,0-1 1,-1 0 0,5 0-1,53 3 8,69 5-66,-113-5-795,-1 0 0,1 1 0,16 7 0,-33-11 773,0 0 0,1 1 1,-1-1-1,0 0 0,1 0 0,-1 0 1,0 0-1,1 0 0,-1 0 1,0 0-1,1 0 0,-1 0 0,1 0 1,-1 0-1,0 0 0,1 0 1,-1 0-1,0 0 0,1 0 0,-1 0 1,0 0-1,1 0 0,-1 0 1,0-1-1,1 1 0,-1 0 0,0 0 1,1-1-1,-1 1 0,0 0 1,0 0-1,1-1 0,-1 1 0,1-1 1,0-7-825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16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 0 13979,'-7'24'1104,"4"23"-832,-4 9-88,-5 18 360,-3 10-231,-5 8-129,3 4-184,0 3-761,-2-5 721,-1-11-128,5-10-104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1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526 24 10050,'-1'-6'318,"-1"-11"834,-1 19-516,-2 14 119,-135 699 2665,124-630-3269,-94 567 682,-15 86 235,120-714-1036,-8 47 129,-39 124 0,50-190-205,1-1-89,0 1 0,-1-1 0,1 0 1,-1 0-1,0 0 0,-1 0 0,1 0 0,-1 0 1,1-1-1,-1 1 0,0-1 0,-4 4 0,6-7 82,1 0-1,0 1 0,0-1 1,-1 0-1,1 0 0,0 0 1,0 0-1,-1 0 0,1 0 1,0 0-1,0 0 0,-1 0 1,1 0-1,0 0 0,-1 0 1,1 0-1,0 0 0,0 0 1,-1-1-1,1 1 0,0 0 1,0 0-1,0 0 0,-1 0 1,1 0-1,0 0 0,0-1 1,0 1-1,-1 0 0,1 0 1,0 0-1,0-1 0,0 1 1,0 0-1,-1 0 0,1-1 1,0 1-1,0 0 0,-4-12-325,-1-20-318,4-9-229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2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26 471 11747,'-23'6'1203,"23"-6"-1185,0 0 0,-1 0 1,1-1-1,0 1 0,0 0 1,0 0-1,0 0 0,0 0 0,-1 0 1,1-1-1,0 1 0,0 0 1,0 0-1,0 0 0,0 0 1,0-1-1,0 1 0,0 0 0,0 0 1,0 0-1,0-1 0,0 1 1,0 0-1,0 0 0,0 0 0,0-1 1,0 1-1,0 0 0,0 0 1,0 0-1,0-1 0,0 1 1,0 0-1,0 0 0,0 0 0,0 0 1,0-1-1,0 1 0,1 0 1,-1 0-1,0 0 0,0 0 1,0-1-1,0 1 0,0 0 0,1 0 1,-1 0-1,0 0 0,32-34 1025,-29 32-993,107-105 2093,146-184-1,-249 281-2000,-6 8-91,1 0 0,-1-1-1,1 1 1,-1 0 0,1 0 0,0 0-1,0 0 1,0 1 0,0-1 0,5-2-1,-7 4-44,0 0 1,0-1-1,0 1 0,1 0 0,-1 0 0,0 0 1,0 0-1,0 0 0,0 0 0,0 0 0,1 0 0,-1 0 1,0 0-1,0 0 0,0 0 0,0 0 0,1 0 1,-1 0-1,0 0 0,0 0 0,0 1 0,0-1 0,0 0 1,1 0-1,-1 0 0,0 0 0,0 0 0,0 0 1,0 0-1,0 0 0,0 0 0,1 1 0,-1-1 0,0 0 1,0 0-1,0 0 0,0 0 0,0 0 0,0 1 1,0-1-1,0 0 0,0 0 0,0 0 0,0 0 0,0 0 1,0 1-1,0-1 0,0 0 0,0 0 0,0 0 1,0 1-1,1 14 100,0 1 0,-2 0 0,0 0 0,0-1 0,-2 1 0,-4 16 0,-2 20-1,-67 565-2851,74-600 2133,1-12 203,0 0 1,1 0-1,0-1 0,-1 1 0,1 0 0,1 0 0,-1 0 0,3 8 1,-2-13-476,3-6-89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2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1242 14 14699,'0'0'27,"0"0"1,0 0-1,0 0 0,0 0 1,1 0-1,-1 0 0,0-1 1,0 1-1,0 0 0,0 0 1,0 0-1,0 0 0,0 0 1,0-1-1,0 1 0,0 0 1,0 0-1,0 0 0,0 0 1,0 0-1,0-1 0,0 1 1,0 0-1,0 0 0,0 0 1,0 0-1,0 0 0,0-1 0,0 1 1,0 0-1,0 0 0,0 0 1,0 0-1,0 0 0,0-1 1,-1 1-1,1 0 0,0 0 1,0 0-1,0 0 0,0 0 1,0 0-1,0 0 0,-1 0 1,1-1-1,0 1 0,0 0 1,0 0-1,0 0 0,-13-4 424,-15 1 17,-65 3 762,-107 15 1,-91 28 384,-106 9-665,349-49-944,28-3-156,-1 1 1,1 1-1,0 0 1,-39 12 0,57-14 54,1 1 0,-1-1 1,1 1-1,-1 0 0,1-1 1,-1 1-1,1 0 0,-1 0 1,1 0-1,-1 0 0,1 0 1,0 0-1,0 1 0,0-1 1,0 0-1,0 1 0,0-1 1,0 0-1,0 1 0,0-1 1,0 1-1,1 0 0,-1-1 1,1 1-1,-1-1 0,1 1 1,0 0-1,0 0 0,-1-1 1,1 1-1,0 0 0,1-1 1,-1 3-1,2 4-471,0-1 0,1 1 0,0-1 0,0 0 0,8 13 0,-10-18 554,14 25-1067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3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1 12451,'-9'41'1762,"-24"141"1788,26-136-2878,3 1 1,1 51-1,3-91-571,1 1-1,0-1 0,0 0 1,0 0-1,1 1 1,0-1-1,0 0 1,1 0-1,0-1 0,7 13 1,-8-15-53,2 0 0,-1-1 0,0 1 0,1-1 0,-1 0 0,1 0 0,0 0 0,0 0 0,0-1 0,0 1 1,0-1-1,1 0 0,-1 0 0,1-1 0,0 0 0,-1 1 0,8 0 0,17 0 48,1-1 0,0-1-1,-1-1 1,50-9 0,51-3-717,-115 13 214,0 0 0,0 1 1,0 1-1,0 1 0,0 0 0,21 7 0,26 18-861,-31-13 468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49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1 191 13827,'15'12'1416,"0"1"-1,1-2 1,35 19 0,-41-25-1101,0-1 1,1 0 0,-1-1 0,1 0 0,0 0 0,0-1 0,0-1 0,18 0 0,193 1 1417,-210-3-1703,-1 0 0,1-1 0,-1 0-1,1-1 1,-1 0 0,0 0 0,19-10-1,74-46 85,-68 37-72,3-1-51,66-27 1,-83 41 10,1 1 0,0 2 0,1 0 0,41-4 0,20 7 28,-1 4-1,135 18 1,-47-2-7,961 39 13,-812-53-52,301 18 51,-570-16-32,265 19-16,-240-21 61,0-5 0,85-11-1,-144 11-10,-8 1-9,0-1 0,0 0 0,12-4 1,-21 6-29,-1-1 1,0 0-1,0 1 1,0-1-1,0 0 1,0 1-1,0-1 1,0 0-1,0 1 1,0-1-1,-1 0 1,1 1-1,0-1 1,0 1-1,-1-1 1,1 0-1,0 1 1,-1-1-1,1 1 1,0-1-1,-1 1 1,1-1-1,-2 0 1,-9-15-7,-1 5 10,-1 0 0,0 1-1,-1 0 1,0 1-1,-1 1 1,0 0 0,-28-10-1,-7 1-14,-59-11 0,25 8 22,173 70 93,-13-16-96,-43-21-1,33 19 0,-66-32-8,1 1 1,0-1-1,0 0 0,0 1 0,0-1 0,-1 1 0,1-1 0,0 1 0,0-1 1,-1 1-1,1 0 0,-1-1 0,1 1 0,0 0 0,-1 0 0,1-1 1,-1 1-1,0 0 0,1 0 0,-1 0 0,0 0 0,1-1 0,-1 1 0,0 0 1,0 0-1,0 0 0,1 0 0,-1 0 0,0 0 0,0 0 0,-1 0 0,1 0 1,0-1-1,0 1 0,0 0 0,-1 0 0,1 0 0,0 0 0,-1 0 0,1-1 1,-1 1-1,1 0 0,-1 0 0,1-1 0,-1 1 0,0 1 0,-5 4-16,0-1 0,0 0 0,-1 1 0,-10 5 0,3-1-5,-4 5-460,1 2-1,0 0 0,1 1 0,-15 22 0,-23 27-965,28-43 737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3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0 13387,'-21'28'1632,"3"9"-1024,-2 21-248,-1 8 1705,1 13-1561,0 4-176,5 4-120,2-1-16,5 1-328,2-1-224,6-9-368,0-5-1089,4-13 1489,2-9-256,2-29-224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5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14 504 10490,'-14'10'2201,"19"-17"-519,25-21 135,-25 23-1666,106-118 1964,-57 59-1624,2-1-159,43-48 107,-77 91-209,0 1 0,46-32 0,-66 51-206,-1 1-1,1 0 0,0 0 1,-1 0-1,1 0 0,0 0 0,0 0 1,0 0-1,0 1 0,0-1 1,0 1-1,0-1 0,0 1 1,0 0-1,3 0 0,-4 0-13,-1 0 0,1 0-1,-1 1 1,1-1 0,-1 0 0,1 0-1,-1 1 1,0-1 0,1 0 0,-1 1-1,1-1 1,-1 1 0,0-1 0,1 1-1,-1-1 1,0 0 0,1 1 0,-1-1-1,0 1 1,0 0 0,1 0 0,0 21 87,-15 67 22,-45 149 0,54-217-107,-32 109 10,-56 214-917,90-330 498,1-10 98,1 1 1,-1-1-1,1 1 0,0 0 0,0 0 0,1-1 1,0 1-1,0 0 0,0 0 0,0 0 0,1-1 1,0 7-1,-1-11 278,0 0-1,0 0 1,0 0 0,1 0 0,-1 0-1,0 0 1,0 1 0,0-1-1,0 0 1,0 0 0,0 0 0,0 0-1,0 0 1,0 0 0,0 1 0,0-1-1,1 0 1,-1 0 0,0 0 0,0 0-1,0 0 1,0 0 0,0 0 0,0 0-1,1 0 1,-1 0 0,0 0 0,0 0-1,0 0 1,0 0 0,0 0 0,1 0-1,-1 0 1,0 0 0,0 0 0,0 0-1,0 0 1,0 0 0,1 0 0,-1 0-1,0 0 1,0 0 0,0 0-1,0 0 1,0 0 0,0 0 0,1 0-1,-1 0 1,0 0 0,0-1 0,0 1-1,0 0 1,0 0 0,0 0 0,5-8-651,-5 7 562,7-15-1149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5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536 16 8610,'4'-15'1645,"-8"26"140,-2 4-1449,-146 378 4825,-111 243-3438,187-433-1610,38-100-2628,40-107-351,8-4 1965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5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20 11074,'1'-2'129,"0"1"0,0-1-1,0 1 1,1-1 0,-1 1-1,0-1 1,1 1 0,-1 0-1,1 0 1,0 0-1,-1 0 1,5-2 0,-6 3-90,0 0 1,1 0 0,-1 0-1,0 0 1,1-1-1,-1 1 1,1 0-1,-1 0 1,0 0 0,1 1-1,-1-1 1,1 0-1,-1 0 1,0 0 0,1 0-1,-1 0 1,0 0-1,1 0 1,-1 1 0,1-1-1,-1 0 1,0 0-1,0 1 1,1-1 0,-1 0-1,1 1 1,-1 0 44,1 0-1,-1 0 1,1 0 0,-1 0 0,1 0 0,-1 1 0,0-1 0,1 0 0,-1 0-1,0 0 1,0 1 0,0-1 0,0 1 0,-3 26 501,0 0 0,-2-1 1,-1 0-1,-2 0 0,-12 31 0,3-5-146,-4 14 17,-39 138 587,59-200-1016,-1 1 34,1 1 0,0-1 0,0 0 0,0 10 0,1-15-48,0 0 0,0 0-1,1 0 1,-1 0 0,0 0-1,0 0 1,0 0-1,1 0 1,-1-1 0,0 1-1,1 0 1,-1 0 0,1 0-1,-1 0 1,1 0 0,-1-1-1,1 1 1,-1 0 0,1-1-1,0 1 1,0 0 0,-1-1-1,1 1 1,0-1-1,0 1 1,0-1 0,0 1-1,-1-1 1,1 0 0,0 1-1,0-1 1,0 0 0,0 0-1,0 0 1,0 1 0,1-1-1,10-1 23,-1-1-1,0 0 1,0 0-1,0-1 1,0 0-1,0-1 1,12-6-1,24-8-414,-1 8-435,-35 8 298,0 0 0,-1 0 0,1-1 0,-1 0 0,1-1 0,-1-1 0,12-6-1,-7-3-314,-5-6-100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6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8 9186,'-1'-8'1360,"-6"14"-432,0 10-287,-3 19 895,-4 8-168,1 18-344,-2 5-159,1 10-257,-1 4-160,1 6-432,2-1-208,2-8-368,3-5-176,1-12-1289,1-9 1649,3-21-344,2-15-248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6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142 260 7266,'0'-8'359,"0"-1"0,-1 0 0,0 0 0,-1 1 0,-3-13 0,5 19-275,0 1-1,-1 0 1,1-1 0,-1 1-1,1 0 1,-1-1 0,0 1 0,1 0-1,-1 0 1,0 0 0,0 0 0,0 0-1,0-1 1,0 2 0,0-1-1,0 0 1,0 0 0,0 0 0,-1 0-1,1 1 1,0-1 0,0 1 0,-1-1-1,1 1 1,0-1 0,-1 1-1,1 0 1,-1-1 0,1 1 0,0 0-1,-1 0 1,1 0 0,-1 0 0,1 0-1,0 1 1,-1-1 0,1 0-1,-1 1 1,1-1 0,0 1 0,0-1-1,-3 2 1,1 0 64,0 0 1,-1 1-1,1-1 0,0 1 1,0 0-1,1 0 0,-1 0 1,1 0-1,-1 0 0,1 0 1,0 1-1,0-1 0,1 1 1,-3 4-1,-2 9 407,-8 30-1,6-6-240,1 1 0,2 0 0,2 0 0,2 0 0,2 0 0,1 1 0,3-2 0,14 66 0,-14-87-255,0 0-1,2 0 1,0 0-1,1-1 1,12 21-1,-17-34-45,1 0 0,-1-1 0,1 0 0,0 1 0,1-1 1,-1-1-1,1 1 0,0-1 0,0 1 0,1-1 0,-1-1 0,1 1 0,0-1 0,0 0 0,0 0 0,0-1 0,1 0 0,-1 0 0,0 0 0,11 0 1,-7-2-1,0 0 0,1-1 0,-1-1 0,0 1 1,1-2-1,-1 0 0,0 0 0,-1 0 0,1-1 1,-1-1-1,1 0 0,-1 0 0,0 0 0,-1-1 1,0-1-1,9-8 0,5-5 11,-1-2 1,-1 0-1,-1-1 1,23-37-1,-26 35-19,-2 0 0,0-1 0,-2-1-1,0 0 1,-2 0 0,-2-1 0,0 0-1,-2-1 1,4-30 0,-9 41-3,0 0-1,-1-1 1,-1 1-1,-1 0 1,0 0 0,-2 0-1,0 0 1,-1 0-1,0 1 1,-2-1 0,0 1-1,-1 1 1,0 0-1,-1 0 1,-18-22 0,17 26-84,-1 0 0,-1 0 0,1 1 0,-2 1 0,0 0 1,0 1-1,-1 0 0,0 1 0,0 1 0,-1 0 0,0 1 1,-16-5-1,22 9 2,1 0 0,-1 1 0,0-1 0,0 2 1,0-1-1,0 1 0,0 1 0,1-1 0,-1 2 0,-11 2 0,14-2 33,-1 0 0,1 1 0,0-1 0,0 2 0,0-1-1,0 1 1,0 0 0,1 0 0,0 0 0,0 1-1,0 0 1,0 0 0,1 0 0,-7 9 0,6-4-310,-1 0 1,1 0-1,1 0 1,0 0-1,0 0 1,1 1-1,-2 11 1,2 1-164,0 0 1,1 32-1,3 6-322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7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 7106,'7'-6'333,"1"1"1,0 0 0,0 1 0,0 0 0,1 0 0,-1 0 0,1 1 0,0 1 0,0-1 0,10 0 0,-16 2-174,1 1-1,-1-1 1,1 1 0,-1 0-1,1 0 1,-1 0-1,1 0 1,-1 1 0,1-1-1,-1 1 1,1 0-1,-1 0 1,0 0 0,1 1-1,-1-1 1,0 1-1,0 0 1,0 0 0,0 0-1,0 0 1,-1 0-1,1 0 1,-1 1 0,1 0-1,-1-1 1,0 1 0,0 0-1,0 0 1,2 5-1,-1-2 44,-1 1-1,0-1 1,-1 1-1,1 0 0,-1 0 1,-1-1-1,1 1 0,-1 0 1,0 0-1,-2 13 1,-3 2 271,0-2 1,-10 25-1,9-29-124,1 1 0,0 0 0,1 0 0,-2 22 0,6-36-295,1 1-1,-1-1 1,1 1-1,-1-1 1,1 1-1,0-1 1,1 1-1,-1-1 1,1 0-1,-1 0 1,1 0-1,0 0 1,0 0-1,0 0 1,0 0-1,1-1 1,-1 1-1,1-1 1,0 1-1,0-1 1,0 0-1,0 0 1,4 2-1,9 4-44,1 0 0,0-1-1,20 7 1,-28-11-87,18 6-1049,51 9 0,-66-16 731,0 0-1,0-2 0,1 1 0,-1-1 0,0-1 0,23-4 0,-2-4-655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7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691 100 10050,'1'-2'150,"0"1"0,0 0 0,0 0 0,0-1 0,0 1 1,0-1-1,-1 1 0,1-1 0,0 1 0,-1-1 0,0 1 0,1-1 0,-1 1 0,0-1 0,0 0 0,1 1 0,-1-1 0,-1 0 0,1 1 0,0-1 0,0 1 1,-1-1-1,1 0 0,0 1 0,-1-1 0,0 1 0,1-1 0,-1 1 0,0 0 0,0-1 0,0 1 0,0 0 0,0-1 0,0 1 0,0 0 0,0 0 0,-3-2 1,-1 0 257,0 0 0,-1 1 1,0-1-1,0 1 1,0 0-1,0 1 0,0 0 1,-10-2-1,-280-19 1398,268 22-1807,-12-1-446,-1 2 0,1 1-1,-59 12 1,94-13 206,0 1 0,1-1 0,-1 1 0,0 0 0,0 0 0,1 0 0,-1 1 0,1 0 0,0-1-1,0 2 1,-6 5 0,7-7 83,2 1 0,-1 0-1,0 0 1,0 0 0,1 0-1,0 0 1,-1 0 0,1 0-1,0 0 1,1 0 0,-1 0-1,0 1 1,1-1 0,0 0-1,0 0 1,0 1 0,0-1-1,1 6 1,5 20-862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8.1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36 541 11362,'-10'-36'1289,"4"-11"-657,2-2-224,-1 0 736,-1-4-344,3 3-192,2 3-87,1 4-385,0 3-272,1 6-1417,0-1 1393,8 4-184,1 5-160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9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10738,'4'-9'1455,"0"11"-547,3 19 467,-4 46 474,-9 96 0,1-51-1152,19 539-54,-17-723-4510,5 37 3079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50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4126 45 10138,'-60'10'6538,"-16"3"-5057,-1-10-523,-80-5-1,-77-18-193,-65-1-303,187 21-41,-168 22 1,-222 15 331,286-25-669,-388-8 158,166-7-46,304 6-98,1-6 1,-206-31-1,264 20-85,-82-13 24,-29 21-55,173 6 17,11 0 4,0 0 1,0 0 0,0 0-1,0 0 1,1-1-1,-1 1 1,0 0-1,0-1 1,0 1 0,1-1-1,-1 0 1,0 1-1,0-1 1,1 0 0,-1 0-1,1 0 1,-3-2-1,4 3 1,0 0-1,0 0 0,0-1 0,0 1 0,0 0 0,0 0 0,0-1 1,0 1-1,0 0 0,0 0 0,0-1 0,0 1 0,0 0 0,0 0 0,0-1 1,1 1-1,-1 0 0,0 0 0,0 0 0,0-1 0,0 1 0,0 0 1,0 0-1,1 0 0,-1-1 0,0 1 0,0 0 0,0 0 0,1 0 1,-1 0-1,0 0 0,0-1 0,0 1 0,1 0 0,-1 0 0,0 0 0,0 0 1,1 0-1,-1 0 0,0 0 0,0 0 0,1 0 0,-1 0 0,0 0 1,0 0-1,1 0 0,-1 0 0,0 0 0,1 0 0,12 0 66,-11 1-58,1 0 0,0 1 1,-1 0-1,1-1 0,-1 1 0,0 0 0,0 0 0,1 1 0,1 2 0,8 7-7,23 13 5,0-2 1,52 26-1,-42-25-156,44 31 0,2 19-1981,-90-72 1986,1-1 1,-1 1 0,1-1-1,0 0 1,0 0 0,0 0 0,0 0-1,0 0 1,0 0 0,0 0-1,2 0 1,-3-1 105,0 0 1,0 0-1,0-1 0,-1 1 0,1 0 1,0 0-1,0-1 0,0 1 1,-1 0-1,1-1 0,0 1 1,-1-1-1,1 1 0,0-1 1,-1 1-1,1-1 0,0 1 0,-1-1 1,1 0-1,-1 1 0,1-1 1,-1 0-1,0 0 0,1 1 1,-1-1-1,0 0 0,1 0 0,-1 0 1,0-1-1,8-24-883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9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28 12355,'2'-22'1120,"-2"18"-640,-7 3-144,-14 2 584,-2 5-216,-5 1-135,-3 1-17,-3 5-112,5 3-88,-2-4-232,0 2-200,8-2-400,2 0-192,6-2-945,3-1-551,8-5 1592,4-3-433,6-9-207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29.8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37 12803,'8'-12'720,"12"-12"875,-20 24-1573,0 0 1,0 0-1,0 0 1,1 0 0,-1 0-1,0 0 1,0 0-1,1 0 1,-1 0-1,0 0 1,0 0-1,1 0 1,-1 0-1,0 0 1,0 0-1,0 0 1,1 0-1,-1 0 1,0 0-1,0 1 1,1-1-1,-1 0 1,0 0-1,0 0 1,0 0-1,0 0 1,1 1-1,-1-1 1,0 0 0,0 0-1,0 0 1,0 0-1,0 1 1,1-1-1,-1 0 1,0 0-1,0 1 1,0-1-1,0 0 1,0 0-1,0 0 1,0 1-1,0-1 1,0 0-1,0 0 1,0 1-1,0-1 1,0 0-1,0 0 1,0 1-1,0-1 1,0 0 0,0 1-1,1 17 769,-1-17-738,-31 475 4433,19-353-4269,5-65-307,-3 40-970,14-75-106,-4-23 1124,0 1 1,0-1-1,0 0 1,1 1-1,-1-1 0,0 0 1,0 0-1,1 1 1,-1-1-1,0 0 1,0 0-1,1 1 0,-1-1 1,0 0-1,1 0 1,-1 0-1,0 1 0,1-1 1,-1 0-1,0 0 1,1 0-1,-1 0 1,1 0-1,-1 0 0,0 0 1,1 0-1,-1 0 1,0 0-1,1 0 0,0 0 1,2-2-129,1 0 0,0 0 1,-1 0-1,1 0 0,-1 0 1,0-1-1,5-4 0,23-21-729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0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532 233 14259,'8'-14'1000,"3"-9"137,-11 23-1092,0-1 0,0 0-1,0 1 1,0-1 0,-1 0-1,1 1 1,0-1-1,0 0 1,0 1 0,0-1-1,-1 0 1,1 1 0,0-1-1,-1 1 1,1-1 0,-1 1-1,1-1 1,0 1-1,-1-1 1,1 1 0,-1-1-1,1 1 1,-1-1 0,0 1-1,1 0 1,-1-1-1,1 1 1,-1 0 0,0 0-1,1-1 1,-1 1 0,1 0-1,-1 0 1,-1 0 0,-14-4 334,-1 0 0,-1 2 0,1 0 0,0 1 0,-1 0 0,-32 4 0,8 3 52,-69 18-1,1 10-153,93-27-541,0 0 0,0 1 0,1 1 0,-18 12 0,33-20 150,-1 0 0,1 0 0,-1 0 0,1 1 0,0-1 0,0 0 0,0 1 1,0-1-1,0 1 0,0-1 0,0 1 0,0-1 0,0 1 0,1 0 0,-1-1 0,1 1 0,-1 0 1,1 0-1,-1 3 0,1-2-10,1 0 0,-1 1-1,1-1 1,-1 0 0,1 0 0,0 0 0,0 0 0,1 0 0,-1 0-1,3 4 1,11 16-739</inkml:trace>
  <inkml:trace contextRef="#ctx0" brushRef="#br0" timeOffset="1">188 539 11771,'0'-36'1288,"-2"-8"-880,-2-15-144,-2-7 960,1-4-824,-1 1-48,3 9-32,-1 6-72,4 14-232,0 6-200,0 32-680,4-3-888,-4 31 1440,0 7-248,0 11-248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0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727 52 10938,'5'-4'288,"-2"0"61,1 1 0,-1-1 0,1 0 0,-1 1-1,4-9 1,-6 12-302,-1-1-1,0 1 0,0-1 0,0 1 1,0 0-1,1-1 0,-1 1 0,0-1 1,0 1-1,0 0 0,0-1 0,0 1 1,0-1-1,0 1 0,0-1 0,0 1 1,-1 0-1,1-1 0,0 1 1,0-1-1,0 1 0,0-1 0,-1 1 1,1 0-1,0-1 0,0 1 0,-1-1 1,0 0 50,0 1 1,-1-1 0,1 0-1,0 1 1,-1-1 0,1 1-1,0-1 1,-1 1 0,1 0-1,-1 0 1,1 0 0,-1 0-1,-1 0 1,-25 0 631,0 2 1,-44 9-1,7 0-254,-337 26-73,389-36-741,-1 1 0,1 0 1,0 1-1,0 0 0,0 1 0,1 1 1,-14 6-1,24-10 292,1 0 0,-1 0 0,1 0 1,-1 0-1,1 0 0,0 0 0,-1 1 0,1-1 1,0 1-1,-2 2 0,-2 14-628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0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66 691 14803,'3'-103'904,"1"1"-840,-2 3-48,-8 10 32,-4 9-184,-4 13-352,0 6-552,2 19 864,0 11-144,5 14-136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1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0 615 10226,'13'-13'827,"1"1"0,15-12 1,9-8 602,8-10 31,76-90 0,-109 116-1295,-1-1-1,-1 0 1,-1 0-1,0-1 1,-1-1-1,-1 0 0,-1 0 1,0 0-1,6-37 1,-12 47-123,0 0 0,-1-1 1,0 1-1,0 0 0,-1 0 1,-1 0-1,1 0 0,-5-12 1,5 18-36,1 1 0,-1-1 1,0 1-1,0-1 1,0 1-1,0-1 0,-1 1 1,1 0-1,-1 0 0,1 0 1,-1 0-1,0 0 1,0 0-1,0 0 0,0 1 1,0-1-1,0 1 0,0-1 1,-1 1-1,1 0 1,0 0-1,-1 0 0,1 0 1,-1 0-1,1 0 0,-1 1 1,0-1-1,1 1 1,-1 0-1,0 0 0,1 0 1,-1 0-1,-3 1 0,2 0 1,1 0 0,-1 0 0,0 1-1,0 0 1,0-1 0,1 1 0,-1 1 0,1-1-1,-1 0 1,1 1 0,0 0 0,0 0-1,0 0 1,1 0 0,-1 0 0,1 0-1,-1 1 1,1-1 0,0 1 0,1 0-1,-1 0 1,1-1 0,-1 1 0,0 7-1,-1 2 30,0 0 0,1-1 1,1 1-1,0 0 0,1 0 0,3 25 0,1-13 13,2 0 1,1 0 0,0-1-1,2 0 1,1 0-1,1-1 1,1 0 0,1-1-1,1-1 1,0 0-1,27 28 1,-25-31-36,2 0 0,0-1 0,2-1 0,-1 0 0,2-2 0,0 0 0,1-2 0,0 0 0,0-1 0,2-1 0,42 11 0,-48-17-173,1 0 1,33 1-1,-46-5-40,-1 0 0,1 0 0,-1 0-1,1-1 1,-1 0 0,1 0 0,-1 0 0,1-1 0,-1 0-1,0 0 1,0 0 0,0 0 0,8-6 0,-11 6 18,0-1 1,0 1-1,0-1 1,-1 0 0,1 0-1,-1 0 1,1 0-1,-1 0 1,0 0 0,0 0-1,0 0 1,-1 0-1,1-1 1,-1 1-1,0 0 1,0 0 0,0-1-1,0 1 1,-1-6-1,0-2-317,0-24-764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1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36 15195,'5'-25'1136,"-7"15"-855,-6 10-89,-12 6 456,-7 2-216,-6 2-200,-5-2-56,-5-3-112,1 0-256,1 2-1104,2 2 1168,11 2-176,4 0-105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3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1 320 13691,'26'-5'855,"-3"1"-462,1-1 0,-1-1-1,25-11 1,-19 5 121,1 1 1,0 2-1,59-11 1,-69 17-310,0 1-1,0 1 1,1 1 0,-1 1 0,0 1 0,0 0 0,26 7 0,38 14 108,99 24 60,-138-38-315,1-2 0,51 1 0,14-9 81,135-20 1,-86 5-39,347-9 64,80-7 65,-566 30-213,446-38 311,1 33-165,265 7 157,-504-4-54,108-9 169,-311 10-245,-1-2-1,41-12 0,-69 17-187,-1 0 0,1 0 0,-1-1 0,1 1 0,0-1 0,0 0 0,-1 0 0,-3-1 0,-4-2-2,-167-35-4,53 13 9,90 17-11,-52-22 0,26 7 11,56 23-113,-1-1 1,1 1-1,-1 0 0,1 0 0,-1 0 0,0 1 0,1 0 0,-1 0 0,1 0 0,-1 1 0,0 0 1,1 0-1,-6 2 0,8-2-49,-1 1 1,1-1 0,0 0-1,0 1 1,1 0-1,-1 0 1,0 0 0,1 0-1,-1 0 1,1 0-1,-1 1 1,1-1 0,0 1-1,0 0 1,0 0-1,1-1 1,-1 1 0,0 0-1,1 1 1,0-1-1,0 0 1,-1 7 0,0 17-763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4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4443 130 12547,'9'-2'555,"1"0"1406,-18-1-837,-8-1-996,0-1 0,0 0 0,1-2 0,0 1 0,-23-16 0,20 12 34,0 1-1,0 0 0,-31-9 0,13 9-56,0 2 0,-1 2-1,-37-1 1,-115 6 224,58 1 84,-542 33 518,-322 63-495,190-62-217,255-19-18,234-6-81,99-5-78,179-4-24,3 0 64,-67 10-1,159 39 1281,-22-16-1808,33 43 0,-48-51-101,1-2 0,1-1 1,2 0-1,0-2 0,28 19 0,-7-15-233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6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0 528 6993,'26'-41'4496,"58"-48"-1499,51-62-1180,-61 45-1019,10-13 257,-83 117-1016,0 1 0,1-1 0,-1 0 0,0 1 0,1-1 1,0 1-1,-1-1 0,1 1 0,0 0 0,-1 0 0,1-1 0,0 1 0,0 0 0,4-1 1,-6 2-26,1 0 0,-1 0 0,1 0 1,-1 1-1,1-1 0,-1 0 0,1 0 1,-1 0-1,0 0 0,1 1 0,-1-1 1,1 0-1,-1 0 0,0 1 0,1-1 1,-1 0-1,0 1 0,1-1 0,-1 0 1,0 1-1,0-1 0,1 0 0,-1 2 1,6 18 191,-4 7-92,-1-1-1,-1 1 1,-4 36 0,-19 82-92,15-102-12,0 7-591,-3 0 0,-25 72 1,35-118 248,0-1 1,-1 0-1,1 1 1,-1-1-1,0 0 1,0 0-1,0 0 0,-1 0 1,1-1-1,-1 1 1,1 0-1,-4 1 1,0-2-568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55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1335 11931,'-4'-53'1607,"7"-100"0,19-52-459,-13 138-759,24-157 70,9-74 426,-37 241-767,-3-1 0,-2 0-1,-10-67 1,3 90-254,5 33-524,-1 6 314,0 8-283,0 23-2047,3 62-1,5-55 1498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6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879 1 11963,'1'0'74,"0"0"1,-1 0-1,1-1 1,0 1 0,-1 0-1,1 0 1,0 0 0,0 0-1,-1 1 1,1-1 0,0 0-1,-1 0 1,1 0 0,-1 0-1,1 1 1,0-1 0,-1 0-1,1 1 1,-1-1 0,1 0-1,1 2 1,-3-2-20,1 1-1,0-1 1,0 1 0,0-1 0,-1 1-1,1-1 1,0 1 0,0-1 0,-1 1 0,1-1-1,0 0 1,-1 1 0,1-1 0,-1 1-1,1-1 1,0 0 0,-1 0 0,1 1 0,-1-1-1,0 1 1,-33 14 989,15-12-694,0 0-1,1-2 0,-1 0 0,-24-2 0,-77-12 651,-5-1-376,78 13-487,0 2 0,-1 3 0,-46 9 1,-138 40-1540,227-51 1438,-9 1-1741,11-1 630,8 0 334,7 1-63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7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0 13947,'2'1'58,"0"-1"0,-1 0 1,1 0-1,0 1 0,-1-1 0,1 1 0,-1 0 1,1-1-1,-1 1 0,1 0 0,-1 0 0,1 0 1,-1 0-1,0 0 0,0 0 0,1 0 1,-1 0-1,0 1 0,0-1 0,0 0 0,0 1 1,0-1-1,-1 1 0,1-1 0,0 1 0,-1-1 1,1 1-1,-1-1 0,1 3 0,1 4 87,-1 0 0,0 0-1,0 0 1,0 16 0,-3-3 130,0 0 0,-2 0 0,0 0 1,-13 39-1,-41 77 929,12-29 23,43-102-1102,0 1 0,1 0 0,0 0 0,1 0 0,0 0 0,0 0 0,0 9 0,1-13-58,1 1 0,-1 0 0,1-1 0,0 1 0,0-1 0,0 1 0,0-1 0,1 1 0,-1-1 0,1 0-1,0 1 1,0-1 0,0 0 0,0 0 0,5 4 0,9 7 23,1 0-1,1-2 1,0 0-1,1 0 1,38 15-1,-29-13-987,-1 0-1,26 19 0,-51-32 764,0 0 0,0 0-1,0 0 1,0 1-1,0-1 1,0 1 0,-1-1-1,1 1 1,-1 0-1,1 0 1,-1-1 0,0 1-1,1 0 1,-1 0-1,0 0 1,0 0 0,-1 1-1,1-1 1,0 0 0,-1 0-1,1 0 1,-1 1-1,0-1 1,1 4 0,-6 6-942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7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8 895 14819,'-1'-2'71,"0"1"1,0 0-1,0 0 0,1-1 0,-1 1 0,1 0 1,-1-1-1,1 1 0,-1-1 0,1 1 1,0-1-1,0 1 0,0-1 0,-1 1 0,2-1 1,-1-2-1,5-30 8,-1 17 97,38-246 1148,32-230-86,-70 434-2033,-4 59 759,0 0 1,0-1-1,0 1 1,0 0-1,0 0 1,1 0-1,-1 0 0,0 0 1,0 0-1,0 0 1,0 0-1,0 0 1,0 0-1,0 0 0,1 0 1,-1 0-1,0 0 1,0 0-1,0-1 1,0 1-1,0 0 1,0 0-1,1 0 0,-1 0 1,0 0-1,0 1 1,0-1-1,0 0 1,0 0-1,0 0 1,1 0-1,-1 0 0,0 0 1,0 0-1,0 0 1,0 0-1,0 0 1,0 0-1,0 0 0,0 0 1,1 0-1,-1 1 1,0-1-1,0 0 1,0 0-1,0 0 1,0 0-1,0 0 0,0 0 1,0 0-1,0 1 1,0-1-1,0 0 1,0 0-1,0 0 1,0 0-1,0 0 0,0 0 1,0 1-1,0-1 1,0 0-1,0 0 1,0 0-1,0 0 1,0 0-1,0 0 0,0 1 1,4 8-1396,2 12-2067,-1 0 1,5 38-1,-7-42 1956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8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436 13 13603,'1'-8'1248,"-5"3"-920,-16 5-72,-4 3 680,-7 0-543,-5-3-89,-6 0-24,1 0 8,-2 0-56,1 3-80,3 4-256,4 4-216,6 6-344,4 3-305,10 1-1039,5-3 1592,13-5-360,8-3-289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8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 12235,'0'-1'107,"14"-13"1153,-14 14-1231,0 0 0,1-1 0,-1 1-1,0 0 1,1 0 0,-1 0 0,0 0 0,1-1-1,-1 1 1,0 0 0,1 0 0,-1 0 0,1 0 0,-1 0-1,1 0 1,-1 0 0,0 0 0,1 0 0,-1 0-1,1 0 1,-1 0 0,0 1 0,1-1 0,-1 0 0,0 0-1,1 0 1,-1 0 0,0 1 0,1-1 0,-1 0-1,0 0 1,1 1 0,-1-1 0,0 0 0,1 0 0,-1 1-1,0-1 1,0 0 0,1 1 0,-1-1 0,0 0-1,0 1 1,0-1 0,0 1 0,0-1 0,1 0-1,-1 1 1,0-1 0,0 1 0,0-1 0,0 1 0,4 22 627,-1-1 1,-1 1-1,-1 0 1,-3 37 0,1-17-348,-6 195 495,1-14-1755,7-74-2693,-1-150 3545,-1 1 0,1-1 0,0 1 0,0 0 0,0-1 0,0 1 0,0 0 0,0-1 0,0 1 0,0-1 0,0 1 0,0 0 0,0-1 0,0 1 0,1-1 0,-1 1 0,0 0 0,0-1 0,1 1 0,-1-1 0,0 1 0,1-1 0,-1 1 0,1 0 1,4-20-1418,-2-12 358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8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 9602,'8'2'294,"-1"0"0,0 1 0,1 0 0,-1 1 0,0 0 0,0 0-1,-1 0 1,1 1 0,6 6 0,-10-7-125,1 0 0,-1 1 0,0-1 0,0 1 0,0-1 0,-1 1 0,0 0 0,1 0 0,-2 0 0,1 1 0,-1-1 0,0 0 1,0 0-1,1 8 0,-2 1 77,0 0 0,-1 1 0,0-1 0,-1 0 0,0 0 1,-1 0-1,-1 0 0,-7 17 0,-9 14 404,-26 47 0,11-26-18,33-62-576,0 1 0,0-1 1,0 0-1,1 0 0,-1 1 0,1-1 0,0 1 0,1-1 1,-1 1-1,1 0 0,0 4 0,0-6-52,1 0 0,0 1 0,0-1-1,0 0 1,1 0 0,-1 0 0,1 0 0,-1-1-1,1 1 1,0 0 0,0-1 0,0 1 0,1-1-1,-1 1 1,5 2 0,5 4-377,0 0-1,1-1 1,0-1 0,0 0 0,1-1-1,-1 0 1,1-1 0,0-1 0,1 0-1,-1-1 1,1 0 0,0-1 0,0-1-1,-1 0 1,19-2 0,10-5-779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5:39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124 294 14083,'-11'-20'889,"3"17"-494,-2 15-99,6-3-141,0 1 0,1 0 0,0-1 0,1 1-1,0 0 1,0 16 0,0 2 190,4 35 0,0-41-176,1 0-1,1 0 0,1-1 1,1 1-1,0-2 1,2 1-1,1-1 1,0 0-1,15 23 1,-18-33-101,0-1 1,1 0 0,0 0-1,0 0 1,1-1-1,0 0 1,1-1 0,0 1-1,0-2 1,0 1-1,1-1 1,0-1 0,0 0-1,1 0 1,-1-1-1,1 0 1,0-1 0,0-1-1,18 3 1,-20-4-40,0-2 0,0 1-1,0-1 1,0 0 0,0-1 0,0 0 0,0 0 0,-1-1 0,1 0 0,-1-1 0,0 0 0,0 0-1,0-1 1,0 0 0,-1 0 0,0-1 0,0 0 0,0 0 0,-1 0 0,0-1 0,6-9 0,1-1-2,-1-1 1,-1-1-1,-1 0 1,0-1-1,-2 0 1,0 0-1,9-40 1,-11 31-7,-1-1-1,-1 0 1,-2 0 0,-1 0-1,-1 0 1,-9-59-1,7 74-16,-1-1 0,-1 1-1,0 1 1,-1-1 0,-1 1-1,0-1 1,-1 2 0,-1-1-1,0 1 1,0 0-1,-1 0 1,-1 1 0,0 1-1,-1 0 1,-14-12 0,18 17-36,-1 1 1,1 1-1,-1-1 1,0 1 0,0 1-1,0-1 1,0 1-1,-1 1 1,1 0 0,-1 0-1,1 0 1,-1 1-1,-11 0 1,9 2-59,0 0 1,0 0-1,0 1 0,0 1 1,0 0-1,1 0 1,-1 1-1,1 0 0,0 1 1,-13 8-1,-4 5-12,1 1-1,0 1 1,2 2-1,1 0 1,-24 29-1,-27 46-309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05.8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71 9674,'7'-7'425,"1"-1"-1,-1 1 0,2 1 1,-1 0-1,1 0 1,0 1-1,0 0 1,18-7-1,-23 10-308,0 1 0,0-1 0,1 1 0,-1 0 0,0 1 0,0-1 0,1 1 1,-1-1-1,1 1 0,-1 1 0,0-1 0,1 1 0,-1-1 0,0 1 0,0 1 0,1-1 0,-1 0 0,0 1 0,0 0 0,0 0 0,-1 0 0,1 1 0,5 3 0,-6-2-43,0-1 0,0 1 0,0-1 0,-1 1 0,0 0 0,1 0 0,-1 0 0,-1 0 0,1 1 0,-1-1 0,1 0 0,-1 1 0,0-1-1,-1 1 1,1-1 0,-1 1 0,0-1 0,0 1 0,0 0 0,-1-1 0,0 1 0,-1 4 0,-2 8 105,-1 0 0,0-1 0,-2 1 0,-11 20 0,-8 9 323,-49 65 0,49-75-113,1 0 1,2 2-1,-19 41 0,40-74-347,0 0 0,0 0 0,0 0 1,1 0-1,0 0 0,0 1 0,0-1 0,1 0 1,0 0-1,0 1 0,0-1 0,0 0 0,1 1 1,0-1-1,3 10 0,-1-9-97,0-1-1,0 1 1,0-1-1,1 1 1,-1-1-1,2 0 1,-1 0-1,0-1 1,1 1 0,0-1-1,0 0 1,10 7-1,-2-4-500,-1 0 0,1 0-1,0-1 1,23 6-1,-28-9 215,0-1-1,0-1 0,0 0 0,0 0 0,0 0 0,0-1 0,0 0 1,0-1-1,15-2 0,2-6-571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07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93 5337,'-1'-6'302,"-1"0"0,-1 0 0,1 0 0,-1 0-1,0 0 1,0 1 0,-1 0 0,0-1 0,0 1 0,0 0 0,-9-8-1,10 11-138,1 0-1,-1 0 0,0 1 1,0-1-1,-1 1 1,1-1-1,0 1 0,0 0 1,-1 0-1,1 0 1,0 1-1,-1-1 0,1 1 1,-1 0-1,1 0 0,-1 0 1,1 0-1,0 1 1,-1-1-1,1 1 0,-1 0 1,1 0-1,0 0 0,-4 2 1,1 0 16,-1 1 1,1 0-1,0 0 0,0 1 1,1-1-1,-1 1 0,1 0 1,0 1-1,1-1 0,-1 1 1,1 0-1,0 1 1,0-1-1,1 0 0,0 1 1,0 0-1,1 0 0,-1 0 1,2 0-1,-1 0 0,0 8 1,-1 1-1,2 0-1,0 1 1,0-1 0,2 1-1,0-1 1,1 0 0,1 1 0,6 22-1,-4-24-98,1-1 0,1 0 0,0 0 0,0 0-1,2-1 1,-1 0 0,2-1 0,0 0 0,0 0-1,1-1 1,14 11 0,-18-16-38,1-1 0,0 0 0,0 0 0,0-1 0,0 0 0,1 0 0,0-1 0,15 4 0,-17-6-17,-1 0 1,1 0 0,-1-1-1,1 0 1,-1 0-1,1-1 1,-1 0 0,0 0-1,1 0 1,-1-1-1,0 0 1,0 0-1,9-5 1,-9 4-13,-1 0-1,0-1 1,1 1-1,-1-1 1,-1 0-1,1-1 1,-1 1 0,0-1-1,0 0 1,0 0-1,0 0 1,3-7-1,-3 3 2,0-1-1,-1 1 0,0 0 0,0-1 0,-1 1 0,0-1 1,1-13-1,-3 8-38,1 0-1,-2 0 1,0 1 0,-1-1-1,0 0 1,-2 1 0,1-1 0,-2 1-1,0 0 1,-9-17 0,12 26-73,-1 0 0,0 0 0,0 0 0,-1 1 0,1 0 0,-1-1 0,0 1 0,0 1 0,-1-1 0,1 1 0,-1-1 0,0 1 0,-5-2 1,6 3 7,0 1 0,1 0 0,-1 0 0,0 0 0,0 0 1,0 1-1,0-1 0,0 1 0,0 0 0,0 0 1,0 1-1,0-1 0,0 1 0,0 0 0,0 0 1,0 0-1,0 1 0,1-1 0,-5 3 0,2 0-22,-1-1 0,1 1-1,0 0 1,-7 7 0,-18 26-630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08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13227,'-5'4'1696,"5"3"-944,0-1-352,3 1 1713,1 1-1313,-1 2-896,-1-3-304,1-1-1032,3-2 1192,7-8-265,1-10-191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56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525 33 10650,'1'-1'51,"-1"1"-1,1 0 0,0-1 1,0 1-1,-1 0 1,1-1-1,0 1 0,-1-1 1,1 1-1,-1-1 0,1 1 1,0-1-1,-1 0 1,0 1-1,1-1 0,-1 0 1,1 1-1,-1-1 0,0 0 1,1 1-1,-1-1 1,0 0-1,0 0 0,1 1 1,-1-1-1,0 0 1,0 0-1,0 0 0,0 1 1,0-1-1,0-1 0,-1 1 8,0 0-1,0 0 0,0 0 1,0 0-1,0 1 1,0-1-1,0 0 0,0 0 1,0 1-1,0-1 0,0 1 1,0-1-1,0 1 0,-1-1 1,1 1-1,0 0 0,0 0 1,-1 0-1,1-1 1,0 1-1,-2 1 0,-20-1 226,0 1 1,0 1-1,1 1 0,-1 1 0,1 1 0,0 1 1,-38 16-1,-4 7-190,-74 44-1,47-15-2237,110-74-969,10-9 2112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08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57 15579,'6'-7'458,"5"-8"218,-11 15-664,0-1 1,0 1 0,0 0-1,0-1 1,0 1 0,0 0-1,0 0 1,0-1 0,0 1-1,0 0 1,0-1 0,0 1 0,0 0-1,0-1 1,-1 1 0,1 0-1,0-1 1,0 1 0,0 0-1,0 0 1,-1-1 0,1 1-1,0 0 1,0 0 0,-1-1 0,1 1-1,0 0 1,0 0 0,-1 0-1,1 0 1,0-1 0,-1 1-1,1 0 1,0 0 0,-1 0-1,1 0 1,0 0 0,0 0-1,-1 0 1,1 0 0,0 0 0,-1 0-1,1 0 1,0 0 0,-1 0-1,1 0 1,0 0 0,-1 0-1,-125-7 598,63 5-472,-87-15 0,230 30-16,117 22 112,-193-34-195,0 0-1,0 0 1,1 1 0,-1-1-1,0 1 1,0 0 0,0 0-1,-1 0 1,1 0 0,6 6-1,-8-6-10,-1 0-1,1 1 0,0-1 0,-1 1 0,0-1 0,0 1 0,1 0 0,-1-1 0,-1 1 1,1 0-1,0 0 0,-1 0 0,1-1 0,-1 1 0,0 0 0,0 0 0,-1 5 0,-3 24 81,-1 1 0,-2-1 0,-15 42-1,7-26-80,12-35-20,-43 168-485,40-149-363,1 0 1,1 1 0,2 52-1,4-65 202,4-12-209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08.8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355 1 13363,'-19'0'1376,"-3"4"-1000,-6 2-208,-4-1 1601,-9 1-1681,-1 0-72,0-2-176,2 0-136,8-3-345,2-1-439,13-1-632,7-2 1304,13 2-304,9-1-265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09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226 144 8762,'43'-101'6521,"-39"92"-351,-15 7-6540,-18-7 424,0 2-1,-1 2 0,0 0 1,-50 0-1,78 9 39,0 0-1,0 0 1,1 0 0,0 1-1,0-1 1,-1 7 0,1-5-17,-19 63 190,11-38-63,-10 60 1,17-82-159,1 0 1,1-1-1,0 1 0,1 12 1,-1-19-31,1 1 0,0 0 1,0 0-1,0-1 0,0 1 1,0 0-1,0-1 0,1 1 1,-1-1-1,1 0 1,0 1-1,-1-1 0,1 0 1,0 0-1,0 0 0,1 0 1,1 1-1,83 53 125,21 16-99,-95-62-41,-1 0 1,0 0 0,-1 1-1,0 1 1,-1 0 0,10 14 0,-17-21-1,0 1 0,0-1 0,-1 0 1,0 1-1,0-1 0,0 1 1,-1 0-1,0 0 0,0 0 1,0-1-1,-1 1 0,0 0 1,0 0-1,0 0 0,-1 0 0,0 0 1,0 0-1,0-1 0,-3 9 1,1-7-21,0 0 0,-1 0 0,1-1 0,-1 1 0,-1-1 0,1 0 0,-1 0 0,0 0 0,0 0 1,-1-1-1,1 0 0,-1 0 0,0 0 0,-1-1 0,1 0 0,-1-1 0,-12 6 0,5-4-229,-1 0-1,1-1 1,-1-1-1,0 0 1,0-1-1,0-1 1,-28-1-1,30-2-200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05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403 64 7082,'0'-1'227,"0"0"0,0-1 1,1 1-1,-1 0 0,0 0 1,0 0-1,-1-1 0,1 1 1,0 0-1,0 0 1,-1 0-1,1 0 0,0 0 1,-1 0-1,1 0 0,-1-1 1,0 1-1,1 0 1,-1 1-1,0-1 0,0-1 1,-2 0 87,1 0 1,0 0-1,-1 0 1,1 1 0,-1-1-1,0 1 1,1 0-1,-5-2 1,-6-1 394,-1 1 0,-26-3-1,33 5-516,-51-4 166,0 1-1,-87 8 0,143-4-535,0 0-1,0 0 1,0 0-1,-1 1 0,1-1 1,0 1-1,0-1 1,0 1-1,0 0 1,0 0-1,0 0 1,1 0-1,-3 2 1,3-3 113,1 0 1,0 1 0,-1-1 0,1 1 0,0-1 0,0 0 0,-1 1 0,1-1 0,0 1 0,0-1 0,0 1 0,0-1 0,0 1 0,0-1 0,0 1 0,0-1 0,0 0 0,0 1 0,0-1 0,0 1 0,0-1 0,0 2 0,11 13-431,13 3-523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05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347 123 16251,'-10'-12'1313,"-9"-9"-977,-5-5-160,-12 5 488,-3 0-280,-6 7-392,0 7-200,4 10-992,4 8 1064,9 6-216,6 0-120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02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41 775 16003,'-1'1'897,"1"-10"-301,1-29-34,4-60-41,3 13-26,21-89 1,-21 136-369,3 0 1,1 0-1,1 1 1,31-57-1,-37 82-84,0 0-1,1 1 1,1 0-1,0 0 1,19-17-1,-23 23-10,0 1 1,0 0-1,1 0 0,0 1 0,-1 0 0,1 0 0,0 0 0,1 1 0,-1-1 0,0 1 0,1 1 0,-1-1 0,1 1 0,8 0 0,-14 1-21,0 0 0,1 0 0,-1 0 0,0 0 1,0 0-1,1 0 0,-1 0 0,0 1 0,1-1 0,-1 0 0,0 1 0,0-1 0,1 1 0,-1 0 0,0-1 0,0 1 0,0 0 0,0 0 1,0-1-1,0 1 0,1 1 0,-2 0 0,1-1 0,-1 0 1,1 0-1,-1 0 0,1 1 0,-1-1 0,0 0 1,0 1-1,0-1 0,0 0 0,0 0 1,0 1-1,0-1 0,0 0 0,-1 1 1,1-1-1,-1 2 0,-1 3 19,-1 0 0,1 0 0,-1-1 1,-1 1-1,1-1 0,-1 1 0,-4 4 0,-11 9 2,0 0 0,-2-2 0,-29 21 0,-75 39-609,57-36-1078,61-36 1277,-19 8-1125,26-15 844,9-7-212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03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741 30 12571,'-1'-1'103,"1"-1"0,-1 1 0,0 0 1,0 0-1,0-1 0,0 1 0,0 0 1,0 0-1,0 0 0,0 0 0,0 0 1,-1 1-1,1-1 0,0 0 0,0 0 1,-1 1-1,1-1 0,-1 1 0,1-1 1,0 1-1,-1 0 0,1-1 0,-1 1 1,-2 0-1,-44 2 872,33-1-664,-55 4 534,-90 3 83,132-9-870,1-1 0,-1-1 0,-48-11 0,72 13-55,0-1 1,-1 1 0,1 1-1,0-1 1,-1 1 0,-8 0 0,12 0-2,-1 0 0,0 1 0,0-1 0,1 1 0,-1 0-1,1 0 1,-1-1 0,0 1 0,1 0 0,0 0 0,-1 1 0,1-1 0,-1 0 0,1 0 0,0 1 0,0-1 0,0 0 0,0 1 0,0-1 0,0 1 0,0 1 0,-10 22 86,2 0 0,1 0 0,1 1 0,-7 52-1,5-30 63,2-15-26,-91 418 2201,91-427-2139,-8 34 330,14-53-447,0 0 1,1 0-1,-1-1 0,1 1 0,0 0 0,1 0 0,-1 0 0,1-1 0,2 9 1,-2-11-43,0 0 1,1 1 0,-1-1-1,1 0 1,-1 0 0,1 0-1,0 0 1,0 0 0,0 0-1,0 0 1,0 0 0,1-1 0,-1 1-1,0-1 1,1 0 0,4 2-1,46 12-102,-38-12-46,260 79-5855,-230-68 5052,-4-7-79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04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35 15083,'-45'-12'1024,"5"1"-880,2 4-72,-7 3 265,-1 4-217,3 4-152,-1 6-96,8 7-177,5 1-135,7 6-248,4 0-328,12-2-496,5 1 1048,10-5-193,4-4-167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6:16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399 178 7778,'-25'-49'3817,"19"35"-3447,0 1 1,-1 0-1,-1 0 0,0 0 0,-1 1 1,-12-13-1,17 22-284,1 0-1,-1 0 1,0 1-1,0 0 1,0 0-1,0 0 1,-1 0-1,1 1 1,0-1-1,-1 1 1,1 0-1,-1 1 1,1-1-1,-1 1 1,1 0-1,-1 0 1,1 0-1,-1 0 1,1 1-1,-1 0 1,1 0-1,-1 0 1,1 1-1,-5 1 1,-4 3 71,1-1 0,-1 2 1,1 0-1,0 0 1,1 1-1,-18 15 0,20-14-55,0 1 0,0 0 0,1 1 0,1 0-1,0 0 1,0 0 0,1 1 0,0 0-1,1 0 1,1 1 0,0-1 0,-4 21 0,6-21-48,0 0 0,1-1 1,0 1-1,1 0 1,0 0-1,1-1 0,1 1 1,-1 0-1,2-1 1,0 1-1,0-1 0,1 0 1,0 0-1,9 15 1,-10-21-26,2 0 0,-1 0 1,1 0-1,0 0 1,0-1-1,0 0 1,0 0-1,1 0 0,0 0 1,0-1-1,0 0 1,0-1-1,0 1 1,0-1-1,1 0 1,-1 0-1,1-1 0,0 0 1,9 0-1,-1 0 28,0 0-1,1-2 1,-1 0-1,0 0 0,0-2 1,0 0-1,24-8 1,-31 9-35,-1-1 0,1 0 0,-1-1 0,0 0 0,0 0 0,0 0 0,-1-1 0,1 0 0,-1 0 0,0-1 0,-1 0 0,9-11 0,-12 13-15,1 0 0,-1 0 0,0-1 1,0 1-1,-1-1 0,1 0 0,-1 1 0,0-1 0,0 0 0,-1 0 0,1 0 0,-1 1 0,0-1 0,-1 0 0,1 0 1,-1 0-1,0 0 0,0 1 0,0-1 0,-1 0 0,0 1 0,-2-6 0,-6-7-95,0 0 0,-1 0 1,-1 1-1,-1 1 0,0 0 0,-1 0 0,-1 2 0,0-1 0,-30-19 0,40 30 11,0-1-1,0 1 0,0 0 1,0 1-1,0-1 0,-1 1 1,1 0-1,-1 1 0,1-1 1,-1 1-1,0 0 0,0 0 1,1 1-1,-1 0 0,0 0 1,-10 1-1,-11 11-334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09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1 10778,'5'14'384,"0"1"0,-1 0 0,-1 0 0,-1 0 0,1 21 0,0-10-48,4 69 923,-4 111 0,-24 93 446,20-285-1641,-19 132 667,16-132-612,1-21-44,1-30-20,1 32-55,-11-220 112,-3-111-42,14 313-65,2 1 0,1-1 1,0 1-1,2-1 0,10-35 1,-12 52 2,0 0 0,0 1 0,0-1 0,1 1 0,0 0 1,0-1-1,1 2 0,-1-1 0,1 0 0,0 1 0,0-1 1,1 1-1,-1 0 0,1 1 0,0-1 0,0 1 0,0 0 0,0 0 1,0 0-1,1 1 0,0 0 0,-1 0 0,1 0 0,0 1 0,0 0 1,8-1-1,-10 2 16,1-1 1,-1 1 0,1 0 0,-1 0-1,0 0 1,1 1 0,-1 0 0,1 0-1,-1 0 1,0 0 0,0 1 0,0-1-1,0 1 1,0 0 0,0 0 0,0 1-1,0-1 1,-1 1 0,0 0-1,1 0 1,-1 0 0,0 0 0,0 0-1,0 1 1,-1 0 0,1-1 0,-1 1-1,0 0 1,0 0 0,2 6 0,-2 3 35,-1-1 1,0 0 0,0 1 0,-1-1 0,-1 1-1,0-1 1,-1 1 0,0-1 0,-1 0 0,0 0-1,-1 0 1,-8 18 0,-1-3-5,-1 0 1,-1-1-1,-1 0 0,-22 25 1,33-43-234,-1 0 0,-1-1 0,1 0 0,-1 0 0,0-1 0,-1 1 0,0-2 0,0 1 0,0-1 1,0 0-1,-15 5 0,11-5-238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56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38 9602,'6'-11'601,"9"-15"1101,-15 26-1677,0 0-1,0 0 0,0 0 1,1 0-1,-1 0 1,0 0-1,0 0 1,0 0-1,0 0 0,0-1 1,1 1-1,-1 0 1,0 0-1,0 1 1,0-1-1,0 0 0,0 0 1,1 0-1,-1 0 1,0 0-1,0 0 0,0 0 1,0 0-1,0 0 1,0 0-1,1 0 1,-1 0-1,0 0 0,0 0 1,0 0-1,0 1 1,0-1-1,0 0 0,0 0 1,1 0-1,-1 0 1,0 0-1,0 0 1,0 1-1,0-1 0,0 0 1,0 0-1,0 0 1,0 0-1,0 0 0,0 1 1,0-1-1,0 0 1,0 0-1,0 0 1,0 0-1,0 0 0,0 1 1,0-1-1,0 0 1,0 0-1,0 0 1,0 0-1,0 1 0,1 11 948,-2 37 835,-12 72 0,7-71-1344,-32 228 617,-8 70-2524,43-326 1064,1-12-139,1 0-1,0 0 0,1 0 1,0 0-1,1 0 0,3 19 1,-5-29 501,1 0 0,0 0 0,0 1-1,0-1 1,1 0 0,-1 0 0,0 0 0,0 0 0,0 0 0,0 0 0,0 1 0,0-1 0,0 0 0,0 0 0,0 0 0,0 0 0,0 0 0,0 0 0,0 0 0,0 0 0,0 1 0,1-1 0,-1 0 0,0 0 0,0 0 0,0 0-1,0 0 1,0 0 0,0 0 0,0 0 0,0 0 0,1 0 0,-1 0 0,0 0 0,0 0 0,0 0 0,0 0 0,0 0 0,0 0 0,1 0 0,-1 0 0,0 0 0,0 0 0,0 0 0,0 0 0,0 0 0,0 0 0,1 0-1,5-8-1027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11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244 213 7106,'0'-6'453,"1"3"87,-1 0 0,0 0 1,-1-1-1,1 1 0,0 0 0,-2-6 0,1 8-466,1 1-1,0-1 1,-1 1-1,1-1 1,-1 1-1,1-1 1,-1 1-1,1-1 1,-1 1-1,1 0 0,-1-1 1,1 1-1,-1 0 1,1-1-1,-1 1 1,1 0-1,-1 0 1,0-1-1,1 1 1,-1 0-1,1 0 0,-1 0 1,0 0-1,1 0 1,-1 0-1,0 0 1,1 0-1,-1 0 1,1 0-1,-1 0 1,0 1-1,1-1 0,-1 0 1,1 0-1,-1 1 1,0-1-1,1 0 1,-1 1-1,1-1 1,-1 0-1,1 1 1,-1-1-1,1 1 0,-7 5 170,1-1 0,0 1 0,0 0-1,0 1 1,1-1 0,0 1 0,0 0-1,1 0 1,-6 13 0,4-8-7,-35 65 1147,-45 121 0,81-181-1301,0-1 0,0 1 1,2 0-1,0 1 0,1-1 1,1 0-1,1 1 0,1 20 1,0-28-66,1 1 1,-1-1 0,2 0 0,-1 0-1,1 0 1,1 0 0,0-1-1,0 1 1,1-1 0,0 0 0,1 0-1,0-1 1,0 0 0,15 15-1,-17-19-15,0-1 0,1 1 0,-1-1 0,1 0 0,0-1 0,0 1-1,0-1 1,0 0 0,0 0 0,1 0 0,-1-1 0,1 0 0,-1 0-1,11 1 1,-7-3-1,-1 1-1,1-1 1,0-1 0,-1 0-1,0 0 1,1 0-1,-1-1 1,14-7 0,-1-2 1,-1 0 0,-1-2 0,0 0 0,0-1 0,-2-1 0,19-21 1,-19 18-1,0-2 0,-2 0 0,0 0 0,-1-1 0,-2-1 0,0-1 0,-1 1 0,-2-2 0,10-35 1,-15 42-2,0-1 0,-1 0 0,-2 0 0,0 1 0,0-1 0,-2 0 0,-1 0 0,0 0 0,-1 1 0,-1-1 0,-1 1 0,0 0 0,-14-30 1,9 28-78,-1 0 1,-1 0 0,0 1 0,-2 0 0,-17-19 0,24 31 19,0 0-1,0 0 1,-1 0 0,0 1-1,0 0 1,-1 1 0,1 0 0,-1 0-1,0 1 1,-1 0 0,1 0-1,-1 1 1,-19-4 0,24 7-78,0 0 0,0 0 0,0 0 0,0 0 0,0 1 0,0-1 0,1 1 0,-1 1 0,0-1 0,0 1 1,1 0-1,-1 0 0,1 0 0,-1 0 0,1 1 0,0 0 0,0 0 0,0 0 0,0 0 0,1 1 0,-1-1 0,1 1 1,-5 7-1,0 2-189,0 0 0,0 1 0,2 0 0,0 1 0,0 0 0,-4 19 0,-6 32-685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11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7 9466,'1'-1'118,"1"0"0,0 0 0,-1 1 0,1-1 0,0 1 0,0-1 0,0 1 0,-1-1 0,1 1 1,0 0-1,0 0 0,0 0 0,-1 0 0,1 0 0,0 0 0,0 1 0,0-1 0,-1 1 0,1-1 0,0 1 0,2 1 0,-2-1 35,0 1 1,0 0-1,0-1 0,-1 1 0,1 0 1,-1 0-1,1 0 0,-1 0 0,0 0 0,0 1 1,0-1-1,0 0 0,2 5 0,-1 5 235,1 0 0,-2 0-1,1 0 1,-2 0 0,0 16-1,-4 9 224,-1 1 0,-1-1 0,-3 0 0,-1-1 0,-1 0 0,-27 57 0,36-90-515,0 1-1,1-1 0,-1 1 1,1-1-1,0 1 0,0-1 1,1 1-1,-1 6 1,1-9-65,0 0 1,0 1-1,1-1 1,-1 0-1,1 0 1,-1 1-1,1-1 1,-1 0-1,1 0 1,0 0-1,0 0 1,-1 0-1,1 0 1,0 0-1,0 0 1,0 0-1,0 0 1,0 0-1,0-1 1,0 1-1,0 0 1,1-1-1,-1 1 1,0-1-1,0 1 0,0-1 1,2 1-1,101 26 50,-9-3-1809,3 11 762,-50-17 296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12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16 16027,'-4'-2'205,"1"0"0,-1 0 0,-1 1 0,1-1 0,0 1 0,0 0-1,0 0 1,-1 1 0,1-1 0,0 1 0,-1 0 0,1 0 0,0 1-1,-1-1 1,-3 2 0,-16-1 337,-102-4 1025,81 0-1518,0 2 1,0 2 0,-44 7 0,82-7-298,1 0 0,-1 1 0,0 0 0,1 0 0,0 1 0,0-1 0,-7 5 0,12-6 159,-1 0 1,1 0 0,-1 0 0,1 0 0,0 0-1,-1 1 1,1-1 0,0 0 0,0 1 0,0-1-1,0 1 1,0 0 0,1-1 0,-1 1 0,0 0-1,1-1 1,-1 1 0,1 0 0,-1 0 0,1-1-1,0 1 1,0 0 0,0 0 0,0 0 0,0-1-1,0 1 1,1 0 0,-1 0 0,0 0 0,1-1-1,1 4 1,10 19-875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12.4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455 17 16996,'-17'0'1320,"-4"0"-936,-5 2-152,-10-2 400,-4-3-168,-2-1-48,-3-2 16,0 2-256,0 2-272,4 8-384,3 7 480,6 5-144,5 7-88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13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242 201 11771,'0'-2'77,"-1"1"0,1-1 1,-1 1-1,0-1 1,0 0-1,0 1 1,0-1-1,0 1 0,0 0 1,0-1-1,0 1 1,0 0-1,0 0 1,-1 0-1,1 0 1,-1 0-1,1 0 0,-1 0 1,1 0-1,-1 0 1,1 1-1,-1-1 1,0 1-1,1-1 0,-1 1 1,0-1-1,0 1 1,1 0-1,-1 0 1,0 0-1,0 0 1,1 0-1,-1 1 0,0-1 1,1 0-1,-1 1 1,0-1-1,1 1 1,-1 0-1,-2 1 0,-5 2 185,1 1 0,0 0 0,1 0 1,-1 1-1,1-1 0,-9 11 0,4-2 57,-1 0 1,2 1-1,0 1 1,1-1 0,1 2-1,0-1 1,1 2 0,1-1-1,-8 29 1,11-30-199,0 0 0,2 0 0,0 0 0,0 0 0,2 0 0,0 0 0,1 0-1,0 0 1,1 0 0,1 0 0,7 22 0,-7-30-99,-1-1 0,1-1 0,1 1 1,-1 0-1,1-1 0,0 1 0,1-1 0,-1-1 0,1 1 0,0 0 0,8 5 0,-8-8-15,-1 1 0,1-1 0,1 0 0,-1-1 0,0 1-1,1-1 1,-1 0 0,1-1 0,-1 1 0,1-1 0,0 0 0,0-1 0,0 1-1,11-2 1,-1-1-1,0 0-1,-1-2 1,1 0 0,-1 0-1,1-2 1,-2 0-1,1 0 1,-1-2-1,0 1 1,17-14-1,-5 2-2,-1-1 0,0-2 0,-2 0 0,23-30 0,-31 35 3,-2 0-1,0-2 1,-2 1-1,0-1 1,-1-1-1,12-32 1,-18 41 0,-1 1 1,-1 0-1,0-1 1,0 0 0,-1 1-1,0-1 1,-1 0 0,0 0-1,-1 1 1,0-1-1,-1 0 1,0 1 0,0-1-1,-1 1 1,-7-15-1,3 12 6,-1 0 0,0 0 0,-1 1-1,0 0 1,-1 1 0,0 0-1,-1 1 1,0 0 0,0 0-1,-1 1 1,-1 1 0,0 0 0,0 0-1,-16-6 1,18 10-43,1 0 0,0 1 0,-1 0 0,1 1 0,-1 0 0,0 1-1,0 0 1,0 0 0,-11 2 0,14 0-64,1 0 0,-1 0 0,0 1 0,1 0 0,-1 1 1,1 0-1,0 0 0,0 0 0,0 1 0,0 0 0,0 0 0,1 1 0,-8 7 0,8-6-175,1 0 0,0 0 0,0 0 0,0 1 0,1 0 0,0 0 0,1 0 0,-1 0 0,1 0 0,1 1 0,-3 10 0,1-3-53,2 0 0,0 0 0,1 0 1,0 0-1,3 17 0,5 29-848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13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 14691,'13'-9'1520,"-2"1"-1111,-2-1-185,-4 1 760,-3 7-1112,-2 2-240,-6 3 456,-4-2-120,2 0-240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13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 11418,'12'-6'415,"0"1"0,0 0 0,1 1 0,0 1 0,0-1 0,0 2 0,0 0 0,0 1-1,1 0 1,22 2 0,-30-1-247,1 1-1,-1 0 1,0 0 0,0 0-1,1 1 1,-1 0-1,-1 1 1,1-1 0,0 1-1,0 0 1,-1 0-1,0 1 1,0-1 0,0 1-1,0 1 1,0-1-1,-1 1 1,0-1 0,0 1-1,0 0 1,0 1-1,-1-1 1,0 1 0,4 9-1,-4-6-39,-1 1-1,0-1 0,-1 1 1,0-1-1,0 1 1,-1 0-1,-1-1 0,1 1 1,-1-1-1,-1 1 0,0-1 1,0 1-1,-1-1 1,0 0-1,-6 11 0,-6 11 137,-1 0 0,-37 52 0,-4-9 17,-12 20 173,66-90-419,0 1 0,0-1 1,1 1-1,0 0 0,0 0 0,1 0 0,-1 0 0,1 0 0,-1 8 0,2-10-17,0-1-1,0 1 0,0 0 1,1-1-1,-1 1 0,1-1 1,0 1-1,-1 0 0,1-1 1,0 1-1,1-1 0,-1 0 0,0 1 1,1-1-1,-1 0 0,1 0 1,0 0-1,-1 0 0,1 0 1,3 2-1,3 1 12,-1 0 0,1-1 1,0 0-1,1 0 0,-1-1 0,1 0 0,0 0 1,-1-1-1,1 0 0,0-1 0,10 1 0,18 0-52,48-2-1,-65-1-440,1 0-1,-1-1 1,1-1 0,-1-1 0,0-1 0,26-10 0,-45 15 333,1-1 0,-1 1 0,1-1 0,-1 0 0,1 0 0,-1 0 0,1 0 0,-1 1-1,0-2 1,1 1 0,-1 0 0,0 0 0,0 0 0,0-1 0,0 1 0,0 0 0,0-1 0,0 1 0,0-1 0,-1 1 0,1-1 0,-1 1 0,1-1 0,-1 0 0,1 1 0,-1-1 0,0 0 0,0 1-1,0-4 1,-1-11-1088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14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0 388 15627,'216'-294'4777,"-195"268"-4115,-18 21-564,5-5 223,0 1 0,0-1-1,1 1 1,13-10 0,-21 18-289,-1 1 0,1-1 0,0 1 1,-1-1-1,1 1 0,0-1 0,0 1 1,-1 0-1,1-1 0,0 1 1,0 0-1,0 0 0,-1 0 0,1-1 1,0 1-1,0 0 0,0 0 1,1 1-1,-1-1-10,-1 0 0,0 0 0,1 1 0,-1-1 0,1 0 0,-1 1-1,1-1 1,-1 1 0,0-1 0,1 0 0,-1 1 0,0-1 0,1 1 0,-1-1 0,0 1 0,0-1 0,1 1 0,-1-1 0,0 1 0,0 0 0,0 0 0,1 5 92,0 0 1,-1 1 0,0-1-1,-1 8 1,1-7-67,-21 211 761,1-13-846,13 24-1365,8-193 1044,2 1 0,1 0 0,2-1 0,12 41 0,2-26-294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16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281 468 12531,'-3'-6'220,"-1"0"1,0 0-1,-1 0 1,1 0-1,-1 1 1,0 0-1,-1 0 1,1 0-1,-1 1 1,0-1-1,0 1 1,-1 1-1,1-1 1,-1 1-1,-6-2 1,8 3-55,0 0 0,1 1 1,-1 0-1,0 0 1,0 0-1,0 1 1,0-1-1,0 1 1,0 0-1,0 1 1,0-1-1,0 1 0,0 0 1,1 0-1,-1 1 1,0-1-1,0 1 1,1 0-1,-1 0 1,1 1-1,0-1 0,-8 7 1,5-2-22,1 0 0,-1 1 1,2 0-1,-1 0 0,1 0 0,0 0 0,1 1 1,0 0-1,0 0 0,1 0 0,-4 18 1,4-13-72,1 0 0,0 0 0,1 0 0,0 0 1,2 0-1,-1 0 0,5 21 0,-4-31-66,0 1 0,0 0 0,1-1 0,0 1 0,0-1 0,0 0-1,0 1 1,1-1 0,-1 0 0,1-1 0,6 7 0,-7-8-7,0 0 0,-1-1 0,1 1-1,0-1 1,1 0 0,-1 0 0,0 0 0,0 0 0,0 0 0,1 0 0,-1 0 0,0-1 0,1 1 0,-1-1 0,1 0-1,-1 1 1,1-1 0,-1 0 0,0-1 0,1 1 0,-1 0 0,1-1 0,-1 1 0,4-2 0,0-1-1,1-1 0,-1 1 1,0-1-1,0 0 0,0-1 0,0 0 1,-1 0-1,0 0 0,0 0 1,0-1-1,-1 0 0,0 0 0,7-12 1,2-7 0,-1 0 0,11-35 1,5-38 42,-25 92 13,0 10-21,9 54 80,-10-43-85,1-1 0,0 1 0,1 0 0,0-1 0,12 24 0,-14-34-28,0-1 1,0 0 0,0 0-1,1-1 1,-1 1-1,1 0 1,-1-1 0,1 0-1,0 1 1,0-1 0,0 0-1,0 0 1,1-1-1,-1 1 1,0-1 0,1 1-1,-1-1 1,1 0 0,-1-1-1,1 1 1,0 0-1,-1-1 1,1 0 0,0 0-1,-1 0 1,1 0 0,0-1-1,6-1 1,5-2 9,0 0 0,-1-1 0,16-7 0,20-7 20,-48 18-34,0-1 1,0 1-1,0 0 0,0-1 0,0 1 0,0-1 0,0 0 1,0 0-1,0 0 0,-1 0 0,1 0 0,-1 0 0,1 0 1,-1 0-1,0-1 0,0 1 0,0 0 0,0-1 0,0 1 0,-1-1 1,1-3-1,2-9-11,-1-1 1,1-20 0,-2 23 5,4-111 19,7-68 10,-7 134-22,-3 27 6,8-35 1,-11 66-8,1 0 0,0-1 0,0 1 0,0 0 0,0 0 0,0 0 0,0-1 0,0 1 0,0 0 0,0 0 0,0 0 0,0-1 0,0 1 0,0 0 0,1 0 0,-1-1 0,0 1 0,0 0 0,0 0 0,0 0 0,0 0 0,0-1 0,0 1 0,1 0 0,-1 0 0,0 0 0,0 0 0,0-1 0,0 1 0,0 0 0,1 0 0,-1 0 0,0 0 0,0 0-1,0 0 1,1 0 0,-1 0 0,0 0 0,0-1 0,1 1 0,-1 0 0,0 0 0,0 0 0,0 0 0,1 0 0,-1 0 0,0 0 0,0 1 0,0-1 0,1 0 0,8 12 11,5 24 7,49 205 110,13 42 82,-74-278-205,0 3 15,-3-10-1,-10-17-12,7 14-5,-1 0 0,0 1-1,0-1 1,0 1 0,0 0 0,-1 0 0,0 0 0,0 1-1,0 0 1,0 0 0,0 1 0,-1-1 0,1 1-1,-1 1 1,-6-2 0,10 3 1,-1-1-1,1 1 0,0 0 1,0 0-1,0 0 1,0 0-1,-1 1 0,1-1 1,0 1-1,0 0 1,0 0-1,0 0 0,0 0 1,0 0-1,0 1 1,1 0-1,-1-1 0,0 1 1,1 0-1,-1 0 1,1 0-1,0 1 0,0-1 1,0 0-1,0 1 1,0-1-1,0 1 0,1 0 1,-1 0-1,1 0 1,-1 0-1,1 0 0,-1 4 1,1-3-3,0-1 1,0 0-1,1 1 1,-1-1-1,1 1 1,0 0-1,0-1 1,0 1-1,0-1 1,0 1-1,1-1 1,0 1-1,0-1 1,0 1-1,0-1 1,0 0-1,1 1 1,-1-1-1,1 0 1,0 0-1,0 0 1,0 0-1,0 0 1,1-1-1,-1 1 1,1-1-1,-1 1 1,1-1-1,0 0 1,6 3-1,-4-2 1,1-1-1,0 1 1,0-1 0,0 0-1,0-1 1,0 1-1,0-1 1,0-1-1,0 1 1,1-1-1,-1 0 1,0 0-1,0-1 1,0 0-1,1 0 1,-1 0-1,6-3 1,-1 0-3,-1-1 1,1 0-1,-1-1 0,0 0 1,0-1-1,0 0 0,-1 0 1,9-10-1,5-8-11,29-40 1,-31 36 8,33-33 0,-53 60 6,0 1 1,0 0-1,0 0 0,0 0 1,0 0-1,0 0 0,0 0 1,1 0-1,-1 1 0,0-1 1,1 0-1,-1 1 0,1-1 1,-1 1-1,1-1 0,-1 1 1,1 0-1,-1 0 0,1-1 1,1 1-1,-1 1 2,-1 0 0,1-1 1,-1 1-1,1 0 0,-1 0 0,0 0 0,1 0 0,-1 0 0,0 0 1,0 0-1,0 1 0,0-1 0,0 0 0,0 1 0,0-1 0,0 1 1,-1-1-1,1 0 0,0 3 0,3 8 19,0 0 0,-1 1-1,0-1 1,-1 1 0,0 0 0,-1-1 0,-1 1-1,0 0 1,0 0 0,-2 0 0,-3 18-1,5-31-21,0 1 0,0-1 0,0 1 0,0-1-1,0 1 1,0 0 0,0-1 0,0 1-1,0-1 1,0 1 0,-1-1 0,1 1 0,0-1-1,0 1 1,-1-1 0,1 1 0,0-1-1,-1 1 1,1-1 0,0 1 0,-1-1 0,1 0-1,-1 1 1,1-1 0,0 0 0,-1 1-1,1-1 1,-1 0 0,0 1 0,0-2-1,1 0 1,-1 1 0,1-1-1,-1 0 1,1 0-1,0 0 1,-1 0 0,1 0-1,0 0 1,0 1-1,0-1 1,0 0 0,0 0-1,0 0 1,0 0-1,0 0 1,0 0 0,1-1-1,0-9 6,1 0-1,1 0 1,0 1-1,0-1 1,1 1-1,7-13 0,-10 20-3,0 0 0,1 0 1,0 0-1,-1 0 0,1 0 0,1 0 0,-1 1 0,0-1 0,1 1 0,-1-1 0,1 1 0,0 0 0,-1 0 0,1 0 0,0 1 0,0-1 0,0 0 0,1 1 0,-1 0 0,0 0 0,1 0 0,-1 0 0,6 0 0,-6 1 4,0 1-1,0 0 1,0 0 0,0 0-1,0 0 1,0 0 0,0 0 0,0 1-1,0 0 1,-1-1 0,1 1 0,-1 0-1,0 0 1,1 0 0,-1 1 0,0-1-1,0 0 1,0 1 0,0-1-1,-1 1 1,1 0 0,2 5 0,2 6 38,-1 0 0,0 0 1,3 19-1,-2-19-6,-6-14-38,0 0 1,0 0-1,0 0 0,0 0 1,0 0-1,0 0 0,0 0 0,0 0 1,0 0-1,0 0 0,1 0 1,-1 1-1,0-1 0,0 0 0,0 0 1,0 0-1,0 0 0,0 0 1,0 0-1,0 0 0,1 0 0,-1 0 1,0 0-1,0 0 0,0 0 1,0 0-1,0 0 0,0 0 0,0-1 1,0 1-1,1 0 0,-1 0 1,0 0-1,0 0 0,0 0 0,0 0 1,0 0-1,0 0 0,0 0 1,0 0-1,0 0 0,0 0 0,0 0 1,1-1-1,-1 1 0,0 0 1,0 0-1,0 0 0,0 0 0,0 0 1,0 0-1,7-25-2,-4 11 5,0 3-5,1 1 1,0 0 0,0 0 0,1 0-1,8-12 1,-12 20 3,0 0-1,0 1 0,0-1 1,1 0-1,-1 1 1,1-1-1,-1 1 1,1 0-1,0 0 0,0-1 1,-1 1-1,1 0 1,0 1-1,0-1 1,0 0-1,0 0 0,0 1 1,0-1-1,0 1 1,0 0-1,0 0 1,0-1-1,1 1 0,-1 1 1,0-1-1,0 0 1,0 0-1,0 1 1,0-1-1,0 1 0,0 0 1,0-1-1,0 1 1,0 0-1,2 2 1,49 32 0,-42-27-1,1 0 1,0 0-1,0-1 0,0-1 0,1 0 0,14 4 0,-2-4-69,1-2-1,0-1 1,0-1 0,47-3-1,-50-1-298,0 2 0,-1 0 0,1 2-1,0 0 1,-1 2 0,40 11 0,-40-8-186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1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39 9626,'0'-15'1758,"0"13"-1628,0 1-1,0-1 0,0 0 0,0 0 0,0 1 0,0-1 0,1 0 0,-1 0 0,1 1 0,-1-1 0,2-2 0,-2 4-62,1 0 0,-1 0 0,0 0 0,1 0 0,-1 0 0,0 1-1,1-1 1,-1 0 0,0 0 0,1 0 0,-1 1 0,0-1 0,0 0-1,1 0 1,-1 1 0,0-1 0,0 0 0,1 0 0,-1 1-1,0-1 1,0 0 0,0 1 0,0-1 0,1 0 0,-1 1 0,0-1-1,0 0 1,0 1 0,0-1 0,0 1 0,5 14 237,-1 0 0,0 1 0,-1-1 0,1 19 0,2 7 112,7 37 138,48 333 1332,-48-286-1379,-4 165 0,-9-266-463,-1-1 0,-1 1 0,-2-1 0,-9 36 0,13-57-42,0-1 0,-1 1-1,0-1 1,1 1-1,-1-1 1,0 0-1,0 1 1,1-1 0,-1 0-1,0 1 1,0-1-1,-3 2 1,4-3-1,-1 0 0,1 1 0,-1-1 0,1 0 0,-1 0 0,1 0 1,-1 0-1,1 1 0,-1-1 0,1 0 0,-1 0 0,1 0 0,-1 0 0,1 0 0,-1 0 0,1 0 0,-1-1 0,1 1 1,-1 0-1,1 0 0,-1 0 0,1 0 0,-1-1 0,1 1 0,-1-1 0,-2-1 3,1 0-1,-1-1 1,1 1 0,0-1 0,0 0-1,0 1 1,1-1 0,-1 0-1,1 0 1,-3-5 0,-8-29 10,0-1 0,-6-44 0,-7-82 41,22 147-54,-6-50-3,3-1-1,3-85 0,5 127-8,0 1 1,1-1-1,2 1 0,0-1 0,2 2 0,1-1 0,1 1 0,1 0 0,15-26 0,-18 39 7,0 0-1,1 1 1,0-1 0,1 2-1,0 0 1,1 0 0,14-10-1,-18 14 6,0 1-1,1 0 1,-1 0 0,1 1-1,0 0 1,0 0-1,0 1 1,1 0-1,-1 0 1,0 1 0,1-1-1,-1 2 1,16-1-1,-20 1 5,0 1 0,0-1 0,0 0 0,0 1 0,-1 0 0,1 0 0,0 0 0,0 0 0,-1 0 0,1 1 0,0-1-1,-1 1 1,1-1 0,-1 1 0,0 0 0,0 0 0,4 4 0,-4-3 5,0 0-1,0 1 1,0-1-1,-1 1 1,1 0-1,-1 0 1,0-1-1,0 1 1,0 0-1,0 0 1,-1 7 0,0 2 24,0-1 1,-1 1 0,-1 0 0,-1 0 0,1-1 0,-2 0 0,-5 15 0,-1-1 103,-1-1 0,-2 0 0,-30 47 0,37-64-371,0 0-1,0 0 0,-1-1 1,0 0-1,0 0 0,-1 0 1,0-1-1,0 0 0,0-1 1,-1 0-1,0 0 0,0-1 1,0 0-1,-17 5 1,26-9 192,-3 0-108,1 1 0,-1-1 0,1 1 0,-1-1 1,0 0-1,1 0 0,-1 0 0,-4-1 0,-1-1-738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57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16 104 12963,'-3'0'273,"-10"0"221,14-4-502,10-5-243,73-43-875,-72 45 1372,1 0-1,0 1 1,23-8-1,-31 13-54,0 0 0,0 0-1,0 0 1,1 1 0,-1 0 0,0 0 0,0 0 0,1 0-1,7 3 1,-10-2-106,0 0 1,0 0-1,0 0 0,0 1 0,0-1 0,-1 1 0,1 0 1,0 0-1,-1 0 0,1 0 0,-1 0 0,0 0 0,0 1 1,1-1-1,-2 1 0,1 0 0,0-1 0,0 1 1,-1 0-1,0 0 0,0 0 0,1 0 0,-2 0 0,1 0 1,0 1-1,-1-1 0,1 0 0,-1 5 0,1 5 131,-1 0-1,0 1 1,-1-1 0,-1 0-1,-4 22 1,-1-9 64,-2 0-1,0 0 1,-19 35 0,-46 68 551,29-53-377,41-70-406,1 0 0,0 1 0,0 0-1,0 0 1,1 0 0,0 0 0,0 0 0,-1 9 0,3-14-41,0 0-1,0 1 1,0-1 0,0 0 0,1 1 0,-1-1 0,1 0 0,-1 1 0,1-1 0,0 0 0,0 0 0,0 1 0,0-1 0,0 0 0,1 0 0,-1 0 0,1-1 0,-1 1 0,1 0 0,-1 0 0,1-1 0,0 1 0,0-1 0,0 0 0,0 1 0,0-1-1,0 0 1,4 1 0,18 8-520,1-1 0,47 10 0,-59-16-244,-1-1 1,1-1-1,0 0 1,-1-1-1,1 0 0,0-1 1,24-4-1,-34 4 594,0 0-1,1 0 1,-1 0-1,0 0 1,0-1 0,0 0-1,0 1 1,0-1-1,0 0 1,0-1 0,-1 1-1,1 0 1,-1-1-1,4-3 1,10-25-1155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1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589 14 14347,'33'0'3482,"-27"3"-1626,-22 0-455,-17-1-771,0-2 1,-53-5 0,18 0-295,-31-1-167,37 1-32,-109 5 0,166 1-138,0-1 1,0 1-1,1-1 0,-1 1 1,0 1-1,1-1 0,-8 4 0,11-4 1,-1-1 0,1 1 0,0 0 0,0 0 0,0 0 0,1 0 0,-1 0-1,0 0 1,0 1 0,0-1 0,1 0 0,-1 0 0,1 0 0,-1 1 0,1-1 0,-1 0-1,1 1 1,0-1 0,0 0 0,0 1 0,-1-1 0,1 1 0,0-1 0,1 0-1,-1 1 1,0-1 0,0 0 0,1 1 0,-1-1 0,2 3 0,23 79-6,14 52-2,-28-67 17,-3 0 0,-2 135 0,-30 137 110,9-167 49,14-157-142,-1-1 38,1 0 0,1-1 1,0 1-1,1 0 1,3 18-1,-3-30-45,0 1-1,0-1 0,0 0 1,1 0-1,-1 0 0,1 1 1,-1-1-1,1-1 1,0 1-1,0 0 0,1 0 1,-1-1-1,0 1 0,1-1 1,0 0-1,-1 0 1,1 0-1,0 0 0,0 0 1,0 0-1,0-1 0,0 0 1,1 1-1,-1-1 1,0-1-1,1 1 0,5 1 1,20 0 26,0 0 1,-1-2 0,32-3 0,88-17-597,-121 16-44,-1-1 0,1-2 0,-1 0 0,37-17 0,-51 19 227,-1-1 0,-1 0 0,1-1 0,-1 0 0,0-1 0,-1 0 1,0 0-1,0-1 0,-1 0 0,0-1 0,-1 0 0,8-12 0,7-20-990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2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549 97 15419,'-20'-24'1649,"-4"4"-1153,-11 5-224,-7 1 1000,-13 5-864,-1 3-80,-6 1-224,0 2-272,6 3-832,1 0 880,8 0-168,12 1-80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2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394 0 17756,'-34'13'1336,"2"-2"-1040,5-4-80,-12 3 336,-5-2-176,-1-3-24,0-1 9,3 1-289,4 4-224,11 3-441,9 8-295,15 4-1168,9 3 1656,15 5-328,10-1-305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2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1 14531,'28'5'1528,"-19"-1"-871,-11-1-249,-16-1 896,-7-1-280,-15-1-392,0-1-176,-7 1-240,3 1-168,6 3-472,7 3-288,12 3-912,2 0 1312,14 1-248,6 0-224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3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 14323,'133'748'6415,"-125"-695"-6162,-1-10-24,-1 0 0,-3 1 0,-1 46 0,-2-89-226,0 0 0,0 0 0,0-1-1,0 1 1,0 0 0,0-1-1,0 1 1,0 0 0,0 0 0,0-1-1,-1 1 1,1 0 0,0-1-1,0 1 1,-1 0 0,1-1 0,-1 1-1,1-1 1,0 1 0,-2 0-1,1-1-3,1-1-1,-1 0 0,0 1 0,0-1 0,1 0 0,-1 0 0,0 1 1,1-1-1,-1 0 0,1 0 0,-1 0 0,1 0 0,-1 0 1,0-2-1,-13-37-157,1-1 0,2 0 0,-10-71 0,12 61 44,-35-236-512,36 209 377,3-130 0,6 190 232,0 1-1,1 0 1,1 0-1,0 0 1,12-31-1,-13 42 20,0 1-1,1 0 0,0 0 1,0 0-1,0 0 0,0 0 1,1 1-1,0-1 0,0 1 0,0 0 1,1 0-1,-1 1 0,1-1 1,0 1-1,-1 0 0,2 1 1,-1-1-1,0 1 0,0 0 1,11-3-1,-6 3 34,1 1 1,-1 1-1,1 0 0,-1 0 0,1 1 1,-1 0-1,0 0 0,1 1 1,-1 1-1,0 0 0,0 0 0,0 1 1,-1 1-1,1-1 0,-1 1 1,11 8-1,-9-5 30,0 0-1,-1 0 1,0 1 0,0 0 0,-1 0 0,0 1-1,-1 0 1,0 1 0,-1 0 0,0 0 0,-1 1-1,8 18 1,-12-24-35,0-1-1,-1 1 1,0 0 0,0 0-1,0-1 1,0 1-1,-1 0 1,0 0-1,0 0 1,-1 0 0,0 0-1,0 0 1,0-1-1,-1 1 1,0 0-1,0-1 1,0 1 0,0-1-1,-1 0 1,0 0-1,0 0 1,-1 0 0,1 0-1,-1-1 1,0 0-1,0 0 1,-9 7-1,0-1-125,-2 0-1,1-1 0,-2-1 0,1 0 0,-1-2 1,0 1-1,0-2 0,-22 5 0,28-7-102,-53 15-2299,57-16 2276,0 0 0,1 1 1,-1 0-1,1 0 0,0 0 0,0 1 0,0 0 0,-6 6 0,-5 10-836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5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565 38 11835,'22'5'1884,"-22"-5"-1836,0 1 0,0-1 0,0 0-1,0 1 1,0-1 0,0 0 0,0 0 0,0 1 0,-1-1 0,1 0-1,0 0 1,0 1 0,0-1 0,0 0 0,0 0 0,-1 1 0,1-1-1,0 0 1,0 0 0,-1 0 0,1 0 0,0 1 0,0-1 0,0 0-1,-1 0 1,1 0 0,0 0 0,-1 0 0,1 0 0,0 0 0,0 1-1,-1-1 1,1 0 0,0 0 0,0 0 0,-1 0 0,-45 11 1818,40-10-1926,-37 7 472,0-1 1,0-2-1,-59-2 1,77-4-386,0-1 1,0-1-1,0-2 1,0 0-1,1-2 1,0 0-1,-28-13 0,28 6-15,19 11-9,-1-1 0,1 1 0,-1 1 0,1-1 0,-1 1 0,-6-2-1,12 4-1,-1 0-1,1 1 0,0-1 0,0 0 1,0 0-1,0 0 0,-1 0 0,1 1 1,0-1-1,0 0 0,0 0 0,0 1 1,0-1-1,0 0 0,-1 0 0,1 1 1,0-1-1,0 0 0,0 0 0,0 1 1,0-1-1,0 0 0,0 0 0,0 1 1,0-1-1,0 0 0,1 0 0,-1 1 1,0-1-1,0 0 0,0 0 0,0 1 1,0-1-1,0 0 0,0 0 0,1 0 1,-1 1-1,6 15-3,-5-14 4,20 57 29,-1 1 0,14 82 0,-28-102 47,-1 1-1,-2-1 0,-2 1 0,-6 71 0,-21 53 336,12-82 55,-5 98 1,19-172-396,0-1 0,0 1 0,1-1 0,0 0 0,0 1 0,5 13 0,-5-19-36,0 0 0,1 0 0,0 0-1,-1 0 1,1 0 0,0 0 0,0 0 0,1 0-1,-1-1 1,1 1 0,-1-1 0,1 1 0,0-1-1,0 0 1,0 0 0,0-1 0,0 1 0,6 2-1,2-1 34,0 0-1,0-1 0,0 0 0,0 0 0,1-1 1,18-1-1,71-10 20,-62 5-223,-16 2 39,2 1-864,0-1 1,-1-2-1,32-9 1,-42 8 179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6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53 16275,'-38'0'977,"-2"-2"-929,-1-3-40,-5 2 96,-1-1-104,4-3-192,6-2-168,6 3-833,6-1 1033,8 2-152,7 1-120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6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116 112 8394,'0'1'148,"1"0"1,-1 0-1,0 0 1,0 0-1,0 1 0,0-1 1,0 0-1,0 0 1,0 0-1,0 0 1,0 0-1,0 0 1,0 0-1,-1 0 0,1 0 1,-1 2-1,-1 2 292,1 8-40,0 0 0,0 0 1,1 0-1,1 0 0,0 0 0,1 0 0,0 0 0,1-1 1,1 1-1,0-1 0,0 1 0,2-1 0,-1-1 0,15 23 1,-15-26-292,1 0 1,0-1-1,1 0 1,-1 0-1,1 0 1,1-1-1,-1 0 1,1 0-1,10 5 1,-11-8-27,-1 0 1,1-1 0,-1 1 0,1-1 0,0 0 0,0-1-1,0 0 1,0 0 0,0-1 0,0 1 0,0-1 0,0-1-1,10-1 1,-10 0-41,-1 1 0,1-1 0,-1-1 1,0 1-1,1-1 0,-1 0 0,0 0 0,-1-1 0,1 0 0,-1 0 0,1 0 0,-1-1 0,-1 0 0,1 0 1,-1 0-1,1 0 0,-2-1 0,1 1 0,0-1 0,-1 0 0,0 0 0,-1-1 0,1 1 0,2-12 0,-3 8-17,0-1 0,0 0 0,-1 0 0,0-1-1,-1 1 1,0 0 0,-1 0 0,0 0 0,0 0-1,-2 0 1,1 0 0,-1 0 0,-1 1 0,-6-14 0,4 14-15,0-1 0,0 1-1,-1 1 1,0-1 0,-1 1 0,0 1 0,-1-1 0,1 2 0,-2-1 0,1 1 0,-1 0 0,-14-7 0,17 11-72,0-1 0,0 2-1,-1-1 1,1 1 0,-1 0-1,0 0 1,1 1 0,-1 0-1,0 1 1,0-1 0,0 2-1,1-1 1,-1 1-1,0 0 1,0 1 0,1-1-1,-1 2 1,1-1 0,-12 6-1,9-2-203,0 0 0,0 0 0,1 1 0,0 0 0,1 0-1,0 1 1,-13 15 0,10-9 97,1 1 0,0 1 0,1 0 1,-9 18-1,-9 35-621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6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652 11 12915,'14'1'3736,"-40"-4"-1840,4 0-1420,-1 0 0,1 2 0,-1 0 0,-29 3 0,-91 18 151,73-9-400,-162 16-1317,229-27 944,0 1 0,0-1 1,0 1-1,0 0 0,0-1 0,1 1 0,-1 1 0,0-1 0,0 0 1,1 1-1,-1-1 0,-2 3 0,4-2 73,-1 0-1,1 0 1,0 0 0,-1 0-1,1 0 1,0 0-1,0 0 1,1 0 0,-1 0-1,0 0 1,1 0 0,-1 0-1,1 1 1,0-1 0,-1 0-1,1 0 1,1 4-1,3 34-692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7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217 720 15475,'-16'-93'1105,"-4"-8"-905,-1 1-96,-7 8 328,-1 5-288,1 15-336,4 8-208,5 19 344,-1 7-80,9 11-80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4:57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131 250 10226,'1'-8'291,"1"-4"246,0 0 0,-1-20 0,-1 32-497,1-1 1,-1 1-1,0-1 1,0 1-1,0-1 1,0 1-1,0-1 1,0 1-1,0-1 1,0 1-1,0-1 1,0 1-1,0-1 1,-1 1-1,1-1 1,0 1-1,0-1 1,0 1-1,-1-1 1,1 1-1,0 0 1,-1-1-1,1 1 0,0-1 1,-1 1-1,1 0 1,0-1-1,-1 1 1,1 0-1,-1-1 1,1 1-1,0 0 1,-1 0-1,1 0 1,-1-1-1,1 1 1,-1 0-1,1 0 1,-1 0-1,1 0 1,-1 0-1,1 0 1,-1 0-1,1 0 1,-1 0-1,1 0 1,-1 0-1,1 0 1,-1 0-1,1 0 0,-1 1 1,1-1-1,-1 0 1,1 0-1,0 0 1,-1 1-1,1-1 1,-1 0-1,1 1 1,0-1-1,-1 0 1,0 1-1,-3 3 222,0-1-1,-1 1 0,2 0 0,-7 7 1,-1 6 66,1-1 1,0 1-1,1 1 1,1 0-1,0 0 0,1 1 1,2-1-1,-6 28 1,6-19-188,2 0 0,1 0 1,1 0-1,1 1 0,5 42 0,-3-59-127,0 1-1,1-1 0,0 1 0,0-1 1,1 0-1,1 0 0,0-1 1,0 1-1,1-1 0,0 0 0,1-1 1,0 1-1,1-1 0,0-1 1,0 1-1,1-1 0,0-1 0,0 0 1,1 0-1,0-1 0,0 0 1,1 0-1,-1-2 0,1 1 1,0-1-1,0-1 0,1 0 0,-1 0 1,19 1-1,-13-3 3,-1 0-1,0-2 1,1 0 0,-1 0-1,0-2 1,0 0-1,0-1 1,0 0 0,-1-1-1,0-1 1,18-9 0,-15 4-8,0 0 1,0-1 0,-1-1 0,-1 0 0,0-1 0,-1-1-1,-1-1 1,14-18 0,-12 13 12,-1-2 0,-1 0 0,-1-1 0,-2 0 0,0-1 0,-1 0 0,-1 0 0,-2-1 0,-1 0 0,0-1 0,-2 1 0,-2-1 0,0 0-1,-2-28 1,-1 40 1,-1-1 0,-1 1 0,0 0 0,0 0 0,-2 1 0,0-1 0,-1 1 0,-9-18 0,11 25-33,-1 0 0,1 1 1,-1-1-1,-1 1 1,1 0-1,-1 1 1,0-1-1,0 1 0,0 0 1,-1 0-1,0 1 1,0 0-1,0 0 0,0 1 1,-1 0-1,1 0 1,-12-2-1,5 3-196,0 0-1,-1 1 0,1 0 1,-1 1-1,1 1 1,-1 1-1,1 0 0,0 0 1,-24 9-1,10-2-77,0 2 0,1 1 0,-44 27-1,-7 12-388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7:58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1049 14059,'43'-56'883,"-1"-1"0,-3-2 1,58-121-1,-69 113-496,-3-2 1,18-82-1,-34 112-241,-2-1-1,-2 0 1,-1-1-1,-3 1 0,-4-60 1,2 91-119,0 1 0,0 0 1,-1-1-1,-1 1 0,1 0 0,-1 0 1,-1 0-1,-4-9 0,7 15-23,-1 1-1,1-1 1,0 0-1,-1 0 1,1 0-1,-1 1 0,1-1 1,-1 1-1,0-1 1,0 1-1,0 0 1,0 0-1,0 0 1,0 0-1,0 0 1,0 0-1,0 0 1,0 1-1,0-1 1,0 1-1,-1 0 1,1-1-1,0 1 0,0 0 1,-1 0-1,1 0 1,0 1-1,0-1 1,-1 1-1,1-1 1,0 1-1,0 0 1,0-1-1,-4 3 1,1 0 4,-1 1-1,1-1 1,0 1 0,0 0 0,0 1 0,0-1 0,1 1 0,-1 0 0,1 0 0,0 0 0,1 1 0,-6 11 0,1 0 22,1 0 1,0 1-1,-5 24 1,5-6 19,1 0 0,2 0 0,2 1 0,1-1 0,1 1-1,6 36 1,5 2 94,38 137 0,-34-161-79,24 56 0,-33-93-56,1 0-1,0 0 1,1-1 0,0 0 0,1 0-1,1-1 1,0 0 0,19 16-1,-26-25-6,0-1 0,0 1-1,1-1 1,-1 0-1,1 0 1,0 0 0,0-1-1,0 1 1,0-1-1,0 0 1,0 0-1,0 0 1,0-1 0,0 1-1,0-1 1,0 0-1,0 0 1,0 0-1,1-1 1,-1 0 0,0 0-1,0 0 1,0 0-1,0 0 1,-1-1-1,1 0 1,0 1 0,0-1-1,-1-1 1,0 1-1,1-1 1,3-3 0,8-7 3,-1-1 0,-1-1 0,0 0 0,-1-1 0,-1 0 0,19-34 0,44-115 20,-72 161-24,53-150 30,-51 141-29,-10 34 13,1 1 0,1 0-1,1-1 1,0 1 0,2 0-1,1 1 1,3 24 0,-2-32-3,1 0 0,0 0 0,2 0 0,-1 0 0,2-1 0,0 0 0,1 0 1,0 0-1,1 0 0,0-1 0,18 23 0,-23-33-11,0-1 0,1 0 1,-1 1-1,0-1 0,1 0 0,-1-1 1,1 1-1,0 0 0,0-1 0,0 1 1,-1-1-1,1 0 0,0 0 0,1 0 1,3 0-1,-6-1-1,1 0 1,0 0-1,0 0 1,0 0-1,-1-1 1,1 1-1,0-1 0,0 1 1,-1-1-1,1 0 1,0 0-1,-1 1 0,1-1 1,-1 0-1,1 0 1,-1-1-1,1 1 1,-1 0-1,0 0 0,0-1 1,1 1-1,-1 0 1,0-1-1,0 0 1,-1 1-1,1-1 0,1-2 1,1-4-2,0 0 1,0 0 0,-1 0-1,0 0 1,0 0-1,-1-1 1,0 1-1,0 0 1,-1-1 0,-2-16-1,0 13 0,-1 0-1,0 0 1,0 0-1,-1 1 1,-1-1-1,-11-20 1,5 15-1,0 0 1,-1 1 0,-1 0-1,0 1 1,-1 1-1,-1 0 1,0 1-1,-32-21 1,19 19 5,22 12 0,0 1-1,0-2 1,1 1 0,-7-5 0,13 7-2,0 1 0,0-1 1,0 1-1,0 0 0,0-1 0,0 1 1,0 0-1,0-1 0,0 1 1,0 0-1,0 0 0,0 0 1,0 0-1,2 1 0,59-3 27,0-3 0,71-14-1,118-41 46,-259 63-70,1 0 0,-1 1-1,1-1 1,0 1 0,0 1-1,0 0 1,1-1-1,-1 2 1,1-1 0,1 1-1,-1 0 1,1 0 0,0 1-1,-6 10 1,4-6 5,0 1 0,1 0-1,0 1 1,1-1 0,1 1 0,0 0 0,-5 27 0,8-33-3,-2 37 30,3-41-32,0 0 0,0 0 0,1 0 0,-1 0 0,1 0 0,0 0-1,0 0 1,0 0 0,0 0 0,0 0 0,3 4 0,-3-6-3,-1-1 1,1 1-1,-1-1 0,1 1 1,-1 0-1,1-1 1,0 1-1,-1-1 0,1 1 1,0-1-1,-1 0 0,1 1 1,0-1-1,0 0 0,-1 1 1,1-1-1,0 0 0,0 0 1,0 0-1,0 0 1,-1 1-1,1-1 0,0 0 1,0-1-1,1 1 0,0 0 1,0-1 1,1 0-1,-1 0 0,0 0 0,0 0 0,1 0 0,-1 0 0,3-4 1,5-3 3,0-1 1,13-16-1,-18 18-1,17-18 5,-4 3-6,21-19 1,-33 36-2,0 0 0,0 0 0,0 1 1,1 0-1,-1 0 0,1 0 0,0 1 0,12-4 1,-17 6-3,1 0 1,0 1 0,0-1-1,0 1 1,0 0 0,0 0-1,0 0 1,0 0 0,0 1-1,0-1 1,0 1 0,0 0-1,0-1 1,-1 2 0,1-1-1,0 0 1,2 2 0,0 0-1,0 1 1,0-1-1,-1 1 1,1 1 0,-1-1-1,0 0 1,-1 1 0,5 6-1,3 8 4,0 1 0,-2 0 0,12 35 0,-3 3 7,-2 0 0,-3 2 0,6 69 0,-11-37 40,-5 127 0,-13-89 20,7-113-49,0-1 1,-1-1-1,0 1 1,-2-1 0,-12 26-1,18-39-15,-1 0-1,0 0 1,0 0-1,0 0 1,0-1 0,0 1-1,0 0 1,-1-1-1,1 1 1,0-1-1,-1 1 1,1-1 0,-1 0-1,0 1 1,1-1-1,-1 0 1,0 0-1,0 0 1,0 0 0,0-1-1,0 1 1,0 0-1,-2 0 1,3-1 0,-1-1-1,1 1 1,0 0 0,0-1-1,0 1 1,0-1 0,0 1-1,0-1 1,0 1 0,0-1-1,0 0 1,0 1 0,0-1-1,0 0 1,0 0 0,-1-1-1,0-2 9,0 1 1,-1-1-1,1 1 0,0-1 0,1 0 0,-2-5 1,-4-14 34,2 0 0,0 0 0,2-1 0,1 0 1,1 1-1,0-1 0,6-41 0,2 14 13,2-1-1,24-74 1,-16 78-216,1 0 0,3 2 0,2 0 0,31-45 0,131-159-2381,-150 205 1972,-17 13-161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8:20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8474,'5'42'3867,"10"30"-2349,-5-27-753,28 123 683,32 173 270,-68-313-1524,-4-27-111,-1-7-12,-10-42 48,3-8-83,3 0-1,2 0 0,2 0 1,3-1-1,9-61 0,-8 107-22,2 0 1,-1-1-1,1 1 0,1 0 0,0 1 1,1-1-1,8-14 0,-11 22-6,-1 1 0,1 0 0,-1 0 0,1 0 0,0 0 1,0 0-1,0 0 0,0 0 0,0 1 0,0-1 0,0 1 0,0-1 0,1 1 0,-1 0 1,1 0-1,-1 0 0,1 0 0,-1 0 0,1 1 0,0-1 0,-1 1 0,1 0 0,0-1 0,-1 1 1,1 0-1,0 1 0,-1-1 0,1 0 0,-1 1 0,1 0 0,0-1 0,-1 1 0,1 0 0,-1 0 1,0 1-1,1-1 0,-1 0 0,3 3 0,3 2 29,1 0 0,-2 1 0,1 0 0,-1 1 0,0 0 0,0 0 1,-1 0-1,0 1 0,-1 0 0,9 18 0,-10-18 0,0 0 1,-1 0-1,0 0 0,0 0 1,-1 1-1,0-1 0,-1 1 1,0-1-1,-1 1 0,0 0 1,0-1-1,-2 11 1,1-17-28,0 0 1,1 0 0,-1 0 0,0 0 0,-1 0 0,1-1 0,-1 1 0,1 0 0,-1-1 0,0 1 0,0-1-1,0 1 1,0-1 0,0 0 0,0 0 0,-1 0 0,1 0 0,-1 0 0,1-1 0,-1 1 0,0-1-1,0 1 1,0-1 0,1 0 0,-6 1 0,-5 0-169,-1 0 0,1-1 1,-1 0-1,-23-3 0,24 1 12,0 1 1,0 0-1,-18 3 1,0 7-129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8:15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251 134 5681,'-9'-31'1007,"7"24"-258,-1 0-1,1-1 0,-1 1 0,-7-13 0,8 17-490,0 1 0,0-1 0,-1 1 0,1-1 1,0 1-1,-1 0 0,0 0 0,1 0 0,-1 0 0,0 1 0,0-1 1,0 1-1,0 0 0,0 0 0,-5-1 0,5 1-142,-1 0 1,0 0-1,1 0 0,-1 1 0,0 0 1,0 0-1,1 0 0,-1 0 0,0 1 0,1-1 1,-1 1-1,0 0 0,1 0 0,-1 0 1,-5 4-1,4-2-27,1 0 0,-1 0 1,1 0-1,0 1 0,0 0 0,1-1 1,-1 2-1,1-1 0,0 0 0,-3 5 0,-2 8 77,0-1-1,1 1 0,1 0 0,1 1 0,-5 25 0,4-10 36,2-1 1,0 1 0,3-1 0,0 1 0,3 0 0,0-1 0,8 34 0,-7-49-139,1 1 0,1-1 0,1 0 0,0 0 0,1-1 0,1 1 0,0-1 1,2-1-1,0 0 0,0 0 0,1-1 0,1-1 0,0 0 0,18 14 0,-24-22-39,0 0 0,1-1 0,0 0-1,0 0 1,0-1 0,0 0-1,1 0 1,-1-1 0,1 1-1,0-2 1,0 1 0,-1-1-1,16 0 1,-17-1-9,1-1 1,-1 0-1,0 0 0,0 0 0,0-1 0,0 0 1,0 0-1,0 0 0,-1-1 0,1 0 0,-1 0 1,1-1-1,-1 1 0,0-1 0,-1 0 1,1 0-1,7-10 0,3-5 4,-2-1-1,0 0 1,-1-1-1,-2-1 1,0 0 0,-1 0-1,9-35 1,-8 17-19,-2 0 0,-2 0 0,2-66 0,-7 92 4,-2 0-1,0-1 0,0 1 0,-1 0 0,-1 1 1,0-1-1,-1 0 0,-1 1 0,-11-25 0,10 28 2,0 1-1,0 0 0,-1 1 0,1-1 0,-2 1 0,1 1 0,-1-1 0,-1 1 0,1 1 0,-1-1 0,0 2 0,-1-1 1,-15-6-1,12 7-42,0 0 0,0 1 1,0 0-1,-1 1 1,0 1-1,1 0 0,-1 1 1,0 0-1,0 1 1,-23 3-1,29-1-148,-1-1 0,1 1 1,-1 1-1,1 0 0,0 0 0,0 0 0,0 1 1,0 0-1,1 1 0,-1 0 0,1 0 0,1 0 1,-1 1-1,1 0 0,0 0 0,0 1 0,-10 14 1,-7 24-417,3 1-199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8:15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 6513,'4'-7'530,"0"-1"0,0 1 0,1 0 0,0 0 0,0 1 0,1 0 0,10-10 0,-13 14-361,0 0 1,-1 1 0,1-1-1,0 1 1,0 0-1,0 0 1,0 0 0,0 0-1,0 0 1,0 1-1,0-1 1,1 1 0,-1 0-1,0 0 1,0 0-1,0 0 1,0 1 0,0-1-1,1 1 1,-1 0-1,0 0 1,0 0 0,5 3-1,-4-2-36,1 0 0,0 0-1,-1 1 1,1 0 0,-1 0 0,0 0-1,0 1 1,0-1 0,-1 1-1,1 0 1,-1 0 0,0 0 0,0 0-1,0 1 1,3 6 0,-3-3-32,-1-1 0,0 0 0,0 1 0,0-1 0,-1 1 0,-1 0 0,1 0 0,-1-1 0,-1 12 0,-3 6 38,-1 0-1,-1-1 1,-1 0-1,-1 0 1,-15 30-1,-10 12 136,-12 29 359,45-94-614,-1 0-1,1 0 1,0 0-1,-1 0 1,1 0 0,0-1-1,-1 1 1,1 0 0,0 0-1,0 0 1,0 0 0,0 0-1,0 0 1,0 0 0,0 0-1,0 0 1,0 0 0,0 0-1,1 0 1,-1 0-1,0 0 1,1 0 0,-1-1-1,1 1 1,-1 0 0,1 0-1,-1 0 1,1-1 0,-1 1-1,1 0 1,0-1 0,0 1-1,-1 0 1,1-1-1,0 1 1,0-1 0,-1 1-1,1-1 1,0 1 0,0-1-1,0 0 1,0 1 0,0-1-1,0 0 1,1 0 0,6 1 71,1 0 1,-1 0-1,0-1 1,13-2-1,-4 1-1,114 4 216,-113-1-679,1 1 1,-1 0 0,0 1-1,35 13 1,-13-2-419,-35-14 272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8:25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1 589 12723,'86'-111'2345,"79"-112"718,-133 175-2238,-2-1-1,40-91 0,-62 123-163,-12 35-41,0-4-618,-77 474 1097,62-348-1035,18-127-275,1-9-43,-1-1 0,1 1 0,0-1 0,-1 1 0,0-1 0,1 1 0,-2-1 0,1 0 0,0 1-1,-3 4 1,3-9-68,1 1 0,-1-1 0,1 0 0,-1 0 0,1 0 0,-1 0 0,1 0 0,0 0 0,-1 0 0,1 1 0,0-1-1,0 0 1,0 0 0,0 0 0,0 0 0,0 0 0,0 0 0,0 0 0,0-1 0,7-7-758,6 0-57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8:25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73 5985,'20'-73'4109,"-19"85"481,-4 15-3429,-37 238 2991,-37 130-2776,56-311-2507,35-109-5983,1 2 5624,-4 4 198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8:26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9738,'0'-1'105,"1"1"0,0-1 0,0 0 0,0 0 1,0 1-1,0-1 0,0 1 0,0-1 0,0 1 0,0-1 0,0 1 0,0-1 0,0 1 0,0 0 0,2-1 0,-2 1-35,-1 1-1,0-1 1,1 0-1,-1 0 1,1 0-1,-1 1 0,0-1 1,1 0-1,-1 0 1,1 1-1,-1-1 0,0 0 1,1 1-1,-1-1 1,0 0-1,0 1 0,1-1 1,-1 1-1,0-1 1,0 0-1,1 1 0,-1-1 1,0 1-1,0-1 1,0 1-1,1 5 456,0 0 0,-1 0 0,1 0 0,-2 11 0,0-6-309,-7 93 2360,4-65-1300,2 77 0,2-112-1222,0-1 0,1 1 0,-1-1 1,1 0-1,0 0 0,0 1 1,0-1-1,1 0 0,-1 0 1,1 0-1,0 0 0,0-1 1,0 1-1,0 0 0,0-1 1,0 1-1,1-1 0,-1 0 1,1 0-1,0 0 0,0 0 1,-1 0-1,1 0 0,0-1 1,1 0-1,-1 1 0,5 0 1,9 2 59,-1-1 0,0-1 0,1 0 0,25-1 0,-11-1-29,4 2-89,51 3-246,-77-4-104,0 1 0,0 0 0,-1 0 0,1 1-1,-1 0 1,1 1 0,9 5 0,-1 7-841,-16-14 368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8:26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0 12915,'-17'30'1584,"4"4"-952,12 2-216,-2 5 1513,-1 8-1385,-2 3-96,5 2 16,-1-1-40,2-6-240,0-5-192,-1-10-480,-2-3-232,-2-14-1361,-4-5 1745,1-10-336,1-2-240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8:52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636 17 10450,'1'0'182,"0"-1"0,0 1-1,0-1 1,-1 0 0,1 0 0,0 1-1,0-1 1,-1 0 0,1 0 0,-1 0-1,1 0 1,-1 0 0,1 0 0,-1 0-1,1-1 1,-20 0 1173,14 2-1390,-82 2 1667,-123 19 0,121-6-2118,-113 35 0,195-48 144,5-2 133,0 0 1,0 1-1,0-1 1,0 1-1,0-1 0,0 1 1,0 0-1,0 0 1,1 0-1,-1 0 1,0 0-1,0 0 1,-1 2-1,21 1-1295,6-1 638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0:38:52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657 7 10202,'22'-4'1349,"-21"2"-503,-15 1 7,-22 6 39,0 0 0,1 2 0,-57 20 0,39-11-420,-48 14 134,32-9-871,-96 18 0,165-39 214,-38 3-1468,36-3 1471,0 0-1,0 0 0,0 0 0,1 0 0,-1-1 0,0 1 0,0-1 1,0 0-1,0 1 0,1-1 0,-1 0 0,0 0 0,1 0 0,-1 0 1,1 0-1,-3-3 0,-4-9-578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170" Type="http://schemas.openxmlformats.org/officeDocument/2006/relationships/customXml" Target="../ink/ink85.xml"/><Relationship Id="rId226" Type="http://schemas.openxmlformats.org/officeDocument/2006/relationships/customXml" Target="../ink/ink113.xml"/><Relationship Id="rId268" Type="http://schemas.openxmlformats.org/officeDocument/2006/relationships/customXml" Target="../ink/ink134.xml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279" Type="http://schemas.openxmlformats.org/officeDocument/2006/relationships/image" Target="../media/image139.png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290" Type="http://schemas.openxmlformats.org/officeDocument/2006/relationships/customXml" Target="../ink/ink145.xml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248" Type="http://schemas.openxmlformats.org/officeDocument/2006/relationships/customXml" Target="../ink/ink124.xml"/><Relationship Id="rId269" Type="http://schemas.openxmlformats.org/officeDocument/2006/relationships/image" Target="../media/image134.png"/><Relationship Id="rId12" Type="http://schemas.openxmlformats.org/officeDocument/2006/relationships/customXml" Target="../ink/ink6.xml"/><Relationship Id="rId33" Type="http://schemas.openxmlformats.org/officeDocument/2006/relationships/image" Target="../media/image16.png"/><Relationship Id="rId108" Type="http://schemas.openxmlformats.org/officeDocument/2006/relationships/customXml" Target="../ink/ink54.xml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54" Type="http://schemas.openxmlformats.org/officeDocument/2006/relationships/customXml" Target="../ink/ink27.xml"/><Relationship Id="rId75" Type="http://schemas.openxmlformats.org/officeDocument/2006/relationships/image" Target="../media/image37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61" Type="http://schemas.openxmlformats.org/officeDocument/2006/relationships/image" Target="../media/image80.png"/><Relationship Id="rId182" Type="http://schemas.openxmlformats.org/officeDocument/2006/relationships/customXml" Target="../ink/ink91.xml"/><Relationship Id="rId217" Type="http://schemas.openxmlformats.org/officeDocument/2006/relationships/image" Target="../media/image108.png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259" Type="http://schemas.openxmlformats.org/officeDocument/2006/relationships/image" Target="../media/image129.png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5.xml"/><Relationship Id="rId291" Type="http://schemas.openxmlformats.org/officeDocument/2006/relationships/image" Target="../media/image145.png"/><Relationship Id="rId44" Type="http://schemas.openxmlformats.org/officeDocument/2006/relationships/customXml" Target="../ink/ink22.xml"/><Relationship Id="rId65" Type="http://schemas.openxmlformats.org/officeDocument/2006/relationships/image" Target="../media/image32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51" Type="http://schemas.openxmlformats.org/officeDocument/2006/relationships/image" Target="../media/image75.png"/><Relationship Id="rId172" Type="http://schemas.openxmlformats.org/officeDocument/2006/relationships/customXml" Target="../ink/ink86.xml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28" Type="http://schemas.openxmlformats.org/officeDocument/2006/relationships/customXml" Target="../ink/ink114.xml"/><Relationship Id="rId249" Type="http://schemas.openxmlformats.org/officeDocument/2006/relationships/image" Target="../media/image124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281" Type="http://schemas.openxmlformats.org/officeDocument/2006/relationships/image" Target="../media/image140.png"/><Relationship Id="rId34" Type="http://schemas.openxmlformats.org/officeDocument/2006/relationships/customXml" Target="../ink/ink17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141" Type="http://schemas.openxmlformats.org/officeDocument/2006/relationships/image" Target="../media/image70.png"/><Relationship Id="rId7" Type="http://schemas.openxmlformats.org/officeDocument/2006/relationships/image" Target="../media/image3.png"/><Relationship Id="rId162" Type="http://schemas.openxmlformats.org/officeDocument/2006/relationships/customXml" Target="../ink/ink81.xml"/><Relationship Id="rId183" Type="http://schemas.openxmlformats.org/officeDocument/2006/relationships/image" Target="../media/image91.png"/><Relationship Id="rId218" Type="http://schemas.openxmlformats.org/officeDocument/2006/relationships/customXml" Target="../ink/ink109.xml"/><Relationship Id="rId239" Type="http://schemas.openxmlformats.org/officeDocument/2006/relationships/image" Target="../media/image119.png"/><Relationship Id="rId250" Type="http://schemas.openxmlformats.org/officeDocument/2006/relationships/customXml" Target="../ink/ink125.xml"/><Relationship Id="rId271" Type="http://schemas.openxmlformats.org/officeDocument/2006/relationships/image" Target="../media/image135.png"/><Relationship Id="rId24" Type="http://schemas.openxmlformats.org/officeDocument/2006/relationships/customXml" Target="../ink/ink12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131" Type="http://schemas.openxmlformats.org/officeDocument/2006/relationships/image" Target="../media/image65.png"/><Relationship Id="rId152" Type="http://schemas.openxmlformats.org/officeDocument/2006/relationships/customXml" Target="../ink/ink76.xml"/><Relationship Id="rId173" Type="http://schemas.openxmlformats.org/officeDocument/2006/relationships/image" Target="../media/image86.png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229" Type="http://schemas.openxmlformats.org/officeDocument/2006/relationships/image" Target="../media/image114.png"/><Relationship Id="rId240" Type="http://schemas.openxmlformats.org/officeDocument/2006/relationships/customXml" Target="../ink/ink120.xml"/><Relationship Id="rId261" Type="http://schemas.openxmlformats.org/officeDocument/2006/relationships/image" Target="../media/image130.png"/><Relationship Id="rId14" Type="http://schemas.openxmlformats.org/officeDocument/2006/relationships/customXml" Target="../ink/ink7.xml"/><Relationship Id="rId35" Type="http://schemas.openxmlformats.org/officeDocument/2006/relationships/image" Target="../media/image17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8" Type="http://schemas.openxmlformats.org/officeDocument/2006/relationships/customXml" Target="../ink/ink4.xml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42" Type="http://schemas.openxmlformats.org/officeDocument/2006/relationships/customXml" Target="../ink/ink71.xml"/><Relationship Id="rId163" Type="http://schemas.openxmlformats.org/officeDocument/2006/relationships/image" Target="../media/image81.png"/><Relationship Id="rId184" Type="http://schemas.openxmlformats.org/officeDocument/2006/relationships/customXml" Target="../ink/ink92.xml"/><Relationship Id="rId219" Type="http://schemas.openxmlformats.org/officeDocument/2006/relationships/image" Target="../media/image109.png"/><Relationship Id="rId230" Type="http://schemas.openxmlformats.org/officeDocument/2006/relationships/customXml" Target="../ink/ink115.xml"/><Relationship Id="rId251" Type="http://schemas.openxmlformats.org/officeDocument/2006/relationships/image" Target="../media/image125.png"/><Relationship Id="rId25" Type="http://schemas.openxmlformats.org/officeDocument/2006/relationships/image" Target="../media/image12.png"/><Relationship Id="rId46" Type="http://schemas.openxmlformats.org/officeDocument/2006/relationships/customXml" Target="../ink/ink23.xml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32" Type="http://schemas.openxmlformats.org/officeDocument/2006/relationships/customXml" Target="../ink/ink66.xml"/><Relationship Id="rId153" Type="http://schemas.openxmlformats.org/officeDocument/2006/relationships/image" Target="../media/image76.png"/><Relationship Id="rId174" Type="http://schemas.openxmlformats.org/officeDocument/2006/relationships/customXml" Target="../ink/ink87.xml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220" Type="http://schemas.openxmlformats.org/officeDocument/2006/relationships/customXml" Target="../ink/ink110.xml"/><Relationship Id="rId241" Type="http://schemas.openxmlformats.org/officeDocument/2006/relationships/image" Target="../media/image120.png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283" Type="http://schemas.openxmlformats.org/officeDocument/2006/relationships/image" Target="../media/image141.png"/><Relationship Id="rId78" Type="http://schemas.openxmlformats.org/officeDocument/2006/relationships/customXml" Target="../ink/ink39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143" Type="http://schemas.openxmlformats.org/officeDocument/2006/relationships/image" Target="../media/image71.png"/><Relationship Id="rId164" Type="http://schemas.openxmlformats.org/officeDocument/2006/relationships/customXml" Target="../ink/ink82.xml"/><Relationship Id="rId185" Type="http://schemas.openxmlformats.org/officeDocument/2006/relationships/image" Target="../media/image92.png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52" Type="http://schemas.openxmlformats.org/officeDocument/2006/relationships/customXml" Target="../ink/ink126.xml"/><Relationship Id="rId273" Type="http://schemas.openxmlformats.org/officeDocument/2006/relationships/image" Target="../media/image136.png"/><Relationship Id="rId47" Type="http://schemas.openxmlformats.org/officeDocument/2006/relationships/image" Target="../media/image23.png"/><Relationship Id="rId68" Type="http://schemas.openxmlformats.org/officeDocument/2006/relationships/customXml" Target="../ink/ink34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image" Target="../media/image66.png"/><Relationship Id="rId154" Type="http://schemas.openxmlformats.org/officeDocument/2006/relationships/customXml" Target="../ink/ink77.xml"/><Relationship Id="rId175" Type="http://schemas.openxmlformats.org/officeDocument/2006/relationships/image" Target="../media/image87.png"/><Relationship Id="rId196" Type="http://schemas.openxmlformats.org/officeDocument/2006/relationships/customXml" Target="../ink/ink98.xml"/><Relationship Id="rId200" Type="http://schemas.openxmlformats.org/officeDocument/2006/relationships/customXml" Target="../ink/ink100.xml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42" Type="http://schemas.openxmlformats.org/officeDocument/2006/relationships/customXml" Target="../ink/ink121.xml"/><Relationship Id="rId263" Type="http://schemas.openxmlformats.org/officeDocument/2006/relationships/image" Target="../media/image131.png"/><Relationship Id="rId284" Type="http://schemas.openxmlformats.org/officeDocument/2006/relationships/customXml" Target="../ink/ink142.xml"/><Relationship Id="rId37" Type="http://schemas.openxmlformats.org/officeDocument/2006/relationships/image" Target="../media/image18.png"/><Relationship Id="rId58" Type="http://schemas.openxmlformats.org/officeDocument/2006/relationships/customXml" Target="../ink/ink29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165" Type="http://schemas.openxmlformats.org/officeDocument/2006/relationships/image" Target="../media/image82.png"/><Relationship Id="rId186" Type="http://schemas.openxmlformats.org/officeDocument/2006/relationships/customXml" Target="../ink/ink93.xml"/><Relationship Id="rId211" Type="http://schemas.openxmlformats.org/officeDocument/2006/relationships/image" Target="../media/image105.png"/><Relationship Id="rId232" Type="http://schemas.openxmlformats.org/officeDocument/2006/relationships/customXml" Target="../ink/ink116.xml"/><Relationship Id="rId253" Type="http://schemas.openxmlformats.org/officeDocument/2006/relationships/image" Target="../media/image126.png"/><Relationship Id="rId274" Type="http://schemas.openxmlformats.org/officeDocument/2006/relationships/customXml" Target="../ink/ink137.xml"/><Relationship Id="rId27" Type="http://schemas.openxmlformats.org/officeDocument/2006/relationships/image" Target="../media/image13.png"/><Relationship Id="rId48" Type="http://schemas.openxmlformats.org/officeDocument/2006/relationships/customXml" Target="../ink/ink24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34" Type="http://schemas.openxmlformats.org/officeDocument/2006/relationships/customXml" Target="../ink/ink67.xml"/><Relationship Id="rId80" Type="http://schemas.openxmlformats.org/officeDocument/2006/relationships/customXml" Target="../ink/ink40.xml"/><Relationship Id="rId155" Type="http://schemas.openxmlformats.org/officeDocument/2006/relationships/image" Target="../media/image77.png"/><Relationship Id="rId176" Type="http://schemas.openxmlformats.org/officeDocument/2006/relationships/customXml" Target="../ink/ink88.xml"/><Relationship Id="rId197" Type="http://schemas.openxmlformats.org/officeDocument/2006/relationships/image" Target="../media/image98.png"/><Relationship Id="rId201" Type="http://schemas.openxmlformats.org/officeDocument/2006/relationships/image" Target="../media/image100.png"/><Relationship Id="rId222" Type="http://schemas.openxmlformats.org/officeDocument/2006/relationships/customXml" Target="../ink/ink111.xml"/><Relationship Id="rId243" Type="http://schemas.openxmlformats.org/officeDocument/2006/relationships/image" Target="../media/image121.png"/><Relationship Id="rId264" Type="http://schemas.openxmlformats.org/officeDocument/2006/relationships/customXml" Target="../ink/ink132.xml"/><Relationship Id="rId285" Type="http://schemas.openxmlformats.org/officeDocument/2006/relationships/image" Target="../media/image142.png"/><Relationship Id="rId17" Type="http://schemas.openxmlformats.org/officeDocument/2006/relationships/image" Target="../media/image8.png"/><Relationship Id="rId38" Type="http://schemas.openxmlformats.org/officeDocument/2006/relationships/customXml" Target="../ink/ink1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66" Type="http://schemas.openxmlformats.org/officeDocument/2006/relationships/customXml" Target="../ink/ink83.xml"/><Relationship Id="rId187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06.xml"/><Relationship Id="rId233" Type="http://schemas.openxmlformats.org/officeDocument/2006/relationships/image" Target="../media/image116.png"/><Relationship Id="rId254" Type="http://schemas.openxmlformats.org/officeDocument/2006/relationships/customXml" Target="../ink/ink127.xml"/><Relationship Id="rId28" Type="http://schemas.openxmlformats.org/officeDocument/2006/relationships/customXml" Target="../ink/ink14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75" Type="http://schemas.openxmlformats.org/officeDocument/2006/relationships/image" Target="../media/image137.png"/><Relationship Id="rId60" Type="http://schemas.openxmlformats.org/officeDocument/2006/relationships/customXml" Target="../ink/ink3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56" Type="http://schemas.openxmlformats.org/officeDocument/2006/relationships/customXml" Target="../ink/ink78.xml"/><Relationship Id="rId177" Type="http://schemas.openxmlformats.org/officeDocument/2006/relationships/image" Target="../media/image88.png"/><Relationship Id="rId198" Type="http://schemas.openxmlformats.org/officeDocument/2006/relationships/customXml" Target="../ink/ink99.xml"/><Relationship Id="rId202" Type="http://schemas.openxmlformats.org/officeDocument/2006/relationships/customXml" Target="../ink/ink101.xml"/><Relationship Id="rId223" Type="http://schemas.openxmlformats.org/officeDocument/2006/relationships/image" Target="../media/image111.png"/><Relationship Id="rId244" Type="http://schemas.openxmlformats.org/officeDocument/2006/relationships/customXml" Target="../ink/ink122.xml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265" Type="http://schemas.openxmlformats.org/officeDocument/2006/relationships/image" Target="../media/image132.png"/><Relationship Id="rId286" Type="http://schemas.openxmlformats.org/officeDocument/2006/relationships/customXml" Target="../ink/ink143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25" Type="http://schemas.openxmlformats.org/officeDocument/2006/relationships/image" Target="../media/image62.png"/><Relationship Id="rId146" Type="http://schemas.openxmlformats.org/officeDocument/2006/relationships/customXml" Target="../ink/ink73.xml"/><Relationship Id="rId167" Type="http://schemas.openxmlformats.org/officeDocument/2006/relationships/image" Target="../media/image83.png"/><Relationship Id="rId188" Type="http://schemas.openxmlformats.org/officeDocument/2006/relationships/customXml" Target="../ink/ink94.xml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55" Type="http://schemas.openxmlformats.org/officeDocument/2006/relationships/image" Target="../media/image127.png"/><Relationship Id="rId276" Type="http://schemas.openxmlformats.org/officeDocument/2006/relationships/customXml" Target="../ink/ink138.xml"/><Relationship Id="rId40" Type="http://schemas.openxmlformats.org/officeDocument/2006/relationships/customXml" Target="../ink/ink20.xml"/><Relationship Id="rId115" Type="http://schemas.openxmlformats.org/officeDocument/2006/relationships/image" Target="../media/image57.png"/><Relationship Id="rId136" Type="http://schemas.openxmlformats.org/officeDocument/2006/relationships/customXml" Target="../ink/ink68.xml"/><Relationship Id="rId157" Type="http://schemas.openxmlformats.org/officeDocument/2006/relationships/image" Target="../media/image78.png"/><Relationship Id="rId178" Type="http://schemas.openxmlformats.org/officeDocument/2006/relationships/customXml" Target="../ink/ink89.xml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9" Type="http://schemas.openxmlformats.org/officeDocument/2006/relationships/image" Target="../media/image99.png"/><Relationship Id="rId203" Type="http://schemas.openxmlformats.org/officeDocument/2006/relationships/image" Target="../media/image101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45" Type="http://schemas.openxmlformats.org/officeDocument/2006/relationships/image" Target="../media/image122.png"/><Relationship Id="rId266" Type="http://schemas.openxmlformats.org/officeDocument/2006/relationships/customXml" Target="../ink/ink133.xml"/><Relationship Id="rId287" Type="http://schemas.openxmlformats.org/officeDocument/2006/relationships/image" Target="../media/image143.png"/><Relationship Id="rId30" Type="http://schemas.openxmlformats.org/officeDocument/2006/relationships/customXml" Target="../ink/ink15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3.png"/><Relationship Id="rId168" Type="http://schemas.openxmlformats.org/officeDocument/2006/relationships/customXml" Target="../ink/ink8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" Type="http://schemas.openxmlformats.org/officeDocument/2006/relationships/image" Target="../media/image1.png"/><Relationship Id="rId214" Type="http://schemas.openxmlformats.org/officeDocument/2006/relationships/customXml" Target="../ink/ink107.xml"/><Relationship Id="rId235" Type="http://schemas.openxmlformats.org/officeDocument/2006/relationships/image" Target="../media/image117.png"/><Relationship Id="rId256" Type="http://schemas.openxmlformats.org/officeDocument/2006/relationships/customXml" Target="../ink/ink128.xml"/><Relationship Id="rId277" Type="http://schemas.openxmlformats.org/officeDocument/2006/relationships/image" Target="../media/image138.png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9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25" Type="http://schemas.openxmlformats.org/officeDocument/2006/relationships/image" Target="../media/image112.png"/><Relationship Id="rId246" Type="http://schemas.openxmlformats.org/officeDocument/2006/relationships/customXml" Target="../ink/ink123.xml"/><Relationship Id="rId267" Type="http://schemas.openxmlformats.org/officeDocument/2006/relationships/image" Target="../media/image133.png"/><Relationship Id="rId288" Type="http://schemas.openxmlformats.org/officeDocument/2006/relationships/customXml" Target="../ink/ink144.xml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169" Type="http://schemas.openxmlformats.org/officeDocument/2006/relationships/image" Target="../media/image84.png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15" Type="http://schemas.openxmlformats.org/officeDocument/2006/relationships/image" Target="../media/image107.png"/><Relationship Id="rId236" Type="http://schemas.openxmlformats.org/officeDocument/2006/relationships/customXml" Target="../ink/ink118.xml"/><Relationship Id="rId257" Type="http://schemas.openxmlformats.org/officeDocument/2006/relationships/image" Target="../media/image128.png"/><Relationship Id="rId278" Type="http://schemas.openxmlformats.org/officeDocument/2006/relationships/customXml" Target="../ink/ink139.xml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258" Type="http://schemas.openxmlformats.org/officeDocument/2006/relationships/customXml" Target="../ink/ink129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Jaká</a:t>
            </a:r>
            <a:r>
              <a:rPr lang="en-US" sz="3600" dirty="0"/>
              <a:t> je </a:t>
            </a:r>
            <a:r>
              <a:rPr lang="en-US" sz="3600" dirty="0" err="1"/>
              <a:t>hodnota</a:t>
            </a:r>
            <a:r>
              <a:rPr lang="en-US" sz="3600" dirty="0"/>
              <a:t> </a:t>
            </a:r>
            <a:r>
              <a:rPr lang="en-US" sz="3600" dirty="0" err="1"/>
              <a:t>pE</a:t>
            </a:r>
            <a:r>
              <a:rPr lang="en-US" sz="3600" dirty="0"/>
              <a:t> v </a:t>
            </a:r>
            <a:r>
              <a:rPr lang="en-US" sz="3600" dirty="0" err="1"/>
              <a:t>roztoku</a:t>
            </a:r>
            <a:r>
              <a:rPr lang="en-US" sz="3600" dirty="0"/>
              <a:t> v </a:t>
            </a:r>
            <a:r>
              <a:rPr lang="en-US" sz="3600" dirty="0" err="1"/>
              <a:t>rovnováze</a:t>
            </a:r>
            <a:r>
              <a:rPr lang="en-US" sz="3600" dirty="0"/>
              <a:t> se </a:t>
            </a:r>
            <a:r>
              <a:rPr lang="en-US" sz="3600" dirty="0" err="1"/>
              <a:t>vzduchem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(21 % O</a:t>
            </a:r>
            <a:r>
              <a:rPr lang="en-US" sz="3600" baseline="-25000" dirty="0"/>
              <a:t>2</a:t>
            </a:r>
            <a:r>
              <a:rPr lang="en-US" sz="3600" dirty="0"/>
              <a:t> obj.) </a:t>
            </a:r>
            <a:r>
              <a:rPr lang="en-US" sz="3600" dirty="0" err="1"/>
              <a:t>při</a:t>
            </a:r>
            <a:r>
              <a:rPr lang="en-US" sz="3600" dirty="0"/>
              <a:t> pH 6,00?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1AC8710-69B3-CFFD-AE62-D4B5A52763A7}"/>
                  </a:ext>
                </a:extLst>
              </p14:cNvPr>
              <p14:cNvContentPartPr/>
              <p14:nvPr/>
            </p14:nvContentPartPr>
            <p14:xfrm>
              <a:off x="928247" y="890216"/>
              <a:ext cx="305640" cy="3927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1AC8710-69B3-CFFD-AE62-D4B5A52763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9247" y="881576"/>
                <a:ext cx="323280" cy="41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C766E78-A54F-BEE7-D18A-A7164533BC64}"/>
                  </a:ext>
                </a:extLst>
              </p14:cNvPr>
              <p14:cNvContentPartPr/>
              <p14:nvPr/>
            </p14:nvContentPartPr>
            <p14:xfrm>
              <a:off x="1267007" y="1236896"/>
              <a:ext cx="223920" cy="1911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C766E78-A54F-BEE7-D18A-A7164533BC6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58367" y="1227896"/>
                <a:ext cx="241560" cy="208800"/>
              </a:xfrm>
              <a:prstGeom prst="rect">
                <a:avLst/>
              </a:prstGeom>
            </p:spPr>
          </p:pic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066ADFCA-902A-752A-5758-01796972EE22}"/>
              </a:ext>
            </a:extLst>
          </p:cNvPr>
          <p:cNvGrpSpPr/>
          <p:nvPr/>
        </p:nvGrpSpPr>
        <p:grpSpPr>
          <a:xfrm>
            <a:off x="4050167" y="769976"/>
            <a:ext cx="2747160" cy="559080"/>
            <a:chOff x="4050167" y="769976"/>
            <a:chExt cx="2747160" cy="559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67C55502-92B6-1EA0-79BC-D2BAE1AF2A62}"/>
                    </a:ext>
                  </a:extLst>
                </p14:cNvPr>
                <p14:cNvContentPartPr/>
                <p14:nvPr/>
              </p14:nvContentPartPr>
              <p14:xfrm>
                <a:off x="4050167" y="858536"/>
                <a:ext cx="1575720" cy="1468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67C55502-92B6-1EA0-79BC-D2BAE1AF2A6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41527" y="849896"/>
                  <a:ext cx="159336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17EF525-CB7C-B75D-D201-22D05BB956C2}"/>
                    </a:ext>
                  </a:extLst>
                </p14:cNvPr>
                <p14:cNvContentPartPr/>
                <p14:nvPr/>
              </p14:nvContentPartPr>
              <p14:xfrm>
                <a:off x="4111367" y="1136816"/>
                <a:ext cx="1485720" cy="1072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17EF525-CB7C-B75D-D201-22D05BB956C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102367" y="1128176"/>
                  <a:ext cx="150336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EEDD310-48D8-4D77-B839-82666AB7415D}"/>
                    </a:ext>
                  </a:extLst>
                </p14:cNvPr>
                <p14:cNvContentPartPr/>
                <p14:nvPr/>
              </p14:nvContentPartPr>
              <p14:xfrm>
                <a:off x="6092807" y="769976"/>
                <a:ext cx="42120" cy="4806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EEDD310-48D8-4D77-B839-82666AB7415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083807" y="760976"/>
                  <a:ext cx="59760" cy="49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5953485-8CCD-67B3-1D4B-9F0F70F379B9}"/>
                    </a:ext>
                  </a:extLst>
                </p14:cNvPr>
                <p14:cNvContentPartPr/>
                <p14:nvPr/>
              </p14:nvContentPartPr>
              <p14:xfrm>
                <a:off x="6119087" y="940256"/>
                <a:ext cx="193680" cy="734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5953485-8CCD-67B3-1D4B-9F0F70F379B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110447" y="931256"/>
                  <a:ext cx="21132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FF54DFC-3688-BE1D-C3A4-DC68BD613D43}"/>
                    </a:ext>
                  </a:extLst>
                </p14:cNvPr>
                <p14:cNvContentPartPr/>
                <p14:nvPr/>
              </p14:nvContentPartPr>
              <p14:xfrm>
                <a:off x="6259487" y="832256"/>
                <a:ext cx="40320" cy="3524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FF54DFC-3688-BE1D-C3A4-DC68BD613D4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250487" y="823256"/>
                  <a:ext cx="57960" cy="37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5272516-FF40-40B6-F3F6-A27FD46FC3CC}"/>
                    </a:ext>
                  </a:extLst>
                </p14:cNvPr>
                <p14:cNvContentPartPr/>
                <p14:nvPr/>
              </p14:nvContentPartPr>
              <p14:xfrm>
                <a:off x="6327167" y="1079216"/>
                <a:ext cx="154080" cy="2498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5272516-FF40-40B6-F3F6-A27FD46FC3C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318167" y="1070576"/>
                  <a:ext cx="17172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AEBD38C-337B-DA3F-F2F6-672F3468AD70}"/>
                    </a:ext>
                  </a:extLst>
                </p14:cNvPr>
                <p14:cNvContentPartPr/>
                <p14:nvPr/>
              </p14:nvContentPartPr>
              <p14:xfrm>
                <a:off x="6528407" y="897056"/>
                <a:ext cx="268920" cy="3002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AEBD38C-337B-DA3F-F2F6-672F3468AD7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519767" y="888056"/>
                  <a:ext cx="28656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9E679CD-00CA-E935-709B-80F77A8F43D8}"/>
                    </a:ext>
                  </a:extLst>
                </p14:cNvPr>
                <p14:cNvContentPartPr/>
                <p14:nvPr/>
              </p14:nvContentPartPr>
              <p14:xfrm>
                <a:off x="5824607" y="872936"/>
                <a:ext cx="163440" cy="3196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9E679CD-00CA-E935-709B-80F77A8F43D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815607" y="863936"/>
                  <a:ext cx="181080" cy="33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452F120-2100-EA9F-D02D-1B425C3AC02F}"/>
              </a:ext>
            </a:extLst>
          </p:cNvPr>
          <p:cNvGrpSpPr/>
          <p:nvPr/>
        </p:nvGrpSpPr>
        <p:grpSpPr>
          <a:xfrm>
            <a:off x="1641407" y="741536"/>
            <a:ext cx="2007720" cy="586440"/>
            <a:chOff x="1641407" y="741536"/>
            <a:chExt cx="2007720" cy="586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6B32C61-F0E0-B933-2F68-1FD53FD8D9AB}"/>
                    </a:ext>
                  </a:extLst>
                </p14:cNvPr>
                <p14:cNvContentPartPr/>
                <p14:nvPr/>
              </p14:nvContentPartPr>
              <p14:xfrm>
                <a:off x="1641407" y="1072736"/>
                <a:ext cx="237960" cy="309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6B32C61-F0E0-B933-2F68-1FD53FD8D9A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632767" y="1064096"/>
                  <a:ext cx="25560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4F79DCE-D4FF-5743-099A-B6E847DA38F0}"/>
                    </a:ext>
                  </a:extLst>
                </p14:cNvPr>
                <p14:cNvContentPartPr/>
                <p14:nvPr/>
              </p14:nvContentPartPr>
              <p14:xfrm>
                <a:off x="1733207" y="976976"/>
                <a:ext cx="7560" cy="2127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4F79DCE-D4FF-5743-099A-B6E847DA38F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724567" y="968336"/>
                  <a:ext cx="2520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994E025-118C-CB69-4745-CFD78FD10F40}"/>
                    </a:ext>
                  </a:extLst>
                </p14:cNvPr>
                <p14:cNvContentPartPr/>
                <p14:nvPr/>
              </p14:nvContentPartPr>
              <p14:xfrm>
                <a:off x="2136407" y="852416"/>
                <a:ext cx="33840" cy="3240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994E025-118C-CB69-4745-CFD78FD10F4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127407" y="843416"/>
                  <a:ext cx="5148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B03DF82-F47A-13EF-77FA-07DFB1835F4C}"/>
                    </a:ext>
                  </a:extLst>
                </p14:cNvPr>
                <p14:cNvContentPartPr/>
                <p14:nvPr/>
              </p14:nvContentPartPr>
              <p14:xfrm>
                <a:off x="2156567" y="1007576"/>
                <a:ext cx="221760" cy="576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B03DF82-F47A-13EF-77FA-07DFB1835F4C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147927" y="998936"/>
                  <a:ext cx="23940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5868F56-AD76-164B-C158-DCE2FD78F1E0}"/>
                    </a:ext>
                  </a:extLst>
                </p14:cNvPr>
                <p14:cNvContentPartPr/>
                <p14:nvPr/>
              </p14:nvContentPartPr>
              <p14:xfrm>
                <a:off x="2327927" y="857096"/>
                <a:ext cx="43920" cy="3016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5868F56-AD76-164B-C158-DCE2FD78F1E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319287" y="848456"/>
                  <a:ext cx="61560" cy="31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7B585AB-24DE-BB8E-B319-ABE12D95081A}"/>
                    </a:ext>
                  </a:extLst>
                </p14:cNvPr>
                <p14:cNvContentPartPr/>
                <p14:nvPr/>
              </p14:nvContentPartPr>
              <p14:xfrm>
                <a:off x="2481287" y="823976"/>
                <a:ext cx="156960" cy="374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7B585AB-24DE-BB8E-B319-ABE12D95081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472647" y="815336"/>
                  <a:ext cx="17460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814E3895-7415-AC99-678E-29632575F13F}"/>
                    </a:ext>
                  </a:extLst>
                </p14:cNvPr>
                <p14:cNvContentPartPr/>
                <p14:nvPr/>
              </p14:nvContentPartPr>
              <p14:xfrm>
                <a:off x="2523767" y="741536"/>
                <a:ext cx="19440" cy="1350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814E3895-7415-AC99-678E-29632575F13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515127" y="732536"/>
                  <a:ext cx="3708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871BDA4-25AC-F80E-B3FA-6A80332D4786}"/>
                    </a:ext>
                  </a:extLst>
                </p14:cNvPr>
                <p14:cNvContentPartPr/>
                <p14:nvPr/>
              </p14:nvContentPartPr>
              <p14:xfrm>
                <a:off x="2847407" y="971216"/>
                <a:ext cx="324000" cy="680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871BDA4-25AC-F80E-B3FA-6A80332D478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838407" y="962216"/>
                  <a:ext cx="34164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C955343-E808-34FD-84ED-D107ABD6FBE1}"/>
                    </a:ext>
                  </a:extLst>
                </p14:cNvPr>
                <p14:cNvContentPartPr/>
                <p14:nvPr/>
              </p14:nvContentPartPr>
              <p14:xfrm>
                <a:off x="2971247" y="874736"/>
                <a:ext cx="16920" cy="277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C955343-E808-34FD-84ED-D107ABD6FBE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962607" y="866096"/>
                  <a:ext cx="3456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9B84596-55AA-1D64-384F-3524F35E8DCE}"/>
                    </a:ext>
                  </a:extLst>
                </p14:cNvPr>
                <p14:cNvContentPartPr/>
                <p14:nvPr/>
              </p14:nvContentPartPr>
              <p14:xfrm>
                <a:off x="3200207" y="933056"/>
                <a:ext cx="326160" cy="2228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9B84596-55AA-1D64-384F-3524F35E8DC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191567" y="924056"/>
                  <a:ext cx="34380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F679C786-E837-6A45-5D7F-A6C96102E702}"/>
                    </a:ext>
                  </a:extLst>
                </p14:cNvPr>
                <p14:cNvContentPartPr/>
                <p14:nvPr/>
              </p14:nvContentPartPr>
              <p14:xfrm>
                <a:off x="3515567" y="786536"/>
                <a:ext cx="133560" cy="176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F679C786-E837-6A45-5D7F-A6C96102E70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506927" y="777896"/>
                  <a:ext cx="1512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FC17C758-3610-DB84-E5D9-672F6B6A5E7E}"/>
                    </a:ext>
                  </a:extLst>
                </p14:cNvPr>
                <p14:cNvContentPartPr/>
                <p14:nvPr/>
              </p14:nvContentPartPr>
              <p14:xfrm>
                <a:off x="1970807" y="784016"/>
                <a:ext cx="90720" cy="28584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FC17C758-3610-DB84-E5D9-672F6B6A5E7E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961807" y="775016"/>
                  <a:ext cx="10836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16540C78-4F4C-CF17-96E2-3180C41B242A}"/>
                    </a:ext>
                  </a:extLst>
                </p14:cNvPr>
                <p14:cNvContentPartPr/>
                <p14:nvPr/>
              </p14:nvContentPartPr>
              <p14:xfrm>
                <a:off x="2024807" y="937016"/>
                <a:ext cx="23040" cy="39096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16540C78-4F4C-CF17-96E2-3180C41B242A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015807" y="928376"/>
                  <a:ext cx="40680" cy="40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8C9FF7A8-D3EE-5B18-E2F6-127E2612CE5A}"/>
                    </a:ext>
                  </a:extLst>
                </p14:cNvPr>
                <p14:cNvContentPartPr/>
                <p14:nvPr/>
              </p14:nvContentPartPr>
              <p14:xfrm>
                <a:off x="3171407" y="758816"/>
                <a:ext cx="136080" cy="17820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8C9FF7A8-D3EE-5B18-E2F6-127E2612CE5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162767" y="749816"/>
                  <a:ext cx="15372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EA2B601C-D1F1-F750-FC9F-5F741F19F68C}"/>
                    </a:ext>
                  </a:extLst>
                </p14:cNvPr>
                <p14:cNvContentPartPr/>
                <p14:nvPr/>
              </p14:nvContentPartPr>
              <p14:xfrm>
                <a:off x="3197327" y="852056"/>
                <a:ext cx="55080" cy="29628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EA2B601C-D1F1-F750-FC9F-5F741F19F68C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188687" y="843056"/>
                  <a:ext cx="72720" cy="31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1EC9CEA-DE3B-4C43-E60D-9832F860836F}"/>
              </a:ext>
            </a:extLst>
          </p:cNvPr>
          <p:cNvGrpSpPr/>
          <p:nvPr/>
        </p:nvGrpSpPr>
        <p:grpSpPr>
          <a:xfrm>
            <a:off x="7166327" y="589256"/>
            <a:ext cx="682560" cy="1116360"/>
            <a:chOff x="7166327" y="589256"/>
            <a:chExt cx="682560" cy="1116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8466B233-F4FB-9AD6-2E37-B1F4E10B21B1}"/>
                    </a:ext>
                  </a:extLst>
                </p14:cNvPr>
                <p14:cNvContentPartPr/>
                <p14:nvPr/>
              </p14:nvContentPartPr>
              <p14:xfrm>
                <a:off x="7166327" y="589256"/>
                <a:ext cx="189360" cy="9212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8466B233-F4FB-9AD6-2E37-B1F4E10B21B1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157687" y="580616"/>
                  <a:ext cx="207000" cy="9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31383022-1EF9-07B5-CEB4-B550910F96B8}"/>
                    </a:ext>
                  </a:extLst>
                </p14:cNvPr>
                <p14:cNvContentPartPr/>
                <p14:nvPr/>
              </p14:nvContentPartPr>
              <p14:xfrm>
                <a:off x="7490687" y="803816"/>
                <a:ext cx="159120" cy="3132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31383022-1EF9-07B5-CEB4-B550910F96B8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482047" y="794816"/>
                  <a:ext cx="17676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D94C8C41-BA33-D39B-F646-FDB6415F65AC}"/>
                    </a:ext>
                  </a:extLst>
                </p14:cNvPr>
                <p14:cNvContentPartPr/>
                <p14:nvPr/>
              </p14:nvContentPartPr>
              <p14:xfrm>
                <a:off x="7401047" y="1153016"/>
                <a:ext cx="447840" cy="9504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D94C8C41-BA33-D39B-F646-FDB6415F65A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392047" y="1144376"/>
                  <a:ext cx="46548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19841A9-01F2-52FB-69C3-E66E5FB7DE1D}"/>
                    </a:ext>
                  </a:extLst>
                </p14:cNvPr>
                <p14:cNvContentPartPr/>
                <p14:nvPr/>
              </p14:nvContentPartPr>
              <p14:xfrm>
                <a:off x="7469807" y="1285136"/>
                <a:ext cx="234000" cy="21384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19841A9-01F2-52FB-69C3-E66E5FB7DE1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460807" y="1276496"/>
                  <a:ext cx="25164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A3B4345C-59C4-671D-AD3D-BA9972B1DE69}"/>
                    </a:ext>
                  </a:extLst>
                </p14:cNvPr>
                <p14:cNvContentPartPr/>
                <p14:nvPr/>
              </p14:nvContentPartPr>
              <p14:xfrm>
                <a:off x="7572407" y="1354256"/>
                <a:ext cx="58680" cy="35136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A3B4345C-59C4-671D-AD3D-BA9972B1DE6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563407" y="1345256"/>
                  <a:ext cx="76320" cy="36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264C575-1653-3EF9-2EDA-487F648E914A}"/>
              </a:ext>
            </a:extLst>
          </p:cNvPr>
          <p:cNvGrpSpPr/>
          <p:nvPr/>
        </p:nvGrpSpPr>
        <p:grpSpPr>
          <a:xfrm>
            <a:off x="598487" y="1896416"/>
            <a:ext cx="6144480" cy="777600"/>
            <a:chOff x="598487" y="1896416"/>
            <a:chExt cx="6144480" cy="77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1FF7A2E2-CD09-9906-59BC-A5A0FD444064}"/>
                    </a:ext>
                  </a:extLst>
                </p14:cNvPr>
                <p14:cNvContentPartPr/>
                <p14:nvPr/>
              </p14:nvContentPartPr>
              <p14:xfrm>
                <a:off x="598487" y="1985696"/>
                <a:ext cx="185400" cy="33768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1FF7A2E2-CD09-9906-59BC-A5A0FD44406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89487" y="1977056"/>
                  <a:ext cx="20304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B90A12C1-ED84-DC90-0AFC-844424F6EFFD}"/>
                    </a:ext>
                  </a:extLst>
                </p14:cNvPr>
                <p14:cNvContentPartPr/>
                <p14:nvPr/>
              </p14:nvContentPartPr>
              <p14:xfrm>
                <a:off x="737087" y="1964816"/>
                <a:ext cx="194760" cy="4903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B90A12C1-ED84-DC90-0AFC-844424F6EFF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28447" y="1956176"/>
                  <a:ext cx="212400" cy="50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8619B85E-F56F-CC68-4C75-66C9E969DC8F}"/>
                    </a:ext>
                  </a:extLst>
                </p14:cNvPr>
                <p14:cNvContentPartPr/>
                <p14:nvPr/>
              </p14:nvContentPartPr>
              <p14:xfrm>
                <a:off x="890807" y="2164976"/>
                <a:ext cx="121680" cy="21996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8619B85E-F56F-CC68-4C75-66C9E969DC8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81807" y="2155976"/>
                  <a:ext cx="13932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FE6D178C-D9C6-CDE0-A72C-A80EE563C232}"/>
                    </a:ext>
                  </a:extLst>
                </p14:cNvPr>
                <p14:cNvContentPartPr/>
                <p14:nvPr/>
              </p14:nvContentPartPr>
              <p14:xfrm>
                <a:off x="948407" y="2238416"/>
                <a:ext cx="55080" cy="30960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FE6D178C-D9C6-CDE0-A72C-A80EE563C23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939407" y="2229416"/>
                  <a:ext cx="72720" cy="32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2582E090-6206-3D05-5383-8F94EBC46421}"/>
                    </a:ext>
                  </a:extLst>
                </p14:cNvPr>
                <p14:cNvContentPartPr/>
                <p14:nvPr/>
              </p14:nvContentPartPr>
              <p14:xfrm>
                <a:off x="1104647" y="2073896"/>
                <a:ext cx="218160" cy="34200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2582E090-6206-3D05-5383-8F94EBC46421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095647" y="2064896"/>
                  <a:ext cx="23580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CD66EBE7-E442-8DFD-B7BF-19361DAB45F3}"/>
                    </a:ext>
                  </a:extLst>
                </p14:cNvPr>
                <p14:cNvContentPartPr/>
                <p14:nvPr/>
              </p14:nvContentPartPr>
              <p14:xfrm>
                <a:off x="1291847" y="2351816"/>
                <a:ext cx="195480" cy="16992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CD66EBE7-E442-8DFD-B7BF-19361DAB45F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283207" y="2343176"/>
                  <a:ext cx="21312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ECEACC33-1B9D-97E0-0AAC-1A88BD99C4F8}"/>
                    </a:ext>
                  </a:extLst>
                </p14:cNvPr>
                <p14:cNvContentPartPr/>
                <p14:nvPr/>
              </p14:nvContentPartPr>
              <p14:xfrm>
                <a:off x="1624487" y="2210336"/>
                <a:ext cx="252720" cy="5184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ECEACC33-1B9D-97E0-0AAC-1A88BD99C4F8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615847" y="2201336"/>
                  <a:ext cx="27036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521F740B-C19E-04BB-18FA-BF1AB7518D38}"/>
                    </a:ext>
                  </a:extLst>
                </p14:cNvPr>
                <p14:cNvContentPartPr/>
                <p14:nvPr/>
              </p14:nvContentPartPr>
              <p14:xfrm>
                <a:off x="1705847" y="2111696"/>
                <a:ext cx="12960" cy="19512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521F740B-C19E-04BB-18FA-BF1AB7518D38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697207" y="2103056"/>
                  <a:ext cx="3060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4D3694A6-9F93-FEB4-245C-8BE94EF27E7C}"/>
                    </a:ext>
                  </a:extLst>
                </p14:cNvPr>
                <p14:cNvContentPartPr/>
                <p14:nvPr/>
              </p14:nvContentPartPr>
              <p14:xfrm>
                <a:off x="2006807" y="1974176"/>
                <a:ext cx="7920" cy="3661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4D3694A6-9F93-FEB4-245C-8BE94EF27E7C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998167" y="1965536"/>
                  <a:ext cx="25560" cy="38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A7CA5ECF-3FC4-DB13-1EE5-6E75FC692B93}"/>
                    </a:ext>
                  </a:extLst>
                </p14:cNvPr>
                <p14:cNvContentPartPr/>
                <p14:nvPr/>
              </p14:nvContentPartPr>
              <p14:xfrm>
                <a:off x="2035967" y="2143016"/>
                <a:ext cx="111960" cy="4536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A7CA5ECF-3FC4-DB13-1EE5-6E75FC692B9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026967" y="2134376"/>
                  <a:ext cx="12960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A4CCEADB-C9CB-9AE4-B2C3-7BCDC2F7357B}"/>
                    </a:ext>
                  </a:extLst>
                </p14:cNvPr>
                <p14:cNvContentPartPr/>
                <p14:nvPr/>
              </p14:nvContentPartPr>
              <p14:xfrm>
                <a:off x="2120207" y="2014856"/>
                <a:ext cx="28080" cy="29196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A4CCEADB-C9CB-9AE4-B2C3-7BCDC2F7357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2111207" y="2006216"/>
                  <a:ext cx="4572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36A75929-AC33-555B-368B-09B3D13AEA20}"/>
                    </a:ext>
                  </a:extLst>
                </p14:cNvPr>
                <p14:cNvContentPartPr/>
                <p14:nvPr/>
              </p14:nvContentPartPr>
              <p14:xfrm>
                <a:off x="2212727" y="1896416"/>
                <a:ext cx="198720" cy="1944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36A75929-AC33-555B-368B-09B3D13AEA2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203727" y="1887416"/>
                  <a:ext cx="21636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F12CD243-E905-D961-EF60-3C91CEAA6F44}"/>
                    </a:ext>
                  </a:extLst>
                </p14:cNvPr>
                <p14:cNvContentPartPr/>
                <p14:nvPr/>
              </p14:nvContentPartPr>
              <p14:xfrm>
                <a:off x="2574527" y="2206016"/>
                <a:ext cx="272880" cy="4608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F12CD243-E905-D961-EF60-3C91CEAA6F4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2565527" y="2197376"/>
                  <a:ext cx="29052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D64EAF6-EA02-B506-ED2E-6C46F431C56F}"/>
                    </a:ext>
                  </a:extLst>
                </p14:cNvPr>
                <p14:cNvContentPartPr/>
                <p14:nvPr/>
              </p14:nvContentPartPr>
              <p14:xfrm>
                <a:off x="2663807" y="2035376"/>
                <a:ext cx="27360" cy="24912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D64EAF6-EA02-B506-ED2E-6C46F431C56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654807" y="2026376"/>
                  <a:ext cx="4500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00A96C7F-10C9-3D7A-8E41-734758E852F1}"/>
                    </a:ext>
                  </a:extLst>
                </p14:cNvPr>
                <p14:cNvContentPartPr/>
                <p14:nvPr/>
              </p14:nvContentPartPr>
              <p14:xfrm>
                <a:off x="3030647" y="2117456"/>
                <a:ext cx="300600" cy="24840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00A96C7F-10C9-3D7A-8E41-734758E852F1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021647" y="2108816"/>
                  <a:ext cx="31824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304DEC27-40F9-9951-DF8E-5934E9E18C7D}"/>
                    </a:ext>
                  </a:extLst>
                </p14:cNvPr>
                <p14:cNvContentPartPr/>
                <p14:nvPr/>
              </p14:nvContentPartPr>
              <p14:xfrm>
                <a:off x="3269687" y="1923056"/>
                <a:ext cx="124560" cy="2916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304DEC27-40F9-9951-DF8E-5934E9E18C7D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3261047" y="1914416"/>
                  <a:ext cx="1422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569023C-232A-957E-A1F1-ED3AAC96671A}"/>
                    </a:ext>
                  </a:extLst>
                </p14:cNvPr>
                <p14:cNvContentPartPr/>
                <p14:nvPr/>
              </p14:nvContentPartPr>
              <p14:xfrm>
                <a:off x="3677207" y="2050856"/>
                <a:ext cx="1781280" cy="11988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569023C-232A-957E-A1F1-ED3AAC96671A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3668567" y="2042216"/>
                  <a:ext cx="179892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F8FA389-CC95-E775-D076-0DE813792849}"/>
                    </a:ext>
                  </a:extLst>
                </p14:cNvPr>
                <p14:cNvContentPartPr/>
                <p14:nvPr/>
              </p14:nvContentPartPr>
              <p14:xfrm>
                <a:off x="3810767" y="2209976"/>
                <a:ext cx="1606320" cy="19980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F8FA389-CC95-E775-D076-0DE813792849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3802127" y="2201336"/>
                  <a:ext cx="162396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5812915A-2293-E871-953A-2CEB98C76A6D}"/>
                    </a:ext>
                  </a:extLst>
                </p14:cNvPr>
                <p14:cNvContentPartPr/>
                <p14:nvPr/>
              </p14:nvContentPartPr>
              <p14:xfrm>
                <a:off x="5696807" y="1951856"/>
                <a:ext cx="162000" cy="22464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5812915A-2293-E871-953A-2CEB98C76A6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687807" y="1942856"/>
                  <a:ext cx="17964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E1A96720-446C-8117-626D-369E52F9380D}"/>
                    </a:ext>
                  </a:extLst>
                </p14:cNvPr>
                <p14:cNvContentPartPr/>
                <p14:nvPr/>
              </p14:nvContentPartPr>
              <p14:xfrm>
                <a:off x="5656487" y="2241296"/>
                <a:ext cx="322200" cy="3312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E1A96720-446C-8117-626D-369E52F9380D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647487" y="2232296"/>
                  <a:ext cx="33984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46AFB0F2-EDB4-875D-2DEC-0B47ED46EBAE}"/>
                    </a:ext>
                  </a:extLst>
                </p14:cNvPr>
                <p14:cNvContentPartPr/>
                <p14:nvPr/>
              </p14:nvContentPartPr>
              <p14:xfrm>
                <a:off x="5741087" y="2381336"/>
                <a:ext cx="111960" cy="29268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46AFB0F2-EDB4-875D-2DEC-0B47ED46EBA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732087" y="2372336"/>
                  <a:ext cx="12960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C874EB63-E5DF-C5A4-1835-75BC91F25711}"/>
                    </a:ext>
                  </a:extLst>
                </p14:cNvPr>
                <p14:cNvContentPartPr/>
                <p14:nvPr/>
              </p14:nvContentPartPr>
              <p14:xfrm>
                <a:off x="6160847" y="2022416"/>
                <a:ext cx="58680" cy="32220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C874EB63-E5DF-C5A4-1835-75BC91F25711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151847" y="2013416"/>
                  <a:ext cx="7632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79BB77BA-B489-3214-99A7-A7F920DF326D}"/>
                    </a:ext>
                  </a:extLst>
                </p14:cNvPr>
                <p14:cNvContentPartPr/>
                <p14:nvPr/>
              </p14:nvContentPartPr>
              <p14:xfrm>
                <a:off x="6165887" y="2170016"/>
                <a:ext cx="157320" cy="4536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79BB77BA-B489-3214-99A7-A7F920DF326D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157247" y="2161016"/>
                  <a:ext cx="17496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3FB59295-1BBF-893C-7BA6-75BC2BD27D65}"/>
                    </a:ext>
                  </a:extLst>
                </p14:cNvPr>
                <p14:cNvContentPartPr/>
                <p14:nvPr/>
              </p14:nvContentPartPr>
              <p14:xfrm>
                <a:off x="6285047" y="2060216"/>
                <a:ext cx="14400" cy="29952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3FB59295-1BBF-893C-7BA6-75BC2BD27D65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6276407" y="2051216"/>
                  <a:ext cx="3204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C1A70889-73EB-E205-1876-0D3ED9B409BE}"/>
                    </a:ext>
                  </a:extLst>
                </p14:cNvPr>
                <p14:cNvContentPartPr/>
                <p14:nvPr/>
              </p14:nvContentPartPr>
              <p14:xfrm>
                <a:off x="6333647" y="2240936"/>
                <a:ext cx="112680" cy="23436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C1A70889-73EB-E205-1876-0D3ED9B409B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6325007" y="2232296"/>
                  <a:ext cx="13032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ED869A74-085A-5333-8ACA-AF2A05D64237}"/>
                    </a:ext>
                  </a:extLst>
                </p14:cNvPr>
                <p14:cNvContentPartPr/>
                <p14:nvPr/>
              </p14:nvContentPartPr>
              <p14:xfrm>
                <a:off x="6513647" y="2058416"/>
                <a:ext cx="229320" cy="29556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ED869A74-085A-5333-8ACA-AF2A05D6423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504647" y="2049416"/>
                  <a:ext cx="246960" cy="313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75D8CE5A-2307-E9A4-BF1C-DC9D185A86A4}"/>
              </a:ext>
            </a:extLst>
          </p:cNvPr>
          <p:cNvGrpSpPr/>
          <p:nvPr/>
        </p:nvGrpSpPr>
        <p:grpSpPr>
          <a:xfrm>
            <a:off x="8923127" y="2121776"/>
            <a:ext cx="699840" cy="320040"/>
            <a:chOff x="8923127" y="2121776"/>
            <a:chExt cx="699840" cy="32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021E5255-9DB6-ECAD-1AFD-B4B026BED452}"/>
                    </a:ext>
                  </a:extLst>
                </p14:cNvPr>
                <p14:cNvContentPartPr/>
                <p14:nvPr/>
              </p14:nvContentPartPr>
              <p14:xfrm>
                <a:off x="8923127" y="2121776"/>
                <a:ext cx="99360" cy="28368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021E5255-9DB6-ECAD-1AFD-B4B026BED452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914487" y="2112776"/>
                  <a:ext cx="11700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5DFCD340-CB99-9DC2-2840-45722FE529E9}"/>
                    </a:ext>
                  </a:extLst>
                </p14:cNvPr>
                <p14:cNvContentPartPr/>
                <p14:nvPr/>
              </p14:nvContentPartPr>
              <p14:xfrm>
                <a:off x="9045167" y="2158496"/>
                <a:ext cx="146160" cy="18864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5DFCD340-CB99-9DC2-2840-45722FE529E9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9036167" y="2149856"/>
                  <a:ext cx="16380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B23C9BFF-832E-618D-6BF8-888F22D34E0D}"/>
                    </a:ext>
                  </a:extLst>
                </p14:cNvPr>
                <p14:cNvContentPartPr/>
                <p14:nvPr/>
              </p14:nvContentPartPr>
              <p14:xfrm>
                <a:off x="9257207" y="2351816"/>
                <a:ext cx="17640" cy="2160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B23C9BFF-832E-618D-6BF8-888F22D34E0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9248567" y="2343176"/>
                  <a:ext cx="3528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EE7BDFDD-1C5B-B446-FA3C-690427C48DED}"/>
                    </a:ext>
                  </a:extLst>
                </p14:cNvPr>
                <p14:cNvContentPartPr/>
                <p14:nvPr/>
              </p14:nvContentPartPr>
              <p14:xfrm>
                <a:off x="9318407" y="2123216"/>
                <a:ext cx="126000" cy="26964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EE7BDFDD-1C5B-B446-FA3C-690427C48DED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9309407" y="2114216"/>
                  <a:ext cx="14364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2A5DC78B-1303-0FF8-370F-FB25AC1A93B3}"/>
                    </a:ext>
                  </a:extLst>
                </p14:cNvPr>
                <p14:cNvContentPartPr/>
                <p14:nvPr/>
              </p14:nvContentPartPr>
              <p14:xfrm>
                <a:off x="9332807" y="2249936"/>
                <a:ext cx="128160" cy="1368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2A5DC78B-1303-0FF8-370F-FB25AC1A93B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9323807" y="2241296"/>
                  <a:ext cx="1458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D49894D5-B955-C22F-1FF5-33B1CF9F1EC2}"/>
                    </a:ext>
                  </a:extLst>
                </p14:cNvPr>
                <p14:cNvContentPartPr/>
                <p14:nvPr/>
              </p14:nvContentPartPr>
              <p14:xfrm>
                <a:off x="9502007" y="2152736"/>
                <a:ext cx="120960" cy="28908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D49894D5-B955-C22F-1FF5-33B1CF9F1EC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493367" y="2144096"/>
                  <a:ext cx="138600" cy="306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AC64C079-9250-0642-6F5B-8CACDC81AB30}"/>
              </a:ext>
            </a:extLst>
          </p:cNvPr>
          <p:cNvGrpSpPr/>
          <p:nvPr/>
        </p:nvGrpSpPr>
        <p:grpSpPr>
          <a:xfrm>
            <a:off x="7735487" y="2017016"/>
            <a:ext cx="994320" cy="560520"/>
            <a:chOff x="7735487" y="2017016"/>
            <a:chExt cx="994320" cy="560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ED64A1D6-5261-5D8F-A94B-95B9E1AF16F8}"/>
                    </a:ext>
                  </a:extLst>
                </p14:cNvPr>
                <p14:cNvContentPartPr/>
                <p14:nvPr/>
              </p14:nvContentPartPr>
              <p14:xfrm>
                <a:off x="8584367" y="2213576"/>
                <a:ext cx="145440" cy="2304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ED64A1D6-5261-5D8F-A94B-95B9E1AF16F8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8575727" y="2204576"/>
                  <a:ext cx="1630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1B9C3D5F-10EE-F306-F27F-3FBA75C0D850}"/>
                    </a:ext>
                  </a:extLst>
                </p14:cNvPr>
                <p14:cNvContentPartPr/>
                <p14:nvPr/>
              </p14:nvContentPartPr>
              <p14:xfrm>
                <a:off x="8576087" y="2288456"/>
                <a:ext cx="124920" cy="4428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1B9C3D5F-10EE-F306-F27F-3FBA75C0D850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8567447" y="2279816"/>
                  <a:ext cx="14256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29EBBCA4-F3B6-1A61-CAA6-0A79934DD4FD}"/>
                    </a:ext>
                  </a:extLst>
                </p14:cNvPr>
                <p14:cNvContentPartPr/>
                <p14:nvPr/>
              </p14:nvContentPartPr>
              <p14:xfrm>
                <a:off x="7735487" y="2212856"/>
                <a:ext cx="132480" cy="27936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29EBBCA4-F3B6-1A61-CAA6-0A79934DD4FD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7726847" y="2204216"/>
                  <a:ext cx="15012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5969E5AE-E6F8-76FF-E54C-EAF000792B3B}"/>
                    </a:ext>
                  </a:extLst>
                </p14:cNvPr>
                <p14:cNvContentPartPr/>
                <p14:nvPr/>
              </p14:nvContentPartPr>
              <p14:xfrm>
                <a:off x="8023847" y="2017016"/>
                <a:ext cx="267120" cy="37008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5969E5AE-E6F8-76FF-E54C-EAF000792B3B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8014847" y="2008376"/>
                  <a:ext cx="284760" cy="38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F74D4113-A093-638E-599C-5557B7A785A9}"/>
                    </a:ext>
                  </a:extLst>
                </p14:cNvPr>
                <p14:cNvContentPartPr/>
                <p14:nvPr/>
              </p14:nvContentPartPr>
              <p14:xfrm>
                <a:off x="8032847" y="2231216"/>
                <a:ext cx="153000" cy="6336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F74D4113-A093-638E-599C-5557B7A785A9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8024207" y="2222576"/>
                  <a:ext cx="17064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A7852EDE-96DA-F749-52F0-234D9C635F5F}"/>
                    </a:ext>
                  </a:extLst>
                </p14:cNvPr>
                <p14:cNvContentPartPr/>
                <p14:nvPr/>
              </p14:nvContentPartPr>
              <p14:xfrm>
                <a:off x="8277647" y="2399336"/>
                <a:ext cx="149400" cy="17820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A7852EDE-96DA-F749-52F0-234D9C635F5F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8268647" y="2390696"/>
                  <a:ext cx="167040" cy="195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F8C57933-F8FB-585B-E3E1-284EF797C64A}"/>
              </a:ext>
            </a:extLst>
          </p:cNvPr>
          <p:cNvGrpSpPr/>
          <p:nvPr/>
        </p:nvGrpSpPr>
        <p:grpSpPr>
          <a:xfrm>
            <a:off x="703607" y="3129776"/>
            <a:ext cx="2615760" cy="506160"/>
            <a:chOff x="703607" y="3129776"/>
            <a:chExt cx="2615760" cy="506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0536BAE6-E08E-533E-473B-921DA516A8BA}"/>
                    </a:ext>
                  </a:extLst>
                </p14:cNvPr>
                <p14:cNvContentPartPr/>
                <p14:nvPr/>
              </p14:nvContentPartPr>
              <p14:xfrm>
                <a:off x="703607" y="3307616"/>
                <a:ext cx="95760" cy="32832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0536BAE6-E08E-533E-473B-921DA516A8BA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694607" y="3298976"/>
                  <a:ext cx="11340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40354891-8F42-C155-67EC-66B7DEC96ACF}"/>
                    </a:ext>
                  </a:extLst>
                </p14:cNvPr>
                <p14:cNvContentPartPr/>
                <p14:nvPr/>
              </p14:nvContentPartPr>
              <p14:xfrm>
                <a:off x="873167" y="3130136"/>
                <a:ext cx="200160" cy="32616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40354891-8F42-C155-67EC-66B7DEC96ACF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864527" y="3121496"/>
                  <a:ext cx="217800" cy="34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1C9B8841-C3A5-3BD6-FCF2-73CB22C828C9}"/>
                    </a:ext>
                  </a:extLst>
                </p14:cNvPr>
                <p14:cNvContentPartPr/>
                <p14:nvPr/>
              </p14:nvContentPartPr>
              <p14:xfrm>
                <a:off x="1103567" y="3377816"/>
                <a:ext cx="133200" cy="21888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1C9B8841-C3A5-3BD6-FCF2-73CB22C828C9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094927" y="3369176"/>
                  <a:ext cx="15084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A4540E4-5FAE-7834-2C58-3F7924707AE7}"/>
                    </a:ext>
                  </a:extLst>
                </p14:cNvPr>
                <p14:cNvContentPartPr/>
                <p14:nvPr/>
              </p14:nvContentPartPr>
              <p14:xfrm>
                <a:off x="1385087" y="3316256"/>
                <a:ext cx="188640" cy="385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A4540E4-5FAE-7834-2C58-3F7924707AE7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376447" y="3307256"/>
                  <a:ext cx="20628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1B0BF57E-448A-B255-5013-215B07DB1BB4}"/>
                    </a:ext>
                  </a:extLst>
                </p14:cNvPr>
                <p14:cNvContentPartPr/>
                <p14:nvPr/>
              </p14:nvContentPartPr>
              <p14:xfrm>
                <a:off x="1399487" y="3385736"/>
                <a:ext cx="164160" cy="226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1B0BF57E-448A-B255-5013-215B07DB1BB4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390487" y="3376736"/>
                  <a:ext cx="18180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F3607490-3EAC-41CF-6AD1-76E7DDA1555A}"/>
                    </a:ext>
                  </a:extLst>
                </p14:cNvPr>
                <p14:cNvContentPartPr/>
                <p14:nvPr/>
              </p14:nvContentPartPr>
              <p14:xfrm>
                <a:off x="1761287" y="3161456"/>
                <a:ext cx="217080" cy="26460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F3607490-3EAC-41CF-6AD1-76E7DDA1555A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752647" y="3152456"/>
                  <a:ext cx="23472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FA4160B7-F41E-A05D-6006-C92470A9ADF9}"/>
                    </a:ext>
                  </a:extLst>
                </p14:cNvPr>
                <p14:cNvContentPartPr/>
                <p14:nvPr/>
              </p14:nvContentPartPr>
              <p14:xfrm>
                <a:off x="2047487" y="3403376"/>
                <a:ext cx="14400" cy="1296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FA4160B7-F41E-A05D-6006-C92470A9ADF9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2038487" y="3394736"/>
                  <a:ext cx="3204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DC5D91A7-54E3-EC68-4B51-78D8599897C8}"/>
                    </a:ext>
                  </a:extLst>
                </p14:cNvPr>
                <p14:cNvContentPartPr/>
                <p14:nvPr/>
              </p14:nvContentPartPr>
              <p14:xfrm>
                <a:off x="2114807" y="3176936"/>
                <a:ext cx="181800" cy="25884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DC5D91A7-54E3-EC68-4B51-78D8599897C8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106167" y="3168296"/>
                  <a:ext cx="19944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46ED3EC0-8B3C-66F0-0DF2-75E2C72DABAE}"/>
                    </a:ext>
                  </a:extLst>
                </p14:cNvPr>
                <p14:cNvContentPartPr/>
                <p14:nvPr/>
              </p14:nvContentPartPr>
              <p14:xfrm>
                <a:off x="2307047" y="3129776"/>
                <a:ext cx="116280" cy="35424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46ED3EC0-8B3C-66F0-0DF2-75E2C72DABAE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298047" y="3120776"/>
                  <a:ext cx="13392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80C35D34-59BA-1AF3-9FD1-5FC3E6C70966}"/>
                    </a:ext>
                  </a:extLst>
                </p14:cNvPr>
                <p14:cNvContentPartPr/>
                <p14:nvPr/>
              </p14:nvContentPartPr>
              <p14:xfrm>
                <a:off x="2642207" y="3132656"/>
                <a:ext cx="677160" cy="26352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80C35D34-59BA-1AF3-9FD1-5FC3E6C70966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633207" y="3123656"/>
                  <a:ext cx="694800" cy="281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E8D2BACF-47CA-A19C-77E5-8E879F37C988}"/>
              </a:ext>
            </a:extLst>
          </p:cNvPr>
          <p:cNvGrpSpPr/>
          <p:nvPr/>
        </p:nvGrpSpPr>
        <p:grpSpPr>
          <a:xfrm>
            <a:off x="890807" y="4373216"/>
            <a:ext cx="531360" cy="587160"/>
            <a:chOff x="890807" y="4373216"/>
            <a:chExt cx="531360" cy="587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4684ED29-44FB-215D-86B7-E726D8352E87}"/>
                    </a:ext>
                  </a:extLst>
                </p14:cNvPr>
                <p14:cNvContentPartPr/>
                <p14:nvPr/>
              </p14:nvContentPartPr>
              <p14:xfrm>
                <a:off x="890807" y="4519736"/>
                <a:ext cx="122040" cy="44064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4684ED29-44FB-215D-86B7-E726D8352E87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881807" y="4511096"/>
                  <a:ext cx="139680" cy="45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4CFF5EC9-7AA3-7154-A557-D14E5A163DCD}"/>
                    </a:ext>
                  </a:extLst>
                </p14:cNvPr>
                <p14:cNvContentPartPr/>
                <p14:nvPr/>
              </p14:nvContentPartPr>
              <p14:xfrm>
                <a:off x="1155047" y="4373216"/>
                <a:ext cx="267120" cy="47268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4CFF5EC9-7AA3-7154-A557-D14E5A163DCD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146047" y="4364576"/>
                  <a:ext cx="284760" cy="49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7127D79C-E148-981B-53AB-024FD6508CDD}"/>
                    </a:ext>
                  </a:extLst>
                </p14:cNvPr>
                <p14:cNvContentPartPr/>
                <p14:nvPr/>
              </p14:nvContentPartPr>
              <p14:xfrm>
                <a:off x="1195727" y="4567256"/>
                <a:ext cx="198000" cy="3492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7127D79C-E148-981B-53AB-024FD6508CDD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186727" y="4558616"/>
                  <a:ext cx="215640" cy="52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2E958AAC-3F04-EC81-C48D-4FC5C35E953A}"/>
              </a:ext>
            </a:extLst>
          </p:cNvPr>
          <p:cNvGrpSpPr/>
          <p:nvPr/>
        </p:nvGrpSpPr>
        <p:grpSpPr>
          <a:xfrm>
            <a:off x="1769927" y="4297976"/>
            <a:ext cx="2146680" cy="626400"/>
            <a:chOff x="1769927" y="4297976"/>
            <a:chExt cx="2146680" cy="626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F73F7353-D21D-2EAE-ED6C-3D2B9165BBF9}"/>
                    </a:ext>
                  </a:extLst>
                </p14:cNvPr>
                <p14:cNvContentPartPr/>
                <p14:nvPr/>
              </p14:nvContentPartPr>
              <p14:xfrm>
                <a:off x="1769927" y="4570136"/>
                <a:ext cx="142200" cy="7884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F73F7353-D21D-2EAE-ED6C-3D2B9165BBF9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760927" y="4561136"/>
                  <a:ext cx="15984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CA207817-9FD6-3789-86F2-1402A2889B32}"/>
                    </a:ext>
                  </a:extLst>
                </p14:cNvPr>
                <p14:cNvContentPartPr/>
                <p14:nvPr/>
              </p14:nvContentPartPr>
              <p14:xfrm>
                <a:off x="1810967" y="4696136"/>
                <a:ext cx="117000" cy="2520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CA207817-9FD6-3789-86F2-1402A2889B32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801967" y="4687496"/>
                  <a:ext cx="13464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120A5DAA-D15A-24CC-C1B2-A7A0AFBE7398}"/>
                    </a:ext>
                  </a:extLst>
                </p14:cNvPr>
                <p14:cNvContentPartPr/>
                <p14:nvPr/>
              </p14:nvContentPartPr>
              <p14:xfrm>
                <a:off x="2033807" y="4530176"/>
                <a:ext cx="162000" cy="39420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120A5DAA-D15A-24CC-C1B2-A7A0AFBE7398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2024807" y="4521536"/>
                  <a:ext cx="179640" cy="41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F2580DC3-3864-7A99-37FF-E1C07AD3CED4}"/>
                    </a:ext>
                  </a:extLst>
                </p14:cNvPr>
                <p14:cNvContentPartPr/>
                <p14:nvPr/>
              </p14:nvContentPartPr>
              <p14:xfrm>
                <a:off x="2289047" y="4330016"/>
                <a:ext cx="211680" cy="40608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F2580DC3-3864-7A99-37FF-E1C07AD3CED4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2280047" y="4321016"/>
                  <a:ext cx="229320" cy="42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D737C712-DBB7-8E1D-2AA5-8A967165F080}"/>
                    </a:ext>
                  </a:extLst>
                </p14:cNvPr>
                <p14:cNvContentPartPr/>
                <p14:nvPr/>
              </p14:nvContentPartPr>
              <p14:xfrm>
                <a:off x="2279687" y="4525856"/>
                <a:ext cx="135000" cy="1908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D737C712-DBB7-8E1D-2AA5-8A967165F080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2270687" y="4517216"/>
                  <a:ext cx="15264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1A8EF994-CCD9-BF0D-3767-89F620C949A8}"/>
                    </a:ext>
                  </a:extLst>
                </p14:cNvPr>
                <p14:cNvContentPartPr/>
                <p14:nvPr/>
              </p14:nvContentPartPr>
              <p14:xfrm>
                <a:off x="2486327" y="4574816"/>
                <a:ext cx="172080" cy="15840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1A8EF994-CCD9-BF0D-3767-89F620C949A8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2477687" y="4565816"/>
                  <a:ext cx="18972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1512EF05-8035-8B38-C430-27FFC7651563}"/>
                    </a:ext>
                  </a:extLst>
                </p14:cNvPr>
                <p14:cNvContentPartPr/>
                <p14:nvPr/>
              </p14:nvContentPartPr>
              <p14:xfrm>
                <a:off x="2933807" y="4502816"/>
                <a:ext cx="240120" cy="5688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1512EF05-8035-8B38-C430-27FFC7651563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2924807" y="4494176"/>
                  <a:ext cx="25776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159C369D-481B-2C6D-9B07-8BFB581326FE}"/>
                    </a:ext>
                  </a:extLst>
                </p14:cNvPr>
                <p14:cNvContentPartPr/>
                <p14:nvPr/>
              </p14:nvContentPartPr>
              <p14:xfrm>
                <a:off x="2968727" y="4348376"/>
                <a:ext cx="78480" cy="25920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159C369D-481B-2C6D-9B07-8BFB581326FE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2960087" y="4339736"/>
                  <a:ext cx="9612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BD1D2873-58B7-52F6-B512-8BE4FB096C12}"/>
                    </a:ext>
                  </a:extLst>
                </p14:cNvPr>
                <p14:cNvContentPartPr/>
                <p14:nvPr/>
              </p14:nvContentPartPr>
              <p14:xfrm>
                <a:off x="3286967" y="4297976"/>
                <a:ext cx="629640" cy="59292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BD1D2873-58B7-52F6-B512-8BE4FB096C12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3278327" y="4288976"/>
                  <a:ext cx="647280" cy="61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2">
            <p14:nvContentPartPr>
              <p14:cNvPr id="146" name="Ink 145">
                <a:extLst>
                  <a:ext uri="{FF2B5EF4-FFF2-40B4-BE49-F238E27FC236}">
                    <a16:creationId xmlns:a16="http://schemas.microsoft.com/office/drawing/2014/main" id="{4F1445A0-415A-5750-C120-95D258F6137A}"/>
                  </a:ext>
                </a:extLst>
              </p14:cNvPr>
              <p14:cNvContentPartPr/>
              <p14:nvPr/>
            </p14:nvContentPartPr>
            <p14:xfrm>
              <a:off x="4076087" y="4283576"/>
              <a:ext cx="123120" cy="251280"/>
            </p14:xfrm>
          </p:contentPart>
        </mc:Choice>
        <mc:Fallback>
          <p:pic>
            <p:nvPicPr>
              <p:cNvPr id="146" name="Ink 145">
                <a:extLst>
                  <a:ext uri="{FF2B5EF4-FFF2-40B4-BE49-F238E27FC236}">
                    <a16:creationId xmlns:a16="http://schemas.microsoft.com/office/drawing/2014/main" id="{4F1445A0-415A-5750-C120-95D258F6137A}"/>
                  </a:ext>
                </a:extLst>
              </p:cNvPr>
              <p:cNvPicPr/>
              <p:nvPr/>
            </p:nvPicPr>
            <p:blipFill>
              <a:blip r:embed="rId183"/>
              <a:stretch>
                <a:fillRect/>
              </a:stretch>
            </p:blipFill>
            <p:spPr>
              <a:xfrm>
                <a:off x="4067087" y="4274936"/>
                <a:ext cx="140760" cy="268920"/>
              </a:xfrm>
              <a:prstGeom prst="rect">
                <a:avLst/>
              </a:prstGeom>
            </p:spPr>
          </p:pic>
        </mc:Fallback>
      </mc:AlternateContent>
      <p:grpSp>
        <p:nvGrpSpPr>
          <p:cNvPr id="219" name="Group 218">
            <a:extLst>
              <a:ext uri="{FF2B5EF4-FFF2-40B4-BE49-F238E27FC236}">
                <a16:creationId xmlns:a16="http://schemas.microsoft.com/office/drawing/2014/main" id="{A1D688D0-36C2-9818-3F86-A763BE3F6A9A}"/>
              </a:ext>
            </a:extLst>
          </p:cNvPr>
          <p:cNvGrpSpPr/>
          <p:nvPr/>
        </p:nvGrpSpPr>
        <p:grpSpPr>
          <a:xfrm>
            <a:off x="4282727" y="3797576"/>
            <a:ext cx="1208160" cy="784800"/>
            <a:chOff x="4282727" y="3797576"/>
            <a:chExt cx="1208160" cy="784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ED68DFAA-4B73-1CD0-41B6-1E9C752F83FB}"/>
                    </a:ext>
                  </a:extLst>
                </p14:cNvPr>
                <p14:cNvContentPartPr/>
                <p14:nvPr/>
              </p14:nvContentPartPr>
              <p14:xfrm>
                <a:off x="4282727" y="4138136"/>
                <a:ext cx="186840" cy="28260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ED68DFAA-4B73-1CD0-41B6-1E9C752F83FB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4274087" y="4129136"/>
                  <a:ext cx="20448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A74F5B7D-99F6-5B52-1A47-1212BFCBD3DA}"/>
                    </a:ext>
                  </a:extLst>
                </p14:cNvPr>
                <p14:cNvContentPartPr/>
                <p14:nvPr/>
              </p14:nvContentPartPr>
              <p14:xfrm>
                <a:off x="4498367" y="4324256"/>
                <a:ext cx="166680" cy="20808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A74F5B7D-99F6-5B52-1A47-1212BFCBD3DA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4489367" y="4315616"/>
                  <a:ext cx="18432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AB377364-07AE-5795-5F30-77D1421871D5}"/>
                    </a:ext>
                  </a:extLst>
                </p14:cNvPr>
                <p14:cNvContentPartPr/>
                <p14:nvPr/>
              </p14:nvContentPartPr>
              <p14:xfrm>
                <a:off x="4517807" y="3801536"/>
                <a:ext cx="141120" cy="25812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AB377364-07AE-5795-5F30-77D1421871D5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4509167" y="3792896"/>
                  <a:ext cx="15876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E9BC76D3-EA30-BEEC-3ACC-EA82E8424766}"/>
                    </a:ext>
                  </a:extLst>
                </p14:cNvPr>
                <p14:cNvContentPartPr/>
                <p14:nvPr/>
              </p14:nvContentPartPr>
              <p14:xfrm>
                <a:off x="4674767" y="3797576"/>
                <a:ext cx="51120" cy="28224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E9BC76D3-EA30-BEEC-3ACC-EA82E8424766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4666127" y="3788576"/>
                  <a:ext cx="6876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6A2F0417-D787-AEB4-88B3-E19DF58DE472}"/>
                    </a:ext>
                  </a:extLst>
                </p14:cNvPr>
                <p14:cNvContentPartPr/>
                <p14:nvPr/>
              </p14:nvContentPartPr>
              <p14:xfrm>
                <a:off x="4758647" y="3858416"/>
                <a:ext cx="154440" cy="16416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6A2F0417-D787-AEB4-88B3-E19DF58DE472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4750007" y="3849416"/>
                  <a:ext cx="17208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BEAE1CD8-7A77-55E2-9A83-C68F3AEE3AFB}"/>
                    </a:ext>
                  </a:extLst>
                </p14:cNvPr>
                <p14:cNvContentPartPr/>
                <p14:nvPr/>
              </p14:nvContentPartPr>
              <p14:xfrm>
                <a:off x="4808327" y="3918896"/>
                <a:ext cx="29160" cy="18900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BEAE1CD8-7A77-55E2-9A83-C68F3AEE3AFB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4799687" y="3909896"/>
                  <a:ext cx="4680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AC2AB192-91F3-84F8-9AC4-614BADCF7DB9}"/>
                    </a:ext>
                  </a:extLst>
                </p14:cNvPr>
                <p14:cNvContentPartPr/>
                <p14:nvPr/>
              </p14:nvContentPartPr>
              <p14:xfrm>
                <a:off x="5235287" y="4430096"/>
                <a:ext cx="233280" cy="3996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AC2AB192-91F3-84F8-9AC4-614BADCF7DB9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5226287" y="4421456"/>
                  <a:ext cx="25092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7BC89117-6736-AB0E-8721-7717A70FA9AF}"/>
                    </a:ext>
                  </a:extLst>
                </p14:cNvPr>
                <p14:cNvContentPartPr/>
                <p14:nvPr/>
              </p14:nvContentPartPr>
              <p14:xfrm>
                <a:off x="5246087" y="4514336"/>
                <a:ext cx="244800" cy="5544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7BC89117-6736-AB0E-8721-7717A70FA9AF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5237447" y="4505336"/>
                  <a:ext cx="26244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9C3451B5-F487-7570-8802-8381B60D9C4C}"/>
                    </a:ext>
                  </a:extLst>
                </p14:cNvPr>
                <p14:cNvContentPartPr/>
                <p14:nvPr/>
              </p14:nvContentPartPr>
              <p14:xfrm>
                <a:off x="4765127" y="4187816"/>
                <a:ext cx="215280" cy="39456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9C3451B5-F487-7570-8802-8381B60D9C4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4756127" y="4178816"/>
                  <a:ext cx="232920" cy="41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09DD66DF-E13B-07DC-873A-578C416D7765}"/>
                    </a:ext>
                  </a:extLst>
                </p14:cNvPr>
                <p14:cNvContentPartPr/>
                <p14:nvPr/>
              </p14:nvContentPartPr>
              <p14:xfrm>
                <a:off x="4923527" y="4320296"/>
                <a:ext cx="20520" cy="20304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09DD66DF-E13B-07DC-873A-578C416D7765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4914527" y="4311296"/>
                  <a:ext cx="3816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35203C90-734A-C608-C36A-BE3461FC8E5A}"/>
                    </a:ext>
                  </a:extLst>
                </p14:cNvPr>
                <p14:cNvContentPartPr/>
                <p14:nvPr/>
              </p14:nvContentPartPr>
              <p14:xfrm>
                <a:off x="4923527" y="4300856"/>
                <a:ext cx="90000" cy="214560"/>
              </p14:xfrm>
            </p:contentPart>
          </mc:Choice>
          <mc:Fallback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35203C90-734A-C608-C36A-BE3461FC8E5A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4914527" y="4292216"/>
                  <a:ext cx="10764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19FD332E-8986-E0D9-4BDD-28004D747A63}"/>
                    </a:ext>
                  </a:extLst>
                </p14:cNvPr>
                <p14:cNvContentPartPr/>
                <p14:nvPr/>
              </p14:nvContentPartPr>
              <p14:xfrm>
                <a:off x="5062127" y="4251536"/>
                <a:ext cx="103680" cy="50400"/>
              </p14:xfrm>
            </p:contentPart>
          </mc:Choice>
          <mc:Fallback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19FD332E-8986-E0D9-4BDD-28004D747A63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053487" y="4242896"/>
                  <a:ext cx="12132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E70C3151-0617-3495-8268-00C2B0A1A445}"/>
                    </a:ext>
                  </a:extLst>
                </p14:cNvPr>
                <p14:cNvContentPartPr/>
                <p14:nvPr/>
              </p14:nvContentPartPr>
              <p14:xfrm>
                <a:off x="5098127" y="4136336"/>
                <a:ext cx="16200" cy="19872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E70C3151-0617-3495-8268-00C2B0A1A445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5089487" y="4127696"/>
                  <a:ext cx="3384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66177133-4E13-193C-4CB8-A0EBBD781C5A}"/>
                    </a:ext>
                  </a:extLst>
                </p14:cNvPr>
                <p14:cNvContentPartPr/>
                <p14:nvPr/>
              </p14:nvContentPartPr>
              <p14:xfrm>
                <a:off x="5120447" y="4128416"/>
                <a:ext cx="92880" cy="42624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66177133-4E13-193C-4CB8-A0EBBD781C5A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5111807" y="4119776"/>
                  <a:ext cx="110520" cy="443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2">
            <p14:nvContentPartPr>
              <p14:cNvPr id="237" name="Ink 236">
                <a:extLst>
                  <a:ext uri="{FF2B5EF4-FFF2-40B4-BE49-F238E27FC236}">
                    <a16:creationId xmlns:a16="http://schemas.microsoft.com/office/drawing/2014/main" id="{9BD317D7-9272-8356-DDE5-A1AA0ABD841B}"/>
                  </a:ext>
                </a:extLst>
              </p14:cNvPr>
              <p14:cNvContentPartPr/>
              <p14:nvPr/>
            </p14:nvContentPartPr>
            <p14:xfrm>
              <a:off x="7725767" y="3480056"/>
              <a:ext cx="2140200" cy="358200"/>
            </p14:xfrm>
          </p:contentPart>
        </mc:Choice>
        <mc:Fallback>
          <p:pic>
            <p:nvPicPr>
              <p:cNvPr id="237" name="Ink 236">
                <a:extLst>
                  <a:ext uri="{FF2B5EF4-FFF2-40B4-BE49-F238E27FC236}">
                    <a16:creationId xmlns:a16="http://schemas.microsoft.com/office/drawing/2014/main" id="{9BD317D7-9272-8356-DDE5-A1AA0ABD841B}"/>
                  </a:ext>
                </a:extLst>
              </p:cNvPr>
              <p:cNvPicPr/>
              <p:nvPr/>
            </p:nvPicPr>
            <p:blipFill>
              <a:blip r:embed="rId213"/>
              <a:stretch>
                <a:fillRect/>
              </a:stretch>
            </p:blipFill>
            <p:spPr>
              <a:xfrm>
                <a:off x="7716767" y="3471056"/>
                <a:ext cx="2157840" cy="37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4">
            <p14:nvContentPartPr>
              <p14:cNvPr id="238" name="Ink 237">
                <a:extLst>
                  <a:ext uri="{FF2B5EF4-FFF2-40B4-BE49-F238E27FC236}">
                    <a16:creationId xmlns:a16="http://schemas.microsoft.com/office/drawing/2014/main" id="{AEE96FEE-0771-B304-8997-E96EB5B04AD3}"/>
                  </a:ext>
                </a:extLst>
              </p14:cNvPr>
              <p14:cNvContentPartPr/>
              <p14:nvPr/>
            </p14:nvContentPartPr>
            <p14:xfrm>
              <a:off x="8565647" y="3075416"/>
              <a:ext cx="201240" cy="299160"/>
            </p14:xfrm>
          </p:contentPart>
        </mc:Choice>
        <mc:Fallback>
          <p:pic>
            <p:nvPicPr>
              <p:cNvPr id="238" name="Ink 237">
                <a:extLst>
                  <a:ext uri="{FF2B5EF4-FFF2-40B4-BE49-F238E27FC236}">
                    <a16:creationId xmlns:a16="http://schemas.microsoft.com/office/drawing/2014/main" id="{AEE96FEE-0771-B304-8997-E96EB5B04AD3}"/>
                  </a:ext>
                </a:extLst>
              </p:cNvPr>
              <p:cNvPicPr/>
              <p:nvPr/>
            </p:nvPicPr>
            <p:blipFill>
              <a:blip r:embed="rId215"/>
              <a:stretch>
                <a:fillRect/>
              </a:stretch>
            </p:blipFill>
            <p:spPr>
              <a:xfrm>
                <a:off x="8556647" y="3066416"/>
                <a:ext cx="218880" cy="31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6">
            <p14:nvContentPartPr>
              <p14:cNvPr id="239" name="Ink 238">
                <a:extLst>
                  <a:ext uri="{FF2B5EF4-FFF2-40B4-BE49-F238E27FC236}">
                    <a16:creationId xmlns:a16="http://schemas.microsoft.com/office/drawing/2014/main" id="{EA713778-D0F3-019B-CE66-CAD86B82C995}"/>
                  </a:ext>
                </a:extLst>
              </p14:cNvPr>
              <p14:cNvContentPartPr/>
              <p14:nvPr/>
            </p14:nvContentPartPr>
            <p14:xfrm>
              <a:off x="8590487" y="3247856"/>
              <a:ext cx="174600" cy="55800"/>
            </p14:xfrm>
          </p:contentPart>
        </mc:Choice>
        <mc:Fallback>
          <p:pic>
            <p:nvPicPr>
              <p:cNvPr id="239" name="Ink 238">
                <a:extLst>
                  <a:ext uri="{FF2B5EF4-FFF2-40B4-BE49-F238E27FC236}">
                    <a16:creationId xmlns:a16="http://schemas.microsoft.com/office/drawing/2014/main" id="{EA713778-D0F3-019B-CE66-CAD86B82C995}"/>
                  </a:ext>
                </a:extLst>
              </p:cNvPr>
              <p:cNvPicPr/>
              <p:nvPr/>
            </p:nvPicPr>
            <p:blipFill>
              <a:blip r:embed="rId217"/>
              <a:stretch>
                <a:fillRect/>
              </a:stretch>
            </p:blipFill>
            <p:spPr>
              <a:xfrm>
                <a:off x="8581487" y="3239216"/>
                <a:ext cx="192240" cy="7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8">
            <p14:nvContentPartPr>
              <p14:cNvPr id="240" name="Ink 239">
                <a:extLst>
                  <a:ext uri="{FF2B5EF4-FFF2-40B4-BE49-F238E27FC236}">
                    <a16:creationId xmlns:a16="http://schemas.microsoft.com/office/drawing/2014/main" id="{9316614E-F5BD-798F-9AEB-8908E0768630}"/>
                  </a:ext>
                </a:extLst>
              </p14:cNvPr>
              <p14:cNvContentPartPr/>
              <p14:nvPr/>
            </p14:nvContentPartPr>
            <p14:xfrm>
              <a:off x="8797127" y="3352616"/>
              <a:ext cx="40320" cy="20160"/>
            </p14:xfrm>
          </p:contentPart>
        </mc:Choice>
        <mc:Fallback>
          <p:pic>
            <p:nvPicPr>
              <p:cNvPr id="240" name="Ink 239">
                <a:extLst>
                  <a:ext uri="{FF2B5EF4-FFF2-40B4-BE49-F238E27FC236}">
                    <a16:creationId xmlns:a16="http://schemas.microsoft.com/office/drawing/2014/main" id="{9316614E-F5BD-798F-9AEB-8908E0768630}"/>
                  </a:ext>
                </a:extLst>
              </p:cNvPr>
              <p:cNvPicPr/>
              <p:nvPr/>
            </p:nvPicPr>
            <p:blipFill>
              <a:blip r:embed="rId219"/>
              <a:stretch>
                <a:fillRect/>
              </a:stretch>
            </p:blipFill>
            <p:spPr>
              <a:xfrm>
                <a:off x="8788487" y="3343976"/>
                <a:ext cx="57960" cy="3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0">
            <p14:nvContentPartPr>
              <p14:cNvPr id="246" name="Ink 245">
                <a:extLst>
                  <a:ext uri="{FF2B5EF4-FFF2-40B4-BE49-F238E27FC236}">
                    <a16:creationId xmlns:a16="http://schemas.microsoft.com/office/drawing/2014/main" id="{DB21466F-1940-A658-4C28-50FBAE321D1E}"/>
                  </a:ext>
                </a:extLst>
              </p14:cNvPr>
              <p14:cNvContentPartPr/>
              <p14:nvPr/>
            </p14:nvContentPartPr>
            <p14:xfrm>
              <a:off x="8926007" y="3109616"/>
              <a:ext cx="143280" cy="206280"/>
            </p14:xfrm>
          </p:contentPart>
        </mc:Choice>
        <mc:Fallback>
          <p:pic>
            <p:nvPicPr>
              <p:cNvPr id="246" name="Ink 245">
                <a:extLst>
                  <a:ext uri="{FF2B5EF4-FFF2-40B4-BE49-F238E27FC236}">
                    <a16:creationId xmlns:a16="http://schemas.microsoft.com/office/drawing/2014/main" id="{DB21466F-1940-A658-4C28-50FBAE321D1E}"/>
                  </a:ext>
                </a:extLst>
              </p:cNvPr>
              <p:cNvPicPr/>
              <p:nvPr/>
            </p:nvPicPr>
            <p:blipFill>
              <a:blip r:embed="rId221"/>
              <a:stretch>
                <a:fillRect/>
              </a:stretch>
            </p:blipFill>
            <p:spPr>
              <a:xfrm>
                <a:off x="8917007" y="3100976"/>
                <a:ext cx="16092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2">
            <p14:nvContentPartPr>
              <p14:cNvPr id="247" name="Ink 246">
                <a:extLst>
                  <a:ext uri="{FF2B5EF4-FFF2-40B4-BE49-F238E27FC236}">
                    <a16:creationId xmlns:a16="http://schemas.microsoft.com/office/drawing/2014/main" id="{86B9367F-FD95-334E-878F-DF99E86E4102}"/>
                  </a:ext>
                </a:extLst>
              </p14:cNvPr>
              <p14:cNvContentPartPr/>
              <p14:nvPr/>
            </p14:nvContentPartPr>
            <p14:xfrm>
              <a:off x="9088727" y="3030776"/>
              <a:ext cx="120960" cy="286200"/>
            </p14:xfrm>
          </p:contentPart>
        </mc:Choice>
        <mc:Fallback>
          <p:pic>
            <p:nvPicPr>
              <p:cNvPr id="247" name="Ink 246">
                <a:extLst>
                  <a:ext uri="{FF2B5EF4-FFF2-40B4-BE49-F238E27FC236}">
                    <a16:creationId xmlns:a16="http://schemas.microsoft.com/office/drawing/2014/main" id="{86B9367F-FD95-334E-878F-DF99E86E4102}"/>
                  </a:ext>
                </a:extLst>
              </p:cNvPr>
              <p:cNvPicPr/>
              <p:nvPr/>
            </p:nvPicPr>
            <p:blipFill>
              <a:blip r:embed="rId223"/>
              <a:stretch>
                <a:fillRect/>
              </a:stretch>
            </p:blipFill>
            <p:spPr>
              <a:xfrm>
                <a:off x="9080087" y="3022136"/>
                <a:ext cx="13860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4">
            <p14:nvContentPartPr>
              <p14:cNvPr id="248" name="Ink 247">
                <a:extLst>
                  <a:ext uri="{FF2B5EF4-FFF2-40B4-BE49-F238E27FC236}">
                    <a16:creationId xmlns:a16="http://schemas.microsoft.com/office/drawing/2014/main" id="{7FB325B4-8032-D80A-F6D6-961F34E2CE08}"/>
                  </a:ext>
                </a:extLst>
              </p14:cNvPr>
              <p14:cNvContentPartPr/>
              <p14:nvPr/>
            </p14:nvContentPartPr>
            <p14:xfrm>
              <a:off x="9093767" y="3176576"/>
              <a:ext cx="109800" cy="32400"/>
            </p14:xfrm>
          </p:contentPart>
        </mc:Choice>
        <mc:Fallback>
          <p:pic>
            <p:nvPicPr>
              <p:cNvPr id="248" name="Ink 247">
                <a:extLst>
                  <a:ext uri="{FF2B5EF4-FFF2-40B4-BE49-F238E27FC236}">
                    <a16:creationId xmlns:a16="http://schemas.microsoft.com/office/drawing/2014/main" id="{7FB325B4-8032-D80A-F6D6-961F34E2CE08}"/>
                  </a:ext>
                </a:extLst>
              </p:cNvPr>
              <p:cNvPicPr/>
              <p:nvPr/>
            </p:nvPicPr>
            <p:blipFill>
              <a:blip r:embed="rId225"/>
              <a:stretch>
                <a:fillRect/>
              </a:stretch>
            </p:blipFill>
            <p:spPr>
              <a:xfrm>
                <a:off x="9084767" y="3167576"/>
                <a:ext cx="127440" cy="50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58" name="Group 257">
            <a:extLst>
              <a:ext uri="{FF2B5EF4-FFF2-40B4-BE49-F238E27FC236}">
                <a16:creationId xmlns:a16="http://schemas.microsoft.com/office/drawing/2014/main" id="{DC98ECD0-D5B5-D1E7-8DFB-1501DF9B21A2}"/>
              </a:ext>
            </a:extLst>
          </p:cNvPr>
          <p:cNvGrpSpPr/>
          <p:nvPr/>
        </p:nvGrpSpPr>
        <p:grpSpPr>
          <a:xfrm>
            <a:off x="5821367" y="3861656"/>
            <a:ext cx="5423040" cy="885600"/>
            <a:chOff x="5821367" y="3861656"/>
            <a:chExt cx="5423040" cy="885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F640CBE9-8ED1-4360-21C1-DBAAD79A4C1F}"/>
                    </a:ext>
                  </a:extLst>
                </p14:cNvPr>
                <p14:cNvContentPartPr/>
                <p14:nvPr/>
              </p14:nvContentPartPr>
              <p14:xfrm>
                <a:off x="5821367" y="4289336"/>
                <a:ext cx="326880" cy="28188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F640CBE9-8ED1-4360-21C1-DBAAD79A4C1F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5812367" y="4280696"/>
                  <a:ext cx="34452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A4AA5E8C-2E28-8E6D-8230-42B5A9787388}"/>
                    </a:ext>
                  </a:extLst>
                </p14:cNvPr>
                <p14:cNvContentPartPr/>
                <p14:nvPr/>
              </p14:nvContentPartPr>
              <p14:xfrm>
                <a:off x="6130607" y="4285736"/>
                <a:ext cx="218880" cy="23724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A4AA5E8C-2E28-8E6D-8230-42B5A9787388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121607" y="4276736"/>
                  <a:ext cx="23652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6D3D5C0A-E5CC-AD08-34A6-F195C6C54394}"/>
                    </a:ext>
                  </a:extLst>
                </p14:cNvPr>
                <p14:cNvContentPartPr/>
                <p14:nvPr/>
              </p14:nvContentPartPr>
              <p14:xfrm>
                <a:off x="6402047" y="4499936"/>
                <a:ext cx="25560" cy="684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6D3D5C0A-E5CC-AD08-34A6-F195C6C54394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6393407" y="4491296"/>
                  <a:ext cx="4320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DFE924D1-7964-DC2C-1CA8-D31FCB38FEB8}"/>
                    </a:ext>
                  </a:extLst>
                </p14:cNvPr>
                <p14:cNvContentPartPr/>
                <p14:nvPr/>
              </p14:nvContentPartPr>
              <p14:xfrm>
                <a:off x="6492407" y="4211936"/>
                <a:ext cx="200520" cy="31644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DFE924D1-7964-DC2C-1CA8-D31FCB38FEB8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6483407" y="4202936"/>
                  <a:ext cx="218160" cy="33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1D3BD727-CB70-772F-5FA6-2D2B72456389}"/>
                    </a:ext>
                  </a:extLst>
                </p14:cNvPr>
                <p14:cNvContentPartPr/>
                <p14:nvPr/>
              </p14:nvContentPartPr>
              <p14:xfrm>
                <a:off x="6512567" y="4343336"/>
                <a:ext cx="209520" cy="2880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1D3BD727-CB70-772F-5FA6-2D2B72456389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6503927" y="4334696"/>
                  <a:ext cx="22716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33C61466-5FD0-BF2D-FC2B-DE34495F872B}"/>
                    </a:ext>
                  </a:extLst>
                </p14:cNvPr>
                <p14:cNvContentPartPr/>
                <p14:nvPr/>
              </p14:nvContentPartPr>
              <p14:xfrm>
                <a:off x="6727487" y="4241096"/>
                <a:ext cx="201600" cy="26892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33C61466-5FD0-BF2D-FC2B-DE34495F872B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6718847" y="4232456"/>
                  <a:ext cx="21924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253F511B-70A0-717D-A529-932D58EF97C4}"/>
                    </a:ext>
                  </a:extLst>
                </p14:cNvPr>
                <p14:cNvContentPartPr/>
                <p14:nvPr/>
              </p14:nvContentPartPr>
              <p14:xfrm>
                <a:off x="8290967" y="4171256"/>
                <a:ext cx="209160" cy="267120"/>
              </p14:xfrm>
            </p:contentPart>
          </mc:Choice>
          <mc:Fallback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253F511B-70A0-717D-A529-932D58EF97C4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8281967" y="4162256"/>
                  <a:ext cx="22680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1E76ECED-A3EC-7968-11D3-45EEE121F3D7}"/>
                    </a:ext>
                  </a:extLst>
                </p14:cNvPr>
                <p14:cNvContentPartPr/>
                <p14:nvPr/>
              </p14:nvContentPartPr>
              <p14:xfrm>
                <a:off x="8509847" y="4421096"/>
                <a:ext cx="29880" cy="1296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1E76ECED-A3EC-7968-11D3-45EEE121F3D7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8500847" y="4412096"/>
                  <a:ext cx="4752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6B3E2DC8-CD33-8124-ACE6-165BC5CD8A00}"/>
                    </a:ext>
                  </a:extLst>
                </p14:cNvPr>
                <p14:cNvContentPartPr/>
                <p14:nvPr/>
              </p14:nvContentPartPr>
              <p14:xfrm>
                <a:off x="8615687" y="4167296"/>
                <a:ext cx="135720" cy="26640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6B3E2DC8-CD33-8124-ACE6-165BC5CD8A00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8607047" y="4158296"/>
                  <a:ext cx="15336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5AC2BB65-5F22-99DB-AE48-D25B2C43EF27}"/>
                    </a:ext>
                  </a:extLst>
                </p14:cNvPr>
                <p14:cNvContentPartPr/>
                <p14:nvPr/>
              </p14:nvContentPartPr>
              <p14:xfrm>
                <a:off x="8760767" y="4208336"/>
                <a:ext cx="207000" cy="292680"/>
              </p14:xfrm>
            </p:contentPart>
          </mc:Choice>
          <mc:Fallback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5AC2BB65-5F22-99DB-AE48-D25B2C43EF27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8751767" y="4199696"/>
                  <a:ext cx="22464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5E1C932E-FC94-0E4A-F530-15C88869ACC9}"/>
                    </a:ext>
                  </a:extLst>
                </p14:cNvPr>
                <p14:cNvContentPartPr/>
                <p14:nvPr/>
              </p14:nvContentPartPr>
              <p14:xfrm>
                <a:off x="8820527" y="3865256"/>
                <a:ext cx="87120" cy="180000"/>
              </p14:xfrm>
            </p:contentPart>
          </mc:Choice>
          <mc:Fallback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5E1C932E-FC94-0E4A-F530-15C88869ACC9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8811527" y="3856256"/>
                  <a:ext cx="10476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89BA2359-A3AD-AA17-297B-ECDEE3B86CFC}"/>
                    </a:ext>
                  </a:extLst>
                </p14:cNvPr>
                <p14:cNvContentPartPr/>
                <p14:nvPr/>
              </p14:nvContentPartPr>
              <p14:xfrm>
                <a:off x="8947607" y="3861656"/>
                <a:ext cx="15120" cy="194400"/>
              </p14:xfrm>
            </p:contentPart>
          </mc:Choice>
          <mc:Fallback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89BA2359-A3AD-AA17-297B-ECDEE3B86CFC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8938967" y="3852656"/>
                  <a:ext cx="3276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A4B613A7-CAF9-9C84-41B4-3C560CF9A98C}"/>
                    </a:ext>
                  </a:extLst>
                </p14:cNvPr>
                <p14:cNvContentPartPr/>
                <p14:nvPr/>
              </p14:nvContentPartPr>
              <p14:xfrm>
                <a:off x="8988287" y="3921416"/>
                <a:ext cx="138600" cy="127080"/>
              </p14:xfrm>
            </p:contentPart>
          </mc:Choice>
          <mc:Fallback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A4B613A7-CAF9-9C84-41B4-3C560CF9A98C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8979287" y="3912416"/>
                  <a:ext cx="15624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CE2323E7-B66C-3B33-7713-AA3B4E3435BB}"/>
                    </a:ext>
                  </a:extLst>
                </p14:cNvPr>
                <p14:cNvContentPartPr/>
                <p14:nvPr/>
              </p14:nvContentPartPr>
              <p14:xfrm>
                <a:off x="9075407" y="3986216"/>
                <a:ext cx="21600" cy="169200"/>
              </p14:xfrm>
            </p:contentPart>
          </mc:Choice>
          <mc:Fallback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CE2323E7-B66C-3B33-7713-AA3B4E3435BB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9066407" y="3977216"/>
                  <a:ext cx="3924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04B2E374-A9F4-7552-848B-41D92BD7AB19}"/>
                    </a:ext>
                  </a:extLst>
                </p14:cNvPr>
                <p14:cNvContentPartPr/>
                <p14:nvPr/>
              </p14:nvContentPartPr>
              <p14:xfrm>
                <a:off x="9186287" y="4210496"/>
                <a:ext cx="112680" cy="306000"/>
              </p14:xfrm>
            </p:contentPart>
          </mc:Choice>
          <mc:Fallback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04B2E374-A9F4-7552-848B-41D92BD7AB19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9177647" y="4201856"/>
                  <a:ext cx="13032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4578CDCD-A6AE-166E-8C87-05423B29C3EB}"/>
                    </a:ext>
                  </a:extLst>
                </p14:cNvPr>
                <p14:cNvContentPartPr/>
                <p14:nvPr/>
              </p14:nvContentPartPr>
              <p14:xfrm>
                <a:off x="9390407" y="4263776"/>
                <a:ext cx="118800" cy="21528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4578CDCD-A6AE-166E-8C87-05423B29C3EB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9381767" y="4255136"/>
                  <a:ext cx="13644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9CB6C5F7-86DD-19D4-36C3-ECDFA6251BFD}"/>
                    </a:ext>
                  </a:extLst>
                </p14:cNvPr>
                <p14:cNvContentPartPr/>
                <p14:nvPr/>
              </p14:nvContentPartPr>
              <p14:xfrm>
                <a:off x="9510647" y="4038776"/>
                <a:ext cx="100080" cy="10080"/>
              </p14:xfrm>
            </p:contentPart>
          </mc:Choice>
          <mc:Fallback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9CB6C5F7-86DD-19D4-36C3-ECDFA6251BFD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9502007" y="4030136"/>
                  <a:ext cx="11772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FD2B6808-A3B0-2797-E9C7-54BF287CD4F5}"/>
                    </a:ext>
                  </a:extLst>
                </p14:cNvPr>
                <p14:cNvContentPartPr/>
                <p14:nvPr/>
              </p14:nvContentPartPr>
              <p14:xfrm>
                <a:off x="9646007" y="3880736"/>
                <a:ext cx="72720" cy="244080"/>
              </p14:xfrm>
            </p:contentPart>
          </mc:Choice>
          <mc:Fallback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FD2B6808-A3B0-2797-E9C7-54BF287CD4F5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9637007" y="3871736"/>
                  <a:ext cx="9036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375C4F5F-2BF6-5290-836E-1C2B864D9F10}"/>
                    </a:ext>
                  </a:extLst>
                </p14:cNvPr>
                <p14:cNvContentPartPr/>
                <p14:nvPr/>
              </p14:nvContentPartPr>
              <p14:xfrm>
                <a:off x="9806207" y="4092776"/>
                <a:ext cx="74520" cy="459000"/>
              </p14:xfrm>
            </p:contentPart>
          </mc:Choice>
          <mc:Fallback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375C4F5F-2BF6-5290-836E-1C2B864D9F10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9797207" y="4083776"/>
                  <a:ext cx="92160" cy="47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B0F3C768-4F90-22B1-7F04-F1D473E57765}"/>
                    </a:ext>
                  </a:extLst>
                </p14:cNvPr>
                <p14:cNvContentPartPr/>
                <p14:nvPr/>
              </p14:nvContentPartPr>
              <p14:xfrm>
                <a:off x="7155527" y="4179176"/>
                <a:ext cx="278280" cy="233280"/>
              </p14:xfrm>
            </p:contentPart>
          </mc:Choice>
          <mc:Fallback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B0F3C768-4F90-22B1-7F04-F1D473E57765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7146887" y="4170536"/>
                  <a:ext cx="29592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DFA8094D-5A4F-D26F-9580-5A3E4A1CCDD9}"/>
                    </a:ext>
                  </a:extLst>
                </p14:cNvPr>
                <p14:cNvContentPartPr/>
                <p14:nvPr/>
              </p14:nvContentPartPr>
              <p14:xfrm>
                <a:off x="7426967" y="3994496"/>
                <a:ext cx="774360" cy="75276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DFA8094D-5A4F-D26F-9580-5A3E4A1CCDD9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7417967" y="3985496"/>
                  <a:ext cx="792000" cy="77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7DCE5471-CBE7-3683-2A77-1B4D08790A65}"/>
                    </a:ext>
                  </a:extLst>
                </p14:cNvPr>
                <p14:cNvContentPartPr/>
                <p14:nvPr/>
              </p14:nvContentPartPr>
              <p14:xfrm>
                <a:off x="7949327" y="4250096"/>
                <a:ext cx="79920" cy="138240"/>
              </p14:xfrm>
            </p:contentPart>
          </mc:Choice>
          <mc:Fallback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7DCE5471-CBE7-3683-2A77-1B4D08790A65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7940327" y="4241456"/>
                  <a:ext cx="9756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95574C0B-2F0D-3827-5941-CC0C8CFF5A9D}"/>
                    </a:ext>
                  </a:extLst>
                </p14:cNvPr>
                <p14:cNvContentPartPr/>
                <p14:nvPr/>
              </p14:nvContentPartPr>
              <p14:xfrm>
                <a:off x="8200967" y="4015016"/>
                <a:ext cx="85320" cy="573120"/>
              </p14:xfrm>
            </p:contentPart>
          </mc:Choice>
          <mc:Fallback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95574C0B-2F0D-3827-5941-CC0C8CFF5A9D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8191967" y="4006376"/>
                  <a:ext cx="102960" cy="59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9D5C6BCE-B99E-2019-FB6E-C23C83EFBDFE}"/>
                    </a:ext>
                  </a:extLst>
                </p14:cNvPr>
                <p14:cNvContentPartPr/>
                <p14:nvPr/>
              </p14:nvContentPartPr>
              <p14:xfrm>
                <a:off x="9970007" y="4210136"/>
                <a:ext cx="165600" cy="5004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9D5C6BCE-B99E-2019-FB6E-C23C83EFBDFE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9961007" y="4201136"/>
                  <a:ext cx="18324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6F632222-B7D9-361E-04EF-09C7C88DE96C}"/>
                    </a:ext>
                  </a:extLst>
                </p14:cNvPr>
                <p14:cNvContentPartPr/>
                <p14:nvPr/>
              </p14:nvContentPartPr>
              <p14:xfrm>
                <a:off x="9956687" y="4274936"/>
                <a:ext cx="151920" cy="36000"/>
              </p14:xfrm>
            </p:contentPart>
          </mc:Choice>
          <mc:Fallback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6F632222-B7D9-361E-04EF-09C7C88DE96C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9947687" y="4266296"/>
                  <a:ext cx="16956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D73ECB8F-C806-1664-FDDA-72728D07EF7F}"/>
                    </a:ext>
                  </a:extLst>
                </p14:cNvPr>
                <p14:cNvContentPartPr/>
                <p14:nvPr/>
              </p14:nvContentPartPr>
              <p14:xfrm>
                <a:off x="10318847" y="3952376"/>
                <a:ext cx="222840" cy="371160"/>
              </p14:xfrm>
            </p:contentPart>
          </mc:Choice>
          <mc:Fallback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D73ECB8F-C806-1664-FDDA-72728D07EF7F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0310207" y="3943736"/>
                  <a:ext cx="240480" cy="38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CC9A4A19-9F04-B8CF-60A2-E48777BBBECF}"/>
                    </a:ext>
                  </a:extLst>
                </p14:cNvPr>
                <p14:cNvContentPartPr/>
                <p14:nvPr/>
              </p14:nvContentPartPr>
              <p14:xfrm>
                <a:off x="10601807" y="3979736"/>
                <a:ext cx="222480" cy="249840"/>
              </p14:xfrm>
            </p:contentPart>
          </mc:Choice>
          <mc:Fallback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CC9A4A19-9F04-B8CF-60A2-E48777BBBECF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0592807" y="3971096"/>
                  <a:ext cx="24012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AA47B87F-8D05-388E-E91A-3671569F907A}"/>
                    </a:ext>
                  </a:extLst>
                </p14:cNvPr>
                <p14:cNvContentPartPr/>
                <p14:nvPr/>
              </p14:nvContentPartPr>
              <p14:xfrm>
                <a:off x="10680287" y="4057136"/>
                <a:ext cx="82800" cy="322200"/>
              </p14:xfrm>
            </p:contentPart>
          </mc:Choice>
          <mc:Fallback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AA47B87F-8D05-388E-E91A-3671569F907A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0671647" y="4048136"/>
                  <a:ext cx="10044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C7E0AC81-DA9B-EFD1-E910-AE5F2AAA3214}"/>
                    </a:ext>
                  </a:extLst>
                </p14:cNvPr>
                <p14:cNvContentPartPr/>
                <p14:nvPr/>
              </p14:nvContentPartPr>
              <p14:xfrm>
                <a:off x="10834007" y="4329656"/>
                <a:ext cx="26280" cy="14400"/>
              </p14:xfrm>
            </p:contentPart>
          </mc:Choice>
          <mc:Fallback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C7E0AC81-DA9B-EFD1-E910-AE5F2AAA3214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10825007" y="4321016"/>
                  <a:ext cx="4392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127BD4B7-2519-27FD-870E-554A0837E697}"/>
                    </a:ext>
                  </a:extLst>
                </p14:cNvPr>
                <p14:cNvContentPartPr/>
                <p14:nvPr/>
              </p14:nvContentPartPr>
              <p14:xfrm>
                <a:off x="10933007" y="3977936"/>
                <a:ext cx="223920" cy="348840"/>
              </p14:xfrm>
            </p:contentPart>
          </mc:Choice>
          <mc:Fallback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127BD4B7-2519-27FD-870E-554A0837E697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10924367" y="3968936"/>
                  <a:ext cx="24156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8C5FC88E-5B79-D1E9-78ED-4E3061FF3BDF}"/>
                    </a:ext>
                  </a:extLst>
                </p14:cNvPr>
                <p14:cNvContentPartPr/>
                <p14:nvPr/>
              </p14:nvContentPartPr>
              <p14:xfrm>
                <a:off x="10520087" y="4484456"/>
                <a:ext cx="724320" cy="65160"/>
              </p14:xfrm>
            </p:contentPart>
          </mc:Choice>
          <mc:Fallback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8C5FC88E-5B79-D1E9-78ED-4E3061FF3BDF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10511447" y="4475456"/>
                  <a:ext cx="74196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ED80D7A9-16D2-1E8B-36C0-9F50C7CE9FDB}"/>
                    </a:ext>
                  </a:extLst>
                </p14:cNvPr>
                <p14:cNvContentPartPr/>
                <p14:nvPr/>
              </p14:nvContentPartPr>
              <p14:xfrm>
                <a:off x="10475447" y="4624856"/>
                <a:ext cx="690120" cy="97200"/>
              </p14:xfrm>
            </p:contentPart>
          </mc:Choice>
          <mc:Fallback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ED80D7A9-16D2-1E8B-36C0-9F50C7CE9FDB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10466447" y="4615856"/>
                  <a:ext cx="707760" cy="114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90">
            <p14:nvContentPartPr>
              <p14:cNvPr id="259" name="Ink 258">
                <a:extLst>
                  <a:ext uri="{FF2B5EF4-FFF2-40B4-BE49-F238E27FC236}">
                    <a16:creationId xmlns:a16="http://schemas.microsoft.com/office/drawing/2014/main" id="{B88D59FB-B175-ABFF-1839-2C206A9EE6DD}"/>
                  </a:ext>
                </a:extLst>
              </p14:cNvPr>
              <p14:cNvContentPartPr/>
              <p14:nvPr/>
            </p14:nvContentPartPr>
            <p14:xfrm>
              <a:off x="10426847" y="3933656"/>
              <a:ext cx="765000" cy="638280"/>
            </p14:xfrm>
          </p:contentPart>
        </mc:Choice>
        <mc:Fallback>
          <p:pic>
            <p:nvPicPr>
              <p:cNvPr id="259" name="Ink 258">
                <a:extLst>
                  <a:ext uri="{FF2B5EF4-FFF2-40B4-BE49-F238E27FC236}">
                    <a16:creationId xmlns:a16="http://schemas.microsoft.com/office/drawing/2014/main" id="{B88D59FB-B175-ABFF-1839-2C206A9EE6DD}"/>
                  </a:ext>
                </a:extLst>
              </p:cNvPr>
              <p:cNvPicPr/>
              <p:nvPr/>
            </p:nvPicPr>
            <p:blipFill>
              <a:blip r:embed="rId291"/>
              <a:stretch>
                <a:fillRect/>
              </a:stretch>
            </p:blipFill>
            <p:spPr>
              <a:xfrm>
                <a:off x="10355207" y="3790016"/>
                <a:ext cx="908640" cy="92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6796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7</cp:revision>
  <dcterms:created xsi:type="dcterms:W3CDTF">2022-08-23T12:30:04Z</dcterms:created>
  <dcterms:modified xsi:type="dcterms:W3CDTF">2022-08-26T10:44:59Z</dcterms:modified>
</cp:coreProperties>
</file>