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9" r:id="rId2"/>
    <p:sldId id="256" r:id="rId3"/>
    <p:sldId id="291" r:id="rId4"/>
    <p:sldId id="292" r:id="rId5"/>
    <p:sldId id="278" r:id="rId6"/>
    <p:sldId id="259" r:id="rId7"/>
    <p:sldId id="350" r:id="rId8"/>
    <p:sldId id="351" r:id="rId9"/>
    <p:sldId id="257" r:id="rId10"/>
    <p:sldId id="298" r:id="rId11"/>
    <p:sldId id="306" r:id="rId12"/>
    <p:sldId id="299" r:id="rId13"/>
    <p:sldId id="307" r:id="rId14"/>
    <p:sldId id="308" r:id="rId15"/>
    <p:sldId id="303" r:id="rId16"/>
    <p:sldId id="304" r:id="rId17"/>
    <p:sldId id="305" r:id="rId18"/>
    <p:sldId id="309" r:id="rId19"/>
    <p:sldId id="310" r:id="rId20"/>
    <p:sldId id="312" r:id="rId21"/>
    <p:sldId id="313" r:id="rId22"/>
    <p:sldId id="314" r:id="rId23"/>
    <p:sldId id="311" r:id="rId24"/>
    <p:sldId id="355" r:id="rId25"/>
    <p:sldId id="315" r:id="rId26"/>
    <p:sldId id="302" r:id="rId27"/>
    <p:sldId id="300" r:id="rId28"/>
    <p:sldId id="262" r:id="rId29"/>
    <p:sldId id="280" r:id="rId30"/>
    <p:sldId id="263" r:id="rId31"/>
    <p:sldId id="265" r:id="rId32"/>
    <p:sldId id="266" r:id="rId33"/>
    <p:sldId id="272" r:id="rId34"/>
    <p:sldId id="274" r:id="rId35"/>
    <p:sldId id="275" r:id="rId36"/>
    <p:sldId id="276" r:id="rId37"/>
    <p:sldId id="293" r:id="rId38"/>
    <p:sldId id="286" r:id="rId39"/>
    <p:sldId id="287" r:id="rId40"/>
    <p:sldId id="288" r:id="rId41"/>
    <p:sldId id="289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  <a:srgbClr val="8EB21E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856" autoAdjust="0"/>
  </p:normalViewPr>
  <p:slideViewPr>
    <p:cSldViewPr snapToGrid="0" showGuides="1">
      <p:cViewPr varScale="1">
        <p:scale>
          <a:sx n="106" d="100"/>
          <a:sy n="106" d="100"/>
        </p:scale>
        <p:origin x="77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B148-F359-4808-BA17-576F370D77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91E9FD-4B2F-4539-A112-BEC3D7C50A6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Dle časové posloupnosti</a:t>
          </a:r>
        </a:p>
      </dgm:t>
    </dgm:pt>
    <dgm:pt modelId="{9348DFA7-338E-447E-AEAE-8694A991A57F}" type="parTrans" cxnId="{A3D56A24-5516-42FF-99C1-99A11EC8412D}">
      <dgm:prSet/>
      <dgm:spPr/>
      <dgm:t>
        <a:bodyPr/>
        <a:lstStyle/>
        <a:p>
          <a:endParaRPr lang="cs-CZ"/>
        </a:p>
      </dgm:t>
    </dgm:pt>
    <dgm:pt modelId="{C76190F7-1B77-46F4-8573-F547F74E16BB}" type="sibTrans" cxnId="{A3D56A24-5516-42FF-99C1-99A11EC8412D}">
      <dgm:prSet/>
      <dgm:spPr/>
      <dgm:t>
        <a:bodyPr/>
        <a:lstStyle/>
        <a:p>
          <a:endParaRPr lang="cs-CZ"/>
        </a:p>
      </dgm:t>
    </dgm:pt>
    <dgm:pt modelId="{B52E434A-D823-48C6-A255-B9D82A38677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Prospektivní</a:t>
          </a:r>
        </a:p>
      </dgm:t>
    </dgm:pt>
    <dgm:pt modelId="{8FC8B446-7CF8-4BA2-9DF6-952C1DA4AE9B}" type="parTrans" cxnId="{95E07713-8992-4CFD-A0E7-3402E8961BF1}">
      <dgm:prSet/>
      <dgm:spPr/>
      <dgm:t>
        <a:bodyPr/>
        <a:lstStyle/>
        <a:p>
          <a:endParaRPr lang="cs-CZ"/>
        </a:p>
      </dgm:t>
    </dgm:pt>
    <dgm:pt modelId="{259040F1-6B0D-4FBD-A234-976774F6AF6A}" type="sibTrans" cxnId="{95E07713-8992-4CFD-A0E7-3402E8961BF1}">
      <dgm:prSet/>
      <dgm:spPr/>
      <dgm:t>
        <a:bodyPr/>
        <a:lstStyle/>
        <a:p>
          <a:endParaRPr lang="cs-CZ"/>
        </a:p>
      </dgm:t>
    </dgm:pt>
    <dgm:pt modelId="{85186D7E-FD3B-4B0F-B398-DA5A1DA52E6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Retrospektivní</a:t>
          </a:r>
        </a:p>
      </dgm:t>
    </dgm:pt>
    <dgm:pt modelId="{4E73CB11-4B3D-4BC9-9E8F-D2E88DC8861D}" type="parTrans" cxnId="{018D5854-90B6-4522-9697-BAD665B1CBA4}">
      <dgm:prSet/>
      <dgm:spPr/>
      <dgm:t>
        <a:bodyPr/>
        <a:lstStyle/>
        <a:p>
          <a:endParaRPr lang="cs-CZ"/>
        </a:p>
      </dgm:t>
    </dgm:pt>
    <dgm:pt modelId="{80EE947D-F395-4439-BD99-5E19DEAA7B08}" type="sibTrans" cxnId="{018D5854-90B6-4522-9697-BAD665B1CBA4}">
      <dgm:prSet/>
      <dgm:spPr/>
      <dgm:t>
        <a:bodyPr/>
        <a:lstStyle/>
        <a:p>
          <a:endParaRPr lang="cs-CZ"/>
        </a:p>
      </dgm:t>
    </dgm:pt>
    <dgm:pt modelId="{A0193052-6EAB-4FFF-B6BA-DB8997D95D00}" type="pres">
      <dgm:prSet presAssocID="{4110B148-F359-4808-BA17-576F370D77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59074D-933C-4DD4-A558-DACA0AEB0662}" type="pres">
      <dgm:prSet presAssocID="{9B91E9FD-4B2F-4539-A112-BEC3D7C50A6A}" presName="hierRoot1" presStyleCnt="0">
        <dgm:presLayoutVars>
          <dgm:hierBranch val="init"/>
        </dgm:presLayoutVars>
      </dgm:prSet>
      <dgm:spPr/>
    </dgm:pt>
    <dgm:pt modelId="{41F914BC-50B6-4E2E-9314-33F8B1993F9B}" type="pres">
      <dgm:prSet presAssocID="{9B91E9FD-4B2F-4539-A112-BEC3D7C50A6A}" presName="rootComposite1" presStyleCnt="0"/>
      <dgm:spPr/>
    </dgm:pt>
    <dgm:pt modelId="{8CAE0633-A35E-4833-8172-3FBA3975C5A9}" type="pres">
      <dgm:prSet presAssocID="{9B91E9FD-4B2F-4539-A112-BEC3D7C50A6A}" presName="rootText1" presStyleLbl="node0" presStyleIdx="0" presStyleCnt="1">
        <dgm:presLayoutVars>
          <dgm:chPref val="3"/>
        </dgm:presLayoutVars>
      </dgm:prSet>
      <dgm:spPr/>
    </dgm:pt>
    <dgm:pt modelId="{61AABFD6-9B0D-4E1A-B33D-7B2C6B0DA179}" type="pres">
      <dgm:prSet presAssocID="{9B91E9FD-4B2F-4539-A112-BEC3D7C50A6A}" presName="rootConnector1" presStyleLbl="node1" presStyleIdx="0" presStyleCnt="0"/>
      <dgm:spPr/>
    </dgm:pt>
    <dgm:pt modelId="{E67F39F2-85AC-4D49-8187-CDC44839046A}" type="pres">
      <dgm:prSet presAssocID="{9B91E9FD-4B2F-4539-A112-BEC3D7C50A6A}" presName="hierChild2" presStyleCnt="0"/>
      <dgm:spPr/>
    </dgm:pt>
    <dgm:pt modelId="{695E288D-AF79-4E22-A7F2-CEBC6D109A2F}" type="pres">
      <dgm:prSet presAssocID="{8FC8B446-7CF8-4BA2-9DF6-952C1DA4AE9B}" presName="Name37" presStyleLbl="parChTrans1D2" presStyleIdx="0" presStyleCnt="2"/>
      <dgm:spPr/>
    </dgm:pt>
    <dgm:pt modelId="{CF48E347-E1AF-4939-8AC8-E4A63A6A6B4F}" type="pres">
      <dgm:prSet presAssocID="{B52E434A-D823-48C6-A255-B9D82A38677D}" presName="hierRoot2" presStyleCnt="0">
        <dgm:presLayoutVars>
          <dgm:hierBranch val="init"/>
        </dgm:presLayoutVars>
      </dgm:prSet>
      <dgm:spPr/>
    </dgm:pt>
    <dgm:pt modelId="{A4B33589-37C4-4D81-A07A-76FC27173C8D}" type="pres">
      <dgm:prSet presAssocID="{B52E434A-D823-48C6-A255-B9D82A38677D}" presName="rootComposite" presStyleCnt="0"/>
      <dgm:spPr/>
    </dgm:pt>
    <dgm:pt modelId="{415E53CF-7556-4354-AC6C-0149B9B9D60B}" type="pres">
      <dgm:prSet presAssocID="{B52E434A-D823-48C6-A255-B9D82A38677D}" presName="rootText" presStyleLbl="node2" presStyleIdx="0" presStyleCnt="2">
        <dgm:presLayoutVars>
          <dgm:chPref val="3"/>
        </dgm:presLayoutVars>
      </dgm:prSet>
      <dgm:spPr/>
    </dgm:pt>
    <dgm:pt modelId="{92CD1C22-D932-4956-8549-2C6BEB64E7C8}" type="pres">
      <dgm:prSet presAssocID="{B52E434A-D823-48C6-A255-B9D82A38677D}" presName="rootConnector" presStyleLbl="node2" presStyleIdx="0" presStyleCnt="2"/>
      <dgm:spPr/>
    </dgm:pt>
    <dgm:pt modelId="{11CC28EE-D4AD-4FF2-8D18-84AEFCE8BFA2}" type="pres">
      <dgm:prSet presAssocID="{B52E434A-D823-48C6-A255-B9D82A38677D}" presName="hierChild4" presStyleCnt="0"/>
      <dgm:spPr/>
    </dgm:pt>
    <dgm:pt modelId="{67E4D51A-A68D-487C-ABD3-927E29216AF2}" type="pres">
      <dgm:prSet presAssocID="{B52E434A-D823-48C6-A255-B9D82A38677D}" presName="hierChild5" presStyleCnt="0"/>
      <dgm:spPr/>
    </dgm:pt>
    <dgm:pt modelId="{38458C07-38D3-4BEC-B2FD-81D49130ED05}" type="pres">
      <dgm:prSet presAssocID="{4E73CB11-4B3D-4BC9-9E8F-D2E88DC8861D}" presName="Name37" presStyleLbl="parChTrans1D2" presStyleIdx="1" presStyleCnt="2"/>
      <dgm:spPr/>
    </dgm:pt>
    <dgm:pt modelId="{F4529032-E698-4146-8704-A6C0C4F40478}" type="pres">
      <dgm:prSet presAssocID="{85186D7E-FD3B-4B0F-B398-DA5A1DA52E6A}" presName="hierRoot2" presStyleCnt="0">
        <dgm:presLayoutVars>
          <dgm:hierBranch val="init"/>
        </dgm:presLayoutVars>
      </dgm:prSet>
      <dgm:spPr/>
    </dgm:pt>
    <dgm:pt modelId="{374FD063-4A00-431D-B206-61D4C8FE7DC6}" type="pres">
      <dgm:prSet presAssocID="{85186D7E-FD3B-4B0F-B398-DA5A1DA52E6A}" presName="rootComposite" presStyleCnt="0"/>
      <dgm:spPr/>
    </dgm:pt>
    <dgm:pt modelId="{1F38130D-88E8-4E1F-993F-27887ABFC0CA}" type="pres">
      <dgm:prSet presAssocID="{85186D7E-FD3B-4B0F-B398-DA5A1DA52E6A}" presName="rootText" presStyleLbl="node2" presStyleIdx="1" presStyleCnt="2">
        <dgm:presLayoutVars>
          <dgm:chPref val="3"/>
        </dgm:presLayoutVars>
      </dgm:prSet>
      <dgm:spPr/>
    </dgm:pt>
    <dgm:pt modelId="{FE814ADC-BB85-43AD-AC29-CB171D919800}" type="pres">
      <dgm:prSet presAssocID="{85186D7E-FD3B-4B0F-B398-DA5A1DA52E6A}" presName="rootConnector" presStyleLbl="node2" presStyleIdx="1" presStyleCnt="2"/>
      <dgm:spPr/>
    </dgm:pt>
    <dgm:pt modelId="{FFD50977-AF7F-4DEA-AE5B-98E9920179A2}" type="pres">
      <dgm:prSet presAssocID="{85186D7E-FD3B-4B0F-B398-DA5A1DA52E6A}" presName="hierChild4" presStyleCnt="0"/>
      <dgm:spPr/>
    </dgm:pt>
    <dgm:pt modelId="{C669B48C-5566-4F62-8335-86A14262C551}" type="pres">
      <dgm:prSet presAssocID="{85186D7E-FD3B-4B0F-B398-DA5A1DA52E6A}" presName="hierChild5" presStyleCnt="0"/>
      <dgm:spPr/>
    </dgm:pt>
    <dgm:pt modelId="{98C63437-E361-4676-BE0C-C0BEE54F6FE9}" type="pres">
      <dgm:prSet presAssocID="{9B91E9FD-4B2F-4539-A112-BEC3D7C50A6A}" presName="hierChild3" presStyleCnt="0"/>
      <dgm:spPr/>
    </dgm:pt>
  </dgm:ptLst>
  <dgm:cxnLst>
    <dgm:cxn modelId="{F28A1904-D8CD-4EAC-B48B-A9EAE8A79ABC}" type="presOf" srcId="{B52E434A-D823-48C6-A255-B9D82A38677D}" destId="{415E53CF-7556-4354-AC6C-0149B9B9D60B}" srcOrd="0" destOrd="0" presId="urn:microsoft.com/office/officeart/2005/8/layout/orgChart1"/>
    <dgm:cxn modelId="{95E07713-8992-4CFD-A0E7-3402E8961BF1}" srcId="{9B91E9FD-4B2F-4539-A112-BEC3D7C50A6A}" destId="{B52E434A-D823-48C6-A255-B9D82A38677D}" srcOrd="0" destOrd="0" parTransId="{8FC8B446-7CF8-4BA2-9DF6-952C1DA4AE9B}" sibTransId="{259040F1-6B0D-4FBD-A234-976774F6AF6A}"/>
    <dgm:cxn modelId="{E387851A-7828-4722-A888-89028C06E452}" type="presOf" srcId="{9B91E9FD-4B2F-4539-A112-BEC3D7C50A6A}" destId="{61AABFD6-9B0D-4E1A-B33D-7B2C6B0DA179}" srcOrd="1" destOrd="0" presId="urn:microsoft.com/office/officeart/2005/8/layout/orgChart1"/>
    <dgm:cxn modelId="{1D20091B-41A8-41DE-94F8-3B8FD35E4278}" type="presOf" srcId="{85186D7E-FD3B-4B0F-B398-DA5A1DA52E6A}" destId="{1F38130D-88E8-4E1F-993F-27887ABFC0CA}" srcOrd="0" destOrd="0" presId="urn:microsoft.com/office/officeart/2005/8/layout/orgChart1"/>
    <dgm:cxn modelId="{A3D56A24-5516-42FF-99C1-99A11EC8412D}" srcId="{4110B148-F359-4808-BA17-576F370D7792}" destId="{9B91E9FD-4B2F-4539-A112-BEC3D7C50A6A}" srcOrd="0" destOrd="0" parTransId="{9348DFA7-338E-447E-AEAE-8694A991A57F}" sibTransId="{C76190F7-1B77-46F4-8573-F547F74E16BB}"/>
    <dgm:cxn modelId="{046C662B-B817-47DD-9DCA-65C97EA65291}" type="presOf" srcId="{4110B148-F359-4808-BA17-576F370D7792}" destId="{A0193052-6EAB-4FFF-B6BA-DB8997D95D00}" srcOrd="0" destOrd="0" presId="urn:microsoft.com/office/officeart/2005/8/layout/orgChart1"/>
    <dgm:cxn modelId="{26F7AC2E-6BBD-4A0A-BEE4-FC3417609133}" type="presOf" srcId="{B52E434A-D823-48C6-A255-B9D82A38677D}" destId="{92CD1C22-D932-4956-8549-2C6BEB64E7C8}" srcOrd="1" destOrd="0" presId="urn:microsoft.com/office/officeart/2005/8/layout/orgChart1"/>
    <dgm:cxn modelId="{018D5854-90B6-4522-9697-BAD665B1CBA4}" srcId="{9B91E9FD-4B2F-4539-A112-BEC3D7C50A6A}" destId="{85186D7E-FD3B-4B0F-B398-DA5A1DA52E6A}" srcOrd="1" destOrd="0" parTransId="{4E73CB11-4B3D-4BC9-9E8F-D2E88DC8861D}" sibTransId="{80EE947D-F395-4439-BD99-5E19DEAA7B08}"/>
    <dgm:cxn modelId="{1D801D59-A892-4A2B-A7DF-2EA48B725EEC}" type="presOf" srcId="{8FC8B446-7CF8-4BA2-9DF6-952C1DA4AE9B}" destId="{695E288D-AF79-4E22-A7F2-CEBC6D109A2F}" srcOrd="0" destOrd="0" presId="urn:microsoft.com/office/officeart/2005/8/layout/orgChart1"/>
    <dgm:cxn modelId="{8902EA98-CEC8-499B-BE5B-F73CF1F45811}" type="presOf" srcId="{85186D7E-FD3B-4B0F-B398-DA5A1DA52E6A}" destId="{FE814ADC-BB85-43AD-AC29-CB171D919800}" srcOrd="1" destOrd="0" presId="urn:microsoft.com/office/officeart/2005/8/layout/orgChart1"/>
    <dgm:cxn modelId="{98F04DB7-9799-4FBA-9643-277250267187}" type="presOf" srcId="{4E73CB11-4B3D-4BC9-9E8F-D2E88DC8861D}" destId="{38458C07-38D3-4BEC-B2FD-81D49130ED05}" srcOrd="0" destOrd="0" presId="urn:microsoft.com/office/officeart/2005/8/layout/orgChart1"/>
    <dgm:cxn modelId="{107A70BB-1406-4E50-93FD-9C1E9F0B8EC5}" type="presOf" srcId="{9B91E9FD-4B2F-4539-A112-BEC3D7C50A6A}" destId="{8CAE0633-A35E-4833-8172-3FBA3975C5A9}" srcOrd="0" destOrd="0" presId="urn:microsoft.com/office/officeart/2005/8/layout/orgChart1"/>
    <dgm:cxn modelId="{DC12E947-816D-4C75-BFA7-3B11A7658B54}" type="presParOf" srcId="{A0193052-6EAB-4FFF-B6BA-DB8997D95D00}" destId="{2959074D-933C-4DD4-A558-DACA0AEB0662}" srcOrd="0" destOrd="0" presId="urn:microsoft.com/office/officeart/2005/8/layout/orgChart1"/>
    <dgm:cxn modelId="{9BCB0A57-ACBB-4BA4-8BAF-53987CC3CD46}" type="presParOf" srcId="{2959074D-933C-4DD4-A558-DACA0AEB0662}" destId="{41F914BC-50B6-4E2E-9314-33F8B1993F9B}" srcOrd="0" destOrd="0" presId="urn:microsoft.com/office/officeart/2005/8/layout/orgChart1"/>
    <dgm:cxn modelId="{ED20C340-46CD-4825-9738-7828D866B9B0}" type="presParOf" srcId="{41F914BC-50B6-4E2E-9314-33F8B1993F9B}" destId="{8CAE0633-A35E-4833-8172-3FBA3975C5A9}" srcOrd="0" destOrd="0" presId="urn:microsoft.com/office/officeart/2005/8/layout/orgChart1"/>
    <dgm:cxn modelId="{72B24AAA-8CB5-427B-837C-159B3B296ED1}" type="presParOf" srcId="{41F914BC-50B6-4E2E-9314-33F8B1993F9B}" destId="{61AABFD6-9B0D-4E1A-B33D-7B2C6B0DA179}" srcOrd="1" destOrd="0" presId="urn:microsoft.com/office/officeart/2005/8/layout/orgChart1"/>
    <dgm:cxn modelId="{E952EBF6-142C-404D-9590-1AB34C9D94E9}" type="presParOf" srcId="{2959074D-933C-4DD4-A558-DACA0AEB0662}" destId="{E67F39F2-85AC-4D49-8187-CDC44839046A}" srcOrd="1" destOrd="0" presId="urn:microsoft.com/office/officeart/2005/8/layout/orgChart1"/>
    <dgm:cxn modelId="{1973C78C-B5CC-43ED-90BE-42C8B589B807}" type="presParOf" srcId="{E67F39F2-85AC-4D49-8187-CDC44839046A}" destId="{695E288D-AF79-4E22-A7F2-CEBC6D109A2F}" srcOrd="0" destOrd="0" presId="urn:microsoft.com/office/officeart/2005/8/layout/orgChart1"/>
    <dgm:cxn modelId="{8BDA672B-C9FE-4D54-84C2-CD3D97491B3D}" type="presParOf" srcId="{E67F39F2-85AC-4D49-8187-CDC44839046A}" destId="{CF48E347-E1AF-4939-8AC8-E4A63A6A6B4F}" srcOrd="1" destOrd="0" presId="urn:microsoft.com/office/officeart/2005/8/layout/orgChart1"/>
    <dgm:cxn modelId="{34A59329-71DA-4F4A-A553-F3185B0A1828}" type="presParOf" srcId="{CF48E347-E1AF-4939-8AC8-E4A63A6A6B4F}" destId="{A4B33589-37C4-4D81-A07A-76FC27173C8D}" srcOrd="0" destOrd="0" presId="urn:microsoft.com/office/officeart/2005/8/layout/orgChart1"/>
    <dgm:cxn modelId="{5C84DBE9-7006-4819-8CB0-6DCB8EF64383}" type="presParOf" srcId="{A4B33589-37C4-4D81-A07A-76FC27173C8D}" destId="{415E53CF-7556-4354-AC6C-0149B9B9D60B}" srcOrd="0" destOrd="0" presId="urn:microsoft.com/office/officeart/2005/8/layout/orgChart1"/>
    <dgm:cxn modelId="{AE1020A0-CBDC-48C9-AB15-59816EA62BAE}" type="presParOf" srcId="{A4B33589-37C4-4D81-A07A-76FC27173C8D}" destId="{92CD1C22-D932-4956-8549-2C6BEB64E7C8}" srcOrd="1" destOrd="0" presId="urn:microsoft.com/office/officeart/2005/8/layout/orgChart1"/>
    <dgm:cxn modelId="{2A186687-7655-431F-A5A3-401F6EC6AC0C}" type="presParOf" srcId="{CF48E347-E1AF-4939-8AC8-E4A63A6A6B4F}" destId="{11CC28EE-D4AD-4FF2-8D18-84AEFCE8BFA2}" srcOrd="1" destOrd="0" presId="urn:microsoft.com/office/officeart/2005/8/layout/orgChart1"/>
    <dgm:cxn modelId="{7C238C8C-C670-40C4-B88A-30E9C2D3145E}" type="presParOf" srcId="{CF48E347-E1AF-4939-8AC8-E4A63A6A6B4F}" destId="{67E4D51A-A68D-487C-ABD3-927E29216AF2}" srcOrd="2" destOrd="0" presId="urn:microsoft.com/office/officeart/2005/8/layout/orgChart1"/>
    <dgm:cxn modelId="{BA0904AD-54E5-4C51-80D5-42FF2EFFFC98}" type="presParOf" srcId="{E67F39F2-85AC-4D49-8187-CDC44839046A}" destId="{38458C07-38D3-4BEC-B2FD-81D49130ED05}" srcOrd="2" destOrd="0" presId="urn:microsoft.com/office/officeart/2005/8/layout/orgChart1"/>
    <dgm:cxn modelId="{B2150E48-44D3-4915-94BE-15C776CF1A4B}" type="presParOf" srcId="{E67F39F2-85AC-4D49-8187-CDC44839046A}" destId="{F4529032-E698-4146-8704-A6C0C4F40478}" srcOrd="3" destOrd="0" presId="urn:microsoft.com/office/officeart/2005/8/layout/orgChart1"/>
    <dgm:cxn modelId="{00F4E778-0F96-486E-8B52-BB8A048ABC92}" type="presParOf" srcId="{F4529032-E698-4146-8704-A6C0C4F40478}" destId="{374FD063-4A00-431D-B206-61D4C8FE7DC6}" srcOrd="0" destOrd="0" presId="urn:microsoft.com/office/officeart/2005/8/layout/orgChart1"/>
    <dgm:cxn modelId="{6588565A-AB6E-4B1E-9496-1ED3C4FF6ED0}" type="presParOf" srcId="{374FD063-4A00-431D-B206-61D4C8FE7DC6}" destId="{1F38130D-88E8-4E1F-993F-27887ABFC0CA}" srcOrd="0" destOrd="0" presId="urn:microsoft.com/office/officeart/2005/8/layout/orgChart1"/>
    <dgm:cxn modelId="{48DC1588-4026-4AD0-B60F-CD7C08DBE520}" type="presParOf" srcId="{374FD063-4A00-431D-B206-61D4C8FE7DC6}" destId="{FE814ADC-BB85-43AD-AC29-CB171D919800}" srcOrd="1" destOrd="0" presId="urn:microsoft.com/office/officeart/2005/8/layout/orgChart1"/>
    <dgm:cxn modelId="{9281CB9A-1855-4377-A0F0-8C107CD699C7}" type="presParOf" srcId="{F4529032-E698-4146-8704-A6C0C4F40478}" destId="{FFD50977-AF7F-4DEA-AE5B-98E9920179A2}" srcOrd="1" destOrd="0" presId="urn:microsoft.com/office/officeart/2005/8/layout/orgChart1"/>
    <dgm:cxn modelId="{7D176075-A5FA-4F23-86FC-FA4CF5985C01}" type="presParOf" srcId="{F4529032-E698-4146-8704-A6C0C4F40478}" destId="{C669B48C-5566-4F62-8335-86A14262C551}" srcOrd="2" destOrd="0" presId="urn:microsoft.com/office/officeart/2005/8/layout/orgChart1"/>
    <dgm:cxn modelId="{14499006-A123-4A43-A97D-DE92509B5171}" type="presParOf" srcId="{2959074D-933C-4DD4-A558-DACA0AEB0662}" destId="{98C63437-E361-4676-BE0C-C0BEE54F6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0B148-F359-4808-BA17-576F370D77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91E9FD-4B2F-4539-A112-BEC3D7C50A6A}">
      <dgm:prSet phldrT="[Text]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Dle způsobu získávání dat</a:t>
          </a:r>
        </a:p>
      </dgm:t>
    </dgm:pt>
    <dgm:pt modelId="{9348DFA7-338E-447E-AEAE-8694A991A57F}" type="parTrans" cxnId="{A3D56A24-5516-42FF-99C1-99A11EC8412D}">
      <dgm:prSet/>
      <dgm:spPr/>
      <dgm:t>
        <a:bodyPr/>
        <a:lstStyle/>
        <a:p>
          <a:endParaRPr lang="cs-CZ"/>
        </a:p>
      </dgm:t>
    </dgm:pt>
    <dgm:pt modelId="{C76190F7-1B77-46F4-8573-F547F74E16BB}" type="sibTrans" cxnId="{A3D56A24-5516-42FF-99C1-99A11EC8412D}">
      <dgm:prSet/>
      <dgm:spPr/>
      <dgm:t>
        <a:bodyPr/>
        <a:lstStyle/>
        <a:p>
          <a:endParaRPr lang="cs-CZ"/>
        </a:p>
      </dgm:t>
    </dgm:pt>
    <dgm:pt modelId="{B52E434A-D823-48C6-A255-B9D82A38677D}">
      <dgm:prSet phldrT="[Text]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Observační studie</a:t>
          </a:r>
        </a:p>
      </dgm:t>
    </dgm:pt>
    <dgm:pt modelId="{8FC8B446-7CF8-4BA2-9DF6-952C1DA4AE9B}" type="parTrans" cxnId="{95E07713-8992-4CFD-A0E7-3402E8961BF1}">
      <dgm:prSet/>
      <dgm:spPr/>
      <dgm:t>
        <a:bodyPr/>
        <a:lstStyle/>
        <a:p>
          <a:endParaRPr lang="cs-CZ"/>
        </a:p>
      </dgm:t>
    </dgm:pt>
    <dgm:pt modelId="{259040F1-6B0D-4FBD-A234-976774F6AF6A}" type="sibTrans" cxnId="{95E07713-8992-4CFD-A0E7-3402E8961BF1}">
      <dgm:prSet/>
      <dgm:spPr/>
      <dgm:t>
        <a:bodyPr/>
        <a:lstStyle/>
        <a:p>
          <a:endParaRPr lang="cs-CZ"/>
        </a:p>
      </dgm:t>
    </dgm:pt>
    <dgm:pt modelId="{85186D7E-FD3B-4B0F-B398-DA5A1DA52E6A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Experimentální (intervenční) studie</a:t>
          </a:r>
        </a:p>
      </dgm:t>
    </dgm:pt>
    <dgm:pt modelId="{4E73CB11-4B3D-4BC9-9E8F-D2E88DC8861D}" type="parTrans" cxnId="{018D5854-90B6-4522-9697-BAD665B1CBA4}">
      <dgm:prSet/>
      <dgm:spPr/>
      <dgm:t>
        <a:bodyPr/>
        <a:lstStyle/>
        <a:p>
          <a:endParaRPr lang="cs-CZ"/>
        </a:p>
      </dgm:t>
    </dgm:pt>
    <dgm:pt modelId="{80EE947D-F395-4439-BD99-5E19DEAA7B08}" type="sibTrans" cxnId="{018D5854-90B6-4522-9697-BAD665B1CBA4}">
      <dgm:prSet/>
      <dgm:spPr/>
      <dgm:t>
        <a:bodyPr/>
        <a:lstStyle/>
        <a:p>
          <a:endParaRPr lang="cs-CZ"/>
        </a:p>
      </dgm:t>
    </dgm:pt>
    <dgm:pt modelId="{1108E29A-8EC6-47AB-B805-D69DDBCC66F1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Založené na jednotlivcích</a:t>
          </a:r>
        </a:p>
      </dgm:t>
    </dgm:pt>
    <dgm:pt modelId="{9B1EAFAD-A332-4D04-8CA6-577A5BCF98E8}" type="parTrans" cxnId="{8E2E1D89-1BE0-40C4-894C-F043917937EF}">
      <dgm:prSet/>
      <dgm:spPr/>
      <dgm:t>
        <a:bodyPr/>
        <a:lstStyle/>
        <a:p>
          <a:endParaRPr lang="cs-CZ"/>
        </a:p>
      </dgm:t>
    </dgm:pt>
    <dgm:pt modelId="{74F8714B-675F-4A5A-8ECD-558CE2719DCA}" type="sibTrans" cxnId="{8E2E1D89-1BE0-40C4-894C-F043917937EF}">
      <dgm:prSet/>
      <dgm:spPr/>
      <dgm:t>
        <a:bodyPr/>
        <a:lstStyle/>
        <a:p>
          <a:endParaRPr lang="cs-CZ"/>
        </a:p>
      </dgm:t>
    </dgm:pt>
    <dgm:pt modelId="{A1267C2C-B51D-41F9-BDE6-6D6FB42C996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Průřezové studie</a:t>
          </a:r>
        </a:p>
      </dgm:t>
    </dgm:pt>
    <dgm:pt modelId="{826B006C-324F-44B9-8A80-0B9B4935C977}" type="parTrans" cxnId="{A0130858-1398-42C9-936C-3C5D791C9FD2}">
      <dgm:prSet/>
      <dgm:spPr/>
      <dgm:t>
        <a:bodyPr/>
        <a:lstStyle/>
        <a:p>
          <a:endParaRPr lang="cs-CZ"/>
        </a:p>
      </dgm:t>
    </dgm:pt>
    <dgm:pt modelId="{4640AE98-C4EE-4443-9DA0-9B8E539C60F2}" type="sibTrans" cxnId="{A0130858-1398-42C9-936C-3C5D791C9FD2}">
      <dgm:prSet/>
      <dgm:spPr/>
      <dgm:t>
        <a:bodyPr/>
        <a:lstStyle/>
        <a:p>
          <a:endParaRPr lang="cs-CZ"/>
        </a:p>
      </dgm:t>
    </dgm:pt>
    <dgm:pt modelId="{5731B49A-53D0-486A-839A-2296E5C0E0A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Randomizované kontrolované studie</a:t>
          </a:r>
        </a:p>
      </dgm:t>
    </dgm:pt>
    <dgm:pt modelId="{E0E6A3A4-9DE6-447B-9D7B-D04F90C5AE44}" type="parTrans" cxnId="{EC17848F-9C3F-4559-8CC1-D4F75B3D4BDA}">
      <dgm:prSet/>
      <dgm:spPr/>
      <dgm:t>
        <a:bodyPr/>
        <a:lstStyle/>
        <a:p>
          <a:endParaRPr lang="cs-CZ"/>
        </a:p>
      </dgm:t>
    </dgm:pt>
    <dgm:pt modelId="{5C4384DB-2EE8-496D-A981-5EF5CA40E147}" type="sibTrans" cxnId="{EC17848F-9C3F-4559-8CC1-D4F75B3D4BDA}">
      <dgm:prSet/>
      <dgm:spPr/>
      <dgm:t>
        <a:bodyPr/>
        <a:lstStyle/>
        <a:p>
          <a:endParaRPr lang="cs-CZ"/>
        </a:p>
      </dgm:t>
    </dgm:pt>
    <dgm:pt modelId="{1D285B9A-C861-49B4-A7D4-6B1515762DA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Populační stude</a:t>
          </a:r>
        </a:p>
      </dgm:t>
    </dgm:pt>
    <dgm:pt modelId="{A82E8347-54CC-4958-9522-4ED8757E1A09}" type="parTrans" cxnId="{0376A71A-D5D3-4584-A931-97A3135DA31D}">
      <dgm:prSet/>
      <dgm:spPr/>
      <dgm:t>
        <a:bodyPr/>
        <a:lstStyle/>
        <a:p>
          <a:endParaRPr lang="cs-CZ"/>
        </a:p>
      </dgm:t>
    </dgm:pt>
    <dgm:pt modelId="{7D3EFF90-C035-4A30-8829-7AA8ABA4AB46}" type="sibTrans" cxnId="{0376A71A-D5D3-4584-A931-97A3135DA31D}">
      <dgm:prSet/>
      <dgm:spPr/>
      <dgm:t>
        <a:bodyPr/>
        <a:lstStyle/>
        <a:p>
          <a:endParaRPr lang="cs-CZ"/>
        </a:p>
      </dgm:t>
    </dgm:pt>
    <dgm:pt modelId="{306AF5DB-7A1B-4475-8652-7980B98DA6F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Zdravotní průzkum</a:t>
          </a:r>
        </a:p>
        <a:p>
          <a:endParaRPr lang="cs-CZ" dirty="0"/>
        </a:p>
      </dgm:t>
    </dgm:pt>
    <dgm:pt modelId="{A0B11485-9887-4181-A36E-4FC1A942C338}" type="parTrans" cxnId="{42C860C4-8C68-4929-8C92-5977E8DEE05C}">
      <dgm:prSet/>
      <dgm:spPr/>
      <dgm:t>
        <a:bodyPr/>
        <a:lstStyle/>
        <a:p>
          <a:endParaRPr lang="cs-CZ"/>
        </a:p>
      </dgm:t>
    </dgm:pt>
    <dgm:pt modelId="{AD450EE1-1BB2-4265-B39A-AB99B57CEB20}" type="sibTrans" cxnId="{42C860C4-8C68-4929-8C92-5977E8DEE05C}">
      <dgm:prSet/>
      <dgm:spPr/>
      <dgm:t>
        <a:bodyPr/>
        <a:lstStyle/>
        <a:p>
          <a:endParaRPr lang="cs-CZ"/>
        </a:p>
      </dgm:t>
    </dgm:pt>
    <dgm:pt modelId="{B9F69004-C9E5-43E5-81B4-7707DB91DEE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Kohortové</a:t>
          </a:r>
          <a:r>
            <a:rPr lang="cs-CZ" dirty="0"/>
            <a:t> studie</a:t>
          </a:r>
        </a:p>
      </dgm:t>
    </dgm:pt>
    <dgm:pt modelId="{9EA00144-5BC2-4D98-93BE-756A719475F5}" type="parTrans" cxnId="{FBBBAF23-876A-43B4-B3FA-46109AE7739C}">
      <dgm:prSet/>
      <dgm:spPr/>
      <dgm:t>
        <a:bodyPr/>
        <a:lstStyle/>
        <a:p>
          <a:endParaRPr lang="cs-CZ"/>
        </a:p>
      </dgm:t>
    </dgm:pt>
    <dgm:pt modelId="{0C54A07C-8323-46E8-979D-0E653DE93A0F}" type="sibTrans" cxnId="{FBBBAF23-876A-43B4-B3FA-46109AE7739C}">
      <dgm:prSet/>
      <dgm:spPr/>
      <dgm:t>
        <a:bodyPr/>
        <a:lstStyle/>
        <a:p>
          <a:endParaRPr lang="cs-CZ"/>
        </a:p>
      </dgm:t>
    </dgm:pt>
    <dgm:pt modelId="{D5FD88EC-15E5-41DC-85AF-32D3CF4FF96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Případové studie</a:t>
          </a:r>
          <a:endParaRPr lang="cs-CZ" dirty="0"/>
        </a:p>
      </dgm:t>
    </dgm:pt>
    <dgm:pt modelId="{A492303D-1A8F-475E-B801-04E33B911DB0}" type="parTrans" cxnId="{6DD163C7-C5BA-4E3E-8B5B-9C740BE4B991}">
      <dgm:prSet/>
      <dgm:spPr/>
      <dgm:t>
        <a:bodyPr/>
        <a:lstStyle/>
        <a:p>
          <a:endParaRPr lang="cs-CZ"/>
        </a:p>
      </dgm:t>
    </dgm:pt>
    <dgm:pt modelId="{68ADE2CF-3458-4A84-9780-718C4BBE195E}" type="sibTrans" cxnId="{6DD163C7-C5BA-4E3E-8B5B-9C740BE4B991}">
      <dgm:prSet/>
      <dgm:spPr/>
      <dgm:t>
        <a:bodyPr/>
        <a:lstStyle/>
        <a:p>
          <a:endParaRPr lang="cs-CZ"/>
        </a:p>
      </dgm:t>
    </dgm:pt>
    <dgm:pt modelId="{AE42D809-FDAB-4BBA-AF45-123F550E251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Ekologická studie</a:t>
          </a:r>
        </a:p>
      </dgm:t>
    </dgm:pt>
    <dgm:pt modelId="{5976E658-2E35-4C68-9C7E-78807609D3EF}" type="parTrans" cxnId="{4D448884-6417-4C21-9D2B-612DEF8EC365}">
      <dgm:prSet/>
      <dgm:spPr/>
      <dgm:t>
        <a:bodyPr/>
        <a:lstStyle/>
        <a:p>
          <a:endParaRPr lang="cs-CZ"/>
        </a:p>
      </dgm:t>
    </dgm:pt>
    <dgm:pt modelId="{1F1ED477-E113-4A98-9E97-7C562828DE40}" type="sibTrans" cxnId="{4D448884-6417-4C21-9D2B-612DEF8EC365}">
      <dgm:prSet/>
      <dgm:spPr/>
      <dgm:t>
        <a:bodyPr/>
        <a:lstStyle/>
        <a:p>
          <a:endParaRPr lang="cs-CZ"/>
        </a:p>
      </dgm:t>
    </dgm:pt>
    <dgm:pt modelId="{97793370-466C-43AE-906F-FAA2937306C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Nerandomizované kontrolované studie</a:t>
          </a:r>
        </a:p>
      </dgm:t>
    </dgm:pt>
    <dgm:pt modelId="{770046F0-3408-4AD0-911F-9C8D58E9EA3E}" type="parTrans" cxnId="{932D5DFB-CF2F-42BB-B4C5-461F08D236F1}">
      <dgm:prSet/>
      <dgm:spPr/>
      <dgm:t>
        <a:bodyPr/>
        <a:lstStyle/>
        <a:p>
          <a:endParaRPr lang="cs-CZ"/>
        </a:p>
      </dgm:t>
    </dgm:pt>
    <dgm:pt modelId="{F9A6C043-670D-490E-96ED-AE391241F399}" type="sibTrans" cxnId="{932D5DFB-CF2F-42BB-B4C5-461F08D236F1}">
      <dgm:prSet/>
      <dgm:spPr/>
      <dgm:t>
        <a:bodyPr/>
        <a:lstStyle/>
        <a:p>
          <a:endParaRPr lang="cs-CZ"/>
        </a:p>
      </dgm:t>
    </dgm:pt>
    <dgm:pt modelId="{597F284B-78EB-4A4A-B848-8165069CF09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Kvasiexperimentální</a:t>
          </a:r>
          <a:r>
            <a:rPr lang="cs-CZ" dirty="0"/>
            <a:t> studie</a:t>
          </a:r>
        </a:p>
      </dgm:t>
    </dgm:pt>
    <dgm:pt modelId="{49102CF9-F5FA-44BD-B899-B93B9016EAA8}" type="parTrans" cxnId="{82917553-A682-4516-9D24-E3BFBB7C9561}">
      <dgm:prSet/>
      <dgm:spPr/>
      <dgm:t>
        <a:bodyPr/>
        <a:lstStyle/>
        <a:p>
          <a:endParaRPr lang="cs-CZ"/>
        </a:p>
      </dgm:t>
    </dgm:pt>
    <dgm:pt modelId="{E262B8E0-45BD-47FE-B765-AA38CCDF443C}" type="sibTrans" cxnId="{82917553-A682-4516-9D24-E3BFBB7C9561}">
      <dgm:prSet/>
      <dgm:spPr/>
      <dgm:t>
        <a:bodyPr/>
        <a:lstStyle/>
        <a:p>
          <a:endParaRPr lang="cs-CZ"/>
        </a:p>
      </dgm:t>
    </dgm:pt>
    <dgm:pt modelId="{A0193052-6EAB-4FFF-B6BA-DB8997D95D00}" type="pres">
      <dgm:prSet presAssocID="{4110B148-F359-4808-BA17-576F370D77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59074D-933C-4DD4-A558-DACA0AEB0662}" type="pres">
      <dgm:prSet presAssocID="{9B91E9FD-4B2F-4539-A112-BEC3D7C50A6A}" presName="hierRoot1" presStyleCnt="0">
        <dgm:presLayoutVars>
          <dgm:hierBranch val="init"/>
        </dgm:presLayoutVars>
      </dgm:prSet>
      <dgm:spPr/>
    </dgm:pt>
    <dgm:pt modelId="{41F914BC-50B6-4E2E-9314-33F8B1993F9B}" type="pres">
      <dgm:prSet presAssocID="{9B91E9FD-4B2F-4539-A112-BEC3D7C50A6A}" presName="rootComposite1" presStyleCnt="0"/>
      <dgm:spPr/>
    </dgm:pt>
    <dgm:pt modelId="{8CAE0633-A35E-4833-8172-3FBA3975C5A9}" type="pres">
      <dgm:prSet presAssocID="{9B91E9FD-4B2F-4539-A112-BEC3D7C50A6A}" presName="rootText1" presStyleLbl="node0" presStyleIdx="0" presStyleCnt="1">
        <dgm:presLayoutVars>
          <dgm:chPref val="3"/>
        </dgm:presLayoutVars>
      </dgm:prSet>
      <dgm:spPr/>
    </dgm:pt>
    <dgm:pt modelId="{61AABFD6-9B0D-4E1A-B33D-7B2C6B0DA179}" type="pres">
      <dgm:prSet presAssocID="{9B91E9FD-4B2F-4539-A112-BEC3D7C50A6A}" presName="rootConnector1" presStyleLbl="node1" presStyleIdx="0" presStyleCnt="0"/>
      <dgm:spPr/>
    </dgm:pt>
    <dgm:pt modelId="{E67F39F2-85AC-4D49-8187-CDC44839046A}" type="pres">
      <dgm:prSet presAssocID="{9B91E9FD-4B2F-4539-A112-BEC3D7C50A6A}" presName="hierChild2" presStyleCnt="0"/>
      <dgm:spPr/>
    </dgm:pt>
    <dgm:pt modelId="{8C572AB5-D501-4027-9AD4-79A436A861E4}" type="pres">
      <dgm:prSet presAssocID="{8FC8B446-7CF8-4BA2-9DF6-952C1DA4AE9B}" presName="Name37" presStyleLbl="parChTrans1D2" presStyleIdx="0" presStyleCnt="2"/>
      <dgm:spPr/>
    </dgm:pt>
    <dgm:pt modelId="{27B9EBA1-37DE-4D77-9FB9-3513A84AED9F}" type="pres">
      <dgm:prSet presAssocID="{B52E434A-D823-48C6-A255-B9D82A38677D}" presName="hierRoot2" presStyleCnt="0">
        <dgm:presLayoutVars>
          <dgm:hierBranch val="init"/>
        </dgm:presLayoutVars>
      </dgm:prSet>
      <dgm:spPr/>
    </dgm:pt>
    <dgm:pt modelId="{3A7A932F-FA0C-4D34-B11B-D805BD9D18DF}" type="pres">
      <dgm:prSet presAssocID="{B52E434A-D823-48C6-A255-B9D82A38677D}" presName="rootComposite" presStyleCnt="0"/>
      <dgm:spPr/>
    </dgm:pt>
    <dgm:pt modelId="{A60E10C9-98C2-4D55-89EF-3D2A58A15F79}" type="pres">
      <dgm:prSet presAssocID="{B52E434A-D823-48C6-A255-B9D82A38677D}" presName="rootText" presStyleLbl="node2" presStyleIdx="0" presStyleCnt="2">
        <dgm:presLayoutVars>
          <dgm:chPref val="3"/>
        </dgm:presLayoutVars>
      </dgm:prSet>
      <dgm:spPr/>
    </dgm:pt>
    <dgm:pt modelId="{A7FE943B-C43C-424B-AF3B-82574A794190}" type="pres">
      <dgm:prSet presAssocID="{B52E434A-D823-48C6-A255-B9D82A38677D}" presName="rootConnector" presStyleLbl="node2" presStyleIdx="0" presStyleCnt="2"/>
      <dgm:spPr/>
    </dgm:pt>
    <dgm:pt modelId="{5834927F-4741-44E5-A22F-8F1C16963972}" type="pres">
      <dgm:prSet presAssocID="{B52E434A-D823-48C6-A255-B9D82A38677D}" presName="hierChild4" presStyleCnt="0"/>
      <dgm:spPr/>
    </dgm:pt>
    <dgm:pt modelId="{5D7B12F6-BC77-4B33-9CEB-88349C349093}" type="pres">
      <dgm:prSet presAssocID="{9B1EAFAD-A332-4D04-8CA6-577A5BCF98E8}" presName="Name37" presStyleLbl="parChTrans1D3" presStyleIdx="0" presStyleCnt="5"/>
      <dgm:spPr/>
    </dgm:pt>
    <dgm:pt modelId="{82F5C340-D110-438F-9267-D127B69D8B0E}" type="pres">
      <dgm:prSet presAssocID="{1108E29A-8EC6-47AB-B805-D69DDBCC66F1}" presName="hierRoot2" presStyleCnt="0">
        <dgm:presLayoutVars>
          <dgm:hierBranch val="init"/>
        </dgm:presLayoutVars>
      </dgm:prSet>
      <dgm:spPr/>
    </dgm:pt>
    <dgm:pt modelId="{E61C5BBD-A14B-471E-A833-FEAC5AE44142}" type="pres">
      <dgm:prSet presAssocID="{1108E29A-8EC6-47AB-B805-D69DDBCC66F1}" presName="rootComposite" presStyleCnt="0"/>
      <dgm:spPr/>
    </dgm:pt>
    <dgm:pt modelId="{B3BA1577-92D7-4349-A91F-BA67B136AD81}" type="pres">
      <dgm:prSet presAssocID="{1108E29A-8EC6-47AB-B805-D69DDBCC66F1}" presName="rootText" presStyleLbl="node3" presStyleIdx="0" presStyleCnt="5">
        <dgm:presLayoutVars>
          <dgm:chPref val="3"/>
        </dgm:presLayoutVars>
      </dgm:prSet>
      <dgm:spPr/>
    </dgm:pt>
    <dgm:pt modelId="{83BC37F7-79A0-41BD-8D6F-4451A408B265}" type="pres">
      <dgm:prSet presAssocID="{1108E29A-8EC6-47AB-B805-D69DDBCC66F1}" presName="rootConnector" presStyleLbl="node3" presStyleIdx="0" presStyleCnt="5"/>
      <dgm:spPr/>
    </dgm:pt>
    <dgm:pt modelId="{3F2FB889-923F-4ADC-9B92-B60AE57007DF}" type="pres">
      <dgm:prSet presAssocID="{1108E29A-8EC6-47AB-B805-D69DDBCC66F1}" presName="hierChild4" presStyleCnt="0"/>
      <dgm:spPr/>
    </dgm:pt>
    <dgm:pt modelId="{1CECAEA0-5D74-4398-B81D-77A93483BA92}" type="pres">
      <dgm:prSet presAssocID="{9EA00144-5BC2-4D98-93BE-756A719475F5}" presName="Name37" presStyleLbl="parChTrans1D4" presStyleIdx="0" presStyleCnt="5"/>
      <dgm:spPr/>
    </dgm:pt>
    <dgm:pt modelId="{95B8835A-D1DC-4122-868E-D338EE36F343}" type="pres">
      <dgm:prSet presAssocID="{B9F69004-C9E5-43E5-81B4-7707DB91DEE0}" presName="hierRoot2" presStyleCnt="0">
        <dgm:presLayoutVars>
          <dgm:hierBranch val="init"/>
        </dgm:presLayoutVars>
      </dgm:prSet>
      <dgm:spPr/>
    </dgm:pt>
    <dgm:pt modelId="{DA829424-BCEB-4F86-81FE-965E5482DEE2}" type="pres">
      <dgm:prSet presAssocID="{B9F69004-C9E5-43E5-81B4-7707DB91DEE0}" presName="rootComposite" presStyleCnt="0"/>
      <dgm:spPr/>
    </dgm:pt>
    <dgm:pt modelId="{AC78E07C-849B-4300-9B8E-BDB283EFB952}" type="pres">
      <dgm:prSet presAssocID="{B9F69004-C9E5-43E5-81B4-7707DB91DEE0}" presName="rootText" presStyleLbl="node4" presStyleIdx="0" presStyleCnt="5">
        <dgm:presLayoutVars>
          <dgm:chPref val="3"/>
        </dgm:presLayoutVars>
      </dgm:prSet>
      <dgm:spPr/>
    </dgm:pt>
    <dgm:pt modelId="{A308E34E-D6B9-493E-BAA4-DEEA7FBB4783}" type="pres">
      <dgm:prSet presAssocID="{B9F69004-C9E5-43E5-81B4-7707DB91DEE0}" presName="rootConnector" presStyleLbl="node4" presStyleIdx="0" presStyleCnt="5"/>
      <dgm:spPr/>
    </dgm:pt>
    <dgm:pt modelId="{96BB313B-576C-416E-BDC0-FD0AF740FECD}" type="pres">
      <dgm:prSet presAssocID="{B9F69004-C9E5-43E5-81B4-7707DB91DEE0}" presName="hierChild4" presStyleCnt="0"/>
      <dgm:spPr/>
    </dgm:pt>
    <dgm:pt modelId="{8DFF8B6C-1EA8-4FB0-9906-8D1294B3A247}" type="pres">
      <dgm:prSet presAssocID="{B9F69004-C9E5-43E5-81B4-7707DB91DEE0}" presName="hierChild5" presStyleCnt="0"/>
      <dgm:spPr/>
    </dgm:pt>
    <dgm:pt modelId="{27C07FF7-F417-446E-B708-5F7FA2BD7A7B}" type="pres">
      <dgm:prSet presAssocID="{A492303D-1A8F-475E-B801-04E33B911DB0}" presName="Name37" presStyleLbl="parChTrans1D4" presStyleIdx="1" presStyleCnt="5"/>
      <dgm:spPr/>
    </dgm:pt>
    <dgm:pt modelId="{558EFC89-DCB3-4609-94A1-32FD8CCDE3D3}" type="pres">
      <dgm:prSet presAssocID="{D5FD88EC-15E5-41DC-85AF-32D3CF4FF96F}" presName="hierRoot2" presStyleCnt="0">
        <dgm:presLayoutVars>
          <dgm:hierBranch val="init"/>
        </dgm:presLayoutVars>
      </dgm:prSet>
      <dgm:spPr/>
    </dgm:pt>
    <dgm:pt modelId="{97E4F313-4DD9-4AEA-BD8E-44C4A9BC526D}" type="pres">
      <dgm:prSet presAssocID="{D5FD88EC-15E5-41DC-85AF-32D3CF4FF96F}" presName="rootComposite" presStyleCnt="0"/>
      <dgm:spPr/>
    </dgm:pt>
    <dgm:pt modelId="{4820E49D-A05C-481D-B053-8AC8A0ABB29B}" type="pres">
      <dgm:prSet presAssocID="{D5FD88EC-15E5-41DC-85AF-32D3CF4FF96F}" presName="rootText" presStyleLbl="node4" presStyleIdx="1" presStyleCnt="5">
        <dgm:presLayoutVars>
          <dgm:chPref val="3"/>
        </dgm:presLayoutVars>
      </dgm:prSet>
      <dgm:spPr/>
    </dgm:pt>
    <dgm:pt modelId="{7D127371-188F-4074-B0CA-589B1FBB003F}" type="pres">
      <dgm:prSet presAssocID="{D5FD88EC-15E5-41DC-85AF-32D3CF4FF96F}" presName="rootConnector" presStyleLbl="node4" presStyleIdx="1" presStyleCnt="5"/>
      <dgm:spPr/>
    </dgm:pt>
    <dgm:pt modelId="{BB9CEC9D-89FF-4B6F-BEDC-E19B682FEEB4}" type="pres">
      <dgm:prSet presAssocID="{D5FD88EC-15E5-41DC-85AF-32D3CF4FF96F}" presName="hierChild4" presStyleCnt="0"/>
      <dgm:spPr/>
    </dgm:pt>
    <dgm:pt modelId="{2F77C618-593A-443A-90C4-B37FD981F479}" type="pres">
      <dgm:prSet presAssocID="{D5FD88EC-15E5-41DC-85AF-32D3CF4FF96F}" presName="hierChild5" presStyleCnt="0"/>
      <dgm:spPr/>
    </dgm:pt>
    <dgm:pt modelId="{42C29982-D5EE-4BAE-AB20-5768057613BA}" type="pres">
      <dgm:prSet presAssocID="{826B006C-324F-44B9-8A80-0B9B4935C977}" presName="Name37" presStyleLbl="parChTrans1D4" presStyleIdx="2" presStyleCnt="5"/>
      <dgm:spPr/>
    </dgm:pt>
    <dgm:pt modelId="{69B7F426-F738-48D3-B4D1-AF029A1991FB}" type="pres">
      <dgm:prSet presAssocID="{A1267C2C-B51D-41F9-BDE6-6D6FB42C996C}" presName="hierRoot2" presStyleCnt="0">
        <dgm:presLayoutVars>
          <dgm:hierBranch val="init"/>
        </dgm:presLayoutVars>
      </dgm:prSet>
      <dgm:spPr/>
    </dgm:pt>
    <dgm:pt modelId="{4B40A408-E865-442F-B316-D0DADA7E6812}" type="pres">
      <dgm:prSet presAssocID="{A1267C2C-B51D-41F9-BDE6-6D6FB42C996C}" presName="rootComposite" presStyleCnt="0"/>
      <dgm:spPr/>
    </dgm:pt>
    <dgm:pt modelId="{D740A70F-BD75-4F8C-9DDA-A1DE6BDB5AA3}" type="pres">
      <dgm:prSet presAssocID="{A1267C2C-B51D-41F9-BDE6-6D6FB42C996C}" presName="rootText" presStyleLbl="node4" presStyleIdx="2" presStyleCnt="5">
        <dgm:presLayoutVars>
          <dgm:chPref val="3"/>
        </dgm:presLayoutVars>
      </dgm:prSet>
      <dgm:spPr/>
    </dgm:pt>
    <dgm:pt modelId="{06F9F782-2456-4FBE-9B2B-9EFA65480119}" type="pres">
      <dgm:prSet presAssocID="{A1267C2C-B51D-41F9-BDE6-6D6FB42C996C}" presName="rootConnector" presStyleLbl="node4" presStyleIdx="2" presStyleCnt="5"/>
      <dgm:spPr/>
    </dgm:pt>
    <dgm:pt modelId="{4BA8B106-62C6-452D-8262-19661BC7018F}" type="pres">
      <dgm:prSet presAssocID="{A1267C2C-B51D-41F9-BDE6-6D6FB42C996C}" presName="hierChild4" presStyleCnt="0"/>
      <dgm:spPr/>
    </dgm:pt>
    <dgm:pt modelId="{C87D8135-6752-4D44-B63B-9E750148777F}" type="pres">
      <dgm:prSet presAssocID="{A1267C2C-B51D-41F9-BDE6-6D6FB42C996C}" presName="hierChild5" presStyleCnt="0"/>
      <dgm:spPr/>
    </dgm:pt>
    <dgm:pt modelId="{FC8D2C49-7AC3-4736-A245-A22B8CC0193F}" type="pres">
      <dgm:prSet presAssocID="{1108E29A-8EC6-47AB-B805-D69DDBCC66F1}" presName="hierChild5" presStyleCnt="0"/>
      <dgm:spPr/>
    </dgm:pt>
    <dgm:pt modelId="{1FED2F20-3053-48AF-8F2B-8A9336310C8B}" type="pres">
      <dgm:prSet presAssocID="{A82E8347-54CC-4958-9522-4ED8757E1A09}" presName="Name37" presStyleLbl="parChTrans1D3" presStyleIdx="1" presStyleCnt="5"/>
      <dgm:spPr/>
    </dgm:pt>
    <dgm:pt modelId="{1138CA89-34E2-4C2D-8615-47D550FBBD53}" type="pres">
      <dgm:prSet presAssocID="{1D285B9A-C861-49B4-A7D4-6B1515762DAC}" presName="hierRoot2" presStyleCnt="0">
        <dgm:presLayoutVars>
          <dgm:hierBranch val="init"/>
        </dgm:presLayoutVars>
      </dgm:prSet>
      <dgm:spPr/>
    </dgm:pt>
    <dgm:pt modelId="{C8AD7064-D3EF-4F13-8B73-78B82D780FFB}" type="pres">
      <dgm:prSet presAssocID="{1D285B9A-C861-49B4-A7D4-6B1515762DAC}" presName="rootComposite" presStyleCnt="0"/>
      <dgm:spPr/>
    </dgm:pt>
    <dgm:pt modelId="{47EC371B-A1B4-4261-A983-CD8DBB9F5859}" type="pres">
      <dgm:prSet presAssocID="{1D285B9A-C861-49B4-A7D4-6B1515762DAC}" presName="rootText" presStyleLbl="node3" presStyleIdx="1" presStyleCnt="5">
        <dgm:presLayoutVars>
          <dgm:chPref val="3"/>
        </dgm:presLayoutVars>
      </dgm:prSet>
      <dgm:spPr/>
    </dgm:pt>
    <dgm:pt modelId="{51E9F2B1-FEE3-4C7B-B9CD-4F65DAD559FD}" type="pres">
      <dgm:prSet presAssocID="{1D285B9A-C861-49B4-A7D4-6B1515762DAC}" presName="rootConnector" presStyleLbl="node3" presStyleIdx="1" presStyleCnt="5"/>
      <dgm:spPr/>
    </dgm:pt>
    <dgm:pt modelId="{A1586702-6DA2-4346-A5FD-42F1494BB108}" type="pres">
      <dgm:prSet presAssocID="{1D285B9A-C861-49B4-A7D4-6B1515762DAC}" presName="hierChild4" presStyleCnt="0"/>
      <dgm:spPr/>
    </dgm:pt>
    <dgm:pt modelId="{69C25C79-9F6C-4589-8FF0-52AA03E873F1}" type="pres">
      <dgm:prSet presAssocID="{A0B11485-9887-4181-A36E-4FC1A942C338}" presName="Name37" presStyleLbl="parChTrans1D4" presStyleIdx="3" presStyleCnt="5"/>
      <dgm:spPr/>
    </dgm:pt>
    <dgm:pt modelId="{F4B1DAB0-EFE6-4F96-AB12-1B1F1CC3F53E}" type="pres">
      <dgm:prSet presAssocID="{306AF5DB-7A1B-4475-8652-7980B98DA6F4}" presName="hierRoot2" presStyleCnt="0">
        <dgm:presLayoutVars>
          <dgm:hierBranch val="init"/>
        </dgm:presLayoutVars>
      </dgm:prSet>
      <dgm:spPr/>
    </dgm:pt>
    <dgm:pt modelId="{48722A04-919A-495D-9B2C-CC3E306E0E7E}" type="pres">
      <dgm:prSet presAssocID="{306AF5DB-7A1B-4475-8652-7980B98DA6F4}" presName="rootComposite" presStyleCnt="0"/>
      <dgm:spPr/>
    </dgm:pt>
    <dgm:pt modelId="{51F8242A-1E8A-4243-B674-03AB27F7596E}" type="pres">
      <dgm:prSet presAssocID="{306AF5DB-7A1B-4475-8652-7980B98DA6F4}" presName="rootText" presStyleLbl="node4" presStyleIdx="3" presStyleCnt="5">
        <dgm:presLayoutVars>
          <dgm:chPref val="3"/>
        </dgm:presLayoutVars>
      </dgm:prSet>
      <dgm:spPr/>
    </dgm:pt>
    <dgm:pt modelId="{467F75BD-D894-407A-95B2-7667797A7771}" type="pres">
      <dgm:prSet presAssocID="{306AF5DB-7A1B-4475-8652-7980B98DA6F4}" presName="rootConnector" presStyleLbl="node4" presStyleIdx="3" presStyleCnt="5"/>
      <dgm:spPr/>
    </dgm:pt>
    <dgm:pt modelId="{02504A04-220A-4BC1-8DFF-76781595151C}" type="pres">
      <dgm:prSet presAssocID="{306AF5DB-7A1B-4475-8652-7980B98DA6F4}" presName="hierChild4" presStyleCnt="0"/>
      <dgm:spPr/>
    </dgm:pt>
    <dgm:pt modelId="{44AC2E5C-A390-456E-8B04-7D4F0F19B867}" type="pres">
      <dgm:prSet presAssocID="{306AF5DB-7A1B-4475-8652-7980B98DA6F4}" presName="hierChild5" presStyleCnt="0"/>
      <dgm:spPr/>
    </dgm:pt>
    <dgm:pt modelId="{80B1BBCE-8193-40F1-8B44-A5CD5F4AC544}" type="pres">
      <dgm:prSet presAssocID="{5976E658-2E35-4C68-9C7E-78807609D3EF}" presName="Name37" presStyleLbl="parChTrans1D4" presStyleIdx="4" presStyleCnt="5"/>
      <dgm:spPr/>
    </dgm:pt>
    <dgm:pt modelId="{C4354088-157B-4FC8-906E-C1D55BD264FB}" type="pres">
      <dgm:prSet presAssocID="{AE42D809-FDAB-4BBA-AF45-123F550E2516}" presName="hierRoot2" presStyleCnt="0">
        <dgm:presLayoutVars>
          <dgm:hierBranch val="init"/>
        </dgm:presLayoutVars>
      </dgm:prSet>
      <dgm:spPr/>
    </dgm:pt>
    <dgm:pt modelId="{D053653D-5A7F-4FA5-A18D-6C67F14E3CEE}" type="pres">
      <dgm:prSet presAssocID="{AE42D809-FDAB-4BBA-AF45-123F550E2516}" presName="rootComposite" presStyleCnt="0"/>
      <dgm:spPr/>
    </dgm:pt>
    <dgm:pt modelId="{46FC148B-5E89-48FC-BBB5-0AEF00FA857F}" type="pres">
      <dgm:prSet presAssocID="{AE42D809-FDAB-4BBA-AF45-123F550E2516}" presName="rootText" presStyleLbl="node4" presStyleIdx="4" presStyleCnt="5">
        <dgm:presLayoutVars>
          <dgm:chPref val="3"/>
        </dgm:presLayoutVars>
      </dgm:prSet>
      <dgm:spPr/>
    </dgm:pt>
    <dgm:pt modelId="{62364E2A-1840-4A49-A996-F794CE44942C}" type="pres">
      <dgm:prSet presAssocID="{AE42D809-FDAB-4BBA-AF45-123F550E2516}" presName="rootConnector" presStyleLbl="node4" presStyleIdx="4" presStyleCnt="5"/>
      <dgm:spPr/>
    </dgm:pt>
    <dgm:pt modelId="{38DC7E71-8BED-4069-A165-208EB11EB90A}" type="pres">
      <dgm:prSet presAssocID="{AE42D809-FDAB-4BBA-AF45-123F550E2516}" presName="hierChild4" presStyleCnt="0"/>
      <dgm:spPr/>
    </dgm:pt>
    <dgm:pt modelId="{0AEA712F-5E3C-4BF2-AC71-6D6FA02FF8AD}" type="pres">
      <dgm:prSet presAssocID="{AE42D809-FDAB-4BBA-AF45-123F550E2516}" presName="hierChild5" presStyleCnt="0"/>
      <dgm:spPr/>
    </dgm:pt>
    <dgm:pt modelId="{0299C56B-883E-49F4-9E42-08EA1066CC6D}" type="pres">
      <dgm:prSet presAssocID="{1D285B9A-C861-49B4-A7D4-6B1515762DAC}" presName="hierChild5" presStyleCnt="0"/>
      <dgm:spPr/>
    </dgm:pt>
    <dgm:pt modelId="{A2C80F43-051C-4886-BE19-0D7227D4F8EE}" type="pres">
      <dgm:prSet presAssocID="{B52E434A-D823-48C6-A255-B9D82A38677D}" presName="hierChild5" presStyleCnt="0"/>
      <dgm:spPr/>
    </dgm:pt>
    <dgm:pt modelId="{38458C07-38D3-4BEC-B2FD-81D49130ED05}" type="pres">
      <dgm:prSet presAssocID="{4E73CB11-4B3D-4BC9-9E8F-D2E88DC8861D}" presName="Name37" presStyleLbl="parChTrans1D2" presStyleIdx="1" presStyleCnt="2"/>
      <dgm:spPr/>
    </dgm:pt>
    <dgm:pt modelId="{F4529032-E698-4146-8704-A6C0C4F40478}" type="pres">
      <dgm:prSet presAssocID="{85186D7E-FD3B-4B0F-B398-DA5A1DA52E6A}" presName="hierRoot2" presStyleCnt="0">
        <dgm:presLayoutVars>
          <dgm:hierBranch val="init"/>
        </dgm:presLayoutVars>
      </dgm:prSet>
      <dgm:spPr/>
    </dgm:pt>
    <dgm:pt modelId="{374FD063-4A00-431D-B206-61D4C8FE7DC6}" type="pres">
      <dgm:prSet presAssocID="{85186D7E-FD3B-4B0F-B398-DA5A1DA52E6A}" presName="rootComposite" presStyleCnt="0"/>
      <dgm:spPr/>
    </dgm:pt>
    <dgm:pt modelId="{1F38130D-88E8-4E1F-993F-27887ABFC0CA}" type="pres">
      <dgm:prSet presAssocID="{85186D7E-FD3B-4B0F-B398-DA5A1DA52E6A}" presName="rootText" presStyleLbl="node2" presStyleIdx="1" presStyleCnt="2">
        <dgm:presLayoutVars>
          <dgm:chPref val="3"/>
        </dgm:presLayoutVars>
      </dgm:prSet>
      <dgm:spPr/>
    </dgm:pt>
    <dgm:pt modelId="{FE814ADC-BB85-43AD-AC29-CB171D919800}" type="pres">
      <dgm:prSet presAssocID="{85186D7E-FD3B-4B0F-B398-DA5A1DA52E6A}" presName="rootConnector" presStyleLbl="node2" presStyleIdx="1" presStyleCnt="2"/>
      <dgm:spPr/>
    </dgm:pt>
    <dgm:pt modelId="{FFD50977-AF7F-4DEA-AE5B-98E9920179A2}" type="pres">
      <dgm:prSet presAssocID="{85186D7E-FD3B-4B0F-B398-DA5A1DA52E6A}" presName="hierChild4" presStyleCnt="0"/>
      <dgm:spPr/>
    </dgm:pt>
    <dgm:pt modelId="{00623E67-3217-4B5D-962E-B9C5A16C70D3}" type="pres">
      <dgm:prSet presAssocID="{E0E6A3A4-9DE6-447B-9D7B-D04F90C5AE44}" presName="Name37" presStyleLbl="parChTrans1D3" presStyleIdx="2" presStyleCnt="5"/>
      <dgm:spPr/>
    </dgm:pt>
    <dgm:pt modelId="{C279D354-4BDD-48FF-881E-7B8D2F716CCC}" type="pres">
      <dgm:prSet presAssocID="{5731B49A-53D0-486A-839A-2296E5C0E0A0}" presName="hierRoot2" presStyleCnt="0">
        <dgm:presLayoutVars>
          <dgm:hierBranch val="init"/>
        </dgm:presLayoutVars>
      </dgm:prSet>
      <dgm:spPr/>
    </dgm:pt>
    <dgm:pt modelId="{2A72A5CA-8B6E-4B7A-87D7-91B1F44EB195}" type="pres">
      <dgm:prSet presAssocID="{5731B49A-53D0-486A-839A-2296E5C0E0A0}" presName="rootComposite" presStyleCnt="0"/>
      <dgm:spPr/>
    </dgm:pt>
    <dgm:pt modelId="{79E8DDF5-AE61-4203-87F7-EE2E2C01627E}" type="pres">
      <dgm:prSet presAssocID="{5731B49A-53D0-486A-839A-2296E5C0E0A0}" presName="rootText" presStyleLbl="node3" presStyleIdx="2" presStyleCnt="5">
        <dgm:presLayoutVars>
          <dgm:chPref val="3"/>
        </dgm:presLayoutVars>
      </dgm:prSet>
      <dgm:spPr/>
    </dgm:pt>
    <dgm:pt modelId="{B98AB8D0-B602-4D4B-9E98-5C0842A858CE}" type="pres">
      <dgm:prSet presAssocID="{5731B49A-53D0-486A-839A-2296E5C0E0A0}" presName="rootConnector" presStyleLbl="node3" presStyleIdx="2" presStyleCnt="5"/>
      <dgm:spPr/>
    </dgm:pt>
    <dgm:pt modelId="{AC60EFB4-D7C8-4E08-91D0-F507B23B65FB}" type="pres">
      <dgm:prSet presAssocID="{5731B49A-53D0-486A-839A-2296E5C0E0A0}" presName="hierChild4" presStyleCnt="0"/>
      <dgm:spPr/>
    </dgm:pt>
    <dgm:pt modelId="{4F457499-70E2-42F4-86C6-F5627B89D113}" type="pres">
      <dgm:prSet presAssocID="{5731B49A-53D0-486A-839A-2296E5C0E0A0}" presName="hierChild5" presStyleCnt="0"/>
      <dgm:spPr/>
    </dgm:pt>
    <dgm:pt modelId="{EF3FBF23-07F7-4CD6-88A1-11832CB4E5A6}" type="pres">
      <dgm:prSet presAssocID="{770046F0-3408-4AD0-911F-9C8D58E9EA3E}" presName="Name37" presStyleLbl="parChTrans1D3" presStyleIdx="3" presStyleCnt="5"/>
      <dgm:spPr/>
    </dgm:pt>
    <dgm:pt modelId="{36DA6953-5A47-4E9D-A3CE-F574B3DA132D}" type="pres">
      <dgm:prSet presAssocID="{97793370-466C-43AE-906F-FAA2937306C7}" presName="hierRoot2" presStyleCnt="0">
        <dgm:presLayoutVars>
          <dgm:hierBranch val="init"/>
        </dgm:presLayoutVars>
      </dgm:prSet>
      <dgm:spPr/>
    </dgm:pt>
    <dgm:pt modelId="{CB3F5CBA-943F-4519-BA52-6B1A986E2A2F}" type="pres">
      <dgm:prSet presAssocID="{97793370-466C-43AE-906F-FAA2937306C7}" presName="rootComposite" presStyleCnt="0"/>
      <dgm:spPr/>
    </dgm:pt>
    <dgm:pt modelId="{6B978B42-1390-43D1-9079-E6A7CC549222}" type="pres">
      <dgm:prSet presAssocID="{97793370-466C-43AE-906F-FAA2937306C7}" presName="rootText" presStyleLbl="node3" presStyleIdx="3" presStyleCnt="5">
        <dgm:presLayoutVars>
          <dgm:chPref val="3"/>
        </dgm:presLayoutVars>
      </dgm:prSet>
      <dgm:spPr/>
    </dgm:pt>
    <dgm:pt modelId="{6DC48860-D416-4C03-A07A-6C3C185299DA}" type="pres">
      <dgm:prSet presAssocID="{97793370-466C-43AE-906F-FAA2937306C7}" presName="rootConnector" presStyleLbl="node3" presStyleIdx="3" presStyleCnt="5"/>
      <dgm:spPr/>
    </dgm:pt>
    <dgm:pt modelId="{0118732E-9019-4F98-97B1-07CA0B7666A1}" type="pres">
      <dgm:prSet presAssocID="{97793370-466C-43AE-906F-FAA2937306C7}" presName="hierChild4" presStyleCnt="0"/>
      <dgm:spPr/>
    </dgm:pt>
    <dgm:pt modelId="{3D8465B6-D5F9-47DA-ADFC-411E1BBAE221}" type="pres">
      <dgm:prSet presAssocID="{97793370-466C-43AE-906F-FAA2937306C7}" presName="hierChild5" presStyleCnt="0"/>
      <dgm:spPr/>
    </dgm:pt>
    <dgm:pt modelId="{7B66A957-9949-4766-A316-5EB863B2DE90}" type="pres">
      <dgm:prSet presAssocID="{49102CF9-F5FA-44BD-B899-B93B9016EAA8}" presName="Name37" presStyleLbl="parChTrans1D3" presStyleIdx="4" presStyleCnt="5"/>
      <dgm:spPr/>
    </dgm:pt>
    <dgm:pt modelId="{82E3B67F-028D-4C0B-A20F-82CB20CCF1BE}" type="pres">
      <dgm:prSet presAssocID="{597F284B-78EB-4A4A-B848-8165069CF09E}" presName="hierRoot2" presStyleCnt="0">
        <dgm:presLayoutVars>
          <dgm:hierBranch val="init"/>
        </dgm:presLayoutVars>
      </dgm:prSet>
      <dgm:spPr/>
    </dgm:pt>
    <dgm:pt modelId="{A4B5A127-2142-412A-A467-5D68EA14F8AA}" type="pres">
      <dgm:prSet presAssocID="{597F284B-78EB-4A4A-B848-8165069CF09E}" presName="rootComposite" presStyleCnt="0"/>
      <dgm:spPr/>
    </dgm:pt>
    <dgm:pt modelId="{4E63FF85-BC80-474D-94FB-77F2577A3586}" type="pres">
      <dgm:prSet presAssocID="{597F284B-78EB-4A4A-B848-8165069CF09E}" presName="rootText" presStyleLbl="node3" presStyleIdx="4" presStyleCnt="5">
        <dgm:presLayoutVars>
          <dgm:chPref val="3"/>
        </dgm:presLayoutVars>
      </dgm:prSet>
      <dgm:spPr/>
    </dgm:pt>
    <dgm:pt modelId="{7C008EB9-E599-4826-BA54-D031130E9FE5}" type="pres">
      <dgm:prSet presAssocID="{597F284B-78EB-4A4A-B848-8165069CF09E}" presName="rootConnector" presStyleLbl="node3" presStyleIdx="4" presStyleCnt="5"/>
      <dgm:spPr/>
    </dgm:pt>
    <dgm:pt modelId="{90B4D212-1FFC-47E6-BDF9-5F6963881282}" type="pres">
      <dgm:prSet presAssocID="{597F284B-78EB-4A4A-B848-8165069CF09E}" presName="hierChild4" presStyleCnt="0"/>
      <dgm:spPr/>
    </dgm:pt>
    <dgm:pt modelId="{68C15337-FE13-4FC3-831D-1D183236CB62}" type="pres">
      <dgm:prSet presAssocID="{597F284B-78EB-4A4A-B848-8165069CF09E}" presName="hierChild5" presStyleCnt="0"/>
      <dgm:spPr/>
    </dgm:pt>
    <dgm:pt modelId="{C669B48C-5566-4F62-8335-86A14262C551}" type="pres">
      <dgm:prSet presAssocID="{85186D7E-FD3B-4B0F-B398-DA5A1DA52E6A}" presName="hierChild5" presStyleCnt="0"/>
      <dgm:spPr/>
    </dgm:pt>
    <dgm:pt modelId="{98C63437-E361-4676-BE0C-C0BEE54F6FE9}" type="pres">
      <dgm:prSet presAssocID="{9B91E9FD-4B2F-4539-A112-BEC3D7C50A6A}" presName="hierChild3" presStyleCnt="0"/>
      <dgm:spPr/>
    </dgm:pt>
  </dgm:ptLst>
  <dgm:cxnLst>
    <dgm:cxn modelId="{B2736905-F105-4EAE-ADBF-C6EABD7217DF}" type="presOf" srcId="{9B1EAFAD-A332-4D04-8CA6-577A5BCF98E8}" destId="{5D7B12F6-BC77-4B33-9CEB-88349C349093}" srcOrd="0" destOrd="0" presId="urn:microsoft.com/office/officeart/2005/8/layout/orgChart1"/>
    <dgm:cxn modelId="{4AC25605-ADF8-4DA0-8BDF-FEB38437D78D}" type="presOf" srcId="{85186D7E-FD3B-4B0F-B398-DA5A1DA52E6A}" destId="{FE814ADC-BB85-43AD-AC29-CB171D919800}" srcOrd="1" destOrd="0" presId="urn:microsoft.com/office/officeart/2005/8/layout/orgChart1"/>
    <dgm:cxn modelId="{C156CC10-7A17-474E-9A1F-D39928FDE569}" type="presOf" srcId="{8FC8B446-7CF8-4BA2-9DF6-952C1DA4AE9B}" destId="{8C572AB5-D501-4027-9AD4-79A436A861E4}" srcOrd="0" destOrd="0" presId="urn:microsoft.com/office/officeart/2005/8/layout/orgChart1"/>
    <dgm:cxn modelId="{95E07713-8992-4CFD-A0E7-3402E8961BF1}" srcId="{9B91E9FD-4B2F-4539-A112-BEC3D7C50A6A}" destId="{B52E434A-D823-48C6-A255-B9D82A38677D}" srcOrd="0" destOrd="0" parTransId="{8FC8B446-7CF8-4BA2-9DF6-952C1DA4AE9B}" sibTransId="{259040F1-6B0D-4FBD-A234-976774F6AF6A}"/>
    <dgm:cxn modelId="{36ED0319-0AA7-48C5-A120-8AB3CE846EA1}" type="presOf" srcId="{B9F69004-C9E5-43E5-81B4-7707DB91DEE0}" destId="{A308E34E-D6B9-493E-BAA4-DEEA7FBB4783}" srcOrd="1" destOrd="0" presId="urn:microsoft.com/office/officeart/2005/8/layout/orgChart1"/>
    <dgm:cxn modelId="{E387851A-7828-4722-A888-89028C06E452}" type="presOf" srcId="{9B91E9FD-4B2F-4539-A112-BEC3D7C50A6A}" destId="{61AABFD6-9B0D-4E1A-B33D-7B2C6B0DA179}" srcOrd="1" destOrd="0" presId="urn:microsoft.com/office/officeart/2005/8/layout/orgChart1"/>
    <dgm:cxn modelId="{0376A71A-D5D3-4584-A931-97A3135DA31D}" srcId="{B52E434A-D823-48C6-A255-B9D82A38677D}" destId="{1D285B9A-C861-49B4-A7D4-6B1515762DAC}" srcOrd="1" destOrd="0" parTransId="{A82E8347-54CC-4958-9522-4ED8757E1A09}" sibTransId="{7D3EFF90-C035-4A30-8829-7AA8ABA4AB46}"/>
    <dgm:cxn modelId="{D9091B1C-C8FA-44D8-94EA-4AFFFE1905DC}" type="presOf" srcId="{1D285B9A-C861-49B4-A7D4-6B1515762DAC}" destId="{47EC371B-A1B4-4261-A983-CD8DBB9F5859}" srcOrd="0" destOrd="0" presId="urn:microsoft.com/office/officeart/2005/8/layout/orgChart1"/>
    <dgm:cxn modelId="{F6B3551C-3180-42BE-90F9-4297DCBF62EF}" type="presOf" srcId="{97793370-466C-43AE-906F-FAA2937306C7}" destId="{6B978B42-1390-43D1-9079-E6A7CC549222}" srcOrd="0" destOrd="0" presId="urn:microsoft.com/office/officeart/2005/8/layout/orgChart1"/>
    <dgm:cxn modelId="{0515D91D-BF89-46CC-8B71-AC29FB88AFEA}" type="presOf" srcId="{1D285B9A-C861-49B4-A7D4-6B1515762DAC}" destId="{51E9F2B1-FEE3-4C7B-B9CD-4F65DAD559FD}" srcOrd="1" destOrd="0" presId="urn:microsoft.com/office/officeart/2005/8/layout/orgChart1"/>
    <dgm:cxn modelId="{FBBBAF23-876A-43B4-B3FA-46109AE7739C}" srcId="{1108E29A-8EC6-47AB-B805-D69DDBCC66F1}" destId="{B9F69004-C9E5-43E5-81B4-7707DB91DEE0}" srcOrd="0" destOrd="0" parTransId="{9EA00144-5BC2-4D98-93BE-756A719475F5}" sibTransId="{0C54A07C-8323-46E8-979D-0E653DE93A0F}"/>
    <dgm:cxn modelId="{A3D56A24-5516-42FF-99C1-99A11EC8412D}" srcId="{4110B148-F359-4808-BA17-576F370D7792}" destId="{9B91E9FD-4B2F-4539-A112-BEC3D7C50A6A}" srcOrd="0" destOrd="0" parTransId="{9348DFA7-338E-447E-AEAE-8694A991A57F}" sibTransId="{C76190F7-1B77-46F4-8573-F547F74E16BB}"/>
    <dgm:cxn modelId="{046C662B-B817-47DD-9DCA-65C97EA65291}" type="presOf" srcId="{4110B148-F359-4808-BA17-576F370D7792}" destId="{A0193052-6EAB-4FFF-B6BA-DB8997D95D00}" srcOrd="0" destOrd="0" presId="urn:microsoft.com/office/officeart/2005/8/layout/orgChart1"/>
    <dgm:cxn modelId="{EF26C32F-106D-40CD-B34E-FA74C755D334}" type="presOf" srcId="{AE42D809-FDAB-4BBA-AF45-123F550E2516}" destId="{62364E2A-1840-4A49-A996-F794CE44942C}" srcOrd="1" destOrd="0" presId="urn:microsoft.com/office/officeart/2005/8/layout/orgChart1"/>
    <dgm:cxn modelId="{887B5B30-9ACD-4759-81BE-F62ECF3EDE57}" type="presOf" srcId="{B9F69004-C9E5-43E5-81B4-7707DB91DEE0}" destId="{AC78E07C-849B-4300-9B8E-BDB283EFB952}" srcOrd="0" destOrd="0" presId="urn:microsoft.com/office/officeart/2005/8/layout/orgChart1"/>
    <dgm:cxn modelId="{25299F3C-CD59-4667-B15C-84A9DB33838B}" type="presOf" srcId="{D5FD88EC-15E5-41DC-85AF-32D3CF4FF96F}" destId="{4820E49D-A05C-481D-B053-8AC8A0ABB29B}" srcOrd="0" destOrd="0" presId="urn:microsoft.com/office/officeart/2005/8/layout/orgChart1"/>
    <dgm:cxn modelId="{995DFE41-D8F9-4C17-B137-C05983A9DBC1}" type="presOf" srcId="{597F284B-78EB-4A4A-B848-8165069CF09E}" destId="{4E63FF85-BC80-474D-94FB-77F2577A3586}" srcOrd="0" destOrd="0" presId="urn:microsoft.com/office/officeart/2005/8/layout/orgChart1"/>
    <dgm:cxn modelId="{640B5E42-1102-4F28-9352-E816E5BAFD37}" type="presOf" srcId="{D5FD88EC-15E5-41DC-85AF-32D3CF4FF96F}" destId="{7D127371-188F-4074-B0CA-589B1FBB003F}" srcOrd="1" destOrd="0" presId="urn:microsoft.com/office/officeart/2005/8/layout/orgChart1"/>
    <dgm:cxn modelId="{812AB545-B8DD-4149-9075-70048CE0FB43}" type="presOf" srcId="{5731B49A-53D0-486A-839A-2296E5C0E0A0}" destId="{B98AB8D0-B602-4D4B-9E98-5C0842A858CE}" srcOrd="1" destOrd="0" presId="urn:microsoft.com/office/officeart/2005/8/layout/orgChart1"/>
    <dgm:cxn modelId="{8B80E069-F75E-41B6-A79A-15160B2E11AC}" type="presOf" srcId="{A82E8347-54CC-4958-9522-4ED8757E1A09}" destId="{1FED2F20-3053-48AF-8F2B-8A9336310C8B}" srcOrd="0" destOrd="0" presId="urn:microsoft.com/office/officeart/2005/8/layout/orgChart1"/>
    <dgm:cxn modelId="{0D776C6B-6A7D-4FDE-806E-152993F94E25}" type="presOf" srcId="{A492303D-1A8F-475E-B801-04E33B911DB0}" destId="{27C07FF7-F417-446E-B708-5F7FA2BD7A7B}" srcOrd="0" destOrd="0" presId="urn:microsoft.com/office/officeart/2005/8/layout/orgChart1"/>
    <dgm:cxn modelId="{0411C350-C88D-4E99-812A-365C323E0F69}" type="presOf" srcId="{1108E29A-8EC6-47AB-B805-D69DDBCC66F1}" destId="{B3BA1577-92D7-4349-A91F-BA67B136AD81}" srcOrd="0" destOrd="0" presId="urn:microsoft.com/office/officeart/2005/8/layout/orgChart1"/>
    <dgm:cxn modelId="{82917553-A682-4516-9D24-E3BFBB7C9561}" srcId="{85186D7E-FD3B-4B0F-B398-DA5A1DA52E6A}" destId="{597F284B-78EB-4A4A-B848-8165069CF09E}" srcOrd="2" destOrd="0" parTransId="{49102CF9-F5FA-44BD-B899-B93B9016EAA8}" sibTransId="{E262B8E0-45BD-47FE-B765-AA38CCDF443C}"/>
    <dgm:cxn modelId="{018D5854-90B6-4522-9697-BAD665B1CBA4}" srcId="{9B91E9FD-4B2F-4539-A112-BEC3D7C50A6A}" destId="{85186D7E-FD3B-4B0F-B398-DA5A1DA52E6A}" srcOrd="1" destOrd="0" parTransId="{4E73CB11-4B3D-4BC9-9E8F-D2E88DC8861D}" sibTransId="{80EE947D-F395-4439-BD99-5E19DEAA7B08}"/>
    <dgm:cxn modelId="{A0130858-1398-42C9-936C-3C5D791C9FD2}" srcId="{1108E29A-8EC6-47AB-B805-D69DDBCC66F1}" destId="{A1267C2C-B51D-41F9-BDE6-6D6FB42C996C}" srcOrd="2" destOrd="0" parTransId="{826B006C-324F-44B9-8A80-0B9B4935C977}" sibTransId="{4640AE98-C4EE-4443-9DA0-9B8E539C60F2}"/>
    <dgm:cxn modelId="{7FDFF47D-2A63-4075-9399-5FE31F0C2B8D}" type="presOf" srcId="{597F284B-78EB-4A4A-B848-8165069CF09E}" destId="{7C008EB9-E599-4826-BA54-D031130E9FE5}" srcOrd="1" destOrd="0" presId="urn:microsoft.com/office/officeart/2005/8/layout/orgChart1"/>
    <dgm:cxn modelId="{4D448884-6417-4C21-9D2B-612DEF8EC365}" srcId="{1D285B9A-C861-49B4-A7D4-6B1515762DAC}" destId="{AE42D809-FDAB-4BBA-AF45-123F550E2516}" srcOrd="1" destOrd="0" parTransId="{5976E658-2E35-4C68-9C7E-78807609D3EF}" sibTransId="{1F1ED477-E113-4A98-9E97-7C562828DE40}"/>
    <dgm:cxn modelId="{D28D3187-F8D3-4601-9A28-34C210C2EBE6}" type="presOf" srcId="{85186D7E-FD3B-4B0F-B398-DA5A1DA52E6A}" destId="{1F38130D-88E8-4E1F-993F-27887ABFC0CA}" srcOrd="0" destOrd="0" presId="urn:microsoft.com/office/officeart/2005/8/layout/orgChart1"/>
    <dgm:cxn modelId="{8E2E1D89-1BE0-40C4-894C-F043917937EF}" srcId="{B52E434A-D823-48C6-A255-B9D82A38677D}" destId="{1108E29A-8EC6-47AB-B805-D69DDBCC66F1}" srcOrd="0" destOrd="0" parTransId="{9B1EAFAD-A332-4D04-8CA6-577A5BCF98E8}" sibTransId="{74F8714B-675F-4A5A-8ECD-558CE2719DCA}"/>
    <dgm:cxn modelId="{B13E9A8D-23BA-4F4B-9749-17F60D83EA2A}" type="presOf" srcId="{770046F0-3408-4AD0-911F-9C8D58E9EA3E}" destId="{EF3FBF23-07F7-4CD6-88A1-11832CB4E5A6}" srcOrd="0" destOrd="0" presId="urn:microsoft.com/office/officeart/2005/8/layout/orgChart1"/>
    <dgm:cxn modelId="{0184268F-1E76-406B-9F81-E4D97E20CECB}" type="presOf" srcId="{A1267C2C-B51D-41F9-BDE6-6D6FB42C996C}" destId="{06F9F782-2456-4FBE-9B2B-9EFA65480119}" srcOrd="1" destOrd="0" presId="urn:microsoft.com/office/officeart/2005/8/layout/orgChart1"/>
    <dgm:cxn modelId="{EC17848F-9C3F-4559-8CC1-D4F75B3D4BDA}" srcId="{85186D7E-FD3B-4B0F-B398-DA5A1DA52E6A}" destId="{5731B49A-53D0-486A-839A-2296E5C0E0A0}" srcOrd="0" destOrd="0" parTransId="{E0E6A3A4-9DE6-447B-9D7B-D04F90C5AE44}" sibTransId="{5C4384DB-2EE8-496D-A981-5EF5CA40E147}"/>
    <dgm:cxn modelId="{D1844192-25E4-4961-A759-27C2F54737FA}" type="presOf" srcId="{306AF5DB-7A1B-4475-8652-7980B98DA6F4}" destId="{51F8242A-1E8A-4243-B674-03AB27F7596E}" srcOrd="0" destOrd="0" presId="urn:microsoft.com/office/officeart/2005/8/layout/orgChart1"/>
    <dgm:cxn modelId="{1F079F93-4DEE-4EC7-A00F-3DC4A0EA215A}" type="presOf" srcId="{306AF5DB-7A1B-4475-8652-7980B98DA6F4}" destId="{467F75BD-D894-407A-95B2-7667797A7771}" srcOrd="1" destOrd="0" presId="urn:microsoft.com/office/officeart/2005/8/layout/orgChart1"/>
    <dgm:cxn modelId="{8C7F9298-9741-47EB-B369-CE97163DFB9D}" type="presOf" srcId="{4E73CB11-4B3D-4BC9-9E8F-D2E88DC8861D}" destId="{38458C07-38D3-4BEC-B2FD-81D49130ED05}" srcOrd="0" destOrd="0" presId="urn:microsoft.com/office/officeart/2005/8/layout/orgChart1"/>
    <dgm:cxn modelId="{03D978B2-0F3C-4F6C-A42C-6CF6358B565D}" type="presOf" srcId="{97793370-466C-43AE-906F-FAA2937306C7}" destId="{6DC48860-D416-4C03-A07A-6C3C185299DA}" srcOrd="1" destOrd="0" presId="urn:microsoft.com/office/officeart/2005/8/layout/orgChart1"/>
    <dgm:cxn modelId="{A46210BB-358E-41D6-B334-B1B2125FCEF8}" type="presOf" srcId="{A0B11485-9887-4181-A36E-4FC1A942C338}" destId="{69C25C79-9F6C-4589-8FF0-52AA03E873F1}" srcOrd="0" destOrd="0" presId="urn:microsoft.com/office/officeart/2005/8/layout/orgChart1"/>
    <dgm:cxn modelId="{107A70BB-1406-4E50-93FD-9C1E9F0B8EC5}" type="presOf" srcId="{9B91E9FD-4B2F-4539-A112-BEC3D7C50A6A}" destId="{8CAE0633-A35E-4833-8172-3FBA3975C5A9}" srcOrd="0" destOrd="0" presId="urn:microsoft.com/office/officeart/2005/8/layout/orgChart1"/>
    <dgm:cxn modelId="{42C860C4-8C68-4929-8C92-5977E8DEE05C}" srcId="{1D285B9A-C861-49B4-A7D4-6B1515762DAC}" destId="{306AF5DB-7A1B-4475-8652-7980B98DA6F4}" srcOrd="0" destOrd="0" parTransId="{A0B11485-9887-4181-A36E-4FC1A942C338}" sibTransId="{AD450EE1-1BB2-4265-B39A-AB99B57CEB20}"/>
    <dgm:cxn modelId="{6DD163C7-C5BA-4E3E-8B5B-9C740BE4B991}" srcId="{1108E29A-8EC6-47AB-B805-D69DDBCC66F1}" destId="{D5FD88EC-15E5-41DC-85AF-32D3CF4FF96F}" srcOrd="1" destOrd="0" parTransId="{A492303D-1A8F-475E-B801-04E33B911DB0}" sibTransId="{68ADE2CF-3458-4A84-9780-718C4BBE195E}"/>
    <dgm:cxn modelId="{398AAACA-CA48-4696-877A-0000807158C4}" type="presOf" srcId="{9EA00144-5BC2-4D98-93BE-756A719475F5}" destId="{1CECAEA0-5D74-4398-B81D-77A93483BA92}" srcOrd="0" destOrd="0" presId="urn:microsoft.com/office/officeart/2005/8/layout/orgChart1"/>
    <dgm:cxn modelId="{E1FC62D4-5F29-4ED8-83EF-F7490BB0AC3F}" type="presOf" srcId="{5976E658-2E35-4C68-9C7E-78807609D3EF}" destId="{80B1BBCE-8193-40F1-8B44-A5CD5F4AC544}" srcOrd="0" destOrd="0" presId="urn:microsoft.com/office/officeart/2005/8/layout/orgChart1"/>
    <dgm:cxn modelId="{A2F274D6-3955-4F6E-A5CC-A15309CC5984}" type="presOf" srcId="{826B006C-324F-44B9-8A80-0B9B4935C977}" destId="{42C29982-D5EE-4BAE-AB20-5768057613BA}" srcOrd="0" destOrd="0" presId="urn:microsoft.com/office/officeart/2005/8/layout/orgChart1"/>
    <dgm:cxn modelId="{1EEC62DF-00DE-4ECD-A1F3-C50FE6B72AF9}" type="presOf" srcId="{49102CF9-F5FA-44BD-B899-B93B9016EAA8}" destId="{7B66A957-9949-4766-A316-5EB863B2DE90}" srcOrd="0" destOrd="0" presId="urn:microsoft.com/office/officeart/2005/8/layout/orgChart1"/>
    <dgm:cxn modelId="{B29407E4-FC69-4B80-9749-B05AABD8D24C}" type="presOf" srcId="{B52E434A-D823-48C6-A255-B9D82A38677D}" destId="{A7FE943B-C43C-424B-AF3B-82574A794190}" srcOrd="1" destOrd="0" presId="urn:microsoft.com/office/officeart/2005/8/layout/orgChart1"/>
    <dgm:cxn modelId="{54B3CAEE-0B69-4884-B464-A615E47793AF}" type="presOf" srcId="{1108E29A-8EC6-47AB-B805-D69DDBCC66F1}" destId="{83BC37F7-79A0-41BD-8D6F-4451A408B265}" srcOrd="1" destOrd="0" presId="urn:microsoft.com/office/officeart/2005/8/layout/orgChart1"/>
    <dgm:cxn modelId="{911C95F1-038A-402C-92C7-2202DCB9B15E}" type="presOf" srcId="{5731B49A-53D0-486A-839A-2296E5C0E0A0}" destId="{79E8DDF5-AE61-4203-87F7-EE2E2C01627E}" srcOrd="0" destOrd="0" presId="urn:microsoft.com/office/officeart/2005/8/layout/orgChart1"/>
    <dgm:cxn modelId="{E2B8E6F3-FFE0-4925-A7DC-98C74C466D70}" type="presOf" srcId="{AE42D809-FDAB-4BBA-AF45-123F550E2516}" destId="{46FC148B-5E89-48FC-BBB5-0AEF00FA857F}" srcOrd="0" destOrd="0" presId="urn:microsoft.com/office/officeart/2005/8/layout/orgChart1"/>
    <dgm:cxn modelId="{E0F411F4-3BF8-413B-B0C8-3DA9648C44B5}" type="presOf" srcId="{B52E434A-D823-48C6-A255-B9D82A38677D}" destId="{A60E10C9-98C2-4D55-89EF-3D2A58A15F79}" srcOrd="0" destOrd="0" presId="urn:microsoft.com/office/officeart/2005/8/layout/orgChart1"/>
    <dgm:cxn modelId="{83015DF9-DFBE-4508-8989-E1EA1ED0FE99}" type="presOf" srcId="{A1267C2C-B51D-41F9-BDE6-6D6FB42C996C}" destId="{D740A70F-BD75-4F8C-9DDA-A1DE6BDB5AA3}" srcOrd="0" destOrd="0" presId="urn:microsoft.com/office/officeart/2005/8/layout/orgChart1"/>
    <dgm:cxn modelId="{932D5DFB-CF2F-42BB-B4C5-461F08D236F1}" srcId="{85186D7E-FD3B-4B0F-B398-DA5A1DA52E6A}" destId="{97793370-466C-43AE-906F-FAA2937306C7}" srcOrd="1" destOrd="0" parTransId="{770046F0-3408-4AD0-911F-9C8D58E9EA3E}" sibTransId="{F9A6C043-670D-490E-96ED-AE391241F399}"/>
    <dgm:cxn modelId="{F8048AFB-B162-4096-83C5-EBBB16BDA335}" type="presOf" srcId="{E0E6A3A4-9DE6-447B-9D7B-D04F90C5AE44}" destId="{00623E67-3217-4B5D-962E-B9C5A16C70D3}" srcOrd="0" destOrd="0" presId="urn:microsoft.com/office/officeart/2005/8/layout/orgChart1"/>
    <dgm:cxn modelId="{DC12E947-816D-4C75-BFA7-3B11A7658B54}" type="presParOf" srcId="{A0193052-6EAB-4FFF-B6BA-DB8997D95D00}" destId="{2959074D-933C-4DD4-A558-DACA0AEB0662}" srcOrd="0" destOrd="0" presId="urn:microsoft.com/office/officeart/2005/8/layout/orgChart1"/>
    <dgm:cxn modelId="{9BCB0A57-ACBB-4BA4-8BAF-53987CC3CD46}" type="presParOf" srcId="{2959074D-933C-4DD4-A558-DACA0AEB0662}" destId="{41F914BC-50B6-4E2E-9314-33F8B1993F9B}" srcOrd="0" destOrd="0" presId="urn:microsoft.com/office/officeart/2005/8/layout/orgChart1"/>
    <dgm:cxn modelId="{ED20C340-46CD-4825-9738-7828D866B9B0}" type="presParOf" srcId="{41F914BC-50B6-4E2E-9314-33F8B1993F9B}" destId="{8CAE0633-A35E-4833-8172-3FBA3975C5A9}" srcOrd="0" destOrd="0" presId="urn:microsoft.com/office/officeart/2005/8/layout/orgChart1"/>
    <dgm:cxn modelId="{72B24AAA-8CB5-427B-837C-159B3B296ED1}" type="presParOf" srcId="{41F914BC-50B6-4E2E-9314-33F8B1993F9B}" destId="{61AABFD6-9B0D-4E1A-B33D-7B2C6B0DA179}" srcOrd="1" destOrd="0" presId="urn:microsoft.com/office/officeart/2005/8/layout/orgChart1"/>
    <dgm:cxn modelId="{E952EBF6-142C-404D-9590-1AB34C9D94E9}" type="presParOf" srcId="{2959074D-933C-4DD4-A558-DACA0AEB0662}" destId="{E67F39F2-85AC-4D49-8187-CDC44839046A}" srcOrd="1" destOrd="0" presId="urn:microsoft.com/office/officeart/2005/8/layout/orgChart1"/>
    <dgm:cxn modelId="{95F0E37E-4923-4C1E-8B71-A7AC2478C2A7}" type="presParOf" srcId="{E67F39F2-85AC-4D49-8187-CDC44839046A}" destId="{8C572AB5-D501-4027-9AD4-79A436A861E4}" srcOrd="0" destOrd="0" presId="urn:microsoft.com/office/officeart/2005/8/layout/orgChart1"/>
    <dgm:cxn modelId="{7D0E5D46-94FB-4E03-98D5-24D4511FC87B}" type="presParOf" srcId="{E67F39F2-85AC-4D49-8187-CDC44839046A}" destId="{27B9EBA1-37DE-4D77-9FB9-3513A84AED9F}" srcOrd="1" destOrd="0" presId="urn:microsoft.com/office/officeart/2005/8/layout/orgChart1"/>
    <dgm:cxn modelId="{10A4B5E6-0932-447F-AD95-168C279D45C0}" type="presParOf" srcId="{27B9EBA1-37DE-4D77-9FB9-3513A84AED9F}" destId="{3A7A932F-FA0C-4D34-B11B-D805BD9D18DF}" srcOrd="0" destOrd="0" presId="urn:microsoft.com/office/officeart/2005/8/layout/orgChart1"/>
    <dgm:cxn modelId="{9B345B59-9FF3-4594-B9DC-AF506D464B22}" type="presParOf" srcId="{3A7A932F-FA0C-4D34-B11B-D805BD9D18DF}" destId="{A60E10C9-98C2-4D55-89EF-3D2A58A15F79}" srcOrd="0" destOrd="0" presId="urn:microsoft.com/office/officeart/2005/8/layout/orgChart1"/>
    <dgm:cxn modelId="{55956999-35AE-435C-906F-8C113BF9DF6E}" type="presParOf" srcId="{3A7A932F-FA0C-4D34-B11B-D805BD9D18DF}" destId="{A7FE943B-C43C-424B-AF3B-82574A794190}" srcOrd="1" destOrd="0" presId="urn:microsoft.com/office/officeart/2005/8/layout/orgChart1"/>
    <dgm:cxn modelId="{9BAA7D71-B5AA-4622-ACB1-63A6C281819C}" type="presParOf" srcId="{27B9EBA1-37DE-4D77-9FB9-3513A84AED9F}" destId="{5834927F-4741-44E5-A22F-8F1C16963972}" srcOrd="1" destOrd="0" presId="urn:microsoft.com/office/officeart/2005/8/layout/orgChart1"/>
    <dgm:cxn modelId="{359C8805-C03A-423E-AB13-9A0A6E497EF8}" type="presParOf" srcId="{5834927F-4741-44E5-A22F-8F1C16963972}" destId="{5D7B12F6-BC77-4B33-9CEB-88349C349093}" srcOrd="0" destOrd="0" presId="urn:microsoft.com/office/officeart/2005/8/layout/orgChart1"/>
    <dgm:cxn modelId="{18FFC306-D5CB-48CA-8E1B-EA72F1170715}" type="presParOf" srcId="{5834927F-4741-44E5-A22F-8F1C16963972}" destId="{82F5C340-D110-438F-9267-D127B69D8B0E}" srcOrd="1" destOrd="0" presId="urn:microsoft.com/office/officeart/2005/8/layout/orgChart1"/>
    <dgm:cxn modelId="{9399F0EA-20A2-42DE-B404-A2DD8CCF17AF}" type="presParOf" srcId="{82F5C340-D110-438F-9267-D127B69D8B0E}" destId="{E61C5BBD-A14B-471E-A833-FEAC5AE44142}" srcOrd="0" destOrd="0" presId="urn:microsoft.com/office/officeart/2005/8/layout/orgChart1"/>
    <dgm:cxn modelId="{B5BA0B24-DB47-4465-B1C3-0110E2B07F2F}" type="presParOf" srcId="{E61C5BBD-A14B-471E-A833-FEAC5AE44142}" destId="{B3BA1577-92D7-4349-A91F-BA67B136AD81}" srcOrd="0" destOrd="0" presId="urn:microsoft.com/office/officeart/2005/8/layout/orgChart1"/>
    <dgm:cxn modelId="{29BCD7EC-6B8F-4ACB-9A19-81271B13A5E7}" type="presParOf" srcId="{E61C5BBD-A14B-471E-A833-FEAC5AE44142}" destId="{83BC37F7-79A0-41BD-8D6F-4451A408B265}" srcOrd="1" destOrd="0" presId="urn:microsoft.com/office/officeart/2005/8/layout/orgChart1"/>
    <dgm:cxn modelId="{BF9D0803-0F57-4AB2-B6A6-E7BA5F6377AF}" type="presParOf" srcId="{82F5C340-D110-438F-9267-D127B69D8B0E}" destId="{3F2FB889-923F-4ADC-9B92-B60AE57007DF}" srcOrd="1" destOrd="0" presId="urn:microsoft.com/office/officeart/2005/8/layout/orgChart1"/>
    <dgm:cxn modelId="{C6506E58-893A-4F7F-B0D1-739EE2E86C78}" type="presParOf" srcId="{3F2FB889-923F-4ADC-9B92-B60AE57007DF}" destId="{1CECAEA0-5D74-4398-B81D-77A93483BA92}" srcOrd="0" destOrd="0" presId="urn:microsoft.com/office/officeart/2005/8/layout/orgChart1"/>
    <dgm:cxn modelId="{F45531B8-C0AF-4BC6-BDDA-65F2BC9B9EFC}" type="presParOf" srcId="{3F2FB889-923F-4ADC-9B92-B60AE57007DF}" destId="{95B8835A-D1DC-4122-868E-D338EE36F343}" srcOrd="1" destOrd="0" presId="urn:microsoft.com/office/officeart/2005/8/layout/orgChart1"/>
    <dgm:cxn modelId="{75C55960-9793-4A32-95C8-0BC49109C2F8}" type="presParOf" srcId="{95B8835A-D1DC-4122-868E-D338EE36F343}" destId="{DA829424-BCEB-4F86-81FE-965E5482DEE2}" srcOrd="0" destOrd="0" presId="urn:microsoft.com/office/officeart/2005/8/layout/orgChart1"/>
    <dgm:cxn modelId="{3E61864E-EA33-462A-A68A-5C8FD8CDF5EB}" type="presParOf" srcId="{DA829424-BCEB-4F86-81FE-965E5482DEE2}" destId="{AC78E07C-849B-4300-9B8E-BDB283EFB952}" srcOrd="0" destOrd="0" presId="urn:microsoft.com/office/officeart/2005/8/layout/orgChart1"/>
    <dgm:cxn modelId="{03C16FC5-B1A6-4503-B502-A62379228985}" type="presParOf" srcId="{DA829424-BCEB-4F86-81FE-965E5482DEE2}" destId="{A308E34E-D6B9-493E-BAA4-DEEA7FBB4783}" srcOrd="1" destOrd="0" presId="urn:microsoft.com/office/officeart/2005/8/layout/orgChart1"/>
    <dgm:cxn modelId="{310C249E-B2D4-41E9-A547-8FBB42EB764F}" type="presParOf" srcId="{95B8835A-D1DC-4122-868E-D338EE36F343}" destId="{96BB313B-576C-416E-BDC0-FD0AF740FECD}" srcOrd="1" destOrd="0" presId="urn:microsoft.com/office/officeart/2005/8/layout/orgChart1"/>
    <dgm:cxn modelId="{130A8D9F-B864-41E2-BE4D-E1815F63BEE7}" type="presParOf" srcId="{95B8835A-D1DC-4122-868E-D338EE36F343}" destId="{8DFF8B6C-1EA8-4FB0-9906-8D1294B3A247}" srcOrd="2" destOrd="0" presId="urn:microsoft.com/office/officeart/2005/8/layout/orgChart1"/>
    <dgm:cxn modelId="{1CAE7FEF-0EF2-4B59-91EC-5392E7B6FBBB}" type="presParOf" srcId="{3F2FB889-923F-4ADC-9B92-B60AE57007DF}" destId="{27C07FF7-F417-446E-B708-5F7FA2BD7A7B}" srcOrd="2" destOrd="0" presId="urn:microsoft.com/office/officeart/2005/8/layout/orgChart1"/>
    <dgm:cxn modelId="{9F7065AC-F27F-44A7-AD54-36F6B662EF97}" type="presParOf" srcId="{3F2FB889-923F-4ADC-9B92-B60AE57007DF}" destId="{558EFC89-DCB3-4609-94A1-32FD8CCDE3D3}" srcOrd="3" destOrd="0" presId="urn:microsoft.com/office/officeart/2005/8/layout/orgChart1"/>
    <dgm:cxn modelId="{8FE3E0AF-D14A-4B4C-9D50-5355B22742DE}" type="presParOf" srcId="{558EFC89-DCB3-4609-94A1-32FD8CCDE3D3}" destId="{97E4F313-4DD9-4AEA-BD8E-44C4A9BC526D}" srcOrd="0" destOrd="0" presId="urn:microsoft.com/office/officeart/2005/8/layout/orgChart1"/>
    <dgm:cxn modelId="{370B5E01-B24E-48B5-8996-4E3B4041F384}" type="presParOf" srcId="{97E4F313-4DD9-4AEA-BD8E-44C4A9BC526D}" destId="{4820E49D-A05C-481D-B053-8AC8A0ABB29B}" srcOrd="0" destOrd="0" presId="urn:microsoft.com/office/officeart/2005/8/layout/orgChart1"/>
    <dgm:cxn modelId="{07EECA0A-C051-4183-8EA1-80BB56A14CA2}" type="presParOf" srcId="{97E4F313-4DD9-4AEA-BD8E-44C4A9BC526D}" destId="{7D127371-188F-4074-B0CA-589B1FBB003F}" srcOrd="1" destOrd="0" presId="urn:microsoft.com/office/officeart/2005/8/layout/orgChart1"/>
    <dgm:cxn modelId="{0F7BF94D-9CAB-4F1B-A713-1190A8CCEDF6}" type="presParOf" srcId="{558EFC89-DCB3-4609-94A1-32FD8CCDE3D3}" destId="{BB9CEC9D-89FF-4B6F-BEDC-E19B682FEEB4}" srcOrd="1" destOrd="0" presId="urn:microsoft.com/office/officeart/2005/8/layout/orgChart1"/>
    <dgm:cxn modelId="{32F3050A-C963-4A9A-96F6-50B15529E1F8}" type="presParOf" srcId="{558EFC89-DCB3-4609-94A1-32FD8CCDE3D3}" destId="{2F77C618-593A-443A-90C4-B37FD981F479}" srcOrd="2" destOrd="0" presId="urn:microsoft.com/office/officeart/2005/8/layout/orgChart1"/>
    <dgm:cxn modelId="{5347ECE9-4F88-4ABC-88AB-FAF753B13D84}" type="presParOf" srcId="{3F2FB889-923F-4ADC-9B92-B60AE57007DF}" destId="{42C29982-D5EE-4BAE-AB20-5768057613BA}" srcOrd="4" destOrd="0" presId="urn:microsoft.com/office/officeart/2005/8/layout/orgChart1"/>
    <dgm:cxn modelId="{57AFE13D-92A1-4179-BBD6-48BAA823948F}" type="presParOf" srcId="{3F2FB889-923F-4ADC-9B92-B60AE57007DF}" destId="{69B7F426-F738-48D3-B4D1-AF029A1991FB}" srcOrd="5" destOrd="0" presId="urn:microsoft.com/office/officeart/2005/8/layout/orgChart1"/>
    <dgm:cxn modelId="{7CF44F8E-50AB-4679-9C5C-D154BDB1F457}" type="presParOf" srcId="{69B7F426-F738-48D3-B4D1-AF029A1991FB}" destId="{4B40A408-E865-442F-B316-D0DADA7E6812}" srcOrd="0" destOrd="0" presId="urn:microsoft.com/office/officeart/2005/8/layout/orgChart1"/>
    <dgm:cxn modelId="{EB477FC1-24C7-496D-A81C-7D0306B6E792}" type="presParOf" srcId="{4B40A408-E865-442F-B316-D0DADA7E6812}" destId="{D740A70F-BD75-4F8C-9DDA-A1DE6BDB5AA3}" srcOrd="0" destOrd="0" presId="urn:microsoft.com/office/officeart/2005/8/layout/orgChart1"/>
    <dgm:cxn modelId="{C9BE8714-21BB-4A8F-BB67-0768D3DC7B80}" type="presParOf" srcId="{4B40A408-E865-442F-B316-D0DADA7E6812}" destId="{06F9F782-2456-4FBE-9B2B-9EFA65480119}" srcOrd="1" destOrd="0" presId="urn:microsoft.com/office/officeart/2005/8/layout/orgChart1"/>
    <dgm:cxn modelId="{A0DFA3C5-8E26-407F-A9A0-19501B9AD9C4}" type="presParOf" srcId="{69B7F426-F738-48D3-B4D1-AF029A1991FB}" destId="{4BA8B106-62C6-452D-8262-19661BC7018F}" srcOrd="1" destOrd="0" presId="urn:microsoft.com/office/officeart/2005/8/layout/orgChart1"/>
    <dgm:cxn modelId="{2BAE9AE3-4CAC-487E-82B9-C13F7AD8DDA4}" type="presParOf" srcId="{69B7F426-F738-48D3-B4D1-AF029A1991FB}" destId="{C87D8135-6752-4D44-B63B-9E750148777F}" srcOrd="2" destOrd="0" presId="urn:microsoft.com/office/officeart/2005/8/layout/orgChart1"/>
    <dgm:cxn modelId="{C45900FA-B1E9-4079-891F-170E1B6CE733}" type="presParOf" srcId="{82F5C340-D110-438F-9267-D127B69D8B0E}" destId="{FC8D2C49-7AC3-4736-A245-A22B8CC0193F}" srcOrd="2" destOrd="0" presId="urn:microsoft.com/office/officeart/2005/8/layout/orgChart1"/>
    <dgm:cxn modelId="{D8AFDAF2-E0B2-4C5F-B3EB-80BE0AAEF64D}" type="presParOf" srcId="{5834927F-4741-44E5-A22F-8F1C16963972}" destId="{1FED2F20-3053-48AF-8F2B-8A9336310C8B}" srcOrd="2" destOrd="0" presId="urn:microsoft.com/office/officeart/2005/8/layout/orgChart1"/>
    <dgm:cxn modelId="{057056E3-8E52-4169-AE60-9CEAEC35759A}" type="presParOf" srcId="{5834927F-4741-44E5-A22F-8F1C16963972}" destId="{1138CA89-34E2-4C2D-8615-47D550FBBD53}" srcOrd="3" destOrd="0" presId="urn:microsoft.com/office/officeart/2005/8/layout/orgChart1"/>
    <dgm:cxn modelId="{9B0BE5E3-EF86-4412-9F5B-DFCC21F2EDAC}" type="presParOf" srcId="{1138CA89-34E2-4C2D-8615-47D550FBBD53}" destId="{C8AD7064-D3EF-4F13-8B73-78B82D780FFB}" srcOrd="0" destOrd="0" presId="urn:microsoft.com/office/officeart/2005/8/layout/orgChart1"/>
    <dgm:cxn modelId="{673698B2-40B4-41AC-8B93-3BCB1495B9D3}" type="presParOf" srcId="{C8AD7064-D3EF-4F13-8B73-78B82D780FFB}" destId="{47EC371B-A1B4-4261-A983-CD8DBB9F5859}" srcOrd="0" destOrd="0" presId="urn:microsoft.com/office/officeart/2005/8/layout/orgChart1"/>
    <dgm:cxn modelId="{00D8D9F9-093D-4310-87C2-C23D6DFA3DC8}" type="presParOf" srcId="{C8AD7064-D3EF-4F13-8B73-78B82D780FFB}" destId="{51E9F2B1-FEE3-4C7B-B9CD-4F65DAD559FD}" srcOrd="1" destOrd="0" presId="urn:microsoft.com/office/officeart/2005/8/layout/orgChart1"/>
    <dgm:cxn modelId="{AAB8EB63-C078-463B-9F67-48E4B8CE7CC5}" type="presParOf" srcId="{1138CA89-34E2-4C2D-8615-47D550FBBD53}" destId="{A1586702-6DA2-4346-A5FD-42F1494BB108}" srcOrd="1" destOrd="0" presId="urn:microsoft.com/office/officeart/2005/8/layout/orgChart1"/>
    <dgm:cxn modelId="{496CF772-90BB-43CE-838C-A9F6F88894A4}" type="presParOf" srcId="{A1586702-6DA2-4346-A5FD-42F1494BB108}" destId="{69C25C79-9F6C-4589-8FF0-52AA03E873F1}" srcOrd="0" destOrd="0" presId="urn:microsoft.com/office/officeart/2005/8/layout/orgChart1"/>
    <dgm:cxn modelId="{889648E8-D493-421B-A87D-FFEC85EBA131}" type="presParOf" srcId="{A1586702-6DA2-4346-A5FD-42F1494BB108}" destId="{F4B1DAB0-EFE6-4F96-AB12-1B1F1CC3F53E}" srcOrd="1" destOrd="0" presId="urn:microsoft.com/office/officeart/2005/8/layout/orgChart1"/>
    <dgm:cxn modelId="{20F302E9-A08C-47C9-B599-DEF9BC499566}" type="presParOf" srcId="{F4B1DAB0-EFE6-4F96-AB12-1B1F1CC3F53E}" destId="{48722A04-919A-495D-9B2C-CC3E306E0E7E}" srcOrd="0" destOrd="0" presId="urn:microsoft.com/office/officeart/2005/8/layout/orgChart1"/>
    <dgm:cxn modelId="{8ABB1C77-D5D3-4EA5-A885-46D1A5DDFE98}" type="presParOf" srcId="{48722A04-919A-495D-9B2C-CC3E306E0E7E}" destId="{51F8242A-1E8A-4243-B674-03AB27F7596E}" srcOrd="0" destOrd="0" presId="urn:microsoft.com/office/officeart/2005/8/layout/orgChart1"/>
    <dgm:cxn modelId="{C771BA92-4A73-4E75-943D-6884B7C4625E}" type="presParOf" srcId="{48722A04-919A-495D-9B2C-CC3E306E0E7E}" destId="{467F75BD-D894-407A-95B2-7667797A7771}" srcOrd="1" destOrd="0" presId="urn:microsoft.com/office/officeart/2005/8/layout/orgChart1"/>
    <dgm:cxn modelId="{7D4D2B18-C359-42DF-AA00-72950D71D5B5}" type="presParOf" srcId="{F4B1DAB0-EFE6-4F96-AB12-1B1F1CC3F53E}" destId="{02504A04-220A-4BC1-8DFF-76781595151C}" srcOrd="1" destOrd="0" presId="urn:microsoft.com/office/officeart/2005/8/layout/orgChart1"/>
    <dgm:cxn modelId="{B36DFD46-3849-488C-92D5-D8F83A82BAE0}" type="presParOf" srcId="{F4B1DAB0-EFE6-4F96-AB12-1B1F1CC3F53E}" destId="{44AC2E5C-A390-456E-8B04-7D4F0F19B867}" srcOrd="2" destOrd="0" presId="urn:microsoft.com/office/officeart/2005/8/layout/orgChart1"/>
    <dgm:cxn modelId="{6236FC43-1898-477E-A8A3-5B60AA7A67C4}" type="presParOf" srcId="{A1586702-6DA2-4346-A5FD-42F1494BB108}" destId="{80B1BBCE-8193-40F1-8B44-A5CD5F4AC544}" srcOrd="2" destOrd="0" presId="urn:microsoft.com/office/officeart/2005/8/layout/orgChart1"/>
    <dgm:cxn modelId="{F06328F5-EA01-4877-8E8B-2977085D4C90}" type="presParOf" srcId="{A1586702-6DA2-4346-A5FD-42F1494BB108}" destId="{C4354088-157B-4FC8-906E-C1D55BD264FB}" srcOrd="3" destOrd="0" presId="urn:microsoft.com/office/officeart/2005/8/layout/orgChart1"/>
    <dgm:cxn modelId="{553B24A3-FF51-4F49-8733-813C8992FD07}" type="presParOf" srcId="{C4354088-157B-4FC8-906E-C1D55BD264FB}" destId="{D053653D-5A7F-4FA5-A18D-6C67F14E3CEE}" srcOrd="0" destOrd="0" presId="urn:microsoft.com/office/officeart/2005/8/layout/orgChart1"/>
    <dgm:cxn modelId="{D007F5FE-E291-4051-959C-85BC890B3C4D}" type="presParOf" srcId="{D053653D-5A7F-4FA5-A18D-6C67F14E3CEE}" destId="{46FC148B-5E89-48FC-BBB5-0AEF00FA857F}" srcOrd="0" destOrd="0" presId="urn:microsoft.com/office/officeart/2005/8/layout/orgChart1"/>
    <dgm:cxn modelId="{514B56EA-E246-4AD3-907C-D3270D3B7A96}" type="presParOf" srcId="{D053653D-5A7F-4FA5-A18D-6C67F14E3CEE}" destId="{62364E2A-1840-4A49-A996-F794CE44942C}" srcOrd="1" destOrd="0" presId="urn:microsoft.com/office/officeart/2005/8/layout/orgChart1"/>
    <dgm:cxn modelId="{E01504F8-3539-429F-A4C7-57EA5B62790D}" type="presParOf" srcId="{C4354088-157B-4FC8-906E-C1D55BD264FB}" destId="{38DC7E71-8BED-4069-A165-208EB11EB90A}" srcOrd="1" destOrd="0" presId="urn:microsoft.com/office/officeart/2005/8/layout/orgChart1"/>
    <dgm:cxn modelId="{BFF317E5-828F-4279-A5D7-29A4745D3512}" type="presParOf" srcId="{C4354088-157B-4FC8-906E-C1D55BD264FB}" destId="{0AEA712F-5E3C-4BF2-AC71-6D6FA02FF8AD}" srcOrd="2" destOrd="0" presId="urn:microsoft.com/office/officeart/2005/8/layout/orgChart1"/>
    <dgm:cxn modelId="{796646C7-ED30-45EB-9552-94C0FAB1945E}" type="presParOf" srcId="{1138CA89-34E2-4C2D-8615-47D550FBBD53}" destId="{0299C56B-883E-49F4-9E42-08EA1066CC6D}" srcOrd="2" destOrd="0" presId="urn:microsoft.com/office/officeart/2005/8/layout/orgChart1"/>
    <dgm:cxn modelId="{78403B56-90A9-4BBB-9B98-64A4EBD864B7}" type="presParOf" srcId="{27B9EBA1-37DE-4D77-9FB9-3513A84AED9F}" destId="{A2C80F43-051C-4886-BE19-0D7227D4F8EE}" srcOrd="2" destOrd="0" presId="urn:microsoft.com/office/officeart/2005/8/layout/orgChart1"/>
    <dgm:cxn modelId="{06E5F134-A924-4DA6-A231-F4B6536F06CF}" type="presParOf" srcId="{E67F39F2-85AC-4D49-8187-CDC44839046A}" destId="{38458C07-38D3-4BEC-B2FD-81D49130ED05}" srcOrd="2" destOrd="0" presId="urn:microsoft.com/office/officeart/2005/8/layout/orgChart1"/>
    <dgm:cxn modelId="{48A0FBC0-3D2A-4048-B339-4B4B56AF557A}" type="presParOf" srcId="{E67F39F2-85AC-4D49-8187-CDC44839046A}" destId="{F4529032-E698-4146-8704-A6C0C4F40478}" srcOrd="3" destOrd="0" presId="urn:microsoft.com/office/officeart/2005/8/layout/orgChart1"/>
    <dgm:cxn modelId="{7A343195-E63B-4934-BEBC-2D2085781DB2}" type="presParOf" srcId="{F4529032-E698-4146-8704-A6C0C4F40478}" destId="{374FD063-4A00-431D-B206-61D4C8FE7DC6}" srcOrd="0" destOrd="0" presId="urn:microsoft.com/office/officeart/2005/8/layout/orgChart1"/>
    <dgm:cxn modelId="{5E8AC488-8700-4D86-9063-D958AD88E9AF}" type="presParOf" srcId="{374FD063-4A00-431D-B206-61D4C8FE7DC6}" destId="{1F38130D-88E8-4E1F-993F-27887ABFC0CA}" srcOrd="0" destOrd="0" presId="urn:microsoft.com/office/officeart/2005/8/layout/orgChart1"/>
    <dgm:cxn modelId="{C77B8BA3-811F-4375-BF00-12E57582DE8F}" type="presParOf" srcId="{374FD063-4A00-431D-B206-61D4C8FE7DC6}" destId="{FE814ADC-BB85-43AD-AC29-CB171D919800}" srcOrd="1" destOrd="0" presId="urn:microsoft.com/office/officeart/2005/8/layout/orgChart1"/>
    <dgm:cxn modelId="{29E0AAFF-F47D-4EF8-9D10-0965ECFDA296}" type="presParOf" srcId="{F4529032-E698-4146-8704-A6C0C4F40478}" destId="{FFD50977-AF7F-4DEA-AE5B-98E9920179A2}" srcOrd="1" destOrd="0" presId="urn:microsoft.com/office/officeart/2005/8/layout/orgChart1"/>
    <dgm:cxn modelId="{EAB120F9-B5C2-4DCA-AE20-9AE4F0462A5F}" type="presParOf" srcId="{FFD50977-AF7F-4DEA-AE5B-98E9920179A2}" destId="{00623E67-3217-4B5D-962E-B9C5A16C70D3}" srcOrd="0" destOrd="0" presId="urn:microsoft.com/office/officeart/2005/8/layout/orgChart1"/>
    <dgm:cxn modelId="{94ED8055-CA69-4CCA-9FEA-75265BF61938}" type="presParOf" srcId="{FFD50977-AF7F-4DEA-AE5B-98E9920179A2}" destId="{C279D354-4BDD-48FF-881E-7B8D2F716CCC}" srcOrd="1" destOrd="0" presId="urn:microsoft.com/office/officeart/2005/8/layout/orgChart1"/>
    <dgm:cxn modelId="{1D20D5FD-148E-43BD-89DC-A6947529B812}" type="presParOf" srcId="{C279D354-4BDD-48FF-881E-7B8D2F716CCC}" destId="{2A72A5CA-8B6E-4B7A-87D7-91B1F44EB195}" srcOrd="0" destOrd="0" presId="urn:microsoft.com/office/officeart/2005/8/layout/orgChart1"/>
    <dgm:cxn modelId="{9F78F2DC-A3D9-4E90-99A4-6B2B6B580DD7}" type="presParOf" srcId="{2A72A5CA-8B6E-4B7A-87D7-91B1F44EB195}" destId="{79E8DDF5-AE61-4203-87F7-EE2E2C01627E}" srcOrd="0" destOrd="0" presId="urn:microsoft.com/office/officeart/2005/8/layout/orgChart1"/>
    <dgm:cxn modelId="{40FC86BB-297A-4022-AB53-4964D7EDE4CF}" type="presParOf" srcId="{2A72A5CA-8B6E-4B7A-87D7-91B1F44EB195}" destId="{B98AB8D0-B602-4D4B-9E98-5C0842A858CE}" srcOrd="1" destOrd="0" presId="urn:microsoft.com/office/officeart/2005/8/layout/orgChart1"/>
    <dgm:cxn modelId="{52C966D9-3BB9-44B6-AC96-0B6E8EAF4B20}" type="presParOf" srcId="{C279D354-4BDD-48FF-881E-7B8D2F716CCC}" destId="{AC60EFB4-D7C8-4E08-91D0-F507B23B65FB}" srcOrd="1" destOrd="0" presId="urn:microsoft.com/office/officeart/2005/8/layout/orgChart1"/>
    <dgm:cxn modelId="{9B152999-675B-407F-BD99-C35C4605FE23}" type="presParOf" srcId="{C279D354-4BDD-48FF-881E-7B8D2F716CCC}" destId="{4F457499-70E2-42F4-86C6-F5627B89D113}" srcOrd="2" destOrd="0" presId="urn:microsoft.com/office/officeart/2005/8/layout/orgChart1"/>
    <dgm:cxn modelId="{D929C125-E5A3-4816-9EEE-F2C0C423C622}" type="presParOf" srcId="{FFD50977-AF7F-4DEA-AE5B-98E9920179A2}" destId="{EF3FBF23-07F7-4CD6-88A1-11832CB4E5A6}" srcOrd="2" destOrd="0" presId="urn:microsoft.com/office/officeart/2005/8/layout/orgChart1"/>
    <dgm:cxn modelId="{F6715CD3-85B6-4412-AC65-7D197D2CDB3B}" type="presParOf" srcId="{FFD50977-AF7F-4DEA-AE5B-98E9920179A2}" destId="{36DA6953-5A47-4E9D-A3CE-F574B3DA132D}" srcOrd="3" destOrd="0" presId="urn:microsoft.com/office/officeart/2005/8/layout/orgChart1"/>
    <dgm:cxn modelId="{3AE8354C-25BD-4B38-8F0C-71ECA16EC72D}" type="presParOf" srcId="{36DA6953-5A47-4E9D-A3CE-F574B3DA132D}" destId="{CB3F5CBA-943F-4519-BA52-6B1A986E2A2F}" srcOrd="0" destOrd="0" presId="urn:microsoft.com/office/officeart/2005/8/layout/orgChart1"/>
    <dgm:cxn modelId="{95FBA5E0-17E5-4E17-88DB-3EEFD41DA012}" type="presParOf" srcId="{CB3F5CBA-943F-4519-BA52-6B1A986E2A2F}" destId="{6B978B42-1390-43D1-9079-E6A7CC549222}" srcOrd="0" destOrd="0" presId="urn:microsoft.com/office/officeart/2005/8/layout/orgChart1"/>
    <dgm:cxn modelId="{76006BAC-BA35-4680-9BA2-CFC5FC3B8AEF}" type="presParOf" srcId="{CB3F5CBA-943F-4519-BA52-6B1A986E2A2F}" destId="{6DC48860-D416-4C03-A07A-6C3C185299DA}" srcOrd="1" destOrd="0" presId="urn:microsoft.com/office/officeart/2005/8/layout/orgChart1"/>
    <dgm:cxn modelId="{EC0E0D18-2C14-40D8-B9E0-559CF5CAB103}" type="presParOf" srcId="{36DA6953-5A47-4E9D-A3CE-F574B3DA132D}" destId="{0118732E-9019-4F98-97B1-07CA0B7666A1}" srcOrd="1" destOrd="0" presId="urn:microsoft.com/office/officeart/2005/8/layout/orgChart1"/>
    <dgm:cxn modelId="{81371085-6430-4FC5-8386-EA53EA2F693D}" type="presParOf" srcId="{36DA6953-5A47-4E9D-A3CE-F574B3DA132D}" destId="{3D8465B6-D5F9-47DA-ADFC-411E1BBAE221}" srcOrd="2" destOrd="0" presId="urn:microsoft.com/office/officeart/2005/8/layout/orgChart1"/>
    <dgm:cxn modelId="{B2760928-3316-423E-BD37-B572E55ADC1C}" type="presParOf" srcId="{FFD50977-AF7F-4DEA-AE5B-98E9920179A2}" destId="{7B66A957-9949-4766-A316-5EB863B2DE90}" srcOrd="4" destOrd="0" presId="urn:microsoft.com/office/officeart/2005/8/layout/orgChart1"/>
    <dgm:cxn modelId="{6C01E5FE-3773-44CE-98DB-0DE31F62AC2E}" type="presParOf" srcId="{FFD50977-AF7F-4DEA-AE5B-98E9920179A2}" destId="{82E3B67F-028D-4C0B-A20F-82CB20CCF1BE}" srcOrd="5" destOrd="0" presId="urn:microsoft.com/office/officeart/2005/8/layout/orgChart1"/>
    <dgm:cxn modelId="{E14D35B0-AB3E-4D0C-A3DD-477ADD08085D}" type="presParOf" srcId="{82E3B67F-028D-4C0B-A20F-82CB20CCF1BE}" destId="{A4B5A127-2142-412A-A467-5D68EA14F8AA}" srcOrd="0" destOrd="0" presId="urn:microsoft.com/office/officeart/2005/8/layout/orgChart1"/>
    <dgm:cxn modelId="{215B2F1F-B0DF-4919-BF5C-8847C0E43FB7}" type="presParOf" srcId="{A4B5A127-2142-412A-A467-5D68EA14F8AA}" destId="{4E63FF85-BC80-474D-94FB-77F2577A3586}" srcOrd="0" destOrd="0" presId="urn:microsoft.com/office/officeart/2005/8/layout/orgChart1"/>
    <dgm:cxn modelId="{280A83DF-834D-4C75-AACA-9BB33E5D449F}" type="presParOf" srcId="{A4B5A127-2142-412A-A467-5D68EA14F8AA}" destId="{7C008EB9-E599-4826-BA54-D031130E9FE5}" srcOrd="1" destOrd="0" presId="urn:microsoft.com/office/officeart/2005/8/layout/orgChart1"/>
    <dgm:cxn modelId="{3FEE8961-AF15-4213-A51B-A32EC53FFC4D}" type="presParOf" srcId="{82E3B67F-028D-4C0B-A20F-82CB20CCF1BE}" destId="{90B4D212-1FFC-47E6-BDF9-5F6963881282}" srcOrd="1" destOrd="0" presId="urn:microsoft.com/office/officeart/2005/8/layout/orgChart1"/>
    <dgm:cxn modelId="{2CE32247-D637-4BB3-BAFC-A13E59E3330D}" type="presParOf" srcId="{82E3B67F-028D-4C0B-A20F-82CB20CCF1BE}" destId="{68C15337-FE13-4FC3-831D-1D183236CB62}" srcOrd="2" destOrd="0" presId="urn:microsoft.com/office/officeart/2005/8/layout/orgChart1"/>
    <dgm:cxn modelId="{F471D9F8-D686-4F80-BFF5-ADE0DC669FD1}" type="presParOf" srcId="{F4529032-E698-4146-8704-A6C0C4F40478}" destId="{C669B48C-5566-4F62-8335-86A14262C551}" srcOrd="2" destOrd="0" presId="urn:microsoft.com/office/officeart/2005/8/layout/orgChart1"/>
    <dgm:cxn modelId="{14499006-A123-4A43-A97D-DE92509B5171}" type="presParOf" srcId="{2959074D-933C-4DD4-A558-DACA0AEB0662}" destId="{98C63437-E361-4676-BE0C-C0BEE54F6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0B148-F359-4808-BA17-576F370D77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91E9FD-4B2F-4539-A112-BEC3D7C50A6A}">
      <dgm:prSet phldrT="[Text]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Dle účelu</a:t>
          </a:r>
        </a:p>
      </dgm:t>
    </dgm:pt>
    <dgm:pt modelId="{9348DFA7-338E-447E-AEAE-8694A991A57F}" type="parTrans" cxnId="{A3D56A24-5516-42FF-99C1-99A11EC8412D}">
      <dgm:prSet/>
      <dgm:spPr/>
      <dgm:t>
        <a:bodyPr/>
        <a:lstStyle/>
        <a:p>
          <a:endParaRPr lang="cs-CZ"/>
        </a:p>
      </dgm:t>
    </dgm:pt>
    <dgm:pt modelId="{C76190F7-1B77-46F4-8573-F547F74E16BB}" type="sibTrans" cxnId="{A3D56A24-5516-42FF-99C1-99A11EC8412D}">
      <dgm:prSet/>
      <dgm:spPr/>
      <dgm:t>
        <a:bodyPr/>
        <a:lstStyle/>
        <a:p>
          <a:endParaRPr lang="cs-CZ"/>
        </a:p>
      </dgm:t>
    </dgm:pt>
    <dgm:pt modelId="{B52E434A-D823-48C6-A255-B9D82A38677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Popisné (deskriptivní)</a:t>
          </a:r>
        </a:p>
      </dgm:t>
    </dgm:pt>
    <dgm:pt modelId="{8FC8B446-7CF8-4BA2-9DF6-952C1DA4AE9B}" type="parTrans" cxnId="{95E07713-8992-4CFD-A0E7-3402E8961BF1}">
      <dgm:prSet/>
      <dgm:spPr/>
      <dgm:t>
        <a:bodyPr/>
        <a:lstStyle/>
        <a:p>
          <a:endParaRPr lang="cs-CZ"/>
        </a:p>
      </dgm:t>
    </dgm:pt>
    <dgm:pt modelId="{259040F1-6B0D-4FBD-A234-976774F6AF6A}" type="sibTrans" cxnId="{95E07713-8992-4CFD-A0E7-3402E8961BF1}">
      <dgm:prSet/>
      <dgm:spPr/>
      <dgm:t>
        <a:bodyPr/>
        <a:lstStyle/>
        <a:p>
          <a:endParaRPr lang="cs-CZ"/>
        </a:p>
      </dgm:t>
    </dgm:pt>
    <dgm:pt modelId="{85186D7E-FD3B-4B0F-B398-DA5A1DA52E6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Analytické</a:t>
          </a:r>
        </a:p>
      </dgm:t>
    </dgm:pt>
    <dgm:pt modelId="{4E73CB11-4B3D-4BC9-9E8F-D2E88DC8861D}" type="parTrans" cxnId="{018D5854-90B6-4522-9697-BAD665B1CBA4}">
      <dgm:prSet/>
      <dgm:spPr/>
      <dgm:t>
        <a:bodyPr/>
        <a:lstStyle/>
        <a:p>
          <a:endParaRPr lang="cs-CZ"/>
        </a:p>
      </dgm:t>
    </dgm:pt>
    <dgm:pt modelId="{80EE947D-F395-4439-BD99-5E19DEAA7B08}" type="sibTrans" cxnId="{018D5854-90B6-4522-9697-BAD665B1CBA4}">
      <dgm:prSet/>
      <dgm:spPr/>
      <dgm:t>
        <a:bodyPr/>
        <a:lstStyle/>
        <a:p>
          <a:endParaRPr lang="cs-CZ"/>
        </a:p>
      </dgm:t>
    </dgm:pt>
    <dgm:pt modelId="{A0193052-6EAB-4FFF-B6BA-DB8997D95D00}" type="pres">
      <dgm:prSet presAssocID="{4110B148-F359-4808-BA17-576F370D77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59074D-933C-4DD4-A558-DACA0AEB0662}" type="pres">
      <dgm:prSet presAssocID="{9B91E9FD-4B2F-4539-A112-BEC3D7C50A6A}" presName="hierRoot1" presStyleCnt="0">
        <dgm:presLayoutVars>
          <dgm:hierBranch val="init"/>
        </dgm:presLayoutVars>
      </dgm:prSet>
      <dgm:spPr/>
    </dgm:pt>
    <dgm:pt modelId="{41F914BC-50B6-4E2E-9314-33F8B1993F9B}" type="pres">
      <dgm:prSet presAssocID="{9B91E9FD-4B2F-4539-A112-BEC3D7C50A6A}" presName="rootComposite1" presStyleCnt="0"/>
      <dgm:spPr/>
    </dgm:pt>
    <dgm:pt modelId="{8CAE0633-A35E-4833-8172-3FBA3975C5A9}" type="pres">
      <dgm:prSet presAssocID="{9B91E9FD-4B2F-4539-A112-BEC3D7C50A6A}" presName="rootText1" presStyleLbl="node0" presStyleIdx="0" presStyleCnt="1">
        <dgm:presLayoutVars>
          <dgm:chPref val="3"/>
        </dgm:presLayoutVars>
      </dgm:prSet>
      <dgm:spPr/>
    </dgm:pt>
    <dgm:pt modelId="{61AABFD6-9B0D-4E1A-B33D-7B2C6B0DA179}" type="pres">
      <dgm:prSet presAssocID="{9B91E9FD-4B2F-4539-A112-BEC3D7C50A6A}" presName="rootConnector1" presStyleLbl="node1" presStyleIdx="0" presStyleCnt="0"/>
      <dgm:spPr/>
    </dgm:pt>
    <dgm:pt modelId="{E67F39F2-85AC-4D49-8187-CDC44839046A}" type="pres">
      <dgm:prSet presAssocID="{9B91E9FD-4B2F-4539-A112-BEC3D7C50A6A}" presName="hierChild2" presStyleCnt="0"/>
      <dgm:spPr/>
    </dgm:pt>
    <dgm:pt modelId="{695E288D-AF79-4E22-A7F2-CEBC6D109A2F}" type="pres">
      <dgm:prSet presAssocID="{8FC8B446-7CF8-4BA2-9DF6-952C1DA4AE9B}" presName="Name37" presStyleLbl="parChTrans1D2" presStyleIdx="0" presStyleCnt="2"/>
      <dgm:spPr/>
    </dgm:pt>
    <dgm:pt modelId="{CF48E347-E1AF-4939-8AC8-E4A63A6A6B4F}" type="pres">
      <dgm:prSet presAssocID="{B52E434A-D823-48C6-A255-B9D82A38677D}" presName="hierRoot2" presStyleCnt="0">
        <dgm:presLayoutVars>
          <dgm:hierBranch val="init"/>
        </dgm:presLayoutVars>
      </dgm:prSet>
      <dgm:spPr/>
    </dgm:pt>
    <dgm:pt modelId="{A4B33589-37C4-4D81-A07A-76FC27173C8D}" type="pres">
      <dgm:prSet presAssocID="{B52E434A-D823-48C6-A255-B9D82A38677D}" presName="rootComposite" presStyleCnt="0"/>
      <dgm:spPr/>
    </dgm:pt>
    <dgm:pt modelId="{415E53CF-7556-4354-AC6C-0149B9B9D60B}" type="pres">
      <dgm:prSet presAssocID="{B52E434A-D823-48C6-A255-B9D82A38677D}" presName="rootText" presStyleLbl="node2" presStyleIdx="0" presStyleCnt="2">
        <dgm:presLayoutVars>
          <dgm:chPref val="3"/>
        </dgm:presLayoutVars>
      </dgm:prSet>
      <dgm:spPr/>
    </dgm:pt>
    <dgm:pt modelId="{92CD1C22-D932-4956-8549-2C6BEB64E7C8}" type="pres">
      <dgm:prSet presAssocID="{B52E434A-D823-48C6-A255-B9D82A38677D}" presName="rootConnector" presStyleLbl="node2" presStyleIdx="0" presStyleCnt="2"/>
      <dgm:spPr/>
    </dgm:pt>
    <dgm:pt modelId="{11CC28EE-D4AD-4FF2-8D18-84AEFCE8BFA2}" type="pres">
      <dgm:prSet presAssocID="{B52E434A-D823-48C6-A255-B9D82A38677D}" presName="hierChild4" presStyleCnt="0"/>
      <dgm:spPr/>
    </dgm:pt>
    <dgm:pt modelId="{67E4D51A-A68D-487C-ABD3-927E29216AF2}" type="pres">
      <dgm:prSet presAssocID="{B52E434A-D823-48C6-A255-B9D82A38677D}" presName="hierChild5" presStyleCnt="0"/>
      <dgm:spPr/>
    </dgm:pt>
    <dgm:pt modelId="{38458C07-38D3-4BEC-B2FD-81D49130ED05}" type="pres">
      <dgm:prSet presAssocID="{4E73CB11-4B3D-4BC9-9E8F-D2E88DC8861D}" presName="Name37" presStyleLbl="parChTrans1D2" presStyleIdx="1" presStyleCnt="2"/>
      <dgm:spPr/>
    </dgm:pt>
    <dgm:pt modelId="{F4529032-E698-4146-8704-A6C0C4F40478}" type="pres">
      <dgm:prSet presAssocID="{85186D7E-FD3B-4B0F-B398-DA5A1DA52E6A}" presName="hierRoot2" presStyleCnt="0">
        <dgm:presLayoutVars>
          <dgm:hierBranch val="init"/>
        </dgm:presLayoutVars>
      </dgm:prSet>
      <dgm:spPr/>
    </dgm:pt>
    <dgm:pt modelId="{374FD063-4A00-431D-B206-61D4C8FE7DC6}" type="pres">
      <dgm:prSet presAssocID="{85186D7E-FD3B-4B0F-B398-DA5A1DA52E6A}" presName="rootComposite" presStyleCnt="0"/>
      <dgm:spPr/>
    </dgm:pt>
    <dgm:pt modelId="{1F38130D-88E8-4E1F-993F-27887ABFC0CA}" type="pres">
      <dgm:prSet presAssocID="{85186D7E-FD3B-4B0F-B398-DA5A1DA52E6A}" presName="rootText" presStyleLbl="node2" presStyleIdx="1" presStyleCnt="2">
        <dgm:presLayoutVars>
          <dgm:chPref val="3"/>
        </dgm:presLayoutVars>
      </dgm:prSet>
      <dgm:spPr/>
    </dgm:pt>
    <dgm:pt modelId="{FE814ADC-BB85-43AD-AC29-CB171D919800}" type="pres">
      <dgm:prSet presAssocID="{85186D7E-FD3B-4B0F-B398-DA5A1DA52E6A}" presName="rootConnector" presStyleLbl="node2" presStyleIdx="1" presStyleCnt="2"/>
      <dgm:spPr/>
    </dgm:pt>
    <dgm:pt modelId="{FFD50977-AF7F-4DEA-AE5B-98E9920179A2}" type="pres">
      <dgm:prSet presAssocID="{85186D7E-FD3B-4B0F-B398-DA5A1DA52E6A}" presName="hierChild4" presStyleCnt="0"/>
      <dgm:spPr/>
    </dgm:pt>
    <dgm:pt modelId="{C669B48C-5566-4F62-8335-86A14262C551}" type="pres">
      <dgm:prSet presAssocID="{85186D7E-FD3B-4B0F-B398-DA5A1DA52E6A}" presName="hierChild5" presStyleCnt="0"/>
      <dgm:spPr/>
    </dgm:pt>
    <dgm:pt modelId="{98C63437-E361-4676-BE0C-C0BEE54F6FE9}" type="pres">
      <dgm:prSet presAssocID="{9B91E9FD-4B2F-4539-A112-BEC3D7C50A6A}" presName="hierChild3" presStyleCnt="0"/>
      <dgm:spPr/>
    </dgm:pt>
  </dgm:ptLst>
  <dgm:cxnLst>
    <dgm:cxn modelId="{F28A1904-D8CD-4EAC-B48B-A9EAE8A79ABC}" type="presOf" srcId="{B52E434A-D823-48C6-A255-B9D82A38677D}" destId="{415E53CF-7556-4354-AC6C-0149B9B9D60B}" srcOrd="0" destOrd="0" presId="urn:microsoft.com/office/officeart/2005/8/layout/orgChart1"/>
    <dgm:cxn modelId="{95E07713-8992-4CFD-A0E7-3402E8961BF1}" srcId="{9B91E9FD-4B2F-4539-A112-BEC3D7C50A6A}" destId="{B52E434A-D823-48C6-A255-B9D82A38677D}" srcOrd="0" destOrd="0" parTransId="{8FC8B446-7CF8-4BA2-9DF6-952C1DA4AE9B}" sibTransId="{259040F1-6B0D-4FBD-A234-976774F6AF6A}"/>
    <dgm:cxn modelId="{E387851A-7828-4722-A888-89028C06E452}" type="presOf" srcId="{9B91E9FD-4B2F-4539-A112-BEC3D7C50A6A}" destId="{61AABFD6-9B0D-4E1A-B33D-7B2C6B0DA179}" srcOrd="1" destOrd="0" presId="urn:microsoft.com/office/officeart/2005/8/layout/orgChart1"/>
    <dgm:cxn modelId="{1D20091B-41A8-41DE-94F8-3B8FD35E4278}" type="presOf" srcId="{85186D7E-FD3B-4B0F-B398-DA5A1DA52E6A}" destId="{1F38130D-88E8-4E1F-993F-27887ABFC0CA}" srcOrd="0" destOrd="0" presId="urn:microsoft.com/office/officeart/2005/8/layout/orgChart1"/>
    <dgm:cxn modelId="{A3D56A24-5516-42FF-99C1-99A11EC8412D}" srcId="{4110B148-F359-4808-BA17-576F370D7792}" destId="{9B91E9FD-4B2F-4539-A112-BEC3D7C50A6A}" srcOrd="0" destOrd="0" parTransId="{9348DFA7-338E-447E-AEAE-8694A991A57F}" sibTransId="{C76190F7-1B77-46F4-8573-F547F74E16BB}"/>
    <dgm:cxn modelId="{046C662B-B817-47DD-9DCA-65C97EA65291}" type="presOf" srcId="{4110B148-F359-4808-BA17-576F370D7792}" destId="{A0193052-6EAB-4FFF-B6BA-DB8997D95D00}" srcOrd="0" destOrd="0" presId="urn:microsoft.com/office/officeart/2005/8/layout/orgChart1"/>
    <dgm:cxn modelId="{26F7AC2E-6BBD-4A0A-BEE4-FC3417609133}" type="presOf" srcId="{B52E434A-D823-48C6-A255-B9D82A38677D}" destId="{92CD1C22-D932-4956-8549-2C6BEB64E7C8}" srcOrd="1" destOrd="0" presId="urn:microsoft.com/office/officeart/2005/8/layout/orgChart1"/>
    <dgm:cxn modelId="{018D5854-90B6-4522-9697-BAD665B1CBA4}" srcId="{9B91E9FD-4B2F-4539-A112-BEC3D7C50A6A}" destId="{85186D7E-FD3B-4B0F-B398-DA5A1DA52E6A}" srcOrd="1" destOrd="0" parTransId="{4E73CB11-4B3D-4BC9-9E8F-D2E88DC8861D}" sibTransId="{80EE947D-F395-4439-BD99-5E19DEAA7B08}"/>
    <dgm:cxn modelId="{1D801D59-A892-4A2B-A7DF-2EA48B725EEC}" type="presOf" srcId="{8FC8B446-7CF8-4BA2-9DF6-952C1DA4AE9B}" destId="{695E288D-AF79-4E22-A7F2-CEBC6D109A2F}" srcOrd="0" destOrd="0" presId="urn:microsoft.com/office/officeart/2005/8/layout/orgChart1"/>
    <dgm:cxn modelId="{8902EA98-CEC8-499B-BE5B-F73CF1F45811}" type="presOf" srcId="{85186D7E-FD3B-4B0F-B398-DA5A1DA52E6A}" destId="{FE814ADC-BB85-43AD-AC29-CB171D919800}" srcOrd="1" destOrd="0" presId="urn:microsoft.com/office/officeart/2005/8/layout/orgChart1"/>
    <dgm:cxn modelId="{98F04DB7-9799-4FBA-9643-277250267187}" type="presOf" srcId="{4E73CB11-4B3D-4BC9-9E8F-D2E88DC8861D}" destId="{38458C07-38D3-4BEC-B2FD-81D49130ED05}" srcOrd="0" destOrd="0" presId="urn:microsoft.com/office/officeart/2005/8/layout/orgChart1"/>
    <dgm:cxn modelId="{107A70BB-1406-4E50-93FD-9C1E9F0B8EC5}" type="presOf" srcId="{9B91E9FD-4B2F-4539-A112-BEC3D7C50A6A}" destId="{8CAE0633-A35E-4833-8172-3FBA3975C5A9}" srcOrd="0" destOrd="0" presId="urn:microsoft.com/office/officeart/2005/8/layout/orgChart1"/>
    <dgm:cxn modelId="{DC12E947-816D-4C75-BFA7-3B11A7658B54}" type="presParOf" srcId="{A0193052-6EAB-4FFF-B6BA-DB8997D95D00}" destId="{2959074D-933C-4DD4-A558-DACA0AEB0662}" srcOrd="0" destOrd="0" presId="urn:microsoft.com/office/officeart/2005/8/layout/orgChart1"/>
    <dgm:cxn modelId="{9BCB0A57-ACBB-4BA4-8BAF-53987CC3CD46}" type="presParOf" srcId="{2959074D-933C-4DD4-A558-DACA0AEB0662}" destId="{41F914BC-50B6-4E2E-9314-33F8B1993F9B}" srcOrd="0" destOrd="0" presId="urn:microsoft.com/office/officeart/2005/8/layout/orgChart1"/>
    <dgm:cxn modelId="{ED20C340-46CD-4825-9738-7828D866B9B0}" type="presParOf" srcId="{41F914BC-50B6-4E2E-9314-33F8B1993F9B}" destId="{8CAE0633-A35E-4833-8172-3FBA3975C5A9}" srcOrd="0" destOrd="0" presId="urn:microsoft.com/office/officeart/2005/8/layout/orgChart1"/>
    <dgm:cxn modelId="{72B24AAA-8CB5-427B-837C-159B3B296ED1}" type="presParOf" srcId="{41F914BC-50B6-4E2E-9314-33F8B1993F9B}" destId="{61AABFD6-9B0D-4E1A-B33D-7B2C6B0DA179}" srcOrd="1" destOrd="0" presId="urn:microsoft.com/office/officeart/2005/8/layout/orgChart1"/>
    <dgm:cxn modelId="{E952EBF6-142C-404D-9590-1AB34C9D94E9}" type="presParOf" srcId="{2959074D-933C-4DD4-A558-DACA0AEB0662}" destId="{E67F39F2-85AC-4D49-8187-CDC44839046A}" srcOrd="1" destOrd="0" presId="urn:microsoft.com/office/officeart/2005/8/layout/orgChart1"/>
    <dgm:cxn modelId="{1973C78C-B5CC-43ED-90BE-42C8B589B807}" type="presParOf" srcId="{E67F39F2-85AC-4D49-8187-CDC44839046A}" destId="{695E288D-AF79-4E22-A7F2-CEBC6D109A2F}" srcOrd="0" destOrd="0" presId="urn:microsoft.com/office/officeart/2005/8/layout/orgChart1"/>
    <dgm:cxn modelId="{8BDA672B-C9FE-4D54-84C2-CD3D97491B3D}" type="presParOf" srcId="{E67F39F2-85AC-4D49-8187-CDC44839046A}" destId="{CF48E347-E1AF-4939-8AC8-E4A63A6A6B4F}" srcOrd="1" destOrd="0" presId="urn:microsoft.com/office/officeart/2005/8/layout/orgChart1"/>
    <dgm:cxn modelId="{34A59329-71DA-4F4A-A553-F3185B0A1828}" type="presParOf" srcId="{CF48E347-E1AF-4939-8AC8-E4A63A6A6B4F}" destId="{A4B33589-37C4-4D81-A07A-76FC27173C8D}" srcOrd="0" destOrd="0" presId="urn:microsoft.com/office/officeart/2005/8/layout/orgChart1"/>
    <dgm:cxn modelId="{5C84DBE9-7006-4819-8CB0-6DCB8EF64383}" type="presParOf" srcId="{A4B33589-37C4-4D81-A07A-76FC27173C8D}" destId="{415E53CF-7556-4354-AC6C-0149B9B9D60B}" srcOrd="0" destOrd="0" presId="urn:microsoft.com/office/officeart/2005/8/layout/orgChart1"/>
    <dgm:cxn modelId="{AE1020A0-CBDC-48C9-AB15-59816EA62BAE}" type="presParOf" srcId="{A4B33589-37C4-4D81-A07A-76FC27173C8D}" destId="{92CD1C22-D932-4956-8549-2C6BEB64E7C8}" srcOrd="1" destOrd="0" presId="urn:microsoft.com/office/officeart/2005/8/layout/orgChart1"/>
    <dgm:cxn modelId="{2A186687-7655-431F-A5A3-401F6EC6AC0C}" type="presParOf" srcId="{CF48E347-E1AF-4939-8AC8-E4A63A6A6B4F}" destId="{11CC28EE-D4AD-4FF2-8D18-84AEFCE8BFA2}" srcOrd="1" destOrd="0" presId="urn:microsoft.com/office/officeart/2005/8/layout/orgChart1"/>
    <dgm:cxn modelId="{7C238C8C-C670-40C4-B88A-30E9C2D3145E}" type="presParOf" srcId="{CF48E347-E1AF-4939-8AC8-E4A63A6A6B4F}" destId="{67E4D51A-A68D-487C-ABD3-927E29216AF2}" srcOrd="2" destOrd="0" presId="urn:microsoft.com/office/officeart/2005/8/layout/orgChart1"/>
    <dgm:cxn modelId="{BA0904AD-54E5-4C51-80D5-42FF2EFFFC98}" type="presParOf" srcId="{E67F39F2-85AC-4D49-8187-CDC44839046A}" destId="{38458C07-38D3-4BEC-B2FD-81D49130ED05}" srcOrd="2" destOrd="0" presId="urn:microsoft.com/office/officeart/2005/8/layout/orgChart1"/>
    <dgm:cxn modelId="{B2150E48-44D3-4915-94BE-15C776CF1A4B}" type="presParOf" srcId="{E67F39F2-85AC-4D49-8187-CDC44839046A}" destId="{F4529032-E698-4146-8704-A6C0C4F40478}" srcOrd="3" destOrd="0" presId="urn:microsoft.com/office/officeart/2005/8/layout/orgChart1"/>
    <dgm:cxn modelId="{00F4E778-0F96-486E-8B52-BB8A048ABC92}" type="presParOf" srcId="{F4529032-E698-4146-8704-A6C0C4F40478}" destId="{374FD063-4A00-431D-B206-61D4C8FE7DC6}" srcOrd="0" destOrd="0" presId="urn:microsoft.com/office/officeart/2005/8/layout/orgChart1"/>
    <dgm:cxn modelId="{6588565A-AB6E-4B1E-9496-1ED3C4FF6ED0}" type="presParOf" srcId="{374FD063-4A00-431D-B206-61D4C8FE7DC6}" destId="{1F38130D-88E8-4E1F-993F-27887ABFC0CA}" srcOrd="0" destOrd="0" presId="urn:microsoft.com/office/officeart/2005/8/layout/orgChart1"/>
    <dgm:cxn modelId="{48DC1588-4026-4AD0-B60F-CD7C08DBE520}" type="presParOf" srcId="{374FD063-4A00-431D-B206-61D4C8FE7DC6}" destId="{FE814ADC-BB85-43AD-AC29-CB171D919800}" srcOrd="1" destOrd="0" presId="urn:microsoft.com/office/officeart/2005/8/layout/orgChart1"/>
    <dgm:cxn modelId="{9281CB9A-1855-4377-A0F0-8C107CD699C7}" type="presParOf" srcId="{F4529032-E698-4146-8704-A6C0C4F40478}" destId="{FFD50977-AF7F-4DEA-AE5B-98E9920179A2}" srcOrd="1" destOrd="0" presId="urn:microsoft.com/office/officeart/2005/8/layout/orgChart1"/>
    <dgm:cxn modelId="{7D176075-A5FA-4F23-86FC-FA4CF5985C01}" type="presParOf" srcId="{F4529032-E698-4146-8704-A6C0C4F40478}" destId="{C669B48C-5566-4F62-8335-86A14262C551}" srcOrd="2" destOrd="0" presId="urn:microsoft.com/office/officeart/2005/8/layout/orgChart1"/>
    <dgm:cxn modelId="{14499006-A123-4A43-A97D-DE92509B5171}" type="presParOf" srcId="{2959074D-933C-4DD4-A558-DACA0AEB0662}" destId="{98C63437-E361-4676-BE0C-C0BEE54F6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0B148-F359-4808-BA17-576F370D77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91E9FD-4B2F-4539-A112-BEC3D7C50A6A}">
      <dgm:prSet phldrT="[Text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Dle zvolené metodologie</a:t>
          </a:r>
        </a:p>
      </dgm:t>
    </dgm:pt>
    <dgm:pt modelId="{9348DFA7-338E-447E-AEAE-8694A991A57F}" type="parTrans" cxnId="{A3D56A24-5516-42FF-99C1-99A11EC8412D}">
      <dgm:prSet/>
      <dgm:spPr/>
      <dgm:t>
        <a:bodyPr/>
        <a:lstStyle/>
        <a:p>
          <a:endParaRPr lang="cs-CZ"/>
        </a:p>
      </dgm:t>
    </dgm:pt>
    <dgm:pt modelId="{C76190F7-1B77-46F4-8573-F547F74E16BB}" type="sibTrans" cxnId="{A3D56A24-5516-42FF-99C1-99A11EC8412D}">
      <dgm:prSet/>
      <dgm:spPr/>
      <dgm:t>
        <a:bodyPr/>
        <a:lstStyle/>
        <a:p>
          <a:endParaRPr lang="cs-CZ"/>
        </a:p>
      </dgm:t>
    </dgm:pt>
    <dgm:pt modelId="{B52E434A-D823-48C6-A255-B9D82A38677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Kvalitativní</a:t>
          </a:r>
        </a:p>
      </dgm:t>
    </dgm:pt>
    <dgm:pt modelId="{8FC8B446-7CF8-4BA2-9DF6-952C1DA4AE9B}" type="parTrans" cxnId="{95E07713-8992-4CFD-A0E7-3402E8961BF1}">
      <dgm:prSet/>
      <dgm:spPr/>
      <dgm:t>
        <a:bodyPr/>
        <a:lstStyle/>
        <a:p>
          <a:endParaRPr lang="cs-CZ"/>
        </a:p>
      </dgm:t>
    </dgm:pt>
    <dgm:pt modelId="{259040F1-6B0D-4FBD-A234-976774F6AF6A}" type="sibTrans" cxnId="{95E07713-8992-4CFD-A0E7-3402E8961BF1}">
      <dgm:prSet/>
      <dgm:spPr/>
      <dgm:t>
        <a:bodyPr/>
        <a:lstStyle/>
        <a:p>
          <a:endParaRPr lang="cs-CZ"/>
        </a:p>
      </dgm:t>
    </dgm:pt>
    <dgm:pt modelId="{85186D7E-FD3B-4B0F-B398-DA5A1DA52E6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Kvantitativní</a:t>
          </a:r>
        </a:p>
      </dgm:t>
    </dgm:pt>
    <dgm:pt modelId="{4E73CB11-4B3D-4BC9-9E8F-D2E88DC8861D}" type="parTrans" cxnId="{018D5854-90B6-4522-9697-BAD665B1CBA4}">
      <dgm:prSet/>
      <dgm:spPr/>
      <dgm:t>
        <a:bodyPr/>
        <a:lstStyle/>
        <a:p>
          <a:endParaRPr lang="cs-CZ"/>
        </a:p>
      </dgm:t>
    </dgm:pt>
    <dgm:pt modelId="{80EE947D-F395-4439-BD99-5E19DEAA7B08}" type="sibTrans" cxnId="{018D5854-90B6-4522-9697-BAD665B1CBA4}">
      <dgm:prSet/>
      <dgm:spPr/>
      <dgm:t>
        <a:bodyPr/>
        <a:lstStyle/>
        <a:p>
          <a:endParaRPr lang="cs-CZ"/>
        </a:p>
      </dgm:t>
    </dgm:pt>
    <dgm:pt modelId="{A0193052-6EAB-4FFF-B6BA-DB8997D95D00}" type="pres">
      <dgm:prSet presAssocID="{4110B148-F359-4808-BA17-576F370D77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59074D-933C-4DD4-A558-DACA0AEB0662}" type="pres">
      <dgm:prSet presAssocID="{9B91E9FD-4B2F-4539-A112-BEC3D7C50A6A}" presName="hierRoot1" presStyleCnt="0">
        <dgm:presLayoutVars>
          <dgm:hierBranch val="init"/>
        </dgm:presLayoutVars>
      </dgm:prSet>
      <dgm:spPr/>
    </dgm:pt>
    <dgm:pt modelId="{41F914BC-50B6-4E2E-9314-33F8B1993F9B}" type="pres">
      <dgm:prSet presAssocID="{9B91E9FD-4B2F-4539-A112-BEC3D7C50A6A}" presName="rootComposite1" presStyleCnt="0"/>
      <dgm:spPr/>
    </dgm:pt>
    <dgm:pt modelId="{8CAE0633-A35E-4833-8172-3FBA3975C5A9}" type="pres">
      <dgm:prSet presAssocID="{9B91E9FD-4B2F-4539-A112-BEC3D7C50A6A}" presName="rootText1" presStyleLbl="node0" presStyleIdx="0" presStyleCnt="1">
        <dgm:presLayoutVars>
          <dgm:chPref val="3"/>
        </dgm:presLayoutVars>
      </dgm:prSet>
      <dgm:spPr/>
    </dgm:pt>
    <dgm:pt modelId="{61AABFD6-9B0D-4E1A-B33D-7B2C6B0DA179}" type="pres">
      <dgm:prSet presAssocID="{9B91E9FD-4B2F-4539-A112-BEC3D7C50A6A}" presName="rootConnector1" presStyleLbl="node1" presStyleIdx="0" presStyleCnt="0"/>
      <dgm:spPr/>
    </dgm:pt>
    <dgm:pt modelId="{E67F39F2-85AC-4D49-8187-CDC44839046A}" type="pres">
      <dgm:prSet presAssocID="{9B91E9FD-4B2F-4539-A112-BEC3D7C50A6A}" presName="hierChild2" presStyleCnt="0"/>
      <dgm:spPr/>
    </dgm:pt>
    <dgm:pt modelId="{695E288D-AF79-4E22-A7F2-CEBC6D109A2F}" type="pres">
      <dgm:prSet presAssocID="{8FC8B446-7CF8-4BA2-9DF6-952C1DA4AE9B}" presName="Name37" presStyleLbl="parChTrans1D2" presStyleIdx="0" presStyleCnt="2"/>
      <dgm:spPr/>
    </dgm:pt>
    <dgm:pt modelId="{CF48E347-E1AF-4939-8AC8-E4A63A6A6B4F}" type="pres">
      <dgm:prSet presAssocID="{B52E434A-D823-48C6-A255-B9D82A38677D}" presName="hierRoot2" presStyleCnt="0">
        <dgm:presLayoutVars>
          <dgm:hierBranch val="init"/>
        </dgm:presLayoutVars>
      </dgm:prSet>
      <dgm:spPr/>
    </dgm:pt>
    <dgm:pt modelId="{A4B33589-37C4-4D81-A07A-76FC27173C8D}" type="pres">
      <dgm:prSet presAssocID="{B52E434A-D823-48C6-A255-B9D82A38677D}" presName="rootComposite" presStyleCnt="0"/>
      <dgm:spPr/>
    </dgm:pt>
    <dgm:pt modelId="{415E53CF-7556-4354-AC6C-0149B9B9D60B}" type="pres">
      <dgm:prSet presAssocID="{B52E434A-D823-48C6-A255-B9D82A38677D}" presName="rootText" presStyleLbl="node2" presStyleIdx="0" presStyleCnt="2">
        <dgm:presLayoutVars>
          <dgm:chPref val="3"/>
        </dgm:presLayoutVars>
      </dgm:prSet>
      <dgm:spPr/>
    </dgm:pt>
    <dgm:pt modelId="{92CD1C22-D932-4956-8549-2C6BEB64E7C8}" type="pres">
      <dgm:prSet presAssocID="{B52E434A-D823-48C6-A255-B9D82A38677D}" presName="rootConnector" presStyleLbl="node2" presStyleIdx="0" presStyleCnt="2"/>
      <dgm:spPr/>
    </dgm:pt>
    <dgm:pt modelId="{11CC28EE-D4AD-4FF2-8D18-84AEFCE8BFA2}" type="pres">
      <dgm:prSet presAssocID="{B52E434A-D823-48C6-A255-B9D82A38677D}" presName="hierChild4" presStyleCnt="0"/>
      <dgm:spPr/>
    </dgm:pt>
    <dgm:pt modelId="{67E4D51A-A68D-487C-ABD3-927E29216AF2}" type="pres">
      <dgm:prSet presAssocID="{B52E434A-D823-48C6-A255-B9D82A38677D}" presName="hierChild5" presStyleCnt="0"/>
      <dgm:spPr/>
    </dgm:pt>
    <dgm:pt modelId="{38458C07-38D3-4BEC-B2FD-81D49130ED05}" type="pres">
      <dgm:prSet presAssocID="{4E73CB11-4B3D-4BC9-9E8F-D2E88DC8861D}" presName="Name37" presStyleLbl="parChTrans1D2" presStyleIdx="1" presStyleCnt="2"/>
      <dgm:spPr/>
    </dgm:pt>
    <dgm:pt modelId="{F4529032-E698-4146-8704-A6C0C4F40478}" type="pres">
      <dgm:prSet presAssocID="{85186D7E-FD3B-4B0F-B398-DA5A1DA52E6A}" presName="hierRoot2" presStyleCnt="0">
        <dgm:presLayoutVars>
          <dgm:hierBranch val="init"/>
        </dgm:presLayoutVars>
      </dgm:prSet>
      <dgm:spPr/>
    </dgm:pt>
    <dgm:pt modelId="{374FD063-4A00-431D-B206-61D4C8FE7DC6}" type="pres">
      <dgm:prSet presAssocID="{85186D7E-FD3B-4B0F-B398-DA5A1DA52E6A}" presName="rootComposite" presStyleCnt="0"/>
      <dgm:spPr/>
    </dgm:pt>
    <dgm:pt modelId="{1F38130D-88E8-4E1F-993F-27887ABFC0CA}" type="pres">
      <dgm:prSet presAssocID="{85186D7E-FD3B-4B0F-B398-DA5A1DA52E6A}" presName="rootText" presStyleLbl="node2" presStyleIdx="1" presStyleCnt="2">
        <dgm:presLayoutVars>
          <dgm:chPref val="3"/>
        </dgm:presLayoutVars>
      </dgm:prSet>
      <dgm:spPr/>
    </dgm:pt>
    <dgm:pt modelId="{FE814ADC-BB85-43AD-AC29-CB171D919800}" type="pres">
      <dgm:prSet presAssocID="{85186D7E-FD3B-4B0F-B398-DA5A1DA52E6A}" presName="rootConnector" presStyleLbl="node2" presStyleIdx="1" presStyleCnt="2"/>
      <dgm:spPr/>
    </dgm:pt>
    <dgm:pt modelId="{FFD50977-AF7F-4DEA-AE5B-98E9920179A2}" type="pres">
      <dgm:prSet presAssocID="{85186D7E-FD3B-4B0F-B398-DA5A1DA52E6A}" presName="hierChild4" presStyleCnt="0"/>
      <dgm:spPr/>
    </dgm:pt>
    <dgm:pt modelId="{C669B48C-5566-4F62-8335-86A14262C551}" type="pres">
      <dgm:prSet presAssocID="{85186D7E-FD3B-4B0F-B398-DA5A1DA52E6A}" presName="hierChild5" presStyleCnt="0"/>
      <dgm:spPr/>
    </dgm:pt>
    <dgm:pt modelId="{98C63437-E361-4676-BE0C-C0BEE54F6FE9}" type="pres">
      <dgm:prSet presAssocID="{9B91E9FD-4B2F-4539-A112-BEC3D7C50A6A}" presName="hierChild3" presStyleCnt="0"/>
      <dgm:spPr/>
    </dgm:pt>
  </dgm:ptLst>
  <dgm:cxnLst>
    <dgm:cxn modelId="{F28A1904-D8CD-4EAC-B48B-A9EAE8A79ABC}" type="presOf" srcId="{B52E434A-D823-48C6-A255-B9D82A38677D}" destId="{415E53CF-7556-4354-AC6C-0149B9B9D60B}" srcOrd="0" destOrd="0" presId="urn:microsoft.com/office/officeart/2005/8/layout/orgChart1"/>
    <dgm:cxn modelId="{95E07713-8992-4CFD-A0E7-3402E8961BF1}" srcId="{9B91E9FD-4B2F-4539-A112-BEC3D7C50A6A}" destId="{B52E434A-D823-48C6-A255-B9D82A38677D}" srcOrd="0" destOrd="0" parTransId="{8FC8B446-7CF8-4BA2-9DF6-952C1DA4AE9B}" sibTransId="{259040F1-6B0D-4FBD-A234-976774F6AF6A}"/>
    <dgm:cxn modelId="{E387851A-7828-4722-A888-89028C06E452}" type="presOf" srcId="{9B91E9FD-4B2F-4539-A112-BEC3D7C50A6A}" destId="{61AABFD6-9B0D-4E1A-B33D-7B2C6B0DA179}" srcOrd="1" destOrd="0" presId="urn:microsoft.com/office/officeart/2005/8/layout/orgChart1"/>
    <dgm:cxn modelId="{1D20091B-41A8-41DE-94F8-3B8FD35E4278}" type="presOf" srcId="{85186D7E-FD3B-4B0F-B398-DA5A1DA52E6A}" destId="{1F38130D-88E8-4E1F-993F-27887ABFC0CA}" srcOrd="0" destOrd="0" presId="urn:microsoft.com/office/officeart/2005/8/layout/orgChart1"/>
    <dgm:cxn modelId="{A3D56A24-5516-42FF-99C1-99A11EC8412D}" srcId="{4110B148-F359-4808-BA17-576F370D7792}" destId="{9B91E9FD-4B2F-4539-A112-BEC3D7C50A6A}" srcOrd="0" destOrd="0" parTransId="{9348DFA7-338E-447E-AEAE-8694A991A57F}" sibTransId="{C76190F7-1B77-46F4-8573-F547F74E16BB}"/>
    <dgm:cxn modelId="{046C662B-B817-47DD-9DCA-65C97EA65291}" type="presOf" srcId="{4110B148-F359-4808-BA17-576F370D7792}" destId="{A0193052-6EAB-4FFF-B6BA-DB8997D95D00}" srcOrd="0" destOrd="0" presId="urn:microsoft.com/office/officeart/2005/8/layout/orgChart1"/>
    <dgm:cxn modelId="{26F7AC2E-6BBD-4A0A-BEE4-FC3417609133}" type="presOf" srcId="{B52E434A-D823-48C6-A255-B9D82A38677D}" destId="{92CD1C22-D932-4956-8549-2C6BEB64E7C8}" srcOrd="1" destOrd="0" presId="urn:microsoft.com/office/officeart/2005/8/layout/orgChart1"/>
    <dgm:cxn modelId="{018D5854-90B6-4522-9697-BAD665B1CBA4}" srcId="{9B91E9FD-4B2F-4539-A112-BEC3D7C50A6A}" destId="{85186D7E-FD3B-4B0F-B398-DA5A1DA52E6A}" srcOrd="1" destOrd="0" parTransId="{4E73CB11-4B3D-4BC9-9E8F-D2E88DC8861D}" sibTransId="{80EE947D-F395-4439-BD99-5E19DEAA7B08}"/>
    <dgm:cxn modelId="{1D801D59-A892-4A2B-A7DF-2EA48B725EEC}" type="presOf" srcId="{8FC8B446-7CF8-4BA2-9DF6-952C1DA4AE9B}" destId="{695E288D-AF79-4E22-A7F2-CEBC6D109A2F}" srcOrd="0" destOrd="0" presId="urn:microsoft.com/office/officeart/2005/8/layout/orgChart1"/>
    <dgm:cxn modelId="{8902EA98-CEC8-499B-BE5B-F73CF1F45811}" type="presOf" srcId="{85186D7E-FD3B-4B0F-B398-DA5A1DA52E6A}" destId="{FE814ADC-BB85-43AD-AC29-CB171D919800}" srcOrd="1" destOrd="0" presId="urn:microsoft.com/office/officeart/2005/8/layout/orgChart1"/>
    <dgm:cxn modelId="{98F04DB7-9799-4FBA-9643-277250267187}" type="presOf" srcId="{4E73CB11-4B3D-4BC9-9E8F-D2E88DC8861D}" destId="{38458C07-38D3-4BEC-B2FD-81D49130ED05}" srcOrd="0" destOrd="0" presId="urn:microsoft.com/office/officeart/2005/8/layout/orgChart1"/>
    <dgm:cxn modelId="{107A70BB-1406-4E50-93FD-9C1E9F0B8EC5}" type="presOf" srcId="{9B91E9FD-4B2F-4539-A112-BEC3D7C50A6A}" destId="{8CAE0633-A35E-4833-8172-3FBA3975C5A9}" srcOrd="0" destOrd="0" presId="urn:microsoft.com/office/officeart/2005/8/layout/orgChart1"/>
    <dgm:cxn modelId="{DC12E947-816D-4C75-BFA7-3B11A7658B54}" type="presParOf" srcId="{A0193052-6EAB-4FFF-B6BA-DB8997D95D00}" destId="{2959074D-933C-4DD4-A558-DACA0AEB0662}" srcOrd="0" destOrd="0" presId="urn:microsoft.com/office/officeart/2005/8/layout/orgChart1"/>
    <dgm:cxn modelId="{9BCB0A57-ACBB-4BA4-8BAF-53987CC3CD46}" type="presParOf" srcId="{2959074D-933C-4DD4-A558-DACA0AEB0662}" destId="{41F914BC-50B6-4E2E-9314-33F8B1993F9B}" srcOrd="0" destOrd="0" presId="urn:microsoft.com/office/officeart/2005/8/layout/orgChart1"/>
    <dgm:cxn modelId="{ED20C340-46CD-4825-9738-7828D866B9B0}" type="presParOf" srcId="{41F914BC-50B6-4E2E-9314-33F8B1993F9B}" destId="{8CAE0633-A35E-4833-8172-3FBA3975C5A9}" srcOrd="0" destOrd="0" presId="urn:microsoft.com/office/officeart/2005/8/layout/orgChart1"/>
    <dgm:cxn modelId="{72B24AAA-8CB5-427B-837C-159B3B296ED1}" type="presParOf" srcId="{41F914BC-50B6-4E2E-9314-33F8B1993F9B}" destId="{61AABFD6-9B0D-4E1A-B33D-7B2C6B0DA179}" srcOrd="1" destOrd="0" presId="urn:microsoft.com/office/officeart/2005/8/layout/orgChart1"/>
    <dgm:cxn modelId="{E952EBF6-142C-404D-9590-1AB34C9D94E9}" type="presParOf" srcId="{2959074D-933C-4DD4-A558-DACA0AEB0662}" destId="{E67F39F2-85AC-4D49-8187-CDC44839046A}" srcOrd="1" destOrd="0" presId="urn:microsoft.com/office/officeart/2005/8/layout/orgChart1"/>
    <dgm:cxn modelId="{1973C78C-B5CC-43ED-90BE-42C8B589B807}" type="presParOf" srcId="{E67F39F2-85AC-4D49-8187-CDC44839046A}" destId="{695E288D-AF79-4E22-A7F2-CEBC6D109A2F}" srcOrd="0" destOrd="0" presId="urn:microsoft.com/office/officeart/2005/8/layout/orgChart1"/>
    <dgm:cxn modelId="{8BDA672B-C9FE-4D54-84C2-CD3D97491B3D}" type="presParOf" srcId="{E67F39F2-85AC-4D49-8187-CDC44839046A}" destId="{CF48E347-E1AF-4939-8AC8-E4A63A6A6B4F}" srcOrd="1" destOrd="0" presId="urn:microsoft.com/office/officeart/2005/8/layout/orgChart1"/>
    <dgm:cxn modelId="{34A59329-71DA-4F4A-A553-F3185B0A1828}" type="presParOf" srcId="{CF48E347-E1AF-4939-8AC8-E4A63A6A6B4F}" destId="{A4B33589-37C4-4D81-A07A-76FC27173C8D}" srcOrd="0" destOrd="0" presId="urn:microsoft.com/office/officeart/2005/8/layout/orgChart1"/>
    <dgm:cxn modelId="{5C84DBE9-7006-4819-8CB0-6DCB8EF64383}" type="presParOf" srcId="{A4B33589-37C4-4D81-A07A-76FC27173C8D}" destId="{415E53CF-7556-4354-AC6C-0149B9B9D60B}" srcOrd="0" destOrd="0" presId="urn:microsoft.com/office/officeart/2005/8/layout/orgChart1"/>
    <dgm:cxn modelId="{AE1020A0-CBDC-48C9-AB15-59816EA62BAE}" type="presParOf" srcId="{A4B33589-37C4-4D81-A07A-76FC27173C8D}" destId="{92CD1C22-D932-4956-8549-2C6BEB64E7C8}" srcOrd="1" destOrd="0" presId="urn:microsoft.com/office/officeart/2005/8/layout/orgChart1"/>
    <dgm:cxn modelId="{2A186687-7655-431F-A5A3-401F6EC6AC0C}" type="presParOf" srcId="{CF48E347-E1AF-4939-8AC8-E4A63A6A6B4F}" destId="{11CC28EE-D4AD-4FF2-8D18-84AEFCE8BFA2}" srcOrd="1" destOrd="0" presId="urn:microsoft.com/office/officeart/2005/8/layout/orgChart1"/>
    <dgm:cxn modelId="{7C238C8C-C670-40C4-B88A-30E9C2D3145E}" type="presParOf" srcId="{CF48E347-E1AF-4939-8AC8-E4A63A6A6B4F}" destId="{67E4D51A-A68D-487C-ABD3-927E29216AF2}" srcOrd="2" destOrd="0" presId="urn:microsoft.com/office/officeart/2005/8/layout/orgChart1"/>
    <dgm:cxn modelId="{BA0904AD-54E5-4C51-80D5-42FF2EFFFC98}" type="presParOf" srcId="{E67F39F2-85AC-4D49-8187-CDC44839046A}" destId="{38458C07-38D3-4BEC-B2FD-81D49130ED05}" srcOrd="2" destOrd="0" presId="urn:microsoft.com/office/officeart/2005/8/layout/orgChart1"/>
    <dgm:cxn modelId="{B2150E48-44D3-4915-94BE-15C776CF1A4B}" type="presParOf" srcId="{E67F39F2-85AC-4D49-8187-CDC44839046A}" destId="{F4529032-E698-4146-8704-A6C0C4F40478}" srcOrd="3" destOrd="0" presId="urn:microsoft.com/office/officeart/2005/8/layout/orgChart1"/>
    <dgm:cxn modelId="{00F4E778-0F96-486E-8B52-BB8A048ABC92}" type="presParOf" srcId="{F4529032-E698-4146-8704-A6C0C4F40478}" destId="{374FD063-4A00-431D-B206-61D4C8FE7DC6}" srcOrd="0" destOrd="0" presId="urn:microsoft.com/office/officeart/2005/8/layout/orgChart1"/>
    <dgm:cxn modelId="{6588565A-AB6E-4B1E-9496-1ED3C4FF6ED0}" type="presParOf" srcId="{374FD063-4A00-431D-B206-61D4C8FE7DC6}" destId="{1F38130D-88E8-4E1F-993F-27887ABFC0CA}" srcOrd="0" destOrd="0" presId="urn:microsoft.com/office/officeart/2005/8/layout/orgChart1"/>
    <dgm:cxn modelId="{48DC1588-4026-4AD0-B60F-CD7C08DBE520}" type="presParOf" srcId="{374FD063-4A00-431D-B206-61D4C8FE7DC6}" destId="{FE814ADC-BB85-43AD-AC29-CB171D919800}" srcOrd="1" destOrd="0" presId="urn:microsoft.com/office/officeart/2005/8/layout/orgChart1"/>
    <dgm:cxn modelId="{9281CB9A-1855-4377-A0F0-8C107CD699C7}" type="presParOf" srcId="{F4529032-E698-4146-8704-A6C0C4F40478}" destId="{FFD50977-AF7F-4DEA-AE5B-98E9920179A2}" srcOrd="1" destOrd="0" presId="urn:microsoft.com/office/officeart/2005/8/layout/orgChart1"/>
    <dgm:cxn modelId="{7D176075-A5FA-4F23-86FC-FA4CF5985C01}" type="presParOf" srcId="{F4529032-E698-4146-8704-A6C0C4F40478}" destId="{C669B48C-5566-4F62-8335-86A14262C551}" srcOrd="2" destOrd="0" presId="urn:microsoft.com/office/officeart/2005/8/layout/orgChart1"/>
    <dgm:cxn modelId="{14499006-A123-4A43-A97D-DE92509B5171}" type="presParOf" srcId="{2959074D-933C-4DD4-A558-DACA0AEB0662}" destId="{98C63437-E361-4676-BE0C-C0BEE54F6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8C07-38D3-4BEC-B2FD-81D49130ED05}">
      <dsp:nvSpPr>
        <dsp:cNvPr id="0" name=""/>
        <dsp:cNvSpPr/>
      </dsp:nvSpPr>
      <dsp:spPr>
        <a:xfrm>
          <a:off x="3304090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75"/>
              </a:lnTo>
              <a:lnTo>
                <a:pt x="952880" y="165375"/>
              </a:lnTo>
              <a:lnTo>
                <a:pt x="95288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E288D-AF79-4E22-A7F2-CEBC6D109A2F}">
      <dsp:nvSpPr>
        <dsp:cNvPr id="0" name=""/>
        <dsp:cNvSpPr/>
      </dsp:nvSpPr>
      <dsp:spPr>
        <a:xfrm>
          <a:off x="2351209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952880" y="0"/>
              </a:moveTo>
              <a:lnTo>
                <a:pt x="952880" y="165375"/>
              </a:lnTo>
              <a:lnTo>
                <a:pt x="0" y="165375"/>
              </a:lnTo>
              <a:lnTo>
                <a:pt x="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E0633-A35E-4833-8172-3FBA3975C5A9}">
      <dsp:nvSpPr>
        <dsp:cNvPr id="0" name=""/>
        <dsp:cNvSpPr/>
      </dsp:nvSpPr>
      <dsp:spPr>
        <a:xfrm>
          <a:off x="2516585" y="72"/>
          <a:ext cx="1575008" cy="78750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Dle časové posloupnosti</a:t>
          </a:r>
        </a:p>
      </dsp:txBody>
      <dsp:txXfrm>
        <a:off x="2516585" y="72"/>
        <a:ext cx="1575008" cy="787504"/>
      </dsp:txXfrm>
    </dsp:sp>
    <dsp:sp modelId="{415E53CF-7556-4354-AC6C-0149B9B9D60B}">
      <dsp:nvSpPr>
        <dsp:cNvPr id="0" name=""/>
        <dsp:cNvSpPr/>
      </dsp:nvSpPr>
      <dsp:spPr>
        <a:xfrm>
          <a:off x="1563705" y="1118328"/>
          <a:ext cx="1575008" cy="7875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Prospektivní</a:t>
          </a:r>
        </a:p>
      </dsp:txBody>
      <dsp:txXfrm>
        <a:off x="1563705" y="1118328"/>
        <a:ext cx="1575008" cy="787504"/>
      </dsp:txXfrm>
    </dsp:sp>
    <dsp:sp modelId="{1F38130D-88E8-4E1F-993F-27887ABFC0CA}">
      <dsp:nvSpPr>
        <dsp:cNvPr id="0" name=""/>
        <dsp:cNvSpPr/>
      </dsp:nvSpPr>
      <dsp:spPr>
        <a:xfrm>
          <a:off x="3469465" y="1118328"/>
          <a:ext cx="1575008" cy="7875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Retrospektivní</a:t>
          </a:r>
        </a:p>
      </dsp:txBody>
      <dsp:txXfrm>
        <a:off x="3469465" y="1118328"/>
        <a:ext cx="1575008" cy="787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6A957-9949-4766-A316-5EB863B2DE90}">
      <dsp:nvSpPr>
        <dsp:cNvPr id="0" name=""/>
        <dsp:cNvSpPr/>
      </dsp:nvSpPr>
      <dsp:spPr>
        <a:xfrm>
          <a:off x="4817862" y="2033284"/>
          <a:ext cx="251589" cy="31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260"/>
              </a:lnTo>
              <a:lnTo>
                <a:pt x="251589" y="31532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FBF23-07F7-4CD6-88A1-11832CB4E5A6}">
      <dsp:nvSpPr>
        <dsp:cNvPr id="0" name=""/>
        <dsp:cNvSpPr/>
      </dsp:nvSpPr>
      <dsp:spPr>
        <a:xfrm>
          <a:off x="4817862" y="2033284"/>
          <a:ext cx="251589" cy="196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01"/>
              </a:lnTo>
              <a:lnTo>
                <a:pt x="251589" y="196240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23E67-3217-4B5D-962E-B9C5A16C70D3}">
      <dsp:nvSpPr>
        <dsp:cNvPr id="0" name=""/>
        <dsp:cNvSpPr/>
      </dsp:nvSpPr>
      <dsp:spPr>
        <a:xfrm>
          <a:off x="4817862" y="2033284"/>
          <a:ext cx="251589" cy="77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542"/>
              </a:lnTo>
              <a:lnTo>
                <a:pt x="251589" y="771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58C07-38D3-4BEC-B2FD-81D49130ED05}">
      <dsp:nvSpPr>
        <dsp:cNvPr id="0" name=""/>
        <dsp:cNvSpPr/>
      </dsp:nvSpPr>
      <dsp:spPr>
        <a:xfrm>
          <a:off x="3966650" y="842425"/>
          <a:ext cx="1522118" cy="35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12"/>
              </a:lnTo>
              <a:lnTo>
                <a:pt x="1522118" y="176112"/>
              </a:lnTo>
              <a:lnTo>
                <a:pt x="1522118" y="3522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1BBCE-8193-40F1-8B44-A5CD5F4AC544}">
      <dsp:nvSpPr>
        <dsp:cNvPr id="0" name=""/>
        <dsp:cNvSpPr/>
      </dsp:nvSpPr>
      <dsp:spPr>
        <a:xfrm>
          <a:off x="2788370" y="3224143"/>
          <a:ext cx="251589" cy="196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01"/>
              </a:lnTo>
              <a:lnTo>
                <a:pt x="251589" y="196240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25C79-9F6C-4589-8FF0-52AA03E873F1}">
      <dsp:nvSpPr>
        <dsp:cNvPr id="0" name=""/>
        <dsp:cNvSpPr/>
      </dsp:nvSpPr>
      <dsp:spPr>
        <a:xfrm>
          <a:off x="2788370" y="3224143"/>
          <a:ext cx="251589" cy="77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542"/>
              </a:lnTo>
              <a:lnTo>
                <a:pt x="251589" y="771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2F20-3053-48AF-8F2B-8A9336310C8B}">
      <dsp:nvSpPr>
        <dsp:cNvPr id="0" name=""/>
        <dsp:cNvSpPr/>
      </dsp:nvSpPr>
      <dsp:spPr>
        <a:xfrm>
          <a:off x="2444531" y="2033284"/>
          <a:ext cx="1014745" cy="35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12"/>
              </a:lnTo>
              <a:lnTo>
                <a:pt x="1014745" y="176112"/>
              </a:lnTo>
              <a:lnTo>
                <a:pt x="1014745" y="3522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29982-D5EE-4BAE-AB20-5768057613BA}">
      <dsp:nvSpPr>
        <dsp:cNvPr id="0" name=""/>
        <dsp:cNvSpPr/>
      </dsp:nvSpPr>
      <dsp:spPr>
        <a:xfrm>
          <a:off x="758878" y="3224143"/>
          <a:ext cx="251589" cy="31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260"/>
              </a:lnTo>
              <a:lnTo>
                <a:pt x="251589" y="31532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07FF7-F417-446E-B708-5F7FA2BD7A7B}">
      <dsp:nvSpPr>
        <dsp:cNvPr id="0" name=""/>
        <dsp:cNvSpPr/>
      </dsp:nvSpPr>
      <dsp:spPr>
        <a:xfrm>
          <a:off x="758878" y="3224143"/>
          <a:ext cx="251589" cy="196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01"/>
              </a:lnTo>
              <a:lnTo>
                <a:pt x="251589" y="196240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CAEA0-5D74-4398-B81D-77A93483BA92}">
      <dsp:nvSpPr>
        <dsp:cNvPr id="0" name=""/>
        <dsp:cNvSpPr/>
      </dsp:nvSpPr>
      <dsp:spPr>
        <a:xfrm>
          <a:off x="758878" y="3224143"/>
          <a:ext cx="251589" cy="77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542"/>
              </a:lnTo>
              <a:lnTo>
                <a:pt x="251589" y="771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B12F6-BC77-4B33-9CEB-88349C349093}">
      <dsp:nvSpPr>
        <dsp:cNvPr id="0" name=""/>
        <dsp:cNvSpPr/>
      </dsp:nvSpPr>
      <dsp:spPr>
        <a:xfrm>
          <a:off x="1429785" y="2033284"/>
          <a:ext cx="1014745" cy="352225"/>
        </a:xfrm>
        <a:custGeom>
          <a:avLst/>
          <a:gdLst/>
          <a:ahLst/>
          <a:cxnLst/>
          <a:rect l="0" t="0" r="0" b="0"/>
          <a:pathLst>
            <a:path>
              <a:moveTo>
                <a:pt x="1014745" y="0"/>
              </a:moveTo>
              <a:lnTo>
                <a:pt x="1014745" y="176112"/>
              </a:lnTo>
              <a:lnTo>
                <a:pt x="0" y="176112"/>
              </a:lnTo>
              <a:lnTo>
                <a:pt x="0" y="3522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72AB5-D501-4027-9AD4-79A436A861E4}">
      <dsp:nvSpPr>
        <dsp:cNvPr id="0" name=""/>
        <dsp:cNvSpPr/>
      </dsp:nvSpPr>
      <dsp:spPr>
        <a:xfrm>
          <a:off x="2444531" y="842425"/>
          <a:ext cx="1522118" cy="352225"/>
        </a:xfrm>
        <a:custGeom>
          <a:avLst/>
          <a:gdLst/>
          <a:ahLst/>
          <a:cxnLst/>
          <a:rect l="0" t="0" r="0" b="0"/>
          <a:pathLst>
            <a:path>
              <a:moveTo>
                <a:pt x="1522118" y="0"/>
              </a:moveTo>
              <a:lnTo>
                <a:pt x="1522118" y="176112"/>
              </a:lnTo>
              <a:lnTo>
                <a:pt x="0" y="176112"/>
              </a:lnTo>
              <a:lnTo>
                <a:pt x="0" y="3522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E0633-A35E-4833-8172-3FBA3975C5A9}">
      <dsp:nvSpPr>
        <dsp:cNvPr id="0" name=""/>
        <dsp:cNvSpPr/>
      </dsp:nvSpPr>
      <dsp:spPr>
        <a:xfrm>
          <a:off x="3128017" y="3792"/>
          <a:ext cx="1677266" cy="838633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Dle způsobu získávání dat</a:t>
          </a:r>
        </a:p>
      </dsp:txBody>
      <dsp:txXfrm>
        <a:off x="3128017" y="3792"/>
        <a:ext cx="1677266" cy="838633"/>
      </dsp:txXfrm>
    </dsp:sp>
    <dsp:sp modelId="{A60E10C9-98C2-4D55-89EF-3D2A58A15F79}">
      <dsp:nvSpPr>
        <dsp:cNvPr id="0" name=""/>
        <dsp:cNvSpPr/>
      </dsp:nvSpPr>
      <dsp:spPr>
        <a:xfrm>
          <a:off x="1605898" y="1194651"/>
          <a:ext cx="1677266" cy="838633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Observační studie</a:t>
          </a:r>
        </a:p>
      </dsp:txBody>
      <dsp:txXfrm>
        <a:off x="1605898" y="1194651"/>
        <a:ext cx="1677266" cy="838633"/>
      </dsp:txXfrm>
    </dsp:sp>
    <dsp:sp modelId="{B3BA1577-92D7-4349-A91F-BA67B136AD81}">
      <dsp:nvSpPr>
        <dsp:cNvPr id="0" name=""/>
        <dsp:cNvSpPr/>
      </dsp:nvSpPr>
      <dsp:spPr>
        <a:xfrm>
          <a:off x="591152" y="2385510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Založené na jednotlivcích</a:t>
          </a:r>
        </a:p>
      </dsp:txBody>
      <dsp:txXfrm>
        <a:off x="591152" y="2385510"/>
        <a:ext cx="1677266" cy="838633"/>
      </dsp:txXfrm>
    </dsp:sp>
    <dsp:sp modelId="{AC78E07C-849B-4300-9B8E-BDB283EFB952}">
      <dsp:nvSpPr>
        <dsp:cNvPr id="0" name=""/>
        <dsp:cNvSpPr/>
      </dsp:nvSpPr>
      <dsp:spPr>
        <a:xfrm>
          <a:off x="1010468" y="3576368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Kohortové</a:t>
          </a:r>
          <a:r>
            <a:rPr lang="cs-CZ" sz="1600" kern="1200" dirty="0"/>
            <a:t> studie</a:t>
          </a:r>
        </a:p>
      </dsp:txBody>
      <dsp:txXfrm>
        <a:off x="1010468" y="3576368"/>
        <a:ext cx="1677266" cy="838633"/>
      </dsp:txXfrm>
    </dsp:sp>
    <dsp:sp modelId="{4820E49D-A05C-481D-B053-8AC8A0ABB29B}">
      <dsp:nvSpPr>
        <dsp:cNvPr id="0" name=""/>
        <dsp:cNvSpPr/>
      </dsp:nvSpPr>
      <dsp:spPr>
        <a:xfrm>
          <a:off x="1010468" y="4767227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Případové studie</a:t>
          </a:r>
          <a:endParaRPr lang="cs-CZ" sz="1600" kern="1200" dirty="0"/>
        </a:p>
      </dsp:txBody>
      <dsp:txXfrm>
        <a:off x="1010468" y="4767227"/>
        <a:ext cx="1677266" cy="838633"/>
      </dsp:txXfrm>
    </dsp:sp>
    <dsp:sp modelId="{D740A70F-BD75-4F8C-9DDA-A1DE6BDB5AA3}">
      <dsp:nvSpPr>
        <dsp:cNvPr id="0" name=""/>
        <dsp:cNvSpPr/>
      </dsp:nvSpPr>
      <dsp:spPr>
        <a:xfrm>
          <a:off x="1010468" y="5958086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Průřezové studie</a:t>
          </a:r>
        </a:p>
      </dsp:txBody>
      <dsp:txXfrm>
        <a:off x="1010468" y="5958086"/>
        <a:ext cx="1677266" cy="838633"/>
      </dsp:txXfrm>
    </dsp:sp>
    <dsp:sp modelId="{47EC371B-A1B4-4261-A983-CD8DBB9F5859}">
      <dsp:nvSpPr>
        <dsp:cNvPr id="0" name=""/>
        <dsp:cNvSpPr/>
      </dsp:nvSpPr>
      <dsp:spPr>
        <a:xfrm>
          <a:off x="2620644" y="2385510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Populační stude</a:t>
          </a:r>
        </a:p>
      </dsp:txBody>
      <dsp:txXfrm>
        <a:off x="2620644" y="2385510"/>
        <a:ext cx="1677266" cy="838633"/>
      </dsp:txXfrm>
    </dsp:sp>
    <dsp:sp modelId="{51F8242A-1E8A-4243-B674-03AB27F7596E}">
      <dsp:nvSpPr>
        <dsp:cNvPr id="0" name=""/>
        <dsp:cNvSpPr/>
      </dsp:nvSpPr>
      <dsp:spPr>
        <a:xfrm>
          <a:off x="3039960" y="3576368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Zdravotní průzkum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3039960" y="3576368"/>
        <a:ext cx="1677266" cy="838633"/>
      </dsp:txXfrm>
    </dsp:sp>
    <dsp:sp modelId="{46FC148B-5E89-48FC-BBB5-0AEF00FA857F}">
      <dsp:nvSpPr>
        <dsp:cNvPr id="0" name=""/>
        <dsp:cNvSpPr/>
      </dsp:nvSpPr>
      <dsp:spPr>
        <a:xfrm>
          <a:off x="3039960" y="4767227"/>
          <a:ext cx="1677266" cy="83863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Ekologická studie</a:t>
          </a:r>
        </a:p>
      </dsp:txBody>
      <dsp:txXfrm>
        <a:off x="3039960" y="4767227"/>
        <a:ext cx="1677266" cy="838633"/>
      </dsp:txXfrm>
    </dsp:sp>
    <dsp:sp modelId="{1F38130D-88E8-4E1F-993F-27887ABFC0CA}">
      <dsp:nvSpPr>
        <dsp:cNvPr id="0" name=""/>
        <dsp:cNvSpPr/>
      </dsp:nvSpPr>
      <dsp:spPr>
        <a:xfrm>
          <a:off x="4650136" y="1194651"/>
          <a:ext cx="1677266" cy="838633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Experimentální (intervenční) studie</a:t>
          </a:r>
        </a:p>
      </dsp:txBody>
      <dsp:txXfrm>
        <a:off x="4650136" y="1194651"/>
        <a:ext cx="1677266" cy="838633"/>
      </dsp:txXfrm>
    </dsp:sp>
    <dsp:sp modelId="{79E8DDF5-AE61-4203-87F7-EE2E2C01627E}">
      <dsp:nvSpPr>
        <dsp:cNvPr id="0" name=""/>
        <dsp:cNvSpPr/>
      </dsp:nvSpPr>
      <dsp:spPr>
        <a:xfrm>
          <a:off x="5069452" y="2385510"/>
          <a:ext cx="1677266" cy="838633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Randomizované kontrolované studie</a:t>
          </a:r>
        </a:p>
      </dsp:txBody>
      <dsp:txXfrm>
        <a:off x="5069452" y="2385510"/>
        <a:ext cx="1677266" cy="838633"/>
      </dsp:txXfrm>
    </dsp:sp>
    <dsp:sp modelId="{6B978B42-1390-43D1-9079-E6A7CC549222}">
      <dsp:nvSpPr>
        <dsp:cNvPr id="0" name=""/>
        <dsp:cNvSpPr/>
      </dsp:nvSpPr>
      <dsp:spPr>
        <a:xfrm>
          <a:off x="5069452" y="3576368"/>
          <a:ext cx="1677266" cy="838633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Nerandomizované kontrolované studie</a:t>
          </a:r>
        </a:p>
      </dsp:txBody>
      <dsp:txXfrm>
        <a:off x="5069452" y="3576368"/>
        <a:ext cx="1677266" cy="838633"/>
      </dsp:txXfrm>
    </dsp:sp>
    <dsp:sp modelId="{4E63FF85-BC80-474D-94FB-77F2577A3586}">
      <dsp:nvSpPr>
        <dsp:cNvPr id="0" name=""/>
        <dsp:cNvSpPr/>
      </dsp:nvSpPr>
      <dsp:spPr>
        <a:xfrm>
          <a:off x="5069452" y="4767227"/>
          <a:ext cx="1677266" cy="838633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Kvasiexperimentální</a:t>
          </a:r>
          <a:r>
            <a:rPr lang="cs-CZ" sz="1600" kern="1200" dirty="0"/>
            <a:t> studie</a:t>
          </a:r>
        </a:p>
      </dsp:txBody>
      <dsp:txXfrm>
        <a:off x="5069452" y="4767227"/>
        <a:ext cx="1677266" cy="83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8C07-38D3-4BEC-B2FD-81D49130ED05}">
      <dsp:nvSpPr>
        <dsp:cNvPr id="0" name=""/>
        <dsp:cNvSpPr/>
      </dsp:nvSpPr>
      <dsp:spPr>
        <a:xfrm>
          <a:off x="3304090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75"/>
              </a:lnTo>
              <a:lnTo>
                <a:pt x="952880" y="165375"/>
              </a:lnTo>
              <a:lnTo>
                <a:pt x="95288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E288D-AF79-4E22-A7F2-CEBC6D109A2F}">
      <dsp:nvSpPr>
        <dsp:cNvPr id="0" name=""/>
        <dsp:cNvSpPr/>
      </dsp:nvSpPr>
      <dsp:spPr>
        <a:xfrm>
          <a:off x="2351209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952880" y="0"/>
              </a:moveTo>
              <a:lnTo>
                <a:pt x="952880" y="165375"/>
              </a:lnTo>
              <a:lnTo>
                <a:pt x="0" y="165375"/>
              </a:lnTo>
              <a:lnTo>
                <a:pt x="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E0633-A35E-4833-8172-3FBA3975C5A9}">
      <dsp:nvSpPr>
        <dsp:cNvPr id="0" name=""/>
        <dsp:cNvSpPr/>
      </dsp:nvSpPr>
      <dsp:spPr>
        <a:xfrm>
          <a:off x="2516585" y="72"/>
          <a:ext cx="1575008" cy="78750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Dle účelu</a:t>
          </a:r>
        </a:p>
      </dsp:txBody>
      <dsp:txXfrm>
        <a:off x="2516585" y="72"/>
        <a:ext cx="1575008" cy="787504"/>
      </dsp:txXfrm>
    </dsp:sp>
    <dsp:sp modelId="{415E53CF-7556-4354-AC6C-0149B9B9D60B}">
      <dsp:nvSpPr>
        <dsp:cNvPr id="0" name=""/>
        <dsp:cNvSpPr/>
      </dsp:nvSpPr>
      <dsp:spPr>
        <a:xfrm>
          <a:off x="1563705" y="1118328"/>
          <a:ext cx="1575008" cy="78750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Popisné (deskriptivní)</a:t>
          </a:r>
        </a:p>
      </dsp:txBody>
      <dsp:txXfrm>
        <a:off x="1563705" y="1118328"/>
        <a:ext cx="1575008" cy="787504"/>
      </dsp:txXfrm>
    </dsp:sp>
    <dsp:sp modelId="{1F38130D-88E8-4E1F-993F-27887ABFC0CA}">
      <dsp:nvSpPr>
        <dsp:cNvPr id="0" name=""/>
        <dsp:cNvSpPr/>
      </dsp:nvSpPr>
      <dsp:spPr>
        <a:xfrm>
          <a:off x="3469465" y="1118328"/>
          <a:ext cx="1575008" cy="78750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Analytické</a:t>
          </a:r>
        </a:p>
      </dsp:txBody>
      <dsp:txXfrm>
        <a:off x="3469465" y="1118328"/>
        <a:ext cx="1575008" cy="787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8C07-38D3-4BEC-B2FD-81D49130ED05}">
      <dsp:nvSpPr>
        <dsp:cNvPr id="0" name=""/>
        <dsp:cNvSpPr/>
      </dsp:nvSpPr>
      <dsp:spPr>
        <a:xfrm>
          <a:off x="3304090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75"/>
              </a:lnTo>
              <a:lnTo>
                <a:pt x="952880" y="165375"/>
              </a:lnTo>
              <a:lnTo>
                <a:pt x="95288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E288D-AF79-4E22-A7F2-CEBC6D109A2F}">
      <dsp:nvSpPr>
        <dsp:cNvPr id="0" name=""/>
        <dsp:cNvSpPr/>
      </dsp:nvSpPr>
      <dsp:spPr>
        <a:xfrm>
          <a:off x="2351209" y="787576"/>
          <a:ext cx="952880" cy="330751"/>
        </a:xfrm>
        <a:custGeom>
          <a:avLst/>
          <a:gdLst/>
          <a:ahLst/>
          <a:cxnLst/>
          <a:rect l="0" t="0" r="0" b="0"/>
          <a:pathLst>
            <a:path>
              <a:moveTo>
                <a:pt x="952880" y="0"/>
              </a:moveTo>
              <a:lnTo>
                <a:pt x="952880" y="165375"/>
              </a:lnTo>
              <a:lnTo>
                <a:pt x="0" y="165375"/>
              </a:lnTo>
              <a:lnTo>
                <a:pt x="0" y="3307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E0633-A35E-4833-8172-3FBA3975C5A9}">
      <dsp:nvSpPr>
        <dsp:cNvPr id="0" name=""/>
        <dsp:cNvSpPr/>
      </dsp:nvSpPr>
      <dsp:spPr>
        <a:xfrm>
          <a:off x="2516585" y="72"/>
          <a:ext cx="1575008" cy="78750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Dle zvolené metodologie</a:t>
          </a:r>
        </a:p>
      </dsp:txBody>
      <dsp:txXfrm>
        <a:off x="2516585" y="72"/>
        <a:ext cx="1575008" cy="787504"/>
      </dsp:txXfrm>
    </dsp:sp>
    <dsp:sp modelId="{415E53CF-7556-4354-AC6C-0149B9B9D60B}">
      <dsp:nvSpPr>
        <dsp:cNvPr id="0" name=""/>
        <dsp:cNvSpPr/>
      </dsp:nvSpPr>
      <dsp:spPr>
        <a:xfrm>
          <a:off x="1563705" y="1118328"/>
          <a:ext cx="1575008" cy="78750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Kvalitativní</a:t>
          </a:r>
        </a:p>
      </dsp:txBody>
      <dsp:txXfrm>
        <a:off x="1563705" y="1118328"/>
        <a:ext cx="1575008" cy="787504"/>
      </dsp:txXfrm>
    </dsp:sp>
    <dsp:sp modelId="{1F38130D-88E8-4E1F-993F-27887ABFC0CA}">
      <dsp:nvSpPr>
        <dsp:cNvPr id="0" name=""/>
        <dsp:cNvSpPr/>
      </dsp:nvSpPr>
      <dsp:spPr>
        <a:xfrm>
          <a:off x="3469465" y="1118328"/>
          <a:ext cx="1575008" cy="78750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Kvantitativní</a:t>
          </a:r>
        </a:p>
      </dsp:txBody>
      <dsp:txXfrm>
        <a:off x="3469465" y="1118328"/>
        <a:ext cx="1575008" cy="78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DE3F3-31EB-429B-AFFA-EFE6A7DF9FA5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5CED-EF69-4AEB-8CDE-CBFA69E8F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4FB9-D589-CBE6-75E5-AADBFEEB2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2A99DA-0722-8F4E-DC53-CC4E70BDC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2775AF-18BA-D5BB-47E5-FAE85A7D4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F78DC6-4719-8612-9A1F-B6D7C910F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22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5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43BE-F24F-264A-F703-3A247F20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1F33237-EB3C-E478-A31E-13939FD63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0C9795-3727-4B9C-E880-0177F570C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60DEF9-F354-488F-2CF8-2794A9C40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7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8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DA37-37D8-13B8-00B1-2C20A24C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C29517-1D62-E404-6777-65CD2C7EC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7AD07F-5240-28DC-4474-C303BD6D5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8D25D4-2813-24E1-FFE9-27EAB41AD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49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D21BB-599A-8209-F38B-F26AE6C4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079653-E624-D5CB-76C1-10E3EEE14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744CAC-06C2-73AA-D57C-FBD0A1807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CF5F61-ECBF-545C-4752-7B0F32311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29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6079-7CD7-2012-A10B-8BB746395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E353C4-8F3A-BC8C-AB4A-91CAA2D6E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B3562FE-49E5-DE95-3A42-11C4DA6B5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F02AD2-F549-5EF3-CE1A-5409D2885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67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9815-2A07-B21A-47A9-333F4011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71357B-FA1F-6923-74C9-CB510B65E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F006CF-7B59-D2E2-87C5-CEAF234A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259021-6026-2958-3AE7-3E5E3D61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9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CB386-523F-7A1F-5C39-79D5E6EDF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D578A4-0604-13B9-BED3-892C71F5F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E7A8D32-8AFF-773B-48F1-16484D6BB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3FC248-C9BA-97F6-6E97-75E66EA94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CED-EF69-4AEB-8CDE-CBFA69E8FBF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5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0E24F-6794-771C-F59B-FA742D454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0DD83D-1A2C-660B-F1BD-445A5E0C6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A559D-54D4-33D8-B234-6E76BA3B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C991C-FBA9-F3CE-55B2-517CCD71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5447E-F355-B42D-41F8-D0D5F912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0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07292-9248-D96F-B7C7-7A3E54C4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E42740-0783-6F5F-6A20-E19772AF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37DDA1-1B75-DEBE-EE83-56851F14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FE05B1-EC06-A2EC-9441-48C367F3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52B9E-FAC8-3491-EB05-1D2427F7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7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D52F94-9FC8-D561-ABE5-98481AA26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0338B2-367C-460D-267C-91EFF48C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1408E-1692-7091-3D46-FD0DBC2F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EE7862-6097-13F1-68F5-B622D5D9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A6C278-94B8-22B8-A7AC-3EBD0C8C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45645-64EB-DEA3-278E-23E78751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0B71E-8D7D-1CC0-B062-EC4AA24E8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1D2C23-CF25-400D-DE00-54B9F8A6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12C305-8648-FC75-7AB8-57B6A0F2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36511D-43E3-718E-19FD-DC13D256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1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228E4-BEB4-3B4A-AFCE-3FCDFAC9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748475-D6BE-361F-EDB5-EA7656D7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B3615E-ABF3-B6A5-236A-4DBCC571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7823B0-CBB5-43BB-E8D9-6EBEF4DE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A7415D-ADCE-64F7-AEA3-4DFA2F40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6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E77D2-5AD7-9A22-85E0-99BEB9FA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83375-922C-2206-4DFF-09A32F2E6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2F383B-1929-301D-8E97-68801CC19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3AADFE-C448-8D1C-AFAE-65E7DB7D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E4A054-0959-7C69-AC8D-A60F7CCE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FA46E-BAAC-EF6C-0122-21A99A86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9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ACBE2-D074-8EED-6E89-17D7265D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5A6A3C-285E-1712-3D27-FBB088EA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339553-9F0B-FF4C-B198-917FD761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BC6990-3988-FA90-D9A3-9467521B5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A2BD42-5093-1E27-AA1D-B492665B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2DE9FE-F625-CD84-5ADA-E24DC708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5B6EB9-2A3E-27DD-CFFA-7581A085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D494367-D37E-FDD6-8362-DFE7D919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1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8A5D0-88F8-5A73-D7B5-FD77A8DD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317D5D-8765-0726-B400-278FC5EB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2AE4B8-EEBF-76BD-D3CF-D6075DD8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B6EF29-D928-A6EF-D99D-7F5EAB38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61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F176A8-9915-930F-4392-CE31485F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299243-4179-742A-129B-10711016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30A9C-E06A-39DB-F933-31BB7888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DB2F1-2A6B-385E-9045-12FDB94F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D08E-48D7-E67B-E319-662A86A5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F4FE55-495C-B4FD-420D-D8193920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8A56A5-C188-D53E-C78F-65C224D7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C8E4E5-BEE8-33D5-6BAD-E913B35D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8EAB74-44DD-0F75-C903-6AEE4080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3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0CBAF-99DF-9233-F537-D8874CBF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23AF8E-BCE4-C91C-B23B-9667A1B86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205DFF-F6D8-C5F8-04D3-5887D994B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4032AB-FB1C-4438-8E70-29A6D09C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FDF0A-12C0-2ACB-DF00-5C29CD37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97430-E17F-E6D7-EFFA-042C81EA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69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CA56F1-AD23-3091-04CB-998951A2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7F1135-229C-46E5-4742-797B9E6A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7F3F59-A9EB-FC8A-FF78-B2895F8AD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95B67-1CA1-4D52-A50E-0B11714392BF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A30605-D704-B195-BA0C-239FBCA29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9AABB-FBFF-7E7A-7C37-33D3FF62E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416ED-2E4B-4AC1-B6CF-05683C819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D1F34-38BE-D7E6-7C6B-15F33159C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dirty="0">
                <a:solidFill>
                  <a:srgbClr val="000000"/>
                </a:solidFill>
              </a:rPr>
              <a:t> </a:t>
            </a:r>
            <a:r>
              <a:rPr lang="cs-CZ" sz="6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Úvod do </a:t>
            </a:r>
            <a:r>
              <a:rPr lang="cs-CZ" sz="66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expozomu</a:t>
            </a:r>
            <a:r>
              <a:rPr lang="cs-CZ" sz="6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66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expozomových</a:t>
            </a:r>
            <a:r>
              <a:rPr lang="cs-CZ" sz="6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studií </a:t>
            </a:r>
            <a:endParaRPr lang="cs-CZ" sz="9600" dirty="0">
              <a:ea typeface="+mj-lt"/>
              <a:cs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8430B9-574E-DDFD-706B-EC3C6B22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5889"/>
            <a:ext cx="9144000" cy="165576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cs-CZ" dirty="0">
                <a:cs typeface="Calibri"/>
              </a:rPr>
              <a:t>Petra Vídeňská</a:t>
            </a:r>
          </a:p>
          <a:p>
            <a:r>
              <a:rPr lang="cs-CZ" dirty="0">
                <a:cs typeface="Calibri"/>
              </a:rPr>
              <a:t>videnska@mendelu.cz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5FD108-A6D2-1F52-AE4F-194124B2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16595C-B3EC-1036-3AFF-436B293D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4" y="181745"/>
            <a:ext cx="1080912" cy="8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015AE9-3082-954B-340B-03E3E4CA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20" y="89095"/>
            <a:ext cx="1347536" cy="9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072C6-7CFA-A745-8D10-0214BE56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vezměme to hezky popořádku: Typy epidemiologických studií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DFAEF0-B6C1-F164-91B4-550B6A244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9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15C6B-100F-C45D-EE6D-08C715A5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E534A-D4DD-66C5-A21A-B8DC9248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epidemiologických studií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464FA5-AD91-92DE-0920-0421A846C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0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1674493-6C93-3CA1-361A-D295E797B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158477"/>
              </p:ext>
            </p:extLst>
          </p:nvPr>
        </p:nvGraphicFramePr>
        <p:xfrm>
          <a:off x="-775261" y="2640344"/>
          <a:ext cx="6608180" cy="190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F0F0934B-77AE-E722-FAEA-4201B16D0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75163"/>
              </p:ext>
            </p:extLst>
          </p:nvPr>
        </p:nvGraphicFramePr>
        <p:xfrm>
          <a:off x="4953000" y="1"/>
          <a:ext cx="7337871" cy="68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D3D01CB5-24CC-4FB7-177E-0E3D119CD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90901"/>
              </p:ext>
            </p:extLst>
          </p:nvPr>
        </p:nvGraphicFramePr>
        <p:xfrm>
          <a:off x="-775261" y="4838838"/>
          <a:ext cx="6608180" cy="190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C47875A6-2039-3CAC-EEA4-CE5AE01B8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095821"/>
              </p:ext>
            </p:extLst>
          </p:nvPr>
        </p:nvGraphicFramePr>
        <p:xfrm>
          <a:off x="-775261" y="466725"/>
          <a:ext cx="6608180" cy="190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Nadpis 8">
            <a:extLst>
              <a:ext uri="{FF2B5EF4-FFF2-40B4-BE49-F238E27FC236}">
                <a16:creationId xmlns:a16="http://schemas.microsoft.com/office/drawing/2014/main" id="{1E032D83-00A8-F81D-7148-D14AC4BC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0" y="113257"/>
            <a:ext cx="4114800" cy="772795"/>
          </a:xfrm>
        </p:spPr>
        <p:txBody>
          <a:bodyPr>
            <a:noAutofit/>
          </a:bodyPr>
          <a:lstStyle/>
          <a:p>
            <a:r>
              <a:rPr lang="cs-CZ" sz="2800" b="1" dirty="0"/>
              <a:t>Dělení epidemiologických studií</a:t>
            </a:r>
          </a:p>
        </p:txBody>
      </p:sp>
    </p:spTree>
    <p:extLst>
      <p:ext uri="{BB962C8B-B14F-4D97-AF65-F5344CB8AC3E}">
        <p14:creationId xmlns:p14="http://schemas.microsoft.com/office/powerpoint/2010/main" val="124788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4A426-D80C-B962-4388-05C58891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13FD1-DE41-AF3F-AF96-A2C071DB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zvolené metodologie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DA0E1-0928-8B5D-ED2E-F177253D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9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000" b="1" dirty="0"/>
              <a:t>1. Kvalitativní metody:</a:t>
            </a:r>
          </a:p>
          <a:p>
            <a:r>
              <a:rPr lang="cs-CZ" b="1" dirty="0"/>
              <a:t>Cíl: </a:t>
            </a:r>
            <a:r>
              <a:rPr lang="cs-CZ" dirty="0"/>
              <a:t>Zkoumají subjektivní zkušenosti, názory a chování účastníků.</a:t>
            </a:r>
          </a:p>
          <a:p>
            <a:r>
              <a:rPr lang="cs-CZ" b="1" dirty="0"/>
              <a:t>Typ dat: </a:t>
            </a:r>
            <a:r>
              <a:rPr lang="cs-CZ" dirty="0"/>
              <a:t>Textová data (slova, příběhy, popisy).</a:t>
            </a:r>
          </a:p>
          <a:p>
            <a:r>
              <a:rPr lang="cs-CZ" b="1" dirty="0"/>
              <a:t>Metody sběru dat</a:t>
            </a:r>
            <a:r>
              <a:rPr lang="cs-CZ" dirty="0"/>
              <a:t>:</a:t>
            </a:r>
          </a:p>
          <a:p>
            <a:pPr lvl="1"/>
            <a:r>
              <a:rPr lang="cs-CZ" i="1" dirty="0"/>
              <a:t>Rozhovory: </a:t>
            </a:r>
            <a:r>
              <a:rPr lang="cs-CZ" dirty="0"/>
              <a:t>Hloubkové rozhovory s jednotlivci o jejich zkušenostech.</a:t>
            </a:r>
          </a:p>
          <a:p>
            <a:pPr lvl="1"/>
            <a:r>
              <a:rPr lang="cs-CZ" i="1" dirty="0"/>
              <a:t>Focus </a:t>
            </a:r>
            <a:r>
              <a:rPr lang="cs-CZ" i="1" dirty="0" err="1"/>
              <a:t>groups</a:t>
            </a:r>
            <a:r>
              <a:rPr lang="cs-CZ" i="1" dirty="0"/>
              <a:t>: </a:t>
            </a:r>
            <a:r>
              <a:rPr lang="cs-CZ" dirty="0"/>
              <a:t>Skupinové diskuse zaměřené na sdílení názorů.</a:t>
            </a:r>
          </a:p>
          <a:p>
            <a:pPr lvl="1"/>
            <a:r>
              <a:rPr lang="cs-CZ" i="1" dirty="0"/>
              <a:t>Pozorování: </a:t>
            </a:r>
            <a:r>
              <a:rPr lang="cs-CZ" dirty="0"/>
              <a:t>Sledování chování lidí v jejich přirozeném prostředí.</a:t>
            </a:r>
          </a:p>
          <a:p>
            <a:r>
              <a:rPr lang="cs-CZ" b="1" dirty="0"/>
              <a:t>Výstupy: </a:t>
            </a:r>
            <a:r>
              <a:rPr lang="cs-CZ" dirty="0"/>
              <a:t>Detailní porozumění kontextu a významu, ale omezená možnost generalizace.</a:t>
            </a:r>
          </a:p>
          <a:p>
            <a:r>
              <a:rPr lang="cs-CZ" b="1" dirty="0"/>
              <a:t>Příklad: </a:t>
            </a:r>
            <a:r>
              <a:rPr lang="cs-CZ" dirty="0"/>
              <a:t>Zkoumání, jak pacienti s chronickým onemocněním vnímají svou léčbu.</a:t>
            </a:r>
          </a:p>
        </p:txBody>
      </p:sp>
      <p:pic>
        <p:nvPicPr>
          <p:cNvPr id="5" name="Obrázek 4" descr="Obsah obrázku oblečení, boty, muž, osoba&#10;&#10;Popis byl vytvořen automaticky">
            <a:extLst>
              <a:ext uri="{FF2B5EF4-FFF2-40B4-BE49-F238E27FC236}">
                <a16:creationId xmlns:a16="http://schemas.microsoft.com/office/drawing/2014/main" id="{51E4B827-FDF9-A260-2394-068B9530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42" y="4964342"/>
            <a:ext cx="1893658" cy="1893658"/>
          </a:xfrm>
          <a:prstGeom prst="rect">
            <a:avLst/>
          </a:prstGeom>
        </p:spPr>
      </p:pic>
      <p:pic>
        <p:nvPicPr>
          <p:cNvPr id="7" name="Obrázek 6" descr="Obsah obrázku osoba, oblečení, nábytek, Mobilní telefon&#10;&#10;Popis byl vytvořen automaticky">
            <a:extLst>
              <a:ext uri="{FF2B5EF4-FFF2-40B4-BE49-F238E27FC236}">
                <a16:creationId xmlns:a16="http://schemas.microsoft.com/office/drawing/2014/main" id="{48C662B0-D3A7-7DFF-DB10-8BC72BF9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20" y="5058401"/>
            <a:ext cx="1705540" cy="1705540"/>
          </a:xfrm>
          <a:prstGeom prst="rect">
            <a:avLst/>
          </a:prstGeom>
        </p:spPr>
      </p:pic>
      <p:pic>
        <p:nvPicPr>
          <p:cNvPr id="9" name="Obrázek 8" descr="Obsah obrázku oblečení, boty, muž, nábytek&#10;&#10;Popis byl vytvořen automaticky">
            <a:extLst>
              <a:ext uri="{FF2B5EF4-FFF2-40B4-BE49-F238E27FC236}">
                <a16:creationId xmlns:a16="http://schemas.microsoft.com/office/drawing/2014/main" id="{A52D528F-EC91-4C8E-8C6C-7C8AB861F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60" y="49815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32FE-9794-E7B6-E0C1-7E01D2AE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0700C-46F4-56DE-120A-5E83080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zvolené metodologie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974F4-9BCD-8C4D-A439-A5CCCF0F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9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2. Kvantitativní metody: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</a:t>
            </a:r>
            <a:r>
              <a:rPr lang="cs-CZ" dirty="0"/>
              <a:t>: Měří a kvantifikuje vztahy mezi proměnnými pomocí čísel a statistik.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Typ dat</a:t>
            </a:r>
            <a:r>
              <a:rPr lang="cs-CZ" dirty="0"/>
              <a:t>: Číselná data (hodnoty, statistiky, měření).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Metody sběru dat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/>
              <a:t>Dotazníky: </a:t>
            </a:r>
            <a:r>
              <a:rPr lang="cs-CZ" dirty="0"/>
              <a:t>Standardizované otázky s předem definovanými odpověďmi.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/>
              <a:t>Klinická měření: </a:t>
            </a:r>
            <a:r>
              <a:rPr lang="cs-CZ" dirty="0"/>
              <a:t>Např. krevní tlak, cholesterol, hmotnost.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/>
              <a:t>Statistická analýza: </a:t>
            </a:r>
            <a:r>
              <a:rPr lang="cs-CZ" dirty="0"/>
              <a:t>Korelace, regresní analýzy, výpočty rizik.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Výstupy</a:t>
            </a:r>
            <a:r>
              <a:rPr lang="cs-CZ" dirty="0"/>
              <a:t>: Obecně platné výsledky, vysoká </a:t>
            </a:r>
            <a:r>
              <a:rPr lang="cs-CZ" dirty="0" err="1"/>
              <a:t>generalizovatelnost</a:t>
            </a:r>
            <a:r>
              <a:rPr lang="cs-CZ" dirty="0"/>
              <a:t>, ale méně kontextu a detailu.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Příklad</a:t>
            </a:r>
            <a:r>
              <a:rPr lang="cs-CZ" dirty="0"/>
              <a:t>: Studie zkoumající vztah mezi hladinou cholesterolu a rizikem srdečních onemocnění.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elektronika, Elektronické inženýrství, text, snímek obrazovky&#10;&#10;Popis byl vytvořen automaticky">
            <a:extLst>
              <a:ext uri="{FF2B5EF4-FFF2-40B4-BE49-F238E27FC236}">
                <a16:creationId xmlns:a16="http://schemas.microsoft.com/office/drawing/2014/main" id="{431CA223-8C89-1F35-B743-5C57462BD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FE5EF-337A-8BE8-515A-3B4CFAE6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časové posloupnosti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BDEB7-45FD-21BB-3A39-8B15B285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7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1. Prospektivní studie</a:t>
            </a:r>
          </a:p>
          <a:p>
            <a:r>
              <a:rPr lang="cs-CZ" b="1" dirty="0"/>
              <a:t>Definice: </a:t>
            </a:r>
            <a:r>
              <a:rPr lang="cs-CZ" dirty="0"/>
              <a:t>Studie, která sleduje skupinu jedinců od přítomnosti do budoucnosti.</a:t>
            </a:r>
          </a:p>
          <a:p>
            <a:r>
              <a:rPr lang="cs-CZ" b="1" dirty="0"/>
              <a:t>Metodologie: </a:t>
            </a:r>
            <a:r>
              <a:rPr lang="cs-CZ" dirty="0"/>
              <a:t>Výzkumníci začnou sledovat účastníky, kteří byli vystaveni určitému rizikovému faktoru (např. kouření) a pozorují je v čase, aby zjistili, zda se u nich vyvine sledovaný zdravotní výsledek (např. rakovina plic).</a:t>
            </a:r>
          </a:p>
          <a:p>
            <a:r>
              <a:rPr lang="cs-CZ" b="1" dirty="0"/>
              <a:t>Výhody</a:t>
            </a:r>
            <a:r>
              <a:rPr lang="cs-CZ" dirty="0"/>
              <a:t>: Možnost přímého sledování vztahů mezi expozicí a výsledkem; lepší kontrola nad sběrem dat.</a:t>
            </a:r>
          </a:p>
          <a:p>
            <a:r>
              <a:rPr lang="cs-CZ" b="1" dirty="0"/>
              <a:t>Příklad: </a:t>
            </a:r>
            <a:r>
              <a:rPr lang="cs-CZ" dirty="0" err="1"/>
              <a:t>Kohortová</a:t>
            </a:r>
            <a:r>
              <a:rPr lang="cs-CZ" dirty="0"/>
              <a:t> studie, která sleduje zdraví lidí vystavených znečištěnému ovzduší po dobu 10 let.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CBA3FA69-F38D-CB2D-CE0A-EF61DD2666BC}"/>
              </a:ext>
            </a:extLst>
          </p:cNvPr>
          <p:cNvSpPr/>
          <p:nvPr/>
        </p:nvSpPr>
        <p:spPr>
          <a:xfrm>
            <a:off x="4135120" y="4927600"/>
            <a:ext cx="5770880" cy="751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0D9DB704-EF40-B9F0-CEC4-0AAD428F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1" y="4648602"/>
            <a:ext cx="2028311" cy="1309836"/>
          </a:xfrm>
          <a:prstGeom prst="rect">
            <a:avLst/>
          </a:prstGeom>
        </p:spPr>
      </p:pic>
      <p:pic>
        <p:nvPicPr>
          <p:cNvPr id="14369" name="Picture 33" descr="Elektronická cigareta velké balení 120mAh bílá 2 ks | TV ...">
            <a:extLst>
              <a:ext uri="{FF2B5EF4-FFF2-40B4-BE49-F238E27FC236}">
                <a16:creationId xmlns:a16="http://schemas.microsoft.com/office/drawing/2014/main" id="{9DC91747-4D1A-A01F-1896-182E5204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0" y="4952598"/>
            <a:ext cx="829945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8C9F3CEE-C8DE-0762-55F3-2D5BC6EF7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022" y="4485543"/>
            <a:ext cx="1635953" cy="1635953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8982ACB9-F778-A544-7A5E-B158BEB45070}"/>
              </a:ext>
            </a:extLst>
          </p:cNvPr>
          <p:cNvSpPr txBox="1"/>
          <p:nvPr/>
        </p:nvSpPr>
        <p:spPr>
          <a:xfrm>
            <a:off x="746760" y="6010566"/>
            <a:ext cx="331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Subpopulace s vybranou expozicí (věk 40-60 let, kouření)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ECFBEA8-C63B-E35E-CFB2-82BE71D1D593}"/>
              </a:ext>
            </a:extLst>
          </p:cNvPr>
          <p:cNvSpPr txBox="1"/>
          <p:nvPr/>
        </p:nvSpPr>
        <p:spPr>
          <a:xfrm>
            <a:off x="4480629" y="6150921"/>
            <a:ext cx="504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Čas, ve kterém je subpopulace sledována (10 let)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551B4A8-ACF1-1ECE-B00D-5C4E8CC87544}"/>
              </a:ext>
            </a:extLst>
          </p:cNvPr>
          <p:cNvSpPr txBox="1"/>
          <p:nvPr/>
        </p:nvSpPr>
        <p:spPr>
          <a:xfrm>
            <a:off x="9522650" y="6161547"/>
            <a:ext cx="285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Výsledek ( %, rakovina plic)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CAFF176-4C59-E00F-C850-125710B31647}"/>
              </a:ext>
            </a:extLst>
          </p:cNvPr>
          <p:cNvSpPr txBox="1"/>
          <p:nvPr/>
        </p:nvSpPr>
        <p:spPr>
          <a:xfrm>
            <a:off x="3902839" y="459561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Sledujeme skupinu lidí od přítomnosti do budoucnosti</a:t>
            </a:r>
          </a:p>
        </p:txBody>
      </p:sp>
    </p:spTree>
    <p:extLst>
      <p:ext uri="{BB962C8B-B14F-4D97-AF65-F5344CB8AC3E}">
        <p14:creationId xmlns:p14="http://schemas.microsoft.com/office/powerpoint/2010/main" val="68084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E367-4617-EE09-D62A-8C5B809E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446A6-7F93-6266-5DE3-11EAAF3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časové posloupnosti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4D244-6E8C-6223-4671-7DC2A517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5949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2. Retrospektivní studie:</a:t>
            </a:r>
          </a:p>
          <a:p>
            <a:r>
              <a:rPr lang="cs-CZ" b="1" dirty="0"/>
              <a:t>Definice: </a:t>
            </a:r>
            <a:r>
              <a:rPr lang="cs-CZ" dirty="0"/>
              <a:t>Studie, která zkoumá již existující data – sleduje vztahy od výsledku zpět k expozici.</a:t>
            </a:r>
          </a:p>
          <a:p>
            <a:r>
              <a:rPr lang="cs-CZ" b="1" dirty="0"/>
              <a:t>Metodologie: </a:t>
            </a:r>
            <a:r>
              <a:rPr lang="cs-CZ" dirty="0"/>
              <a:t>Výzkumníci začínají u lidí, kteří již onemocněli (např. mají rakovinu plic) a zpětně analyzují, jakým faktorům byli vystaveni (např. kouření).</a:t>
            </a:r>
          </a:p>
          <a:p>
            <a:r>
              <a:rPr lang="cs-CZ" b="1" dirty="0"/>
              <a:t>Výhody: </a:t>
            </a:r>
            <a:r>
              <a:rPr lang="cs-CZ" dirty="0"/>
              <a:t>Rychlé a méně nákladné, protože data již existují.</a:t>
            </a:r>
          </a:p>
          <a:p>
            <a:r>
              <a:rPr lang="cs-CZ" b="1" dirty="0"/>
              <a:t>Příklad: </a:t>
            </a:r>
            <a:r>
              <a:rPr lang="cs-CZ" dirty="0"/>
              <a:t>Případová studie, která zkoumá, zda pacienti s rakovinou plic mají historii kouření.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A2C0869-0812-7586-BFBF-9C3F3F272F1F}"/>
              </a:ext>
            </a:extLst>
          </p:cNvPr>
          <p:cNvSpPr/>
          <p:nvPr/>
        </p:nvSpPr>
        <p:spPr>
          <a:xfrm flipH="1">
            <a:off x="2245360" y="4927600"/>
            <a:ext cx="5770880" cy="751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EA832D-6D4C-44DB-A182-729AB2C4C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450" y="4562820"/>
            <a:ext cx="2028311" cy="1309836"/>
          </a:xfrm>
          <a:prstGeom prst="rect">
            <a:avLst/>
          </a:prstGeom>
        </p:spPr>
      </p:pic>
      <p:pic>
        <p:nvPicPr>
          <p:cNvPr id="6" name="Picture 33" descr="Elektronická cigareta velké balení 120mAh bílá 2 ks | TV ...">
            <a:extLst>
              <a:ext uri="{FF2B5EF4-FFF2-40B4-BE49-F238E27FC236}">
                <a16:creationId xmlns:a16="http://schemas.microsoft.com/office/drawing/2014/main" id="{58E3B87D-9318-3A36-5A5F-7BD1E783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4952598"/>
            <a:ext cx="829945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CE5AB7-D9BE-D5ED-DCE6-3AD105C44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222" y="4485543"/>
            <a:ext cx="1635953" cy="163595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A89FF54-2D40-2B3F-4AD1-2DF5107E86A2}"/>
              </a:ext>
            </a:extLst>
          </p:cNvPr>
          <p:cNvSpPr txBox="1"/>
          <p:nvPr/>
        </p:nvSpPr>
        <p:spPr>
          <a:xfrm>
            <a:off x="9486469" y="5924784"/>
            <a:ext cx="331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Subpopulace s vybraným výsledkem (věk 40-60 let, rakovina plic)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672F9F-8A83-4A9E-84C5-249C3195ECDE}"/>
              </a:ext>
            </a:extLst>
          </p:cNvPr>
          <p:cNvSpPr txBox="1"/>
          <p:nvPr/>
        </p:nvSpPr>
        <p:spPr>
          <a:xfrm>
            <a:off x="2960926" y="5612998"/>
            <a:ext cx="5042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Čas zpět, ve kterém výzkumníci sledují expozice, kterým byla subpopulace vystavena (10 let zpět, kouření, fyzická aktivita, expozice chemickým látkám, socioekonomický status…)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EE79B1-072B-9BD3-B0F6-0E03007C01E8}"/>
              </a:ext>
            </a:extLst>
          </p:cNvPr>
          <p:cNvSpPr txBox="1"/>
          <p:nvPr/>
        </p:nvSpPr>
        <p:spPr>
          <a:xfrm>
            <a:off x="347685" y="5704438"/>
            <a:ext cx="246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Výsledek: Významné expozice (kouření)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3285FB-E665-05A4-0D80-15069553FC86}"/>
              </a:ext>
            </a:extLst>
          </p:cNvPr>
          <p:cNvSpPr txBox="1"/>
          <p:nvPr/>
        </p:nvSpPr>
        <p:spPr>
          <a:xfrm>
            <a:off x="2895600" y="4618191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Analyzujeme minulá data od výsledku zpět k expozici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572A2AD-E46A-7C18-DFB7-27AD40F8871F}"/>
              </a:ext>
            </a:extLst>
          </p:cNvPr>
          <p:cNvSpPr/>
          <p:nvPr/>
        </p:nvSpPr>
        <p:spPr>
          <a:xfrm>
            <a:off x="10843085" y="4201631"/>
            <a:ext cx="193040" cy="4162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7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04BE2-A5AB-7034-13FD-E274658D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Prospektivní x Retrospektivní studie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200798-5720-8A39-89E0-9AC67E21F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60" y="1981186"/>
            <a:ext cx="6120000" cy="414276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2C086CD-920F-C477-0DF8-B05375F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" y="1960879"/>
            <a:ext cx="6120000" cy="41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1FCB0-76D2-3E94-558C-23ED1260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99D28-1DBD-F734-5EEC-41697671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účelu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FBB54-0831-365C-8DCC-A3D8D33E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83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1. Popisné studie: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</a:t>
            </a:r>
            <a:r>
              <a:rPr lang="cs-CZ" dirty="0"/>
              <a:t>: Poskytují </a:t>
            </a:r>
            <a:r>
              <a:rPr lang="cs-CZ" b="1" dirty="0"/>
              <a:t>přehled</a:t>
            </a:r>
            <a:r>
              <a:rPr lang="cs-CZ" dirty="0"/>
              <a:t> o výskytu nemocí, zdravotního stavu nebo rizikových faktorů v populaci, aniž by se snažily zjistit příčiny nebo vztahy.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Zaměření</a:t>
            </a:r>
            <a:r>
              <a:rPr lang="cs-CZ" dirty="0"/>
              <a:t>: </a:t>
            </a:r>
            <a:r>
              <a:rPr lang="cs-CZ" b="1" dirty="0"/>
              <a:t>Kdo, kdy, kde?</a:t>
            </a:r>
            <a:r>
              <a:rPr lang="cs-CZ" dirty="0"/>
              <a:t> Popisují základní charakteristiky populace nebo jevu.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Metody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Průřezové studie (</a:t>
            </a:r>
            <a:r>
              <a:rPr lang="cs-CZ" b="1" dirty="0" err="1"/>
              <a:t>Cross-sectional</a:t>
            </a:r>
            <a:r>
              <a:rPr lang="cs-CZ" b="1" dirty="0"/>
              <a:t>)</a:t>
            </a:r>
            <a:r>
              <a:rPr lang="cs-CZ" dirty="0"/>
              <a:t>: Zkoumají stav populace v určitém okamžiku (např. kolik lidí trpí obezitou v daném regionu).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Zdravotní průzkumy</a:t>
            </a:r>
            <a:r>
              <a:rPr lang="cs-CZ" dirty="0"/>
              <a:t>: Popisují zdravotní stav celé populace nebo určité skupiny.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Výstupy</a:t>
            </a:r>
            <a:r>
              <a:rPr lang="cs-CZ" dirty="0"/>
              <a:t>: Prevalence nemocí, rozložení nemocí v čase a prostoru.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Příklad</a:t>
            </a:r>
            <a:r>
              <a:rPr lang="cs-CZ" dirty="0"/>
              <a:t>: Studie zkoumající, kolik procent populace trpí hypertenzí.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288B63-3EE0-B890-A502-7E76FBFFE4A8}"/>
              </a:ext>
            </a:extLst>
          </p:cNvPr>
          <p:cNvSpPr txBox="1"/>
          <p:nvPr/>
        </p:nvSpPr>
        <p:spPr>
          <a:xfrm>
            <a:off x="193040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https://link.springer.com/chapter/10.1007/7854_2020_154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CECE066-B76A-F405-86CD-FD4CEE5C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4685799"/>
            <a:ext cx="5257800" cy="2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4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97FB-4981-A2E2-5A60-C7821F108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A23D3-226F-E54B-1358-8F4351E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účelu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276A5A-9BCD-FFA6-6D81-45968FBF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5693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2. Analytické studie: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</a:t>
            </a:r>
            <a:r>
              <a:rPr lang="cs-CZ" dirty="0"/>
              <a:t>: </a:t>
            </a:r>
            <a:r>
              <a:rPr lang="cs-CZ" b="1" dirty="0"/>
              <a:t>Testují hypotézy</a:t>
            </a:r>
            <a:r>
              <a:rPr lang="cs-CZ" dirty="0"/>
              <a:t> a zjišťují </a:t>
            </a:r>
            <a:r>
              <a:rPr lang="cs-CZ" b="1" dirty="0"/>
              <a:t>příčinné vztahy</a:t>
            </a:r>
            <a:r>
              <a:rPr lang="cs-CZ" dirty="0"/>
              <a:t> mezi expozicí a výsledkem (např. nemocí).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Zaměření</a:t>
            </a:r>
            <a:r>
              <a:rPr lang="cs-CZ" dirty="0"/>
              <a:t>: </a:t>
            </a:r>
            <a:r>
              <a:rPr lang="cs-CZ" b="1" dirty="0"/>
              <a:t>Proč? Jaký je vztah mezi expozicí a výsledkem?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Metody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Kohortové</a:t>
            </a:r>
            <a:r>
              <a:rPr lang="cs-CZ" b="1" dirty="0"/>
              <a:t> studie</a:t>
            </a:r>
            <a:r>
              <a:rPr lang="cs-CZ" dirty="0"/>
              <a:t>: Sledují skupiny lidí s různou expozicí v čase a sledují výskyt nemocí.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Případové-kontrolní</a:t>
            </a:r>
            <a:r>
              <a:rPr lang="cs-CZ" b="1" dirty="0"/>
              <a:t> studie</a:t>
            </a:r>
            <a:r>
              <a:rPr lang="cs-CZ" dirty="0"/>
              <a:t>: Porovnávají nemocné jedince (případy) s kontrolní skupinou bez nemoci a zkoumají expozici v minulosti.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Randomizované kontrolované studie (</a:t>
            </a:r>
            <a:r>
              <a:rPr lang="cs-CZ" b="1" dirty="0" err="1"/>
              <a:t>RCTs</a:t>
            </a:r>
            <a:r>
              <a:rPr lang="cs-CZ" b="1" dirty="0"/>
              <a:t>)</a:t>
            </a:r>
            <a:r>
              <a:rPr lang="cs-CZ" dirty="0"/>
              <a:t>: Experimentální studie, které testují účinnost zásahu nebo léčby.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Výstupy</a:t>
            </a:r>
            <a:r>
              <a:rPr lang="cs-CZ" dirty="0"/>
              <a:t>: Zjištění vztahů mezi expozicí a nemocí, stanovení rizikových faktorů.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Příklad</a:t>
            </a:r>
            <a:r>
              <a:rPr lang="cs-CZ" dirty="0"/>
              <a:t>: Studie zkoumající, zda kouření zvyšuje riziko rakoviny plic.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D2ABBCD-977C-DC4A-4DC1-ED519375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40" y="4514029"/>
            <a:ext cx="3230880" cy="23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9C5AA94-39B7-E400-401D-9F8A8A508857}"/>
              </a:ext>
            </a:extLst>
          </p:cNvPr>
          <p:cNvSpPr txBox="1"/>
          <p:nvPr/>
        </p:nvSpPr>
        <p:spPr>
          <a:xfrm>
            <a:off x="482600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https://pubmed.ncbi.nlm.nih.gov/23425165/</a:t>
            </a:r>
          </a:p>
        </p:txBody>
      </p:sp>
    </p:spTree>
    <p:extLst>
      <p:ext uri="{BB962C8B-B14F-4D97-AF65-F5344CB8AC3E}">
        <p14:creationId xmlns:p14="http://schemas.microsoft.com/office/powerpoint/2010/main" val="41249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0CB73-3A5C-D26E-B0AE-83AA375EE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Žijeme v blahobytu. Co nás trápí?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F82366-3725-92A0-5CF4-441F36D95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9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90F59-CCA8-61C0-9307-A65F84AE8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01AEA-B195-B9E2-B862-A0F2564B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způsobu získávání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B1A69-071B-6F0E-5114-C147D369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5693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2. Analytické studie: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</a:t>
            </a:r>
            <a:r>
              <a:rPr lang="cs-CZ" dirty="0"/>
              <a:t>: </a:t>
            </a:r>
            <a:r>
              <a:rPr lang="cs-CZ" b="1" dirty="0"/>
              <a:t>Testují hypotézy</a:t>
            </a:r>
            <a:r>
              <a:rPr lang="cs-CZ" dirty="0"/>
              <a:t> a zjišťují </a:t>
            </a:r>
            <a:r>
              <a:rPr lang="cs-CZ" b="1" dirty="0"/>
              <a:t>příčinné vztahy</a:t>
            </a:r>
            <a:r>
              <a:rPr lang="cs-CZ" dirty="0"/>
              <a:t> mezi expozicí a výsledkem (např. nemocí).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Zaměření</a:t>
            </a:r>
            <a:r>
              <a:rPr lang="cs-CZ" dirty="0"/>
              <a:t>: </a:t>
            </a:r>
            <a:r>
              <a:rPr lang="cs-CZ" b="1" dirty="0"/>
              <a:t>Proč? Jaký je vztah mezi expozicí a výsledkem?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Metody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Kohortové</a:t>
            </a:r>
            <a:r>
              <a:rPr lang="cs-CZ" b="1" dirty="0"/>
              <a:t> studie</a:t>
            </a:r>
            <a:r>
              <a:rPr lang="cs-CZ" dirty="0"/>
              <a:t>: Sledují skupiny lidí s různou expozicí v čase a sledují výskyt nemocí.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Případové-kontrolní</a:t>
            </a:r>
            <a:r>
              <a:rPr lang="cs-CZ" b="1" dirty="0"/>
              <a:t> studie</a:t>
            </a:r>
            <a:r>
              <a:rPr lang="cs-CZ" dirty="0"/>
              <a:t>: Porovnávají nemocné jedince (případy) s kontrolní skupinou bez nemoci a zkoumají expozici v minulosti.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Randomizované kontrolované studie (</a:t>
            </a:r>
            <a:r>
              <a:rPr lang="cs-CZ" b="1" dirty="0" err="1"/>
              <a:t>RCTs</a:t>
            </a:r>
            <a:r>
              <a:rPr lang="cs-CZ" b="1" dirty="0"/>
              <a:t>)</a:t>
            </a:r>
            <a:r>
              <a:rPr lang="cs-CZ" dirty="0"/>
              <a:t>: Experimentální studie, které testují účinnost zásahu nebo léčby.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Výstupy</a:t>
            </a:r>
            <a:r>
              <a:rPr lang="cs-CZ" dirty="0"/>
              <a:t>: Zjištění vztahů mezi expozicí a nemocí, stanovení rizikových faktorů.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Příklad</a:t>
            </a:r>
            <a:r>
              <a:rPr lang="cs-CZ" dirty="0"/>
              <a:t>: Studie zkoumající, zda kouření zvyšuje riziko rakoviny plic.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C4E4AAA-63C2-08D4-9320-CF920805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40" y="4514029"/>
            <a:ext cx="3230880" cy="23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1299AF-B2F8-87AF-08D9-D794066330E7}"/>
              </a:ext>
            </a:extLst>
          </p:cNvPr>
          <p:cNvSpPr txBox="1"/>
          <p:nvPr/>
        </p:nvSpPr>
        <p:spPr>
          <a:xfrm>
            <a:off x="482600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https://pubmed.ncbi.nlm.nih.gov/23425165/</a:t>
            </a:r>
          </a:p>
        </p:txBody>
      </p:sp>
    </p:spTree>
    <p:extLst>
      <p:ext uri="{BB962C8B-B14F-4D97-AF65-F5344CB8AC3E}">
        <p14:creationId xmlns:p14="http://schemas.microsoft.com/office/powerpoint/2010/main" val="207732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E6A4B-C2B6-C066-1C50-A15A70E1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6CC6-CE3B-299C-E7C8-DFB01631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způsobu získávání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F994A-EA1B-83E3-93A7-53F0466F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3270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 1. Observační studie</a:t>
            </a:r>
          </a:p>
          <a:p>
            <a:r>
              <a:rPr lang="cs-CZ" b="1" dirty="0"/>
              <a:t>Cíl:</a:t>
            </a:r>
            <a:r>
              <a:rPr lang="cs-CZ" dirty="0"/>
              <a:t> Sledovat vztahy mezi expozicemi a zdravotními výsledky, aniž by výzkumníci aktivně zasahovali do sledovaných parametrů. </a:t>
            </a:r>
          </a:p>
          <a:p>
            <a:r>
              <a:rPr lang="cs-CZ" b="1" dirty="0"/>
              <a:t>Zaměření:</a:t>
            </a:r>
            <a:r>
              <a:rPr lang="cs-CZ" dirty="0"/>
              <a:t> Zkoumají přirozeně vznikající rozdíly v populaci. Nehledají přímé příčinné souvislosti, ale spíše asociace mezi rizikovými faktory a zdravotními výstupy. </a:t>
            </a:r>
          </a:p>
          <a:p>
            <a:r>
              <a:rPr lang="cs-CZ" b="1" dirty="0"/>
              <a:t>Typy studií:</a:t>
            </a:r>
            <a:endParaRPr lang="cs-CZ" dirty="0"/>
          </a:p>
          <a:p>
            <a:pPr lvl="1"/>
            <a:r>
              <a:rPr lang="cs-CZ" b="1" dirty="0"/>
              <a:t>Studie založené na jednotlivcích:</a:t>
            </a:r>
          </a:p>
          <a:p>
            <a:pPr lvl="2"/>
            <a:r>
              <a:rPr lang="cs-CZ" dirty="0"/>
              <a:t>Tyto studie se zaměřují na data sbíraná od jednotlivých osob. Výzkumníci sledují konkrétní účastníky, analyzují jejich zdravotní stav, expozice a další individuální charakteristiky.</a:t>
            </a:r>
          </a:p>
          <a:p>
            <a:pPr marL="1200150" lvl="2" indent="-285750"/>
            <a:r>
              <a:rPr lang="cs-CZ" dirty="0" err="1"/>
              <a:t>Kohortové</a:t>
            </a:r>
            <a:r>
              <a:rPr lang="cs-CZ" dirty="0"/>
              <a:t> studie: Sledování skupiny jednotlivců v čase a jejich expozice.</a:t>
            </a:r>
          </a:p>
          <a:p>
            <a:pPr marL="1200150" lvl="2" indent="-285750"/>
            <a:r>
              <a:rPr lang="cs-CZ" dirty="0"/>
              <a:t>Případové studie (Case-</a:t>
            </a:r>
            <a:r>
              <a:rPr lang="cs-CZ" dirty="0" err="1"/>
              <a:t>control</a:t>
            </a:r>
            <a:r>
              <a:rPr lang="cs-CZ" dirty="0"/>
              <a:t>): Porovnávání lidí s nemocí a bez nemoci a zkoumání jejich minulých expozic.</a:t>
            </a:r>
          </a:p>
          <a:p>
            <a:pPr marL="1200150" lvl="2" indent="-285750"/>
            <a:r>
              <a:rPr lang="cs-CZ" dirty="0"/>
              <a:t>Průřezové studie: Měří expozici a výstupy ve stejném čase, poskytují pohled na stav populace v daném okamžiku.</a:t>
            </a:r>
          </a:p>
          <a:p>
            <a:pPr lvl="1"/>
            <a:r>
              <a:rPr lang="cs-CZ" b="1" dirty="0"/>
              <a:t>Populační studie:</a:t>
            </a:r>
          </a:p>
          <a:p>
            <a:pPr lvl="2"/>
            <a:r>
              <a:rPr lang="cs-CZ" dirty="0"/>
              <a:t>Tyto studie zkoumají větší skupiny nebo populace, často analyzují agregovaná data z geografických oblastí nebo komunit, spíše než individuální údaje.</a:t>
            </a:r>
          </a:p>
          <a:p>
            <a:pPr marL="1200150" lvl="2" indent="-285750"/>
            <a:r>
              <a:rPr lang="cs-CZ" dirty="0"/>
              <a:t>Zdravotní průzkumy: Poskytují data o zdravotním stavu širších skupin obyvatel.</a:t>
            </a:r>
          </a:p>
          <a:p>
            <a:pPr marL="1200150" lvl="2" indent="-285750"/>
            <a:r>
              <a:rPr lang="cs-CZ" dirty="0"/>
              <a:t>Ekologické studie: Zaměřují se na skupiny, nikoliv jednotlivce, a zkoumají vztahy na úrovni populace.</a:t>
            </a:r>
          </a:p>
          <a:p>
            <a:r>
              <a:rPr lang="cs-CZ" b="1" dirty="0"/>
              <a:t>Výstupy: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Identifikace rizikových faktorů, prevalence nemocí, popis zdravotního stavu populace.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3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240C-F51A-B2CE-2F1B-A476357E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6318F-6F74-41F5-15CA-31012439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studie: Dle způsobu získávání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1F365-B0B4-13BB-B779-EF97053B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3270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2. Experimentální studie</a:t>
            </a:r>
          </a:p>
          <a:p>
            <a:r>
              <a:rPr lang="cs-CZ" b="1" dirty="0"/>
              <a:t>Cíl:</a:t>
            </a:r>
            <a:r>
              <a:rPr lang="cs-CZ" dirty="0"/>
              <a:t> Zjistit příčinné souvislosti mezi expozicemi a zdravotními výsledky prostřednictvím aktivních zásahů výzkumníků.</a:t>
            </a:r>
          </a:p>
          <a:p>
            <a:r>
              <a:rPr lang="cs-CZ" b="1" dirty="0"/>
              <a:t>Zaměření:</a:t>
            </a:r>
            <a:r>
              <a:rPr lang="cs-CZ" dirty="0"/>
              <a:t> Experimentální studie zahrnují aktivní zásah výzkumníků do studovaných podmínek. Účastníci jsou vystaveni specifické intervenci, například léčbě, a jejich reakce jsou sledovány. Tento přístup umožňuje testovat hypotézy o příčinných vztazích.</a:t>
            </a:r>
          </a:p>
          <a:p>
            <a:r>
              <a:rPr lang="cs-CZ" b="1" dirty="0"/>
              <a:t>Typy experimentálních studií:</a:t>
            </a:r>
            <a:endParaRPr lang="cs-CZ" dirty="0"/>
          </a:p>
          <a:p>
            <a:pPr lvl="1"/>
            <a:r>
              <a:rPr lang="cs-CZ" b="1" dirty="0"/>
              <a:t>Randomizované kontrolované studie (</a:t>
            </a:r>
            <a:r>
              <a:rPr lang="cs-CZ" b="1" dirty="0" err="1"/>
              <a:t>RCTs</a:t>
            </a:r>
            <a:r>
              <a:rPr lang="cs-CZ" b="1" dirty="0"/>
              <a:t>):</a:t>
            </a:r>
            <a:r>
              <a:rPr lang="cs-CZ" dirty="0"/>
              <a:t> Náhodné přiřazení účastníků do intervenční a kontrolní skupiny, což minimalizuje zkreslení a umožňuje jasné určení příčinných vztahů.</a:t>
            </a:r>
          </a:p>
          <a:p>
            <a:pPr lvl="1"/>
            <a:r>
              <a:rPr lang="cs-CZ" b="1" dirty="0"/>
              <a:t>Nerandomizované studie:</a:t>
            </a:r>
            <a:r>
              <a:rPr lang="cs-CZ" dirty="0"/>
              <a:t> Intervence je provedena bez náhodného přiřazení účastníků, což zvyšuje riziko zkreslení výsledků.</a:t>
            </a:r>
          </a:p>
          <a:p>
            <a:pPr lvl="1"/>
            <a:r>
              <a:rPr lang="cs-CZ" b="1" dirty="0" err="1"/>
              <a:t>Kvaziexperimentální</a:t>
            </a:r>
            <a:r>
              <a:rPr lang="cs-CZ" b="1" dirty="0"/>
              <a:t> studie:</a:t>
            </a:r>
            <a:r>
              <a:rPr lang="cs-CZ" dirty="0"/>
              <a:t> Studie bez randomizace, která kompenzuje chybějící náhodné přiřazení pomocí statistických metod, ale výsledky jsou méně spolehlivé.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5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BA3D8-1EA1-AC11-BE47-DAA2603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založené na jednotlivcích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F089431-68E6-CFA8-2CA9-C950E2B85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18549"/>
              </p:ext>
            </p:extLst>
          </p:nvPr>
        </p:nvGraphicFramePr>
        <p:xfrm>
          <a:off x="1994328" y="1825625"/>
          <a:ext cx="8203344" cy="40660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50836">
                  <a:extLst>
                    <a:ext uri="{9D8B030D-6E8A-4147-A177-3AD203B41FA5}">
                      <a16:colId xmlns:a16="http://schemas.microsoft.com/office/drawing/2014/main" val="2982982515"/>
                    </a:ext>
                  </a:extLst>
                </a:gridCol>
                <a:gridCol w="2050836">
                  <a:extLst>
                    <a:ext uri="{9D8B030D-6E8A-4147-A177-3AD203B41FA5}">
                      <a16:colId xmlns:a16="http://schemas.microsoft.com/office/drawing/2014/main" val="774876014"/>
                    </a:ext>
                  </a:extLst>
                </a:gridCol>
                <a:gridCol w="2050836">
                  <a:extLst>
                    <a:ext uri="{9D8B030D-6E8A-4147-A177-3AD203B41FA5}">
                      <a16:colId xmlns:a16="http://schemas.microsoft.com/office/drawing/2014/main" val="4142784644"/>
                    </a:ext>
                  </a:extLst>
                </a:gridCol>
                <a:gridCol w="2050836">
                  <a:extLst>
                    <a:ext uri="{9D8B030D-6E8A-4147-A177-3AD203B41FA5}">
                      <a16:colId xmlns:a16="http://schemas.microsoft.com/office/drawing/2014/main" val="814874125"/>
                    </a:ext>
                  </a:extLst>
                </a:gridCol>
              </a:tblGrid>
              <a:tr h="713334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Typ studie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333" marR="71333" marT="35667" marB="356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bg1"/>
                          </a:solidFill>
                        </a:rPr>
                        <a:t>Kohortová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 studie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Cohort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study)</a:t>
                      </a:r>
                    </a:p>
                  </a:txBody>
                  <a:tcPr marL="71333" marR="71333" marT="35667" marB="356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bg1"/>
                          </a:solidFill>
                        </a:rPr>
                        <a:t>Případová-kontrolní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 studie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(Case-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study)</a:t>
                      </a:r>
                    </a:p>
                  </a:txBody>
                  <a:tcPr marL="71333" marR="71333" marT="35667" marB="356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Průřezová studie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Cross-sectional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study)</a:t>
                      </a:r>
                    </a:p>
                  </a:txBody>
                  <a:tcPr marL="71333" marR="71333" marT="35667" marB="3566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22594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r>
                        <a:rPr lang="cs-CZ" sz="1400" b="1"/>
                        <a:t>Cíl</a:t>
                      </a:r>
                      <a:endParaRPr lang="cs-CZ" sz="140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Sledování expozice a výskytu nemoci v čase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Porovnání lidí s nemocí a bez nemoci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Popis zdravotního stavu populace v jednom okamžiku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3472735101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r>
                        <a:rPr lang="cs-CZ" sz="1400" b="1"/>
                        <a:t>Směr sběru dat</a:t>
                      </a:r>
                      <a:endParaRPr lang="cs-CZ" sz="140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Prospektivní (dopředu v čase) nebo retrospektivní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Retrospektivní (zpětně v čase)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Současný stav (jednorázové)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74719040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r>
                        <a:rPr lang="cs-CZ" sz="1400" b="1"/>
                        <a:t>Výhody</a:t>
                      </a:r>
                      <a:endParaRPr lang="cs-CZ" sz="140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Silné pro kauzalitu, dlouhodobé sledování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Rychlejší, levnější, vhodné pro vzácné nemoci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Rychlé a jednoduché, vhodné pro popis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2639919114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r>
                        <a:rPr lang="cs-CZ" sz="1400" b="1"/>
                        <a:t>Nevýhody</a:t>
                      </a:r>
                      <a:endParaRPr lang="cs-CZ" sz="140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Časově náročné a drahé, ztráta účastníků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Potenciální bias z výběru vzorku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Nelze stanovit kauzalitu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277685066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r>
                        <a:rPr lang="cs-CZ" sz="1400" b="1"/>
                        <a:t>Příklad</a:t>
                      </a:r>
                      <a:endParaRPr lang="cs-CZ" sz="140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Sledování skupiny kuřáků a nekuřáků v průběhu let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Porovnání pacientů s rakovinou plic s kontrolní skupinou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Dotazník zjišťující výskyt obezity v dané populaci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218486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1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F4F5E1-B8C1-4BAA-31DC-9DF719ED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11" y="-145621"/>
            <a:ext cx="12099900" cy="68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D93B-6550-EFEE-A391-1244D1CC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studie</a:t>
            </a:r>
          </a:p>
        </p:txBody>
      </p:sp>
      <p:graphicFrame>
        <p:nvGraphicFramePr>
          <p:cNvPr id="18" name="Zástupný obsah 17">
            <a:extLst>
              <a:ext uri="{FF2B5EF4-FFF2-40B4-BE49-F238E27FC236}">
                <a16:creationId xmlns:a16="http://schemas.microsoft.com/office/drawing/2014/main" id="{ABDB5D7E-FF24-F91E-B8C8-32275F717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86894"/>
              </p:ext>
            </p:extLst>
          </p:nvPr>
        </p:nvGraphicFramePr>
        <p:xfrm>
          <a:off x="2668576" y="1689546"/>
          <a:ext cx="6854848" cy="41981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13712">
                  <a:extLst>
                    <a:ext uri="{9D8B030D-6E8A-4147-A177-3AD203B41FA5}">
                      <a16:colId xmlns:a16="http://schemas.microsoft.com/office/drawing/2014/main" val="386778142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1057990486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3032051062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1736719778"/>
                    </a:ext>
                  </a:extLst>
                </a:gridCol>
              </a:tblGrid>
              <a:tr h="774896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Typ studie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607" marR="59607" marT="29804" marB="298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Randomizovaná kontrolovaná studie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</a:rPr>
                        <a:t>Randomized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</a:rPr>
                        <a:t>controlled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trial - RCT)</a:t>
                      </a:r>
                    </a:p>
                  </a:txBody>
                  <a:tcPr marL="59607" marR="59607" marT="29804" marB="298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Nerandomizovaná kontrolovaná studie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(Non-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</a:rPr>
                        <a:t>randomized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</a:rPr>
                        <a:t>controlled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trial)</a:t>
                      </a:r>
                    </a:p>
                  </a:txBody>
                  <a:tcPr marL="59607" marR="59607" marT="29804" marB="298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bg1"/>
                          </a:solidFill>
                        </a:rPr>
                        <a:t>Kvasiexperimentální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 studie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(Quasi-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</a:rPr>
                        <a:t>experimental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 study)</a:t>
                      </a:r>
                    </a:p>
                  </a:txBody>
                  <a:tcPr marL="59607" marR="59607" marT="29804" marB="2980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89813"/>
                  </a:ext>
                </a:extLst>
              </a:tr>
              <a:tr h="774896">
                <a:tc>
                  <a:txBody>
                    <a:bodyPr/>
                    <a:lstStyle/>
                    <a:p>
                      <a:r>
                        <a:rPr lang="cs-CZ" sz="1200" b="1"/>
                        <a:t>Cíl</a:t>
                      </a:r>
                      <a:endParaRPr lang="cs-CZ" sz="120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Testování účinku intervence s náhodným rozdělením účastníků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Testování intervence bez náhodného přiřazení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Testování intervence bez náhodného rozdělení, často v přirozeném prostředí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556284124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r>
                        <a:rPr lang="cs-CZ" sz="1200" b="1"/>
                        <a:t>Randomizace</a:t>
                      </a:r>
                      <a:endParaRPr lang="cs-CZ" sz="120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Ano, účastníci jsou náhodně rozděleni do skupin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Ne, účastníci nejsou náhodně přiřazeni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Ne, ale intervence je prováděna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3176763474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r>
                        <a:rPr lang="cs-CZ" sz="1200" b="1"/>
                        <a:t>Výhody</a:t>
                      </a:r>
                      <a:endParaRPr lang="cs-CZ" sz="120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Zlato-standard pro kauzalitu, kontrola proměnných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Méně náročné na provedení, ale stále relevantní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Umožňuje intervence tam, kde RCT není možné provést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2428172375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r>
                        <a:rPr lang="cs-CZ" sz="1200" b="1"/>
                        <a:t>Nevýhody</a:t>
                      </a:r>
                      <a:endParaRPr lang="cs-CZ" sz="120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Nákladné, časově náročné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Větší riziko biasu, protože chybí randomizace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Nízká kontrola nad proměnnými, vyšší riziko biasu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588469123"/>
                  </a:ext>
                </a:extLst>
              </a:tr>
              <a:tr h="774896">
                <a:tc>
                  <a:txBody>
                    <a:bodyPr/>
                    <a:lstStyle/>
                    <a:p>
                      <a:r>
                        <a:rPr lang="cs-CZ" sz="1200" b="1"/>
                        <a:t>Příklad</a:t>
                      </a:r>
                      <a:endParaRPr lang="cs-CZ" sz="120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Testování nové vakcíny proti chřipce s náhodným rozdělením účastníků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Testování vlivu diety na hubnutí v jedné škole bez randomizace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Program zlepšení zdraví v komunitě s porovnáním výsledků před a po intervenci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271207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5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EF33F-30CB-3C48-14D2-75FF59EE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epidemiologických studií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17E4529-0239-25EA-6A32-C592331D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611"/>
            <a:ext cx="7135091" cy="47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DFE343-4293-ADC8-1A81-F3CFF7AE79F5}"/>
              </a:ext>
            </a:extLst>
          </p:cNvPr>
          <p:cNvSpPr txBox="1"/>
          <p:nvPr/>
        </p:nvSpPr>
        <p:spPr>
          <a:xfrm>
            <a:off x="6761021" y="6271053"/>
            <a:ext cx="4714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https://www.chemicalsafetyfacts.org/health-and-safety/are-epidemiology-studies-good-tools-for-evaluating-chemical-safety/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378488-D2EC-C0C3-BFF7-9FD2194C65A2}"/>
              </a:ext>
            </a:extLst>
          </p:cNvPr>
          <p:cNvSpPr txBox="1"/>
          <p:nvPr/>
        </p:nvSpPr>
        <p:spPr>
          <a:xfrm>
            <a:off x="6781583" y="1825625"/>
            <a:ext cx="526511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700" dirty="0"/>
              <a:t>Tento diagram znázorňuje </a:t>
            </a:r>
            <a:r>
              <a:rPr lang="cs-CZ" sz="1700" b="1" dirty="0"/>
              <a:t>hierarchii epidemiologických studií</a:t>
            </a:r>
            <a:r>
              <a:rPr lang="cs-CZ" sz="1700" dirty="0"/>
              <a:t> podle jejich </a:t>
            </a:r>
            <a:r>
              <a:rPr lang="cs-CZ" sz="1700" b="1" dirty="0"/>
              <a:t>důkazní síly</a:t>
            </a:r>
            <a:r>
              <a:rPr lang="cs-CZ" sz="1700" dirty="0"/>
              <a:t> (</a:t>
            </a:r>
            <a:r>
              <a:rPr lang="cs-CZ" sz="1700" dirty="0" err="1"/>
              <a:t>weight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evidence). Na vrcholu pyramidy jsou studie s nejvyššími důkazy, které poskytují nejspolehlivější výsledky, zatímco na spodní části pyramidy jsou studie s nižší úrovní důkazů, ale stále důležité pro popis zdravotních problémů.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Deskriptivní epidemiologie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(spodní část):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Případové zprávy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klinické série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ekologické studie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průřezové studie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Tyto studie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popisují výskyt nemocí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ale nezkoumají příčiny.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Analytická epidemiologie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(horní část):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Případové-kontrolní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studie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kohortové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studie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(prospektivní a retrospektivní) a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randomizované klinické studie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Tyto studie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testují hypotézy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hledají 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příčinné vztahy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mezi expozicí a nemocí.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DC3F4-9AA5-5774-5955-B1D415D0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Expozomové</a:t>
            </a:r>
            <a:r>
              <a:rPr lang="cs-CZ" dirty="0"/>
              <a:t> studie využívají metody různých epidemiologických studií</a:t>
            </a:r>
          </a:p>
        </p:txBody>
      </p:sp>
      <p:pic>
        <p:nvPicPr>
          <p:cNvPr id="7" name="Zástupný obsah 6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ACD794F4-04DA-EE37-94BB-67091D5AC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5624"/>
            <a:ext cx="8530936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925A9CA-91AC-19B2-DA63-11F1B9B3E309}"/>
              </a:ext>
            </a:extLst>
          </p:cNvPr>
          <p:cNvSpPr txBox="1"/>
          <p:nvPr/>
        </p:nvSpPr>
        <p:spPr>
          <a:xfrm>
            <a:off x="8458199" y="1635141"/>
            <a:ext cx="3733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/>
              <a:t>Expozomové</a:t>
            </a:r>
            <a:r>
              <a:rPr lang="cs-CZ" sz="1400" dirty="0"/>
              <a:t> studie se </a:t>
            </a:r>
            <a:r>
              <a:rPr lang="cs-CZ" sz="1400" b="1" dirty="0"/>
              <a:t>prolínají napříč různými typy epidemiologických studií</a:t>
            </a:r>
            <a:r>
              <a:rPr lang="cs-CZ" sz="1400" dirty="0"/>
              <a:t> a zkoumají vlivy prostředí na zdraví.</a:t>
            </a:r>
          </a:p>
          <a:p>
            <a:r>
              <a:rPr lang="cs-CZ" sz="1400" b="1" dirty="0"/>
              <a:t>1. Observační studie na jednotlivcích:</a:t>
            </a:r>
          </a:p>
          <a:p>
            <a:r>
              <a:rPr lang="cs-CZ" sz="1400" dirty="0" err="1"/>
              <a:t>Kohortové</a:t>
            </a:r>
            <a:r>
              <a:rPr lang="cs-CZ" sz="1400" dirty="0"/>
              <a:t>, </a:t>
            </a:r>
            <a:r>
              <a:rPr lang="cs-CZ" sz="1400" dirty="0" err="1"/>
              <a:t>případové-kontrolní</a:t>
            </a:r>
            <a:r>
              <a:rPr lang="cs-CZ" sz="1400" dirty="0"/>
              <a:t> a průřezové studie sledují expozice u jednotlivců. </a:t>
            </a:r>
            <a:r>
              <a:rPr lang="cs-CZ" sz="1400" dirty="0" err="1"/>
              <a:t>Kohortové</a:t>
            </a:r>
            <a:r>
              <a:rPr lang="cs-CZ" sz="1400" dirty="0"/>
              <a:t> studie například sledují dlouhodobé vlivy expozic, zatímco průřezové studie měří současný stav expozic a zdraví.</a:t>
            </a:r>
          </a:p>
          <a:p>
            <a:r>
              <a:rPr lang="cs-CZ" sz="1400" b="1" dirty="0"/>
              <a:t>2. Populační studie:</a:t>
            </a:r>
          </a:p>
          <a:p>
            <a:r>
              <a:rPr lang="cs-CZ" sz="1400" dirty="0"/>
              <a:t>Zdravotní průzkumy a ekologické studie analyzují expozice a zdravotní výsledky na úrovni celých populací, například vztah mezi znečištěním a nemocemi v různých regionech.</a:t>
            </a:r>
          </a:p>
          <a:p>
            <a:r>
              <a:rPr lang="cs-CZ" sz="1400" b="1" dirty="0"/>
              <a:t>3. Experimentální studie:</a:t>
            </a:r>
          </a:p>
          <a:p>
            <a:r>
              <a:rPr lang="cs-CZ" sz="1400" dirty="0"/>
              <a:t>Randomizované kontrolované studie a </a:t>
            </a:r>
            <a:r>
              <a:rPr lang="cs-CZ" sz="1400" dirty="0" err="1"/>
              <a:t>kvasiexperimentální</a:t>
            </a:r>
            <a:r>
              <a:rPr lang="cs-CZ" sz="1400" dirty="0"/>
              <a:t> studie testují intervence, které snižují expozice (např. filtrace vzduchu), a sledují dopady na zdraví.</a:t>
            </a:r>
          </a:p>
          <a:p>
            <a:r>
              <a:rPr lang="cs-CZ" sz="1400" b="1" dirty="0"/>
              <a:t>4. Hybridní přístupy:</a:t>
            </a:r>
          </a:p>
          <a:p>
            <a:r>
              <a:rPr lang="cs-CZ" sz="1400" dirty="0" err="1"/>
              <a:t>Expozomové</a:t>
            </a:r>
            <a:r>
              <a:rPr lang="cs-CZ" sz="1400" dirty="0"/>
              <a:t> studie často kombinují více metod a propojují individuální a populační přístupy, aby získaly komplexní pohled na vliv prostředí na zdraví</a:t>
            </a:r>
          </a:p>
        </p:txBody>
      </p:sp>
    </p:spTree>
    <p:extLst>
      <p:ext uri="{BB962C8B-B14F-4D97-AF65-F5344CB8AC3E}">
        <p14:creationId xmlns:p14="http://schemas.microsoft.com/office/powerpoint/2010/main" val="2166846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EC8E-4E9B-FC45-45EC-052D46DE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</a:t>
            </a:r>
            <a:r>
              <a:rPr lang="cs-CZ" dirty="0" err="1"/>
              <a:t>expozom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00E85-30D9-D22C-B48A-A68FC808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D3B123-141B-DB86-AA51-B6A4A26F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360360"/>
            <a:ext cx="10617200" cy="52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3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7724-AF9A-82E9-91CB-62A303F2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6CAAC-B9D4-71C8-CA95-2B748A0E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Expozomové</a:t>
            </a:r>
            <a:r>
              <a:rPr lang="cs-CZ" dirty="0"/>
              <a:t> studie jsou o spolupráci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6BF2E2-1B33-F3B4-43E1-C80BE147C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Práce pro skupinu: Jaké obory (vědní disciplíny) byste u </a:t>
            </a:r>
            <a:r>
              <a:rPr lang="cs-CZ" dirty="0" err="1"/>
              <a:t>expozomových</a:t>
            </a:r>
            <a:r>
              <a:rPr lang="cs-CZ" dirty="0"/>
              <a:t> studií očekávali? Vypsat na papír (5 min.) a jeden mluvčí přednese všem.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37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E1747-9890-4FDE-AD7D-79C4878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jsme pořád nemocní, i když už máme antibiotika a další léky?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682571-D0B3-7603-2A1A-7ACDAF2F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9" y="1679870"/>
            <a:ext cx="8229602" cy="51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9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B4E9E-911C-05B6-30A0-DAAF2B4D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Multioborovost</a:t>
            </a:r>
            <a:r>
              <a:rPr lang="cs-CZ" dirty="0"/>
              <a:t> je klíčová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F3E5C-6D4E-3218-1B27-FBBD1490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5173"/>
            <a:ext cx="9611360" cy="46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20CA5-0057-A3CD-8B0F-D4288638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vědní směry: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58C2D-A435-5C38-1274-52281AF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1. Epidemiologi</a:t>
            </a:r>
            <a:r>
              <a:rPr lang="cs-CZ" dirty="0"/>
              <a:t>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Epidemiologie je základní disciplína v </a:t>
            </a:r>
            <a:r>
              <a:rPr lang="cs-CZ" dirty="0" err="1"/>
              <a:t>expozomových</a:t>
            </a:r>
            <a:r>
              <a:rPr lang="cs-CZ" dirty="0"/>
              <a:t> studiích, protože se zabývá studiem rozložení a determinant zdraví a nemocí v populaci. </a:t>
            </a:r>
            <a:r>
              <a:rPr lang="cs-CZ" dirty="0" err="1"/>
              <a:t>Expozomové</a:t>
            </a:r>
            <a:r>
              <a:rPr lang="cs-CZ" dirty="0"/>
              <a:t> studie se v epidemiologii zaměřují na identifikaci vzorců environmentálních expozic a jejich vztahu k nemocem.</a:t>
            </a:r>
          </a:p>
          <a:p>
            <a:pPr marL="0" indent="0">
              <a:buNone/>
            </a:pPr>
            <a:r>
              <a:rPr lang="cs-CZ" b="1" dirty="0"/>
              <a:t>2. Toxikologie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Toxikologové zkoumají, jak různé chemické látky a toxiny ovlivňují lidské zdraví. V kontextu </a:t>
            </a:r>
            <a:r>
              <a:rPr lang="cs-CZ" dirty="0" err="1"/>
              <a:t>expozomu</a:t>
            </a:r>
            <a:r>
              <a:rPr lang="cs-CZ" dirty="0"/>
              <a:t> se zabývají expozicemi chemikáliím a jejich dopady na tělo, například vlivem pesticidů, znečištění vzduchu nebo chemických přísad v potravinách.</a:t>
            </a:r>
          </a:p>
          <a:p>
            <a:pPr marL="0" indent="0">
              <a:buNone/>
            </a:pPr>
            <a:r>
              <a:rPr lang="cs-CZ" b="1" dirty="0"/>
              <a:t>3. Genomika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Genomika hraje klíčovou roli v </a:t>
            </a:r>
            <a:r>
              <a:rPr lang="cs-CZ" dirty="0" err="1"/>
              <a:t>expozomových</a:t>
            </a:r>
            <a:r>
              <a:rPr lang="cs-CZ" dirty="0"/>
              <a:t> studiích tím, že zkoumá interakce mezi genetickou informací a environmentálními expozicemi (tzv. gene-environment </a:t>
            </a:r>
            <a:r>
              <a:rPr lang="cs-CZ" dirty="0" err="1"/>
              <a:t>interactions</a:t>
            </a:r>
            <a:r>
              <a:rPr lang="cs-CZ" dirty="0"/>
              <a:t>). Pomáhá vědcům lépe pochopit, jak genetika ovlivňuje odpovědi na environmentální faktory.</a:t>
            </a:r>
          </a:p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 err="1"/>
              <a:t>Epigenetika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Epigenetika</a:t>
            </a:r>
            <a:r>
              <a:rPr lang="cs-CZ" dirty="0"/>
              <a:t> zkoumá, jak environmentální expozice mohou ovlivňovat změny v expresi genů, aniž by docházelo k mutacím v samotném genetickém kódu. Epigenetické změny hrají klíčovou roli ve studiu, jak faktory prostředí (např. stres, strava, chemikálie) ovlivňují zdraví a vývoj nemocí.</a:t>
            </a:r>
          </a:p>
          <a:p>
            <a:pPr marL="0" indent="0">
              <a:buNone/>
            </a:pPr>
            <a:r>
              <a:rPr lang="cs-CZ" b="1" dirty="0"/>
              <a:t>5. Mikrobiologie a </a:t>
            </a:r>
            <a:r>
              <a:rPr lang="cs-CZ" b="1" dirty="0" err="1"/>
              <a:t>mikrobiomika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Mikrobiologové zkoumají mikroorganismy, včetně lidského mikrobiomu, který hraje důležitou roli v reakci na environmentální expozice. </a:t>
            </a:r>
            <a:r>
              <a:rPr lang="cs-CZ" dirty="0" err="1"/>
              <a:t>Mikrobiomika</a:t>
            </a:r>
            <a:r>
              <a:rPr lang="cs-CZ" dirty="0"/>
              <a:t> je obor, který se zaměřuje na studium </a:t>
            </a:r>
            <a:r>
              <a:rPr lang="cs-CZ" dirty="0" err="1"/>
              <a:t>mikrobioty</a:t>
            </a:r>
            <a:r>
              <a:rPr lang="cs-CZ" dirty="0"/>
              <a:t>, například střevního mikrobiomu, a jeho vztahu ke zdraví a nemocem v rámci </a:t>
            </a:r>
            <a:r>
              <a:rPr lang="cs-CZ" dirty="0" err="1"/>
              <a:t>expozomových</a:t>
            </a:r>
            <a:r>
              <a:rPr lang="cs-CZ" dirty="0"/>
              <a:t> studií.</a:t>
            </a:r>
          </a:p>
          <a:p>
            <a:pPr marL="0" indent="0">
              <a:buNone/>
            </a:pPr>
            <a:r>
              <a:rPr lang="cs-CZ" b="1" dirty="0"/>
              <a:t>6. Veřejné zdraví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Odborníci na veřejné zdraví zkoumají, jak environmentální a sociální faktory ovlivňují zdraví populací. V </a:t>
            </a:r>
            <a:r>
              <a:rPr lang="cs-CZ" dirty="0" err="1"/>
              <a:t>expozomových</a:t>
            </a:r>
            <a:r>
              <a:rPr lang="cs-CZ" dirty="0"/>
              <a:t> studiích hraje veřejné zdraví klíčovou roli při identifikaci faktorů, které přispívají k výskytu nemocí v různých socioekonomických skupinách a geografických oblastech.</a:t>
            </a:r>
          </a:p>
        </p:txBody>
      </p:sp>
    </p:spTree>
    <p:extLst>
      <p:ext uri="{BB962C8B-B14F-4D97-AF65-F5344CB8AC3E}">
        <p14:creationId xmlns:p14="http://schemas.microsoft.com/office/powerpoint/2010/main" val="51169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D1235-77F4-F88F-EEF3-FCBCF0DC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vědní směry: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8E1EE-7448-5FF6-8336-2482B021E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7. Sociální vědy a behaviorální vědy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Sociální vědy, jako je sociologie a psychologie, jsou klíčové pro zkoumání </a:t>
            </a:r>
            <a:r>
              <a:rPr lang="cs-CZ" b="1" dirty="0"/>
              <a:t>sociálních determinant zdraví</a:t>
            </a:r>
            <a:r>
              <a:rPr lang="cs-CZ" dirty="0"/>
              <a:t>, jako je socioekonomický status, stres, podpora komunity a psychosociální vlivy. Behaviorální vědy zase přinášejí vhled do vlivu životního stylu a chování (např. kouření, stravovací návyky) na reakci na environmentální expozice.</a:t>
            </a:r>
          </a:p>
          <a:p>
            <a:pPr marL="0" indent="0">
              <a:buNone/>
            </a:pPr>
            <a:r>
              <a:rPr lang="cs-CZ" b="1" dirty="0"/>
              <a:t>8. </a:t>
            </a:r>
            <a:r>
              <a:rPr lang="cs-CZ" b="1" dirty="0" err="1"/>
              <a:t>Toxikogenomika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Tento obor kombinuje toxikologii a genomiku a zkoumá, jak genetické změny způsobené toxiny ovlivňují biologické procesy v těle. </a:t>
            </a:r>
            <a:r>
              <a:rPr lang="cs-CZ" dirty="0" err="1"/>
              <a:t>Toxikogenomika</a:t>
            </a:r>
            <a:r>
              <a:rPr lang="cs-CZ" dirty="0"/>
              <a:t> poskytuje detailní náhled na molekulární mechanismy působení chemických expozic.</a:t>
            </a:r>
          </a:p>
          <a:p>
            <a:pPr marL="0" indent="0">
              <a:buNone/>
            </a:pPr>
            <a:r>
              <a:rPr lang="cs-CZ" b="1" dirty="0"/>
              <a:t>9. Biostatistika a bioinformatika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Biostatistici a bioinformatici se podílejí na analýze velkých dat (big data), která pocházejí z </a:t>
            </a:r>
            <a:r>
              <a:rPr lang="cs-CZ" dirty="0" err="1"/>
              <a:t>expozomových</a:t>
            </a:r>
            <a:r>
              <a:rPr lang="cs-CZ" dirty="0"/>
              <a:t> studií. Pomáhají vytvářet modely, které analyzují vztahy mezi genetickými daty, expozicemi a zdravotními výsledky, a zajišťují, aby byly data správně interpretována.</a:t>
            </a:r>
          </a:p>
          <a:p>
            <a:pPr marL="0" indent="0">
              <a:buNone/>
            </a:pPr>
            <a:r>
              <a:rPr lang="cs-CZ" b="1" dirty="0"/>
              <a:t>10. Omické technologie: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Proteomika</a:t>
            </a:r>
            <a:r>
              <a:rPr lang="cs-CZ" dirty="0"/>
              <a:t>, </a:t>
            </a:r>
            <a:r>
              <a:rPr lang="cs-CZ" b="1" dirty="0" err="1"/>
              <a:t>metabolomika</a:t>
            </a:r>
            <a:r>
              <a:rPr lang="cs-CZ" dirty="0"/>
              <a:t> a </a:t>
            </a:r>
            <a:r>
              <a:rPr lang="cs-CZ" b="1" dirty="0" err="1"/>
              <a:t>transkriptomika</a:t>
            </a:r>
            <a:r>
              <a:rPr lang="cs-CZ" dirty="0"/>
              <a:t> jsou technologie, které zkoumají proteiny, metabolity a expresi genů v souvislosti s environmentálními expozicemi. Tyto technologie poskytují detailní pohled na to, jak organismus reaguje na různé vlivy z prostředí.</a:t>
            </a:r>
          </a:p>
          <a:p>
            <a:pPr marL="0" indent="0">
              <a:buNone/>
            </a:pPr>
            <a:r>
              <a:rPr lang="cs-CZ" b="1" dirty="0"/>
              <a:t>11. Ekologie a environmentální vědy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Environmentální vědci a ekologové zkoumají, jak změny v životním prostředí (např. znečištění, změny klimatu) ovlivňují zdraví lidí a ekosystémů. V rámci </a:t>
            </a:r>
            <a:r>
              <a:rPr lang="cs-CZ" dirty="0" err="1"/>
              <a:t>expozomových</a:t>
            </a:r>
            <a:r>
              <a:rPr lang="cs-CZ" dirty="0"/>
              <a:t> studií přinášejí důležité poznatky o vlivu prostředí na zdraví populací.</a:t>
            </a:r>
          </a:p>
          <a:p>
            <a:pPr marL="0" indent="0">
              <a:buNone/>
            </a:pPr>
            <a:r>
              <a:rPr lang="cs-CZ" b="1" dirty="0"/>
              <a:t>12. Klinická medicína a preventivní medicína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Lékaři a odborníci na preventivní medicínu zkoumají, jak se výsledky </a:t>
            </a:r>
            <a:r>
              <a:rPr lang="cs-CZ" dirty="0" err="1"/>
              <a:t>expozomových</a:t>
            </a:r>
            <a:r>
              <a:rPr lang="cs-CZ" dirty="0"/>
              <a:t> studií dají využít pro prevenci nemocí a zlepšení zdraví pacientů. Zabývají se možnostmi intervence a identifikace rizikových faktorů na základě </a:t>
            </a:r>
            <a:r>
              <a:rPr lang="cs-CZ" dirty="0" err="1"/>
              <a:t>expozomových</a:t>
            </a:r>
            <a:r>
              <a:rPr lang="cs-CZ" dirty="0"/>
              <a:t>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673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F8FC6-3FFF-9040-4122-EF2A3B9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v </a:t>
            </a:r>
            <a:r>
              <a:rPr lang="cs-CZ" dirty="0" err="1"/>
              <a:t>exposomových</a:t>
            </a:r>
            <a:r>
              <a:rPr lang="cs-CZ" dirty="0"/>
              <a:t> studiích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4E084C-6007-13AD-0ED6-73DECA1CB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1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33A04-4D54-7A23-4FA2-A631AD07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dat: Tvrdá vs. měkká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E039D-6166-DF85-EA22-FACC9455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3200" b="1" dirty="0"/>
              <a:t>Tvrdá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Tvrdá data jsou objektivní, kvantitativní a měřitelná data, která jsou získávána přesnými a standardizovanými metodami.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Příklady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Biologické vzorky (krev, moč, sliny), které jsou analyzovány pomocí laboratorních testů.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Výsledky lékařských vyšetření (např. skeny mozku, měření krevního tlaku, hodnoty hormonů nebo biomarkerů).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Data ze senzorů a přístrojů (např. měření kvality ovzduší, hladiny chemikálií ve vodě, teploty).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Genetická a epigenetická data (např. sekvenování DNA).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Význam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Tvrdá data jsou považována za spolehlivější, protože jsou objektivně měřitelná a mohou být opakovaně ověřena nezávislými měřeními. Jsou klíčová v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expozomových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studiích, protože poskytují konkrétní a vědecky ověřitelné důkazy o expozicích a jejich dopadech na zdraví.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286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F981B-57BE-D531-5E9B-F77D4D17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dat: Tvrdá vs. měkká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BF0F7-825C-407E-B189-52CD96DF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Měkká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Měkká data jsou subjektivní, kvalitativní informace, které jsou často získávány prostřednictvím dotazníků, rozhovorů nebo sebehodnocení. Měkká data mohou být ovlivněna osobními názory, zkušenostmi a interpretacemi účastníků.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Příklady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Sebehodnocení zdraví a životní pohody (dotazníky o vnímání zdraví, stresu).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Socioekonomický status, výživa a životní styl na základě dotazníků.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Psychologické dotazníky zaměřené na úroveň stresu, emocionální stav nebo úroveň podpory z okolí.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Údaje o fyzické aktivitě zaznamenané účastníky studie (např. počet hodin cvičení týdně).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Význam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Měkká data jsou důležitá pro pochopení širšího kontextu, v němž účastníci studie žijí, například jejich vnímání zdraví a vlivu životního prostředí. Přestože jsou subjektivní, poskytují klíčové informace o psychosociálních a behaviorálních aspektech, které tvrdá data sama o sobě nezachytí.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916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40CEF-FB99-520B-83FE-A04E6C32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Jak data získáváme?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6843D39-F7FF-E68B-F25F-5168682A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43344"/>
            <a:ext cx="10988040" cy="59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56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B28B6-F181-AB34-9161-F3C0E5522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E3198-B3F4-8AE7-01B5-9BBC5192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data získáváme?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81CA5-376E-E5D4-9D31-E63B767E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/>
              <a:t>1. Biologické vzorky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Krev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analýzu genetiky, hormonů, metabolitů, biomarkerů expozic.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Moč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sledování chemických expozic a metabolitů.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Sliny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analýzu hormonálních změn (např. kortizolu, ukazatele stresu).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Stolice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analýzu střevního mikrobiomu a jeho vztahu ke zdraví.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Vlasy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dlouhodobé sledování expozice chemikáliím a toxickým látkám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81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CC351-791F-A4C8-980B-DF0386664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0F65D-F3EC-F7E0-BA07-6841D3FD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data získáváme?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7CDE4-9716-DF91-FE4D-71FF24B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dirty="0"/>
              <a:t>2. Lékařská vyšetření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Skeny mozku (MRI, </a:t>
            </a:r>
            <a:r>
              <a:rPr kumimoji="0" lang="cs-CZ" alt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fMRI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zkoumání vlivu expozic na vývoj a funkci mozku, kognitivní funkce, vývoj neurodegenerativních onemocnění.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Lung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function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test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hodnocení plicní kapacity a funkce v souvislosti s expozicí znečištěnému ovzduší.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Kardiovaskulární testy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sledování vlivu expozic na srdeční a cévní zdraví.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Růstové a antropometrické měření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Výška, váha, BMI pro sledování fyzického vývoje, zejména u dětí.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Kožní testy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 alergie a citlivost na toxiny nebo environmentální látky.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04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6B62-1A1B-E8B8-1EF0-AE8318FC1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39D8-6688-1DEF-A22B-ACB6BF3B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data získáváme?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E4B31-7E7C-D357-01F1-C468967D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/>
              <a:t>3. Dotazníky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Socioekonomický status</a:t>
            </a:r>
            <a:r>
              <a:rPr lang="cs-CZ" dirty="0"/>
              <a:t>: Příjem, vzdělání, zaměstnání a další faktory ovlivňující životní podmínky a přístup ke zdravotní péči.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Stravovací návyky</a:t>
            </a:r>
            <a:r>
              <a:rPr lang="cs-CZ" dirty="0"/>
              <a:t>: Záznam o výživě matky i dítěte, který může ovlivňovat dlouhodobé zdraví.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Motorický vývoj dítěte</a:t>
            </a:r>
            <a:r>
              <a:rPr lang="cs-CZ" dirty="0"/>
              <a:t>: Hodnocení vývojových milníků dítěte, jako je pohyblivost, koordinace a vývoj řeči.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Environmentální dotazník</a:t>
            </a:r>
            <a:r>
              <a:rPr lang="cs-CZ" dirty="0"/>
              <a:t>: Zahrnuje expozici toxickým látkám v domácnosti, znečištění ovzduší, přístup k zeleným plochám a fyzické aktivitě.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49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A4CC-019B-0444-71D7-4680064B2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5336-EF2F-4C4B-19D2-4AEC111F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jeden problém zmizí a další se hned objeví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A10AA-1D2D-605D-2D3B-073FEC0BE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kreslené, raketa&#10;&#10;Popis byl vytvořen automaticky">
            <a:extLst>
              <a:ext uri="{FF2B5EF4-FFF2-40B4-BE49-F238E27FC236}">
                <a16:creationId xmlns:a16="http://schemas.microsoft.com/office/drawing/2014/main" id="{15676447-83C4-3EA4-E02E-3C7E76F6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11" y="3705210"/>
            <a:ext cx="3131239" cy="3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5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58ED0-094C-DF6E-44D5-108069D4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42FF3-0EB4-C625-984E-EA1335B9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data získáváme?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6C31E-A44A-CBE7-5797-561E0E40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/>
              <a:t>4. Vzorky z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Vzduch</a:t>
            </a:r>
            <a:r>
              <a:rPr lang="cs-CZ" dirty="0"/>
              <a:t>: Monitorování kvality ovzduší v domácnosti a okolí, detekce znečištění a jemných částic (pasivní x aktivní </a:t>
            </a:r>
            <a:r>
              <a:rPr lang="cs-CZ" dirty="0" err="1"/>
              <a:t>samplovač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Voda</a:t>
            </a:r>
            <a:r>
              <a:rPr lang="cs-CZ" dirty="0"/>
              <a:t>: Vzorky pitné vody pro analýzu přítomnosti těžkých kovů a chemikálií.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Půda a prach</a:t>
            </a:r>
            <a:r>
              <a:rPr lang="cs-CZ" dirty="0"/>
              <a:t>: Analýza domácího prachu a půdy z okolí domu pro detekci přítomnosti pesticidů nebo jiných toxických látek.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638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4F80-A517-54E3-AAF8-C68BE8BD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2D0EE-DFC3-415B-B19F-4E1ED419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data získáváme?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D131D-FFC1-F1A5-77DA-EB4EB9A9B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/>
              <a:t>5. Sensory na těle (např. náramek)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Nositelné senzory</a:t>
            </a:r>
            <a:r>
              <a:rPr lang="cs-CZ" dirty="0"/>
              <a:t>: Sledování pohybové aktivity (kroky, srdeční frekvence) a dalších fyziologických dat (spánek, hladina kyslíku) pomocí senzorů, jako jsou chytré hodinky nebo náramky. Monitorování v reálném čase.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1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0E3A-0111-AF15-3A8C-00BE9F4E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F14D-A879-EFB2-0A92-77AA5F40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odpovědí </a:t>
            </a:r>
            <a:r>
              <a:rPr lang="cs-CZ" dirty="0" err="1"/>
              <a:t>expozom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B991FC-6DD7-BE2E-7545-91F6A587A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23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428CE-AC63-79DF-129E-84EBD67D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Expozomové</a:t>
            </a:r>
            <a:r>
              <a:rPr lang="cs-CZ" dirty="0"/>
              <a:t>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ABB53-8B2D-E2B9-A6D6-06E95D20A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Definice </a:t>
            </a:r>
            <a:r>
              <a:rPr lang="cs-CZ" b="1" dirty="0" err="1"/>
              <a:t>expozomu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Expozom</a:t>
            </a:r>
            <a:r>
              <a:rPr lang="cs-CZ" dirty="0"/>
              <a:t> je kompletní </a:t>
            </a:r>
            <a:r>
              <a:rPr lang="cs-CZ" b="1" dirty="0"/>
              <a:t>souhrn faktorů</a:t>
            </a:r>
            <a:r>
              <a:rPr lang="cs-CZ" dirty="0"/>
              <a:t>, kterým je organismus vystaven během svého života. </a:t>
            </a:r>
          </a:p>
        </p:txBody>
      </p:sp>
    </p:spTree>
    <p:extLst>
      <p:ext uri="{BB962C8B-B14F-4D97-AF65-F5344CB8AC3E}">
        <p14:creationId xmlns:p14="http://schemas.microsoft.com/office/powerpoint/2010/main" val="145543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B68FE-3A4A-9C1D-6EBB-73D7C875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35805-3A7F-9002-96EE-F4C4C1C4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odpovědí </a:t>
            </a:r>
            <a:r>
              <a:rPr lang="cs-CZ" dirty="0" err="1"/>
              <a:t>expozom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FB801-6FF4-FD2A-9DCA-0C116E0FE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2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1449-42E9-C97E-7C9D-9E45D8E5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F8A28-97DD-B685-E30E-80DB48BB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Expozomové</a:t>
            </a:r>
            <a:r>
              <a:rPr lang="cs-CZ" dirty="0"/>
              <a:t>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BAFB7-7E52-041B-1479-ED3C1E99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Definice </a:t>
            </a:r>
            <a:r>
              <a:rPr lang="cs-CZ" b="1" dirty="0" err="1"/>
              <a:t>expozomu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Expozom</a:t>
            </a:r>
            <a:r>
              <a:rPr lang="cs-CZ" dirty="0"/>
              <a:t> je kompletní </a:t>
            </a:r>
            <a:r>
              <a:rPr lang="cs-CZ" b="1" dirty="0"/>
              <a:t>souhrn environmentálních faktorů</a:t>
            </a:r>
            <a:r>
              <a:rPr lang="cs-CZ" dirty="0"/>
              <a:t>, kterým je organismus vystaven během svého života. To zahrnuje nejen </a:t>
            </a:r>
            <a:r>
              <a:rPr lang="cs-CZ" b="1" dirty="0"/>
              <a:t>vnější faktory </a:t>
            </a:r>
            <a:r>
              <a:rPr lang="cs-CZ" dirty="0"/>
              <a:t>(např. chemikálie, znečištění, strava), ale </a:t>
            </a:r>
            <a:r>
              <a:rPr lang="cs-CZ" b="1" dirty="0"/>
              <a:t>i vnitřní faktory </a:t>
            </a:r>
            <a:r>
              <a:rPr lang="cs-CZ" dirty="0"/>
              <a:t>(např. mikrobiota, metabolické procesy, stresové hormony).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Expozomové</a:t>
            </a:r>
            <a:r>
              <a:rPr lang="cs-CZ" b="1" dirty="0"/>
              <a:t> studie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Expozomové</a:t>
            </a:r>
            <a:r>
              <a:rPr lang="cs-CZ" dirty="0"/>
              <a:t> studie zkoumají, jak komplexní interakce mezi těmito environmentálními faktory ovlivňují zdraví člověka, zvířat, nebo rostlin. Na rozdíl od tradičních epidemiologických studií, které často sledují jednotlivé expozice, </a:t>
            </a:r>
            <a:r>
              <a:rPr lang="cs-CZ" dirty="0" err="1"/>
              <a:t>expozomové</a:t>
            </a:r>
            <a:r>
              <a:rPr lang="cs-CZ" dirty="0"/>
              <a:t> studie se snaží zmapovat </a:t>
            </a:r>
            <a:r>
              <a:rPr lang="cs-CZ" b="1" dirty="0"/>
              <a:t>všechny možné expozice během života jedince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 </a:t>
            </a:r>
            <a:r>
              <a:rPr lang="cs-CZ" b="1" dirty="0" err="1"/>
              <a:t>expozomových</a:t>
            </a:r>
            <a:r>
              <a:rPr lang="cs-CZ" b="1" dirty="0"/>
              <a:t> studií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Cílem je pochopit, </a:t>
            </a:r>
            <a:r>
              <a:rPr lang="cs-CZ" b="1" dirty="0"/>
              <a:t>jak různé expozice v kombinaci s dalšími faktory</a:t>
            </a:r>
            <a:r>
              <a:rPr lang="cs-CZ" dirty="0"/>
              <a:t> přispívají ke vzniku nemocí nebo naopak k udržení zdraví.</a:t>
            </a:r>
          </a:p>
        </p:txBody>
      </p:sp>
    </p:spTree>
    <p:extLst>
      <p:ext uri="{BB962C8B-B14F-4D97-AF65-F5344CB8AC3E}">
        <p14:creationId xmlns:p14="http://schemas.microsoft.com/office/powerpoint/2010/main" val="41384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E58F6-9A9F-3888-2ACE-66C68D2B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Expozom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6DEF7-8374-62D4-4E4D-A8595D952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33FA5-D613-4AA2-D616-A782F889E8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 bwMode="auto">
          <a:xfrm>
            <a:off x="1433440" y="1809171"/>
            <a:ext cx="4500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315B1-E4FC-B8A3-567C-2FCF1F39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44" y="1825625"/>
            <a:ext cx="4500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67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21764</TotalTime>
  <Words>3261</Words>
  <Application>Microsoft Office PowerPoint</Application>
  <PresentationFormat>Widescreen</PresentationFormat>
  <Paragraphs>297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Motiv Office</vt:lpstr>
      <vt:lpstr> Úvod do expozomu a expozomových studií </vt:lpstr>
      <vt:lpstr>Žijeme v blahobytu. Co nás trápí?</vt:lpstr>
      <vt:lpstr>Proč jsme pořád nemocní, i když už máme antibiotika a další léky?</vt:lpstr>
      <vt:lpstr>Když jeden problém zmizí a další se hned objeví</vt:lpstr>
      <vt:lpstr>Je odpovědí expozom?</vt:lpstr>
      <vt:lpstr>Expozomové studie</vt:lpstr>
      <vt:lpstr>Je odpovědí expozom?</vt:lpstr>
      <vt:lpstr>Expozomové studie</vt:lpstr>
      <vt:lpstr>Expozom</vt:lpstr>
      <vt:lpstr>Ale vezměme to hezky popořádku: Typy epidemiologických studií</vt:lpstr>
      <vt:lpstr>Dělení epidemiologických studií</vt:lpstr>
      <vt:lpstr>Dělení epidemiologických studií</vt:lpstr>
      <vt:lpstr>Epidemiologické studie: Dle zvolené metodologie </vt:lpstr>
      <vt:lpstr>Epidemiologické studie: Dle zvolené metodologie </vt:lpstr>
      <vt:lpstr>Epidemiologické studie: Dle časové posloupnosti</vt:lpstr>
      <vt:lpstr>Epidemiologické studie: Dle časové posloupnosti</vt:lpstr>
      <vt:lpstr>Prospektivní x Retrospektivní studie</vt:lpstr>
      <vt:lpstr>Epidemiologické studie: Dle účelu</vt:lpstr>
      <vt:lpstr>Epidemiologické studie: Dle účelu</vt:lpstr>
      <vt:lpstr>Epidemiologické studie: Dle způsobu získávání dat</vt:lpstr>
      <vt:lpstr>Epidemiologické studie: Dle způsobu získávání dat</vt:lpstr>
      <vt:lpstr>Epidemiologické studie: Dle způsobu získávání dat</vt:lpstr>
      <vt:lpstr>Studie založené na jednotlivcích</vt:lpstr>
      <vt:lpstr>PowerPoint Presentation</vt:lpstr>
      <vt:lpstr>Experimentální studie</vt:lpstr>
      <vt:lpstr>Hierarchie epidemiologických studií</vt:lpstr>
      <vt:lpstr>Expozomové studie využívají metody různých epidemiologických studií</vt:lpstr>
      <vt:lpstr>Současný expozom</vt:lpstr>
      <vt:lpstr>Expozomové studie jsou o spolupráci</vt:lpstr>
      <vt:lpstr>Multioborovost je klíčová</vt:lpstr>
      <vt:lpstr>Jednotlivé vědní směry:</vt:lpstr>
      <vt:lpstr>Jednotlivé vědní směry:</vt:lpstr>
      <vt:lpstr>Data v exposomových studiích</vt:lpstr>
      <vt:lpstr>Typy dat: Tvrdá vs. měkká data</vt:lpstr>
      <vt:lpstr>Typy dat: Tvrdá vs. měkká data</vt:lpstr>
      <vt:lpstr>Jak data získáváme?</vt:lpstr>
      <vt:lpstr>Jak data získáváme?</vt:lpstr>
      <vt:lpstr>Jak data získáváme?</vt:lpstr>
      <vt:lpstr>Jak data získáváme?</vt:lpstr>
      <vt:lpstr>Jak data získáváme?</vt:lpstr>
      <vt:lpstr>Jak data získáváme?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Úvod do expozomu a expozomových studií </dc:title>
  <dc:creator>Petra Vídeňská</dc:creator>
  <cp:lastModifiedBy>Eva Budinská</cp:lastModifiedBy>
  <cp:revision>14</cp:revision>
  <dcterms:created xsi:type="dcterms:W3CDTF">2024-10-16T11:49:58Z</dcterms:created>
  <dcterms:modified xsi:type="dcterms:W3CDTF">2024-11-01T10:40:03Z</dcterms:modified>
</cp:coreProperties>
</file>