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5" r:id="rId2"/>
  </p:sldIdLst>
  <p:sldSz cx="9144000" cy="6858000" type="screen4x3"/>
  <p:notesSz cx="6858000" cy="9144000"/>
  <p:custDataLst>
    <p:tags r:id="rId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1192D0F-50A1-AFB6-4623-219713C9FEB0}" name="Cvanová Michaela RNDr." initials="CMR" userId="S::uzucvanovam@mznet.cz::005f6f83-480f-46b8-a8c0-5693742f3d5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8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656" autoAdjust="0"/>
  </p:normalViewPr>
  <p:slideViewPr>
    <p:cSldViewPr snapToGrid="0">
      <p:cViewPr varScale="1">
        <p:scale>
          <a:sx n="72" d="100"/>
          <a:sy n="72" d="100"/>
        </p:scale>
        <p:origin x="1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D6832A-E672-49D4-B2BF-8ADB88AD040F}" type="datetimeFigureOut">
              <a:rPr lang="cs-CZ" smtClean="0"/>
              <a:t>07.10.2024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398D-CDA8-4D64-A1ED-CAAB3EF08B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388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2E398D-CDA8-4D64-A1ED-CAAB3EF08BCB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642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1" y="6391277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6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200" b="1" cap="all" spc="188" baseline="0">
                <a:solidFill>
                  <a:schemeClr val="tx2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315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07.10.2024</a:t>
            </a:fld>
            <a:endParaRPr lang="cs-CZ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9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19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4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</p:spTree>
    <p:extLst>
      <p:ext uri="{BB962C8B-B14F-4D97-AF65-F5344CB8AC3E}">
        <p14:creationId xmlns:p14="http://schemas.microsoft.com/office/powerpoint/2010/main" val="3840076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6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7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584" y="6424438"/>
            <a:ext cx="410977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07.10.2024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683568" y="644666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Jarkovský, L. Brožová</a:t>
            </a:r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586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2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6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4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750"/>
              </a:spcAft>
              <a:buFontTx/>
              <a:buNone/>
              <a:defRPr sz="1200">
                <a:solidFill>
                  <a:srgbClr val="FFFFFF"/>
                </a:solidFill>
              </a:defRPr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4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6" y="640556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07.10.2024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6" y="6410327"/>
            <a:ext cx="3584575" cy="366713"/>
          </a:xfrm>
        </p:spPr>
        <p:txBody>
          <a:bodyPr/>
          <a:lstStyle>
            <a:lvl1pPr>
              <a:defRPr sz="675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  <p:extLst>
      <p:ext uri="{BB962C8B-B14F-4D97-AF65-F5344CB8AC3E}">
        <p14:creationId xmlns:p14="http://schemas.microsoft.com/office/powerpoint/2010/main" val="1657772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EECD9-9A9D-4ED8-B720-9447A17C5920}" type="datetime1">
              <a:rPr lang="cs-CZ"/>
              <a:pPr>
                <a:defRPr/>
              </a:pPr>
              <a:t>07.10.2024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9A55-5082-4E29-A7D1-942C4EE896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18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2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6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1" y="6405565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5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07.10.2024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7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7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35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5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2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4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76456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75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2475" b="1">
          <a:solidFill>
            <a:srgbClr val="7B9899"/>
          </a:solidFill>
          <a:latin typeface="Calibri" pitchFamily="34" charset="0"/>
        </a:defRPr>
      </a:lvl9pPr>
    </p:titleStyle>
    <p:bodyStyle>
      <a:lvl1pPr marL="204788" indent="-2047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410766" indent="-2047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16744" indent="-17145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822722" indent="-17145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23444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77340" indent="-13716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783080" indent="-13716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05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46FD9-0CC3-4CAF-B327-4484D6AC7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Orientační plán cvičení</a:t>
            </a:r>
            <a:endParaRPr lang="en-US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4C454CC-8C23-476F-AEAC-AB016E536A86}"/>
              </a:ext>
            </a:extLst>
          </p:cNvPr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301625" y="1587975"/>
            <a:ext cx="8534400" cy="5130167"/>
          </a:xfrm>
        </p:spPr>
        <p:txBody>
          <a:bodyPr/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24.0</a:t>
            </a: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50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1.10.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Práce v softwaru R (</a:t>
            </a:r>
            <a:r>
              <a:rPr lang="cs-CZ" sz="15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8.10. </a:t>
            </a:r>
            <a:r>
              <a:rPr lang="cs-CZ" sz="15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15.10.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Testování hypotéz 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Jednorozměrné statistické testy (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22.10.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Asociační matice (</a:t>
            </a:r>
            <a:r>
              <a:rPr lang="cs-CZ" sz="15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29.10. </a:t>
            </a:r>
            <a:r>
              <a:rPr lang="cs-CZ" sz="15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Shluková analýza (</a:t>
            </a:r>
            <a:r>
              <a:rPr lang="cs-CZ" sz="15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3h</a:t>
            </a:r>
            <a:r>
              <a:rPr lang="cs-CZ" sz="150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cvičení</a:t>
            </a:r>
            <a:r>
              <a:rPr lang="cs-CZ" sz="15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to jsou podzimní prázdniny, mohlo by být online??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5.11. </a:t>
            </a:r>
            <a:r>
              <a:rPr lang="cs-CZ" sz="15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  <a:endParaRPr lang="cs-CZ" sz="15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12.11. </a:t>
            </a:r>
            <a:r>
              <a:rPr lang="cs-CZ" sz="1500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Písemka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19</a:t>
            </a: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.11. </a:t>
            </a:r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Analýza hlavních komponent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26.11.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statní ordinační metody (</a:t>
            </a:r>
            <a:r>
              <a:rPr lang="cs-CZ" sz="15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 cvičení</a:t>
            </a:r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3.12.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přednáška</a:t>
            </a: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10.12.</a:t>
            </a:r>
            <a:r>
              <a:rPr lang="cs-CZ" sz="15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Diskriminační analýza</a:t>
            </a:r>
            <a:r>
              <a:rPr lang="en-US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15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3h cvičení</a:t>
            </a:r>
            <a:r>
              <a:rPr lang="cs-CZ" sz="15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cs-CZ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5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17.12. </a:t>
            </a:r>
            <a:r>
              <a:rPr lang="cs-CZ" sz="1500" dirty="0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Písemka II.</a:t>
            </a:r>
            <a:endParaRPr lang="en-US" sz="1500" dirty="0">
              <a:effectLst/>
              <a:highlight>
                <a:srgbClr val="00FFFF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500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5232752-8893-46F6-BC48-F53A5F87B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Vytvořil Institut biostatistiky a analýz, Masarykova univerzita </a:t>
            </a:r>
            <a:br>
              <a:rPr lang="cs-CZ"/>
            </a:br>
            <a:r>
              <a:rPr lang="cs-CZ"/>
              <a:t>J. Jarkovský, L. Brožová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966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CUSTOMSORTGLOBALLY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FAB_SHAPECONDITIONMETACTIONDELETE" val="True"/>
  <p:tag name="SLIDEFAB_RESIZEMODE" val="1"/>
  <p:tag name="SLIDEFAB_EXPORTMODE" val="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2633</TotalTime>
  <Words>114</Words>
  <Application>Microsoft Office PowerPoint</Application>
  <PresentationFormat>Předvádění na obrazovce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Wingdings</vt:lpstr>
      <vt:lpstr>Wingdings 2</vt:lpstr>
      <vt:lpstr>Administrativní</vt:lpstr>
      <vt:lpstr>Orientační plán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Orientační plán cvičení</dc:title>
  <dc:creator>Cvanová Michaela RNDr.</dc:creator>
  <cp:lastModifiedBy>Simona Littnerová</cp:lastModifiedBy>
  <cp:revision>16</cp:revision>
  <dcterms:created xsi:type="dcterms:W3CDTF">2022-09-20T08:00:10Z</dcterms:created>
  <dcterms:modified xsi:type="dcterms:W3CDTF">2024-10-07T19:22:26Z</dcterms:modified>
</cp:coreProperties>
</file>