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248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50A22-4EE1-ACFB-0B70-AB92B73BCC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068BAC5-4727-4FF0-D01C-967B77126C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00FBB4-5C88-85C6-1131-20B94C138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9C70-E442-44BD-A4D1-7BFC00F787A0}" type="datetimeFigureOut">
              <a:rPr lang="cs-CZ" smtClean="0"/>
              <a:pPr/>
              <a:t>24.09.2024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1AD764-AF72-C06F-6A4B-4594B505D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AAA4FA-B8AA-A7BF-A171-7831374C4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3B28-5F5D-4AAA-BE7B-D23029D5B7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019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31ADDF-F791-A259-8B81-8F7AD9EFF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F37C07C-5D7B-285B-8DD1-0CDF186ABF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E7AEEC-B726-CA8C-D06B-FF239568A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9C70-E442-44BD-A4D1-7BFC00F787A0}" type="datetimeFigureOut">
              <a:rPr lang="cs-CZ" smtClean="0"/>
              <a:pPr/>
              <a:t>24.09.2024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48BD21-6253-4FC2-1878-E6443A43A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44DD17-8AB0-6E36-72C6-A9C4AF193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3B28-5F5D-4AAA-BE7B-D23029D5B7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8277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89845F4-6040-83A2-A304-1CD3795690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8559BFD-A7B0-9AFD-C668-E229C3F4F2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363D12-B49F-8FD1-FBE4-3FAAD3CC0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9C70-E442-44BD-A4D1-7BFC00F787A0}" type="datetimeFigureOut">
              <a:rPr lang="cs-CZ" smtClean="0"/>
              <a:pPr/>
              <a:t>24.09.2024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4115A3-6B23-E595-7E5F-535D73CBF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B0546F-04A9-1838-FFC1-039197F78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3B28-5F5D-4AAA-BE7B-D23029D5B7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527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C6FC1E-45D3-9E97-811F-2EC7AFC92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7065E6-07D1-072A-6EAF-4B280920A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32C0E5-B5E0-A387-76F2-5EE940F16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9C70-E442-44BD-A4D1-7BFC00F787A0}" type="datetimeFigureOut">
              <a:rPr lang="cs-CZ" smtClean="0"/>
              <a:pPr/>
              <a:t>24.09.2024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066719-2DA4-11B5-5739-1FBB3D1D5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E93077-66FB-A82B-9CF2-81DDA0929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3B28-5F5D-4AAA-BE7B-D23029D5B7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486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740DFD-AF64-FC77-43FB-4B2D4DC3E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CFBB5FA-EA0F-AE6A-DAD1-D0AD89B4A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11642A-F000-EB0C-2630-0371A3E9F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9C70-E442-44BD-A4D1-7BFC00F787A0}" type="datetimeFigureOut">
              <a:rPr lang="cs-CZ" smtClean="0"/>
              <a:pPr/>
              <a:t>24.09.2024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F72F4C-ACC7-D19D-085E-2BCC42BE7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B27FB3-6A12-3774-8397-208057844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3B28-5F5D-4AAA-BE7B-D23029D5B7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611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BFE299-E41B-2843-FB9D-E7F311F08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F2F060-EEDC-5FE3-F07A-4A5D856888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1589822-0EE8-F62B-B4AE-33FE39024E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F6B9068-F376-9EFB-5432-6D26AF44A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9C70-E442-44BD-A4D1-7BFC00F787A0}" type="datetimeFigureOut">
              <a:rPr lang="cs-CZ" smtClean="0"/>
              <a:pPr/>
              <a:t>24.09.2024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34AAC22-8133-19E2-7AB7-3B3A53CC3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07A5870-DA60-9DB3-58BA-8E9F6B172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3B28-5F5D-4AAA-BE7B-D23029D5B7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999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8F1D0A-B471-A1CF-662F-F35F7C784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A487843-67C5-9848-2C3E-B97E6A298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E977C4B-61CE-E74F-BBA8-6B803F1EAB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122E243-9F0B-21EA-02D3-396D81588F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3B846C4-1A75-E254-6A65-3B6DA85E96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8BC3291-0728-924B-46CE-BCDB64D9A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9C70-E442-44BD-A4D1-7BFC00F787A0}" type="datetimeFigureOut">
              <a:rPr lang="cs-CZ" smtClean="0"/>
              <a:pPr/>
              <a:t>24.09.2024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FDCAAE6-2726-850B-65AF-A2ABC188A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C2B958B-40B1-D94F-5432-57AC4D5D5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3B28-5F5D-4AAA-BE7B-D23029D5B7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266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2B0212-1C55-7357-6320-1D97C9A8E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73DD6DE-99A8-386A-92AF-3D6E6916C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9C70-E442-44BD-A4D1-7BFC00F787A0}" type="datetimeFigureOut">
              <a:rPr lang="cs-CZ" smtClean="0"/>
              <a:pPr/>
              <a:t>24.09.2024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EA5D880-C4A7-22B7-CB66-27D0578A0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BD2F1E5-C0F5-57EC-DC5A-126D39CF1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3B28-5F5D-4AAA-BE7B-D23029D5B7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134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202EDC1-F933-ABE3-2930-DCBE9B37B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9C70-E442-44BD-A4D1-7BFC00F787A0}" type="datetimeFigureOut">
              <a:rPr lang="cs-CZ" smtClean="0"/>
              <a:pPr/>
              <a:t>24.09.2024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34AD703-D691-2B78-9AC5-9FAA2F46B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F1DCF85-57E3-0F2F-44D2-D865270E3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3B28-5F5D-4AAA-BE7B-D23029D5B7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618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1900C6-9832-EFE4-D1C6-181435072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A9A2F2-C32C-AF81-0E2A-F545262CF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86CB727-CA0A-5306-244C-01BFFFE92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EA3F414-FDF6-1419-86D8-3544B5112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9C70-E442-44BD-A4D1-7BFC00F787A0}" type="datetimeFigureOut">
              <a:rPr lang="cs-CZ" smtClean="0"/>
              <a:pPr/>
              <a:t>24.09.2024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2E9773A-D0FB-72AA-4C64-DAE3713FF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1A61AAA-FCEA-AD35-0600-6D4963C3C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3B28-5F5D-4AAA-BE7B-D23029D5B7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563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F736F3-DCA7-F248-52A7-F1C215679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EFF5751-98D6-1FF5-5DCE-864721AF07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5288D6F-E45E-9B24-87C2-F8DA4FF0D4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132120E-80AC-543E-66B7-CC23F3847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09C70-E442-44BD-A4D1-7BFC00F787A0}" type="datetimeFigureOut">
              <a:rPr lang="cs-CZ" smtClean="0"/>
              <a:pPr/>
              <a:t>24.09.2024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03B8BB9-9ED5-0D39-D4C3-3408F8FEF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4EF63EC-3842-CB77-61AA-E055E9995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3B28-5F5D-4AAA-BE7B-D23029D5B7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976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79C3066-238F-F8B8-576E-30D618D6B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3228392-FC67-4DC3-CE45-4D94A8024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734E44-D6B5-2ABB-FAF7-91EA6123BD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09C70-E442-44BD-A4D1-7BFC00F787A0}" type="datetimeFigureOut">
              <a:rPr lang="cs-CZ" smtClean="0"/>
              <a:pPr/>
              <a:t>24.09.2024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DF234B-37D3-CAD3-0AD8-554492CA53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CB9B29-9C29-50D0-4769-A081DF61D0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E3B28-5F5D-4AAA-BE7B-D23029D5B7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772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2">
            <a:extLst>
              <a:ext uri="{FF2B5EF4-FFF2-40B4-BE49-F238E27FC236}">
                <a16:creationId xmlns:a16="http://schemas.microsoft.com/office/drawing/2014/main" id="{A6F96183-BD28-9A47-8D89-7332EF1A58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3600" b="1"/>
              <a:t>Úlohy - </a:t>
            </a:r>
            <a:r>
              <a:rPr lang="cs-CZ" altLang="cs-CZ" sz="3600" b="1">
                <a:solidFill>
                  <a:srgbClr val="FF0000"/>
                </a:solidFill>
              </a:rPr>
              <a:t>odevzdat mailem</a:t>
            </a:r>
            <a:endParaRPr lang="cs-CZ" altLang="cs-CZ" sz="3600">
              <a:solidFill>
                <a:srgbClr val="FF0000"/>
              </a:solidFill>
            </a:endParaRPr>
          </a:p>
        </p:txBody>
      </p:sp>
      <p:pic>
        <p:nvPicPr>
          <p:cNvPr id="87046" name="Picture 5">
            <a:extLst>
              <a:ext uri="{FF2B5EF4-FFF2-40B4-BE49-F238E27FC236}">
                <a16:creationId xmlns:a16="http://schemas.microsoft.com/office/drawing/2014/main" id="{A76D35E0-A71C-C8B1-F717-9E4167C56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758405"/>
            <a:ext cx="833755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7" name="Text Box 6">
            <a:extLst>
              <a:ext uri="{FF2B5EF4-FFF2-40B4-BE49-F238E27FC236}">
                <a16:creationId xmlns:a16="http://schemas.microsoft.com/office/drawing/2014/main" id="{30ED8B59-4335-E9B1-86D5-B3AC978D1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0705" y="2311413"/>
            <a:ext cx="9541079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dirty="0"/>
              <a:t>Úloha 1: Vypočítejte poměr atomů na hladině B n = 2  ku hladině A n = 1 pro vodíkové atomy  v případě tří hvězd s povrchovými teplotami, Slunce - 5 800 K, Sírius A - 10 000 K, </a:t>
            </a:r>
            <a:r>
              <a:rPr lang="cs-CZ" altLang="cs-CZ" sz="2000" dirty="0" err="1"/>
              <a:t>Spica</a:t>
            </a:r>
            <a:r>
              <a:rPr lang="cs-CZ" altLang="cs-CZ" sz="2000" dirty="0"/>
              <a:t> A - 25 300 K, jestliže všechny mají stejný obsah vodíku.  Stanovte procentuálně stupeň excitace pro hvězdy, jestliže je známo  </a:t>
            </a:r>
            <a:endParaRPr lang="cs-CZ" altLang="cs-CZ" sz="2000" b="1" i="1" dirty="0"/>
          </a:p>
        </p:txBody>
      </p:sp>
      <p:pic>
        <p:nvPicPr>
          <p:cNvPr id="87048" name="Picture 9">
            <a:extLst>
              <a:ext uri="{FF2B5EF4-FFF2-40B4-BE49-F238E27FC236}">
                <a16:creationId xmlns:a16="http://schemas.microsoft.com/office/drawing/2014/main" id="{C85914C7-715D-3C20-C1A7-EEE615E67C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297799"/>
            <a:ext cx="2790825" cy="262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63161" y="4528771"/>
            <a:ext cx="9673573" cy="1578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6">
            <a:extLst>
              <a:ext uri="{FF2B5EF4-FFF2-40B4-BE49-F238E27FC236}">
                <a16:creationId xmlns:a16="http://schemas.microsoft.com/office/drawing/2014/main" id="{30ED8B59-4335-E9B1-86D5-B3AC978D1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0706" y="4081598"/>
            <a:ext cx="954107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000" dirty="0"/>
              <a:t>Úloha 2:</a:t>
            </a:r>
            <a:endParaRPr lang="cs-CZ" altLang="cs-CZ" sz="2000" b="1" i="1" dirty="0"/>
          </a:p>
        </p:txBody>
      </p:sp>
    </p:spTree>
  </p:cSld>
  <p:clrMapOvr>
    <a:masterClrMapping/>
  </p:clrMapOvr>
  <p:transition advTm="2400">
    <p:blinds/>
  </p:transition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73</Words>
  <Application>Microsoft Office PowerPoint</Application>
  <PresentationFormat>Širokoúhlá obrazovka</PresentationFormat>
  <Paragraphs>3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Štefl</dc:creator>
  <cp:lastModifiedBy>Vladimír Štefl</cp:lastModifiedBy>
  <cp:revision>5</cp:revision>
  <dcterms:created xsi:type="dcterms:W3CDTF">2023-09-14T10:29:43Z</dcterms:created>
  <dcterms:modified xsi:type="dcterms:W3CDTF">2024-09-24T06:31:00Z</dcterms:modified>
</cp:coreProperties>
</file>