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3.xml" ContentType="application/vnd.openxmlformats-officedocument.presentationml.notesSlide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63" r:id="rId3"/>
    <p:sldId id="257" r:id="rId4"/>
    <p:sldId id="280" r:id="rId5"/>
    <p:sldId id="272" r:id="rId6"/>
    <p:sldId id="281" r:id="rId7"/>
    <p:sldId id="258" r:id="rId8"/>
    <p:sldId id="259" r:id="rId9"/>
    <p:sldId id="260" r:id="rId10"/>
    <p:sldId id="261" r:id="rId11"/>
    <p:sldId id="275" r:id="rId12"/>
    <p:sldId id="277" r:id="rId13"/>
    <p:sldId id="278" r:id="rId14"/>
    <p:sldId id="279" r:id="rId15"/>
    <p:sldId id="276" r:id="rId16"/>
    <p:sldId id="262" r:id="rId17"/>
    <p:sldId id="264" r:id="rId18"/>
    <p:sldId id="297" r:id="rId19"/>
    <p:sldId id="295" r:id="rId20"/>
    <p:sldId id="296" r:id="rId21"/>
    <p:sldId id="298" r:id="rId22"/>
    <p:sldId id="318" r:id="rId23"/>
    <p:sldId id="265" r:id="rId24"/>
    <p:sldId id="289" r:id="rId25"/>
    <p:sldId id="290" r:id="rId26"/>
    <p:sldId id="266" r:id="rId27"/>
    <p:sldId id="267" r:id="rId28"/>
    <p:sldId id="284" r:id="rId29"/>
    <p:sldId id="285" r:id="rId30"/>
    <p:sldId id="286" r:id="rId31"/>
    <p:sldId id="268" r:id="rId32"/>
    <p:sldId id="288" r:id="rId33"/>
    <p:sldId id="269" r:id="rId34"/>
    <p:sldId id="287" r:id="rId35"/>
    <p:sldId id="270" r:id="rId36"/>
    <p:sldId id="310" r:id="rId37"/>
    <p:sldId id="308" r:id="rId38"/>
    <p:sldId id="309" r:id="rId39"/>
    <p:sldId id="283" r:id="rId40"/>
    <p:sldId id="293" r:id="rId41"/>
    <p:sldId id="311" r:id="rId42"/>
    <p:sldId id="312" r:id="rId43"/>
    <p:sldId id="313" r:id="rId44"/>
    <p:sldId id="314" r:id="rId45"/>
    <p:sldId id="271" r:id="rId46"/>
    <p:sldId id="294" r:id="rId47"/>
    <p:sldId id="307" r:id="rId48"/>
    <p:sldId id="282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16" r:id="rId58"/>
    <p:sldId id="317" r:id="rId59"/>
    <p:sldId id="320" r:id="rId60"/>
    <p:sldId id="321" r:id="rId6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9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0:36.5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8F145A9-F41F-42A9-88A5-BB1E28EBD851}" emma:medium="tactile" emma:mode="ink">
          <msink:context xmlns:msink="http://schemas.microsoft.com/ink/2010/main" type="writingRegion" rotatedBoundingBox="9118,4005 9541,4005 9541,4721 9118,4721"/>
        </emma:interpretation>
      </emma:emma>
    </inkml:annotationXML>
    <inkml:traceGroup>
      <inkml:annotationXML>
        <emma:emma xmlns:emma="http://www.w3.org/2003/04/emma" version="1.0">
          <emma:interpretation id="{E5893C94-BCCC-495D-AFB8-75F85ED4A5FE}" emma:medium="tactile" emma:mode="ink">
            <msink:context xmlns:msink="http://schemas.microsoft.com/ink/2010/main" type="paragraph" rotatedBoundingBox="9118,4005 9541,4005 9541,4721 9118,47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FCD21A-8C6B-4132-AAD2-F91A466281C1}" emma:medium="tactile" emma:mode="ink">
              <msink:context xmlns:msink="http://schemas.microsoft.com/ink/2010/main" type="line" rotatedBoundingBox="9118,4005 9541,4005 9541,4721 9118,4721"/>
            </emma:interpretation>
          </emma:emma>
        </inkml:annotationXML>
        <inkml:traceGroup>
          <inkml:annotationXML>
            <emma:emma xmlns:emma="http://www.w3.org/2003/04/emma" version="1.0">
              <emma:interpretation id="{CD6AC0BC-C840-414E-96F7-EDA2E5806D20}" emma:medium="tactile" emma:mode="ink">
                <msink:context xmlns:msink="http://schemas.microsoft.com/ink/2010/main" type="inkWord" rotatedBoundingBox="9118,4005 9541,4005 9541,4721 9118,472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2708 830 0,'0'-32'16,"0"-34"46,0 34-30,0-33-1,0 32-16,98 33-15,-98-98 16,33 98-16,-33-97 16,97 97-16,-97-65 0,33 65 15,-33-65-15,0 97 78,0 33-62,0 33 0,65-98-16,-65 98 15,0-33 1,0 32 0,0 1-16,0-33 15,0 0 1,-33-65-1,33 33 1,-32-33 15</inkml:trace>
          <inkml:trace contextRef="#ctx0" brushRef="#br0" timeOffset="280.336">2611 830 0,'0'-32'0,"0"-34"31,32 34 0,66 32-15,-33 0 0,0 0-1,0 0 1,-65 65 31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5:43.82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E7173D-E14E-41BA-9C6A-0FAE4D2C5A0E}" emma:medium="tactile" emma:mode="ink">
          <msink:context xmlns:msink="http://schemas.microsoft.com/ink/2010/main" type="writingRegion" rotatedBoundingBox="21244,8238 23349,11007 22830,11402 20725,8632"/>
        </emma:interpretation>
      </emma:emma>
    </inkml:annotationXML>
    <inkml:traceGroup>
      <inkml:annotationXML>
        <emma:emma xmlns:emma="http://www.w3.org/2003/04/emma" version="1.0">
          <emma:interpretation id="{FD0ED3AF-8265-4EEF-B245-EEA831F63751}" emma:medium="tactile" emma:mode="ink">
            <msink:context xmlns:msink="http://schemas.microsoft.com/ink/2010/main" type="paragraph" rotatedBoundingBox="21244,8238 23349,11007 22830,11402 20725,86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1B2DD6-4FEC-4478-BA84-8F7D59A3EBBD}" emma:medium="tactile" emma:mode="ink">
              <msink:context xmlns:msink="http://schemas.microsoft.com/ink/2010/main" type="line" rotatedBoundingBox="21244,8238 23349,11007 22830,11402 20725,8632"/>
            </emma:interpretation>
          </emma:emma>
        </inkml:annotationXML>
        <inkml:traceGroup>
          <inkml:annotationXML>
            <emma:emma xmlns:emma="http://www.w3.org/2003/04/emma" version="1.0">
              <emma:interpretation id="{D2FB3A51-38DF-47C1-802F-DA80180C551A}" emma:medium="tactile" emma:mode="ink">
                <msink:context xmlns:msink="http://schemas.microsoft.com/ink/2010/main" type="inkWord" rotatedBoundingBox="20817,8844 20916,8394 21076,8429 20977,887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52 15 0,'0'-25'31,"0"76"79,0 0-95,0 0 1,0 1-16,0-27 16,0 27-16,0-27 15,-51 52 1,51-25 0,0-27-1,0-76 48</inkml:trace>
          <inkml:trace contextRef="#ctx0" brushRef="#br0" timeOffset="312.9828">-127 349 0,'51'0'79,"0"0"-64,-25 0 1,-26 25 93</inkml:trace>
        </inkml:traceGroup>
        <inkml:traceGroup>
          <inkml:annotationXML>
            <emma:emma xmlns:emma="http://www.w3.org/2003/04/emma" version="1.0">
              <emma:interpretation id="{C2904CB0-3868-4A49-829E-D47F0C022822}" emma:medium="tactile" emma:mode="ink">
                <msink:context xmlns:msink="http://schemas.microsoft.com/ink/2010/main" type="inkWord" rotatedBoundingBox="21532,8954 21733,9219 21679,9260 21477,8996"/>
              </emma:interpretation>
              <emma:one-of disjunction-type="recognition" id="oneOf1"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=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m</emma:literal>
                </emma:interpretation>
                <emma:interpretation id="interp5" emma:lang="" emma:confidence="0">
                  <emma:literal>#</emma:literal>
                </emma:interpretation>
              </emma:one-of>
            </emma:emma>
          </inkml:annotationXML>
          <inkml:trace contextRef="#ctx0" brushRef="#br0" timeOffset="60967.0278">540 554 0,'51'0'110,"-51"51"-95,51 26 1,-51-51 0,52-26-1,-52 51 1,25-51-16,-25 52 16,0-27 30</inkml:trace>
        </inkml:traceGroup>
        <inkml:traceGroup>
          <inkml:annotationXML>
            <emma:emma xmlns:emma="http://www.w3.org/2003/04/emma" version="1.0">
              <emma:interpretation id="{69A47250-EE28-4691-819E-5A747724EFD0}" emma:medium="tactile" emma:mode="ink">
                <msink:context xmlns:msink="http://schemas.microsoft.com/ink/2010/main" type="inkWord" rotatedBoundingBox="21710,8851 21831,9010 21467,9287 21346,9127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60334.9718">848 554 0,'-26'0'172,"26"51"-172,-26-51 15,26 26-15,-51-26 0,51 51 16,-51-51-1,25 52 1,-25-52 0,51 25-1,-52-25 17,52 52-17,-25-52 1,25 25-1,-52-25 48</inkml:trace>
          <inkml:trace contextRef="#ctx0" brushRef="#br0" timeOffset="58309.0514">617 528 0,'25'0'93,"-25"26"-93,26-26 16,-26 51 0,51-51-1,-51 26 1,0 25 0</inkml:trace>
          <inkml:trace contextRef="#ctx0" brushRef="#br0" timeOffset="57491.8809">617 682 0</inkml:trace>
          <inkml:trace contextRef="#ctx0" brushRef="#br0" timeOffset="57972.7001">745 631 0,'-51'0'78,"51"26"-62,-26-26 0,26 25-1,0 27 1,-51-52 0,51 25-1</inkml:trace>
        </inkml:traceGroup>
        <inkml:traceGroup>
          <inkml:annotationXML>
            <emma:emma xmlns:emma="http://www.w3.org/2003/04/emma" version="1.0">
              <emma:interpretation id="{779220CF-DDAA-441C-BC10-3D10740C4A6C}" emma:medium="tactile" emma:mode="ink">
                <msink:context xmlns:msink="http://schemas.microsoft.com/ink/2010/main" type="inkWord" rotatedBoundingBox="22962,10749 23228,11099 22920,11333 22654,10982">
                  <msink:destinationLink direction="with" ref="{D9729E20-4B4C-40E6-AEA5-45ADFE3C1DCA}"/>
                  <msink:destinationLink direction="with" ref="{5BDA8C26-08CD-4210-8185-2ED247396619}"/>
                </msink:context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42795.1195">2002 2453 0,'0'-52'31,"0"1"1,0 25 14,0 78 95,0-1-125,0-25-1,0 25 1,0-25 0,0 25-1,0 0 1,0-25-1,0 25 1,0-25 0,0 25-1,-26-51 1,26 51 0,0-25 15</inkml:trace>
          <inkml:trace contextRef="#ctx0" brushRef="#br0" timeOffset="43158.0045">1848 2760 0,'26'0'78,"25"0"-62,52 0 0,-52 0-1,-25 0-15,25 0 16,-51-25-1,-26 25 48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56.99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811B57C-4C5D-4700-A133-01F226D54C0B}" emma:medium="tactile" emma:mode="ink">
          <msink:context xmlns:msink="http://schemas.microsoft.com/ink/2010/main" type="inkDrawing" rotatedBoundingBox="2420,10469 3868,10196 4037,11091 2589,11364" semanticType="callout" shapeName="Other">
            <msink:sourceLink direction="with" ref="{5CA1D147-7F7B-4483-B551-3A019CD8AE39}"/>
            <msink:sourceLink direction="with" ref="{A1F4B6F3-AFF7-4AAF-B640-C2704727A75A}"/>
          </msink:context>
        </emma:interpretation>
      </emma:emma>
    </inkml:annotationXML>
    <inkml:trace contextRef="#ctx0" brushRef="#br0">554 5667 0,'0'-33'47,"0"-32"-16,32 65-15,-32-33 62,65-32-47,-65 0-15,65 65 0,-65-33-1,33 33-15,-33-65 16,65 65-16,-65-32 16,65 32-16,-65-65 15,33 65-15,-33-66 16,65 66-16,0-32 15,-32-33 1,32 0 0,0 65-1,-65-33 1,32 33-16,34 0 16,-1-65-1,-33 65 16,33 0 1,33-65-17,-65 65-15,64 0 16,-31 0 0,-34 0 15,33 65 0,-65 0-15,0 33-1,65-33 1,-65 33 15,65-1-15,-65-64-16,0 32 15,0 0 1,0-32 0,0 32-1,0-33 1,0 34 0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22.26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B19E3CD-CD90-482F-8946-F746E0B3D7E3}" emma:medium="tactile" emma:mode="ink">
          <msink:context xmlns:msink="http://schemas.microsoft.com/ink/2010/main" type="inkDrawing" rotatedBoundingBox="3921,10196 6135,10720 6111,10822 3897,10298" semanticType="callout" shapeName="Other">
            <msink:sourceLink direction="with" ref="{5CA1D147-7F7B-4483-B551-3A019CD8AE39}"/>
            <msink:sourceLink direction="with" ref="{A1F4B6F3-AFF7-4AAF-B640-C2704727A75A}"/>
          </msink:context>
        </emma:interpretation>
      </emma:emma>
    </inkml:annotationXML>
    <inkml:trace contextRef="#ctx0" brushRef="#br0">1921 4820 0,'65'0'203,"-32"0"-156,32 0 0,-32 0-16,32 65 31,0-65-30,-32 0-17,32 0 17,-65 65-1,32-65-31,33 0 203,-65 33-187,65-33 62,-32 0-47,32 0 0,-32 0-15,32 0 15,-65 65-31,65-65 31,-32 0 1,32 0-1,-33 0 0,66 0-15,-33 0-1,-32 0 17,32 65-17,0-65 16,-33 0-15,34 0 15,-1 0 1,-33 0-17,33 65 1,1-65-1,-34 0 17,-32 33-17,65-33-15,-32 0 32,64 0-1,-31 0-16,-66 65-15,32-65 32,33 65-1,0-65-15,-32 0 15,32 0 94,-32 0-110,-98 0 79,65 32-94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52.30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5277E7A-CD27-4D05-8FD4-03DC9E059F01}" emma:medium="tactile" emma:mode="ink">
          <msink:context xmlns:msink="http://schemas.microsoft.com/ink/2010/main" type="inkDrawing" rotatedBoundingBox="13823,16310 26325,15135 26358,15492 13856,16667" shapeName="Other"/>
        </emma:interpretation>
      </emma:emma>
    </inkml:annotationXML>
    <inkml:trace contextRef="#ctx0" brushRef="#br0">326 1322 0,'-65'-32'0,"0"32"16,-33-98-1,66 98 1,32-32-16,-66 32 16,132 0 46,31 0-62,1 0 16,32 0-16,33 0 15,0 0-15,65 0 16,65-98-16,98 33 16,97-33-16,1 0 15,64 98-15,-130-130 0,33 130 16,-32-98-16,-1 98 16,98-65-16,0 65 15,33-97-15,-33 97 16,-33 0-16,1 0 15,-66 0-15,131 0 16,-66-98-16,66 98 16,-66-98-16,-65 98 15,-32-130-15,-98 130 16,-32-65-16,-33 65 16,0 0-16,-131 0 15,-64 0-15,32 0 16,-98 65-1,-32-65-15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4:19.65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124B4C1-712B-42AA-A049-167E08EED585}" emma:medium="tactile" emma:mode="ink">
          <msink:context xmlns:msink="http://schemas.microsoft.com/ink/2010/main" type="writingRegion" rotatedBoundingBox="24060,6469 28711,6277 28773,7780 24122,7973"/>
        </emma:interpretation>
      </emma:emma>
    </inkml:annotationXML>
    <inkml:traceGroup>
      <inkml:annotationXML>
        <emma:emma xmlns:emma="http://www.w3.org/2003/04/emma" version="1.0">
          <emma:interpretation id="{191DBD8D-5918-40DB-A1E2-B6F6ED4A2B0D}" emma:medium="tactile" emma:mode="ink">
            <msink:context xmlns:msink="http://schemas.microsoft.com/ink/2010/main" type="paragraph" rotatedBoundingBox="24060,6469 28711,6277 28773,7780 24122,79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02EEAE-6CEC-4747-985E-6DA7F2ED2BB6}" emma:medium="tactile" emma:mode="ink">
              <msink:context xmlns:msink="http://schemas.microsoft.com/ink/2010/main" type="line" rotatedBoundingBox="24060,6469 28711,6277 28773,7780 24122,7973"/>
            </emma:interpretation>
          </emma:emma>
        </inkml:annotationXML>
        <inkml:traceGroup>
          <inkml:annotationXML>
            <emma:emma xmlns:emma="http://www.w3.org/2003/04/emma" version="1.0">
              <emma:interpretation id="{077673A8-2661-4396-BF9A-38A31CF47ADC}" emma:medium="tactile" emma:mode="ink">
                <msink:context xmlns:msink="http://schemas.microsoft.com/ink/2010/main" type="inkWord" rotatedBoundingBox="24060,6469 26321,6376 26383,7879 24122,797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0 423 0,'0'-65'46,"32"65"-46,-32-65 16,66 65-16,-66-33 16,97 33-16,-97-65 15,33 65-15,-33-32 16,97 32-16,-97-66 16,66 66-16,-66-65 15,32 65-15,-32-32 16,0 97 46,0 0-46,0 65-16,-32 33 16,32 0-16,-66 97 15,66-97-15,0-65 16,0-33-16</inkml:trace>
          <inkml:trace contextRef="#ctx0" brushRef="#br0" timeOffset="277.2158">619 1335 0,'0'32'31,"0"34"-15,0-1-1</inkml:trace>
          <inkml:trace contextRef="#ctx0" brushRef="#br0" timeOffset="2649.0063">-1661 977 0,'65'-65'31,"-32"-1"-15,32 1-1,0 33 1,0-33-1,0-33 1,0 33 0,33 65-1,-98-33 1,65 33 0,-32 98 15,-33-33-16,0-32-15,97 32 16,1 0 0,-33-65-16,0 0 15,1 0-15,-34 0 16,33 0-16,0 0 16,-65-33-1,33 33-15,-98 0 31,-33 0-15</inkml:trace>
        </inkml:traceGroup>
        <inkml:traceGroup>
          <inkml:annotationXML>
            <emma:emma xmlns:emma="http://www.w3.org/2003/04/emma" version="1.0">
              <emma:interpretation id="{3A545F66-D926-4A13-BD68-1F14F1166C6D}" emma:medium="tactile" emma:mode="ink">
                <msink:context xmlns:msink="http://schemas.microsoft.com/ink/2010/main" type="inkWord" rotatedBoundingBox="26857,6622 27224,6607 27255,7359 26888,7374"/>
              </emma:interpretation>
            </emma:emma>
          </inkml:annotationXML>
          <inkml:trace contextRef="#ctx0" brushRef="#br0" timeOffset="847.7255">1107 423 0,'65'-65'15,"33"0"1,-66 65-16,66-65 16,-33 65-1,-65 97 32,0-32-47,-65-65 16,65 66-16,-32-66 15,32 65-15,-66-65 16,66 65 0,0-33-1,0 34 1,33-1-1,-33 0 1,33-65-16,-33 98 16,0-33-1,65-65 1,0 0 0</inkml:trace>
        </inkml:traceGroup>
        <inkml:traceGroup>
          <inkml:annotationXML>
            <emma:emma xmlns:emma="http://www.w3.org/2003/04/emma" version="1.0">
              <emma:interpretation id="{6BC5A4C0-2D7A-4155-96FA-B02A9E439AAA}" emma:medium="tactile" emma:mode="ink">
                <msink:context xmlns:msink="http://schemas.microsoft.com/ink/2010/main" type="inkWord" rotatedBoundingBox="27911,6545 28721,6511 28752,7265 27942,7299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388.4262">2182 456 0,'0'65'47,"0"0"-32,0 0-15,0-32 16,0 32-16,0 0 15,0-33-15,65 34 16,0-66 15,-65-33 1,0-32-17,65 0 1,-65 0-16,65 32 15,0-32-15,0 0 16,33 0-16,0-1 16,-66 1-16,33 33 15,33-66 1,-98 33 0,-65 98 15,-33-33-16</inkml:trace>
        </inkml:traceGroup>
      </inkml:traceGroup>
    </inkml:traceGroup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2:05.67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A5C8329-8164-49E7-B5AE-7028ACBDD6EA}" emma:medium="tactile" emma:mode="ink">
          <msink:context xmlns:msink="http://schemas.microsoft.com/ink/2010/main" type="inkDrawing" rotatedBoundingBox="19245,2497 22013,2583 22011,2645 19243,2559" shapeName="Other"/>
        </emma:interpretation>
      </emma:emma>
    </inkml:annotationXML>
    <inkml:trace contextRef="#ctx0" brushRef="#br0">6741 163 0,'-32'0'78,"-1"0"-47,98 0 188,-32 0-204,32 0-15,33 0 16,-66 0-16,66 65 16,-33-65-16,-33 0 15,34 0-15,-34 0 16,98 0-1,-64 0-15,-1 0 16,32 0-16,1 0 16,-33 0-16,33 0 0,0 0 15,-33 0 1,65 0-16,0 0 0,0 0 16,-32 0-16,0 0 15,0 0-15,-33 0 16,0 32-16,0-32 15,-32 0-15,32 0 16,0 0-16,0 0 16,0 0-1,33 0 1,-33 0 0,0 0-1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19.46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1A16F09-C9DA-4BF4-86D5-0829A1E5DAD5}" emma:medium="tactile" emma:mode="ink">
          <msink:context xmlns:msink="http://schemas.microsoft.com/ink/2010/main" type="inkDrawing" rotatedBoundingBox="22676,2420 23048,3494 22613,3645 22241,2572" semanticType="verticalRange" shapeName="Other">
            <msink:sourceLink direction="with" ref="{CD4FD2C1-B873-4F96-884C-75AC5F037409}"/>
          </msink:context>
        </emma:interpretation>
      </emma:emma>
    </inkml:annotationXML>
    <inkml:trace contextRef="#ctx0" brushRef="#br0">9672 228 0,'65'0'47,"-32"0"-31,32 0 0,0 0-1,-65-33-15,32 33 0,34 0 31,-34 0 79,33-32-48,-65 97 173,65-65-220,-65 65-15,0 0 16,0 0 0,0-32-1,0 32 1,0 32-1,0-31 1,0 31 0,0-64-1,0 32 1,0 0 0,33-65-16,-33 33 15,0 32 1,0-33 31,0 34 78,65-66-32,0 0-61,-65 65-17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55.14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9A2AE59-2A2F-4BBD-8087-9CA50C00DA66}" emma:medium="tactile" emma:mode="ink">
          <msink:context xmlns:msink="http://schemas.microsoft.com/ink/2010/main" type="writingRegion" rotatedBoundingBox="13383,11006 14230,11006 14230,11592 13383,11592"/>
        </emma:interpretation>
      </emma:emma>
    </inkml:annotationXML>
    <inkml:traceGroup>
      <inkml:annotationXML>
        <emma:emma xmlns:emma="http://www.w3.org/2003/04/emma" version="1.0">
          <emma:interpretation id="{53E99655-13CB-429B-A682-568973B9A4C8}" emma:medium="tactile" emma:mode="ink">
            <msink:context xmlns:msink="http://schemas.microsoft.com/ink/2010/main" type="paragraph" rotatedBoundingBox="13383,11006 14230,11006 14230,11592 13383,115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25D4DB-6480-4760-ACA1-814106505F6F}" emma:medium="tactile" emma:mode="ink">
              <msink:context xmlns:msink="http://schemas.microsoft.com/ink/2010/main" type="line" rotatedBoundingBox="13383,11006 14230,11006 14230,11592 13383,11592"/>
            </emma:interpretation>
          </emma:emma>
        </inkml:annotationXML>
        <inkml:traceGroup>
          <inkml:annotationXML>
            <emma:emma xmlns:emma="http://www.w3.org/2003/04/emma" version="1.0">
              <emma:interpretation id="{12BDE739-179A-4688-8732-8FE8F9A3073D}" emma:medium="tactile" emma:mode="ink">
                <msink:context xmlns:msink="http://schemas.microsoft.com/ink/2010/main" type="inkWord" rotatedBoundingBox="13383,11006 14230,11006 14230,11592 13383,1159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488 0 0,'-65'0'31,"32"0"0,-32 0 1,65 65-17,-65-65-15,33 0 32,32 65-32,-65-65 15,32 0 1,-32 0-1,0 0 17</inkml:trace>
          <inkml:trace contextRef="#ctx0" brushRef="#br0" timeOffset="4222.5199">-98 130 0,'0'-65'16,"0"33"15,0-33-15,0 0 0,0 32-1,0-32 16,-65 65-15,0 0 15,65 65-15,-65 0 0,65-32-16,-66 97 15,66 0 1,0-32-1,0-33 1,98-65 0,-33 0-16,-32 0 15,65 0 1,-33 0 0,-65-65 15,0 32-16,0-97 1,-65 65 0,-33 65-1,0 0 1,98 32-16,-65 34 16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5:00.99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C2B4E2B-5B10-4585-BB28-F99829627C89}" emma:medium="tactile" emma:mode="ink">
          <msink:context xmlns:msink="http://schemas.microsoft.com/ink/2010/main" type="writingRegion" rotatedBoundingBox="23514,9089 24897,15171 20516,16167 19133,10085"/>
        </emma:interpretation>
      </emma:emma>
    </inkml:annotationXML>
    <inkml:traceGroup>
      <inkml:annotationXML>
        <emma:emma xmlns:emma="http://www.w3.org/2003/04/emma" version="1.0">
          <emma:interpretation id="{9862FBE6-DACB-47A4-AF20-7F2B038F6BB0}" emma:medium="tactile" emma:mode="ink">
            <msink:context xmlns:msink="http://schemas.microsoft.com/ink/2010/main" type="paragraph" rotatedBoundingBox="23978,9088 24487,15096 23283,15198 22774,91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A7C0709-E04A-421F-A0D6-169C81ACECCE}" emma:medium="tactile" emma:mode="ink">
              <msink:context xmlns:msink="http://schemas.microsoft.com/ink/2010/main" type="line" rotatedBoundingBox="23978,9088 24487,15096 23283,15198 22774,9190"/>
            </emma:interpretation>
          </emma:emma>
        </inkml:annotationXML>
        <inkml:traceGroup>
          <inkml:annotationXML>
            <emma:emma xmlns:emma="http://www.w3.org/2003/04/emma" version="1.0">
              <emma:interpretation id="{463722B4-65B3-4591-909E-AA12F8ADFE50}" emma:medium="tactile" emma:mode="ink">
                <msink:context xmlns:msink="http://schemas.microsoft.com/ink/2010/main" type="inkWord" rotatedBoundingBox="23535,9125 23586,9729 23265,9756 23214,915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2995-1769 0,'0'65'32,"0"0"-17,0 33 1,0-1 0,0-64-1,0 32 1,33-65-1,-33 33 1,0 32 0,65-65-1,0 65 17,-32-65-17,32 0 1,-65-33-16,32-32 15,-32 33 1,0-34 0,0-31-1,0 32 1,0-1 0,0 34 15,0-33 0,0 97 32</inkml:trace>
        </inkml:traceGroup>
        <inkml:traceGroup>
          <inkml:annotationXML>
            <emma:emma xmlns:emma="http://www.w3.org/2003/04/emma" version="1.0">
              <emma:interpretation id="{2DF424FC-0523-45D7-AEBB-8A02D26D9809}" emma:medium="tactile" emma:mode="ink">
                <msink:context xmlns:msink="http://schemas.microsoft.com/ink/2010/main" type="inkWord" rotatedBoundingBox="24093,10443 24289,12758 23085,12860 22889,1054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63064.5606">3875 1194 0,'0'-33'15,"0"-32"16,0 33 1,-33-99 15,-32 131-47,65-32 15,-65 32 1,-33 0-1,-32 0 1,97 0-16,-32 0 16,33 0-16,-34 0 15,1 0-15,33 32 16,-33-32-16,0 33 16,32-33-16,33 65 15,-98-65-15,98 65 0,-65-65 16,65 33-16,-65 65 15,65-1 1,0-32 0,0 33-1,0 0 1,33-98 0,-33 65-16,65-65 15,0 98-15,-33-98 16,34 65-16,-1-65 15,-33 0-15,33 65 16,-32-65-16,32 0 16,0 0-16,-32 0 15,32 0-15,-33 0 0,34 0 16,-1-33-16,-33 33 16,33-65-16,1 65 15,-66-32-15,97 32 16,-64-98-16,32 33 15,-65 0 1,0 32 15,-163-130 32,131 163-48,-34 0-15,1 0 0,33 0 16,-33 0-16</inkml:trace>
          <inkml:trace contextRef="#ctx0" brushRef="#br0" timeOffset="63768.6087">3451 1422 0,'0'33'32,"-65"64"-17,65-64-15,-65-33 16,65 97-16,0-31 15,-65-66-15,97-66 63,-32 1-63,0-32 16,66 97-1,-66-65-15,0-1 16,65 66-1,-33 0 1,-32-32-16,98 32 0,-33 0 31,0 0-31,-65 65 78,0-32-62,-32-33 0,32 65-1,0 0 1,0 0 0,0 0-16,-33 0 15,-32-32-15,0 32 0</inkml:trace>
          <inkml:trace contextRef="#ctx0" brushRef="#br0" timeOffset="61994.2428">3386-402 0,'0'-32'110,"-32"32"-110,32 32 93,32 33-77,-32 33 0,0-65-16,0 32 15,0 0 1,0 0-16,-32 0 0,32 0 16,0-32-16,0 65 15,32-98 1,-32 97-16,0-32 15,0 33 1,0-65 0,0 32-1,0 0 17,0-32-32,0 32 125</inkml:trace>
        </inkml:traceGroup>
        <inkml:traceGroup>
          <inkml:annotationXML>
            <emma:emma xmlns:emma="http://www.w3.org/2003/04/emma" version="1.0">
              <emma:interpretation id="{2FCCB2E7-3C59-4A82-B85A-594C15A938B3}" emma:medium="tactile" emma:mode="ink">
                <msink:context xmlns:msink="http://schemas.microsoft.com/ink/2010/main" type="inkWord" rotatedBoundingBox="23808,12975 23991,15138 23753,15159 23570,12995"/>
              </emma:interpretation>
              <emma:one-of disjunction-type="recognition" id="oneOf2">
                <emma:interpretation id="interp2" emma:lang="" emma:confidence="0">
                  <emma:literal>na</emma:literal>
                </emma:interpretation>
                <emma:interpretation id="interp3" emma:lang="" emma:confidence="0">
                  <emma:literal>=</emma:literal>
                </emma:interpretation>
                <emma:interpretation id="interp4" emma:lang="" emma:confidence="0">
                  <emma:literal>n</emma:literal>
                </emma:interpretation>
                <emma:interpretation id="interp5" emma:lang="" emma:confidence="0">
                  <emma:literal>u</emma:literal>
                </emma:interpretation>
                <emma:interpretation id="interp6" emma:lang="" emma:confidence="0">
                  <emma:literal>m</emma:literal>
                </emma:interpretation>
              </emma:one-of>
            </emma:emma>
          </inkml:annotationXML>
          <inkml:trace contextRef="#ctx0" brushRef="#br0" timeOffset="64849.4496">3354 2073 0,'0'65'110,"0"-32"-110,0 32 0,0 33 15,0-66-15,0 66 16,0-33-16,65-32 15,-65 64 1,0-31 0,0-34-1,32-32 1,-32 65 0,0 33-1,65-98-15,-65 65 16,0 33-1,0-66-15,33-32 16,-33 98-16,0-33 16,0-32 15,65 32 0,-65 0-15,0-33-1,65 34 1,-65-1 15,0-33 16,0 33-31,0-32 15,0 32-15,0 0 15,0-32-15,0 32 15,0-32-16,33-33 1,-33 65-16,0 0 31,0-33-15,0 33 31</inkml:trace>
        </inkml:traceGroup>
      </inkml:traceGroup>
    </inkml:traceGroup>
    <inkml:traceGroup>
      <inkml:annotationXML>
        <emma:emma xmlns:emma="http://www.w3.org/2003/04/emma" version="1.0">
          <emma:interpretation id="{3BED5BFA-2A6F-435E-9FEE-7080070CD4D0}" emma:medium="tactile" emma:mode="ink">
            <msink:context xmlns:msink="http://schemas.microsoft.com/ink/2010/main" type="paragraph" rotatedBoundingBox="22020,11764 22963,14804 22003,15101 21060,1206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8074008E-F9D1-4CF5-89A5-6B081F7161EE}" emma:medium="tactile" emma:mode="ink">
              <msink:context xmlns:msink="http://schemas.microsoft.com/ink/2010/main" type="inkBullet" rotatedBoundingBox="21971,11779 22274,12756 21363,13038 21060,12061"/>
            </emma:interpretation>
          </emma:emma>
        </inkml:annotationXML>
        <inkml:trace contextRef="#ctx0" brushRef="#br0" timeOffset="-6440.8091">1270 999 0,'0'32'15,"0"66"1,65 32 0,-65-97-1,0 32-15,0-33 16,65-32-16,-65 66 16,0-99 46,0-32-46,-33 0-16,33 0 15,0 32-15,0-65 16,0 33 0,0 33 15,33 32-31,64-66 15,-64 66 1,32 0 0,0 33 31,-65 0-32,-32-33-15,-33 97 16,32-97-1,33 65-15,-65-65 32,65 33-32,0 65 31,32-98-31,-32 65 16,33-65-16,32 0 15,-32 0 1,32 0-1</inkml:trace>
        <inkml:trace contextRef="#ctx0" brushRef="#br0" timeOffset="-6100.9536">1693 1682 0,'0'-32'15,"65"32"-15,-65-33 16,65 33-16,-65-97 15,98 97-15,-98 65 63,0 32-63,-33-31 16,33-1-1,0 0 1</inkml:trace>
        <inkml:trace contextRef="#ctx0" brushRef="#br0" timeOffset="18150.3885">1107 1943 0,'-33'0'172,"33"65"-63,33-65-78,32 65-31</inkml:trace>
      </inkml:traceGroup>
      <inkml:traceGroup>
        <inkml:annotationXML>
          <emma:emma xmlns:emma="http://www.w3.org/2003/04/emma" version="1.0">
            <emma:interpretation id="{C182CD98-E08F-4595-9CF4-DF34C26DE310}" emma:medium="tactile" emma:mode="ink">
              <msink:context xmlns:msink="http://schemas.microsoft.com/ink/2010/main" type="line" rotatedBoundingBox="22749,14114 22963,14804 22330,15000 22116,14310"/>
            </emma:interpretation>
          </emma:emma>
        </inkml:annotationXML>
        <inkml:traceGroup>
          <inkml:annotationXML>
            <emma:emma xmlns:emma="http://www.w3.org/2003/04/emma" version="1.0">
              <emma:interpretation id="{618B24C4-CEBA-4FEA-8146-E3F34868EF19}" emma:medium="tactile" emma:mode="ink">
                <msink:context xmlns:msink="http://schemas.microsoft.com/ink/2010/main" type="inkWord" rotatedBoundingBox="22749,14114 22963,14804 22330,15000 22116,14310"/>
              </emma:interpretation>
            </emma:emma>
          </inkml:annotationXML>
          <inkml:trace contextRef="#ctx0" brushRef="#br0" timeOffset="-4962.9302">2018 3343 0,'0'98'31,"0"-33"-31,0-32 16,0 32-16,0-33 15,0 66-15,0-33 0,0-32 16,0 32 15,0-98 0,0-97-15,0 97-16,0-32 16,-65 0-16,65 33 15,0-34-15,0 34 16,33 32 15,-33-65-15,65 65-16,-32 0 31,32 0-15,-33 0 15,-32 32 31,-65 66-30,65 0-17,0-33 1,0 0-1,0 0 1,33-65 0,-1 0-1,66-65 1,-33 65 15</inkml:trace>
          <inkml:trace contextRef="#ctx0" brushRef="#br0" timeOffset="-4632.2724">2442 3832 0,'0'-65'0,"65"65"16,-32 0-1,-33-33 1,65 33-16,0 65 16,-65-32-1,0 32 16,-33-65-31,66 0 63,-1-33-63</inkml:trace>
        </inkml:traceGroup>
      </inkml:traceGroup>
    </inkml:traceGroup>
    <inkml:traceGroup>
      <inkml:annotationXML>
        <emma:emma xmlns:emma="http://www.w3.org/2003/04/emma" version="1.0">
          <emma:interpretation id="{E8737B36-E344-4137-AC61-46B1400FC526}" emma:medium="tactile" emma:mode="ink">
            <msink:context xmlns:msink="http://schemas.microsoft.com/ink/2010/main" type="paragraph" rotatedBoundingBox="20813,10665 21988,15832 20533,16163 19358,109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B654858-199B-4490-9B17-EE41C287858E}" emma:medium="tactile" emma:mode="ink">
              <msink:context xmlns:msink="http://schemas.microsoft.com/ink/2010/main" type="inkBullet" rotatedBoundingBox="20350,10771 20388,10940 20261,10969 20222,10800"/>
            </emma:interpretation>
            <emma:one-of disjunction-type="recognition" id="oneOf3">
              <emma:interpretation id="interp7" emma:lang="" emma:confidence="0">
                <emma:literal>•</emma:literal>
              </emma:interpretation>
            </emma:one-of>
          </emma:emma>
        </inkml:annotationXML>
        <inkml:trace contextRef="#ctx0" brushRef="#br0" timeOffset="7876.01">130 22 0,'-65'0'47,"0"0"31,65-65-47,0 32 16,32 33 0,-64 0 78,64 0-47,33-65-47,-97 65 63,32 32-94</inkml:trace>
      </inkml:traceGroup>
      <inkml:traceGroup>
        <inkml:annotationXML>
          <emma:emma xmlns:emma="http://www.w3.org/2003/04/emma" version="1.0">
            <emma:interpretation id="{69F7614A-6470-4997-B08D-BB73170B0D74}" emma:medium="tactile" emma:mode="ink">
              <msink:context xmlns:msink="http://schemas.microsoft.com/ink/2010/main" type="line" rotatedBoundingBox="20838,10775 21988,15832 20533,16163 19383,11106"/>
            </emma:interpretation>
          </emma:emma>
        </inkml:annotationXML>
        <inkml:traceGroup>
          <inkml:annotationXML>
            <emma:emma xmlns:emma="http://www.w3.org/2003/04/emma" version="1.0">
              <emma:interpretation id="{DD5DA98F-AF0C-462D-A989-67D5F9C5816A}" emma:medium="tactile" emma:mode="ink">
                <msink:context xmlns:msink="http://schemas.microsoft.com/ink/2010/main" type="inkWord" rotatedBoundingBox="20838,10775 21988,15832 20533,16163 19383,11106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-13588.5168">32 119 0,'0'-65'32,"-32"65"-17,32-65 95,0 98 77,32-33-171,-32 65-1,65-65 1,-65 65-16,0 0 16,0-32-1,33-33 1,-33 65-1,65 0 1,-65-33 0,65-32-1,-65 66 1,0-1 0,33-65-1,-33 32 1,0 33-1,65-65 1,-65 33 47,0 32-17,32-65 1,-32 65-47,65-65 47,-65 33-47</inkml:trace>
          <inkml:trace contextRef="#ctx0" brushRef="#br0" timeOffset="-12800.5548">227 836 0,'-65'0'32,"98"0"61,65 0-77,-66 0-16,33 0 16,-32 0-16,32-33 15,0 33-15,-32 0 16,64-32 0,-32 32-1,-65 32 141,0 66-140,0-66-16,0 34 16,0-1-16,0 0 15,0 0-15,0 33 16,66-66-16,-66 33 16,32 33-1,-32-65-15,0 32 31,0 0 16,65-65-31,-65 32 0,65-32 46</inkml:trace>
          <inkml:trace contextRef="#ctx0" brushRef="#br0" timeOffset="-11824.3024">325 966 0,'-32'0'16,"-34"0"0,66-65 15,0 97 31,0 34-62,0-34 16,0 66-16,0 0 16,0-33-16,33 32 15,-33 1-15,0-33 16,65 33-16,-65-33 16,65 33-1,-65-66 1,33-32-1,-33 65 17,0-32-1,98-33 78,-1 0-93,-32 0 0,33 0-1,0 0 1,-33 0-1,0 0 1</inkml:trace>
          <inkml:trace contextRef="#ctx0" brushRef="#br0" timeOffset="-10618.7958">-228 3018 0,'32'0'109,"1"0"-109,32 0 16,-33 0-16,99-33 15,-34 33 1,1 0 0,-65 0-1,32-65 17,0 65-1,-33 0-16,34 0 17,-1 0-17,-33 0 17,-32-65-17,65 65 1</inkml:trace>
          <inkml:trace contextRef="#ctx0" brushRef="#br0" timeOffset="-9619.821">618 2073 0,'0'-32'62,"0"64"126,0 1-173,0 64 1,0 34 0,0-99-16,0 33 15,65 1-15,-65-1 0,0 0 16,0 0-16,0-32 15,0 64 1,0-64 0,0 32 15,65-65-15,-65 65-16,0-32 15,0 32 1,33-65-1,-33 32-15,0 33 16,0 1 0,0-34 46,65-32-46,-65 65 15,0-130 32</inkml:trace>
          <inkml:trace contextRef="#ctx0" brushRef="#br0" timeOffset="-8765.5048">521 3343 0,'32'0'78,"66"0"-62,-1 0-1,-64 0-15,32 0 0,0 0 16,-32 0-16,32 0 15,0 0-15,-32 0 16,-33-65-16,97 65 16,-31-65-1,-66 130 173,0-32-173,0 32 1,0 0 0,0-33-1,0 34 17,0-34-1,0 33 16</inkml:trace>
          <inkml:trace contextRef="#ctx0" brushRef="#br0" timeOffset="-7948.7904">683 3376 0,'0'32'31,"0"66"-15,33-98-1,-33 65-15,0 0 16,32 0-16,-32-32 16,0 32-16,66 0 15,-66 0 1,65-65 140,-33 0-140,66 0-1,97 0 17,-129-97-32,-34 97 15,-32-65-15,98 65 16,-98-33-16,65 33 15</inkml:trace>
          <inkml:trace contextRef="#ctx0" brushRef="#br0" timeOffset="-7617.1408">1139 3962 0,'0'65'16,"0"0"0,33-65-1,-33 130-15,0-64 0,65-1 16,-65 0-16,0 33 15,33-33-15,-33-33 16,0-97 47,0 0-63,0-65 15</inkml:trace>
          <inkml:trace contextRef="#ctx0" brushRef="#br0" timeOffset="-3668.4259">683 2855 0,'65'0'79,"1"0"-48,-99 0 47,66 0 16</inkml:trace>
          <inkml:trace contextRef="#ctx0" brushRef="#br0" timeOffset="8964.0642">1335 5004 0,'0'-33'62,"0"1"94,-33-33-140,33-33 15</inkml:trace>
        </inkml:traceGroup>
      </inkml:traceGroup>
    </inkml:traceGroup>
    <inkml:traceGroup>
      <inkml:annotationXML>
        <emma:emma xmlns:emma="http://www.w3.org/2003/04/emma" version="1.0">
          <emma:interpretation id="{D8A2D3E6-FD5E-4487-8038-9BAA03C4C14F}" emma:medium="tactile" emma:mode="ink">
            <msink:context xmlns:msink="http://schemas.microsoft.com/ink/2010/main" type="paragraph" rotatedBoundingBox="19343,11006 19440,11006 19440,11071 19343,1107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282791D-7AA1-44A9-B63F-21F1684D7907}" emma:medium="tactile" emma:mode="ink">
              <msink:context xmlns:msink="http://schemas.microsoft.com/ink/2010/main" type="inkBullet" rotatedBoundingBox="19360,10977 19460,11037 19440,11071 19340,11010"/>
            </emma:interpretation>
            <emma:one-of disjunction-type="recognition" id="oneOf5">
              <emma:interpretation id="interp9" emma:lang="" emma:confidence="0">
                <emma:literal>•</emma:literal>
              </emma:interpretation>
            </emma:one-of>
          </emma:emma>
        </inkml:annotationXML>
        <inkml:trace contextRef="#ctx0" brushRef="#br0" timeOffset="-53787.7929">-815 152 0,'0'-33'16,"-32"33"93,32-32-93,-65 32 15</inkml:trace>
      </inkml:traceGroup>
    </inkml:traceGroup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4:11.37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9DF8AA0-7813-4AC0-AD84-83ED3C049B88}" emma:medium="tactile" emma:mode="ink">
          <msink:context xmlns:msink="http://schemas.microsoft.com/ink/2010/main" type="writingRegion" rotatedBoundingBox="24455,10387 31304,8823 32665,14788 25816,16351"/>
        </emma:interpretation>
      </emma:emma>
    </inkml:annotationXML>
    <inkml:traceGroup>
      <inkml:annotationXML>
        <emma:emma xmlns:emma="http://www.w3.org/2003/04/emma" version="1.0">
          <emma:interpretation id="{86157D50-D341-4E29-8C69-3485A2C3ADC0}" emma:medium="tactile" emma:mode="ink">
            <msink:context xmlns:msink="http://schemas.microsoft.com/ink/2010/main" type="paragraph" rotatedBoundingBox="24455,10289 25497,10289 25497,10387 24455,103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05FDE2-B425-4CC9-BA74-F2CA6D97757E}" emma:medium="tactile" emma:mode="ink">
              <msink:context xmlns:msink="http://schemas.microsoft.com/ink/2010/main" type="inkBullet" rotatedBoundingBox="24452,10341 25497,10289 25500,10351 24455,10404"/>
            </emma:interpretation>
            <emma:one-of disjunction-type="recognition" id="oneOf0">
              <emma:interpretation id="interp0" emma:lang="" emma:confidence="0">
                <emma:literal>-</emma:literal>
              </emma:interpretation>
            </emma:one-of>
          </emma:emma>
        </inkml:annotationXML>
        <inkml:trace contextRef="#ctx0" brushRef="#br0">-847-1238 0,'33'0'47,"32"0"-16,-32 0-15,64-32 0,-32 32-16,-32 0 15,65 0 1,-33 0-16,0 0 0,0 0 16,0 0-16,-32 0 15,64 0 1,1 0-1,-33 0 1,0-66 0</inkml:trace>
      </inkml:traceGroup>
    </inkml:traceGroup>
    <inkml:traceGroup>
      <inkml:annotationXML>
        <emma:emma xmlns:emma="http://www.w3.org/2003/04/emma" version="1.0">
          <emma:interpretation id="{1957273A-F3A8-4F62-926B-0CE756244087}" emma:medium="tactile" emma:mode="ink">
            <msink:context xmlns:msink="http://schemas.microsoft.com/ink/2010/main" type="paragraph" rotatedBoundingBox="25051,11541 27898,10531 28203,11388 25356,123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C4DCC0-F0B6-40C7-86D2-655E018BE56E}" emma:medium="tactile" emma:mode="ink">
              <msink:context xmlns:msink="http://schemas.microsoft.com/ink/2010/main" type="line" rotatedBoundingBox="25051,11541 27898,10531 28203,11388 25356,12399"/>
            </emma:interpretation>
          </emma:emma>
        </inkml:annotationXML>
        <inkml:traceGroup>
          <inkml:annotationXML>
            <emma:emma xmlns:emma="http://www.w3.org/2003/04/emma" version="1.0">
              <emma:interpretation id="{0995A35F-355F-41BB-8AA3-89CD879541E3}" emma:medium="tactile" emma:mode="ink">
                <msink:context xmlns:msink="http://schemas.microsoft.com/ink/2010/main" type="inkWord" rotatedBoundingBox="25109,11704 26633,11163 26832,11722 25307,12263"/>
              </emma:interpretation>
              <emma:one-of disjunction-type="recognition" id="oneOf1">
                <emma:interpretation id="interp1" emma:lang="" emma:confidence="0">
                  <emma:literal>\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'</emma:literal>
                </emma:interpretation>
                <emma:interpretation id="interp5" emma:lang="" emma:confidence="0">
                  <emma:literal>}</emma:literal>
                </emma:interpretation>
              </emma:one-of>
            </emma:emma>
          </inkml:annotationXML>
          <inkml:trace contextRef="#ctx0" brushRef="#br0" timeOffset="59505.9444">33 0 0,'0'65'63,"0"32"-48,0-32 1,0 1-16,0-34 15,0 33-15,0 0 16,-33 1 0,33-1-1</inkml:trace>
          <inkml:trace contextRef="#ctx0" brushRef="#br0" timeOffset="59797.6968">-163 162 0,'0'-65'16,"65"65"15,0-65-15,-32 65-16,32 0 0,33-32 15,-66 32-15,33-66 16,1 66-16,-34 0 16,33 0-1</inkml:trace>
          <inkml:trace contextRef="#ctx0" brushRef="#br0" timeOffset="60067.5269">33 488 0,'97'0'62,"-32"0"-46,33 0-1,0 0-15</inkml:trace>
          <inkml:trace contextRef="#ctx0" brushRef="#br0" timeOffset="60599.5562">977 162 0,'65'0'0,"33"0"16,-1-65-16,-31 65 16,31 0-16,1 0 15,-66 0-15</inkml:trace>
          <inkml:trace contextRef="#ctx0" brushRef="#br0" timeOffset="60420.7572">1009 97 0,'66'0'16,"-34"0"0,66 0-1,0 0 1</inkml:trace>
        </inkml:traceGroup>
        <inkml:traceGroup>
          <inkml:annotationXML>
            <emma:emma xmlns:emma="http://www.w3.org/2003/04/emma" version="1.0">
              <emma:interpretation id="{A78455E2-AD93-421F-9DED-33D66FBA58EC}" emma:medium="tactile" emma:mode="ink">
                <msink:context xmlns:msink="http://schemas.microsoft.com/ink/2010/main" type="inkWord" rotatedBoundingBox="27129,10804 27898,10531 28203,11388 27433,11661"/>
              </emma:interpretation>
            </emma:emma>
          </inkml:annotationXML>
          <inkml:trace contextRef="#ctx0" brushRef="#br0" timeOffset="61306.0103">2084-912 0,'0'65'62,"0"-33"-46,0 34-16,0-1 16,0 0-1,0 0 1,65-65-16,-32 0 16,64 0-1,-31 0 1,-66-33-1,97 33-15,-97-32 0,98 32 16,-98-98 0,65 33-16,-65 32 0,0-32 15,33 0-15,-33 33 16,0 64 46,0 1-62,-65-33 16</inkml:trace>
          <inkml:trace contextRef="#ctx0" brushRef="#br0" timeOffset="61815.9323">2084-98 0,'33'0'63,"-1"0"-48,98 0 1,-97 0-1,32 0-15,0-33 16,-32 33-16,32 0 16,0 0-1,-65-32 1</inkml:trace>
        </inkml:traceGroup>
      </inkml:traceGroup>
    </inkml:traceGroup>
    <inkml:traceGroup>
      <inkml:annotationXML>
        <emma:emma xmlns:emma="http://www.w3.org/2003/04/emma" version="1.0">
          <emma:interpretation id="{7AE4BA63-1B51-479C-850D-6D7EC6EF6A50}" emma:medium="tactile" emma:mode="ink">
            <msink:context xmlns:msink="http://schemas.microsoft.com/ink/2010/main" type="paragraph" rotatedBoundingBox="27031,12144 30356,12186 30344,13156 27019,131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9E5FAB8-8153-4A51-896B-D71513DE1648}" emma:medium="tactile" emma:mode="ink">
              <msink:context xmlns:msink="http://schemas.microsoft.com/ink/2010/main" type="line" rotatedBoundingBox="27031,12144 30356,12186 30344,13156 27019,13114"/>
            </emma:interpretation>
          </emma:emma>
        </inkml:annotationXML>
        <inkml:traceGroup>
          <inkml:annotationXML>
            <emma:emma xmlns:emma="http://www.w3.org/2003/04/emma" version="1.0">
              <emma:interpretation id="{9257C10C-191E-426A-93DA-AAB54ECA4C4A}" emma:medium="tactile" emma:mode="ink">
                <msink:context xmlns:msink="http://schemas.microsoft.com/ink/2010/main" type="inkWord" rotatedBoundingBox="27031,12144 30356,12186 30344,13156 27019,13114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63128.1965">2084 1237 0,'98'0'63,"-98"-65"-63,97 65 16,-97-33-16,98 33 15,-65 0-15,-33 33 47,-98 32-31,98 0-16,-65-32 15,65 64 1,32-32 0,1-65-16</inkml:trace>
          <inkml:trace contextRef="#ctx0" brushRef="#br0" timeOffset="63863.429">2442 1107 0,'98'-65'15,"32"65"-15,-32 0 16,-33 0-16,33 0 16,-1 0-16,-31 0 15,31 0-15,1 0 16,-33 32-16</inkml:trace>
          <inkml:trace contextRef="#ctx0" brushRef="#br0" timeOffset="63683.2489">2898 846 0,'0'33'47,"65"64"-31,-65 1-16,0-65 16,0 64 15,-32-97-31,32 33 15,-33-33-15,-32 0 16</inkml:trace>
          <inkml:trace contextRef="#ctx0" brushRef="#br0" timeOffset="62669.2632">1824 521 0,'0'97'0,"0"1"15,0-33 1,0 0-16,0-32 16,0 32-16,0 33 15,-66-66 17,34-97 30,32-33-46,0 33-1,0 0 1,98 0 0,-33 0-1,0 65 1,0-33-1,0 33 1,-65 65 31,-65-65-31,65 33-16,-98-33 15,98 65-15,-65-65 16,0 65-1,65-32 17,0 32-17,33-65 1,-1 0 0,33 0-16,0 0 31,0 0-31</inkml:trace>
          <inkml:trace contextRef="#ctx0" brushRef="#br0" timeOffset="64486.124">3777 618 0,'0'98'32,"0"-33"-17,0-32-15,0 64 16,0 1-16,0-65 15,0 32-15,0 0 16,0 0 31</inkml:trace>
          <inkml:trace contextRef="#ctx0" brushRef="#br0" timeOffset="64956.3129">3940 618 0,'65'0'15,"-65"-65"1,33 65-16,65 0 16,-33 0-1,-33 0 1,-32 33 15,-32 32-15,-66 33-1,33-33 1,0 0 0,65 0-1,0-33 1,32 34 0,33-1-1,33-65 1,0 0-1,-33 0 1</inkml:trace>
          <inkml:trace contextRef="#ctx0" brushRef="#br0" timeOffset="65310.7954">4461 1042 0,'33'0'15,"64"-33"1,-31 33-16,-34 0 15,66 0 1,-98 33 0,0 64-1,-33-97-15,-32 33 16,130-33 46,33 0-62,32-33 0,-65 33 16</inkml:trace>
        </inkml:traceGroup>
      </inkml:traceGroup>
    </inkml:traceGroup>
    <inkml:traceGroup>
      <inkml:annotationXML>
        <emma:emma xmlns:emma="http://www.w3.org/2003/04/emma" version="1.0">
          <emma:interpretation id="{16560D77-BECC-4FC1-8C9E-9D0B52A8B2E6}" emma:medium="tactile" emma:mode="ink">
            <msink:context xmlns:msink="http://schemas.microsoft.com/ink/2010/main" type="paragraph" rotatedBoundingBox="25498,13776 28694,13322 28868,14545 25671,149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03F28F-CEDF-4BE1-82EC-57AA7F15D51E}" emma:medium="tactile" emma:mode="ink">
              <msink:context xmlns:msink="http://schemas.microsoft.com/ink/2010/main" type="inkBullet" rotatedBoundingBox="25500,13791 26344,13671 26515,14879 25671,14999"/>
            </emma:interpretation>
          </emma:emma>
        </inkml:annotationXML>
        <inkml:trace contextRef="#ctx0" brushRef="#br0" timeOffset="70762.0419">260 2442 0,'0'-33'31,"0"-32"16,0 33-31,0-34 15,0 132 47,0-34-62,33 66-16,-33 0 16,0-33-16,0 65 15,0-32-15,65-1 16,-65-64-16,0 65 15</inkml:trace>
        <inkml:trace contextRef="#ctx0" brushRef="#br0" timeOffset="71295.6461">423 2344 0,'0'-32'0,"0"-34"15,33 1 1,65 0 0,-1 65-1,-32 0 1,0 0 0,-65 65-16,0 33 15,0-65 1,0 32 15,-32 0-15,-66 0-1,66-65-15,32 33 16,-131-33-16,131 97 16,-97-97-16,97 98 0,-33-98 15,33 65-15,0 0 16,0-32-1,228-33 48,-163 0-47,-65 65 15,0 0-16</inkml:trace>
        <inkml:trace contextRef="#ctx0" brushRef="#br0" timeOffset="71626.2301">814 3191 0,'65'0'32,"0"-65"-17,0 0 1,1 65-16,-1-98 0,-33 98 16,-32 32 30,0 1-46,-32 32 16,32 0-16,-65 0 16,65-32-1,65-33 17,0 0-32</inkml:trace>
      </inkml:traceGroup>
      <inkml:traceGroup>
        <inkml:annotationXML>
          <emma:emma xmlns:emma="http://www.w3.org/2003/04/emma" version="1.0">
            <emma:interpretation id="{FFDBA664-BF1F-4541-BAE1-3DED3A576FFF}" emma:medium="tactile" emma:mode="ink">
              <msink:context xmlns:msink="http://schemas.microsoft.com/ink/2010/main" type="line" rotatedBoundingBox="26758,13597 28694,13322 28840,14348 26903,14623"/>
            </emma:interpretation>
          </emma:emma>
        </inkml:annotationXML>
        <inkml:traceGroup>
          <inkml:annotationXML>
            <emma:emma xmlns:emma="http://www.w3.org/2003/04/emma" version="1.0">
              <emma:interpretation id="{7DC6B22E-F51B-40A0-90F3-F4145C33CED4}" emma:medium="tactile" emma:mode="ink">
                <msink:context xmlns:msink="http://schemas.microsoft.com/ink/2010/main" type="inkWord" rotatedBoundingBox="26843,14200 26865,14197 26878,14293 26857,14296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72059.4371">1563 2670 0,'0'-65'31,"0"32"32</inkml:trace>
        </inkml:traceGroup>
        <inkml:traceGroup>
          <inkml:annotationXML>
            <emma:emma xmlns:emma="http://www.w3.org/2003/04/emma" version="1.0">
              <emma:interpretation id="{25FB49F5-ADF4-4B41-874B-B037CE768147}" emma:medium="tactile" emma:mode="ink">
                <msink:context xmlns:msink="http://schemas.microsoft.com/ink/2010/main" type="inkWord" rotatedBoundingBox="27345,13514 28694,13322 28840,14348 27491,14540"/>
              </emma:interpretation>
              <emma:one-of disjunction-type="recognition" id="oneOf4">
                <emma:interpretation id="interp8" emma:lang="" emma:confidence="0">
                  <emma:literal>°</emma:literal>
                </emma:interpretation>
                <emma:interpretation id="interp9" emma:lang="" emma:confidence="0">
                  <emma:literal>ů</emma:literal>
                </emma:interpretation>
                <emma:interpretation id="interp10" emma:lang="" emma:confidence="0">
                  <emma:literal>k</emma:literal>
                </emma:interpretation>
                <emma:interpretation id="interp11" emma:lang="" emma:confidence="0">
                  <emma:literal>Ú</emma:literal>
                </emma:interpretation>
                <emma:interpretation id="interp12" emma:lang="" emma:confidence="0">
                  <emma:literal>L</emma:literal>
                </emma:interpretation>
              </emma:one-of>
            </emma:emma>
          </inkml:annotationXML>
          <inkml:trace contextRef="#ctx0" brushRef="#br0" timeOffset="73989.5299">2182 2865 0,'32'0'47,"1"0"-47,32 0 16,33 0-16,-1 0 15,34-32-15,-1 32 16,0-66-16,33 66 0,-33-65 15,0 65-15,-32-65 16,-33 65-16,-65-65 16,33 65-16,-98 0 31</inkml:trace>
          <inkml:trace contextRef="#ctx0" brushRef="#br0" timeOffset="73607.533">2279 2019 0,'0'-66'15,"0"34"1,0-33 62,0 97-62,0 33-1,0 1 1,0-1 0,66-65-1,-66 32-15,0 33 16,32-65 0,-32 33-16,98-33 15,-33 65 1,0-65-1,33 0 1,-1 0 0,-31 0-1,-66-65-15,65 32 16,-65-32-16,0 33 16,0-33-16,65-1 15,-65 34-15,0-66 16,0 33 15,0 98 0,0 64-15</inkml:trace>
        </inkml:traceGroup>
      </inkml:traceGroup>
    </inkml:traceGroup>
    <inkml:traceGroup>
      <inkml:annotationXML>
        <emma:emma xmlns:emma="http://www.w3.org/2003/04/emma" version="1.0">
          <emma:interpretation id="{23C2B1E4-58B2-4AB2-A614-848B7A3B2B50}" emma:medium="tactile" emma:mode="ink">
            <msink:context xmlns:msink="http://schemas.microsoft.com/ink/2010/main" type="paragraph" rotatedBoundingBox="27513,14583 32366,13475 32665,14788 27812,1589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33301FF-098A-457F-B8AD-7D73BBCDA81B}" emma:medium="tactile" emma:mode="ink">
              <msink:context xmlns:msink="http://schemas.microsoft.com/ink/2010/main" type="line" rotatedBoundingBox="27513,14583 32366,13475 32665,14788 27812,15895"/>
            </emma:interpretation>
          </emma:emma>
        </inkml:annotationXML>
        <inkml:traceGroup>
          <inkml:annotationXML>
            <emma:emma xmlns:emma="http://www.w3.org/2003/04/emma" version="1.0">
              <emma:interpretation id="{E2D72221-9F3B-4F69-B97C-321DF44A4DF3}" emma:medium="tactile" emma:mode="ink">
                <msink:context xmlns:msink="http://schemas.microsoft.com/ink/2010/main" type="inkWord" rotatedBoundingBox="27551,14752 30129,14163 30390,15307 27812,15895"/>
              </emma:interpretation>
              <emma:one-of disjunction-type="recognition" id="oneOf5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74872.8416">2279 3256 0,'66'98'47,"-66"-33"-32,0-33 1,65 33-1,-98-65 64,33-32-64,0-33 1,0 0-16,33 0 15,-33-1 1,97 66-16,-97-97 16,33 97-16,-33-65 15,65 65-15,0 0 16,-32 0 0,32 0-1,-65 32 1,0 33-1,0-32 1,-33-33 0,-32 65-1,-98 0 32,98-32-47,65 32 31,0 0-15,33-65-16,-33 32 16,65-32-16,0 0 15,-65 66 1,98-66-16,-1 0 16</inkml:trace>
          <inkml:trace contextRef="#ctx0" brushRef="#br0" timeOffset="75137.7886">2898 3679 0,'33'0'16,"64"-65"0,1-33-1,0 33 1,-131 98 31,33 32-47,-97 0 15,97-32-15,0 32 16,0-33-16,0 34 16,65-66-1</inkml:trace>
          <inkml:trace contextRef="#ctx0" brushRef="#br0" timeOffset="75691.1459">3517 3321 0,'65'0'16,"-32"0"-1,64 0 1,-64 0-1,32 0-15,-65 33 16,65-33-16</inkml:trace>
          <inkml:trace contextRef="#ctx0" brushRef="#br0" timeOffset="75465.8281">3680 3126 0,'0'32'16,"0"33"-1,0-32 1,0 65-1,0-33 1,65-65 0</inkml:trace>
          <inkml:trace contextRef="#ctx0" brushRef="#br0" timeOffset="76326.9359">4136 3126 0,'0'32'16,"0"66"15,0-33-16,0-32 1,65-33 15,-33 0-31,-32-65 47,0-33-31,0 33-1,0 0 17,65 65-32,-32 0 15,-33-66 1,65 66-16,0 0 16,-65 33 15,33-33-31,-33 65 0,0-32 15,0 64 1,-130 1 47,97-98-63,33 65 15,0-32 16,0 32-15</inkml:trace>
          <inkml:trace contextRef="#ctx0" brushRef="#br0" timeOffset="76612.9892">4722 3516 0,'32'0'0,"-32"-65"16,65 65-16,-65 33 31,0 32-16,-32-32-15,-33 64 16,65-32 0,32-65-1,33 0-15,66-32 16,-1-33-16</inkml:trace>
        </inkml:traceGroup>
        <inkml:traceGroup>
          <inkml:annotationXML>
            <emma:emma xmlns:emma="http://www.w3.org/2003/04/emma" version="1.0">
              <emma:interpretation id="{B927E131-2CE2-4801-BC0E-FDC28FF46B07}" emma:medium="tactile" emma:mode="ink">
                <msink:context xmlns:msink="http://schemas.microsoft.com/ink/2010/main" type="inkWord" rotatedBoundingBox="30501,13901 32170,13520 32317,14165 30649,14546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90677.3725">5340 2767 0,'33'0'15,"-33"-32"-15,98 32 16,-66 0 0,-32-33-16,98 33 0,0 0 15,-33 0 1,-65 98-1</inkml:trace>
          <inkml:trace contextRef="#ctx0" brushRef="#br0" timeOffset="90427.6852">5601 2605 0,'33'0'31,"-33"-33"-15</inkml:trace>
          <inkml:trace contextRef="#ctx0" brushRef="#br0" timeOffset="91209.0563">5275 2605 0,'33'0'0,"32"0"31,0 0-15,0 0-1,-65-33-15,98 33 16,-33 0-16,0 0 16</inkml:trace>
          <inkml:trace contextRef="#ctx0" brushRef="#br0" timeOffset="92197.1364">6187 2116 0,'0'-65'0,"0"130"94,0-32-94,0 32 0,0 0 16,0-32-16,0 32 0,0-33 15,0 33-15,0 1 16,0-1 0,0 0-1,65-65 1,33 0 0,-65 0-1,32 0-15,-65-33 16,97 33-16,-97-32 15,65 32-15,-65-98 16,66 98-16,-66-98 16,65 66-16,-65-33 15,32-1-15,-32 34 0,0-33 16,65 0 0,-65 0-16,66 97 62</inkml:trace>
        </inkml:traceGroup>
        <inkml:traceGroup>
          <inkml:annotationXML>
            <emma:emma xmlns:emma="http://www.w3.org/2003/04/emma" version="1.0">
              <emma:interpretation id="{2C5A2D45-E3C2-4D9E-8CD7-6070CF83D7CA}" emma:medium="tactile" emma:mode="ink">
                <msink:context xmlns:msink="http://schemas.microsoft.com/ink/2010/main" type="inkWord" rotatedBoundingBox="32239,14263 32531,14197 32630,14633 32339,14700"/>
              </emma:interpretation>
              <emma:one-of disjunction-type="recognition" id="oneOf7">
                <emma:interpretation id="interp15" emma:lang="" emma:confidence="0">
                  <emma:literal>1</emma:literal>
                </emma:interpretation>
                <emma:interpretation id="interp16" emma:lang="" emma:confidence="0">
                  <emma:literal>7</emma:literal>
                </emma:interpretation>
                <emma:interpretation id="interp17" emma:lang="" emma:confidence="0">
                  <emma:literal>Y</emma:literal>
                </emma:interpretation>
                <emma:interpretation id="interp18" emma:lang="" emma:confidence="0">
                  <emma:literal>T</emma:literal>
                </emma:interpretation>
                <emma:interpretation id="interp19" emma:lang="" emma:confidence="0">
                  <emma:literal>Í</emma:literal>
                </emma:interpretation>
              </emma:one-of>
            </emma:emma>
          </inkml:annotationXML>
          <inkml:trace contextRef="#ctx0" brushRef="#br0" timeOffset="92632.0005">6969 2735 0,'32'0'62,"66"0"-62,-98-65 16,65 65-16,-65-33 16,65 33-1,-65-65-15,-65 163 63,0-1-48,65 1-15,-65-33 16,65 0-16,0 1 16,65-66-1</inkml:trace>
        </inkml:traceGroup>
      </inkml:traceGroup>
    </inkml:traceGroup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4:00.11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FE28CB5-D162-46B1-9758-AC17E31DFB82}" emma:medium="tactile" emma:mode="ink">
          <msink:context xmlns:msink="http://schemas.microsoft.com/ink/2010/main" type="inkDrawing" rotatedBoundingBox="12615,10027 12699,10778 12625,10786 12540,10035" semanticType="callout" shapeName="Other">
            <msink:sourceLink direction="with" ref="{A11A4CC2-167A-42E8-A6CE-9F77204A1E9E}"/>
          </msink:context>
        </emma:interpretation>
      </emma:emma>
    </inkml:annotationXML>
    <inkml:trace contextRef="#ctx0" brushRef="#br0">-1140-1172 0,'0'65'15,"0"65"1,0-97-16,0 32 16,0-32-16,0 32 15,0 0-15,0-33 16,0 33-16,65 1 15,-65-1 1,0 0 0,33-65-1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6:11.58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BA44AA5-3C8D-450D-9771-396D33BC7073}" emma:medium="tactile" emma:mode="ink">
          <msink:context xmlns:msink="http://schemas.microsoft.com/ink/2010/main" type="writingRegion" rotatedBoundingBox="26692,8419 27786,9455 27520,9736 26426,8701"/>
        </emma:interpretation>
      </emma:emma>
    </inkml:annotationXML>
    <inkml:traceGroup>
      <inkml:annotationXML>
        <emma:emma xmlns:emma="http://www.w3.org/2003/04/emma" version="1.0">
          <emma:interpretation id="{5739762C-2642-4F4C-A166-B4B9F7930D43}" emma:medium="tactile" emma:mode="ink">
            <msink:context xmlns:msink="http://schemas.microsoft.com/ink/2010/main" type="paragraph" rotatedBoundingBox="26692,8419 27786,9455 27520,9736 26426,87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B2C0EB8-6CAB-4028-8213-8B6A535376F9}" emma:medium="tactile" emma:mode="ink">
              <msink:context xmlns:msink="http://schemas.microsoft.com/ink/2010/main" type="line" rotatedBoundingBox="26692,8419 27786,9455 27520,9736 26426,8701"/>
            </emma:interpretation>
          </emma:emma>
        </inkml:annotationXML>
        <inkml:traceGroup>
          <inkml:annotationXML>
            <emma:emma xmlns:emma="http://www.w3.org/2003/04/emma" version="1.0">
              <emma:interpretation id="{66BA81FC-9563-4562-A53C-5726C19F6A2F}" emma:medium="tactile" emma:mode="ink">
                <msink:context xmlns:msink="http://schemas.microsoft.com/ink/2010/main" type="inkWord" rotatedBoundingBox="26692,8419 27786,9455 27520,9736 26426,8701"/>
              </emma:interpretation>
              <emma:one-of disjunction-type="recognition" id="oneOf0">
                <emma:interpretation id="interp0" emma:lang="" emma:confidence="0">
                  <emma:literal>na</emma:literal>
                </emma:interpretation>
                <emma:interpretation id="interp1" emma:lang="" emma:confidence="0">
                  <emma:literal>a</emma:literal>
                </emma:interpretation>
                <emma:interpretation id="interp2" emma:lang="" emma:confidence="0">
                  <emma:literal>m</emma:literal>
                </emma:interpretation>
                <emma:interpretation id="interp3" emma:lang="" emma:confidence="0">
                  <emma:literal>mi</emma:literal>
                </emma:interpretation>
                <emma:interpretation id="interp4" emma:lang="" emma:confidence="0">
                  <emma:literal>mo</emma:literal>
                </emma:interpretation>
              </emma:one-of>
            </emma:emma>
          </inkml:annotationXML>
          <inkml:trace contextRef="#ctx0" brushRef="#br0">51 0 0,'-51'0'63,"76"51"77,27-51-124,50 51 0,-76-51-16,51 0 15,-26 26-15,-25-26 0,25 0 16,1 0-16,-27 51 15,26-51 1,1 0 47,-52 77 187,-26-25-250,26-27 15,-77 27-15,77-1 16,-51-51-16,51 51 15,-26-51-15,26 52 16,26-52 172,25 0-173,0 0-15,-25 0 16,25 51-16,1-51 15,-27 51-15,78 0 16,-26-25 0,-26 25-1,1-51 1,-78-51 171,26 0-171,0 25-16,0-25 16,0 77 77,51-26-77,-51 25-16,0 26 16,52 1-16,-52-27 15,0 27-15,25-52 16,-25 51-16,52 0 16,-52 1-1,-26-1 32,0-51-31,-25 0-1,25 0 32,-25 0 0,51 26-31</inkml:trace>
        </inkml:traceGroup>
      </inkml:traceGroup>
    </inkml:traceGroup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4:00.3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11A4CC2-167A-42E8-A6CE-9F77204A1E9E}" emma:medium="tactile" emma:mode="ink">
          <msink:context xmlns:msink="http://schemas.microsoft.com/ink/2010/main" type="inkDrawing" rotatedBoundingBox="12335,10397 12890,10341 12896,10405 12341,10461" shapeName="Other">
            <msink:destinationLink direction="with" ref="{1FE28CB5-D162-46B1-9758-AC17E31DFB82}"/>
          </msink:context>
        </emma:interpretation>
      </emma:emma>
    </inkml:annotationXML>
    <inkml:trace contextRef="#ctx0" brushRef="#br0">-1401-749 0,'98'0'15,"-98"-65"-15,130 65 16,-97 0-16,32 0 15,65 0 1,-97 0-16,32 0 16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45.77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E368299-85C4-42FD-8C5B-B8ABD26CB579}" emma:medium="tactile" emma:mode="ink">
          <msink:context xmlns:msink="http://schemas.microsoft.com/ink/2010/main" type="inkDrawing" rotatedBoundingBox="14163,11125 16241,10824 16254,10912 14176,11213" shapeName="Other"/>
        </emma:interpretation>
      </emma:emma>
    </inkml:annotationXML>
    <inkml:trace contextRef="#ctx0" brushRef="#br0">521 0 0,'0'-65'15,"-65"65"-15,32 0 32,66 0 30,32 0-46,32 0-16,-31 0 0,64-65 15,33 65-15,32 0 16,-32-65-16,0 65 16,32-65-16,-32 65 15,0 0-15,-33-65 16,0 65-16,-32 0 16,-66 0-16,66 0 15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48.8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6AA1AD4-A3AC-417B-BE61-201136245B1A}" emma:medium="tactile" emma:mode="ink">
          <msink:context xmlns:msink="http://schemas.microsoft.com/ink/2010/main" type="writingRegion" rotatedBoundingBox="16347,11950 16640,11950 16640,12341 16347,12341">
            <msink:destinationLink direction="with" ref="{074043C2-D9CE-4EAD-B7A2-4400785F7B90}"/>
          </msink:context>
        </emma:interpretation>
      </emma:emma>
    </inkml:annotationXML>
    <inkml:traceGroup>
      <inkml:annotationXML>
        <emma:emma xmlns:emma="http://www.w3.org/2003/04/emma" version="1.0">
          <emma:interpretation id="{4A53D0AF-198F-4A27-A2BD-E2748CFBF1A3}" emma:medium="tactile" emma:mode="ink">
            <msink:context xmlns:msink="http://schemas.microsoft.com/ink/2010/main" type="paragraph" rotatedBoundingBox="16347,11950 16640,11950 16640,12341 16347,123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FDB3738-2907-4982-BD26-DBA0058348B3}" emma:medium="tactile" emma:mode="ink">
              <msink:context xmlns:msink="http://schemas.microsoft.com/ink/2010/main" type="line" rotatedBoundingBox="16347,11950 16640,11950 16640,12341 16347,12341"/>
            </emma:interpretation>
          </emma:emma>
        </inkml:annotationXML>
        <inkml:traceGroup>
          <inkml:annotationXML>
            <emma:emma xmlns:emma="http://www.w3.org/2003/04/emma" version="1.0">
              <emma:interpretation id="{67714C49-1815-4745-80D2-10B210E1D1E8}" emma:medium="tactile" emma:mode="ink">
                <msink:context xmlns:msink="http://schemas.microsoft.com/ink/2010/main" type="inkWord" rotatedBoundingBox="16347,11950 16640,11950 16640,12341 16347,12341"/>
              </emma:interpretation>
            </emma:emma>
          </inkml:annotationXML>
          <inkml:trace contextRef="#ctx0" brushRef="#br0">49 2312 0,'0'-65'16,"-32"65"46,32 65 48,0 33-110,0-33 15,98-65 1,-98 98-16,130-98 15,-65 65-15</inkml:trace>
        </inkml:traceGroup>
      </inkml:traceGroup>
    </inkml:traceGroup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4:14.32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460C60A-191E-4DD1-8358-2892F2895F77}" emma:medium="tactile" emma:mode="ink">
          <msink:context xmlns:msink="http://schemas.microsoft.com/ink/2010/main" type="inkDrawing" rotatedBoundingBox="18481,14127 20186,13763 20202,13839 18497,14203" shapeName="Other"/>
        </emma:interpretation>
      </emma:emma>
    </inkml:annotationXML>
    <inkml:trace contextRef="#ctx0" brushRef="#br0">-1759 3278 0,'0'-32'234,"33"32"-218,32 0 15,0-66 0,-33 66 0,34 0-15,-34 0 0,-32-32-1,65 32 1,33 0-16,-33 0 16,65-65-1,-65 65 1,-32 0-16,65 0 15,-33 0 1,-33 0 15,34-65-15,-1 65 0,-33 0-1,33 0-15,-32 0 31,-33-66-31,65 66 16,0 0 78,-65-32-79,33 32-15,32 0 110,-33 0-79,34 0 0,-1 0 32,-33 0-32,33 0-15,-65-65 171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5:49.08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2052839-107B-449C-9D08-FF2CD6B74798}" emma:medium="tactile" emma:mode="ink">
          <msink:context xmlns:msink="http://schemas.microsoft.com/ink/2010/main" type="inkDrawing" rotatedBoundingBox="18478,14132 18478,14197 18463,14197 18463,14132" shapeName="Other">
            <msink:destinationLink direction="with" ref="{C1E05934-79BB-4993-8C3A-D51B85419A59}"/>
          </msink:context>
        </emma:interpretation>
      </emma:emma>
    </inkml:annotationXML>
    <inkml:trace contextRef="#ctx0" brushRef="#br0">0 65 0,'0'-65'109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58:21.98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9F79192-41BD-418C-9B05-5D51592B5738}" emma:medium="tactile" emma:mode="ink">
          <msink:context xmlns:msink="http://schemas.microsoft.com/ink/2010/main" type="writingRegion" rotatedBoundingBox="9973,2498 17158,2591 17113,6125 9928,6032"/>
        </emma:interpretation>
      </emma:emma>
    </inkml:annotationXML>
    <inkml:traceGroup>
      <inkml:annotationXML>
        <emma:emma xmlns:emma="http://www.w3.org/2003/04/emma" version="1.0">
          <emma:interpretation id="{34E615A3-DC4A-4A08-8F26-755259BBA0DF}" emma:medium="tactile" emma:mode="ink">
            <msink:context xmlns:msink="http://schemas.microsoft.com/ink/2010/main" type="paragraph" rotatedBoundingBox="9973,2498 16583,2583 16562,4208 9952,4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C1ADA7-23BF-4BBC-A1A7-08DFC6FACC43}" emma:medium="tactile" emma:mode="ink">
              <msink:context xmlns:msink="http://schemas.microsoft.com/ink/2010/main" type="line" rotatedBoundingBox="9973,2498 16583,2583 16562,4208 9952,4123"/>
            </emma:interpretation>
          </emma:emma>
        </inkml:annotationXML>
        <inkml:traceGroup>
          <inkml:annotationXML>
            <emma:emma xmlns:emma="http://www.w3.org/2003/04/emma" version="1.0">
              <emma:interpretation id="{D3D39298-2CE5-4B62-8335-785942F2AE3F}" emma:medium="tactile" emma:mode="ink">
                <msink:context xmlns:msink="http://schemas.microsoft.com/ink/2010/main" type="inkWord" rotatedBoundingBox="9973,2498 12224,2527 12203,4152 9952,412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1742 1074 0,'33'0'16,"32"0"-16,0 0 16,-32 0-16,64 0 15,1 0-15,-33 0 16,0 0-16</inkml:trace>
          <inkml:trace contextRef="#ctx0" brushRef="#br0" timeOffset="-167.5908">1807 911 0,'33'0'15,"65"-32"1,-33 32-16,-33 0 15,33 0-15,33 0 16</inkml:trace>
          <inkml:trace contextRef="#ctx0" brushRef="#br0" timeOffset="-772.4808">700 0 0,'-65'0'16,"0"0"0,65 32-16,-65-32 15,65 33-15,-65-33 16,65 65-16,-98-65 15,98 98-15,-33-98 16,-32 130-16,0-98 0,65 66 16,-98 0-16,98-1 15,-65-31-15,65 31 16,0 1-16,0-33 16,0 0-16,0 0 15,65-65-15,1 65 16,-34-65-16,33 0 15,0 0-15,66 0 16,-1-32-16,65-33 16,-65 0-16,1-33 15,-34 0-15,1 1 0,-33-1 16,0 0 0,-65 33-16,66 0 0,-66 0 15,0 32-15,-33-64 16,-65 97-1,33-66 1,33 66-16,-34 0 16,1 98-16,0-98 15</inkml:trace>
          <inkml:trace contextRef="#ctx0" brushRef="#br0" timeOffset="-498.1035">765 586 0,'0'97'15,"65"34"1,-65-66-1,0 0-15,33 33 16,-33-1-16,0-32 16,0 33-16,65 0 15,-65-33-15,0 33 16,0-33-16</inkml:trace>
        </inkml:traceGroup>
        <inkml:traceGroup>
          <inkml:annotationXML>
            <emma:emma xmlns:emma="http://www.w3.org/2003/04/emma" version="1.0">
              <emma:interpretation id="{7EB2BDF7-1D27-40E6-87C7-F1FBFDBC900E}" emma:medium="tactile" emma:mode="ink">
                <msink:context xmlns:msink="http://schemas.microsoft.com/ink/2010/main" type="inkWord" rotatedBoundingBox="13652,2777 16583,2835 16566,3684 13636,3625"/>
              </emma:interpretation>
              <emma:one-of disjunction-type="recognition" id="oneOf1">
                <emma:interpretation id="interp1" emma:lang="" emma:confidence="0">
                  <emma:literal>and</emma:literal>
                </emma:interpretation>
                <emma:interpretation id="interp2" emma:lang="" emma:confidence="0">
                  <emma:literal>band</emma:literal>
                </emma:interpretation>
                <emma:interpretation id="interp3" emma:lang="" emma:confidence="0">
                  <emma:literal>And</emma:literal>
                </emma:interpretation>
                <emma:interpretation id="interp4" emma:lang="" emma:confidence="0">
                  <emma:literal>bond</emma:literal>
                </emma:interpretation>
                <emma:interpretation id="interp5" emma:lang="" emma:confidence="0">
                  <emma:literal>card</emma:literal>
                </emma:interpretation>
              </emma:one-of>
            </emma:emma>
          </inkml:annotationXML>
          <inkml:trace contextRef="#ctx0" brushRef="#br0" timeOffset="1529.1978">4152 358 0,'-33'0'0,"-32"0"15,0 65-15,0 0 16,32-32-16,-32 32 15,0 0-15,0 0 16,65-32-16,0 32 16,0 32-1,98-97 1,-1 0-16,-31 0 0,31 0 16,-32 0-16,-32 0 15,32 0 1,-65 33 31,33-33-32,32 65 1,32-65-16,-31 0 16,31-65-16,1 65 15,-33-98-15,-32 98 16,-33-65-16,65 65 15,-65-65-15,-33 65 16,33-65-16,-32 65 16,32 65 15,97 0-15,34-65-1,31 0-15,1 0 16,-33-32-16,1 32 15,-99 0-15,-32 32 32,-32-32-17,32 33 1,65-33 15,33 0-15,-1-65-16,-32 65 15,0 0-15,-65-33 16,66 33-16,-66 98 31,-33-33-15,33 0 0,0 0-1,65-65 1,0 0-16,131-32 15,-99-66-15,-31 33 16,-1 65 0,-65-65-16,65 65 0,-98 0 31,-97 65-15,65-65-1,0 97-15,32-97 16,66 0 31,32-65-47,-65 0 15,65 0-15,-65 0 16,0-33-16,0 0 16,0 33-16,0 0 0,0 163 46,-33 32-30,33 33-16,-65 32 16,65-97-16,0 0 15,0-33-15,65-65 32,-32-65-17</inkml:trace>
        </inkml:traceGroup>
      </inkml:traceGroup>
    </inkml:traceGroup>
    <inkml:traceGroup>
      <inkml:annotationXML>
        <emma:emma xmlns:emma="http://www.w3.org/2003/04/emma" version="1.0">
          <emma:interpretation id="{0225BD76-E25C-4683-9BB7-707708BD4F55}" emma:medium="tactile" emma:mode="ink">
            <msink:context xmlns:msink="http://schemas.microsoft.com/ink/2010/main" type="paragraph" rotatedBoundingBox="11853,4269 17042,3871 17213,6089 12024,64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E38BE7D-23FD-4BAE-B971-17D968C2F5D7}" emma:medium="tactile" emma:mode="ink">
              <msink:context xmlns:msink="http://schemas.microsoft.com/ink/2010/main" type="line" rotatedBoundingBox="11853,4269 17042,3871 17213,6089 12024,6487"/>
            </emma:interpretation>
          </emma:emma>
        </inkml:annotationXML>
        <inkml:traceGroup>
          <inkml:annotationXML>
            <emma:emma xmlns:emma="http://www.w3.org/2003/04/emma" version="1.0">
              <emma:interpretation id="{B6EE950A-58FB-41DE-A9A9-E15207CCA6F7}" emma:medium="tactile" emma:mode="ink">
                <msink:context xmlns:msink="http://schemas.microsoft.com/ink/2010/main" type="inkWord" rotatedBoundingBox="11901,4887 13432,4769 13492,5557 11961,5674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10854.6732">3045 2768 0,'325'-33'125,"-390"33"-110,0 0 1,33 0-16,-34 65 16,1-65-16,33 0 15,129 0 48,-64 0-48,32 0-15,0 0 16,0 0 0,-65 98-16,65-98 0,-65 65 15</inkml:trace>
          <inkml:trace contextRef="#ctx0" brushRef="#br0" timeOffset="12226.0032">3142 3061 0,'0'-66'32,"0"34"-1,66 32 0,-34 0 0,33 0-15,0 0 0,0 0-1,1 0 1,-34 0-1,-32-65 1</inkml:trace>
          <inkml:trace contextRef="#ctx0" brushRef="#br0" timeOffset="10329.5775">2621 2572 0,'0'-32'63,"0"-1"-1,0-32-31,0 32-15,-65 33 31,65-65-47,-32 65 0,-66 0 16,33 65-1,0 0-15,0-32 16,32 32-16,-32 0 15,0 0-15,65-32 16,-65 32-16,65 0 16,0-32-16,0 32 15,0 0-15,32-32 16,66 32 0,0-65-16,-33 0 31,32 0-31,1 0 15,-33 0 1</inkml:trace>
        </inkml:traceGroup>
        <inkml:traceGroup>
          <inkml:annotationXML>
            <emma:emma xmlns:emma="http://www.w3.org/2003/04/emma" version="1.0">
              <emma:interpretation id="{DB5037E4-287C-4E36-A403-2F70F8BCC1DC}" emma:medium="tactile" emma:mode="ink">
                <msink:context xmlns:msink="http://schemas.microsoft.com/ink/2010/main" type="inkWord" rotatedBoundingBox="14590,4712 15379,4652 15439,5431 14650,5492"/>
              </emma:interpretation>
              <emma:one-of disjunction-type="recognition" id="oneOf3">
                <emma:interpretation id="interp7" emma:lang="" emma:confidence="0">
                  <emma:literal>G</emma:literal>
                </emma:interpretation>
                <emma:interpretation id="interp8" emma:lang="" emma:confidence="0">
                  <emma:literal>€</emma:literal>
                </emma:interpretation>
                <emma:interpretation id="interp9" emma:lang="" emma:confidence="0">
                  <emma:literal>;</emma:literal>
                </emma:interpretation>
                <emma:interpretation id="interp10" emma:lang="" emma:confidence="0">
                  <emma:literal>c</emma:literal>
                </emma:interpretation>
                <emma:interpretation id="interp11" emma:lang="" emma:confidence="0">
                  <emma:literal>6</emma:literal>
                </emma:interpretation>
              </emma:one-of>
            </emma:emma>
          </inkml:annotationXML>
          <inkml:trace contextRef="#ctx0" brushRef="#br0" timeOffset="26069.9881">5292 2279 0,'0'-65'297,"-33"65"-281,33-33 46,-65 33-30,32 0-17,-32 0 1,33 0 0,-66 0-1,0 66 1,33-66-1,65 65 17,0-33-1,65-32-15,0 0-1,-65 65-15,33-65 16,-33-32 62,-65 32-31,32 0-32,33 32-15,-97-32 16,97 65-16,-66-65 0,66 33 16,-32-33-1,32 65-15,0-32 32,32-33-1,34 0-16,31 0 1,-64 0 0,-33 65-1,65-65-15,-32 0 32,32 0-17,0 0 16</inkml:trace>
          <inkml:trace contextRef="#ctx0" brushRef="#br0" timeOffset="26470.7222">5259 2833 0,'0'32'31,"65"-32"0,0 65 1,-32-65-17,32-32 17,-65-1-17,-65-32 1,32 65-1,-64 0 1,97 65 0,-131-65-16</inkml:trace>
        </inkml:traceGroup>
        <inkml:traceGroup>
          <inkml:annotationXML>
            <emma:emma xmlns:emma="http://www.w3.org/2003/04/emma" version="1.0">
              <emma:interpretation id="{3002AAFA-F5AE-4AC8-B649-977814A344F4}" emma:medium="tactile" emma:mode="ink">
                <msink:context xmlns:msink="http://schemas.microsoft.com/ink/2010/main" type="inkWord" rotatedBoundingBox="15738,3971 17042,3871 17213,6089 15908,6189"/>
              </emma:interpretation>
              <emma:one-of disjunction-type="recognition" id="oneOf4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21084.5331">6692 3256 0,'0'-33'32,"-33"33"-1,33-65-31,-32 65 47,-33 0-32,-33 0 1,33 33 0,-33 32-1,33 0 1,65-32 0,0 32-1,0-33 1,33-32-1,32 0 1,32 0 0,1 0-1,-33-65 1,-32-32 0,-33 31-16,65 34 15,-65-33-15,65-33 16,-65 33-1,65 65-15,-65-98 16,33 98-16,-33-65 16,0 130 62,0 0-78,0-32 15,0 65-15,-33-1 16,33-32-16,0 1 16,0 31-16,0-64 0,0 32 15,0 0 1,33 0 0</inkml:trace>
          <inkml:trace contextRef="#ctx0" brushRef="#br0" timeOffset="18300.6374">6790 1563 0,'0'-65'15,"0"32"48,0-32 171,-33 65-218,0 0 15,-32 0-15,33 0-1,32 32 1,-65-32-16,65 33 15,-65-33-15,65 65 32,0 0-1,32-65-15,-32 65-16,65-65 15,-65 65-15,33 1 16,-33-34-1,65-32-15,-65 65 16,0-32 0,65-33-1,-65 65-15,33-65 16,-33 65 0,65-65-1,-65 33 1,-33-33 15,-32 0-15,-33 0-1,33 0 1,0 0-16,0 0 31,0-33-15,0 1 15,65-34 0,-33 66-15,33 33 31</inkml:trace>
          <inkml:trace contextRef="#ctx0" brushRef="#br0" timeOffset="19808.8393">5878 2605 0,'65'0'62,"33"-33"-46,-1 33-16,-32 0 16,66-65-16,-1 65 15,0 0-15,-32 0 16,0 0-16,-1 0 0,-64 0 16,32 0-1,33 0-15,-66 0 16,-32-33-1,65 33 1</inkml:trace>
        </inkml:traceGroup>
      </inkml:traceGroup>
    </inkml:traceGroup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9:00:07.11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708F73D-BB5F-4E1B-8061-50A1C4B23F25}" emma:medium="tactile" emma:mode="ink">
          <msink:context xmlns:msink="http://schemas.microsoft.com/ink/2010/main" type="writingRegion" rotatedBoundingBox="26484,2396 31173,2077 31258,3330 26570,3649"/>
        </emma:interpretation>
      </emma:emma>
    </inkml:annotationXML>
    <inkml:traceGroup>
      <inkml:annotationXML>
        <emma:emma xmlns:emma="http://www.w3.org/2003/04/emma" version="1.0">
          <emma:interpretation id="{C54BCC9A-61F0-4CFE-A751-C6CF418E653F}" emma:medium="tactile" emma:mode="ink">
            <msink:context xmlns:msink="http://schemas.microsoft.com/ink/2010/main" type="paragraph" rotatedBoundingBox="26484,2396 31173,2077 31258,3330 26570,36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8910A4-8DBE-4D38-8EF9-36BCF8B97C20}" emma:medium="tactile" emma:mode="ink">
              <msink:context xmlns:msink="http://schemas.microsoft.com/ink/2010/main" type="line" rotatedBoundingBox="26484,2396 31173,2077 31258,3330 26570,3649"/>
            </emma:interpretation>
          </emma:emma>
        </inkml:annotationXML>
        <inkml:traceGroup>
          <inkml:annotationXML>
            <emma:emma xmlns:emma="http://www.w3.org/2003/04/emma" version="1.0">
              <emma:interpretation id="{10DAFE95-590C-4526-910F-97ED43695F27}" emma:medium="tactile" emma:mode="ink">
                <msink:context xmlns:msink="http://schemas.microsoft.com/ink/2010/main" type="inkWord" rotatedBoundingBox="26484,2396 29522,2189 29607,3442 26570,364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1218 756 0,'65'0'0,"1"0"16,-34 0-16,33 0 16,0 0-16,0 0 15,66 0-15,-1 0 16,-97 0-16</inkml:trace>
          <inkml:trace contextRef="#ctx0" brushRef="#br0" timeOffset="-165.7854">1218 756 0,'0'-65'0,"33"65"47,-33-33-47,98 33 15,-66 0-15,33 0 16,0 0-16,0 0 15</inkml:trace>
          <inkml:trace contextRef="#ctx0" brushRef="#br0" timeOffset="951.4482">3009 170 0,'0'-66'32,"0"1"-1,-32 33 0,-1 32 0,-65 0-15,33 0-16,33 0 16,-33 97-16,0-31 15,-1-1-15,1-33 16,33 33-16,32 33 16,-98-33-16,98-32 15,0 32-15,0 33 16,0-66-1,33-32 1,-33 65-16,65-65 16,0 0-1,-33 0 1,66-32 0,-33 32 15,-65-65-31</inkml:trace>
          <inkml:trace contextRef="#ctx0" brushRef="#br0" timeOffset="-771.3869">502 137 0,'0'-65'0,"0"32"62,-33 33 79,-32 0-126,-33 65 1,33 33 0,-32 0-1,97-33 1,-65-32-16,65 32 16,-66 0-16,66-33 15,0 33-15,0 1 16,0-1-1,0 0 1,0-33 0,33 34-1,97-66 1,-97 0-16,64-33 16,-31 33-16,-34-33 15,33 33-15,0-97 16,1 32-16,-34-1 15,33 1-15,-65 33 16,98-33-16,-98-33 16,65 98-1,-65-98-15,0 33 16,0-33 0,0 66-1,-33 32 1,33-65-16,-65 65 31,33 0-15,-66 32-1</inkml:trace>
          <inkml:trace contextRef="#ctx0" brushRef="#br0" timeOffset="-490.0014">469 528 0,'0'32'16,"0"66"-16,0-33 15,-32-32-15,32 32 16,0 0-1,0 0 1,32-65 0,-32 98-16,65-33 15,-65 0 1,33-65-16,-33 98 16</inkml:trace>
        </inkml:traceGroup>
        <inkml:traceGroup>
          <inkml:annotationXML>
            <emma:emma xmlns:emma="http://www.w3.org/2003/04/emma" version="1.0">
              <emma:interpretation id="{E1D84E84-1146-43CE-B850-635C1BC9D628}" emma:medium="tactile" emma:mode="ink">
                <msink:context xmlns:msink="http://schemas.microsoft.com/ink/2010/main" type="inkWord" rotatedBoundingBox="29760,2373 31186,2276 31235,2992 29809,3089"/>
              </emma:interpretation>
              <emma:one-of disjunction-type="recognition" id="oneOf1">
                <emma:interpretation id="interp1" emma:lang="" emma:confidence="0">
                  <emma:literal>u</emma:literal>
                </emma:interpretation>
                <emma:interpretation id="interp2" emma:lang="" emma:confidence="0">
                  <emma:literal>U</emma:literal>
                </emma:interpretation>
                <emma:interpretation id="interp3" emma:lang="" emma:confidence="0">
                  <emma:literal>a</emma:literal>
                </emma:interpretation>
                <emma:interpretation id="interp4" emma:lang="" emma:confidence="0">
                  <emma:literal>r</emma:literal>
                </emma:interpretation>
                <emma:interpretation id="interp5" emma:lang="" emma:confidence="0">
                  <emma:literal>.</emma:literal>
                </emma:interpretation>
              </emma:one-of>
            </emma:emma>
          </inkml:annotationXML>
          <inkml:trace contextRef="#ctx0" brushRef="#br0" timeOffset="1520.91">3270 560 0,'0'-65'0,"65"98"94</inkml:trace>
          <inkml:trace contextRef="#ctx0" brushRef="#br0" timeOffset="2827.2724">4214 72 0,'0'-33'0,"0"-32"63,-65 65-32,65 65-15,-130 0-16,65-32 0,0 32 15,32 0-15,33 0 16,-65-32-16,65 32 16,0 0-16,0-32 15,0 32-15,0-33 16,0 34-16,65-66 31,0 0-31,0 0 16,0 0-16,0 0 15,1 0-15,31-66 16,-32 66-16,-32-97 16,32 97-16,-65-65 15,98 0-15,-98-1 16,97 1-16,-97 33 0,33-33 16,-33-33-1,0 163 32,0 0-47</inkml:trace>
        </inkml:traceGroup>
      </inkml:traceGroup>
    </inkml:traceGroup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39:46.97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687160-A8E3-4BB6-AB7F-BA595114A3AC}" emma:medium="tactile" emma:mode="ink">
          <msink:context xmlns:msink="http://schemas.microsoft.com/ink/2010/main" type="inkDrawing" rotatedBoundingBox="4232,5541 4515,5541 4515,5556 4232,5556" shapeName="Other"/>
        </emma:interpretation>
      </emma:emma>
    </inkml:annotationXML>
    <inkml:trace contextRef="#ctx0" brushRef="#br0">0 0 0,'26'0'125,"25"0"-109,1 0-16,-27 0 15,27 0-15,-1 0 16,-25 0-1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39:46.34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A39B0C0-32DD-412D-BC53-2ABD736401F1}" emma:medium="tactile" emma:mode="ink">
          <msink:context xmlns:msink="http://schemas.microsoft.com/ink/2010/main" type="inkDrawing" rotatedBoundingBox="4411,5310 4422,5694 4394,5695 4383,5310" shapeName="Other"/>
        </emma:interpretation>
      </emma:emma>
    </inkml:annotationXML>
    <inkml:trace contextRef="#ctx0" brushRef="#br0">0 69 0,'0'-51'16,"26"51"-1,-26-26 32,0 52 78,0 51-109,0 0-1,0-52 1,0 27 0,0-27-1,0 27 1,0-1-1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0:25.915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0579557-B509-4EB4-81AC-9D94E6B4B330}" emma:medium="tactile" emma:mode="ink">
          <msink:context xmlns:msink="http://schemas.microsoft.com/ink/2010/main" type="writingRegion" rotatedBoundingBox="7600,3081 8557,3756 8212,4245 7255,3569"/>
        </emma:interpretation>
      </emma:emma>
    </inkml:annotationXML>
    <inkml:traceGroup>
      <inkml:annotationXML>
        <emma:emma xmlns:emma="http://www.w3.org/2003/04/emma" version="1.0">
          <emma:interpretation id="{1EDED0E5-6C33-475F-B634-AE8CA7074F30}" emma:medium="tactile" emma:mode="ink">
            <msink:context xmlns:msink="http://schemas.microsoft.com/ink/2010/main" type="paragraph" rotatedBoundingBox="7600,3081 8557,3756 8212,4245 7255,35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82E7A4-0450-4F3E-9390-ED07BAA99C9D}" emma:medium="tactile" emma:mode="ink">
              <msink:context xmlns:msink="http://schemas.microsoft.com/ink/2010/main" type="line" rotatedBoundingBox="7600,3081 8557,3756 8212,4245 7255,3569"/>
            </emma:interpretation>
          </emma:emma>
        </inkml:annotationXML>
        <inkml:traceGroup>
          <inkml:annotationXML>
            <emma:emma xmlns:emma="http://www.w3.org/2003/04/emma" version="1.0">
              <emma:interpretation id="{D7A98C50-1EDA-427D-8C25-686E9A628284}" emma:medium="tactile" emma:mode="ink">
                <msink:context xmlns:msink="http://schemas.microsoft.com/ink/2010/main" type="inkWord" rotatedBoundingBox="7600,3081 8067,3410 7722,3899 7255,356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308-2232 0,'-25'0'31,"25"25"0,0 27-15,0-1 15,0-25-15,0 25-1,0-25 16,0 25-15,76-51 0,1 0-1,-25 0 1,-1 0 0,-25 0-1,25 0 1,-51-26-1,51 26-15,-51-25 16,0-27 0,0 27-1,0-27 1,26 52-16,-26-51 16,0 25 15,0-25 0,0 25 0,-51 26-31,-1 0 16,27 0 0,-27 0-1,27 0 16</inkml:trace>
          <inkml:trace contextRef="#ctx0" brushRef="#br0" timeOffset="616.9358">436-1976 0,'52'0'63,"-52"26"-16,51-26-47,-51 51 0,0 1 15,0-1 1,0 26 0,0-51-1,26-26-15,-26 51 16</inkml:trace>
        </inkml:traceGroup>
        <inkml:traceGroup>
          <inkml:annotationXML>
            <emma:emma xmlns:emma="http://www.w3.org/2003/04/emma" version="1.0">
              <emma:interpretation id="{3D48F6C7-D1F4-4205-A698-84D2DCF75F34}" emma:medium="tactile" emma:mode="ink">
                <msink:context xmlns:msink="http://schemas.microsoft.com/ink/2010/main" type="inkWord" rotatedBoundingBox="8251,3643 8508,3825 8235,4212 7978,4031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3270.1987">924-1437 0,'0'-51'47,"0"0"0,0 25-16,26-25-15,-26-1 0,51 27-1,-51-27 1,51 1-16,-51 25 16,26 26-1,-26-51 1,51 51 78,-51 26-63,0-1-16,26-25-15,-26 52 16,0-27 0,0 27-1,0-1 1,0-25 0,0 25-1,0-25 1,0 25-1,0 0 126</inkml:trace>
        </inkml:traceGroup>
        <inkml:traceGroup>
          <inkml:annotationXML>
            <emma:emma xmlns:emma="http://www.w3.org/2003/04/emma" version="1.0">
              <emma:interpretation id="{D601F8D6-4EB9-48D5-B063-2756F94852BF}" emma:medium="tactile" emma:mode="ink">
                <msink:context xmlns:msink="http://schemas.microsoft.com/ink/2010/main" type="inkWord" rotatedBoundingBox="8226,3838 8312,3899 8269,3959 8183,3899"/>
              </emma:interpretation>
              <emma:one-of disjunction-type="recognition" id="oneOf2"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í</emma:literal>
                </emma:interpretation>
                <emma:interpretation id="interp4" emma:lang="" emma:confidence="0">
                  <emma:literal>:</emma:literal>
                </emma:interpretation>
                <emma:interpretation id="interp5" emma:lang="" emma:confidence="0">
                  <emma:literal>ó</emma:literal>
                </emma:interpretation>
                <emma:interpretation id="interp6" emma:lang="" emma:confidence="0">
                  <emma:literal>/</emma:literal>
                </emma:interpretation>
              </emma:one-of>
            </emma:emma>
          </inkml:annotationXML>
          <inkml:trace contextRef="#ctx0" brushRef="#br0" timeOffset="3914.685">1027-1642 0,'51'0'156,"0"0"-141,-25 0 17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6:32.126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D9729E20-4B4C-40E6-AEA5-45ADFE3C1DCA}" emma:medium="tactile" emma:mode="ink">
          <msink:context xmlns:msink="http://schemas.microsoft.com/ink/2010/main" type="inkDrawing" rotatedBoundingBox="20345,14983 20387,13646 20448,13647 20405,14984" semanticType="callout" shapeName="Other">
            <msink:sourceLink direction="with" ref="{779220CF-DDAA-441C-BC10-3D10740C4A6C}"/>
          </msink:context>
        </emma:interpretation>
      </emma:emma>
    </inkml:annotationXML>
    <inkml:trace contextRef="#ctx0" brushRef="#br0">103 0 0,'-26'52'15,"26"50"1,0-25-16,-26 0 16,26-25-16,0 25 15,0 0-15,0-26 16,0 26-16,0 0 16,0-52-16,0 27 15,0-27-15,0 52 16,0-25-16,0-27 15,0 52-15,0 0 16,0-25-16,0-1 16,0 0-16,-51 1 15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0:32.639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B77E82C-996A-422B-B933-C0EC8C01825B}" emma:medium="tactile" emma:mode="ink">
          <msink:context xmlns:msink="http://schemas.microsoft.com/ink/2010/main" type="writingRegion" rotatedBoundingBox="25891,2595 26831,2901 26652,3451 25712,3146"/>
        </emma:interpretation>
      </emma:emma>
    </inkml:annotationXML>
    <inkml:traceGroup>
      <inkml:annotationXML>
        <emma:emma xmlns:emma="http://www.w3.org/2003/04/emma" version="1.0">
          <emma:interpretation id="{8FFB21F2-47CE-4016-B286-1BCA101FC42B}" emma:medium="tactile" emma:mode="ink">
            <msink:context xmlns:msink="http://schemas.microsoft.com/ink/2010/main" type="paragraph" rotatedBoundingBox="25891,2595 26831,2901 26652,3451 25712,31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FE0A84-16F8-4C19-9642-A01EADC790EF}" emma:medium="tactile" emma:mode="ink">
              <msink:context xmlns:msink="http://schemas.microsoft.com/ink/2010/main" type="line" rotatedBoundingBox="25891,2595 26831,2901 26652,3451 25712,3146"/>
            </emma:interpretation>
          </emma:emma>
        </inkml:annotationXML>
        <inkml:traceGroup>
          <inkml:annotationXML>
            <emma:emma xmlns:emma="http://www.w3.org/2003/04/emma" version="1.0">
              <emma:interpretation id="{F56096DA-E109-427B-8C8E-F2BE381737A4}" emma:medium="tactile" emma:mode="ink">
                <msink:context xmlns:msink="http://schemas.microsoft.com/ink/2010/main" type="inkWord" rotatedBoundingBox="25891,2595 26346,2743 26170,3282 25716,313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4567-2692 0,'0'51'63,"0"-25"-48,0 25 1,26 0 0,-26-25-1,0 25 1,0-25 15</inkml:trace>
          <inkml:trace contextRef="#ctx0" brushRef="#br0" timeOffset="-454.2338">4516-2898 0,'-51'0'47,"25"0"0,26 52-31,-51-1-1,51 0 1,0 1-1,0-1 1,0 0 0,25-51-1,-25 26 1,26-26-16,-26 51 16,51-51 15,-25 0-16,25 0 1,1 0 0,-27 0-1,26 0 1,-25 0 0,-26-25-1,51 25 1,-51-26-16,52-25 31,-52-1 16,25 52-47,-25-25 31,0-27-15,0 1 15,0 25-15,0-25 15,0 0 31,-51 51-46,0 0-16</inkml:trace>
        </inkml:traceGroup>
        <inkml:traceGroup>
          <inkml:annotationXML>
            <emma:emma xmlns:emma="http://www.w3.org/2003/04/emma" version="1.0">
              <emma:interpretation id="{3ED79045-FF64-43F0-A73E-D0B6875DD35D}" emma:medium="tactile" emma:mode="ink">
                <msink:context xmlns:msink="http://schemas.microsoft.com/ink/2010/main" type="inkWord" rotatedBoundingBox="26412,2886 26795,3010 26652,3451 26269,3326"/>
              </emma:interpretation>
              <emma:one-of disjunction-type="recognition" id="oneOf1">
                <emma:interpretation id="interp1" emma:lang="" emma:confidence="0">
                  <emma:literal>3</emma:literal>
                </emma:interpretation>
                <emma:interpretation id="interp2" emma:lang="" emma:confidence="0">
                  <emma:literal>z</emma:literal>
                </emma:interpretation>
                <emma:interpretation id="interp3" emma:lang="" emma:confidence="0">
                  <emma:literal>B</emma:literal>
                </emma:interpretation>
                <emma:interpretation id="interp4" emma:lang="" emma:confidence="0">
                  <emma:literal>Z</emma:literal>
                </emma:interpretation>
                <emma:interpretation id="interp5" emma:lang="" emma:confidence="0">
                  <emma:literal>za</emma:literal>
                </emma:interpretation>
              </emma:one-of>
            </emma:emma>
          </inkml:annotationXML>
          <inkml:trace contextRef="#ctx0" brushRef="#br0" timeOffset="3570.0082">5029-2641 0,'-51'-26'16,"51"-25"31,51 51 140,-25 0-171,25 0 0,0 26-1,-25-26 1,-26 25 0,51-25-1,-51 52 48,-25-52-48,25 51 1,-26-51 0,-51 0-1,26 0 1,51 26 46,51-26-46,26 0 0,-51 0 15,-26 51-31,0-25 47,0 25-32,51-51-15,-51 51 16,0-25 0,0 25 30,-26-51-14,1 0-1,25 26 0,-52-26 0,1 0-15,25 0 0,-25 0 124</inkml:trace>
        </inkml:traceGroup>
        <inkml:traceGroup>
          <inkml:annotationXML>
            <emma:emma xmlns:emma="http://www.w3.org/2003/04/emma" version="1.0">
              <emma:interpretation id="{6E22BD8C-E9DC-4DEA-9F25-FB5C17DE9D55}" emma:medium="tactile" emma:mode="ink">
                <msink:context xmlns:msink="http://schemas.microsoft.com/ink/2010/main" type="inkWord" rotatedBoundingBox="26477,2975 26582,3009 26477,3334 26371,3299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1954.909">5055-2667 0,'0'26'94,"0"25"-78,0 1-1,0 25 1,0-52 0,0 26-1,0 1 1,0-27 15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39:57.062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DC46D62-6E8F-47A1-B4B1-7EF25C214CFE}" emma:medium="tactile" emma:mode="ink">
          <msink:context xmlns:msink="http://schemas.microsoft.com/ink/2010/main" type="writingRegion" rotatedBoundingBox="7157,5541 7542,5541 7542,5618 7157,5618"/>
        </emma:interpretation>
      </emma:emma>
    </inkml:annotationXML>
    <inkml:traceGroup>
      <inkml:annotationXML>
        <emma:emma xmlns:emma="http://www.w3.org/2003/04/emma" version="1.0">
          <emma:interpretation id="{281F2FDB-7B3E-4F5F-9BA5-D4784C262C6B}" emma:medium="tactile" emma:mode="ink">
            <msink:context xmlns:msink="http://schemas.microsoft.com/ink/2010/main" type="paragraph" rotatedBoundingBox="7157,5541 7542,5541 7542,5618 7157,56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610622-75A5-40A6-B3E1-FAC0A0363EA3}" emma:medium="tactile" emma:mode="ink">
              <msink:context xmlns:msink="http://schemas.microsoft.com/ink/2010/main" type="line" rotatedBoundingBox="7157,5541 7542,5541 7542,5618 7157,5618"/>
            </emma:interpretation>
          </emma:emma>
        </inkml:annotationXML>
        <inkml:traceGroup>
          <inkml:annotationXML>
            <emma:emma xmlns:emma="http://www.w3.org/2003/04/emma" version="1.0">
              <emma:interpretation id="{900A59E0-6944-4111-95C8-867099AE0305}" emma:medium="tactile" emma:mode="ink">
                <msink:context xmlns:msink="http://schemas.microsoft.com/ink/2010/main" type="inkWord" rotatedBoundingBox="7157,5541 7542,5541 7542,5618 7157,5618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52 77 0,'-52'0'16,"78"0"124,25 0-124,-25 0 0,25 0-1,-25 0 1,-26-26 171,-51 26-155,25 0-1,-25 0 0,-1 0 172,78 0-109,25 0-78,-25 0 15,25 0-15,-25 0-1,25 0 16,1 0-15,-27 0 0,26 0-1,-25 0 157,-26-51-172</inkml:trace>
        </inkml:traceGroup>
      </inkml:traceGroup>
    </inkml:traceGroup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0:11.73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  <inkml:brush xml:id="br1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B583C8A-DEE7-4C13-B955-48E83E42C42D}" emma:medium="tactile" emma:mode="ink">
          <msink:context xmlns:msink="http://schemas.microsoft.com/ink/2010/main" type="writingRegion" rotatedBoundingBox="21422,5438 25630,5438 25630,5772 21422,5772"/>
        </emma:interpretation>
      </emma:emma>
    </inkml:annotationXML>
    <inkml:traceGroup>
      <inkml:annotationXML>
        <emma:emma xmlns:emma="http://www.w3.org/2003/04/emma" version="1.0">
          <emma:interpretation id="{4F9C5A50-E5D7-4BEB-8F36-1D10C5F3BD03}" emma:medium="tactile" emma:mode="ink">
            <msink:context xmlns:msink="http://schemas.microsoft.com/ink/2010/main" type="paragraph" rotatedBoundingBox="21422,5438 25630,5438 25630,5772 21422,57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E859FA-6D82-4910-86CD-694B58B111C4}" emma:medium="tactile" emma:mode="ink">
              <msink:context xmlns:msink="http://schemas.microsoft.com/ink/2010/main" type="line" rotatedBoundingBox="21422,5438 25630,5438 25630,5772 21422,5772"/>
            </emma:interpretation>
          </emma:emma>
        </inkml:annotationXML>
        <inkml:traceGroup>
          <inkml:annotationXML>
            <emma:emma xmlns:emma="http://www.w3.org/2003/04/emma" version="1.0">
              <emma:interpretation id="{56A184BB-C2B3-4C4B-B527-D525664149FB}" emma:medium="tactile" emma:mode="ink">
                <msink:context xmlns:msink="http://schemas.microsoft.com/ink/2010/main" type="inkWord" rotatedBoundingBox="21422,5438 21730,5438 21730,5772 21422,577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27 0,'0'-25'0,"26"25"63,0 0-48,76 25 1,-25-25 0,-51 0-1,25 0 1,-51-25 31,-25 25-47,-1 0 31</inkml:trace>
          <inkml:trace contextRef="#ctx0" brushRef="#br0" timeOffset="-428.1406">180-204 0,'0'52'187,"0"-1"-171,0-25 0,0 25-1,0-25 1,-26-26 0,26 51 15,0 0 16,0-25 31</inkml:trace>
        </inkml:traceGroup>
        <inkml:traceGroup>
          <inkml:annotationXML>
            <emma:emma xmlns:emma="http://www.w3.org/2003/04/emma" version="1.0">
              <emma:interpretation id="{6CC05952-7932-43C2-80C2-492FB0BBD4F8}" emma:medium="tactile" emma:mode="ink">
                <msink:context xmlns:msink="http://schemas.microsoft.com/ink/2010/main" type="inkWord" rotatedBoundingBox="25373,5746 25630,5746 25630,5761 25373,5761"/>
              </emma:interpretation>
            </emma:emma>
          </inkml:annotationXML>
          <inkml:trace contextRef="#ctx0" brushRef="#br1" timeOffset="6439.9099">3977 104 0,'-26'0'125,"103"0"-31,-25 0-79,25 0-15,-26 0 32,-77 0 139,1 0-155,-27 0 0,1 0-1,25 0 17,103 0 61,0 0-77,-51 0 0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2:25.83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7CD7B60-8E84-4A20-BE21-F56D8ADDA6F6}" emma:medium="tactile" emma:mode="ink">
          <msink:context xmlns:msink="http://schemas.microsoft.com/ink/2010/main" type="writingRegion" rotatedBoundingBox="4373,11397 8850,11288 8885,12699 4408,12808"/>
        </emma:interpretation>
      </emma:emma>
    </inkml:annotationXML>
    <inkml:traceGroup>
      <inkml:annotationXML>
        <emma:emma xmlns:emma="http://www.w3.org/2003/04/emma" version="1.0">
          <emma:interpretation id="{B28EE302-5DDB-4D93-822C-25528770B7E6}" emma:medium="tactile" emma:mode="ink">
            <msink:context xmlns:msink="http://schemas.microsoft.com/ink/2010/main" type="paragraph" rotatedBoundingBox="4373,11397 8850,11288 8885,12699 4408,128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6719AD-A7B0-4999-9FDC-238954F5AB59}" emma:medium="tactile" emma:mode="ink">
              <msink:context xmlns:msink="http://schemas.microsoft.com/ink/2010/main" type="line" rotatedBoundingBox="4373,11397 8851,11288 8885,12699 4408,12808"/>
            </emma:interpretation>
          </emma:emma>
        </inkml:annotationXML>
        <inkml:traceGroup>
          <inkml:annotationXML>
            <emma:emma xmlns:emma="http://www.w3.org/2003/04/emma" version="1.0">
              <emma:interpretation id="{F7E54BB3-DB69-40CD-AB6C-FB68A9A90CE0}" emma:medium="tactile" emma:mode="ink">
                <msink:context xmlns:msink="http://schemas.microsoft.com/ink/2010/main" type="inkWord" rotatedBoundingBox="4386,11904 6017,11864 6032,12493 4401,12533">
                  <msink:destinationLink direction="with" ref="{52131874-B613-40CA-85D3-3BD5E9E24564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821 231 0,'-25'0'62,"-1"0"-15,26 25-31,-51 1 0,51 25-1,0 1 1,0-27-1,0 27 32,51-52-47,0-26 32,-51-25-17,0 25 1,26 26 62,25 51-47,1-51 0,-52 52-15</inkml:trace>
          <inkml:trace contextRef="#ctx0" brushRef="#br0" timeOffset="878.2927">1104 51 0,'0'26'47,"51"51"-31,-51-26-1,51-51-15,-51 77 16,26-77-16,-26 51 16,51-51-16,-25 0 15,25 0 17,-51-25-17,51 25 16,-25 0-15,25 0 0,1 0-1,-52 25-15,51-25 16,-51 52-16,51-52 16,-51 51-16,0 0 31,0 1-16,-25-52 1,25 51-16,-52-51 16,27 0-1,-27 0 1,27 0 0,-27-26-1,52-25 1,0 25 31</inkml:trace>
          <inkml:trace contextRef="#ctx0" brushRef="#br0" timeOffset="-893.5856">0 0 0,'52'0'219,"-52"25"-219,51 52 31,-51-51-31,0 25 0,51 26 16,-51 0-16,0-51 16,26-26-16,-26 77 15,0-51 1,51-26-1,-51-52 79,0 1-78,0-26-1,0 26 1,26 51 0,25 0 31,1 0-16,-52 25-16,25-25 1,-25 26 0,52-26-16,-52 51 15,25-51 1,-25 52-16,0-27 16,52 27-1</inkml:trace>
        </inkml:traceGroup>
        <inkml:traceGroup>
          <inkml:annotationXML>
            <emma:emma xmlns:emma="http://www.w3.org/2003/04/emma" version="1.0">
              <emma:interpretation id="{13224246-7420-4609-85DF-94DD12ED899B}" emma:medium="tactile" emma:mode="ink">
                <msink:context xmlns:msink="http://schemas.microsoft.com/ink/2010/main" type="inkWord" rotatedBoundingBox="6285,12058 8282,12009 8300,12713 6302,12762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655.5343">2335 282 0,'0'51'0,"0"-25"16,51-26-16,-51 77 16,0 0-1,52-26-15,-52 26 16,0 0-1,0-26 1,0-25 15,-26-26 1,26 51-1,-51-51 0,25 0 16,26-25-31,-51 25-1,51-77 1,0 51-1,0-51 1,25 77-16,-25-25 16,52 25-16,-52-52 15,51 52-15,0-51 16,-25 51 0,25-51-1,1 25 1,-1-25-1,-25 51 17,-26 25 15</inkml:trace>
          <inkml:trace contextRef="#ctx0" brushRef="#br0" timeOffset="3474.3919">2925 487 0,'0'-25'47,"0"-27"-32,52 1-15,-1 0 32,26-26-32,-77 25 15,25 52 1,-25-51 0,-51 51 30,0 51-30,51 26 0,-26 0-1,26-51 1,26-26 0,51 51-1,25-51 1,-76 0-16,25 0 15,1 0-15,-27 0 16</inkml:trace>
          <inkml:trace contextRef="#ctx0" brushRef="#br0" timeOffset="3998.7132">3413 179 0,'0'26'16,"0"0"-1,0 25 1,51-51-16,-51 26 15,26-26 95,51-52-95,0 1 1,-52 51-16,27 0 16,-1 0-16,-25 0 15,51 0 1,-77 26 0,25-26-16,-25 77 15,0-26-15,0 0 16,0-25-1</inkml:trace>
          <inkml:trace contextRef="#ctx0" brushRef="#br0" timeOffset="1515.3039">1899 154 0</inkml:trace>
          <inkml:trace contextRef="#ctx0" brushRef="#br0" timeOffset="1336.6028">1925 385 0,'0'25'31,"0"1"-15,25 25 15,27-51 0,-52-25-15</inkml:trace>
        </inkml:traceGroup>
        <inkml:traceGroup>
          <inkml:annotationXML>
            <emma:emma xmlns:emma="http://www.w3.org/2003/04/emma" version="1.0">
              <emma:interpretation id="{10B4F836-41B8-4B94-BD1F-4B3A2B8E3E9E}" emma:medium="tactile" emma:mode="ink">
                <msink:context xmlns:msink="http://schemas.microsoft.com/ink/2010/main" type="inkWord" rotatedBoundingBox="8670,11292 8851,11288 8877,12387 8697,12391"/>
              </emma:interpretation>
              <emma:one-of disjunction-type="recognition" id="oneOf2">
                <emma:interpretation id="interp2" emma:lang="" emma:confidence="0">
                  <emma:literal>í</emma:literal>
                </emma:interpretation>
                <emma:interpretation id="interp3" emma:lang="" emma:confidence="0">
                  <emma:literal>S</emma:literal>
                </emma:interpretation>
                <emma:interpretation id="interp4" emma:lang="" emma:confidence="0">
                  <emma:literal>!</emma:literal>
                </emma:interpretation>
                <emma:interpretation id="interp5" emma:lang="" emma:confidence="0">
                  <emma:literal>,</emma:literal>
                </emma:interpretation>
                <emma:interpretation id="interp6" emma:lang="" emma:confidence="0">
                  <emma:literal>i</emma:literal>
                </emma:interpretation>
              </emma:one-of>
            </emma:emma>
          </inkml:annotationXML>
          <inkml:trace contextRef="#ctx0" brushRef="#br0" timeOffset="4357.1484">4311 205 0,'0'51'32,"0"-25"-32,0 25 15,0 26-15,0-51 16,0 25-1,25-51 17</inkml:trace>
          <inkml:trace contextRef="#ctx0" brushRef="#br0" timeOffset="4564.1795">4465-616 0,'0'103'16,"0"-26"-1,-26 25-15,26 52 16,0-77-16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2:46.92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15A5235-C3CC-489D-B120-286648438859}" emma:medium="tactile" emma:mode="ink">
          <msink:context xmlns:msink="http://schemas.microsoft.com/ink/2010/main" type="writingRegion" rotatedBoundingBox="4027,8722 4386,8722 4386,9364 4027,9364"/>
        </emma:interpretation>
      </emma:emma>
    </inkml:annotationXML>
    <inkml:traceGroup>
      <inkml:annotationXML>
        <emma:emma xmlns:emma="http://www.w3.org/2003/04/emma" version="1.0">
          <emma:interpretation id="{690BEEFC-9387-421D-A9A4-51CD3DE7B79C}" emma:medium="tactile" emma:mode="ink">
            <msink:context xmlns:msink="http://schemas.microsoft.com/ink/2010/main" type="paragraph" rotatedBoundingBox="4027,8722 4386,8722 4386,9364 4027,93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FCD016-2D56-40B9-A354-9AA5EC633BE6}" emma:medium="tactile" emma:mode="ink">
              <msink:context xmlns:msink="http://schemas.microsoft.com/ink/2010/main" type="line" rotatedBoundingBox="4027,8722 4386,8722 4386,9364 4027,9364"/>
            </emma:interpretation>
          </emma:emma>
        </inkml:annotationXML>
        <inkml:traceGroup>
          <inkml:annotationXML>
            <emma:emma xmlns:emma="http://www.w3.org/2003/04/emma" version="1.0">
              <emma:interpretation id="{3AD51D73-464E-4E7F-9C20-83CD108AD598}" emma:medium="tactile" emma:mode="ink">
                <msink:context xmlns:msink="http://schemas.microsoft.com/ink/2010/main" type="inkWord" rotatedBoundingBox="4027,8722 4386,8722 4386,9364 4027,9364">
                  <msink:destinationLink direction="with" ref="{52131874-B613-40CA-85D3-3BD5E9E24564}"/>
                </msink:context>
              </emma:interpretation>
              <emma:one-of disjunction-type="recognition" id="oneOf0">
                <emma:interpretation id="interp0" emma:lang="" emma:confidence="0">
                  <emma:literal>7</emma:literal>
                </emma:interpretation>
                <emma:interpretation id="interp1" emma:lang="" emma:confidence="0">
                  <emma:literal>a</emma:literal>
                </emma:interpretation>
                <emma:interpretation id="interp2" emma:lang="" emma:confidence="0">
                  <emma:literal>J</emma:literal>
                </emma:interpretation>
                <emma:interpretation id="interp3" emma:lang="" emma:confidence="0">
                  <emma:literal>Ý</emma:literal>
                </emma:interpretation>
                <emma:interpretation id="interp4" emma:lang="" emma:confidence="0">
                  <emma:literal>°</emma:literal>
                </emma:interpretation>
              </emma:one-of>
            </emma:emma>
          </inkml:annotationXML>
          <inkml:trace contextRef="#ctx0" brushRef="#br0">57 77 0,'-51'0'15,"51"-51"1,26 51 109,-26-26-125,77 26 16,-26 0-1,26 0 1,-51 0-1,25 0 17,-51 52-17,0-1 17,51-51-17,-51 26 1,0 25-1,0 26-15,0-26 32,0 26-32,0-51 15,-25 51 1,-27 0 0,52-26-1,-51-51 1,51 26 31,0-78 93,0 1-124,-26 51 0,26-51-1,0-1 1,0 27-1,0-26-15,-51-1 16,51 1 15,-51 51-15,51-51-16,0-1 78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2:45.92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2131874-B613-40CA-85D3-3BD5E9E24564}" emma:medium="tactile" emma:mode="ink">
          <msink:context xmlns:msink="http://schemas.microsoft.com/ink/2010/main" type="inkDrawing" rotatedBoundingBox="4256,8919 5005,13120 3431,13401 2683,9199" semanticType="callout" shapeName="Other">
            <msink:sourceLink direction="with" ref="{F7E54BB3-DB69-40CD-AB6C-FB68A9A90CE0}"/>
            <msink:sourceLink direction="with" ref="{3AD51D73-464E-4E7F-9C20-83CD108AD598}"/>
          </msink:context>
        </emma:interpretation>
      </emma:emma>
    </inkml:annotationXML>
    <inkml:trace contextRef="#ctx0" brushRef="#br0">1899 4207 0,'-25'0'0,"-27"0"31,52-51 1,-51 51-17,25 0 16,26-26-15,-51 26 0,25 0-1,-25 0 1,0 0 0,25 0 30,-51-51-14,26 51-17,25 0 1,-25 0 0,-1-51-1,27 51 16,-27-52-15,1 52 15,51-25-15,-26 25-16,-51-52 31,26 52-15,26-51-1,-27 51 1,1-51 0,25 51-1,26-52 1,-51 52 0,51-51-16,-26 51 15,26-51 1,-51 51-1,51-26-15,-51 26 16,51-51 0,-26 51-1,26-26-15,-51-51 32,51 26-17,-52 25 16,52-25-15,-51 51-16,51-51 16,-26 51-16,26-26 15,-77-25 1,26-1 0,25 1-1,-25 25 1,51-25-1,-51 51-15,51-51 16,0-1 0,-26 52-16,26-51 15,0 0 1,0 25 0,0-25-1,-51 51 1,51-26-16,0-25 15,0 0-15,-51 51 16,51-26-16,0-25 16,0-1-1,-26 52 1,26-51-16,0-26 31,0 51-15,0-25-1,0 0-15,0 25 16,0-25 0,0 25-1,0-51 1,0 26 0,-51 51-1,51-52-15,0-24 16,0 24-1,0 27 1,0-27 0,0 27-1,0-27-15,0 1 16,0 25 0,25-25-1,-25 25 1,0-25-1,0 0 1,52 51 0,-52-26-16,0-25 15,25-26 1,-25 25 0,52 1-1,-52-26 1,51 77-16,-51-51 15,25 51 1,-25-51-16,52 51 0,-52-52 16,51 27-1,-51-27 1,26 52-16,-26-51 16,51 51-16,-51-26 15,51 26-15,-51-77 16,26 77-16,-26-77 15,51 77-15,-51-25 16,52-27 0,-52 1-1,25 51-15,27-51 16,25-1 0,0 1-1,-26 0 1,0-1-1,1 1 17,-1 51-1,-51-25-31,25 25 16,-25-52-1,52 52-15,-52-25 16,25 25-16,27-77 15,-1 77 17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3:00.88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FE88EE4-2EE7-4DAC-B3B5-234060F5A14B}" emma:medium="tactile" emma:mode="ink">
          <msink:context xmlns:msink="http://schemas.microsoft.com/ink/2010/main" type="writingRegion" rotatedBoundingBox="11128,10168 11695,9072 11766,9109 11199,10205"/>
        </emma:interpretation>
      </emma:emma>
    </inkml:annotationXML>
    <inkml:traceGroup>
      <inkml:annotationXML>
        <emma:emma xmlns:emma="http://www.w3.org/2003/04/emma" version="1.0">
          <emma:interpretation id="{0E3CAF83-F74C-4DAB-9808-3730BEDA781B}" emma:medium="tactile" emma:mode="ink">
            <msink:context xmlns:msink="http://schemas.microsoft.com/ink/2010/main" type="paragraph" rotatedBoundingBox="11128,10168 11695,9072 11766,9109 11199,102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46C9F7-7EA6-43B9-9B58-A46C94E7A858}" emma:medium="tactile" emma:mode="ink">
              <msink:context xmlns:msink="http://schemas.microsoft.com/ink/2010/main" type="line" rotatedBoundingBox="11128,10168 11695,9072 11766,9109 11199,10205"/>
            </emma:interpretation>
          </emma:emma>
        </inkml:annotationXML>
        <inkml:traceGroup>
          <inkml:annotationXML>
            <emma:emma xmlns:emma="http://www.w3.org/2003/04/emma" version="1.0">
              <emma:interpretation id="{C3A28FE6-191F-478A-AFE6-00B1CA1BFF8D}" emma:medium="tactile" emma:mode="ink">
                <msink:context xmlns:msink="http://schemas.microsoft.com/ink/2010/main" type="inkWord" rotatedBoundingBox="11128,10168 11617,9224 11688,9261 11199,1020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205-359 0</inkml:trace>
          <inkml:trace contextRef="#ctx0" brushRef="#br0" timeOffset="369.4574">308-590 0,'25'0'94</inkml:trace>
          <inkml:trace contextRef="#ctx0" brushRef="#br0" timeOffset="684.905">385-744 0,'0'-51'62,"51"51"-62</inkml:trace>
          <inkml:trace contextRef="#ctx0" brushRef="#br0" timeOffset="1007.3227">513-898 0</inkml:trace>
          <inkml:trace contextRef="#ctx0" brushRef="#br0" timeOffset="-757.2032">0 26 0,'0'-26'94</inkml:trace>
          <inkml:trace contextRef="#ctx0" brushRef="#br0" timeOffset="-389.2043">102-154 0,'0'-51'78,"26"51"-62</inkml:trace>
        </inkml:traceGroup>
        <inkml:traceGroup>
          <inkml:annotationXML>
            <emma:emma xmlns:emma="http://www.w3.org/2003/04/emma" version="1.0">
              <emma:interpretation id="{0D5182B3-3831-4A3B-804D-F62725B8EB47}" emma:medium="tactile" emma:mode="ink">
                <msink:context xmlns:msink="http://schemas.microsoft.com/ink/2010/main" type="inkWord" rotatedBoundingBox="11693,9090 11701,9075 11713,9082 11705,9097"/>
              </emma:interpretation>
              <emma:one-of disjunction-type="recognition" id="oneOf1"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:</emma:literal>
                </emma:interpretation>
                <emma:interpretation id="interp3" emma:lang="" emma:confidence="0">
                  <emma:literal>?</emma:literal>
                </emma:interpretation>
                <emma:interpretation id="interp4" emma:lang="" emma:confidence="0">
                  <emma:literal>'</emma:literal>
                </emma:interpretation>
                <emma:interpretation id="interp5" emma:lang="" emma:confidence="0">
                  <emma:literal>,</emma:literal>
                </emma:interpretation>
              </emma:one-of>
            </emma:emma>
          </inkml:annotationXML>
          <inkml:trace contextRef="#ctx0" brushRef="#br0" timeOffset="1298.8245">538-1077 0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3:20.260"/>
    </inkml:context>
    <inkml:brush xml:id="br0">
      <inkml:brushProperty name="width" value="0.05833" units="cm"/>
      <inkml:brushProperty name="height" value="0.05833" units="cm"/>
      <inkml:brushProperty name="fitToCurve" value="1"/>
    </inkml:brush>
    <inkml:brush xml:id="br1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9E1AB04C-FC20-4D3E-8A7D-DC295ECCA128}" emma:medium="tactile" emma:mode="ink">
          <msink:context xmlns:msink="http://schemas.microsoft.com/ink/2010/main" type="writingRegion" rotatedBoundingBox="27482,8804 28185,9848 27917,10028 27214,8985"/>
        </emma:interpretation>
      </emma:emma>
    </inkml:annotationXML>
    <inkml:traceGroup>
      <inkml:annotationXML>
        <emma:emma xmlns:emma="http://www.w3.org/2003/04/emma" version="1.0">
          <emma:interpretation id="{A3B8A825-33D8-4C2F-BC91-A8558BAD506C}" emma:medium="tactile" emma:mode="ink">
            <msink:context xmlns:msink="http://schemas.microsoft.com/ink/2010/main" type="paragraph" rotatedBoundingBox="27482,8804 28185,9848 27917,10028 27214,89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B860BC-DC47-46C0-848A-F5ACB39C23F2}" emma:medium="tactile" emma:mode="ink">
              <msink:context xmlns:msink="http://schemas.microsoft.com/ink/2010/main" type="line" rotatedBoundingBox="27482,8804 28185,9848 27917,10028 27214,8985"/>
            </emma:interpretation>
          </emma:emma>
        </inkml:annotationXML>
        <inkml:traceGroup>
          <inkml:annotationXML>
            <emma:emma xmlns:emma="http://www.w3.org/2003/04/emma" version="1.0">
              <emma:interpretation id="{DA7D3271-D609-4A0B-BD2D-D4F65D3FE5A7}" emma:medium="tactile" emma:mode="ink">
                <msink:context xmlns:msink="http://schemas.microsoft.com/ink/2010/main" type="inkWord" rotatedBoundingBox="27462,8818 27471,8831 27459,8840 27450,882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0 0 0</inkml:trace>
        </inkml:traceGroup>
        <inkml:traceGroup>
          <inkml:annotationXML>
            <emma:emma xmlns:emma="http://www.w3.org/2003/04/emma" version="1.0">
              <emma:interpretation id="{BA5A99BC-1310-48C9-8395-089A58A65E3D}" emma:medium="tactile" emma:mode="ink">
                <msink:context xmlns:msink="http://schemas.microsoft.com/ink/2010/main" type="inkWord" rotatedBoundingBox="27451,8927 28074,9854 27885,9981 27261,9055"/>
              </emma:interpretation>
              <emma:one-of disjunction-type="recognition" id="oneOf1">
                <emma:interpretation id="interp1" emma:lang="" emma:confidence="0">
                  <emma:literal>tam</emma:literal>
                </emma:interpretation>
                <emma:interpretation id="interp2" emma:lang="" emma:confidence="0">
                  <emma:literal>fantom</emma:literal>
                </emma:interpretation>
                <emma:interpretation id="interp3" emma:lang="" emma:confidence="0">
                  <emma:literal>kam</emma:literal>
                </emma:interpretation>
                <emma:interpretation id="interp4" emma:lang="" emma:confidence="0">
                  <emma:literal>dam</emma:literal>
                </emma:interpretation>
                <emma:interpretation id="interp5" emma:lang="" emma:confidence="0">
                  <emma:literal>daním</emma:literal>
                </emma:interpretation>
              </emma:one-of>
            </emma:emma>
          </inkml:annotationXML>
          <inkml:trace contextRef="#ctx0" brushRef="#br1" timeOffset="250777.4621">51 180 0,'-51'0'109,"-1"51"110,52-25-188,0 25 0,0-25 1,0 26-1,0-1 94,0-77 62,0-25-171,0 25 0,0-25 15,0 25 0,0-25 0,0-1 16,-25 52 0,25 26 125,51-26-141,-51 51-15,0-25 15,51-26-31,-51 51 47,26-51 0,-26 26 15,51-26 1,1 52 15,-27-1 47,-25 0-94,0-25 79,52-26-110,-52 51 62,25-51-15,-25 26-16,52 26 16,-52-1 31,51-51-31,-51 26 0,51 25 47,-51 0-63,0-25 16,26-26-16,-26 52 0,0-1 1,0-25-1,51-26 0,-51 51-15,0-25 31,26-26-32,-26 51 1</inkml:trace>
        </inkml:traceGroup>
        <inkml:traceGroup>
          <inkml:annotationXML>
            <emma:emma xmlns:emma="http://www.w3.org/2003/04/emma" version="1.0">
              <emma:interpretation id="{04D1E168-5013-46D9-8E80-9B5A5F23279B}" emma:medium="tactile" emma:mode="ink">
                <msink:context xmlns:msink="http://schemas.microsoft.com/ink/2010/main" type="inkWord" rotatedBoundingBox="27540,8894 27580,8952 27544,8976 27505,8917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562.7311">77 77 0,'0'51'141,"51"-51"-141</inkml:trace>
        </inkml:traceGroup>
        <inkml:traceGroup>
          <inkml:annotationXML>
            <emma:emma xmlns:emma="http://www.w3.org/2003/04/emma" version="1.0">
              <emma:interpretation id="{FDAC5710-DAB8-4DC7-A682-5325C1B78695}" emma:medium="tactile" emma:mode="ink">
                <msink:context xmlns:msink="http://schemas.microsoft.com/ink/2010/main" type="inkWord" rotatedBoundingBox="27840,9335 27852,9352 27836,9364 27823,9346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1537.6498">384 540 0,'0'-26'47</inkml:trace>
        </inkml:traceGroup>
        <inkml:traceGroup>
          <inkml:annotationXML>
            <emma:emma xmlns:emma="http://www.w3.org/2003/04/emma" version="1.0">
              <emma:interpretation id="{805BF5E8-FE92-4EA7-AC71-736296BF6C26}" emma:medium="tactile" emma:mode="ink">
                <msink:context xmlns:msink="http://schemas.microsoft.com/ink/2010/main" type="inkWord" rotatedBoundingBox="27949,9639 27958,9652 27946,9661 27937,9647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1922.137">487 822 0</inkml:trace>
        </inkml:traceGroup>
        <inkml:traceGroup>
          <inkml:annotationXML>
            <emma:emma xmlns:emma="http://www.w3.org/2003/04/emma" version="1.0">
              <emma:interpretation id="{F71B0133-E8C6-4DAE-9F74-4691FD80F8C9}" emma:medium="tactile" emma:mode="ink">
                <msink:context xmlns:msink="http://schemas.microsoft.com/ink/2010/main" type="inkWord" rotatedBoundingBox="28042,9877 28073,9923 28049,9939 28018,9892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2309.9331">590 1054 0,'0'51'94,"25"-51"-94</inkml:trace>
        </inkml:traceGroup>
      </inkml:traceGroup>
    </inkml:traceGroup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6:45.09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42AEC48-F5E4-438F-A974-089A8440DE42}" emma:medium="tactile" emma:mode="ink">
          <msink:context xmlns:msink="http://schemas.microsoft.com/ink/2010/main" type="writingRegion" rotatedBoundingBox="28079,1577 31765,2208 31428,4173 27743,3543"/>
        </emma:interpretation>
      </emma:emma>
    </inkml:annotationXML>
    <inkml:traceGroup>
      <inkml:annotationXML>
        <emma:emma xmlns:emma="http://www.w3.org/2003/04/emma" version="1.0">
          <emma:interpretation id="{77827078-9059-4B1A-839E-4792B96CA0C4}" emma:medium="tactile" emma:mode="ink">
            <msink:context xmlns:msink="http://schemas.microsoft.com/ink/2010/main" type="paragraph" rotatedBoundingBox="29128,2352 30678,2237 30726,2888 29176,300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A8AD47D-C66B-47C5-876B-39F081EFA863}" emma:medium="tactile" emma:mode="ink">
              <msink:context xmlns:msink="http://schemas.microsoft.com/ink/2010/main" type="line" rotatedBoundingBox="29128,2352 30678,2237 30726,2888 29176,3002"/>
            </emma:interpretation>
          </emma:emma>
        </inkml:annotationXML>
        <inkml:traceGroup>
          <inkml:annotationXML>
            <emma:emma xmlns:emma="http://www.w3.org/2003/04/emma" version="1.0">
              <emma:interpretation id="{D0064A2B-6ADA-4DED-93CA-5726A24C70D1}" emma:medium="tactile" emma:mode="ink">
                <msink:context xmlns:msink="http://schemas.microsoft.com/ink/2010/main" type="inkWord" rotatedBoundingBox="29128,2352 29514,2323 29562,2974 29176,300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1668-304 0,'-51'0'375,"25"0"-328,-25 0-32,0 26 1,25 25 15,-25 0-15,51-25 0,-52-26-1,52 51 1,26 0 15,25-51 0,-25 0 1,-26 26-17,-51-26 188,-1 0-171,52 51-1,-25 1-16,25-27 1,0 27 15,0-1-15,0-25 15,0 25 0,51-51 1,0 0-17,-25 0 95,-26-26-110,51 26 15,-51-25 1</inkml:trace>
          <inkml:trace contextRef="#ctx0" brushRef="#br0" timeOffset="530.3426">1540 286 0,'51'0'63,"0"0"-48,-25 0 17,25 51-1,-51-76 31,0-1-30,0-25-1,-25 51 16,25-52-32,-26 52 17,26 26 30</inkml:trace>
        </inkml:traceGroup>
        <inkml:traceGroup>
          <inkml:annotationXML>
            <emma:emma xmlns:emma="http://www.w3.org/2003/04/emma" version="1.0">
              <emma:interpretation id="{1DB2A964-E7A9-4420-89FD-26FD9A6A5C4C}" emma:medium="tactile" emma:mode="ink">
                <msink:context xmlns:msink="http://schemas.microsoft.com/ink/2010/main" type="inkWord" rotatedBoundingBox="29931,2347 30682,2292 30720,2808 29969,2863">
                  <msink:destinationLink direction="with" ref="{BE398449-A05D-4C4F-A6AF-0D7E0EF4EEE0}"/>
                </msink:context>
              </emma:interpretation>
              <emma:one-of disjunction-type="recognition" id="oneOf1">
                <emma:interpretation id="interp1" emma:lang="" emma:confidence="0">
                  <emma:literal>G</emma:literal>
                </emma:interpretation>
                <emma:interpretation id="interp2" emma:lang="" emma:confidence="0">
                  <emma:literal>É</emma:literal>
                </emma:interpretation>
                <emma:interpretation id="interp3" emma:lang="" emma:confidence="0">
                  <emma:literal>£</emma:literal>
                </emma:interpretation>
                <emma:interpretation id="interp4" emma:lang="" emma:confidence="0">
                  <emma:literal>„</emma:literal>
                </emma:interpretation>
                <emma:interpretation id="interp5" emma:lang="" emma:confidence="0">
                  <emma:literal>&amp;</emma:literal>
                </emma:interpretation>
              </emma:one-of>
            </emma:emma>
          </inkml:annotationXML>
          <inkml:trace contextRef="#ctx0" brushRef="#br0" timeOffset="2048.306">2489-304 0,'-25'0'79,"-27"0"-1,27 0-47,-27 0-15,1 0-1,0 26 1,51 25 15,-52-51-15,52 25-16,0 27 15,26-52 17,-26 25-32,26-25 15,25 0 1,0 0 15,-76 0 47,-27 0-62,27 0 15,25 52-31,-52-52 16,52 51-16,-51-25 31,51 25-15,0 0-1,0-25 16,0 25 1,26-51-1,-26 26-31,77-26 16,-52 0-1,27 0 16,-1 0 1,-51-51 46</inkml:trace>
          <inkml:trace contextRef="#ctx0" brushRef="#br0" timeOffset="2907.9615">2617 29 0,'0'26'94,"52"25"-79,-52-25 16,0 25 32,0-76 124,0-1-155,51 26-32,-51-51 15,26 51 1,-26-52-16,51 52 16,0 0 30,-25 0 17,-26 26-32</inkml:trace>
        </inkml:traceGroup>
      </inkml:traceGroup>
    </inkml:traceGroup>
    <inkml:traceGroup>
      <inkml:annotationXML>
        <emma:emma xmlns:emma="http://www.w3.org/2003/04/emma" version="1.0">
          <emma:interpretation id="{5B04F9C6-226C-4180-9E0E-FDDF55B32089}" emma:medium="tactile" emma:mode="ink">
            <msink:context xmlns:msink="http://schemas.microsoft.com/ink/2010/main" type="paragraph" rotatedBoundingBox="31301,2110 31508,4102 31127,4142 30920,214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9761ECC-118B-43D2-BF66-1D9B042B8475}" emma:medium="tactile" emma:mode="ink">
              <msink:context xmlns:msink="http://schemas.microsoft.com/ink/2010/main" type="line" rotatedBoundingBox="31301,2110 31508,4102 31127,4142 30920,2149"/>
            </emma:interpretation>
          </emma:emma>
        </inkml:annotationXML>
        <inkml:traceGroup>
          <inkml:annotationXML>
            <emma:emma xmlns:emma="http://www.w3.org/2003/04/emma" version="1.0">
              <emma:interpretation id="{4C00C6D5-4F60-481C-8B4C-F4CDE2FD361A}" emma:medium="tactile" emma:mode="ink">
                <msink:context xmlns:msink="http://schemas.microsoft.com/ink/2010/main" type="inkWord" rotatedBoundingBox="31301,2110 31366,2742 31047,2775 30981,2143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5348.6316">3464-509 0,'-26'0'203,"-51"0"-110,52 0-93,-26 0 16,-1 25 15,1 27 1,51-1 30,0-25-31,0 25 1,0-25-17,26-26 1,25 51-1,-25-51 17,-26 51-17,51-51-15,0 51 32,-25-51-1,-26 26 0,51-26-31,-51 51 31,51-51 1,-51 26-32,0 25 31,0 1 0,0-27 0,-25-25 1,-27 0-17,27 0 16,-27 0-15,27 0 15,-26 0 1,-1 0-17,27 0 16,25-51 1</inkml:trace>
        </inkml:traceGroup>
        <inkml:traceGroup>
          <inkml:annotationXML>
            <emma:emma xmlns:emma="http://www.w3.org/2003/04/emma" version="1.0">
              <emma:interpretation id="{A6125FD0-5CC5-4534-9AF7-7F5AF673F8F0}" emma:medium="tactile" emma:mode="ink">
                <msink:context xmlns:msink="http://schemas.microsoft.com/ink/2010/main" type="inkWord" rotatedBoundingBox="31424,3406 31496,4104 31127,4142 31055,3444"/>
              </emma:interpretation>
              <emma:one-of disjunction-type="recognition" id="oneOf3">
                <emma:interpretation id="interp7" emma:lang="" emma:confidence="0">
                  <emma:literal>°</emma:literal>
                </emma:interpretation>
                <emma:interpretation id="interp8" emma:lang="" emma:confidence="0">
                  <emma:literal>r</emma:literal>
                </emma:interpretation>
                <emma:interpretation id="interp9" emma:lang="" emma:confidence="0">
                  <emma:literal>o</emma:literal>
                </emma:interpretation>
                <emma:interpretation id="interp10" emma:lang="" emma:confidence="0">
                  <emma:literal>.</emma:literal>
                </emma:interpretation>
                <emma:interpretation id="interp11" emma:lang="" emma:confidence="0">
                  <emma:literal>t</emma:literal>
                </emma:interpretation>
              </emma:one-of>
            </emma:emma>
          </inkml:annotationXML>
          <inkml:trace contextRef="#ctx0" brushRef="#br0" timeOffset="-3392.6059">3618 1056 0,'-51'0'62,"25"0"-31,-25 0 1,-1 0-17,52 51 1,-25-51-16,-27 51 31,1-25-15,51 25-1,-25-51 1,25 52 0,0-27-1,0 52 32,0-26-31,51 1 15,0-52 0,-25 0-15,-26-26 0,51 26-1,-51-26 1,0-25-1,51 0 1,-51 0 0,0-1-1,0 1 1,0 25 0,26-25-16,-26 0 31,0 25-16,0-25 1,0 25 15,0-25 16,0-1 16,0 27-32,0-27-15,0 78 93,0 0-78,51-26-15,-51 51-16,0 0 15,0-25 1,0 25 0,0-25-1,0 25 1,26-51 0,-26 77-1,0-51 1,0 25-16,0-25 31,0 25-15,0 1 31,0-27 31</inkml:trace>
        </inkml:traceGroup>
      </inkml:traceGroup>
    </inkml:traceGroup>
    <inkml:traceGroup>
      <inkml:annotationXML>
        <emma:emma xmlns:emma="http://www.w3.org/2003/04/emma" version="1.0">
          <emma:interpretation id="{E3309AD3-D2D0-48EB-B729-321F1FF6E1BA}" emma:medium="tactile" emma:mode="ink">
            <msink:context xmlns:msink="http://schemas.microsoft.com/ink/2010/main" type="paragraph" rotatedBoundingBox="27903,2605 29072,2805 28919,3703 27750,35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7E63DC-058E-475C-997D-7BEA4AE1F333}" emma:medium="tactile" emma:mode="ink">
              <msink:context xmlns:msink="http://schemas.microsoft.com/ink/2010/main" type="line" rotatedBoundingBox="27903,2605 29072,2805 28919,3703 27750,3503"/>
            </emma:interpretation>
          </emma:emma>
        </inkml:annotationXML>
        <inkml:traceGroup>
          <inkml:annotationXML>
            <emma:emma xmlns:emma="http://www.w3.org/2003/04/emma" version="1.0">
              <emma:interpretation id="{8E771A3B-5916-4435-8125-8DAA8667B187}" emma:medium="tactile" emma:mode="ink">
                <msink:context xmlns:msink="http://schemas.microsoft.com/ink/2010/main" type="inkWord" rotatedBoundingBox="27903,2605 29072,2805 28919,3703 27750,3503"/>
              </emma:interpretation>
            </emma:emma>
          </inkml:annotationXML>
          <inkml:trace contextRef="#ctx0" brushRef="#br0" timeOffset="-15675.9488">360 106 0,'0'-51'282,"-52"51"-267,27-51 17,-27 51-1,52 25-16,-51-25 1,51 26-16,-26 25 16,-25 26-1,51 0 1,-51-77 0,51 52-16,-52-1 15,52 26 1,0-51-1,0 25-15,0 0 0,0 0 32,0 1-32,0 25 15,26-26 1,-26 0 0,51-51-16,1 52 15,-1-52 1,26 0-1,0-26 1,-51 26 0,-26-51-1,51 51 63</inkml:trace>
          <inkml:trace contextRef="#ctx0" brushRef="#br0" timeOffset="-15120.6981">796 517 0,'25'0'63,"78"0"-32,-52 0-31,-25-51 0,51 51 16,-103 51 62</inkml:trace>
          <inkml:trace contextRef="#ctx0" brushRef="#br0" timeOffset="-14904.0822">924 645 0,'26'0'62,"51"0"-31,-77-26-31,51 26 0,26 0 16,-77 26 0</inkml:trace>
        </inkml:traceGroup>
      </inkml:traceGroup>
    </inkml:traceGroup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6:37.88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E398449-A05D-4C4F-A6AF-0D7E0EF4EEE0}" emma:medium="tactile" emma:mode="ink">
          <msink:context xmlns:msink="http://schemas.microsoft.com/ink/2010/main" type="inkDrawing" rotatedBoundingBox="29991,3118 31530,3073 31531,3100 29992,3145" semanticType="underline" shapeName="Other">
            <msink:sourceLink direction="with" ref="{1DB2A964-E7A9-4420-89FD-26FD9A6A5C4C}"/>
          </msink:context>
        </emma:interpretation>
      </emma:emma>
    </inkml:annotationXML>
    <inkml:trace contextRef="#ctx0" brushRef="#br0">2156 491 0,'25'0'235,"1"0"-204,25 0 0,1 0 1,-27 0-32,27 0 31,-1 0-31,0 0 15,0 0 1,-25 0 0,25 0 15,-25 0 0,-26-25-15,51 25-16,1 0 31,-27 0-15,27 0-1,-27 0 1,27 0 0,-1 0 15,-25 0-16,25 0 17,0 0-17,1 0 1,-1 0 0,-25 0-1,25 0 1,-25 0-1,25 0 1,0 0 0,-25 0-1,51 0 1,0 0 0,-52-26-1,27 26 1,-1 0 31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6:33.048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5BDA8C26-08CD-4210-8185-2ED247396619}" emma:medium="tactile" emma:mode="ink">
          <msink:context xmlns:msink="http://schemas.microsoft.com/ink/2010/main" type="inkDrawing" rotatedBoundingBox="20487,13716 20522,14211 20223,14232 20189,13737" semanticType="callout" shapeName="Other">
            <msink:sourceLink direction="with" ref="{779220CF-DDAA-441C-BC10-3D10740C4A6C}"/>
          </msink:context>
        </emma:interpretation>
      </emma:emma>
    </inkml:annotationXML>
    <inkml:trace contextRef="#ctx0" brushRef="#br0">102 129 0,'0'25'32,"0"1"-17,-25 51-15,25-26 32,-51-51-32,51 26 31,-26-26-31,26 51 31,0-25 16,0-103-16,51-26-15,-51 52-16,0 25 15,51-51 1,-51 26 0,52 25 31,-27 26-16,27 0-16,-52 77 1,51 0 0,-51-51-16,0 51 15,0-26 1,0-25-16,0 25 0,0 26 16,0-51-1,-26-26 32,1 0-31,-27-26-1,1 26 1,25-25 0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7:48.00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99ECE211-8AEF-4088-8996-27000E04DCCD}" emma:medium="tactile" emma:mode="ink">
          <msink:context xmlns:msink="http://schemas.microsoft.com/ink/2010/main" type="inkDrawing" rotatedBoundingBox="28045,10052 28740,8950 28845,9016 28150,10118" semanticType="callout" shapeName="Other"/>
        </emma:interpretation>
      </emma:emma>
    </inkml:annotationXML>
    <inkml:trace contextRef="#ctx0" brushRef="#br0">744 51 0,'-51'0'16,"51"-51"30,-26 51 48,26 26 109,-51 25-156,51-25 0,-52-26-31,52 51 31,0-26-1,-25-25-46,25 52 47,-51-52 0,51 51-31,0-25 15,-26-26-15,26 51-1,0-25 32,-51-26-47,51 51 31,0 0 1,-52-51-17,52 26-15,0 25 47,-25-51-31,25 26-1,0 25 17,-52-51-1,52 52-31,-51-27 31,25 27 16,26-1-16,-51-51-15,51 26 15,-51-26 0,51 51 1,-26-51 15,26 51-47,0-25 31,-51-26 16,51 51-32,0-25 32,0 25 16,-26-51-63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47:51.61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71031AE8-6C4E-4A3D-A843-74362197090C}" emma:medium="tactile" emma:mode="ink">
          <msink:context xmlns:msink="http://schemas.microsoft.com/ink/2010/main" type="writingRegion" rotatedBoundingBox="9723,9569 10071,9569 10071,9610 9723,9610"/>
        </emma:interpretation>
      </emma:emma>
    </inkml:annotationXML>
    <inkml:traceGroup>
      <inkml:annotationXML>
        <emma:emma xmlns:emma="http://www.w3.org/2003/04/emma" version="1.0">
          <emma:interpretation id="{DB412854-7414-40C6-99E0-F5731469E9ED}" emma:medium="tactile" emma:mode="ink">
            <msink:context xmlns:msink="http://schemas.microsoft.com/ink/2010/main" type="paragraph" rotatedBoundingBox="9723,9569 10071,9569 10071,9610 9723,96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A54900-9453-4D79-B44E-F620C316531C}" emma:medium="tactile" emma:mode="ink">
              <msink:context xmlns:msink="http://schemas.microsoft.com/ink/2010/main" type="line" rotatedBoundingBox="9723,9569 10071,9569 10071,9610 9723,9610"/>
            </emma:interpretation>
          </emma:emma>
        </inkml:annotationXML>
        <inkml:traceGroup>
          <inkml:annotationXML>
            <emma:emma xmlns:emma="http://www.w3.org/2003/04/emma" version="1.0">
              <emma:interpretation id="{186A6F45-EBE1-4F15-A947-977F50CD4785}" emma:medium="tactile" emma:mode="ink">
                <msink:context xmlns:msink="http://schemas.microsoft.com/ink/2010/main" type="inkWord" rotatedBoundingBox="9723,9569 9738,9569 9738,9584 9723,958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0 0 0</inkml:trace>
        </inkml:traceGroup>
        <inkml:traceGroup>
          <inkml:annotationXML>
            <emma:emma xmlns:emma="http://www.w3.org/2003/04/emma" version="1.0">
              <emma:interpretation id="{C5E4B56B-95DA-4FAD-9CD9-140D2896FA4F}" emma:medium="tactile" emma:mode="ink">
                <msink:context xmlns:msink="http://schemas.microsoft.com/ink/2010/main" type="inkWord" rotatedBoundingBox="10056,9595 10071,9595 10071,9610 10056,9610"/>
              </emma:interpretation>
              <emma:one-of disjunction-type="recognition" id="oneOf1"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:</emma:literal>
                </emma:interpretation>
                <emma:interpretation id="interp3" emma:lang="" emma:confidence="0">
                  <emma:literal>?</emma:literal>
                </emma:interpretation>
                <emma:interpretation id="interp4" emma:lang="" emma:confidence="0">
                  <emma:literal>'</emma:literal>
                </emma:interpretation>
                <emma:interpretation id="interp5" emma:lang="" emma:confidence="0">
                  <emma:literal>,</emma:literal>
                </emma:interpretation>
              </emma:one-of>
            </emma:emma>
          </inkml:annotationXML>
          <inkml:trace contextRef="#ctx0" brushRef="#br0" timeOffset="512.1569">333 26 0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2:47.97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3A903E3-A226-4902-9FF7-99CCF5E0F976}" emma:medium="tactile" emma:mode="ink">
          <msink:context xmlns:msink="http://schemas.microsoft.com/ink/2010/main" type="inkDrawing" rotatedBoundingBox="4715,3437 4958,2170 5240,2224 4998,3491" shapeName="Other">
            <msink:destinationLink direction="with" ref="{ACE7AE9C-C6B8-4CF1-8DFB-E4A778A0C68B}"/>
          </msink:context>
        </emma:interpretation>
      </emma:emma>
    </inkml:annotationXML>
    <inkml:trace contextRef="#ctx0" brushRef="#br0">73 1270 0,'-65'0'31,"65"-33"1,0-32 46,0-32-63,0-34-15,32 1 16,-32 32-16,65 1 16,-65-1-16,0 0 15,65-32-15,-65 65 16,0-33-16,0 33 0,66 65 16,-66-65-16,32 98 62,-32-1-46,0 33-16,0 0 15,0 33-15,0 0 16,0-33-16,0 0 16,0 0-16,0 0 15,0 0 16,65-65 1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2:48.1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CE7AE9C-C6B8-4CF1-8DFB-E4A778A0C68B}" emma:medium="tactile" emma:mode="ink">
          <msink:context xmlns:msink="http://schemas.microsoft.com/ink/2010/main" type="inkDrawing" rotatedBoundingBox="4972,2812 5354,2630 5373,2669 4991,2851" semanticType="callout" shapeName="Other">
            <msink:sourceLink direction="with" ref="{E3A903E3-A226-4902-9FF7-99CCF5E0F976}"/>
          </msink:context>
        </emma:interpretation>
      </emma:emma>
    </inkml:annotationXML>
    <inkml:trace contextRef="#ctx0" brushRef="#br0">0 163 0,'33'0'47,"-33"-32"-31,65 32-16,0-65 0,0 65 15,0-66-15,-32 66 16,32 0-16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2:49.54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455575E-AEA7-481F-B8C8-86036CF4CDF0}" emma:medium="tactile" emma:mode="ink">
          <msink:context xmlns:msink="http://schemas.microsoft.com/ink/2010/main" type="writingRegion" rotatedBoundingBox="21101,1465 21785,1465 21785,2800 21101,2800"/>
        </emma:interpretation>
      </emma:emma>
    </inkml:annotationXML>
    <inkml:traceGroup>
      <inkml:annotationXML>
        <emma:emma xmlns:emma="http://www.w3.org/2003/04/emma" version="1.0">
          <emma:interpretation id="{8C500B7F-D45C-4B17-BAA0-5A01FD5BF215}" emma:medium="tactile" emma:mode="ink">
            <msink:context xmlns:msink="http://schemas.microsoft.com/ink/2010/main" type="paragraph" rotatedBoundingBox="21101,1465 21785,1465 21785,2800 21101,28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5581F7-520F-4AB1-A457-612831F6E463}" emma:medium="tactile" emma:mode="ink">
              <msink:context xmlns:msink="http://schemas.microsoft.com/ink/2010/main" type="line" rotatedBoundingBox="21101,1465 21785,1465 21785,2800 21101,2800"/>
            </emma:interpretation>
          </emma:emma>
        </inkml:annotationXML>
        <inkml:traceGroup>
          <inkml:annotationXML>
            <emma:emma xmlns:emma="http://www.w3.org/2003/04/emma" version="1.0">
              <emma:interpretation id="{A0D09463-1E9B-442D-BDD7-682DDC73CD54}" emma:medium="tactile" emma:mode="ink">
                <msink:context xmlns:msink="http://schemas.microsoft.com/ink/2010/main" type="inkWord" rotatedBoundingBox="21590,1465 21752,1465 21752,2800 21590,280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170 9 0,'-32'-65'15,"32"162"63,0 33-62,-65 33-16,65 0 16,0 0-16,0 0 15,-65 0-15,65-98 16,0 32-16,0-31 16,0-1-1</inkml:trace>
        </inkml:traceGroup>
        <inkml:traceGroup>
          <inkml:annotationXML>
            <emma:emma xmlns:emma="http://www.w3.org/2003/04/emma" version="1.0">
              <emma:interpretation id="{CD8292AA-5F0D-4EA1-8B5B-74ABF57EE189}" emma:medium="tactile" emma:mode="ink">
                <msink:context xmlns:msink="http://schemas.microsoft.com/ink/2010/main" type="inkWord" rotatedBoundingBox="21101,1823 21785,1823 21785,2637 21101,2637"/>
              </emma:interpretation>
              <emma:one-of disjunction-type="recognition" id="oneOf1">
                <emma:interpretation id="interp1" emma:lang="" emma:confidence="0">
                  <emma:literal>3</emma:literal>
                </emma:interpretation>
                <emma:interpretation id="interp2" emma:lang="" emma:confidence="0">
                  <emma:literal>J</emma:literal>
                </emma:interpretation>
                <emma:interpretation id="interp3" emma:lang="" emma:confidence="0">
                  <emma:literal>I</emma:literal>
                </emma:interpretation>
                <emma:interpretation id="interp4" emma:lang="" emma:confidence="0">
                  <emma:literal>s</emma:literal>
                </emma:interpretation>
                <emma:interpretation id="interp5" emma:lang="" emma:confidence="0">
                  <emma:literal>z</emma:literal>
                </emma:interpretation>
              </emma:one-of>
            </emma:emma>
          </inkml:annotationXML>
          <inkml:trace contextRef="#ctx0" brushRef="#br0" timeOffset="646.3148">-481 562 0,'0'-65'16,"33"65"0,32-65-16,33 65 15,-1-98-15,-32 98 16,33-32-16,0 32 15,-66 0-15,66 0 16,-98 65 15,0-33-31,-65 34 16,0-1 0,65 32-16,0-31 15,0 31 1,0-64-1,32-33-15,-32 97 16,0 1 0,0-65-1,-32 32 1,-1-65-16,-32 0 16,33 0-16,-34 0 15,1 0-15,33 0 16,-33 0-16,-1 0 15,1 0 1,65-65 0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3:02.43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B164E9-8914-4325-A4C6-7DD7A5996D78}" emma:medium="tactile" emma:mode="ink">
          <msink:context xmlns:msink="http://schemas.microsoft.com/ink/2010/main" type="inkDrawing" rotatedBoundingBox="13394,10478 13465,8558 13924,8575 13853,10495" semanticType="callout" shapeName="Other"/>
        </emma:interpretation>
      </emma:emma>
    </inkml:annotationXML>
    <inkml:trace contextRef="#ctx0" brushRef="#br0">207 0 0,'0'32'125,"0"1"-94,0 97-15,0-32-16,0-1 16,0 34-16,0-1 15,0 0-15,-32 33 16,32 0-16,0-33 16,0-65-16,0 33 15,0-33-15,0 0 16,0 0 15,-65-65 16,65 65-47,-65-97 78,65-66-62,0 65-16,-33 33 15,33-97-15,0 32 16,0 97 62,0 66-62,0-33-1,0 33 1,0-1 0,0-64-1,0 32 1,65-65-1,-65 33-15,65-33 16,-32 0 0,-33 65-1,65-65 32,-65-33-47,0-32 16,0 0-1,65 0-15,-65 32 16,0-32-16,0 33 16,33-34-16,-33 1 15,65 65 32,0 0-16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3:09.747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27630EA-1C66-4227-8A1E-0844ACD58108}" emma:medium="tactile" emma:mode="ink">
          <msink:context xmlns:msink="http://schemas.microsoft.com/ink/2010/main" type="inkDrawing" rotatedBoundingBox="30315,8073 30322,9506 29833,9509 29826,8075" semanticType="callout" shapeName="Other"/>
        </emma:interpretation>
      </emma:emma>
    </inkml:annotationXML>
    <inkml:trace contextRef="#ctx0" brushRef="#br0">131 98 0,'32'0'0,"-32"97"125,0-64-125,65 65 16,-65 32-16,0 33 16,0-33-16,0-32 15,0 32-15,0 0 0,0-32 16,0-33-16,0 0 16,0-32-16,0 32 15,-65-65 63,65-33-62,0 1 0,0-66-1,0 65-15,33-32 16,-33 0-16,0 33 15,65-33-15,-65-1 16,0 34-16,0-66 16,0 33-1,0-33 1,0 33-16,0-32 16,0 64-1,0-32 1,0 32 15,0-32-15,-33 65 93,-32 0-93,33 0-1,-34 33 1,1-33 31,65 32-47,0-97 94,33 0-79,-33 0 1,65 0-1,-65 0 17,0 32-1,65 33 47,0 65-62,-32 0-1,32 0 1,-65-32 0,65-33-16,-65 65 15,33-65-15,-33 65 16,65-65-1,-65 33 64,-33-33-64,1 0 32,-33 0-31,-1 65 15,34-65-31,-33 0 31,32 0-15,-32 0 15,65-33-15,0 66 15,33 65-15,-33-66-16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04:27.2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FA8AA2-7823-47B4-A8EF-D79FB1E88741}" emma:medium="tactile" emma:mode="ink">
          <msink:context xmlns:msink="http://schemas.microsoft.com/ink/2010/main" type="inkDrawing" rotatedBoundingBox="12856,1996 13678,8653 12703,8773 11882,2116" shapeName="Other"/>
        </emma:interpretation>
      </emma:emma>
    </inkml:annotationXML>
    <inkml:trace contextRef="#ctx0" brushRef="#br0">0 33 0,'0'-32'47,"65"32"93,0 0-124,32 0 0,-31 0-16,-34 0 31,33 0-16,0 0 1,-32 0 0,32 0 15,-65 65-31,65-65 16,-65 65-1,33-65-15,32 0 16,-65 33-1,33-33 1,-33 65-16,65-65 16,-65 32 15,65-32-31,-65 65 16,32-65-1,-32 66 1,65-34-1,-65 33 1,66 0 0,-66-32-1,0 32 1,32 0 0,-32-32-1,0 32 1,0 0-1,0-32 1,0 32 0,0-33-1,0 33 1,0 1 0,0-34-1,0 33 1,0-32-1,0 32 1,0 0 0,0-32-16,0 32 31,0-33-31,65-32 16,-65 98-16,0 0 15,0-33 1,0 0-1,65 65 1,-65-65-16,0 33 16,0 0-1,0-33 1,0-33 0,0 34-1,0-34 1,0 33-1,0 0 1,0 1 0,0-1-1,0 0 1,66 0 0,-66 0-1,0-32 1,0 32-1,0 0 1,0-33 0,0 34-1,0-34-15,65 33 32,-65 0-17,0-32 1,0 32-1,32-65-15,-32 65 16,0-32 0,0 32-1,0-33 1,0 66 0,0 0-1,65-98 1,-65 65-16,0 0 0,0 0 15,0 0 1,0 33 0,0 0-1,0-66 1,0 33 0,0 33 15,33-98-31,-33 33 15,0 32-15,0-33 16,0 66-16,0 0 16,0-66-16,0 33 0,0-32 15,0 32 1,0 0 0,0-32-1,0 32 16,0-32-15,0 32 0,0 0-1,0 32 1,0-31-16,0-1 16,0 0-1,0 0 1,0-32-16,0 32 15,65 32 1,-65 1 0,0-65-1,0 64 1,0-32 0,0 33-1,0 0 1,0-66-1,0 34 17,0-99 30,-98 33-62,98-65 16,-65 65-16,65-98 15,-32 98-15,32-65 16,0 32 0,-65 33-16,65-65 15,0 98 63,0-1-62,0 34-16,0-1 16,0-33-16,32 33 15,-32 33 1,65-33 0,0-32-1,-32-33 32,32-65-16,0 0-15,-32-1 15,-33 34-15,65 32-1,-65-65 1,-33 65 31,33-33 15,0-32-30,-32 65 30,-33 0-31,65 33-15,-66-33-16,1 0 31,0 0-31,65 32 16,-32-32 0,32 65-1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49:47.58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034B787-58A7-4C93-BA92-96070E93A520}" emma:medium="tactile" emma:mode="ink">
          <msink:context xmlns:msink="http://schemas.microsoft.com/ink/2010/main" type="writingRegion" rotatedBoundingBox="23218,4298 23446,4298 23446,4688 23218,4688"/>
        </emma:interpretation>
      </emma:emma>
    </inkml:annotationXML>
    <inkml:traceGroup>
      <inkml:annotationXML>
        <emma:emma xmlns:emma="http://www.w3.org/2003/04/emma" version="1.0">
          <emma:interpretation id="{13357244-40E9-486D-B66F-9F6E96B6066C}" emma:medium="tactile" emma:mode="ink">
            <msink:context xmlns:msink="http://schemas.microsoft.com/ink/2010/main" type="paragraph" rotatedBoundingBox="23218,4298 23446,4298 23446,4688 23218,46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E4AE14-AC8C-4A39-BAE3-56A320E787F7}" emma:medium="tactile" emma:mode="ink">
              <msink:context xmlns:msink="http://schemas.microsoft.com/ink/2010/main" type="line" rotatedBoundingBox="23218,4298 23446,4298 23446,4688 23218,4688"/>
            </emma:interpretation>
          </emma:emma>
        </inkml:annotationXML>
        <inkml:traceGroup>
          <inkml:annotationXML>
            <emma:emma xmlns:emma="http://www.w3.org/2003/04/emma" version="1.0">
              <emma:interpretation id="{8A1B5B77-8DA1-4206-A926-C7DB1AF1D853}" emma:medium="tactile" emma:mode="ink">
                <msink:context xmlns:msink="http://schemas.microsoft.com/ink/2010/main" type="inkWord" rotatedBoundingBox="23218,4298 23446,4298 23446,4688 23218,4688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b</emma:literal>
                </emma:interpretation>
                <emma:interpretation id="interp2" emma:lang="" emma:confidence="0">
                  <emma:literal>+</emma:literal>
                </emma:interpretation>
                <emma:interpretation id="interp3" emma:lang="" emma:confidence="0">
                  <emma:literal>'</emma:literal>
                </emma:interpretation>
                <emma:interpretation id="interp4" emma:lang="" emma:confidence="0">
                  <emma:literal>t</emma:literal>
                </emma:interpretation>
              </emma:one-of>
            </emma:emma>
          </inkml:annotationXML>
          <inkml:trace contextRef="#ctx0" brushRef="#br0">199 0 0,'0'65'187,"-32"32"-171,32-31 0,0-1-1,0-33 1,0 33 31,-65-65-16,65-32-15,-33 32-1,33-33-15,-65 33 31,65-65-31,32 65 125,34 0-109,-1 0 0,0 0-1,-98 0 63,-32 0-62,65 33 0,-32-33-16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05:58.00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556A417-5FF9-497D-BD09-A1A21793AE66}" emma:medium="tactile" emma:mode="ink">
          <msink:context xmlns:msink="http://schemas.microsoft.com/ink/2010/main" type="writingRegion" rotatedBoundingBox="13924,4563 17867,4480 17880,5103 13937,5185"/>
        </emma:interpretation>
      </emma:emma>
    </inkml:annotationXML>
    <inkml:traceGroup>
      <inkml:annotationXML>
        <emma:emma xmlns:emma="http://www.w3.org/2003/04/emma" version="1.0">
          <emma:interpretation id="{156D14A5-D41F-489A-8000-931B35DC1B4D}" emma:medium="tactile" emma:mode="ink">
            <msink:context xmlns:msink="http://schemas.microsoft.com/ink/2010/main" type="paragraph" rotatedBoundingBox="13924,4563 17867,4480 17880,5103 13937,51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B16CA99-367E-4FDC-A93F-5CE70F14D8D1}" emma:medium="tactile" emma:mode="ink">
              <msink:context xmlns:msink="http://schemas.microsoft.com/ink/2010/main" type="line" rotatedBoundingBox="13924,4563 17867,4480 17880,5103 13937,5185"/>
            </emma:interpretation>
          </emma:emma>
        </inkml:annotationXML>
        <inkml:traceGroup>
          <inkml:annotationXML>
            <emma:emma xmlns:emma="http://www.w3.org/2003/04/emma" version="1.0">
              <emma:interpretation id="{F52B99F9-0819-4F4F-92A2-BEA727D86F44}" emma:medium="tactile" emma:mode="ink">
                <msink:context xmlns:msink="http://schemas.microsoft.com/ink/2010/main" type="inkWord" rotatedBoundingBox="13924,4563 16505,4509 16518,5131 13937,518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782 326 0,'-33'0'78,"33"65"-62,0 0-1,33-32 17,32-33-17,32 0 1,1 0 0,-98-33-16,33 33 15,-33-98-15,65 1 16,-65 32-1,0-1 1,0 1 0,-65 65-1,0 0 1,65 33 0,-33 32-16,33-32 15</inkml:trace>
          <inkml:trace contextRef="#ctx0" brushRef="#br0" timeOffset="668.9838">1465 261 0,'0'32'31,"0"33"-15,0-32-1,0 32 1,0 0 0,66-65-1,31 0 1,-64 0-16,-33-32 15,98 32-15,-98-66 16,65 34 0,-65-33-1,0 0 1,-33 65-16,33-33 16,-65 33-16,0-65 15,0 65 1,0 65-1,-1-65 1</inkml:trace>
          <inkml:trace contextRef="#ctx0" brushRef="#br0" timeOffset="1275.877">2345 326 0,'0'32'31,"0"33"-15,32-65 0,66 0-1,0 0 1,-98-32-1,0-33 1,0 0 0,0-33-1,-65 98 1,65-65-16,-98 65 0,65 0 16,-64 32-1,97 66 1,-66-33-16</inkml:trace>
          <inkml:trace contextRef="#ctx0" brushRef="#br0" timeOffset="-623.4191">0 261 0,'0'-65'110,"33"65"-95,-33-66-15,32 66 16,66-65 0,0 65-1,-98-65-15,97 65 16,-64 0-1,-33 33 17,0-1-17,-65 66 1,32 0 0,-32-33-1,0 0 1,-33 0-1,33 0 1,65 0 0,33-32 15,32-33-15,-33 0-16,66 0 15,0 0-15,-66 0 16,33 0-16,1-65 15</inkml:trace>
        </inkml:traceGroup>
        <inkml:traceGroup>
          <inkml:annotationXML>
            <emma:emma xmlns:emma="http://www.w3.org/2003/04/emma" version="1.0">
              <emma:interpretation id="{964D7E0F-09BE-4738-8FCB-7E7CA97E8138}" emma:medium="tactile" emma:mode="ink">
                <msink:context xmlns:msink="http://schemas.microsoft.com/ink/2010/main" type="inkWord" rotatedBoundingBox="17182,4563 17868,4549 17879,5064 17193,5078"/>
              </emma:interpretation>
              <emma:one-of disjunction-type="recognition" id="oneOf1">
                <emma:interpretation id="interp1" emma:lang="" emma:confidence="0">
                  <emma:literal>n</emma:literal>
                </emma:interpretation>
                <emma:interpretation id="interp2" emma:lang="" emma:confidence="0">
                  <emma:literal>r</emma:literal>
                </emma:interpretation>
                <emma:interpretation id="interp3" emma:lang="" emma:confidence="0">
                  <emma:literal>R</emma:literal>
                </emma:interpretation>
                <emma:interpretation id="interp4" emma:lang="" emma:confidence="0">
                  <emma:literal>m</emma:literal>
                </emma:interpretation>
                <emma:interpretation id="interp5" emma:lang="" emma:confidence="0">
                  <emma:literal>M</emma:literal>
                </emma:interpretation>
              </emma:one-of>
            </emma:emma>
          </inkml:annotationXML>
          <inkml:trace contextRef="#ctx0" brushRef="#br0" timeOffset="2063.5605">3256 293 0,'0'33'16,"0"64"0,0-64-1,0 32 17,0-97-1,0-1-16,0-32 1,0-33 15,131-32 1,-131 32-32,65 98 0,0-65 15,33 65 1,-66 0-1,33 0 17,-65 65-32,0 33 15,-32-98-15,32 98 16,0-66 0,0 33-1,32-65 1,1 0-16,32 0 15,-65 33-15,98-33 16,-66 0 0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06:03.42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0C583A0-83DD-43FB-AC2A-5809E228FBA2}" emma:medium="tactile" emma:mode="ink">
          <msink:context xmlns:msink="http://schemas.microsoft.com/ink/2010/main" type="writingRegion" rotatedBoundingBox="12320,10014 18555,9244 19484,16755 13248,17525"/>
        </emma:interpretation>
      </emma:emma>
    </inkml:annotationXML>
    <inkml:traceGroup>
      <inkml:annotationXML>
        <emma:emma xmlns:emma="http://www.w3.org/2003/04/emma" version="1.0">
          <emma:interpretation id="{3CE063F5-A361-4BD4-8C01-A15DCF47C823}" emma:medium="tactile" emma:mode="ink">
            <msink:context xmlns:msink="http://schemas.microsoft.com/ink/2010/main" type="paragraph" rotatedBoundingBox="12642,9355 16921,9998 16652,11787 12374,111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0677FF-4138-4596-A6EC-CAB8CDF8981A}" emma:medium="tactile" emma:mode="ink">
              <msink:context xmlns:msink="http://schemas.microsoft.com/ink/2010/main" type="line" rotatedBoundingBox="12642,9355 16921,9998 16652,11787 12374,11145"/>
            </emma:interpretation>
          </emma:emma>
        </inkml:annotationXML>
        <inkml:traceGroup>
          <inkml:annotationXML>
            <emma:emma xmlns:emma="http://www.w3.org/2003/04/emma" version="1.0">
              <emma:interpretation id="{AC79D78E-C900-46E5-BADC-A328A8109497}" emma:medium="tactile" emma:mode="ink">
                <msink:context xmlns:msink="http://schemas.microsoft.com/ink/2010/main" type="inkWord" rotatedBoundingBox="12565,9870 14137,10106 14001,11013 12429,10778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-944 5536 0,'0'33'31,"0"32"-16,0 65 1,0-65-16,-33-65 16,33 65-16,0 65 15,-32-130 1,32 98-16,0-65 16,0 32-1,0 0 16,-66-65-31</inkml:trace>
          <inkml:trace contextRef="#ctx0" brushRef="#br0" timeOffset="337.5829">-1400 5666 0,'0'-97'16,"0"31"-16,32 66 16,1-32-16,32 32 15,0-65-15,-32 65 16,32 0-16,0 0 15,0 0 1,0 0 0,-32 0-1,32 0 1,0 0 15</inkml:trace>
          <inkml:trace contextRef="#ctx0" brushRef="#br0" timeOffset="659.8923">-1368 6187 0,'33'0'47,"32"0"-47,0 0 15,0 0-15,-32 0 16,32 0-16,0-65 15,0 65 1,33 0 0,-65 0-1</inkml:trace>
          <inkml:trace contextRef="#ctx0" brushRef="#br0" timeOffset="1117.49">-554 5764 0,'66'0'16,"-66"-65"-16,97 65 16,-97-33-16,131 33 31,-99 0-16,-32 33-15,0 65 16,0-33 0,65-65 31,-32 0-32,65 0-15,-1 0 16,-32-65-16,-32 65 0,-33-66 15</inkml:trace>
        </inkml:traceGroup>
        <inkml:traceGroup>
          <inkml:annotationXML>
            <emma:emma xmlns:emma="http://www.w3.org/2003/04/emma" version="1.0">
              <emma:interpretation id="{C2F6FA7C-353F-458D-88ED-AF71ADB79313}" emma:medium="tactile" emma:mode="ink">
                <msink:context xmlns:msink="http://schemas.microsoft.com/ink/2010/main" type="inkWord" rotatedBoundingBox="14895,9694 16921,9998 16652,11787 14626,11483"/>
              </emma:interpretation>
              <emma:one-of disjunction-type="recognition" id="oneOf1">
                <emma:interpretation id="interp1" emma:lang="" emma:confidence="0">
                  <emma:literal>NA</emma:literal>
                </emma:interpretation>
                <emma:interpretation id="interp2" emma:lang="" emma:confidence="0">
                  <emma:literal>10 A</emma:literal>
                </emma:interpretation>
                <emma:interpretation id="interp3" emma:lang="" emma:confidence="0">
                  <emma:literal>1 A</emma:literal>
                </emma:interpretation>
                <emma:interpretation id="interp4" emma:lang="" emma:confidence="0">
                  <emma:literal>prut</emma:literal>
                </emma:interpretation>
                <emma:interpretation id="interp5" emma:lang="" emma:confidence="0">
                  <emma:literal>pout</emma:literal>
                </emma:interpretation>
              </emma:one-of>
            </emma:emma>
          </inkml:annotationXML>
          <inkml:trace contextRef="#ctx0" brushRef="#br0" timeOffset="2033.4938">879 5666 0,'33'0'32,"-33"-65"-32,32-33 15,34 33 1,-1-32-1,0 32 1,0-1 0,-32 66-1,-33-32-15,0 130 47,-33-1-31,-32 33-16,0 33 15,0 33-15,-1-1 16,66-97-16,-130 97 16,130-65-16,-32-97 15</inkml:trace>
          <inkml:trace contextRef="#ctx0" brushRef="#br0" timeOffset="2504.2239">977 6969 0,'33'-33'15,"-33"-32"-15,130-33 16,-65 1-16,-65-1 15,98-32-15,-98 32 16,65 0-16,-65 33 16,0 33-1,130 292 63,-97-260-62,32 0-16</inkml:trace>
          <inkml:trace contextRef="#ctx0" brushRef="#br0" timeOffset="2640.2165">1726 6318 0,'-33'32'32,"33"1"-17,0 32 1,66-65-1,-1-33 1,32-64-16</inkml:trace>
          <inkml:trace contextRef="#ctx0" brushRef="#br0" timeOffset="3434.3501">2149 6643 0,'65'-65'16,"1"65"-16,-1 0 16,32-65-16,1 65 15,-33 0-15,65-65 16,-32 65-16</inkml:trace>
          <inkml:trace contextRef="#ctx0" brushRef="#br0" timeOffset="3267.7643">2475 6415 0,'0'-97'16,"0"31"0,33 34-16,-33-33 15,65-33-15,-65 65 16,65-32-16,-65-32 15,65 32-15,-65 32 32,0 98-1,0 0-31,0 0 16,0 33-1,0 32-15,0-32 0,-33 32 16,33 1-16,0-1 15,0-33-15,-65-97 16,65 33-16</inkml:trace>
        </inkml:traceGroup>
      </inkml:traceGroup>
    </inkml:traceGroup>
    <inkml:traceGroup>
      <inkml:annotationXML>
        <emma:emma xmlns:emma="http://www.w3.org/2003/04/emma" version="1.0">
          <emma:interpretation id="{2A274EAB-5C5C-45F4-A686-FAAF1B8B6598}" emma:medium="tactile" emma:mode="ink">
            <msink:context xmlns:msink="http://schemas.microsoft.com/ink/2010/main" type="paragraph" rotatedBoundingBox="12799,13201 16379,13234 16370,14136 12791,141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4030D54-59B9-4416-B2CD-B3E752CA79F2}" emma:medium="tactile" emma:mode="ink">
              <msink:context xmlns:msink="http://schemas.microsoft.com/ink/2010/main" type="line" rotatedBoundingBox="12799,13201 16379,13234 16370,14136 12791,14103"/>
            </emma:interpretation>
          </emma:emma>
        </inkml:annotationXML>
        <inkml:traceGroup>
          <inkml:annotationXML>
            <emma:emma xmlns:emma="http://www.w3.org/2003/04/emma" version="1.0">
              <emma:interpretation id="{966D1BE8-153E-4F44-9666-2CBC0F121842}" emma:medium="tactile" emma:mode="ink">
                <msink:context xmlns:msink="http://schemas.microsoft.com/ink/2010/main" type="inkWord" rotatedBoundingBox="12798,13313 14200,13326 14195,13884 12793,13870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7034.6404">-1140 8923 0,'0'97'15,"0"-64"-15,0 32 0,0 0 16,0 0 0,0 0-1,65-65 17,1 0-17,-34 0 1,33-32-1,0 32 17,-65-33-32,98-129 15,-98 129 1,33-32-16,-33 0 16,0 32-16,0-32 15,65 65-15,-65-65 0,0 130 63,-33-65-48</inkml:trace>
          <inkml:trace contextRef="#ctx0" brushRef="#br0" timeOffset="7806.3122">-195 9086 0,'32'0'31,"33"0"-16,-32-33-15,32 33 16,0-33-16,-32 33 16,32 0-16,33 0 15</inkml:trace>
          <inkml:trace contextRef="#ctx0" brushRef="#br0" timeOffset="7618.3153">-65 8955 0,'0'-65'47,"65"65"-31,0 0-1,-32 0 1,-33 33 46</inkml:trace>
        </inkml:traceGroup>
        <inkml:traceGroup>
          <inkml:annotationXML>
            <emma:emma xmlns:emma="http://www.w3.org/2003/04/emma" version="1.0">
              <emma:interpretation id="{FB713C73-BA2E-43BC-87A8-A2BD4F688AD0}" emma:medium="tactile" emma:mode="ink">
                <msink:context xmlns:msink="http://schemas.microsoft.com/ink/2010/main" type="inkWord" rotatedBoundingBox="14693,13219 16379,13234 16370,14136 14685,14120"/>
              </emma:interpretation>
              <emma:one-of disjunction-type="recognition" id="oneOf3">
                <emma:interpretation id="interp7" emma:lang="" emma:confidence="0">
                  <emma:literal>I</emma:literal>
                </emma:interpretation>
                <emma:interpretation id="interp8" emma:lang="" emma:confidence="0">
                  <emma:literal>Í</emma:literal>
                </emma:interpretation>
                <emma:interpretation id="interp9" emma:lang="" emma:confidence="0">
                  <emma:literal>|</emma:literal>
                </emma:interpretation>
                <emma:interpretation id="interp10" emma:lang="" emma:confidence="0">
                  <emma:literal>l</emma:literal>
                </emma:interpretation>
                <emma:interpretation id="interp11" emma:lang="" emma:confidence="0">
                  <emma:literal>[</emma:literal>
                </emma:interpretation>
              </emma:one-of>
            </emma:emma>
          </inkml:annotationXML>
          <inkml:trace contextRef="#ctx0" brushRef="#br0" timeOffset="9442.8254">847 8662 0,'0'33'47,"0"-1"-31,-33 66-1,33-33 1,0-32-16,0 32 16,0-33-16,0 66 15,0 0-15,0-33 16,0 33-16,0-33 15,-65-33-15,65 33 16</inkml:trace>
          <inkml:trace contextRef="#ctx0" brushRef="#br0" timeOffset="10078.5167">879 8923 0,'0'-33'15,"33"33"-15,-33-65 16,98 65-16,-33-65 16,-33 65-16,66 0 15,-33 0 17,-65 32-17,0 34 1,-32-1-16,32 32 15,-98-97-15,98 98 16,-33-98-16,33 33 16,-65-33-16,33 0 15,32 65 1,-66-65-16,1 0 31,65 32-15,-32-32-1,32 98 1,0-33 0,0-32-1,0 32 1,65-65 0,0 0-16,-32 0 15,32 0-15,0 0 16</inkml:trace>
          <inkml:trace contextRef="#ctx0" brushRef="#br0" timeOffset="10469.7167">1531 9313 0</inkml:trace>
          <inkml:trace contextRef="#ctx0" brushRef="#br0" timeOffset="11925.0757">1889 8760 0,'65'0'62,"33"0"-46,32 0-1,-98 0 1,34-65-16,-34 65 16,33 0-16,0 0 15,-97 32 63</inkml:trace>
          <inkml:trace contextRef="#ctx0" brushRef="#br0" timeOffset="12285.6874">1954 9574 0,'65'0'16,"0"0"-1,-65-33 1,33 33-16,64 0 31,1-65-31,-33 65 16,-65-32-1</inkml:trace>
          <inkml:trace contextRef="#ctx0" brushRef="#br0" timeOffset="11458.798">2149 8727 0,'0'65'78,"0"1"-78,0-34 16,0 33-16,0-32 16,0 32-16,-32 0 15,32-32-15,0 32 16,0-33-16,0 33 15,0 1 1,0-34 15</inkml:trace>
        </inkml:traceGroup>
      </inkml:traceGroup>
    </inkml:traceGroup>
    <inkml:traceGroup>
      <inkml:annotationXML>
        <emma:emma xmlns:emma="http://www.w3.org/2003/04/emma" version="1.0">
          <emma:interpretation id="{6C05B54F-7A77-4699-9789-A82963926B67}" emma:medium="tactile" emma:mode="ink">
            <msink:context xmlns:msink="http://schemas.microsoft.com/ink/2010/main" type="paragraph" rotatedBoundingBox="13847,14933 19177,14275 19314,15382 13983,160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46AE71-48FE-4BC8-98C3-7EE7E8A922B3}" emma:medium="tactile" emma:mode="ink">
              <msink:context xmlns:msink="http://schemas.microsoft.com/ink/2010/main" type="line" rotatedBoundingBox="13847,14933 19177,14275 19314,15382 13983,16040"/>
            </emma:interpretation>
          </emma:emma>
        </inkml:annotationXML>
        <inkml:traceGroup>
          <inkml:annotationXML>
            <emma:emma xmlns:emma="http://www.w3.org/2003/04/emma" version="1.0">
              <emma:interpretation id="{F8AADAD0-6E09-4003-843E-EA260035B7F9}" emma:medium="tactile" emma:mode="ink">
                <msink:context xmlns:msink="http://schemas.microsoft.com/ink/2010/main" type="inkWord" rotatedBoundingBox="13882,15220 16234,14929 16312,15559 13960,15849"/>
              </emma:interpretation>
              <emma:one-of disjunction-type="recognition" id="oneOf4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13409.6748">0 10844 0,'-32'0'16,"129"-33"125,-32 33-126,-65-32-15,33 32 16,32 0 0,-98 0 15,33 32-16,-32 34-15,32-1 16,-98-65-16,98 32 16,-65-32-1</inkml:trace>
          <inkml:trace contextRef="#ctx0" brushRef="#br0" timeOffset="13581.6058">0 11039 0,'33'0'47,"32"0"-31,-33-32-1,33 32 1,-65 32 0</inkml:trace>
          <inkml:trace contextRef="#ctx0" brushRef="#br0" timeOffset="15434.8687">716 10811 0,'-32'0'15,"32"-32"48,0-98-1,0 97-46,65 33-16,33 0 16,-98-65-1,32 65-15,33 0 16,-32 0 15,-33 32-15,0 1-1,0 65 1,-65 32 15,65-65-31,-98 0 0,98-32 16,-98-33-16,98 97 15,-65-97-15,65 66 16,33-66 31,65 0-31,-33 0-1,0 0 1,0 0 15,-32 0 16</inkml:trace>
          <inkml:trace contextRef="#ctx0" brushRef="#br0" timeOffset="15945.6658">1303 10909 0,'0'33'62,"32"-33"-31,33 0-15,-32 0 0,32-33-1,-65-65 1,0 1 0,0 32-16,0-33 15,0 65 1,-65 33 46,0 65-46,65-32-16,-65 32 16,65-32-16</inkml:trace>
          <inkml:trace contextRef="#ctx0" brushRef="#br0" timeOffset="16455.3984">1693 10844 0,'66'0'31,"31"0"0,-64 0-15,32 0-16,-65-65 16,0 0-1,0-33 1,0 33-1,-33 0 1,1 65 15,-33 65-15,65 0 0,0-32-16</inkml:trace>
          <inkml:trace contextRef="#ctx0" brushRef="#br0" timeOffset="16876.306">2019 10909 0,'65'0'62,"33"0"-46,-98-65-16,65 0 15,0-33 1</inkml:trace>
          <inkml:trace contextRef="#ctx0" brushRef="#br0" timeOffset="17002.7128">2312 10616 0,'0'-65'0,"0"0"31,-65 65-31,0 0 31,65 32-15,0 33-1</inkml:trace>
        </inkml:traceGroup>
        <inkml:traceGroup>
          <inkml:annotationXML>
            <emma:emma xmlns:emma="http://www.w3.org/2003/04/emma" version="1.0">
              <emma:interpretation id="{5D01A20B-FEAE-40CE-B728-234C7BE1C3A9}" emma:medium="tactile" emma:mode="ink">
                <msink:context xmlns:msink="http://schemas.microsoft.com/ink/2010/main" type="inkWord" rotatedBoundingBox="16680,14583 19177,14275 19314,15382 16817,15690"/>
              </emma:interpretation>
              <emma:one-of disjunction-type="recognition" id="oneOf5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17346.2404">2833 10746 0</inkml:trace>
          <inkml:trace contextRef="#ctx0" brushRef="#br0" timeOffset="19349.4336">3191 11007 0,'0'-65'15,"33"0"1,-33 32-16,65-32 16,-65 0-16,98 32 15,-98-32-15,97 0 0,-64 0 16,32 32-16,0-64 16,-130 129 46,65 1-46,-98 32-16,98 0 0,-65 0 15,65 33-15,0-33 16,33 0 0,32-65-16,-32 0 15,32 0-15,0-33 16,-33 33-16,-32-65 15,66 65-15,-66 33 47,65 32-31,-33-65 0,33 0-1,0 0-15,-32-33 16,32-64-16,0-1 15,-65 65-15,65-32 16,-65 0 0,-32 65-16,-33 0 15,-33 0 1,33 0 0,65 98-1,0-66-15,0 34 16</inkml:trace>
          <inkml:trace contextRef="#ctx0" brushRef="#br0" timeOffset="19875.2016">4168 10128 0,'65'0'0,"66"-66"32,-66 66-32,0 0 15,0 0 1</inkml:trace>
          <inkml:trace contextRef="#ctx0" brushRef="#br0" timeOffset="29978.1619">4950 10877 0,'0'-33'15,"32"33"1,-32-33-16,33 33 16,32 0-1,0 0 1</inkml:trace>
          <inkml:trace contextRef="#ctx0" brushRef="#br0" timeOffset="29769.1213">4982 10714 0,'33'-65'47,"0"65"-32,32 0 1,-33 0 15,33 0 0</inkml:trace>
          <inkml:trace contextRef="#ctx0" brushRef="#br0" timeOffset="28409.7128">5243 9802 0,'0'-65'62,"-65"65"79,32 0-126,-32 0 1,0 32 0,65 33-1,-33-65 1,33 33-16,0 65 16,0-1-1,0-64 1,0 32-1,66-65 1,-1 0 0,-65-32 15,0-1 0,-33 33-15,-32 0 15,65 65-15,0-32-16</inkml:trace>
        </inkml:traceGroup>
      </inkml:traceGroup>
    </inkml:traceGroup>
    <inkml:traceGroup>
      <inkml:annotationXML>
        <emma:emma xmlns:emma="http://www.w3.org/2003/04/emma" version="1.0">
          <emma:interpretation id="{AA974C27-FE08-4D16-B7B6-2DDB59C43403}" emma:medium="tactile" emma:mode="ink">
            <msink:context xmlns:msink="http://schemas.microsoft.com/ink/2010/main" type="paragraph" rotatedBoundingBox="13625,16608 17385,16005 17542,16984 13782,175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89724F-857D-432B-8C41-4AFFBC2150A3}" emma:medium="tactile" emma:mode="ink">
              <msink:context xmlns:msink="http://schemas.microsoft.com/ink/2010/main" type="line" rotatedBoundingBox="13625,16608 17385,16005 17542,16984 13782,17587"/>
            </emma:interpretation>
          </emma:emma>
        </inkml:annotationXML>
        <inkml:traceGroup>
          <inkml:annotationXML>
            <emma:emma xmlns:emma="http://www.w3.org/2003/04/emma" version="1.0">
              <emma:interpretation id="{8E269EB4-9561-438A-9B3B-3696385A5906}" emma:medium="tactile" emma:mode="ink">
                <msink:context xmlns:msink="http://schemas.microsoft.com/ink/2010/main" type="inkWord" rotatedBoundingBox="13657,16807 16240,16393 16330,16954 13747,17368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32834.2774">1075 12602 0,'97'-97'32,"-64"97"-32,32-98 15,0 98-15,0-98 16,-32 98-16,-33-97 15,65 97-15,-65-33 16,0-32 15,-33 65-15,1 33 15,32 32-15,0-33-1,0 33 1,0-32 15,65-33 1,-65 65-1,65 0-16,0-65 17,66 0-32,-66 0 15,-33 0-15,33 0 16,0-32-16,-32 32 16,-33-66-16,0 34 31,-65 32-16,32 0-15,-32 0 16,33 0-16,-33 0 16,-1 0-1,99 0 32</inkml:trace>
          <inkml:trace contextRef="#ctx0" brushRef="#br0" timeOffset="33660.2254">1986 11951 0,'-65'0'0,"130"-65"63,1 65-48,-34 0-15,33 0 0,-32 0 16,32 0-16,0 0 16</inkml:trace>
          <inkml:trace contextRef="#ctx0" brushRef="#br0" timeOffset="31869.0735">-98 12570 0,'-65'0'16,"0"0"-1,65-65 79,0 0-63,98 65-31,0-33 16,-1 33-16,-64 0 16,32 0-16,-33 0 15,66 0 1,-98 65 31,-32-65-32,-1 65-15</inkml:trace>
          <inkml:trace contextRef="#ctx0" brushRef="#br0" timeOffset="32049.6451">-32 12635 0,'65'0'62,"0"-33"-62,0 33 16,33 0-16,-33-65 16,-33 65-16,33 0 15,-65 33-15,98-33 16</inkml:trace>
        </inkml:traceGroup>
        <inkml:traceGroup>
          <inkml:annotationXML>
            <emma:emma xmlns:emma="http://www.w3.org/2003/04/emma" version="1.0">
              <emma:interpretation id="{A4BB76D7-6AA3-48E1-ABC6-5CC1E47F33EF}" emma:medium="tactile" emma:mode="ink">
                <msink:context xmlns:msink="http://schemas.microsoft.com/ink/2010/main" type="inkWord" rotatedBoundingBox="16466,16152 17385,16005 17542,16984 16623,17131"/>
              </emma:interpretation>
              <emma:one-of disjunction-type="recognition" id="oneOf7">
                <emma:interpretation id="interp15" emma:lang="" emma:confidence="0">
                  <emma:literal>í</emma:literal>
                </emma:interpretation>
                <emma:interpretation id="interp16" emma:lang="" emma:confidence="0">
                  <emma:literal>}</emma:literal>
                </emma:interpretation>
                <emma:interpretation id="interp17" emma:lang="" emma:confidence="0">
                  <emma:literal>„</emma:literal>
                </emma:interpretation>
                <emma:interpretation id="interp18" emma:lang="" emma:confidence="0">
                  <emma:literal>;</emma:literal>
                </emma:interpretation>
                <emma:interpretation id="interp19" emma:lang="" emma:confidence="0">
                  <emma:literal>“</emma:literal>
                </emma:interpretation>
              </emma:one-of>
            </emma:emma>
          </inkml:annotationXML>
          <inkml:trace contextRef="#ctx0" brushRef="#br0" timeOffset="34109.7103">2540 11658 0,'0'-65'16,"98"65"-16,-33 0 15,-33 0-15,34 0 16,-34 0-16,33 0 16,0 0-1,-65 33-15,0 32 16,0-33 46,0 33-15,-32-65-15,32 33-32,-65-33 15</inkml:trace>
          <inkml:trace contextRef="#ctx0" brushRef="#br0" timeOffset="34666.0462">3289 12016 0,'0'65'16,"0"1"-1,0-1 1,0 0-16,0-33 16,-33 33-16,33 1 15,0-34 1,33-32-1,0 0 17,-33-32-17,0-66-15,65 33 16,-65 0 0,65 65-1,-65-65-15,32 65 16,-32-66-16,66 66 15,-164 33 32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1:25.43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4D6AA7E-5235-4D39-B1FD-07D9C8370D22}" emma:medium="tactile" emma:mode="ink">
          <msink:context xmlns:msink="http://schemas.microsoft.com/ink/2010/main" type="inkDrawing" rotatedBoundingBox="8959,2831 9394,2958 9338,3149 8904,3022" shapeName="Other"/>
        </emma:interpretation>
      </emma:emma>
    </inkml:annotationXML>
    <inkml:trace contextRef="#ctx0" brushRef="#br0">0 131 0,'0'-66'63,"98"1"-48,-33 65 1,-32 0-16,32 0 16,-65 65-16,97-65 15,-97 66-15,66-34 16,-66 33 15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1:25.17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A9CAF8B-60B2-4430-994D-EDDA47A87CA8}" emma:medium="tactile" emma:mode="ink">
          <msink:context xmlns:msink="http://schemas.microsoft.com/ink/2010/main" type="inkDrawing" rotatedBoundingBox="9085,3190 9163,2661 9259,2675 9180,3204" shapeName="Other"/>
        </emma:interpretation>
      </emma:emma>
    </inkml:annotationXML>
    <inkml:trace contextRef="#ctx0" brushRef="#br0">130 0 0,'0'33'109,"0"32"-93,-32 0-1,32 0-15,0 0 16,0 1-16,0-1 16,0-33-1,0 33 1,-65-65 31,32 0-32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1:29.56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BD37A68-73D6-4E64-93A9-8BC9985A8A05}" emma:medium="tactile" emma:mode="ink">
          <msink:context xmlns:msink="http://schemas.microsoft.com/ink/2010/main" type="writingRegion" rotatedBoundingBox="10062,8531 10453,8531 10453,9964 10062,9964"/>
        </emma:interpretation>
      </emma:emma>
    </inkml:annotationXML>
    <inkml:traceGroup>
      <inkml:annotationXML>
        <emma:emma xmlns:emma="http://www.w3.org/2003/04/emma" version="1.0">
          <emma:interpretation id="{FCCDBA51-6474-4940-8206-12A3D4D849D8}" emma:medium="tactile" emma:mode="ink">
            <msink:context xmlns:msink="http://schemas.microsoft.com/ink/2010/main" type="paragraph" rotatedBoundingBox="10062,8531 10453,8531 10453,9964 10062,99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146C61-5A74-4D69-AE63-AA55BA95E873}" emma:medium="tactile" emma:mode="ink">
              <msink:context xmlns:msink="http://schemas.microsoft.com/ink/2010/main" type="line" rotatedBoundingBox="10062,8531 10453,8531 10453,9964 10062,9964"/>
            </emma:interpretation>
          </emma:emma>
        </inkml:annotationXML>
        <inkml:traceGroup>
          <inkml:annotationXML>
            <emma:emma xmlns:emma="http://www.w3.org/2003/04/emma" version="1.0">
              <emma:interpretation id="{0702106D-D509-4506-8877-B9B17C4DDC6C}" emma:medium="tactile" emma:mode="ink">
                <msink:context xmlns:msink="http://schemas.microsoft.com/ink/2010/main" type="inkWord" rotatedBoundingBox="10062,8531 10453,8531 10453,9964 10062,9964"/>
              </emma:interpretation>
              <emma:one-of disjunction-type="recognition" id="oneOf0">
                <emma:interpretation id="interp0" emma:lang="" emma:confidence="0">
                  <emma:literal>do</emma:literal>
                </emma:interpretation>
                <emma:interpretation id="interp1" emma:lang="" emma:confidence="0">
                  <emma:literal>to</emma:literal>
                </emma:interpretation>
                <emma:interpretation id="interp2" emma:lang="" emma:confidence="0">
                  <emma:literal>d</emma:literal>
                </emma:interpretation>
                <emma:interpretation id="interp3" emma:lang="" emma:confidence="0">
                  <emma:literal>A</emma:literal>
                </emma:interpretation>
                <emma:interpretation id="interp4" emma:lang="" emma:confidence="0">
                  <emma:literal>D</emma:literal>
                </emma:interpretation>
              </emma:one-of>
            </emma:emma>
          </inkml:annotationXML>
          <inkml:trace contextRef="#ctx0" brushRef="#br0">391 60 0,'0'-65'62,"0"98"1,0 97-47,0-98-16,0 33 15,0 1-15,0-34 16,0 33-16,-65-32 15,65 32-15,0 0 16,0-32-16,0 64 16,0 1-1,-66-98 1,66 65-16,0 0 16,0-32-1,0 32 63,-32-65-62,32-65 0,-65 65-1,65-33-15,0-64 16,-33 97-1,33-33-15,-65 33 32,65-65-32,-65 65 31,65 65 47,33-32-62,-33 64-16,0 1 15,0-65-15,0 32 16,0 0-16,65-33 16,-65 66-1,32-98-15,-32 65 0,65-32 31,33-33 79,-33-65-95,-65 0 1,33 65 0,-33-33-16,0-32 62,0 0 94,-65 65-124,65-33-32,-66 33 15,34-65 1,-33 65 0,65-65-16,-65 65 15,65 32 48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1:45.32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66972C-62EC-4A4C-BF47-05C8C57D2E34}" emma:medium="tactile" emma:mode="ink">
          <msink:context xmlns:msink="http://schemas.microsoft.com/ink/2010/main" type="inkDrawing" rotatedBoundingBox="23619,17157 25914,17398 25858,17931 23563,17691" semanticType="callout" shapeName="Other"/>
        </emma:interpretation>
      </emma:emma>
    </inkml:annotationXML>
    <inkml:trace contextRef="#ctx0" brushRef="#br0">32 0 0,'0'98'157,"-32"-98"-157,32 65 15,0 33 1,0 0 0,0-66-1,32-32-15,33 65 16,33-65-1,-33 65 1,33-65 0,0 0-1,-66 0-15,-32 66 16,130-66 0,-65 0-16,-32 0 0,32 0 15,0 0-15,-32 0 16,65 0-1,-66 0 1,33 0 0,0 0-1,-32 0 17,32 0-17,-32 0-15,32 0 0,0-33 16,-33 33-1,34 0-15,-1 0 0,-33 0 16,66 0 0,-65 0-1,32 0 17,0 0-17,0 0 1,0-65-16,0 65 15,-32 0-15,32 0 16,33 0 0,-66 0-1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1:45.61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7781F6-F1C1-4097-8F06-9AAC8BBFD2E8}" emma:medium="tactile" emma:mode="ink">
          <msink:context xmlns:msink="http://schemas.microsoft.com/ink/2010/main" type="inkDrawing" rotatedBoundingBox="25725,17319 26442,17323 26441,17650 25723,17647" semanticType="callout" shapeName="Other"/>
        </emma:interpretation>
      </emma:emma>
    </inkml:annotationXML>
    <inkml:trace contextRef="#ctx0" brushRef="#br0">0 150 0,'0'-66'31,"65"66"-31,33 0 16,-65-65-1,32 65-15,32 0 16,-64 0-16,65 0 16,-1 0-16,-64 0 15,32 0-15,-65 33 16,33-33-16,-33 98 15,0-66 1,-98-32 0,33 65-16,0-65 15,0 65-15,-1-65 0,66 33 16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5:42.3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545329A-6146-4EB3-8982-52A56D4C12E3}" emma:medium="tactile" emma:mode="ink">
          <msink:context xmlns:msink="http://schemas.microsoft.com/ink/2010/main" type="writingRegion" rotatedBoundingBox="29026,1579 35829,1782 35796,2914 28992,2712"/>
        </emma:interpretation>
      </emma:emma>
    </inkml:annotationXML>
    <inkml:traceGroup>
      <inkml:annotationXML>
        <emma:emma xmlns:emma="http://www.w3.org/2003/04/emma" version="1.0">
          <emma:interpretation id="{128DECA2-8535-42BF-98C6-94D6F972D1E4}" emma:medium="tactile" emma:mode="ink">
            <msink:context xmlns:msink="http://schemas.microsoft.com/ink/2010/main" type="paragraph" rotatedBoundingBox="29026,1579 35829,1782 35796,2914 28992,27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04D674-C17E-480A-B909-B62894EDE1E0}" emma:medium="tactile" emma:mode="ink">
              <msink:context xmlns:msink="http://schemas.microsoft.com/ink/2010/main" type="line" rotatedBoundingBox="29026,1579 35829,1782 35796,2914 28992,2712"/>
            </emma:interpretation>
          </emma:emma>
        </inkml:annotationXML>
        <inkml:traceGroup>
          <inkml:annotationXML>
            <emma:emma xmlns:emma="http://www.w3.org/2003/04/emma" version="1.0">
              <emma:interpretation id="{156AEBAA-4517-4D38-B647-3540F07074A0}" emma:medium="tactile" emma:mode="ink">
                <msink:context xmlns:msink="http://schemas.microsoft.com/ink/2010/main" type="inkWord" rotatedBoundingBox="29026,1579 32540,1684 32507,2816 28992,2712">
                  <msink:destinationLink direction="with" ref="{F7569DF2-1D8B-4525-A8A3-8C8140B7AC0A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2967 814 0,'0'33'16,"0"32"0,-33 0-1,33-32 1,0 32-1,0 0 1,0-32 0</inkml:trace>
          <inkml:trace contextRef="#ctx0" brushRef="#br0" timeOffset="420.8507">3325 228 0,'65'0'78,"-33"0"-62,-32 65 0,0 1-1,0 31 1,0-32-16,0-32 31,0-98 16,98-33-31</inkml:trace>
          <inkml:trace contextRef="#ctx0" brushRef="#br0" timeOffset="-1284.1516">1925 489 0,'0'-65'0,"0"130"62</inkml:trace>
          <inkml:trace contextRef="#ctx0" brushRef="#br0" timeOffset="-344.532">2446 131 0,'-33'0'78,"33"32"-78,0 1 15,-65 32-15,65 0 16,0 33 0,0-33-16,0-33 0,0 66 15,32-98 1,-32 33-16,66-33 15,-1 0 1,32 0 0,-31-98-1,-66 33-15,0 32 16,65-32-16,-65 0 16,0 32-16,0-32 15,0 0-15,0 0 16,-33 65-1,33-65-15,-32 65 16,-34 0 0,1 65-1,65 33-15,-97-33 16,97 0-16</inkml:trace>
          <inkml:trace contextRef="#ctx0" brushRef="#br0" timeOffset="-2056.3272">68 587 0,'-65'-33'31,"65"0"0,0-32 1,0 0-1,0 33-16,33 32 1,-33-98-16,65 98 0,-65-98 16,98 98-16,-98-65 15,97 65-15,-97-65 16,0 32 15,0 98 16,0 1-31,-32 31-16,32 34 15,0-1-15,0-65 0,0 33 16,0-33-16,0 0 16,32-65-1,33 0 1</inkml:trace>
          <inkml:trace contextRef="#ctx0" brushRef="#br0" timeOffset="-1643.2539">817 456 0,'0'33'16,"-32"32"-1,32 0 1,32-65 0,33 0-1,-32 0-15,65 0 16,-1-32-16,-31-34 15,-1 1-15,-65 33 16,65-33-16,-65-1 16,0 34-16,-33-66 15,1 98-15,-33-65 16,-1 65-16,34 0 16,-33 0-16,0 0 15,32 0-15,33 65 16,-98-65-16,98 65 15,0 33 1</inkml:trace>
        </inkml:traceGroup>
        <inkml:traceGroup>
          <inkml:annotationXML>
            <emma:emma xmlns:emma="http://www.w3.org/2003/04/emma" version="1.0">
              <emma:interpretation id="{B47A62A0-85DE-499C-AA6F-D56EBB0A23C2}" emma:medium="tactile" emma:mode="ink">
                <msink:context xmlns:msink="http://schemas.microsoft.com/ink/2010/main" type="inkWord" rotatedBoundingBox="33251,2037 34000,2059 33993,2300 33244,2277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334.6018">4237 521 0,'32'0'32,"-32"-65"-32,98 65 15,-98-32-15,98 32 0,-33 0 16,32 0 0,-32 0-1,-65 65 16</inkml:trace>
          <inkml:trace contextRef="#ctx0" brushRef="#br0" timeOffset="1475.4695">4269 652 0,'163'-33'15,"-65"33"-15,-1-65 16,34 65-16,-66 0 15,32 0-15,-31 0 16</inkml:trace>
        </inkml:traceGroup>
        <inkml:traceGroup>
          <inkml:annotationXML>
            <emma:emma xmlns:emma="http://www.w3.org/2003/04/emma" version="1.0">
              <emma:interpretation id="{21820DCF-AB8F-4856-BF0E-6452A0FEA779}" emma:medium="tactile" emma:mode="ink">
                <msink:context xmlns:msink="http://schemas.microsoft.com/ink/2010/main" type="inkWord" rotatedBoundingBox="34635,1814 35827,1850 35805,2611 34612,2575">
                  <msink:destinationLink direction="with" ref="{F7569DF2-1D8B-4525-A8A3-8C8140B7AC0A}"/>
                </msink:context>
              </emma:interpretation>
              <emma:one-of disjunction-type="recognition" id="oneOf2">
                <emma:interpretation id="interp2" emma:lang="" emma:confidence="0">
                  <emma:literal>si</emma:literal>
                </emma:interpretation>
                <emma:interpretation id="interp3" emma:lang="" emma:confidence="0">
                  <emma:literal>5 v</emma:literal>
                </emma:interpretation>
                <emma:interpretation id="interp4" emma:lang="" emma:confidence="0">
                  <emma:literal>5 V</emma:literal>
                </emma:interpretation>
                <emma:interpretation id="interp5" emma:lang="" emma:confidence="0">
                  <emma:literal>5/V</emma:literal>
                </emma:interpretation>
                <emma:interpretation id="interp6" emma:lang="" emma:confidence="0">
                  <emma:literal>5 r</emma:literal>
                </emma:interpretation>
              </emma:one-of>
            </emma:emma>
          </inkml:annotationXML>
          <inkml:trace contextRef="#ctx0" brushRef="#br0" timeOffset="3491.2881">5897 196 0,'-65'0'0,"33"0"31,32 32-31,-98-32 0,98 65 16,-65-65-16,65 66 16,0-1-1,32-65 1,-32 32-16,98-32 15,-65 0-15,-33 65 16,97-65-16,-97 33 16,65-33-16,-65 98 15,0-33 1,-195 32 15,163-97-15,32 66-16,-98-66 0,65 0 31</inkml:trace>
          <inkml:trace contextRef="#ctx0" brushRef="#br0" timeOffset="3701.3371">5767 391 0,'33'-65'15,"32"65"1,32-65-16,-64 65 16,32 0-16,33 0 15,-66 0-15,34 32 16</inkml:trace>
          <inkml:trace contextRef="#ctx0" brushRef="#br0" timeOffset="4070.4476">6581 261 0,'0'32'0,"0"34"31,0-1-31,0 0 0,0-33 16,0 34-16,0-1 16,-32 65-16,32-32 15,0-33-15,0-33 32,32-32-32,33-65 31,-65 33-31,0-66 15,65 0-15,-65 66 16,0-33-16,0-1 16,0 1-1,33 65 1,32 0 15,-65 33-31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5:42.92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7569DF2-1D8B-4525-A8A3-8C8140B7AC0A}" emma:medium="tactile" emma:mode="ink">
          <msink:context xmlns:msink="http://schemas.microsoft.com/ink/2010/main" type="inkDrawing" rotatedBoundingBox="32223,1707 34635,935 34682,1083 32271,1854" semanticType="callout" shapeName="Other">
            <msink:sourceLink direction="with" ref="{156AEBAA-4517-4D38-B647-3540F07074A0}"/>
            <msink:sourceLink direction="with" ref="{21820DCF-AB8F-4856-BF0E-6452A0FEA779}"/>
          </msink:context>
        </emma:interpretation>
      </emma:emma>
    </inkml:annotationXML>
    <inkml:trace contextRef="#ctx0" brushRef="#br0">0 781 0,'0'-65'31,"32"65"-31,66-65 0,65 0 16,97-65-16,1 32 16,97 0-16,-32 1 15,32 31-15,-98-31 16,-97 97-16,-33 0 15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8:09.69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630434B-05B6-45E7-A21A-43BD4A5FB001}" emma:medium="tactile" emma:mode="ink">
          <msink:context xmlns:msink="http://schemas.microsoft.com/ink/2010/main" type="writingRegion" rotatedBoundingBox="13201,12173 17459,12304 17436,13050 13178,12919"/>
        </emma:interpretation>
      </emma:emma>
    </inkml:annotationXML>
    <inkml:traceGroup>
      <inkml:annotationXML>
        <emma:emma xmlns:emma="http://www.w3.org/2003/04/emma" version="1.0">
          <emma:interpretation id="{B8386067-B925-4458-A18D-CC0DE1D18509}" emma:medium="tactile" emma:mode="ink">
            <msink:context xmlns:msink="http://schemas.microsoft.com/ink/2010/main" type="paragraph" rotatedBoundingBox="13201,12173 17459,12304 17436,13050 13178,129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D93BF6-FBCC-4B81-9199-C75C70CACE3C}" emma:medium="tactile" emma:mode="ink">
              <msink:context xmlns:msink="http://schemas.microsoft.com/ink/2010/main" type="line" rotatedBoundingBox="13201,12173 17459,12304 17436,13050 13178,12919"/>
            </emma:interpretation>
          </emma:emma>
        </inkml:annotationXML>
        <inkml:traceGroup>
          <inkml:annotationXML>
            <emma:emma xmlns:emma="http://www.w3.org/2003/04/emma" version="1.0">
              <emma:interpretation id="{C0303DE2-BF81-401F-8F5A-E1217C3D2DF9}" emma:medium="tactile" emma:mode="ink">
                <msink:context xmlns:msink="http://schemas.microsoft.com/ink/2010/main" type="inkWord" rotatedBoundingBox="13199,12229 14633,12273 14611,12963 13178,1291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68 456 0,'-65'0'62,"65"-32"48,0-34-79,65 66-31,33-97 15,-33 64 1,-32-32 0,32 0-1,0 0 1,-65 32 15,65 33 47,-65 98-62,0-33 0,-33-32-16,33 32 0,-65 0 15,65-33 1,0 34-16,-65-66 0,65 97 15,33-97 1,-33 33-16,130-33 16</inkml:trace>
          <inkml:trace contextRef="#ctx0" brushRef="#br0" timeOffset="373.8241">687 489 0,'0'65'47,"33"-65"-32,32 0 1,32 0-1,-32-33 1,1-32 0,-66-33-1,0 33 1,-33-32 0,0 97-1,33-65-15,-65 65 0,0 32 31,65 98-15,0-97 0</inkml:trace>
          <inkml:trace contextRef="#ctx0" brushRef="#br0" timeOffset="740.6011">1273 489 0,'65'0'16,"-65"-65"-16,33 65 16,-33-66-1,65 66-15,-65 66 47</inkml:trace>
          <inkml:trace contextRef="#ctx0" brushRef="#br0" timeOffset="2069.0609">1338 717 0,'-32'0'16</inkml:trace>
          <inkml:trace contextRef="#ctx0" brushRef="#br0" timeOffset="1778.5875">1371 196 0,'0'-65'0,"0"32"46,0 98 17</inkml:trace>
        </inkml:traceGroup>
        <inkml:traceGroup>
          <inkml:annotationXML>
            <emma:emma xmlns:emma="http://www.w3.org/2003/04/emma" version="1.0">
              <emma:interpretation id="{7E582D17-8FDE-447E-9575-F4CB9C008A90}" emma:medium="tactile" emma:mode="ink">
                <msink:context xmlns:msink="http://schemas.microsoft.com/ink/2010/main" type="inkWord" rotatedBoundingBox="15112,12232 16559,12276 16541,12869 15094,1282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939.7855">1957 228 0,'-33'0'16,"33"-65"-16,0 0 16,33 65-1,-33-33-15,130 33 16,0-65 15,-64 65-31,-66 33 47,-33 32-31,-32-65-16,65 98 15,-65-98-15,65 65 16,0-33 15,32-32-15,-32 65-16,65-65 15,1 0 1,-66 33 0,32 32 46,66-65-31,-33 0-31,0 0 16,0 0 0,0 0-1,-65-65 1,0 0-1,-32 65 1,32-33 0,-65 33-16,65 65 47,0-32-32</inkml:trace>
          <inkml:trace contextRef="#ctx0" brushRef="#br0" timeOffset="3398.9627">2999 228 0,'0'65'47,"0"0"-31,-65-65-1,65 66-15,0-1 16,0-33-1,32-32 1,34 0 0,-1-32-1</inkml:trace>
          <inkml:trace contextRef="#ctx0" brushRef="#br0" timeOffset="3667.5268">3162 456 0,'32'0'31,"-97"33"32,0-33-47,65 32 15,0 33-16,33-65 1,-33 33 0,65-33-16,-33 0 15,34 0-15,-34 0 16,33 0-16</inkml:trace>
        </inkml:traceGroup>
        <inkml:traceGroup>
          <inkml:annotationXML>
            <emma:emma xmlns:emma="http://www.w3.org/2003/04/emma" version="1.0">
              <emma:interpretation id="{3792AEE5-FC6A-4B38-AC91-37AD435D0203}" emma:medium="tactile" emma:mode="ink">
                <msink:context xmlns:msink="http://schemas.microsoft.com/ink/2010/main" type="inkWord" rotatedBoundingBox="16968,12391 17455,12406 17441,12876 16954,12861"/>
              </emma:interpretation>
              <emma:one-of disjunction-type="recognition" id="oneOf2">
                <emma:interpretation id="interp2" emma:lang="" emma:confidence="0">
                  <emma:literal>v</emma:literal>
                </emma:interpretation>
                <emma:interpretation id="interp3" emma:lang="" emma:confidence="0">
                  <emma:literal>V</emma:literal>
                </emma:interpretation>
                <emma:interpretation id="interp4" emma:lang="" emma:confidence="0">
                  <emma:literal>u</emma:literal>
                </emma:interpretation>
                <emma:interpretation id="interp5" emma:lang="" emma:confidence="0">
                  <emma:literal>U</emma:literal>
                </emma:interpretation>
                <emma:interpretation id="interp6" emma:lang="" emma:confidence="0">
                  <emma:literal>Ú</emma:literal>
                </emma:interpretation>
              </emma:one-of>
            </emma:emma>
          </inkml:annotationXML>
          <inkml:trace contextRef="#ctx0" brushRef="#br0" timeOffset="4304.4829">3781 228 0,'0'33'31,"0"64"-15,0-31-1,0 31 1,0-64-1,0 32 1,65-65 15,32 0 1,-97-65-32,33 65 15,-33-65-15,98 0 16,-98-1-16,97 66 15,-97-65-15,33 65 16,-33-65-16,65 65 16,-65-65-1,-33 65 17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0:38.88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EDBF537-6D6B-4014-BD7C-0F543DE7AEA9}" emma:medium="tactile" emma:mode="ink">
          <msink:context xmlns:msink="http://schemas.microsoft.com/ink/2010/main" type="writingRegion" rotatedBoundingBox="26279,2474 26995,2474 26995,3321 26279,3321"/>
        </emma:interpretation>
      </emma:emma>
    </inkml:annotationXML>
    <inkml:traceGroup>
      <inkml:annotationXML>
        <emma:emma xmlns:emma="http://www.w3.org/2003/04/emma" version="1.0">
          <emma:interpretation id="{FF390982-D2C9-461C-8A77-A715E8786A50}" emma:medium="tactile" emma:mode="ink">
            <msink:context xmlns:msink="http://schemas.microsoft.com/ink/2010/main" type="paragraph" rotatedBoundingBox="26279,2474 26995,2474 26995,3321 26279,33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B0CE81-A51D-4244-A9A5-BACCB801BB01}" emma:medium="tactile" emma:mode="ink">
              <msink:context xmlns:msink="http://schemas.microsoft.com/ink/2010/main" type="line" rotatedBoundingBox="26279,2474 26995,2474 26995,3321 26279,3321"/>
            </emma:interpretation>
          </emma:emma>
        </inkml:annotationXML>
        <inkml:traceGroup>
          <inkml:annotationXML>
            <emma:emma xmlns:emma="http://www.w3.org/2003/04/emma" version="1.0">
              <emma:interpretation id="{F6BF0571-594D-43ED-B775-F79A2D6B34D3}" emma:medium="tactile" emma:mode="ink">
                <msink:context xmlns:msink="http://schemas.microsoft.com/ink/2010/main" type="inkWord" rotatedBoundingBox="26605,2474 26735,2474 26735,3060 26605,306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130 0 0,'0'33'125,"0"32"-110,0 0-15,0-33 16,-65 34-16,65-1 15,0 0 1,-65 32-16,65-31 31,0-34 16</inkml:trace>
        </inkml:traceGroup>
        <inkml:traceGroup>
          <inkml:annotationXML>
            <emma:emma xmlns:emma="http://www.w3.org/2003/04/emma" version="1.0">
              <emma:interpretation id="{2FE4DC0C-B147-40AE-89DF-200856888A9B}" emma:medium="tactile" emma:mode="ink">
                <msink:context xmlns:msink="http://schemas.microsoft.com/ink/2010/main" type="inkWord" rotatedBoundingBox="26279,2507 26995,2507 26995,3321 26279,3321"/>
              </emma:interpretation>
              <emma:one-of disjunction-type="recognition" id="oneOf1">
                <emma:interpretation id="interp1" emma:lang="" emma:confidence="0">
                  <emma:literal>J</emma:literal>
                </emma:interpretation>
                <emma:interpretation id="interp2" emma:lang="" emma:confidence="0">
                  <emma:literal>]</emma:literal>
                </emma:interpretation>
                <emma:interpretation id="interp3" emma:lang="" emma:confidence="0">
                  <emma:literal>3</emma:literal>
                </emma:interpretation>
                <emma:interpretation id="interp4" emma:lang="" emma:confidence="0">
                  <emma:literal>I</emma:literal>
                </emma:interpretation>
                <emma:interpretation id="interp5" emma:lang="" emma:confidence="0">
                  <emma:literal>Z</emma:literal>
                </emma:interpretation>
              </emma:one-of>
            </emma:emma>
          </inkml:annotationXML>
          <inkml:trace contextRef="#ctx0" brushRef="#br0" timeOffset="770.7901">-196 98 0,'-65'0'16,"65"-65"15,65 65 47,-32 0-62,64 0-16,1 0 15,0 0-15,-1 0 16,-31 0-16,-34 0 16,-32 32-16,65-32 15,-65 33-15,0 32 32,-32-65-32,-33 65 15,-33-65 1,98 33 15,0 32-15,32 32-1,-32-64-15,33-33 16,-33 130-16,0-65 16,0-32-16,0 65 15,0-33 1,-98-65-1,33 0-15,33 0 16,-33 0-16,32 0 0,-65 0 16,1-33-1,31-32 1,34 0 15</inkml:trace>
        </inkml:traceGroup>
      </inkml:traceGroup>
    </inkml:traceGroup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3:10.98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8B77954-DCD3-46AB-A634-F83896B6B5D6}" emma:medium="tactile" emma:mode="ink">
          <msink:context xmlns:msink="http://schemas.microsoft.com/ink/2010/main" type="writingRegion" rotatedBoundingBox="19766,9182 20255,9182 20255,9866 19766,9866"/>
        </emma:interpretation>
      </emma:emma>
    </inkml:annotationXML>
    <inkml:traceGroup>
      <inkml:annotationXML>
        <emma:emma xmlns:emma="http://www.w3.org/2003/04/emma" version="1.0">
          <emma:interpretation id="{A40D3356-2094-4D1C-9333-77D8E5D4F3EA}" emma:medium="tactile" emma:mode="ink">
            <msink:context xmlns:msink="http://schemas.microsoft.com/ink/2010/main" type="paragraph" rotatedBoundingBox="19766,9182 20255,9182 20255,9866 19766,98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D719FB-C46A-4858-B229-146DE4EED106}" emma:medium="tactile" emma:mode="ink">
              <msink:context xmlns:msink="http://schemas.microsoft.com/ink/2010/main" type="line" rotatedBoundingBox="19766,9182 20255,9182 20255,9866 19766,9866"/>
            </emma:interpretation>
          </emma:emma>
        </inkml:annotationXML>
        <inkml:traceGroup>
          <inkml:annotationXML>
            <emma:emma xmlns:emma="http://www.w3.org/2003/04/emma" version="1.0">
              <emma:interpretation id="{105A7D8A-291E-4F18-A24D-1D83F7235E4E}" emma:medium="tactile" emma:mode="ink">
                <msink:context xmlns:msink="http://schemas.microsoft.com/ink/2010/main" type="inkWord" rotatedBoundingBox="19766,9182 20255,9182 20255,9866 19766,9866"/>
              </emma:interpretation>
              <emma:one-of disjunction-type="recognition" id="oneOf0">
                <emma:interpretation id="interp0" emma:lang="" emma:confidence="0">
                  <emma:literal>U</emma:literal>
                </emma:interpretation>
                <emma:interpretation id="interp1" emma:lang="" emma:confidence="0">
                  <emma:literal>u</emma:literal>
                </emma:interpretation>
                <emma:interpretation id="interp2" emma:lang="" emma:confidence="0">
                  <emma:literal>v</emma:literal>
                </emma:interpretation>
                <emma:interpretation id="interp3" emma:lang="" emma:confidence="0">
                  <emma:literal>V</emma:literal>
                </emma:interpretation>
                <emma:interpretation id="interp4" emma:lang="" emma:confidence="0">
                  <emma:literal>Ú</emma:literal>
                </emma:interpretation>
              </emma:one-of>
            </emma:emma>
          </inkml:annotationXML>
          <inkml:trace contextRef="#ctx0" brushRef="#br0">10 60 0,'0'-65'0,"0"98"125,0 97-109,0-97-16,0 64 16,0-64-16,0 32 15,0 0-15,0-32 16,65 64 0,0-31-1,-32-66 1,-33 32-1,65-32 1,0 0 15,-65-98-15,98 33-16,-98-32 16,32 31-16,-32-31 15,66 32-15,-66 32 16,0-32-1,-33 130 48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3:20.81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C93C8F2-05D7-427B-BA69-D1A1774BB3F2}" emma:medium="tactile" emma:mode="ink">
          <msink:context xmlns:msink="http://schemas.microsoft.com/ink/2010/main" type="inkDrawing" rotatedBoundingBox="8420,8653 12417,1132 13941,1941 9944,9463" semanticType="callout" shapeName="Other">
            <msink:sourceLink direction="with" ref="{8DA70E1A-698E-42A6-B520-663C8930A313}"/>
            <msink:sourceLink direction="with" ref="{951C80C8-E0D3-425F-A4CB-D06DA809DE7D}"/>
          </msink:context>
        </emma:interpretation>
      </emma:emma>
    </inkml:annotationXML>
    <inkml:trace contextRef="#ctx0" brushRef="#br0">65 7262 0,'-65'0'15,"65"-32"32,65 32 109,-33 0-140,34 0 0,-1 0-1,-33 0 16,33 0-15,-32 0 0,-33-65-1,65 65-15,0 0 16,0-33 0,33 33-1,-33-65 1,-32 65-1,32 0 1,0 0 0,0-65-1,0 65-15,0 0 16,-32-65-16,65 65 16,-33-66 15,-33 66-16,33 0 1,1-32 0,-34 32-1,-32-65 17,65 65-32,33-65 31,-65 65-16,-33-33-15,65 33 16,-65-65 0,65 65-16,-33-65 31,33 65-15,-65-33-16,66-32 31,-1-33-16,-33 33 1,66-32 0,0-1-1,-33 65 1,0-32 15,-65 0 0,32 65-31,-32-32 16,66 32 0,-66-66-16,65 66 15,-65-97-15,32 97 16,-32-33-16,65 33 16,-65-65-1,33 65-15,-33-33 16,65 33 15,-65-65-15,0 0-1,65 65-15,-65-32 0,33 32 16,-33-66 0,65 66-16,-65-32 0,33 32 15,-33-65 1,0 0-1,65 65 17,-65-33-17,0-32 1,65 65-16,-65-33 16,32 33-16,-32-65 15,65 0 1,-65 33-16,0-34 31,33 66-31,-33-65 31,0 33-15,65 32-16,-65-65 16,0 32-1,65 33-15,-65-98 16,0 33-1,33 65-15,-33-32 16,0-33 0,0 32 15,65 33-31,-65-98 0,0 33 31,33 65-31,-33-32 0,0-66 16,65 0-1,-65 66 1,0-33 0,0-1-1,65 66 1,-65-65-16,0-65 16,65 130-1,-65-98-15,0 33 16,0 0-1,32 65-15,-32-65 16,0 0 0,66-33-1,-66 33 1,65 32 0,-65-32-1,65-32 1,-65 31-1,0-31 1,0-1 0,0 66-16,32-34 15,-32 1-15,0 33 0,66-33 16,-66-1-16,0 34 16,65-33-16,-65-33 15,0 0 1,0 66-1,0-33-15,0 32 16,65-32-16,-65 0 16,0 32-16,0-32 15,0 33-15,0-34 16,65 1-16,-65-65 16,33 130-1,-33-65-15,0 0 16,65 65-1,-65-33-15,0-32 16,0 0 0,0 0-1,0 0 1,0 0 0,32 65-16,-32-65 15,0-1 1,65 1-1,-65 0 1,0 0 0,0 32 15,0-32-31,0 0 16,0 0-1,0 0 1,0 0-1,0 32 17,0-32-1,0 33 16,0-34-16,0 1-15,65 130 93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3:12.40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6D550CA-AD0D-4872-AF88-11FB330D5B44}" emma:medium="tactile" emma:mode="ink">
          <msink:context xmlns:msink="http://schemas.microsoft.com/ink/2010/main" type="writingRegion" rotatedBoundingBox="7105,633 32845,-52 33139,10958 7399,11644"/>
        </emma:interpretation>
      </emma:emma>
    </inkml:annotationXML>
    <inkml:traceGroup>
      <inkml:annotationXML>
        <emma:emma xmlns:emma="http://www.w3.org/2003/04/emma" version="1.0">
          <emma:interpretation id="{C3368E93-9351-4218-8F58-143AB90483D7}" emma:medium="tactile" emma:mode="ink">
            <msink:context xmlns:msink="http://schemas.microsoft.com/ink/2010/main" type="paragraph" rotatedBoundingBox="7105,633 32740,-49 32808,2508 7173,3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5A799D-0321-4BD3-8C36-01EA66F259BF}" emma:medium="tactile" emma:mode="ink">
              <msink:context xmlns:msink="http://schemas.microsoft.com/ink/2010/main" type="line" rotatedBoundingBox="7105,633 32740,-49 32808,2508 7173,3192"/>
            </emma:interpretation>
          </emma:emma>
        </inkml:annotationXML>
        <inkml:traceGroup>
          <inkml:annotationXML>
            <emma:emma xmlns:emma="http://www.w3.org/2003/04/emma" version="1.0">
              <emma:interpretation id="{F3798322-DF41-43DF-8D7A-08F7012102BB}" emma:medium="tactile" emma:mode="ink">
                <msink:context xmlns:msink="http://schemas.microsoft.com/ink/2010/main" type="inkWord" rotatedBoundingBox="7125,1381 7879,1360 7897,2040 7143,206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-8076-12 0,'-65'0'62,"65"130"16,0-65-62,0-32-16,0 32 15,0 0-15,0-33 16,0 66 0,0-65-16,32-33 62</inkml:trace>
          <inkml:trace contextRef="#ctx0" brushRef="#br0" timeOffset="450.3754">-8467 53 0,'0'-33'15,"65"-32"32,-32 65-31,32 0-1,33-65-15,-33 65 16,33 0-16,-1-65 16,-32 65-16,0 0 0,1 0 15,-34 0 1,-64 32 31,-1 34-16</inkml:trace>
          <inkml:trace contextRef="#ctx0" brushRef="#br0" timeOffset="908.1193">-8206 444 0,'0'-33'31,"65"33"47,-33-65-62,34 65-16,-1 0 15,-33 0-15,33-65 16,-32 65 0,-33 32 46</inkml:trace>
        </inkml:traceGroup>
        <inkml:traceGroup>
          <inkml:annotationXML>
            <emma:emma xmlns:emma="http://www.w3.org/2003/04/emma" version="1.0">
              <emma:interpretation id="{8DA70E1A-698E-42A6-B520-663C8930A313}" emma:medium="tactile" emma:mode="ink">
                <msink:context xmlns:msink="http://schemas.microsoft.com/ink/2010/main" type="inkWord" rotatedBoundingBox="13398,1343 16386,1263 16418,2472 13431,2551">
                  <msink:destinationLink direction="with" ref="{2C93C8F2-05D7-427B-BA69-D1A1774BB3F2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2911.1143">-391 834 0,'65'0'31,"33"0"-15,-66-65-1,34 65-15,-1 0 0,-33 0 16,33 0-16,-32 0 16,32 0-16,33 0 15,-66 0 17,-32 33 46</inkml:trace>
          <inkml:trace contextRef="#ctx0" brushRef="#br0" timeOffset="13399.3784">619 834 0,'0'33'47,"0"32"-32,32-65 1,33 0-1,-32 0 1,32-65 0,-65 0 15,0 0-31,0 0 31,-65 65-31,0 32 31,65 33-31,-65 0 16</inkml:trace>
          <inkml:trace contextRef="#ctx0" brushRef="#br0" timeOffset="12408.7071">-65-45 0,'0'-65'47,"32"65"-32,33 0 1,-32 0-16,32 0 15,-32 0-15,32 0 16,0 0-16,-33 0 16,34 0-16,-34 0 15,33 0 1,-97 0 46,32 65-46,-65-65-16</inkml:trace>
          <inkml:trace contextRef="#ctx0" brushRef="#br0" timeOffset="11905.7604">325 118 0,'0'-33'0,"0"-32"47,0 33 0,0 97 47,-32 0-94,32-33 15,-98 66-15,98 32 16,-97 1-16,97-34 16,-33-64-16,33 32 15,0 0 1,-65-65 15,65 33-15</inkml:trace>
          <inkml:trace contextRef="#ctx0" brushRef="#br0" timeOffset="15521.6108">-2182 444 0,'33'0'47,"32"0"-32,-33 0 1,33 0 0,33 0-1,-65 0 1,32 0-16,-33 0 15,34 0-15,-1 0 16</inkml:trace>
          <inkml:trace contextRef="#ctx0" brushRef="#br0" timeOffset="15205.0316">-1889-110 0,'0'-33'16,"33"-32"15,32 65-15,0 0-1,0 0 1,0 0-1,-32 0 1,32 0 0</inkml:trace>
          <inkml:trace contextRef="#ctx0" brushRef="#br0" timeOffset="14890.7109">-1628-208 0,'-65'0'110,"65"65"-110,0 1 15,-98 31-15,98-32 16,-65 33-16,65-33 16,0-32-16,-33 32 0,33 65 31,0-97-31,0 32 31,0-98 0</inkml:trace>
          <inkml:trace contextRef="#ctx0" brushRef="#br0" timeOffset="15805.621">-1303 281 0,'65'-65'31,"1"65"-31,-34 0 15,66 0-15,-33 0 16,0 0-16,0 0 16,-32 0-16</inkml:trace>
          <inkml:trace contextRef="#ctx0" brushRef="#br0" timeOffset="15979.5893">-1075 378 0,'65'0'0,"-32"-65"0,32 65 16,0 0-16,-32 0 16,32 0-16,-33 0 15</inkml:trace>
        </inkml:traceGroup>
        <inkml:traceGroup>
          <inkml:annotationXML>
            <emma:emma xmlns:emma="http://www.w3.org/2003/04/emma" version="1.0">
              <emma:interpretation id="{2785D8DB-D2CF-487B-9B46-1D8176A54AB5}" emma:medium="tactile" emma:mode="ink">
                <msink:context xmlns:msink="http://schemas.microsoft.com/ink/2010/main" type="inkWord" rotatedBoundingBox="17079,367 23519,196 23587,2754 17147,2926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22119.4544">3549-924 0,'0'-65'94,"0"0"-32,-32 65-62,-1 0 47,-32 0-31,0 0 15,0 0-15,0 32-1,65 33 17,32-65-17,-32 33-15,65-33 16,33 0 0,0 0-1,-98 65 48,-33-65-48,33 98-15,0-66 16,-32-32-16,32 98 16,0 0-1,-65-98-15,65 32 16,-66-32-1,66 65-15,-32-65 16,-33 0 0,97 0 62,-32-65-78,131 65 15,-99-97-15,33 97 16,0-66-16,33 34 16,-33-33-1,33 65 1,-98-65 0,65 65-16</inkml:trace>
          <inkml:trace contextRef="#ctx0" brushRef="#br0" timeOffset="26371.8752">2833-403 0,'-65'0'16,"97"-33"47,66 33-48,-33 0 1,33-65-16,0 65 15,-1 0-15,34 0 16,-1 0-16,33 0 16,-66 0-16,34 0 15,-1-65-15,0 65 16,33 0-16,-33 0 16,-32 0-16,32 0 0,0 0 15,1 0 1,-66 0-16,0 0 0,-33 0 15,-32-32 48,-65 32-32,33 0-15</inkml:trace>
          <inkml:trace contextRef="#ctx0" brushRef="#br0" timeOffset="17350.2198">1758 802 0,'0'-65'47,"33"65"-31,-33-65-1,98 65-15,-33-33 16,32-32-1,-64 65-15,32-98 16,0 33-16,-32 65 16,-33-65-16,97 65 15,-97-98-15,0 33 16,0 32 0,-97 33 15,32 0-16,32 0 1,-32 0 0,0 98-1,65-33 1,0 33 0,-65-65-16,65 32 0,0 0 15,32-65 1,-32 65-16,98-65 0,-65 65 15,32-65-15,0 0 16,-33 0-16,33 0 16,-32 0-16,65-32 15,-33 32 1</inkml:trace>
          <inkml:trace contextRef="#ctx0" brushRef="#br0" timeOffset="27857.7005">2865 378 0,'33'-32'79,"32"-33"-64,-32 0 1,-33 32-1,97 33 1,1-98 0,0 1-1,0-1 1,-33 33 0,-65 32-1,0-32-15,0 0 31,-33 65-31,-32 0 32,32 0-1,-32 33-15,65 32-1,0-33 1,0 33-1,65-65 1,-65 66 0,33-66-16,32 0 15,-97 32 48,-34-32-48,66 65 1,0 0 0,0-32-1,0 32 17,0-32-1,33-33-31,32 0 31,-32 0 0</inkml:trace>
          <inkml:trace contextRef="#ctx0" brushRef="#br0" timeOffset="28982.5987">3810-143 0,'65'0'16,"33"-65"-1,-66 65-15,33 0 16,0-32-16,-32 32 16,32 0-16,0 0 15,0 0 1</inkml:trace>
          <inkml:trace contextRef="#ctx0" brushRef="#br0" timeOffset="28689.6378">4103-208 0,'0'33'78,"0"65"-63,0-33 1,-33-65-16,33 65 16,0 32-1,0-64-15,0 32 16,0 0 15,-32-65 0</inkml:trace>
          <inkml:trace contextRef="#ctx0" brushRef="#br0" timeOffset="23231.0191">4331-1250 0,'0'33'110,"-65"64"-95,65-31 1,-65-66-16,65 97 16,0 1-1,0-33 1,0 0-1,32-65 1,1 0 0,64 0 15,-97-32-31,98-1 16,0 33-1,-98-98-15,65 98 0,-65-65 16,65 65-16,-65-97 15,33 97-15,-33-98 16,0 65 0,0 66 46</inkml:trace>
          <inkml:trace contextRef="#ctx0" brushRef="#br0" timeOffset="31321.2751">5210 444 0,'0'-33'406,"65"33"-390,33 0-16,32-65 15,-32 65-15,65 0 16,-33-65-16,0 65 16,0 0-16,1 0 15,-66 0-15,0 0 16,0 0-1,-97 0 17,-34 0-17</inkml:trace>
          <inkml:trace contextRef="#ctx0" brushRef="#br0" timeOffset="32891.3566">1921-761 0,'-32'0'47,"32"32"-31,-33 33-1,-32 1 1,0 96 0,65-129-16,-98 65 15,98 32-15,-98 33 0,98 32 16,0-97-16,0 32 16,0 0-16,0-32 15,33 97-15,32-32 16,33 0-16,65-33 15,-33-65-15</inkml:trace>
          <inkml:trace contextRef="#ctx0" brushRef="#br0" timeOffset="31784.4731">6773 509 0,'33'0'31,"64"-65"-15,66-33-1,-130 98 1,32-98-16,0 98 15,-65-98-15,0 66 16,0-33 0,0 162 46,0 1-62,-65-33 16,65 33-16,-65 0 15,65 32-15,-65 0 16</inkml:trace>
          <inkml:trace contextRef="#ctx0" brushRef="#br0" timeOffset="34223.0698">7815-761 0,'0'32'63,"0"33"-17,65-65-46,-65 33 16,0 65 0,65-33-16,-65 0 15,0 33-15,0-1 16,0 1-16,0 32 16,0 0-16,0 1 15,0-34-15,0 34 0,-32-1 16,32-32-16,-65-33 15,65-33-15,-98 33 16,33-65-16,32 98 16,-32-98-16,65 33 15,-65-33-15,65 97 16,0 1 0</inkml:trace>
        </inkml:traceGroup>
        <inkml:traceGroup>
          <inkml:annotationXML>
            <emma:emma xmlns:emma="http://www.w3.org/2003/04/emma" version="1.0">
              <emma:interpretation id="{3FB1A1EF-C5AE-43A6-8E4C-B79E5389F557}" emma:medium="tactile" emma:mode="ink">
                <msink:context xmlns:msink="http://schemas.microsoft.com/ink/2010/main" type="inkWord" rotatedBoundingBox="26154,1144 27368,1111 27395,2121 26181,2154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41979.6504">11072-305 0,'0'-33'94,"-33"33"-31,33-65-48,-32 65 1,-34 0 0,-31 0-1,64 0 1,-32 0-16,0 32 15,32-32-15,33 33 16,-65 32 0,65 33-1,33-33 1,32-65 0,33 0-1,-33 0-15,-65 65 78,0 0-78,0-32 16,0 64-16,0 1 16,0-33-16,0 0 15,0 1-15,0-1 16,0 0-1,-33-65 1,33 32-16,-65-32 16,0 0-16,-33 0 15,163 0 79,-65-65-78,131 65-16,-131-65 15,65 65-15,-65-65 16,97 65-16,-31-65 16</inkml:trace>
          <inkml:trace contextRef="#ctx0" brushRef="#br0" timeOffset="42318.9658">11430 183 0,'0'-65'0,"32"65"15,-32-33 1,66 33 0,-66-65-1,65 65 1,-33 0-1,33 0 17</inkml:trace>
          <inkml:trace contextRef="#ctx0" brushRef="#br0" timeOffset="42473.9963">11528 150 0,'0'66'32,"65"-66"-1,65 0-15,-65 0-1</inkml:trace>
        </inkml:traceGroup>
        <inkml:traceGroup>
          <inkml:annotationXML>
            <emma:emma xmlns:emma="http://www.w3.org/2003/04/emma" version="1.0">
              <emma:interpretation id="{3B866187-5CC5-4691-9920-EB1AC5BC338A}" emma:medium="tactile" emma:mode="ink">
                <msink:context xmlns:msink="http://schemas.microsoft.com/ink/2010/main" type="inkWord" rotatedBoundingBox="27856,565 32753,435 32800,2190 27903,2320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48001.4609">16184-794 0,'0'-32'15,"0"-1"48,65 33-48,-65-65 1,65 65 0,-32-65-1,-33 32 1,65 33-16,-65-65 16,0 98 46,0 32-46,-32 32 15,-1 1-15,33-33-16,0 33 15,0 0 1</inkml:trace>
          <inkml:trace contextRef="#ctx0" brushRef="#br0" timeOffset="44028.2691">12374-273 0,'-32'0'15,"-33"0"63,97 0-15,1-32-63,32 32 15,0-98-15,-33 98 16,-32-33-16,98 33 16,-98-65-16,65 65 15,-65-65-15,65 33 32,-65 129 77,-32-97-93,32 130-16,-65-97 15,65 65-15,0-1 16,-65 1-16,65-33 15,0 33-15,0-33 16</inkml:trace>
          <inkml:trace contextRef="#ctx0" brushRef="#br0" timeOffset="44372.1994">12765 378 0,'0'66'47,"0"-34"-32,0 33 1,-33 33 0,33-33-1,-65-65 1,65 65-16</inkml:trace>
          <inkml:trace contextRef="#ctx0" brushRef="#br0" timeOffset="45071.2729">13677-631 0,'-33'0'31,"-32"0"1,33 0-17,32 33-15,-98-33 16,33 130-16,65-98 16,-98 66-16,98 0 15,-98-1-15,98-64 16,0 32-16,-32-65 15,32 65-15,32-32 16,33-33 0,33 0-1,-33 0 1,-65-65 15,-32 65 0,-33 0-15,65 97 0,-33-32-1,33 1-15,0-1 16</inkml:trace>
          <inkml:trace contextRef="#ctx0" brushRef="#br0" timeOffset="45414.269">14068 216 0,'32'0'47</inkml:trace>
          <inkml:trace contextRef="#ctx0" brushRef="#br0" timeOffset="46734.8649">14361 20 0,'65'-32'31,"-65"-1"-15,65 33-16,-65-98 15,98 98-15,-98-65 16,97 65-16,-97-130 16,33 130-16,-33-98 15,0 66 1,0-33-1,0 97 32,0 33-31,0 0 0,0-32-16,0 32 15,0 0 16,0-32 1,65 32 15,-65 0-32,0-32 1,65-33-16,-65 65 15,33-65 1,32 0 0,-33 0-16,-32-33 15,65 33-15,-65-65 16,0 0-16,0-33 16,0 33-1,0 0 1,-32 130 78,32 0-94,0-32 15</inkml:trace>
          <inkml:trace contextRef="#ctx0" brushRef="#br0" timeOffset="47229.3746">15338-826 0,'32'0'78,"1"0"-78,32 0 16,0 32-16,-33-32 16,34 0-16,-34 0 15</inkml:trace>
          <inkml:trace contextRef="#ctx0" brushRef="#br0" timeOffset="49065.5845">17161-892 0,'-65'0'16,"0"0"-1,32 0-15,-32 0 16,33 0-16,-66 0 16,33 0-1,97 0 63,33 0-62,-65 98 62,-32 32-62,32-97-16,-65-33 15,65 98-15,0-33 16,0-33 15,32-32-31</inkml:trace>
        </inkml:traceGroup>
      </inkml:traceGroup>
    </inkml:traceGroup>
    <inkml:traceGroup>
      <inkml:annotationXML>
        <emma:emma xmlns:emma="http://www.w3.org/2003/04/emma" version="1.0">
          <emma:interpretation id="{32CCB9B0-CA62-4B3D-8D50-EA15D8E3EE70}" emma:medium="tactile" emma:mode="ink">
            <msink:context xmlns:msink="http://schemas.microsoft.com/ink/2010/main" type="paragraph" rotatedBoundingBox="26164,3010 32855,2229 33028,3709 26337,449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3BE8C071-9667-45C1-A164-F57588038FD3}" emma:medium="tactile" emma:mode="ink">
              <msink:context xmlns:msink="http://schemas.microsoft.com/ink/2010/main" type="line" rotatedBoundingBox="26164,3010 32855,2229 33028,3709 26337,4491"/>
            </emma:interpretation>
          </emma:emma>
        </inkml:annotationXML>
        <inkml:traceGroup>
          <inkml:annotationXML>
            <emma:emma xmlns:emma="http://www.w3.org/2003/04/emma" version="1.0">
              <emma:interpretation id="{BCE39D72-2A4C-48D3-8D21-E96DBFB777D8}" emma:medium="tactile" emma:mode="ink">
                <msink:context xmlns:msink="http://schemas.microsoft.com/ink/2010/main" type="inkWord" rotatedBoundingBox="26164,3010 29981,2565 30154,4045 26337,4491"/>
              </emma:interpretation>
              <emma:one-of disjunction-type="recognition" id="oneOf5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51182.6415">11039 1909 0,'-65'0'31,"0"0"-15,32 0-1,-32 0 1,0 98 0,65-33-1,0-33 1,33-32-1,-33 65-15,32-65 0,66 0 32,32 0-32</inkml:trace>
          <inkml:trace contextRef="#ctx0" brushRef="#br0" timeOffset="51647.0571">11300 2137 0,'130'0'0,"-32"0"15,-33 0-15,32-33 16,1 33-16,-33 0 15,33 0-15,0-65 16</inkml:trace>
          <inkml:trace contextRef="#ctx0" brushRef="#br0" timeOffset="51497.3682">11625 1942 0,'0'-66'0,"65"66"31,-32 0-31,-33-32 16,65 32-16,33 0 16,-131 0 15</inkml:trace>
          <inkml:trace contextRef="#ctx0" brushRef="#br0" timeOffset="52453.6015">12309 1942 0,'0'-33'15,"65"33"1,-32-65-16,32 65 15,0-98-15,0 66 16,-32 32-16,32-131 0,0 66 16,-65 0-16,98 0 15,-98 32-15,65-32 16,-65-32 0,0 129 15,0 66-16,-33-33-15,33 65 16,-97 0-16,97 33 16,-98 33-16,98 32 15,0-196 1</inkml:trace>
          <inkml:trace contextRef="#ctx0" brushRef="#br0" timeOffset="52711.447">13091 2397 0,'-66'66'16,"66"-1"0,-65-65-16,65 32 15,0 33 1,0 0-16</inkml:trace>
          <inkml:trace contextRef="#ctx0" brushRef="#br0" timeOffset="50843.6786">10746 1616 0,'0'32'16,"0"1"-1,-33 65 1,33-33-1,0 0 1,-65-65-16,65 98 0,0-33 16,0-33-1,0 33 1</inkml:trace>
          <inkml:trace contextRef="#ctx0" brushRef="#br0" timeOffset="53703.0523">13286 1616 0,'33'-33'16,"455"-162"31,-423 195-47,-130 65 31,0 0-16,0 0-15,0 0 16,65-32-16,-65-33 16,65 98-16,32-33 15,33-65 1,-65 32 0,0 34-1,-32-1 1,-66-65-1,0 65 1,66-65 0,-33 0-1,65 32 1</inkml:trace>
          <inkml:trace contextRef="#ctx0" brushRef="#br0" timeOffset="54549.9874">14263 1551 0,'-33'0'16,"-32"0"0,65 32-16,-97-32 15,97 65-15,-33-65 16,33 33-16,0 65 16,33-33-1,32-65 1,-65 32-1,65-32-15,-65 66 16,0-1 15,-33-65-15,33 32-16,-32-32 16,-33 65-1,65-97 79,0-1-63,65-32-15,-33-33-1,66 33 1,0-32 0,-33-1 15,-65 33-31,0 0 16,0 32-1,0-32 16,-33 65-15,33 65 0,-65 0-16</inkml:trace>
        </inkml:traceGroup>
        <inkml:traceGroup>
          <inkml:annotationXML>
            <emma:emma xmlns:emma="http://www.w3.org/2003/04/emma" version="1.0">
              <emma:interpretation id="{140ECCF3-C54D-431D-A353-D89FB845EE86}" emma:medium="tactile" emma:mode="ink">
                <msink:context xmlns:msink="http://schemas.microsoft.com/ink/2010/main" type="inkWord" rotatedBoundingBox="30450,2816 32355,2593 32442,3338 30537,3560"/>
              </emma:interpretation>
              <emma:one-of disjunction-type="recognition" id="oneOf6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56055.2042">15110 1714 0,'0'-66'16,"65"66"-16,-65-97 16,65 32-16,-65 32 15,0-32-15,32 0 16,-32 32-16,0-32 16,66 65 30,-66 33-30,0 32 0,0 0-16,0 0 15,-33 0-15,33 0 16,0 0-16,0-32 16,-65-33-16,65 65 15,0-32 1,32-33-1,34 0 17,-34 0-17,-32 65 17,0 0-17,0-32 16,65-33-31,-32 0 16,97 0 0,-65-131-1,0 66-15,-65 0 16,0 32-16,0-32 16,0-65-1,-32 97-15,-33 33 31,-66 98-15,131-33-16,-65 0 16,65 33-16</inkml:trace>
          <inkml:trace contextRef="#ctx0" brushRef="#br0" timeOffset="56386.6681">15826 1258 0,'33'-33'31,"32"33"-31,-33 0 16,66 0-16,0 0 15,-66 0-15,33 0 16,0 0-16</inkml:trace>
          <inkml:trace contextRef="#ctx0" brushRef="#br0" timeOffset="54856.192">14947 2007 0,'0'-33'16,"0"-32"15,0 98 0</inkml:trace>
          <inkml:trace contextRef="#ctx0" brushRef="#br0" timeOffset="60254.8897">16477 1160 0,'33'0'125,"65"0"-109,-66 0-1,66 0 1,-66 0-1,-32 65 1,-32 0 31,-66-65-31,98 33-16,-65-33 15,65 65-15,-33-65 16,33 32-1,0 34-15,0-1 16,66-65 31,31 0-31,-64 0-1,-33-33 1</inkml:trace>
        </inkml:traceGroup>
        <inkml:traceGroup>
          <inkml:annotationXML>
            <emma:emma xmlns:emma="http://www.w3.org/2003/04/emma" version="1.0">
              <emma:interpretation id="{8E4C37E5-88C1-4E2E-858A-E4A22895B6ED}" emma:medium="tactile" emma:mode="ink">
                <msink:context xmlns:msink="http://schemas.microsoft.com/ink/2010/main" type="inkWord" rotatedBoundingBox="32752,2645 32901,2627 32929,2864 32779,2881"/>
              </emma:interpretation>
              <emma:one-of disjunction-type="recognition" id="oneOf7">
                <emma:interpretation id="interp7" emma:lang="" emma:confidence="0">
                  <emma:literal>3</emma:literal>
                </emma:interpretation>
                <emma:interpretation id="interp8" emma:lang="" emma:confidence="0">
                  <emma:literal>J</emma:literal>
                </emma:interpretation>
                <emma:interpretation id="interp9" emma:lang="" emma:confidence="0">
                  <emma:literal>]</emma:literal>
                </emma:interpretation>
                <emma:interpretation id="interp10" emma:lang="" emma:confidence="0">
                  <emma:literal>[</emma:literal>
                </emma:interpretation>
                <emma:interpretation id="interp11" emma:lang="" emma:confidence="0">
                  <emma:literal>s</emma:literal>
                </emma:interpretation>
              </emma:one-of>
            </emma:emma>
          </inkml:annotationXML>
          <inkml:trace contextRef="#ctx0" brushRef="#br0" timeOffset="60793.3103">17161 1160 0,'65'-65'32,"0"65"-17,-65 32 32,0 1-31,0 32-1,0-32 17,33-33-17,-33 65 1,-65-65 31,32 0-32</inkml:trace>
        </inkml:traceGroup>
      </inkml:traceGroup>
    </inkml:traceGroup>
    <inkml:traceGroup>
      <inkml:annotationXML>
        <emma:emma xmlns:emma="http://www.w3.org/2003/04/emma" version="1.0">
          <emma:interpretation id="{A4165A63-0811-400C-B5EA-561EE8DD468C}" emma:medium="tactile" emma:mode="ink">
            <msink:context xmlns:msink="http://schemas.microsoft.com/ink/2010/main" type="paragraph" rotatedBoundingBox="10565,10115 10616,11559 10184,11573 10134,1013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5C66A7B-01E1-44C7-8EF8-0B0F890351EF}" emma:medium="tactile" emma:mode="ink">
              <msink:context xmlns:msink="http://schemas.microsoft.com/ink/2010/main" type="line" rotatedBoundingBox="10565,10115 10616,11559 10184,11573 10134,10130"/>
            </emma:interpretation>
          </emma:emma>
        </inkml:annotationXML>
        <inkml:traceGroup>
          <inkml:annotationXML>
            <emma:emma xmlns:emma="http://www.w3.org/2003/04/emma" version="1.0">
              <emma:interpretation id="{B0C3C819-8DB3-4C7F-84C0-32743C2DA0DF}" emma:medium="tactile" emma:mode="ink">
                <msink:context xmlns:msink="http://schemas.microsoft.com/ink/2010/main" type="inkWord" rotatedBoundingBox="10381,10088 10733,11530 10343,11625 9990,10184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115647.213">-5276 8780 0,'-32'0'16,"32"-33"0,-65-32 31,0 65 31,65 65-78,0 1 0,0 31 15,0 1 1,0-33-16,0 0 0,0-32 16,0 64-1,0-31 1,32-66-16,33 0 31,-32 0-15,32-33-1,-65-32 1,65 0 0,-65 0-1,0-1-15,0 1 16,0-32-16,0 32 0,0 32 15,-32 33-15,32-98 16,0 66 0,-33 32-1,33-65-15,-65 65 32,0 0-17,65 32 1,-33 1-1,33 32-15,0-33 16</inkml:trace>
          <inkml:trace contextRef="#ctx0" brushRef="#br0" timeOffset="116478.1564">-5048 9268 0,'0'-32'16,"0"97"93,0 0-93,0-32-1,0 64-15,0 1 16,0-33-16,0 33 16,0 0-16,0-66 15,0 66-15,0-66 16,66-32 0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5:10.34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AC04A44-2307-4FAB-BCC9-172570E7267F}" emma:medium="tactile" emma:mode="ink">
          <msink:context xmlns:msink="http://schemas.microsoft.com/ink/2010/main" type="writingRegion" rotatedBoundingBox="10711,10029 14425,10022 14428,11231 10713,11238"/>
        </emma:interpretation>
      </emma:emma>
    </inkml:annotationXML>
    <inkml:traceGroup>
      <inkml:annotationXML>
        <emma:emma xmlns:emma="http://www.w3.org/2003/04/emma" version="1.0">
          <emma:interpretation id="{5CCEBC69-5407-4427-9433-990F7E4CE7C1}" emma:medium="tactile" emma:mode="ink">
            <msink:context xmlns:msink="http://schemas.microsoft.com/ink/2010/main" type="paragraph" rotatedBoundingBox="10711,10029 14425,10022 14428,11231 10713,112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0938D0-CBE1-429F-914B-22EF3475B543}" emma:medium="tactile" emma:mode="ink">
              <msink:context xmlns:msink="http://schemas.microsoft.com/ink/2010/main" type="line" rotatedBoundingBox="10711,10029 14425,10022 14428,11231 10713,11238"/>
            </emma:interpretation>
          </emma:emma>
        </inkml:annotationXML>
        <inkml:traceGroup>
          <inkml:annotationXML>
            <emma:emma xmlns:emma="http://www.w3.org/2003/04/emma" version="1.0">
              <emma:interpretation id="{666DE1CC-5CBD-46EF-AF3B-410BB09B4ACC}" emma:medium="tactile" emma:mode="ink">
                <msink:context xmlns:msink="http://schemas.microsoft.com/ink/2010/main" type="inkWord" rotatedBoundingBox="10711,10029 11233,10028 11235,10712 10713,1071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-4852 8650 0,'0'-33'15,"32"33"1,-32-65 0,98 65-16,-33 0 15,0-65-15,-32 65 16,32 0-16,-32 0 15,64 0 1</inkml:trace>
          <inkml:trace contextRef="#ctx0" brushRef="#br0" timeOffset="-337.6268">-4722 8715 0,'-33'0'16,"33"65"77,0 0-77,33-65-16,-33 33 16,65-33-1,-65 65-15,33 0 16,-33 0 0,0 0-1,0-32 16,-33-33 1,-32 0-17,0 0 1,32 0 0,-32 0 15,65-65-16,0 32 48,33 33-47</inkml:trace>
        </inkml:traceGroup>
        <inkml:traceGroup>
          <inkml:annotationXML>
            <emma:emma xmlns:emma="http://www.w3.org/2003/04/emma" version="1.0">
              <emma:interpretation id="{B50530BD-2705-4924-A6BA-9AD2AFCE9F0B}" emma:medium="tactile" emma:mode="ink">
                <msink:context xmlns:msink="http://schemas.microsoft.com/ink/2010/main" type="inkWord" rotatedBoundingBox="11787,10127 13089,10124 13091,11233 11789,11236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194.7811">-3712 8585 0,'65'0'78,"-65"32"-63</inkml:trace>
          <inkml:trace contextRef="#ctx0" brushRef="#br0" timeOffset="938.5691">-3615 8813 0,'-97'0'16,"64"0"0,-32 0-1,65-33 63,65 33-78,-32 0 16,32 0 0,0 0 15,-33 0 16</inkml:trace>
          <inkml:trace contextRef="#ctx0" brushRef="#br0" timeOffset="1471.1419">-3712 9203 0,'65'33'125</inkml:trace>
          <inkml:trace contextRef="#ctx0" brushRef="#br0" timeOffset="2394.7837">-3061 8585 0,'-33'0'47,"33"32"-31,0 1 0,0 32-1,0 0 1,0 98 15,0-98-15,33-65-1,-1 0 1,34 0 0,-34 0-1,-32-33 1,65 1-1,-65-33 1,0 0 0,0 32-1,0-32 1,0 32 0,-65 33-1,65-65 1,-65 65 15,32 0 0,33 33-15,-65-1-16,65 33 16</inkml:trace>
          <inkml:trace contextRef="#ctx0" brushRef="#br0" timeOffset="2800.4517">-2508 9073 0,'0'33'46,"-32"64"-30,32-32 0,0-32-16,0 32 15,0 33 1,0-66-16,0 34 16,0-34-16,0 66 15,32-98 1</inkml:trace>
        </inkml:traceGroup>
        <inkml:traceGroup>
          <inkml:annotationXML>
            <emma:emma xmlns:emma="http://www.w3.org/2003/04/emma" version="1.0">
              <emma:interpretation id="{9107ADAA-48F1-4D47-BE69-9B337C195A28}" emma:medium="tactile" emma:mode="ink">
                <msink:context xmlns:msink="http://schemas.microsoft.com/ink/2010/main" type="inkWord" rotatedBoundingBox="13382,10030 14425,10028 14427,10581 13383,10583"/>
              </emma:interpretation>
              <emma:one-of disjunction-type="recognition" id="oneOf2">
                <emma:interpretation id="interp2" emma:lang="" emma:confidence="0">
                  <emma:literal>55</emma:literal>
                </emma:interpretation>
                <emma:interpretation id="interp3" emma:lang="" emma:confidence="0">
                  <emma:literal>5 5</emma:literal>
                </emma:interpretation>
                <emma:interpretation id="interp4" emma:lang="" emma:confidence="0">
                  <emma:literal>J 5</emma:literal>
                </emma:interpretation>
                <emma:interpretation id="interp5" emma:lang="" emma:confidence="0">
                  <emma:literal>T 5</emma:literal>
                </emma:interpretation>
                <emma:interpretation id="interp6" emma:lang="" emma:confidence="0">
                  <emma:literal>s 5</emma:literal>
                </emma:interpretation>
              </emma:one-of>
            </emma:emma>
          </inkml:annotationXML>
          <inkml:trace contextRef="#ctx0" brushRef="#br0" timeOffset="4022.2201">-2215 8715 0,'98'0'62,"-98"-65"-62,65 65 16,0 0-16,33 0 16,-65 0-1,32 0 17</inkml:trace>
          <inkml:trace contextRef="#ctx0" brushRef="#br0" timeOffset="3743.5495">-2019 8650 0,'-65'0'31,"65"32"32,0 1-47,32-33-1,-32 65-15,33-65 16,-33 65-1,65-65 1,-65 33 0,0 64-1,0-32 17,-65-65 30,0 0-46,65-32-1,-33 32 1,33-65-16,-65 65 31</inkml:trace>
          <inkml:trace contextRef="#ctx0" brushRef="#br0" timeOffset="4509.9072">-1596 8682 0,'0'33'62,"65"32"-46,-65 0 0,65-65-16,-65 33 0,33-33 31,-33 65-31,0 0 15,0-33 17,-65-32 30,0 0-46,65-65-1,-33 65-15,-32 0 16,65-65 0,0 33 15</inkml:trace>
          <inkml:trace contextRef="#ctx0" brushRef="#br0" timeOffset="4718.4506">-1563 8650 0,'32'-65'32,"66"32"-17,-33 33-15,-32 0 16,32-65-16,0 65 15,-32 0-15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6:45.12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51C80C8-E0D3-425F-A4CB-D06DA809DE7D}" emma:medium="tactile" emma:mode="ink">
          <msink:context xmlns:msink="http://schemas.microsoft.com/ink/2010/main" type="inkDrawing" rotatedBoundingBox="1655,8686 8303,8595 8309,9070 1661,9161" shapeName="Other">
            <msink:destinationLink direction="with" ref="{2C93C8F2-05D7-427B-BA69-D1A1774BB3F2}"/>
          </msink:context>
        </emma:interpretation>
      </emma:emma>
    </inkml:annotationXML>
    <inkml:trace contextRef="#ctx0" brushRef="#br0">6643 65 0,'0'-65'31,"0"98"251,0-1-235,0 33-1,0 0 64,0-32-63,-32 32 31,32 0 31,-65-65-93,32 0 93,33 33-78,-65-33-31,33 0 79,-34 0-33,1 0 1,33 0 0,-33 0 0,65 65-31,-33-65-1,-32 0 32,0 0 0,32 0-16,-32 0 1,33 0 14,-34 0 1,1 0-15,33 0-17,-33 0 16,32 0 1,-32 0-1,0 0 0,32 0 0,-32 0 1,65-33-1,-33 33-31,-32 0 47,0 0 15,33 0-15,32-32-31,-65 32-1,32 0 17,-32 0 30,0 0-15,32 0 0,-32 0-16,32 0 32,-32 0-16,0 0-32,33 0 16,-33 0-15,32 0 31,-32 0 47,0 0-63,32 0-15,-32 0 15,32 0 0,-32 0 0,0 0 1,33 0-1,-34 0-16,34 0 1,-33 0 15,0 0 16,32 0 0,-32 0 47,32 0-47,-32 0-16,0 0-15,33 0-1,-66 65-15,33-65 16,32 0-1,-64 0-15,-1 65 16,65-65-16,-32 0 16,-65 0-1,65 0 1,0 0 0,-33 0-1,65 0 1,-32 0 15,33 0 125,-33 0-109,-1 0-16,66-32 1,-32 32-17,-33 0 48,32 0-48,-65 0 1,33 0 0,0 0-1,0 0-15,33 0 16,-34 0 0,-31 0-1,64 0 1,-32 0-16,0 0 31,32 0 141,-32 0-125,33 0-32,-34 0-15,1 0 32,33 0-17,-98 0-15,64 0 16,34 0 15,-66 0-15,66 0-1,32-33 1,-66 33 0,1 0 124,33 0-93,32-65-16,-65 65 1,32 0 30,-32 0 1,65-65-63,-65 65 62,32 0-15,-32 0 16,33 0-32,-34 0 47,1 0-47,33 0-15,-33 0-1,-1 32 64,34-32-17,-33 0 1,32 0 15,-32 0-63,65 65-15,-65-65 32,32 0 14,33 33 158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5:06.61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E1098DC-19F7-4E81-A81A-60E0546B220D}" emma:medium="tactile" emma:mode="ink">
          <msink:context xmlns:msink="http://schemas.microsoft.com/ink/2010/main" type="inkDrawing" rotatedBoundingBox="10352,6994 10502,9505 10321,9515 10172,7005" shapeName="Other"/>
        </emma:interpretation>
      </emma:emma>
    </inkml:annotationXML>
    <inkml:trace contextRef="#ctx0" brushRef="#br0">-5243 5556 0,'0'-65'31,"-65"65"-31,65-33 47,-33 33-32,33 98 188,0-33-187,0 0 0,0 33-1,0 0 1,0-33 0,0 33-1,0-1 1,0 1-1,0-33-15,0 33 16,0-33 0,0 0-1,0 0 1,0-32 0,0 32-1,0-33 1,0 34-1,0-1 1,0-33 0,65 33-1,-65 33 1,0-33 0,0 33-16,0-33 31,0-32-31,66 32 15,-66 0 1,0-33 0,0 34-1,0-34 1,0 33 0,0 0-1,0-32 1,0 32 15,65 0 0,-65-32-15,0 32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7:12.07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F65C060-B511-4B01-A96C-B5A578D10DD7}" emma:medium="tactile" emma:mode="ink">
          <msink:context xmlns:msink="http://schemas.microsoft.com/ink/2010/main" type="inkDrawing" rotatedBoundingBox="1659,9077 2058,14482 1831,14498 1432,9094" shapeName="Other"/>
        </emma:interpretation>
      </emma:emma>
    </inkml:annotationXML>
    <inkml:trace contextRef="#ctx0" brushRef="#br0">97 32 0,'0'-32'125,"-65"32"188,33 0-79,32 32 79,0 1-251,0 32 32,0 0-31,0-33 30,0 34 48,0-34 140,65-32-281,-65 65 172,0 0-63,0-32-46,0 32 46,0-32-77,0 32-1,0 0 16,0-32-16,0 32 0,0-33 0,0 33 1,0 0 15,0-32-1,0 32-30,0-32 15,0 32-15,0 0 15,0-32 0,0 32 16,0-33-31,0 33 15,0 0-15,0-32 15,0 32-15,0-32 15,0 32 0,0 0 16,0-32-16,0 32 1,0-33-17,0 33 16,0 1 1,0-34-1,0 33 0,0-32 0,0 32-15,0 0 0,0-32 15,0 32-15,0-33 15,0 33-16,0 1 1,0-34 0,32-32-1,-32 65 1,0-32 0,0 32-1,0 0 1,0-32 15,0 32-15,0 0 15,0 0-15,0 0 15,66-65-31,-66 65 15,0 0 1,0 1 0,0-34-1,0 33 1,0-32 0,0 32 15,65-65-16,-65 65-15,0-32 16,0 32 0,0-33 15,0 33-31,32 1 16,-32-34-1,0 33 16,0-32-15,65-33 0,-65 65-1,0 0 1,0-32 15,0 32-15,0-33-1,0 33 17,0 1-17,0-1 17,0 0-17,0 0 1,0-32-1,65-33-15,-65 97 16,0-64-16,0 64 16,0 1-1,0-33 1,0 33 0,0-33-1,0-32 1,0 32-1,0-33 1,0 33 0,0 1 15,0-34-15,0-162 62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7:14.91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E173A8D-04BB-4F31-8123-97C39D6D01BA}" emma:medium="tactile" emma:mode="ink">
          <msink:context xmlns:msink="http://schemas.microsoft.com/ink/2010/main" type="inkDrawing" rotatedBoundingBox="878,8660 2082,8515 2091,8589 887,8734" shapeName="Other"/>
        </emma:interpretation>
      </emma:emma>
    </inkml:annotationXML>
    <inkml:trace contextRef="#ctx0" brushRef="#br0">0 137 0,'65'0'125,"-32"0"-78,32 0-16,0 0 0,-33 0-15,34 0 15,-34 0 0,33 0 16,0 0 0,-32 0-16,32 0 32,-32 0-16,32-65 46,0 65-61,-33 0-1,34 0 47,-1 0-47,-33 0 0,33 0 63,0-65-63,-32 65 32,32 0-32,-32 0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17:16.8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55781A7-2A00-44D8-8D9C-BB89C11EB379}" emma:medium="tactile" emma:mode="ink">
          <msink:context xmlns:msink="http://schemas.microsoft.com/ink/2010/main" type="inkDrawing" rotatedBoundingBox="1823,14652 1856,14685 1839,14702 1806,14669" shapeName="Other"/>
        </emma:interpretation>
      </emma:emma>
    </inkml:annotationXML>
    <inkml:trace contextRef="#ctx0" brushRef="#br0">37 33 0,'-33'0'78,"33"-33"-62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26:42.61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BEEF62FC-3DD4-47AB-9A32-EA0BB0A71596}" emma:medium="tactile" emma:mode="ink">
          <msink:context xmlns:msink="http://schemas.microsoft.com/ink/2010/main" type="inkDrawing" rotatedBoundingBox="7824,7926 10312,7913 10313,8020 7825,8034" semanticType="callout" shapeName="Other"/>
        </emma:interpretation>
      </emma:emma>
    </inkml:annotationXML>
    <inkml:trace contextRef="#ctx0" brushRef="#br0">2492 49 0,'-25'0'156,"-1"0"-141,0 0 17,1 0-17,-1 0 1,0 0 0,1 0-16,-1 0 31,1 0-31,-1 0 15,-25 0 1,25 0 0,0 0-16,1 0 15,-27 0 1,27 0 0,-1 0-16,0 0 15,1 0-15,-1 0 16,0 0-16,1 0 15,-27 0-15,27 0 16,-27 0-16,1 0 16,25 0-16,1 0 15,-1 0-15,0 0 16,1 0 62,-1 0-62,0 0-1,1 0-15,-1 0 16,-25 0-16,25 0 16,-25 0-16,0 0 15,25 0-15,-25 0 16,25 0-16,-25 0 15,25 0-15,0 0 16,1 0 0,-1 0-16,0 0 15,1 0 1,-1 0-16,-25 0 16,25 0-16,-25 0 15,25 0-15,-25 0 16,-1 0-16,27 0 15,-1 0 1,0 0-16,1 0 16,-1 0-16,-25 0 15,25 0 1,-25 0 0,25 0-1,1-26 1,-27 26-16,27 0 15,-1 0 1,0 0-16,1 0 16,-1 0-16,0 0 109,1 0-93,-1 0-1,-25 0-15,-1 0 16,27 0 0,50 0 155,1 0-171,51 26 16,-26-26-16,26 0 16,-25 25-16,25 1 15,25-26-15,-76 26 16,51-26-16,-26 0 16,-25 0-16,-1 0 15,1 0-15,0 0 141,-1 0-126,1 0 1,-52 0 140,1 0-140,-1 0-16,0 0 16,1 0-1,-1 0 63,0 0-62,1 0 15,50 0 125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7:51:24.459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7333AF-E4EF-4DF9-B4DE-802AA2D9B3A9}" emma:medium="tactile" emma:mode="ink">
          <msink:context xmlns:msink="http://schemas.microsoft.com/ink/2010/main" type="writingRegion" rotatedBoundingBox="5180,7663 6652,1455 9085,2032 7613,8240"/>
        </emma:interpretation>
      </emma:emma>
    </inkml:annotationXML>
    <inkml:traceGroup>
      <inkml:annotationXML>
        <emma:emma xmlns:emma="http://www.w3.org/2003/04/emma" version="1.0">
          <emma:interpretation id="{0FC60C8A-E51F-4113-B738-76C6EC2463AA}" emma:medium="tactile" emma:mode="ink">
            <msink:context xmlns:msink="http://schemas.microsoft.com/ink/2010/main" type="paragraph" rotatedBoundingBox="5328,6782 6693,2536 7239,2712 5873,695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E559AFA-1165-4402-ACC2-ACF2440A138C}" emma:medium="tactile" emma:mode="ink">
              <msink:context xmlns:msink="http://schemas.microsoft.com/ink/2010/main" type="line" rotatedBoundingBox="5328,6782 6693,2536 7239,2712 5873,6957"/>
            </emma:interpretation>
          </emma:emma>
        </inkml:annotationXML>
        <inkml:traceGroup>
          <inkml:annotationXML>
            <emma:emma xmlns:emma="http://www.w3.org/2003/04/emma" version="1.0">
              <emma:interpretation id="{474B7A8F-13DF-49E4-8B52-9E4FF9FCFC80}" emma:medium="tactile" emma:mode="ink">
                <msink:context xmlns:msink="http://schemas.microsoft.com/ink/2010/main" type="inkWord" rotatedBoundingBox="5367,6795 5557,6205 5882,6309 5692,689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-906 2491 0,'0'65'31,"0"-32"16,0 32-47,0 0 31,0 0-31,0 0 0,0-32 16,0 32-16,0 0 15,0 0 1,0 0 15</inkml:trace>
          <inkml:trace contextRef="#ctx0" brushRef="#br0" timeOffset="210.3406">-1069 2849 0,'32'0'63,"34"0"-63,-1 0 15,-33 0-15,33 0 16,-32 0-16,32 0 15</inkml:trace>
        </inkml:traceGroup>
        <inkml:traceGroup>
          <inkml:annotationXML>
            <emma:emma xmlns:emma="http://www.w3.org/2003/04/emma" version="1.0">
              <emma:interpretation id="{10E025ED-3512-4AA7-9E13-9FB942FC91ED}" emma:medium="tactile" emma:mode="ink">
                <msink:context xmlns:msink="http://schemas.microsoft.com/ink/2010/main" type="inkWord" rotatedBoundingBox="6145,5272 6212,5066 6456,5144 6390,5351"/>
              </emma:interpretation>
              <emma:one-of disjunction-type="recognition" id="oneOf1">
                <emma:interpretation id="interp1" emma:lang="" emma:confidence="0">
                  <emma:literal>„</emma:literal>
                </emma:interpretation>
                <emma:interpretation id="interp2" emma:lang="" emma:confidence="0">
                  <emma:literal>“</emma:literal>
                </emma:interpretation>
                <emma:interpretation id="interp3" emma:lang="" emma:confidence="0">
                  <emma:literal>4</emma:literal>
                </emma:interpretation>
                <emma:interpretation id="interp4" emma:lang="" emma:confidence="0">
                  <emma:literal>#</emma:literal>
                </emma:interpretation>
                <emma:interpretation id="interp5" emma:lang="" emma:confidence="0">
                  <emma:literal>+</emma:literal>
                </emma:interpretation>
              </emma:one-of>
            </emma:emma>
          </inkml:annotationXML>
          <inkml:trace contextRef="#ctx0" brushRef="#br0" timeOffset="1070.2987">-255 1351 0,'0'65'63,"0"0"-32,0-32-15,0 32 15</inkml:trace>
          <inkml:trace contextRef="#ctx0" brushRef="#br0" timeOffset="1283.1371">-320 1416 0,'65'0'32,"0"0"-17,-65 65-15,33-65 16,-33 66-16,65-66 16</inkml:trace>
        </inkml:traceGroup>
        <inkml:traceGroup>
          <inkml:annotationXML>
            <emma:emma xmlns:emma="http://www.w3.org/2003/04/emma" version="1.0">
              <emma:interpretation id="{2416E11E-2469-4FF4-AA0D-1F74FDF6E948}" emma:medium="tactile" emma:mode="ink">
                <msink:context xmlns:msink="http://schemas.microsoft.com/ink/2010/main" type="inkWord" rotatedBoundingBox="6299,4163 6453,3681 6666,3750 6512,4232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100846.8742">38 81 0,'0'-65'16,"0"32"31,0 99 109,0-1-140,-33 32-1,33 1 1,0-65-1,0 32 17,0 0-17,0-33 110</inkml:trace>
          <inkml:trace contextRef="#ctx0" brushRef="#br0" timeOffset="-100410.3792">-125 342 0,'0'-65'31,"-32"65"-31,97 0 110,32 32-95,-64-32 1,-33 65 93</inkml:trace>
        </inkml:traceGroup>
        <inkml:traceGroup>
          <inkml:annotationXML>
            <emma:emma xmlns:emma="http://www.w3.org/2003/04/emma" version="1.0">
              <emma:interpretation id="{01ED631A-90C2-46A5-8D95-A3D81EFB1D9D}" emma:medium="tactile" emma:mode="ink">
                <msink:context xmlns:msink="http://schemas.microsoft.com/ink/2010/main" type="inkWord" rotatedBoundingBox="6577,2899 6693,2536 7047,2650 6930,3012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-8046.7765">396-1124 0,'0'33'46,"0"32"-30,-32 33 0,32-33-1,0-33 1,0 33 15,-33-65-15,-32 0-1</inkml:trace>
          <inkml:trace contextRef="#ctx0" brushRef="#br0" timeOffset="-7849.6727">71-831 0,'32'0'16,"33"0"-1,0 0 1,1 0 0,96 0 15</inkml:trace>
        </inkml:traceGroup>
      </inkml:traceGroup>
    </inkml:traceGroup>
    <inkml:traceGroup>
      <inkml:annotationXML>
        <emma:emma xmlns:emma="http://www.w3.org/2003/04/emma" version="1.0">
          <emma:interpretation id="{20E4FACF-0D91-40D1-9965-46069D9D8188}" emma:medium="tactile" emma:mode="ink">
            <msink:context xmlns:msink="http://schemas.microsoft.com/ink/2010/main" type="paragraph" rotatedBoundingBox="6436,7961 7909,1753 9085,2032 7613,82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EF55B4-629D-486D-818E-2B4E6FD5437D}" emma:medium="tactile" emma:mode="ink">
              <msink:context xmlns:msink="http://schemas.microsoft.com/ink/2010/main" type="line" rotatedBoundingBox="6436,7961 7909,1753 9085,2032 7613,8240"/>
            </emma:interpretation>
          </emma:emma>
        </inkml:annotationXML>
        <inkml:traceGroup>
          <inkml:annotationXML>
            <emma:emma xmlns:emma="http://www.w3.org/2003/04/emma" version="1.0">
              <emma:interpretation id="{FCE93A12-62E0-4B48-B276-D2EEB4F269BC}" emma:medium="tactile" emma:mode="ink">
                <msink:context xmlns:msink="http://schemas.microsoft.com/ink/2010/main" type="inkWord" rotatedBoundingBox="6599,7999 6683,7646 7537,7848 7453,8202"/>
              </emma:interpretation>
              <emma:one-of disjunction-type="recognition" id="oneOf4">
                <emma:interpretation id="interp8" emma:lang="" emma:confidence="0">
                  <emma:literal>:</emma:literal>
                </emma:interpretation>
                <emma:interpretation id="interp9" emma:lang="" emma:confidence="0">
                  <emma:literal>€</emma:literal>
                </emma:interpretation>
                <emma:interpretation id="interp10" emma:lang="" emma:confidence="0">
                  <emma:literal>F</emma:literal>
                </emma:interpretation>
                <emma:interpretation id="interp11" emma:lang="" emma:confidence="0">
                  <emma:literal>E</emma:literal>
                </emma:interpretation>
                <emma:interpretation id="interp12" emma:lang="" emma:confidence="0">
                  <emma:literal>k</emma:literal>
                </emma:interpretation>
              </emma:one-of>
            </emma:emma>
          </inkml:annotationXML>
          <inkml:trace contextRef="#ctx0" brushRef="#br0" timeOffset="2446.7091">201 3924 0,'0'65'141,"0"0"-126,0 33 1,0-33 0,0 0 31,-65-65-16,65-65-31</inkml:trace>
          <inkml:trace contextRef="#ctx0" brushRef="#br0" timeOffset="2944.6733">820 4087 0,'0'65'32,"0"0"-1,0 0-31,0 0 31</inkml:trace>
          <inkml:trace contextRef="#ctx0" brushRef="#br0" timeOffset="2617.2107">136 4087 0,'32'0'32,"1"0"14,32 0-14</inkml:trace>
          <inkml:trace contextRef="#ctx0" brushRef="#br0" timeOffset="3089.4656">787 4184 0,'33'0'16,"32"0"-1,0 0 1,0 0-1</inkml:trace>
        </inkml:traceGroup>
        <inkml:traceGroup>
          <inkml:annotationXML>
            <emma:emma xmlns:emma="http://www.w3.org/2003/04/emma" version="1.0">
              <emma:interpretation id="{A9F94288-F702-4371-BDBA-98B9768F0679}" emma:medium="tactile" emma:mode="ink">
                <msink:context xmlns:msink="http://schemas.microsoft.com/ink/2010/main" type="inkWord" rotatedBoundingBox="7345,4130 7698,2642 8874,2921 8521,4409"/>
              </emma:interpretation>
              <emma:one-of disjunction-type="recognition" id="oneOf5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-6676.3526">1536-1742 0,'130'0'15,"-65"-66"1,-32 66-16,32 0 16,-32 0-16,32 0 15,0 0-15,-33 33 0,34 65 16</inkml:trace>
          <inkml:trace contextRef="#ctx0" brushRef="#br0" timeOffset="-6875.6939">1829-1873 0,'-33'0'46,"33"98"33,0 0-64,-65-98-15,65 65 16,0 0-1,0 0 1,0-32 15</inkml:trace>
          <inkml:trace contextRef="#ctx0" brushRef="#br0" timeOffset="-8623.7665">1015-342 0,'33'-65'0,"64"65"16,1 0-1,-33-33-15,-32 33 16,32 0-16,32 0 15,-64 0 1</inkml:trace>
          <inkml:trace contextRef="#ctx0" brushRef="#br0" timeOffset="-8835.2293">1406-505 0,'0'-65'16,"0"32"-1,0-32 16,-33 130 48,33 0-79,0-32 15,-65 32-15,65 0 0,0-32 16,0 32-1,0 0-15,0 0 16,0 0 15,0-97 1</inkml:trace>
          <inkml:trace contextRef="#ctx0" brushRef="#br0" timeOffset="-5971.5059">1992-896 0,'0'65'78,"0"-32"-63,0 32-15,-65 33 16,65-66 15</inkml:trace>
          <inkml:trace contextRef="#ctx0" brushRef="#br0" timeOffset="-5806.8129">1829-733 0,'98'0'16,"-33"0"-16,33 0 16,-1 0-16,-32 0 15,1 0-15,-34 0 16</inkml:trace>
        </inkml:traceGroup>
        <inkml:traceGroup>
          <inkml:annotationXML>
            <emma:emma xmlns:emma="http://www.w3.org/2003/04/emma" version="1.0">
              <emma:interpretation id="{4267CB2B-AE7B-431E-8C24-F5AA53817F39}" emma:medium="tactile" emma:mode="ink">
                <msink:context xmlns:msink="http://schemas.microsoft.com/ink/2010/main" type="inkWord" rotatedBoundingBox="7987,2219 8088,1796 8627,1924 8526,2347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-4878.5176">1406 244 0,'0'65'78,"0"0"-62,0 0 0,0 0 30,0-32-30</inkml:trace>
          <inkml:trace contextRef="#ctx0" brushRef="#br0" timeOffset="-4701.1906">1308 472 0,'65'0'16,"-32"-65"-16,32 65 16,33 0-16,-33 0 15,0-65-15,0 65 16,-33 0-16,34 0 16,-66 65-1</inkml:trace>
        </inkml:traceGroup>
      </inkml:traceGroup>
    </inkml:traceGroup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9:36.06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F24FDCF-609D-4B2E-B921-5E76E9E2877D}" emma:medium="tactile" emma:mode="ink">
          <msink:context xmlns:msink="http://schemas.microsoft.com/ink/2010/main" type="writingRegion" rotatedBoundingBox="2964,3360 22578,-97 23056,2615 3442,6073"/>
        </emma:interpretation>
      </emma:emma>
    </inkml:annotationXML>
    <inkml:traceGroup>
      <inkml:annotationXML>
        <emma:emma xmlns:emma="http://www.w3.org/2003/04/emma" version="1.0">
          <emma:interpretation id="{1660D429-8210-4D13-9707-0792DE3C667F}" emma:medium="tactile" emma:mode="ink">
            <msink:context xmlns:msink="http://schemas.microsoft.com/ink/2010/main" type="paragraph" rotatedBoundingBox="2964,3360 22578,-97 23056,2615 3442,60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1A5316-0F43-4553-ACB5-0782C1D3B5D2}" emma:medium="tactile" emma:mode="ink">
              <msink:context xmlns:msink="http://schemas.microsoft.com/ink/2010/main" type="line" rotatedBoundingBox="2964,3360 22578,-97 23056,2615 3442,6073"/>
            </emma:interpretation>
          </emma:emma>
        </inkml:annotationXML>
        <inkml:traceGroup>
          <inkml:annotationXML>
            <emma:emma xmlns:emma="http://www.w3.org/2003/04/emma" version="1.0">
              <emma:interpretation id="{D1900121-6FB6-4DC9-82A4-76530DD4B0D5}" emma:medium="tactile" emma:mode="ink">
                <msink:context xmlns:msink="http://schemas.microsoft.com/ink/2010/main" type="inkWord" rotatedBoundingBox="3090,4074 4717,3787 4903,4840 3275,512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1143 358 0,'0'-33'0,"-33"33"16,66 0 78,32 33-79,0-33-15,-32 0 16,32 0-16,0 0 0,-33 0 16,66 0-1</inkml:trace>
          <inkml:trace contextRef="#ctx0" brushRef="#br0" timeOffset="351.4249">1240 651 0,'98'0'78,"0"0"-62,-33 0 0,0 0-1</inkml:trace>
          <inkml:trace contextRef="#ctx0" brushRef="#br0" timeOffset="-870.2983">394 130 0,'0'32'31,"0"-97"141,65 65-156,-65-65-16,-33 65 31,33-32-15,-32 32-1,-33 0 1,32 0-1,-32 0 1,0 65 0,65-33-16,-65 33 15,65 0-15,-65-32 16,65 65-16,0-1 16,0-31-16,-33 31 0,33 1 15,0-65-15,0 64 16,0-32-16,0-32 15,0 32-15,98-65 16,-98 65-16,97-65 16,-64 0-16,32 0 15,0-32-15,-32-34 16,97-64 0,-130 33-1,33 97-15,-33-33 16,-33 66 31</inkml:trace>
        </inkml:traceGroup>
        <inkml:traceGroup>
          <inkml:annotationXML>
            <emma:emma xmlns:emma="http://www.w3.org/2003/04/emma" version="1.0">
              <emma:interpretation id="{22F057C2-ED29-4CA3-B85A-4E104B1B841E}" emma:medium="tactile" emma:mode="ink">
                <msink:context xmlns:msink="http://schemas.microsoft.com/ink/2010/main" type="inkWord" rotatedBoundingBox="6374,3209 7539,3003 7940,5280 6775,5486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4641.2546">3487-749 0,'-65'0'47,"33"0"-16,-33 0 16,65 32-32,-33-32 1,33 33-16,0 32 16,-65-65-1,65 65-15,0 33 16,0-1 0,0-32-1,0 33 1,65-98-1,-65 65-15,33-65 16,32 33-16,0-33 31,0 0-31,33 0 16,-33 0 0,0 0-16,33 0 15,-33-130-15,0 64 16,0 1-16,-32 0 15,-33 33-15,97-33 16,-97-1-16,0 1 16,0-32 15,0 31-31,-65 1 16,33 65-1,32-32-15,-98 32 16,33 0-1,0 0 1,-1 0 0,34 32-1</inkml:trace>
          <inkml:trace contextRef="#ctx0" brushRef="#br0" timeOffset="5413.7714">3390 390 0,'65'0'31,"33"0"-15,-33 0-16,0 0 16,32 0-16,34 0 15,-34-32-15,-31 32 16,-1-65-16,0 65 15,-33-66-15,34 66 16,-66 33 31</inkml:trace>
          <inkml:trace contextRef="#ctx0" brushRef="#br0" timeOffset="4958.3805">3715-163 0,'0'65'16,"65"-65"-1,-65 32-15,33-32 16,65 0 0,-98 66-16,32-66 0,33 65 31</inkml:trace>
          <inkml:trace contextRef="#ctx0" brushRef="#br0" timeOffset="6150.6884">3780 683 0,'0'33'16,"-65"32"-1,65-32-15,0 32 16,0 65-16,0-97 16,0 32-1,0-33-15,33 66 16,32-33 0,33 0-1,-1-65 1,-64 0-1,32 0 1,0 0 0,-65-65-16,196-65 15,-131 97 1,-65-32-16,97 0 0,-97 0 16,66 32-16,-66-32 15,0 33 1,0-33 31</inkml:trace>
        </inkml:traceGroup>
        <inkml:traceGroup>
          <inkml:annotationXML>
            <emma:emma xmlns:emma="http://www.w3.org/2003/04/emma" version="1.0">
              <emma:interpretation id="{8942CEA0-F337-4EDC-BD5D-A02A16856996}" emma:medium="tactile" emma:mode="ink">
                <msink:context xmlns:msink="http://schemas.microsoft.com/ink/2010/main" type="inkWord" rotatedBoundingBox="13300,2188 17554,216 18446,2139 14191,4111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32608.7747">1436 5340 0,'0'-33'172,"0"-64"-157,0 32 1,-33-33 0,33 33-1,-65 65 1,65-33-16,-32 33 16,32-65-1,-66 65 1,1 33 15,65 32-15,-32-33-16,32 66 15,-65 0-15,65-33 16,-65 33-16,65-1 16,0-32-16,0-32 15,0 32-15,0-32 16,0 32-16,0 33 15,32-66 1,1-32 0,32 0-1,-33 0 1,33 0 0,1 0-1</inkml:trace>
          <inkml:trace contextRef="#ctx0" brushRef="#br0" timeOffset="157352.2457">2283 5666 0,'-66'0'47,"99"0"31,65 0-62,-33 0-16,0 0 15,0 0 1,-98 65 46</inkml:trace>
          <inkml:trace contextRef="#ctx0" brushRef="#br0" timeOffset="156925.5169">2283 5503 0,'32'0'219,"33"0"-203,0 0-1,0 0 1,-32 0-1</inkml:trace>
          <inkml:trace contextRef="#ctx0" brushRef="#br0" timeOffset="161156.0451">5116 4005 0,'0'98'31,"0"-33"-15,0 0-16,0 0 15,0-32-15,65 64 16,-65 1-16,0-33 16,0 0-16,65 0 15</inkml:trace>
          <inkml:trace contextRef="#ctx0" brushRef="#br0" timeOffset="12840.7352">12638-2866 0,'-65'0'32,"0"0"14,32 0 1,-32 0-15,32 0-17,-32 0 1,65 65-16,-65-65 15,33 0-15,32 33 16,-66-33-16,1 65 31,33-65-31,-33 65 16,0-65 0,65 32-1,-33-32-15,33 66 16,-65-66-1,65 65 1,-33-65-16,33 32 16,-65 33-1,65 0 1,-65 1-16,65 31 31,-65 1-31,65 0 16,0-66-1,-33-32-15,33 98 16,0 0 0,0-66-1,0 33 1,0-32 0,0 32-1,0 0 1,0-32-1,0 64-15,65 1 16,-65-65 0,66-33-1,-66 65 1,32-65 0,-32 65-16,65-65 15,0 0 1,-65 32-16,33-32 15,32 0 1,-65 66 0,33-66-16,32 0 15,0 0 1,0 0 0,33 0-1,-33 0 1,-33 0-1,34 0 1,-1 0 0,32 0-1,1 0 1,-33 0 0,33 0-1,-33 0 1,0 0-1,33 0 1,0 0 0,-98-33-16,32 33 15,33 0 1,-32 0 0,-33-33-16,97 33 15,-97-65 1,66 65-16,-66-65 15,32 65 1,-32-32 0,65 32-1,-65-65-15,0 32 32,65 33-32,-65-65 15,0 0 1,33 65-1,-33-33-15,0-32 16,0 32 0,0-32-1,0 0 1,0 33 0,0-33-1,0 32 1,0-32-1,0 0 1,0 0 0,0-33-1,0 33 1,0 32 15,0-32 0,0 32 1,-65 33-32,65-65 31,-65 65-15,65-65-1,-33 65 16,33-32-15,-65 32 15,65-65-15,-33 65 0,33-33-1,-65 33-15,0 0 31,65-65-15,-32 65 0,-33-65 15,-1 65 0,66-33-15,-32 33-1,-33 0 1,32 0 0,-65 0-1,33-65 1,33 65-16,-33 0 16,-33 0-1,33 33 1,0-33-16</inkml:trace>
          <inkml:trace contextRef="#ctx0" brushRef="#br0" timeOffset="174553.7705">12508-1759 0,'-33'0'31,"-32"0"157,0 0-142,0 65-30,0 0-16,-1 33 0,1-33 16,0 33-16,33-33 15,-33 0-15,-1 0 16,-31 0 0,-1 0-1,65-65 1,33 66-1,-65-66 95,33 0-95,-33 0 1,65 65 0,-66-65-1,1 32 1,0-32 0,65 65-16,33-65 93,-33-32-93,65 32 16,-65-65 0,65 65-16,33-65 15,-66 65 1,33 0-16,1-66 15,-1 66 1,0 0 0,-98 0 46,33 33-62,-32 0 16,32 32-1,0 0 1,0-33 0,0 34-1,0 31 1,0-64 0</inkml:trace>
        </inkml:traceGroup>
        <inkml:traceGroup>
          <inkml:annotationXML>
            <emma:emma xmlns:emma="http://www.w3.org/2003/04/emma" version="1.0">
              <emma:interpretation id="{62614762-A037-4394-8C3C-3E2D61AB8F9C}" emma:medium="tactile" emma:mode="ink">
                <msink:context xmlns:msink="http://schemas.microsoft.com/ink/2010/main" type="inkWord" rotatedBoundingBox="19869,1603 22787,1089 22983,2199 20065,2713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46887.9626">17620-1726 0,'33'0'16,"32"0"15,-33-33-15,66 33-1,-33 0 1</inkml:trace>
          <inkml:trace contextRef="#ctx0" brushRef="#br0" timeOffset="47097.1844">17718-1531 0,'65'0'16,"-32"0"0,64 0-1,-32 0 1,1 0-1</inkml:trace>
          <inkml:trace contextRef="#ctx0" brushRef="#br0" timeOffset="53041.4013">18727-2247 0,'98'-98'156,"-33"33"-140,-32 65-16,32-98 16,0 98-16,0-98 15,0 33 1,0 33 0,-65-33 15,0 130 63,0-33-79,-32 33-15,32 1 16,-33-1-16,33 32 0,0-32 15,-65 1 1,65-34-16,0 66 16,0-66-1</inkml:trace>
          <inkml:trace contextRef="#ctx0" brushRef="#br0" timeOffset="53379.5065">18760-1791 0,'65'0'47,"-32"0"-31,32 0-16,0 0 15,33-33-15,-1 33 16,34-65-16,-1 65 15,-65 0-15,33-65 0,-33 65 16,-33 0-16</inkml:trace>
          <inkml:trace contextRef="#ctx0" brushRef="#br0" timeOffset="160916.1875">4855 3842 0,'-32'0'16,"32"65"-1,-33-65 1,33 33-16,-65 32 16,65 0-1,0 33 1,0-33 0,32 33-1,1-33 1,32-65-1,0 0 1,0 0 0,0 0-1,1-65-15,-34 65 16,33-98-16,-65 65 16,98 33-16,-98-97 0,65 31 15,-65-31 1,0 32-1,0 0 1,-32 65-16,-1 0 16,-32 0-1,0 32 1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0:04.78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6908EED-CE2A-4AD0-86F0-1F3D6D5D4C1B}" emma:medium="tactile" emma:mode="ink">
          <msink:context xmlns:msink="http://schemas.microsoft.com/ink/2010/main" type="writingRegion" rotatedBoundingBox="32271,2669 32629,2669 32629,3288 32271,3288"/>
        </emma:interpretation>
      </emma:emma>
    </inkml:annotationXML>
    <inkml:traceGroup>
      <inkml:annotationXML>
        <emma:emma xmlns:emma="http://www.w3.org/2003/04/emma" version="1.0">
          <emma:interpretation id="{8AAE18DD-55B3-412D-91DE-1397BFB35F55}" emma:medium="tactile" emma:mode="ink">
            <msink:context xmlns:msink="http://schemas.microsoft.com/ink/2010/main" type="paragraph" rotatedBoundingBox="32271,2669 32629,2669 32629,3288 32271,32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4DA004-509E-415D-A87E-7CA573722325}" emma:medium="tactile" emma:mode="ink">
              <msink:context xmlns:msink="http://schemas.microsoft.com/ink/2010/main" type="line" rotatedBoundingBox="32271,2669 32629,2669 32629,3288 32271,3288"/>
            </emma:interpretation>
          </emma:emma>
        </inkml:annotationXML>
        <inkml:traceGroup>
          <inkml:annotationXML>
            <emma:emma xmlns:emma="http://www.w3.org/2003/04/emma" version="1.0">
              <emma:interpretation id="{323AE753-9EA6-412A-837C-77A37607E808}" emma:medium="tactile" emma:mode="ink">
                <msink:context xmlns:msink="http://schemas.microsoft.com/ink/2010/main" type="inkWord" rotatedBoundingBox="32271,2669 32629,2669 32629,3288 32271,3288">
                  <msink:destinationLink direction="with" ref="{92DEE130-501A-4F04-8FF9-555C07EEA46A}"/>
                </msink:context>
              </emma:interpretation>
              <emma:one-of disjunction-type="recognition" id="oneOf0">
                <emma:interpretation id="interp0" emma:lang="" emma:confidence="0">
                  <emma:literal>0</emma:literal>
                </emma:interpretation>
                <emma:interpretation id="interp1" emma:lang="" emma:confidence="0">
                  <emma:literal>O</emma:literal>
                </emma:interpretation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°</emma:literal>
                </emma:interpretation>
                <emma:interpretation id="interp4" emma:lang="" emma:confidence="0">
                  <emma:literal>Ó</emma:literal>
                </emma:interpretation>
              </emma:one-of>
            </emma:emma>
          </inkml:annotationXML>
          <inkml:trace contextRef="#ctx0" brushRef="#br0">165 68 0,'-32'0'31,"-33"0"16,65 97-31,-65-32 0,65-32-16,0 32 15,0-32-15,0 32 16,0 0-1,32 0-15,33 0 16,-32-65 0,32 0-1,0 0 1,-65-32-16,33 32 16,-33-98-16,0 33 15,65 32-15,-65-65 16,0 33-16,0 33 15,0-66 1,0 33 0,0 32-1,-33 33 1,1 0 0,-33 0-1,32 0 1</inkml:trace>
        </inkml:traceGroup>
      </inkml:traceGroup>
    </inkml:traceGroup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0:07.32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2B34948-EC0F-42BE-ACAF-88781192D829}" emma:medium="tactile" emma:mode="ink">
          <msink:context xmlns:msink="http://schemas.microsoft.com/ink/2010/main" type="inkDrawing" rotatedBoundingBox="13866,6312 18328,6161 18335,6363 13873,6515" semanticType="underline" shapeName="Other"/>
        </emma:interpretation>
      </emma:emma>
    </inkml:annotationXML>
    <inkml:trace contextRef="#ctx0" brushRef="#br0">98 228 0,'-33'0'16,"33"-33"30,-65 33-30,130 0 78,-32 0-79,64-65-15,1 65 0,-33 0 16,33-65-16,0 65 16,32 0-16,33-65 15,-1 65-15,1 0 16,-32 0-16,-1 0 16,-33 0-16,34 0 15,-1 0-15,0 0 16,-32 0-16,0 0 15,-1 0-15,-32 0 16,33 0-16,0 0 16,32 0-16,-32 0 15,-1 0-15,34 0 0,-34 0 16,34 0-16,-1 0 16,-32 0-16,-33 0 15,32 0-15,-64 0 16,32 0-16,0 0 15,-32 0-15,32 0 16,-32 0 109,32 0-109,32 0-1,-64 0 1,32 0 0,0 0-1,-32 0 1,32 0 15,-33 0-15,34 0-1,-1 0 1,-33 0 0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15.20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1016292-50DA-4C2A-8513-B7A5CA4A0118}" emma:medium="tactile" emma:mode="ink">
          <msink:context xmlns:msink="http://schemas.microsoft.com/ink/2010/main" type="inkDrawing" rotatedBoundingBox="27095,3675 27401,9469 27256,9476 26950,3683" semanticType="callout" shapeName="Other">
            <msink:sourceLink direction="with" ref="{11450896-EE6C-497D-A629-03C675DDE40F}"/>
            <msink:sourceLink direction="with" ref="{97D26B02-70F6-42A7-A21B-009F78FA6369}"/>
          </msink:context>
        </emma:interpretation>
      </emma:emma>
    </inkml:annotationXML>
    <inkml:trace contextRef="#ctx0" brushRef="#br0">0 163 0,'0'-33'15,"0"-32"1,0 0 15,0 97 110,0 34-141,0-34 15,0 33-15,0 0 0,0 33 16,0 32-16,32 1 16,-32 31-16,0 1 15,0 65-15,0 0 16,0-32-16,66 64 15,-66-97-15,0 0 16,0 0-16,0-1 16,97 34-16,-97 32 15,0-33-15,0 0 16,0-32-16,65 0 0,-65 32 16,0-32-1,0 0-15,0 0 0,0 0 16,0 0-16,0 32 15,0-97-15,0 32 16,0 0-16,0 0 16,0-32-16,0 32 15,0-32-15,0-65 16,0 64 0,-32-97 62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16.0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8522E59-3CBE-4B78-AAD2-C406C5E54C8C}" emma:medium="tactile" emma:mode="ink">
          <msink:context xmlns:msink="http://schemas.microsoft.com/ink/2010/main" type="inkDrawing" rotatedBoundingBox="26441,4069 27000,6687 26383,6819 25823,4201" semanticType="callout" shapeName="Other"/>
        </emma:interpretation>
      </emma:emma>
    </inkml:annotationXML>
    <inkml:trace contextRef="#ctx0" brushRef="#br0">185 0 0,'-32'0'0,"-33"0"31,65 33-15,-65-33-1,65 130-15,0-97 0,0 64 16,0 1-16,0 0 15,65 65-15,-65-98 16,97 32-16,-31-31 16,-1-66-16,32 0 15,-31 0 1,-1-98-16,-65 33 16,97 0-16,-97 32 15,0-32-15,0 32 16,0-64-1,0 32 1,-32 65 0,32 32 15,0 98-31,0 66 16,0 32-16,0 0 15,0 32-15,0 1 16,0 32-16,0-65 15,65-65-15,-65-33 16,0-33-16,33-97 16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17.38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81F24E1-1FF0-485C-AF3C-4D8D0D87C32B}" emma:medium="tactile" emma:mode="ink">
          <msink:context xmlns:msink="http://schemas.microsoft.com/ink/2010/main" type="inkDrawing" rotatedBoundingBox="24963,8093 33560,7475 33578,7732 24981,8350" shapeName="Other">
            <msink:destinationLink direction="with" ref="{810A90B2-A72A-4EE5-9BF4-FD35CE35BE89}"/>
            <msink:destinationLink direction="with" ref="{417B6CE5-20E2-4258-B23F-5DA6A5F12189}"/>
          </msink:context>
        </emma:interpretation>
      </emma:emma>
    </inkml:annotationXML>
    <inkml:trace contextRef="#ctx0" brushRef="#br0">195 653 0,'-65'0'0,"0"0"15,32 0 17,-32 0-17,98 0 79,-1 0-94,34 0 16,-1 0-16,0 0 0,33 0 15,-1-32-15,-32 32 16,33 0-16,32-65 15,1 65-15,64 0 16,0-65-16,-32 65 16,-33-66-16,33 66 15,0 0-15,0-97 16,-65 97-16,32 0 16,0 0-16,-32 0 15,32 0-15,0 0 16,1 0-16,-34 0 15,66 0-15,32-65 16,33 65-16,-65 0 16,0 0-16,0 0 15,32-65-15,-32 65 0,0 0 16,0 0-16,32 0 16,-32 0-16,0 0 15,65 0-15,-66 0 16,66-66-16,261 66 15,-261 0 1,0 0-16,-65-97 16,32 97-16,-97 0 15,32 0-15,0 0 16,0 0-16,-64 0 16,31 0-16,1 0 15,-33 0-15,65 0 0,1 0 16,-34 0-16,1 0 15,0 0-15,-66 0 16,-64 0 31,-33 32-31,-1-32-16,1 65 15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0:31.66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6565FB7-5074-42FA-B91E-7D791B999F52}" emma:medium="tactile" emma:mode="ink">
          <msink:context xmlns:msink="http://schemas.microsoft.com/ink/2010/main" type="writingRegion" rotatedBoundingBox="21262,2728 25856,818 26619,2654 22025,4563"/>
        </emma:interpretation>
      </emma:emma>
    </inkml:annotationXML>
    <inkml:traceGroup>
      <inkml:annotationXML>
        <emma:emma xmlns:emma="http://www.w3.org/2003/04/emma" version="1.0">
          <emma:interpretation id="{DDA7970D-24BC-401A-A8FB-1A76C7C0BC4F}" emma:medium="tactile" emma:mode="ink">
            <msink:context xmlns:msink="http://schemas.microsoft.com/ink/2010/main" type="paragraph" rotatedBoundingBox="21262,2728 25856,818 26619,2654 22025,45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F1B994-B850-4820-9164-2511FADBC215}" emma:medium="tactile" emma:mode="ink">
              <msink:context xmlns:msink="http://schemas.microsoft.com/ink/2010/main" type="line" rotatedBoundingBox="21262,2728 25856,818 26619,2654 22025,4563"/>
            </emma:interpretation>
          </emma:emma>
        </inkml:annotationXML>
        <inkml:traceGroup>
          <inkml:annotationXML>
            <emma:emma xmlns:emma="http://www.w3.org/2003/04/emma" version="1.0">
              <emma:interpretation id="{2D6E3E10-99E6-49FA-A27E-5215A3D9CBF6}" emma:medium="tactile" emma:mode="ink">
                <msink:context xmlns:msink="http://schemas.microsoft.com/ink/2010/main" type="inkWord" rotatedBoundingBox="21361,2965 23040,2267 23500,3374 21821,407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8793-3680 0,'-66'0'15,"34"0"1,-66 0-1,33 65-15,32-65 16,-32 65-16,0-65 16,65 33-16,-32-33 15,32 65 1,0 0 0,32-65-1,98 0 1,-64 0-16,-34 0 0,-64 33 47,-34-33-32,1 97-15,65-32 47,65-65-31,-32 0-1,32 0-15,0 0 16,-32 0-16,32 0 31,-98 0-15,33 33 0,-32-33-16,130 0 62,-1-98-46,-162 98 31,33 0-47,-34 0 15,-31 65 1,97 33-16</inkml:trace>
          <inkml:trace contextRef="#ctx0" brushRef="#br0" timeOffset="-886.2192">7750-3615 0,'131'-65'31,"-66"65"-31,0-65 16,0 65 0,0 0-16,0-33 0,-32 33 15,32 0-15</inkml:trace>
          <inkml:trace contextRef="#ctx0" brushRef="#br0" timeOffset="-1118.9333">7913-3420 0,'-32'0'0,"32"66"15,-98 31 1,98-32 0,0-32 15</inkml:trace>
          <inkml:trace contextRef="#ctx0" brushRef="#br0" timeOffset="-1350.4619">7555-3517 0,'0'97'15,"0"-31"1,-65-66 0,65 65-16,-65 32 15,65-64 1,0 32 15,65-65-15</inkml:trace>
          <inkml:trace contextRef="#ctx0" brushRef="#br0" timeOffset="-1644.5505">7457-3875 0,'-65'0'16,"-32"65"0,31 0-1,34 0 1,32 0-1,-65-65 1,65 33 0,65-33-1,0-33 1,0 33 0,-65 33 30,-32 32-30,32-33-16,-98 33 16,98 1-16,-65-1 15,65-33-15,-65 66 16,65-33 0</inkml:trace>
        </inkml:traceGroup>
        <inkml:traceGroup>
          <inkml:annotationXML>
            <emma:emma xmlns:emma="http://www.w3.org/2003/04/emma" version="1.0">
              <emma:interpretation id="{32F906AB-CA06-430F-8EFC-399ED9C8C81A}" emma:medium="tactile" emma:mode="ink">
                <msink:context xmlns:msink="http://schemas.microsoft.com/ink/2010/main" type="inkWord" rotatedBoundingBox="23616,2256 23641,2246 23664,2301 23639,2311"/>
              </emma:interpretation>
            </emma:emma>
          </inkml:annotationXML>
          <inkml:trace contextRef="#ctx0" brushRef="#br0" timeOffset="5255.2153">9118-4364 0,'0'65'109</inkml:trace>
        </inkml:traceGroup>
        <inkml:traceGroup>
          <inkml:annotationXML>
            <emma:emma xmlns:emma="http://www.w3.org/2003/04/emma" version="1.0">
              <emma:interpretation id="{11450896-EE6C-497D-A629-03C675DDE40F}" emma:medium="tactile" emma:mode="ink">
                <msink:context xmlns:msink="http://schemas.microsoft.com/ink/2010/main" type="inkWord" rotatedBoundingBox="24288,1470 25856,818 26619,2654 25050,3306">
                  <msink:destinationLink direction="with" ref="{F1016292-50DA-4C2A-8513-B7A5CA4A0118}"/>
                  <msink:destinationLink direction="with" ref="{417B6CE5-20E2-4258-B23F-5DA6A5F12189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1761.0318">10128-4266 0,'32'0'32,"1"0"-17,64-65 1,-31 65-16,-1 0 16,32 0-16,34-65 15,-1 65-15,-32 0 16,64 0-16,34 0 15,-33 0-15,-33 0 16,-32 0-16,32 0 16,-32-66-16,-66 66 15,-130 66 63</inkml:trace>
          <inkml:trace contextRef="#ctx0" brushRef="#br0" timeOffset="10772.9445">10616-5406 0,'0'-33'94,"-32"33"62,-34 0-124,34 0-17,-33 66 16,0-1-15,32 0 15,33-33-15,-65-32 0,65 98-1,-65-33 1,65-32 15,0 32-15,32-65-1,1 0 1,32 0 0,0 0-1,-32 0 1,32 0-1,0-33 1,-32 33 0,-33-32-16,65 32 15,-65-65 1,32 65-16,-32-65 16,65 65-1,-65-33 1,66 33-16,-66-65 0,32 65 15,-32-33 1,0-32 0,0 0-1,0 32 17,-65 33 14,0 66-30</inkml:trace>
          <inkml:trace contextRef="#ctx0" brushRef="#br0" timeOffset="11141.8084">10518-5080 0,'0'65'0,"0"0"32,66-33-1,-66 34-15,0 31-1,0-32 1,0 1-1,65-66 1</inkml:trace>
          <inkml:trace contextRef="#ctx0" brushRef="#br0" timeOffset="15160.5394">10681-3810 0,'0'-65'63,"0"97"77,0 1-140,0 32 0,0-33 16,0 33-16,0 1 16,0-34-16,-32 66 15,32-33 1,0-32 15,0-131 94,32 33-109,1-33-1,32 65 1,0-32 0,0 0-1,-32 65 17,32 0-1,-65 33 0,0 32-15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30.57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CFD0CD7-B3C7-4D17-B944-B792D522707A}" emma:medium="tactile" emma:mode="ink">
          <msink:context xmlns:msink="http://schemas.microsoft.com/ink/2010/main" type="inkDrawing" rotatedBoundingBox="27005,2929 27047,3547 27006,3550 26964,2932" semanticType="callout" shapeName="Other">
            <msink:destinationLink direction="with" ref="{810A90B2-A72A-4EE5-9BF4-FD35CE35BE89}"/>
          </msink:context>
        </emma:interpretation>
      </emma:emma>
    </inkml:annotationXML>
    <inkml:trace contextRef="#ctx0" brushRef="#br0">12472-3680 0,'0'32'31,"0"34"438,0-1-422,0-33 31,0 33-47,0-32 63,0 32-47,0 0 62,0-32-46,33-33-48,-33 65 63,0-32-46,0 32 46,0-98 31,0 1-78,0-34-15,0 34 15,0-33-15,0 0 15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34.50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10A90B2-A72A-4EE5-9BF4-FD35CE35BE89}" emma:medium="tactile" emma:mode="ink">
          <msink:context xmlns:msink="http://schemas.microsoft.com/ink/2010/main" type="inkDrawing" rotatedBoundingBox="27028,3321 33349,5722 32718,7385 26396,4983" semanticType="callout" shapeName="Other">
            <msink:sourceLink direction="with" ref="{981F24E1-1FF0-485C-AF3C-4D8D0D87C32B}"/>
            <msink:sourceLink direction="with" ref="{1CFD0CD7-B3C7-4D17-B944-B792D522707A}"/>
          </msink:context>
        </emma:interpretation>
      </emma:emma>
    </inkml:annotationXML>
    <inkml:trace contextRef="#ctx0" brushRef="#br0">0 65 0,'0'-65'0,"0"97"125,0 1-110,65 32 17,-65 0-17,0-32 16,33-33-15,-33 65 0,0-33-1,0 33 1,0 1 15,0-34 0,65-32-15,-65 65 0,0-32-1,0 32 1,0 0 0,65-65-1,-65 33 1,0 32 15,0-33 0,32 33-15,-32 1 0,0-34-1,65-32 1,-65 65-1,0 0 17,66-65-17,-66 33 1,0 32 0,32-65-1,-32 33 1,0 32-1,65-65 1,-65 65 0,33-65 15,-33 33-15,0 32-1,65-65 1,-65 32-16,65-32 15,-65 65 1,33-65 0,-33 65-1,65-65 17,-65 33-17,32-33 1,-32 65-1,66-65-15,-66 33 32,65-33-32,-33 65 31,33-65 0,-65 65-15,65-65-1,-65 33 1,33-33 0,-33 65-16,65-65 15,0 65 1,-32-65 15,-33 32-15,65-32-1,-32 0 17,-33 65-17,65-65-15,0 0 32,-65 66-32,32-66 31,-32 32-16,65-32 1,-32 0 0,-33 65-1,65-65 1,-65 33 0,65-33-16,-65 65 31,33-65-31,32 65 31,0-65-15,-65 33-1,33-33 1,-33 65 0,65-65-16,-65 65 31,32-65-31,34 0 31,-66 33-15,65-33-1,-33 0 1,33 0 15,-65 65-31,33-65 16,32 0-1,0 0 17,-32 0-17,32 65 17,-33-65-17,66 0 1,0 0-1,-33 0 1,33 0 0,-1 0-1,-64 0 1,32 0 0,33 0-1,-66 0 1,33 0-1,-32 0 1,65-33 0,-33 33-1,0 0 1,-33 0 0,34 0-1,-34 0 1,66 0-1,-33 0 1,-32 0 0,32 0-1,-33 0 17,66 0-17,0 0 1,-66 0-16,66 0 15,-33 0 1,-32 0-16,32 0 16,-33 0-16,33 0 15,66 0 1,-99 0-16,33 0 16,0 0-16,-32 0 15,32 0-15,-32 0 16,32 0-16,0-65 0,0 65 15,0 0-15,0 0 16,-32-65-16,32 65 16,0 0-16,0 0 15,0 0 1,-32 0 0,65 0-1,-33 0 1,-33 0-1,34 0 1,-34 0 0,33 0 15,33 0 0,-66 0-15,34 0-1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0:03.0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2DEE130-501A-4F04-8FF9-555C07EEA46A}" emma:medium="tactile" emma:mode="ink">
          <msink:context xmlns:msink="http://schemas.microsoft.com/ink/2010/main" type="inkDrawing" rotatedBoundingBox="32398,812 32401,2083 32336,2083 32333,813" semanticType="callout" shapeName="Other">
            <msink:sourceLink direction="with" ref="{323AE753-9EA6-412A-837C-77A37607E808}"/>
          </msink:context>
        </emma:interpretation>
      </emma:emma>
    </inkml:annotationXML>
    <inkml:trace contextRef="#ctx0" brushRef="#br0">100-1789 0,'0'-65'79,"-32"65"108,32 33 47,0 32-218,0-32-16,0 64 16,0 1-16,0-33 15,0 33-15,0-33 16,0-33-16,0 34 16,0-34-16,0 33 15,0 33 1,0-33-1,0 33-15,0-1 16,0-64 0,0 32 15,0 0 16,65-65 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3:12.91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6769B1-3C3D-474D-A315-3C9A62C19389}" emma:medium="tactile" emma:mode="ink">
          <msink:context xmlns:msink="http://schemas.microsoft.com/ink/2010/main" type="writingRegion" rotatedBoundingBox="4259,4380 16338,641 16803,2143 4724,5882"/>
        </emma:interpretation>
      </emma:emma>
    </inkml:annotationXML>
    <inkml:traceGroup>
      <inkml:annotationXML>
        <emma:emma xmlns:emma="http://www.w3.org/2003/04/emma" version="1.0">
          <emma:interpretation id="{3AE1AFFE-C23A-41ED-9A63-B7A6C87C3470}" emma:medium="tactile" emma:mode="ink">
            <msink:context xmlns:msink="http://schemas.microsoft.com/ink/2010/main" type="paragraph" rotatedBoundingBox="4259,4380 16338,641 16803,2143 4724,58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67842F4-237B-433E-9A82-2DFAD3BE420F}" emma:medium="tactile" emma:mode="ink">
              <msink:context xmlns:msink="http://schemas.microsoft.com/ink/2010/main" type="line" rotatedBoundingBox="4259,4380 16338,641 16803,2143 4724,5882"/>
            </emma:interpretation>
          </emma:emma>
        </inkml:annotationXML>
        <inkml:traceGroup>
          <inkml:annotationXML>
            <emma:emma xmlns:emma="http://www.w3.org/2003/04/emma" version="1.0">
              <emma:interpretation id="{980B7DCF-AEA1-468F-B5AE-27C9700C3FFE}" emma:medium="tactile" emma:mode="ink">
                <msink:context xmlns:msink="http://schemas.microsoft.com/ink/2010/main" type="inkWord" rotatedBoundingBox="4259,4380 6858,3575 7323,5077 4724,588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83 0,'26'0'16,"25"0"47,-25 0-1,25 0-46,0 0-1,-25 0 17,-26-52-17,51 52-15,-25 0 31,25 0-15,0 0 15,-51-25-31,26 25 16,25 0 0,-25 0-1,25 0-15,1 0 31,-27 0 1,27 0-1,-27 0-15,27 0 15,-1 0 0,-25 0 0,25 0 1,0 0-17,1 0 16,-1 0 1,-25 0-1,25 0-15,-25 0-1,25 0 1,0 0 31,-25 0-16,25 0-15,-25 0-1,25 0 1,-51 51-1,51-51 1,-25 0 31,25 0-31,-25 0-1,25 0 16,-51 26 1,52-26 30</inkml:trace>
          <inkml:trace contextRef="#ctx0" brushRef="#br0" timeOffset="1634.5758">1770 365 0,'-51'0'16,"-26"0"46,51 0-46,-25 0 0,0 0 15,25 0-15,-51 0 15,51 0-31,-25 0 15,-26 0 1,26 0 0,-26 0-1,0 0 1,26 0 0,-26 0-1,77 26-15,-52-26 16,27 0-1,-27 0-15,27 0 32,-27 0-32,1 0 15,0 0 1,51 25 0,-77-25-16,-26 0 15,77 0 1,-25 0-16,0 52 15,0-52 1,-26 0 0,25 0-1,52 51-15,-25-51 16,-27 0 15,27 0-15,-27 0-1,1 0 17,25 0-1</inkml:trace>
          <inkml:trace contextRef="#ctx0" brushRef="#br0" timeOffset="2842.4988">-257-302 0,'0'-51'16,"0"25"31,0-25 0,52 51 15,-52 25-46,25-25-16,-25 52 15,0-1-15,0 0 16,0 0-16,0 52 16,0 25-16,0-51 15,0-25-15,0 25 16,0-26-16,0-25 16,0 25-16,0-25 15,52 25-15,-52 26 16,0 0-1,0-52 1,51-25-16,-51 52 16,0-27-1,0 27 17,0-1-1,0-25 31,0 25 1,0-25-1,0 25-30,0 26 14,0-26-30,0-25-16,0 25 63,0-76 62,0-27-110</inkml:trace>
          <inkml:trace contextRef="#ctx0" brushRef="#br0" timeOffset="3907.3793">-77 673 0,'-26'0'109,"26"51"-109,-25-51 16,25 26-16,-52-26 16,52 51-16,-51-51 15,51 51 1,0-76 171,26 25-171,-26-52 0,51 27 15,-25 25 63,-26-52-79,51 52 1,0 0 15,-25 0 0,-26 26-15,51-26-16,-51 26 16,52 25-1,-52 0 1,25-51 0,27 0 30</inkml:trace>
          <inkml:trace contextRef="#ctx0" brushRef="#br0" timeOffset="6350.1527">-949 211 0,'0'-26'16,"0"-25"30,-52 51 1,52 26-31,-51-26-16,51 25 16,-26 27-1,26-1 1,0-25-1,0 25 32,0-77 0,52 26-47,-52-25 0,0-27 16,25 52-1,-25-102-15,52 50 0,-52 27 16,51-27-16,-51 1 16,0 25-16,0-25 15,0 25 1,0-25 15,0 102 47,0-25-62,0 51 0,0 26-1,0-78 1,0 27-16,0-1 15,0 0 1,51-51-16,-51 52 16,0-27-1,0 27 1,0-1 15,0-25-15</inkml:trace>
          <inkml:trace contextRef="#ctx0" brushRef="#br0" timeOffset="5137.4532">-231 237 0,'0'-52'31,"0"27"0,-26 25-15,26-52 0,0 1-1,0 0 1,0-26 0,-51 77-1,51-77-15,0 51 16,-26 26-16,26-51 15,0 76 79,26 52-63,-26-51-15,26-26-16,-26 51 16,51-51-16,0 52 31,-25-52 110,25-52-126,-51 1 1,52 0-1,-52 25-15,0-25 16,51-1-16,-51 27 16,0-52-16,0 51 31,26 26 31</inkml:trace>
        </inkml:traceGroup>
        <inkml:traceGroup>
          <inkml:annotationXML>
            <emma:emma xmlns:emma="http://www.w3.org/2003/04/emma" version="1.0">
              <emma:interpretation id="{BC0BB34C-EF7A-4B81-9CEF-D792A65A69A9}" emma:medium="tactile" emma:mode="ink">
                <msink:context xmlns:msink="http://schemas.microsoft.com/ink/2010/main" type="inkWord" rotatedBoundingBox="11330,2785 12863,2310 12999,2750 11466,322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48363.4969">7261-1842 0,'0'26'31,"-26"-26"0,-25 0-15,51 26-1,0 25 64,25-51-48,-25 26-31,26-26 31,25 0-31,-25 0 16,25 0 15</inkml:trace>
          <inkml:trace contextRef="#ctx0" brushRef="#br0" timeOffset="47725.492">7363-1816 0,'52'0'47,"-27"0"-32,27 0 17</inkml:trace>
          <inkml:trace contextRef="#ctx0" brushRef="#br0" timeOffset="50328.1625">6004-1611 0,'-52'0'15,"52"-51"79,0 0-63,26 51-15,-26-26-16,26 26 16,25-51-1,0 51 17,-25 0-1,25 0 0,-25 0 0,25 0-15,-51 25-16,51-25 31,-51 26-31,26-26 16,25 0-1,-51 51 1,26-51-16,51 0 16,-26 0-1,1 0 1,-52-25-16,77 25 16,-26 0-1,-51-26-15,0-25 47,0-1-16,-26 52 16,26-25-16,-51 25-15,25 0 15,-25 0-15,25 0 0,26 51-1,-51-51 1,51 51-16,-51-51 15,51 26 1,-26-26-16,-51 51 31,26-51-15,25 0 0,-25 52 15,0-52-16,25 0 1,-25 51 0,-1-51-1,27 0 17,-27 0-1,27 0 0,-27-26 0</inkml:trace>
        </inkml:traceGroup>
        <inkml:traceGroup>
          <inkml:annotationXML>
            <emma:emma xmlns:emma="http://www.w3.org/2003/04/emma" version="1.0">
              <emma:interpretation id="{FE040465-1860-4599-AF62-964A3EEA3FAA}" emma:medium="tactile" emma:mode="ink">
                <msink:context xmlns:msink="http://schemas.microsoft.com/ink/2010/main" type="inkWord" rotatedBoundingBox="15797,1171 16440,972 16672,1722 16029,1921">
                  <msink:destinationLink direction="with" ref="{B608FDA3-C7F1-4E96-A1CA-B199FE938357}"/>
                </msink:context>
              </emma:interpretation>
            </emma:emma>
          </inkml:annotationXML>
          <inkml:trace contextRef="#ctx0" brushRef="#br0" timeOffset="30635.5401">10365-3355 0,'0'25'219,"0"1"-188,0 25-15,52-51-1,-52 52 1,0-27 0,25-25-1,-25 52-15,0-27 32,52-25-32,-52 52 15,0-1 16,51-25 1,-51 25-17,0 0 17,25-51-17,-25 26 1,0 25 15,52-51 0,-52 26-31,0 25 47,0 0 125,25-51-156,-25 26 15,52-26 47,-52-51 31,0-1-93,0 27 0,51 25-16,-51-52 15,26 1-15,-26 26 16,51 25 0,-51-52-1,0 27 1,0-27 15,51 52-15,-51-51-16,26 25 31,-26-25-15,51 51-1,-51-51 16,0 25 48,52 26-48,-52-51-31,0 25 47,0-25 31,-26 51 141,-25 0-188,25 0 0,-25 0 0,-1 25 1,27-25-1,-27 0 0,27 0 0,-27 0 32,52 26-63,-51-26 31,25 0-15,-25 0 15,26 0-15,-27 0 15,1 0 31,25 0-30,26 51 14,0 52-30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37.47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17B6CE5-20E2-4258-B23F-5DA6A5F12189}" emma:medium="tactile" emma:mode="ink">
          <msink:context xmlns:msink="http://schemas.microsoft.com/ink/2010/main" type="inkDrawing" rotatedBoundingBox="28556,5104 29271,8158 29127,8192 28412,5138" semanticType="callout" shapeName="Other">
            <msink:sourceLink direction="with" ref="{981F24E1-1FF0-485C-AF3C-4D8D0D87C32B}"/>
            <msink:sourceLink direction="with" ref="{11450896-EE6C-497D-A629-03C675DDE40F}"/>
          </msink:context>
        </emma:interpretation>
      </emma:emma>
    </inkml:annotationXML>
    <inkml:trace contextRef="#ctx0" brushRef="#br0">37 0 0,'-32'0'16,"32"32"62,0 33-63,0 1-15,0-34 16,32 33-16,-32 33 0,0 0 16,65 32-16,-65 33 15,0 0-15,66-1 16,-66-31-16,65-1 16,-65 0-16,65 0 15,-65-32-15,65-33 16,-65 33-16,65 0 15,-65-1-15,65-32 16,-65 33-16,0-33 16,33-32-16,-33 32 15,0 0-15,0-32 16,0 64 0,0-64-16,0 32 15,0 0 1,65 0-1,-65 0 1,0 33 0,65-98-16,-65 33 15,0 32 1,33-65 0,-33-65 62,0-1-63,0 1 1,0 0 0,0 98 30,0 64-30,0-64 0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40.92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C7ECB99-BACA-4545-879A-C4CE6A3FC7F2}" emma:medium="tactile" emma:mode="ink">
          <msink:context xmlns:msink="http://schemas.microsoft.com/ink/2010/main" type="inkDrawing" rotatedBoundingBox="27442,9732 27512,11362 27423,11366 27353,9735" semanticType="callout" shapeName="Other">
            <msink:sourceLink direction="with" ref="{DB94E0DB-2B36-4EB3-8F23-262BD0F22D69}"/>
            <msink:sourceLink direction="with" ref="{97D26B02-70F6-42A7-A21B-009F78FA6369}"/>
          </msink:context>
        </emma:interpretation>
      </emma:emma>
    </inkml:annotationXML>
    <inkml:trace contextRef="#ctx0" brushRef="#br0">0 0 0,'33'65'78,"-33"-32"-78,65 64 16,-65 1-16,0 65 15,0 0-15,0-1 16,0 1-16,0-33 0,0 1 16,0-66-16,0 33 15,0-1-15,0-64 16,33 32-16,-33 0 15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1:42.8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B94E0DB-2B36-4EB3-8F23-262BD0F22D69}" emma:medium="tactile" emma:mode="ink">
          <msink:context xmlns:msink="http://schemas.microsoft.com/ink/2010/main" type="inkDrawing" rotatedBoundingBox="26551,12664 31108,6845 32691,8084 28135,13904" shapeName="Other">
            <msink:destinationLink direction="with" ref="{DC7ECB99-BACA-4545-879A-C4CE6A3FC7F2}"/>
          </msink:context>
        </emma:interpretation>
      </emma:emma>
    </inkml:annotationXML>
    <inkml:trace contextRef="#ctx0" brushRef="#br0">249 5894 0,'0'-33'31,"0"1"-15,0-33-1,0 0 1,0 0 0,0-1-16,0 34 0,0-33 15,0 32-15,-65-32 16,65 0-16,-65-163 47,0 130-47,65 33 15,0 0-15,0 32 16,0-32-16,-33 33 16,33-33-16,0-1 15,0 34-15,0-33 0,0 32 16,0-32 0,0 0-16,0 32 0,0-32 15,0 33-15,0-33 16,0-1-16,0 34 15,0-66 1,0 33-16,0 32 16,0-64-1,0-1 1,0 33 0,0 0-16,0-33 15,0 33 1,65 65-16,-65-98 15,0 33 1,0 33-16,65 32 0,-65-98 16,0 0-1,33 98-15,-33-65 16,65 0-16,-65-33 16,65 98-1,-65-65-15,33 0 16,-33-33-1,65 98 1,-65-32-16,65-33 31,0 0-15,-32-1-16,64-31 16,-32 97-1,1-131-15,-34 131 16,-32-65-16,98 65 15,-98-130-15,98 130 16,-98-98-16,65 98 16,-65-32-16,97 32 15,-97-65-15,98 65 16,-33-98-16,-32 98 16,-33-65-16,97 65 15,-31-65-15,64 0 16,-98 65-1,34-98-15,-1 98 0,0-98 16,-33 98 0,33-32-16,1 32 0,-34-65 15,33 65-15,-65-66 16,98 66-16,-98-32 16,65 32-16,-65-65 15,98 65-15,-98-65 16,98 65-16,-98-33 15,97 33-15,-32-65 16,0 65-16,1-65 16,-1 65-16,32-98 15,34 98-15,-1-130 0,0 65 16,0 0-16,-32 65 16,0-98-16,0 98 15,-66-65-15,33 65 16,0 0-16,-32 0 15,32-33-15,0 33 16,0 0-16,33-65 16,0 65-16,-33-65 15,32 65-15,1 0 16,-33 0-16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0:22.53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E22A367-CAA8-4458-8F0A-2E8E12858C62}" emma:medium="tactile" emma:mode="ink">
          <msink:context xmlns:msink="http://schemas.microsoft.com/ink/2010/main" type="writingRegion" rotatedBoundingBox="20679,2641 13662,3171 13506,1110 20524,581"/>
        </emma:interpretation>
      </emma:emma>
    </inkml:annotationXML>
    <inkml:traceGroup>
      <inkml:annotationXML>
        <emma:emma xmlns:emma="http://www.w3.org/2003/04/emma" version="1.0">
          <emma:interpretation id="{B55B2EF5-9FC0-4802-B176-6645152D3BE2}" emma:medium="tactile" emma:mode="ink">
            <msink:context xmlns:msink="http://schemas.microsoft.com/ink/2010/main" type="paragraph" rotatedBoundingBox="20679,2641 13662,3171 13506,1110 20524,5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DB7815-E7CF-408D-B642-19A369F7C7C9}" emma:medium="tactile" emma:mode="ink">
              <msink:context xmlns:msink="http://schemas.microsoft.com/ink/2010/main" type="line" rotatedBoundingBox="20679,2641 13662,3171 13506,1110 20524,581"/>
            </emma:interpretation>
          </emma:emma>
        </inkml:annotationXML>
        <inkml:traceGroup>
          <inkml:annotationXML>
            <emma:emma xmlns:emma="http://www.w3.org/2003/04/emma" version="1.0">
              <emma:interpretation id="{DC71038B-F59C-45AC-8032-9ACB139DC13E}" emma:medium="tactile" emma:mode="ink">
                <msink:context xmlns:msink="http://schemas.microsoft.com/ink/2010/main" type="inkWord" rotatedBoundingBox="20679,2641 20022,2691 19937,1556 20594,150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17099-2443 0,'0'-32'15,"-32"32"64,-1 0-48,33 130-31,-98-65 15,98 33-15,-130-33 16,130-33-16,-65 66 16,65 0-16,0-66 0,0 34 15,0-34-15,0 33 16,33-65 0,-1 0-16,66 0 15,-33 0-15,33 0 16,-33-32-16,0 32 15,-33-65-15,34-1 16,-66-31 0,65 97-1,-65-98-15,0 33 16,0 0 0,0 0 15,0 130 0,-33 0-15,33 33-16,-98 32 15,33-32-15,65-33 16,-97 32-16,97 1 16,0-65-16,0 32 15,0 0-15,0-33 16</inkml:trace>
        </inkml:traceGroup>
        <inkml:traceGroup>
          <inkml:annotationXML>
            <emma:emma xmlns:emma="http://www.w3.org/2003/04/emma" version="1.0">
              <emma:interpretation id="{E282226C-2819-4816-BB36-60C860E7958F}" emma:medium="tactile" emma:mode="ink">
                <msink:context xmlns:msink="http://schemas.microsoft.com/ink/2010/main" type="inkWord" rotatedBoundingBox="17982,1606 17217,1664 17155,835 17919,777"/>
              </emma:interpretation>
            </emma:emma>
          </inkml:annotationXML>
          <inkml:trace contextRef="#ctx0" brushRef="#br0" timeOffset="-25101.7882">14038-3127 0,'-32'0'32,"32"66"77,-66-1-109,66-33 16,0 66-1,0 32 1,0-65-16,33 0 31,0-65-31,64 66 16,-32-66-1,-32 0-15,32 0 16,0 0-16,-32 0 16,32 0-16,33 0 15,-66 0 1,-32-33 0,65 33-1,-65-33-15,0-32 16,0 0-1,65 0 1,-65 0 15,0 0 1,-32 65-17,-33 0 16,65-33-31</inkml:trace>
          <inkml:trace contextRef="#ctx0" brushRef="#br0" timeOffset="-23877.5291">14624-2931 0,'0'-65'31,"0"32"32,0-32-1,-65 65-62,0 0 32,65-65-17,-32 65 1,-34 0 0,34 0 30,32-33-14,-65 33-17,-33 0 17,65 33-17,33 32 1,-97-65-16</inkml:trace>
          <inkml:trace contextRef="#ctx0" brushRef="#br0" timeOffset="-24704.3651">14462-2866 0,'-66'0'15,"66"65"1,0-32 0,0 32-1,0 0 1,0-33-1,0 34 1,33-66-16,-33 32 16,33 33-1,-33 0 1</inkml:trace>
        </inkml:traceGroup>
        <inkml:traceGroup>
          <inkml:annotationXML>
            <emma:emma xmlns:emma="http://www.w3.org/2003/04/emma" version="1.0">
              <emma:interpretation id="{65C44023-0649-4364-BA82-6D5C200E2C28}" emma:medium="tactile" emma:mode="ink">
                <msink:context xmlns:msink="http://schemas.microsoft.com/ink/2010/main" type="inkWord" rotatedBoundingBox="14291,2881 13644,2930 13589,2202 14236,2153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28741.714">10619-1824 0,'-33'65'16,"33"0"-1,-65 0-15,65 0 16,-65 33-16,65 32 15,-65 1-15,65-66 0,0 0 16,0-130 47,0 32-63,0-32 15,0 33-15,0-34 16,0 1-16,0 0 15,0 0 1,65 65 0,-32 0-16,32-65 15,33 65-15,-66 0 0,66 0 16,-33 0 0,-33 32-16,34-32 0,-66 66 15,65-66-15,-65 65 16</inkml:trace>
        </inkml:traceGroup>
      </inkml:traceGroup>
    </inkml:traceGroup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4:27.88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1D01A35-F9E3-48B6-8069-8612869D08D0}" emma:medium="tactile" emma:mode="ink">
          <msink:context xmlns:msink="http://schemas.microsoft.com/ink/2010/main" type="inkDrawing" rotatedBoundingBox="9104,15876 14225,13721 14889,15298 9769,17454" semanticType="callout" shapeName="Other">
            <msink:sourceLink direction="to" ref="{AC5BC0F1-05C1-4F64-99B5-BAA94B809491}"/>
          </msink:context>
        </emma:interpretation>
      </emma:emma>
    </inkml:annotationXML>
    <inkml:trace contextRef="#ctx0" brushRef="#br0">6516 11592 0,'0'65'32,"0"1"-17,0-1-15,0 65 16,0 33-16,0 0 0,0-1 16,0 1-16,0 65 15,0-65-15,0-33 16,0 1-16,0-34 15,0-64-15,0 32 16,0-32 0,0-66 46,0-32-62,0 0 16,0 0-16,0-33 15,0 0-15,0 0 16,0-32-16,32 0 0,-32 0 16,0 65-16,66-33 15,-66 0-15,0 66 16,0-33-16,65-1 16,-65 34-16,0-66 15,0 33 1,0 32-1,0-32 17,65 65 15,-65-65-32,32 65-15,99 0 16,-34 0-1,1 0-15,65 0 16,97-98-16,1 98 16,97-130-16,33 33 15,-66 31-15,1-31 16,32-1-16,-97 33 16,32-33-16,65 33 15,-97 65-15,-33-130 16,-66 130-16,-31 0 15,-34 0-15,1 0 16,-131 0 47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5:07.69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65DABAF-2808-4C48-A2CC-4923032E0CD9}" emma:medium="tactile" emma:mode="ink">
          <msink:context xmlns:msink="http://schemas.microsoft.com/ink/2010/main" type="writingRegion" rotatedBoundingBox="19651,11469 32997,13099 32620,16185 19274,14554"/>
        </emma:interpretation>
      </emma:emma>
    </inkml:annotationXML>
    <inkml:traceGroup>
      <inkml:annotationXML>
        <emma:emma xmlns:emma="http://www.w3.org/2003/04/emma" version="1.0">
          <emma:interpretation id="{7760C91D-2A3E-4EF4-8938-AFA596201AA4}" emma:medium="tactile" emma:mode="ink">
            <msink:context xmlns:msink="http://schemas.microsoft.com/ink/2010/main" type="paragraph" rotatedBoundingBox="19651,11469 32997,13099 32620,16185 19274,145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CBBBD9-0D46-45B6-98C3-2D238CAFF7E3}" emma:medium="tactile" emma:mode="ink">
              <msink:context xmlns:msink="http://schemas.microsoft.com/ink/2010/main" type="line" rotatedBoundingBox="19651,11469 32997,13099 32620,16185 19274,14554"/>
            </emma:interpretation>
          </emma:emma>
        </inkml:annotationXML>
        <inkml:traceGroup>
          <inkml:annotationXML>
            <emma:emma xmlns:emma="http://www.w3.org/2003/04/emma" version="1.0">
              <emma:interpretation id="{0EC9DCB2-2495-445B-B8B2-FE2E7EA8D584}" emma:medium="tactile" emma:mode="ink">
                <msink:context xmlns:msink="http://schemas.microsoft.com/ink/2010/main" type="inkWord" rotatedBoundingBox="19651,11469 26086,12255 25710,15340 19274,1455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22668 8369 0,'0'-66'16,"65"66"15,-65-65 32,0 98 30,-33-33-93,33 65 16,-65 0-16,0-32 16,-33 64-16,1 1 15,-66 65-15,33-33 16,-66 65-16,-64 66 15,-1 32-15,1-32 16,64-1-16,1-65 16,32 1-16,65-66 15,1-32-15,31-33 16,66 0-16,-97-65 16,97 65-16,-33-65 15</inkml:trace>
          <inkml:trace contextRef="#ctx0" brushRef="#br0" timeOffset="10699.9627">18923 8434 0,'0'-33'15,"32"-32"16,66 0-15,-65 65 0,32-98-16,0 98 15,0-65-15,0-33 16,-65 33 0,0 33-1,0 422 95,0-324-110,0-1 15,33-33-15</inkml:trace>
          <inkml:trace contextRef="#ctx0" brushRef="#br0" timeOffset="9336.2113">17685 9345 0,'33'0'16,"65"0"-1,-66 0 1,33 0-16,0 0 15,-32 0-15,814-32 63,-685 32-47,66 0-16,0-65 15,0 65-15,-65 0 16,0 0-16,0-65 0,-98 65 15,0 0 1,-32 0-16,32 0 16,-98 0 46,1 0-46</inkml:trace>
          <inkml:trace contextRef="#ctx0" brushRef="#br0" timeOffset="11285.521">19704 8531 0,'0'-65'16,"65"-32"-1,1-1 1,-66 65-16,65 33 62,-65 98-46,0-33 0,32-65-16,33 0 15,1 0 1,-66-32 15,0 64 32,130 1-48,-65-33 1,-33 0-16,34 0 0,-34 0 16,33 0-16,0 0 15,-97 0 48,32 65-48,32-65-15,34 0 16</inkml:trace>
          <inkml:trace contextRef="#ctx0" brushRef="#br0" timeOffset="-1825.4202">18825 8108 0,'0'-65'63,"0"97"46,-32-32-78,32 33-31,-66-33 16,1 98-16,-32-33 0,-1 0 16,-32 0-16,-1 33 15,1-1-15,-65 66 16,-1 0-16,34 32 15,-34 1-15,1-1 16,32-32-16,33-33 16,-33 33-16,65-65 15,33-33-15,0 0 16,32 0-16,-32 0 16,0-65-16,0 98 15,32-98-15,-32 65 16,0-65-16,65 65 0,-32-65 15,32-32 64</inkml:trace>
          <inkml:trace contextRef="#ctx0" brushRef="#br0" timeOffset="10122.709">17978 9476 0,'-32'0'16,"32"65"31,32-65-47,34 0 15,31 0-15,-32 0 16,33 0-16,0 0 15,-66 0-15,66 0 16,-33 0-16,0 0 16</inkml:trace>
          <inkml:trace contextRef="#ctx0" brushRef="#br0" timeOffset="9664.3532">20323 9020 0,'0'-65'16,"98"65"-16,-66 0 15,66 0 1,0 32 0,-66-32-1,-32 65-15,0-32 16,0 32 0,0 0-1,0-32 1,0 32-1,0-33 17,0 66-17,-97-98-15,31 65 16,-31-65-16</inkml:trace>
          <inkml:trace contextRef="#ctx0" brushRef="#br0" timeOffset="107049.3546">21593 9313 0,'0'98'328,"0"-66"-297,0-97 125,0 32-140,0-32 15,0 130 16,0-32-31,0 32-1,0 0 48</inkml:trace>
          <inkml:trace contextRef="#ctx0" brushRef="#br0" timeOffset="210148.1543">22049 10192 0,'0'-32'15,"33"32"1,-33-33-16,97 33 16,-32 0-16,33-65 15,-33 65-15,0 0 16,-32 0-16,32 0 16,-130 65 15,-65 33-16,-1 32-15,1-65 16,-33 0-16,98-65 16,-33 98-16,1-33 15,357-32 48,-162-33-32,-131 65 0,1-65-31</inkml:trace>
          <inkml:trace contextRef="#ctx0" brushRef="#br0" timeOffset="210576.0222">22537 10615 0,'0'66'62,"-65"-66"-46</inkml:trace>
        </inkml:traceGroup>
        <inkml:traceGroup>
          <inkml:annotationXML>
            <emma:emma xmlns:emma="http://www.w3.org/2003/04/emma" version="1.0">
              <emma:interpretation id="{97D26B02-70F6-42A7-A21B-009F78FA6369}" emma:medium="tactile" emma:mode="ink">
                <msink:context xmlns:msink="http://schemas.microsoft.com/ink/2010/main" type="inkWord" rotatedBoundingBox="26328,12683 30979,13251 30718,15390 26067,14822">
                  <msink:destinationLink direction="with" ref="{DC7ECB99-BACA-4545-879A-C4CE6A3FC7F2}"/>
                  <msink:destinationLink direction="with" ref="{F1016292-50DA-4C2A-8513-B7A5CA4A0118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68448.5712">23286 9704 0,'0'-33'78,"-32"98"375,-1 33-437,33-33-16,-65-32 15,65 32-15,-65 0 16,65-33-16,-65-32 16,65 131-16,-33-131 15,33 97-15,-65-32 16,65-32 15,-65-33-15,65 65 62,65-65-63,33 0 1,-33 0-16,0 0 16,0 0-1,-32 0 126</inkml:trace>
          <inkml:trace contextRef="#ctx0" brushRef="#br0" timeOffset="68739.226">23254 10355 0,'0'32'32,"-65"-32"-17,65 66-15,-65-1 16,65 0-16,-66-33 16,66 34-1,-32-1 1,32-33-1,0 33 1</inkml:trace>
          <inkml:trace contextRef="#ctx0" brushRef="#br0" timeOffset="69107.5296">23677 10225 0,'0'65'63,"0"0"-48,-65-65 1,65 98-16,-65-1 16,65-64-1,0 32 1</inkml:trace>
          <inkml:trace contextRef="#ctx0" brushRef="#br0" timeOffset="69641.0119">23710 10290 0,'0'-98'16,"97"98"-16,-97-32 16,98 32-16,0-66 15,-66 66 1,33 0-1,-32 0 1,32 0 0,0 0-1</inkml:trace>
          <inkml:trace contextRef="#ctx0" brushRef="#br0" timeOffset="69384.359">24003 10322 0,'-33'33'31,"-32"-33"-15,65 98-16,-32-98 16,32 32-16,-66-32 15,66 65 1,0-32-1,33-33 1,0 0 0,32 0-16</inkml:trace>
          <inkml:trace contextRef="#ctx0" brushRef="#br0" timeOffset="69851.5358">24524 10420 0,'65'0'31</inkml:trace>
          <inkml:trace contextRef="#ctx0" brushRef="#br0" timeOffset="70540.0243">24784 10550 0,'65'-32'47,"1"32"-32,-1-131-15,0 66 0,0 0 16,33 0 0,-33 65-16,0-98 0,-33 98 15,-97 98 32,65-33-31,-97 0-16,97 33 15,0-65 1,65-33 0,-33 0-16,33 0 15,-32 0-15,32-33 16,33 33 0,-98 33 15,0 32-16,0-33 1,65-32-16,0 0 16,33 0-16,-33 0 15,33-65-15,-1 0 16,-32 32-16,-65-32 16,98 0-16,-98 33 15,0-33-15,0-33 16,-32 98-1,32-33 1,-98 33-16,65 0 0,-32 33 16,-32 32-1,97 33 1</inkml:trace>
          <inkml:trace contextRef="#ctx0" brushRef="#br0" timeOffset="87424.3598">23058 10062 0,'0'-65'16,"66"65"62,-1 0-78,-65 32 15,65 33-15,0 33 16,0 0-16,0-33 16,0 33-16,0-1 15,1-32-15,-34-65 16,-32 66-16,98-66 16,-66 0-1,-32 65-15,-97-65 94,32-33-94,-1 33 16,1 0-16,0-65 15,33 65-15,-33-33 16,-1 33-16,66-65 15,-32 65-15,32-65 16,0 33 0,65 97 46,33 32-62,-33-31 16,32-1-1,1-65 1,-65 0 0,32 0 15,-98 0 16,33-65-47,-65 65 15,0 0 1,0-66-16,0 66 16,65-32-16,-98 32 15,98-65 1,0 32 15,33 33-31,-1-65 16,33 65-16,0 0 15,-32-65-15,32 65 16,33 0 0,-66 0-1,-32-65 48,-65 65-63,33 0 15,32-33 17,65-32-1,-33 65-15,34 0-16,-1 0 31,-98-65-16,-97 65 17,97 0-32,-32 0 15</inkml:trace>
          <inkml:trace contextRef="#ctx0" brushRef="#br0" timeOffset="209367.4408">24198 9932 0,'-32'-98'0,"32"33"16,-66 65-1,34 0 1,-66 0-1,1 32-15,-1 33 16,-32 1-16,-1-1 16,34 0-16,64 0 15,-32-65-15,65 33 16,-65-33-16,97 0 31,66 0-15,-33 0-16,65 0 15,1-33-15,-34 33 16,-31 0-16,-1-33 16,-228 33 31,-33 163-47,1-98 15,65-65-15,0 98 0,97-98 16,-32 65-16,65 0 31</inkml:trace>
          <inkml:trace contextRef="#ctx0" brushRef="#br0" timeOffset="70973.0192">26185 9378 0,'32'0'62,"33"0"-62,-32 0 16,65 0-16,-1 0 15</inkml:trace>
          <inkml:trace contextRef="#ctx0" brushRef="#br0" timeOffset="71597.5806">26803 9573 0,'-65'0'0,"65"-65"16,65 65 47,33 0-63,-33 0 15,33 0-15,0 0 16,-33 0-16,0 0 15</inkml:trace>
          <inkml:trace contextRef="#ctx0" brushRef="#br0" timeOffset="71441.0247">26803 9345 0,'0'-65'16,"65"-32"-1,-65 64 16,66 33-31,-66 65 47,0-32-31,0 32 15,0 0-15,0-32-1,-33-33 1,33 97-16,0-32 16,-33-65-1,33 66-15</inkml:trace>
          <inkml:trace contextRef="#ctx0" brushRef="#br0" timeOffset="72002.8203">27715 9345 0,'-228'424'47,"130"-261"-31,-97 130-16,97-33 0,1-64 15,32-34 1,65 1-16,-98 0 0,98-130 16</inkml:trace>
        </inkml:traceGroup>
        <inkml:traceGroup>
          <inkml:annotationXML>
            <emma:emma xmlns:emma="http://www.w3.org/2003/04/emma" version="1.0">
              <emma:interpretation id="{1F993048-6951-43B0-95E7-1E9173474BE0}" emma:medium="tactile" emma:mode="ink">
                <msink:context xmlns:msink="http://schemas.microsoft.com/ink/2010/main" type="inkWord" rotatedBoundingBox="31168,14170 32842,14375 32771,14955 31098,14751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73044.035">27845 10746 0,'98'-65'15,"-33"-1"-15,33-31 16,0-1-16,-1 33 16,-64 0-16,32 0 15,-65 130 17,-33-33-17,33 66-15,-65-33 16,65 0-16,65-65 31,1 0-31,31 0 16,1-65-16,-33 65 15,-65-98-15,65 98 16,-65 66 31,-98-1-32,98 0 1,66-65 0,31 0-1,-32 0-15,66-65 16,-34 65-16,-32-65 16,-97 65 15,-1 32-16,-32 33 1,65 0 0,98-65-1,65 0 1,-33 0-16,0-97 16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2:23.33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479D189-1A47-4448-A12E-1722E042CAEB}" emma:medium="tactile" emma:mode="ink">
          <msink:context xmlns:msink="http://schemas.microsoft.com/ink/2010/main" type="writingRegion" rotatedBoundingBox="180,6249 31716,6719 31529,19258 -6,18788"/>
        </emma:interpretation>
      </emma:emma>
    </inkml:annotationXML>
    <inkml:traceGroup>
      <inkml:annotationXML>
        <emma:emma xmlns:emma="http://www.w3.org/2003/04/emma" version="1.0">
          <emma:interpretation id="{1EE8C4B4-7720-41B8-9B26-AC5C52BDDC33}" emma:medium="tactile" emma:mode="ink">
            <msink:context xmlns:msink="http://schemas.microsoft.com/ink/2010/main" type="paragraph" rotatedBoundingBox="6831,10125 19786,7809 20286,10605 7331,1292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E48C088D-4DD2-4F28-A9E1-62F2CAE646EF}" emma:medium="tactile" emma:mode="ink">
              <msink:context xmlns:msink="http://schemas.microsoft.com/ink/2010/main" type="line" rotatedBoundingBox="6831,10125 19786,7809 20286,10605 7331,12921"/>
            </emma:interpretation>
          </emma:emma>
        </inkml:annotationXML>
        <inkml:traceGroup>
          <inkml:annotationXML>
            <emma:emma xmlns:emma="http://www.w3.org/2003/04/emma" version="1.0">
              <emma:interpretation id="{A6B354E2-DBE2-4C34-962D-D9E6C76010A9}" emma:medium="tactile" emma:mode="ink">
                <msink:context xmlns:msink="http://schemas.microsoft.com/ink/2010/main" type="inkWord" rotatedBoundingBox="7013,11142 8523,10872 8674,11718 7164,11988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4041 7131 0,'0'-32'187,"-65"32"329,65 65-501,0 0 17,-33-65-17,33 32 1,0 33-1,-65 33 17,65-65-17,0 32 17,33-65-1,-1 0-16,33-65 1,-65 97 47,0 33-63,-32 33 15,32 0-15,-65-33 0,65-33 16,0 66-1,0-65 1,32-33 0</inkml:trace>
          <inkml:trace contextRef="#ctx0" brushRef="#br0" timeOffset="299.9192">4529 7229 0,'-32'0'16,"-33"32"-1,32 66 1,33-33 0,0-32-16,0 32 15,0-33 17,65-32-32,-32 0 15</inkml:trace>
          <inkml:trace contextRef="#ctx0" brushRef="#br0" timeOffset="690.4644">4432 7164 0,'65'-65'15,"0"65"-15,-32 0 16,32-66-16,0 66 16,-33 0-16,34 0 15,-1 0-15,-33 0 0</inkml:trace>
          <inkml:trace contextRef="#ctx0" brushRef="#br0" timeOffset="510.8693">4725 7359 0,'0'98'15,"0"-66"-15,0 33 16,-33 33-1</inkml:trace>
          <inkml:trace contextRef="#ctx0" brushRef="#br0" timeOffset="1111.0563">4985 7196 0,'33'0'16,"32"65"31,-65 0-32,0-32 1,65-33-16,-65 98 16,0-66-16,65 33 15,-65 1 1,33-66-16,32 0 31,0-131 32,-65 99-63,-32 32 15,-34 0 17,34 0-17</inkml:trace>
        </inkml:traceGroup>
        <inkml:traceGroup>
          <inkml:annotationXML>
            <emma:emma xmlns:emma="http://www.w3.org/2003/04/emma" version="1.0">
              <emma:interpretation id="{CED37D77-5952-4AA9-B93E-8A574A62AD2C}" emma:medium="tactile" emma:mode="ink">
                <msink:context xmlns:msink="http://schemas.microsoft.com/ink/2010/main" type="inkWord" rotatedBoundingBox="9305,10516 10446,10312 10681,11625 9539,11829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3794.0797">6093 6740 0,'0'-32'16,"97"-33"-1,-32 65-15,0-98 16,66 98-16,-34-98 16,34 98-16,-34-65 15,-31 65-15,31 0 16,-32 0-16,-65-32 16,65 32-16</inkml:trace>
          <inkml:trace contextRef="#ctx0" brushRef="#br0" timeOffset="4544.6158">6711 7196 0,'0'65'16,"33"-32"0,-33 32-16,0 0 0,65-32 15,-65 32-15,65-65 16,-65 98-16,33-98 15,-33-33 64,-65 33-79,65-65 15,0 0 1,0-33-1,0 33-15,0 32 0,32-64 32,-32 32-32,65 65 0,-65-66 15,33 1 1,32 65 0,33 0-1,-66 0 1,-32 33-1,0 32 1,0 0 0,0 33-1,-65-33 1,32-65-16,-32 98 0,0-98 16,65 65-1,-32-65-15,32 32 16,32 33 15,1-65-31,32 0 16,-33 0-16,34 66 15,-1-66-15,-33 0 16,33 0-16,1 0 16,-1 0-1</inkml:trace>
        </inkml:traceGroup>
        <inkml:traceGroup>
          <inkml:annotationXML>
            <emma:emma xmlns:emma="http://www.w3.org/2003/04/emma" version="1.0">
              <emma:interpretation id="{4DE4B03D-7169-4B91-97E4-EFE27C6410C6}" emma:medium="tactile" emma:mode="ink">
                <msink:context xmlns:msink="http://schemas.microsoft.com/ink/2010/main" type="inkWord" rotatedBoundingBox="13463,9735 14022,9635 14040,9734 13481,9835"/>
              </emma:interpretation>
            </emma:emma>
          </inkml:annotationXML>
          <inkml:trace contextRef="#ctx0" brushRef="#br0" timeOffset="9162.3949">10228 5829 0,'65'-66'32,"-32"66"-32,32-65 15,33 65-15,-33 0 16,65 0-16,-32 0 16,-98 33-16</inkml:trace>
        </inkml:traceGroup>
        <inkml:traceGroup>
          <inkml:annotationXML>
            <emma:emma xmlns:emma="http://www.w3.org/2003/04/emma" version="1.0">
              <emma:interpretation id="{110FA169-2B15-4078-8A4A-039241DAD0FC}" emma:medium="tactile" emma:mode="ink">
                <msink:context xmlns:msink="http://schemas.microsoft.com/ink/2010/main" type="inkWord" rotatedBoundingBox="14690,8720 19786,7809 20286,10605 15190,11516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9345.6453">13257 5763 0,'0'33'63,"0"32"-48,0 0 1,0 33-1,0-66 1</inkml:trace>
          <inkml:trace contextRef="#ctx0" brushRef="#br0" timeOffset="19848.9355">13387 5405 0,'0'-65'15,"65"65"1,-65-33 0,65-32-1,33 65 1,-33-65-16,-32 65 0,32 0 15,0 0 1</inkml:trace>
          <inkml:trace contextRef="#ctx0" brushRef="#br0" timeOffset="19591.7668">13582 5763 0,'0'33'15,"0"32"17,0-32-1</inkml:trace>
          <inkml:trace contextRef="#ctx0" brushRef="#br0" timeOffset="20551.597">14364 5210 0,'-65'0'0,"-33"65"15,0 0 1,98-32 15,0 32-15,33 32-1,32-97 1,33 0 0,-98 33-1,0 32 16,0-32-15,0 32 15,97-65-15,1 0 0,-98 65-1,33-65-15,-33 33 31,0 32-15,0 0 0,65-65 15,32-33-15,-64-32-1,-33 0-15,65 32 0,-65-64 16,0 32-1,-65 65 17,0 0-1,65 65-31,0 0 16,0-33-16,0 34 15</inkml:trace>
          <inkml:trace contextRef="#ctx0" brushRef="#br0" timeOffset="19016.3586">12670 5210 0,'0'-65'0,"0"32"47,0-32-16,0 98 63,0 32-79,0 32 1,0 1-1,-32-33-15,32-32 16,-65 64-16,65 1 16,-98-33-16,33 33 0,65 0 15,-98-1-15,98-64 16,-32-33-16,32 65 16,32-65 30,66 0-30,-33-33-16,0 33 16,0 0-1,-65-32-15,98 32 16,-65 0 0,32 0-1,0 0-15,-65 65 63,0-32-48,0 32 1</inkml:trace>
          <inkml:trace contextRef="#ctx0" brushRef="#br0" timeOffset="41094.5709">12703 5861 0,'0'-65'62,"0"98"79,-33-33-141,33 32 15,0 33-15,0 0 16,0-32-16,-32 32 16,32 0-16,0-32 15,0 32-15,-65 0 16,65-32-16,0 32 15,0-33 1,0 33 0</inkml:trace>
          <inkml:trace contextRef="#ctx0" brushRef="#br0" timeOffset="44019.3209">13615 5340 0,'0'-65'94,"-65"65"46,65 65-140,0-32 16,0 32-1,0 0 1,-65 33 0,65-33-1,0 65 1</inkml:trace>
          <inkml:trace contextRef="#ctx0" brushRef="#br0" timeOffset="21835.4851">15471 5763 0,'0'-32'15,"0"-33"-15,0 130 78,65-65-78</inkml:trace>
          <inkml:trace contextRef="#ctx0" brushRef="#br0" timeOffset="22791.2291">16122 5145 0,'0'-65'15,"0"130"63,0 0-78,0 0 16,0 33-16,0 32 16,0 33-16,0 0 15,0-33-15,-32-65 16,32 33-16,0-33 15,0-33 1,0 33 0</inkml:trace>
          <inkml:trace contextRef="#ctx0" brushRef="#br0" timeOffset="23248.2922">16057 5340 0,'65'0'0,"-65"-65"0,98 65 15,-98-65-15,98 65 16,97-65 15,-130 65-15,-65 32-16,33 33 16,-33-32-1,0 32 1,0 0-1,-98-65 1,98 98-16,-98-98 16,98 98-16,-32-98 0,32 65 15,0 0-15,0 33 16,0-66 0,0 33-16,32-65 15,33 98-15,1-98 16,-1 32-16,-33-32 15,33 0-15,33 0 16,-65 0-16,32 0 16,-33 0-16</inkml:trace>
          <inkml:trace contextRef="#ctx0" brushRef="#br0" timeOffset="53297.706">14820 4786 0,'-33'0'16,"33"-65"124,-65 65-124,32-65 15,-32 65 16,65-32-16,-65 32-15,33 0 15,32-65-15,-65 65-16,32 0 15,-32 0 17,65-33-17,-65 33-15,32 0 32,-32 0-1,0-65 0,32 65-15,-32 0-1,0 0 1,0 0 0,0-65-1,32 65 1,-32 0-1,0 0 1,32 0 15,-32 0-15,33 0 15,-33 0-15,-1 0-1,34 0 1,-33 0 0,32 0 15,-32 0-15,0 32-1,32-32 1,-32 0 15,0 65 0,33-65-15,32 33 0,-66-33-1,1 0 16,65 65-31,-32-65 32,-33 0-1,65 33-15,-33-33 15,33 65-31,-65-65 15,0 65 32,32-65-15,33 32-17,-65-32-15,65 66 31,-65-66-31,32 65 32,33-33 15,-65-32-47,65 65 15,-65-65-15,65 33 16,-32-33-1,32 65 1,-66-65 0,66 98-16,-32-98 15,32 32 1,0 33 0,-65-65-1,65 66 1,-65-34-1,65 33 1,-65 0 0,65-32-1,-33-33 1,33 65-16,0 0 31,-65-65-31,65 33 16,0 32-1,0-32 1,-65 32 0,65 0-1,0-33 1,0 33 0,0-32 15,0 32-16,0 0 17,0-32-17,0 32 17,0-32-17,0 32 16,0 0 1,0-33-1,32-32-15,-32 65 15,65 1 16,-65-34-16,33-32-31,-33 65 16,65-65-1,-65 33 1,65-33-1,-65 65 1,33-65 0,-33 65-1,65-65 1,-65 33 0,32-33-1,34 65 1,-1-65-1,-65 65 1,32-65 0,66 0-1,-98 33 1,65-33 0,-32 65 15,32-65-16,0 0 1,0 0 0,-65 65-1,65-65-15,33 0 16,-66 0 0,34 0-1,-34 0 1,33 0-1,0 0 1,-32 0 0,32 0-1,-32 0-15,32 0 16,0 0 0,-33 0 15,34 0-16,-34 0 1,-32-33-16,65 33 16,33 0-1,-65-65 1,32 65 0,0 0-1,-33 0 16,-32-32-31,65 32 16,-32 0 0,-33-66-16,65 66 15,0 0-15,-65-65 16,33 65 0,-33-32 15,65 32-16,0-65 17,-32 65-1,-33-66-31,65 34 31,-65-33 0,65 65-15,-32-65 15,-33 32 1,65 33-17,-65-65 16,65 65-15,-65-33 0,32 33-1,-32-65 1,65 65-16,-65-65 31,33 65-31,-33-32 31,65 32-15,-65-66 15,65 66-15,-65-32 15,0-33-15,33 65-1,-33-65 1,65 32 0,-65-32 15,65 65-15,-65-65-1,0 32 16,33 33-15,-33-65-16,0 33 31,0-34-15,0 1 15,65 65-15,-65-32-1,0-33 1,0 32 15,0-32-15,0 0 0,0 32-1,0-32 1,0 32 15,0-32 0,0 0 1,0 33 14,0-33 1,-33 65-15,33-33-32,0-32 78,-32 65-31,32-65-32,-65 32 32,-1 33-31,34 0 31,-33 0-32</inkml:trace>
        </inkml:traceGroup>
      </inkml:traceGroup>
    </inkml:traceGroup>
    <inkml:traceGroup>
      <inkml:annotationXML>
        <emma:emma xmlns:emma="http://www.w3.org/2003/04/emma" version="1.0">
          <emma:interpretation id="{09546947-05EE-495D-A83B-34DECBDA3E96}" emma:medium="tactile" emma:mode="ink">
            <msink:context xmlns:msink="http://schemas.microsoft.com/ink/2010/main" type="paragraph" rotatedBoundingBox="-606,12398 18353,4911 19316,7350 356,14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FD0B98-F7AA-4EFA-A64A-E4C060B53149}" emma:medium="tactile" emma:mode="ink">
              <msink:context xmlns:msink="http://schemas.microsoft.com/ink/2010/main" type="line" rotatedBoundingBox="-606,12398 18353,4911 19316,7350 356,14837"/>
            </emma:interpretation>
          </emma:emma>
        </inkml:annotationXML>
        <inkml:traceGroup>
          <inkml:annotationXML>
            <emma:emma xmlns:emma="http://www.w3.org/2003/04/emma" version="1.0">
              <emma:interpretation id="{A5174204-D172-4E44-9D1B-882CA6E24DA7}" emma:medium="tactile" emma:mode="ink">
                <msink:context xmlns:msink="http://schemas.microsoft.com/ink/2010/main" type="inkWord" rotatedBoundingBox="-599,12415 1608,11543 2504,13813 296,14685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453425.6442">-3025 9769 0,'0'-33'31,"-66"33"-31,66-65 31,0 33 16,33 32-31,0 0-1,-33-66-15,130 66 16,-65 0 0,-32 0-1,-33 33 17,-33 32-17,0-32 1,-32 32-16,0 0 15,0 0-15,32-65 16,33 65-16,-97-65 16,97 65-16,0 0 47,32-65-32,1 0 1,32 0 15,0 33 0,-32 32-15</inkml:trace>
          <inkml:trace contextRef="#ctx0" brushRef="#br0" timeOffset="453630.287">-2700 10192 0,'65'0'47</inkml:trace>
          <inkml:trace contextRef="#ctx0" brushRef="#br0" timeOffset="451397.4645">-2700 9052 0,'33'0'63,"-1"0"-63,33 0 15,33 0-15,-33 0 16,33-97-16,0 97 16,32 0-16,0-65 0,33 65 15,0 0 1,-33 0-16,0-66 0,-65 66 16,1 0-16,-34 0 15,33 0 1</inkml:trace>
          <inkml:trace contextRef="#ctx0" brushRef="#br0" timeOffset="454494.7412">-1755 9671 0,'0'-65'15,"0"32"17,-33 33-1,33-65-31,-33 65 15,-64 0 1,32 0 0,32 0-16,-32 33 15,-33 32-15,33 33 16,65-66 0,0 33-1,65-65 1,33 0-1,-65 0-15,32 0 16,-33 0-16,-32-32 63,0 129-32,-32-31-31,32-1 15,-65-33-15,65 33 16,0 33-16,0-33 16,0 0-16</inkml:trace>
          <inkml:trace contextRef="#ctx0" brushRef="#br0" timeOffset="450923.2235">-2374 8434 0,'-65'0'31,"65"-33"-15,0 1 31,0-34-16,32 66-16,-32-65-15,65 65 16,-65-65-16,33 65 16,-33-98-16,65 1 15,-65 32 1,65-1 0,-65 1-1,0 33 16,33 32 48,-33 97-48,0-64-31,0 65 15,0-1-15,0 1 16,0-33-16,0 33 16,0 0-16,-65-66 15,65 33-15,0 33 16,32-65 0</inkml:trace>
          <inkml:trace contextRef="#ctx0" brushRef="#br0" timeOffset="455309.6305">-1267 9932 0,'0'-33'0,"65"33"62</inkml:trace>
        </inkml:traceGroup>
        <inkml:traceGroup>
          <inkml:annotationXML>
            <emma:emma xmlns:emma="http://www.w3.org/2003/04/emma" version="1.0">
              <emma:interpretation id="{41A249BB-B972-4A4C-A30C-B27AD77DA5B9}" emma:medium="tactile" emma:mode="ink">
                <msink:context xmlns:msink="http://schemas.microsoft.com/ink/2010/main" type="inkWord" rotatedBoundingBox="2278,12797 3117,12465 3233,12759 2395,13090"/>
              </emma:interpretation>
              <emma:one-of disjunction-type="recognition" id="oneOf4">
                <emma:interpretation id="interp4" emma:lang="" emma:confidence="0">
                  <emma:literal>-</emma:literal>
                </emma:interpretation>
                <emma:interpretation id="interp5" emma:lang="" emma:confidence="0">
                  <emma:literal>.</emma:literal>
                </emma:interpretation>
                <emma:interpretation id="interp6" emma:lang="" emma:confidence="0">
                  <emma:literal>=</emma:literal>
                </emma:interpretation>
                <emma:interpretation id="interp7" emma:lang="" emma:confidence="0">
                  <emma:literal>\</emma:literal>
                </emma:interpretation>
                <emma:interpretation id="interp8" emma:lang="" emma:confidence="0">
                  <emma:literal>„</emma:literal>
                </emma:interpretation>
              </emma:one-of>
            </emma:emma>
          </inkml:annotationXML>
          <inkml:trace contextRef="#ctx0" brushRef="#br0" timeOffset="456115.5532">-974 8792 0,'228'0'47,"-163"0"-47,0 0 0,33 0 16,0 0-16,-33 0 15,0 0-15,-32 0 16,32 0-16,0-65 16,-33 65-16,33 0 15,-65 32 48</inkml:trace>
        </inkml:traceGroup>
        <inkml:traceGroup>
          <inkml:annotationXML>
            <emma:emma xmlns:emma="http://www.w3.org/2003/04/emma" version="1.0">
              <emma:interpretation id="{032EB710-86BA-4609-8BBD-D352B67B3846}" emma:medium="tactile" emma:mode="ink">
                <msink:context xmlns:msink="http://schemas.microsoft.com/ink/2010/main" type="inkWord" rotatedBoundingBox="6427,9620 9589,8372 10233,10001 7071,11250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3097.8874">6093 5698 0,'-33'0'16,"-32"65"-1,65-32 1,0 32 0,0-32-1,0 32 1,0 0-1,32-65 1,34 0 0,-1 0-1,0 0-15,-33-65 16,33 65-16,1-98 16,-66 33-16,65 32 15,-65-32-15,0-32 16,-33 97 15</inkml:trace>
          <inkml:trace contextRef="#ctx0" brushRef="#br0" timeOffset="3300.1356">6093 5763 0,'65'0'15,"-33"0"1,-32 33 0,65-33-16,0 65 15,1 33 1,-66-66 0,32 66-16,-32 0 0,0-66 15</inkml:trace>
          <inkml:trace contextRef="#ctx0" brushRef="#br0" timeOffset="-5686.1935">4334 5242 0,'0'-65'16,"33"65"-16,-33-32 16,97 32-16,1-65 15,-33 65-15,65-66 16,1 66-16,-1-65 15,33 65-15,65 0 16,0-65-16,-66 65 16,34 0-16,-66-65 15,-32 65-15,-1-98 16,-31 98-16,-66-65 16,65 65-16,-65 33 15,-65-33 1</inkml:trace>
          <inkml:trace contextRef="#ctx0" brushRef="#br0" timeOffset="14485.2025">6483 5438 0,'0'-33'16,"-65"33"15,0-65 16,32 65-16,-32 33 1,0 32-17,65-33 16,0 66-15,0-33-16</inkml:trace>
          <inkml:trace contextRef="#ctx0" brushRef="#br0" timeOffset="-1499.7431">3683 6903 0,'65'0'16,"0"-98"-1,-32 98-15,32-97 0,0 97 16,0-98-16,-32 98 15,32 0-15,-33 0 16,33 0 0</inkml:trace>
          <inkml:trace contextRef="#ctx0" brushRef="#br0" timeOffset="-1755.2449">3878 6252 0,'-32'0'16,"32"-65"46,0 32-46,32-32-1,-32 0 1,33 65 0,-33-33 15,65-32 0,-65 0 579,65 65-548,-65 33-15,0 97-31,0-65-1,0 33-15,0-1 16,0-64-16,0 32 15,0 0-15,0 33 32,0 0-32</inkml:trace>
          <inkml:trace contextRef="#ctx0" brushRef="#br0" timeOffset="1972.9116">5865 6187 0</inkml:trace>
        </inkml:traceGroup>
        <inkml:traceGroup>
          <inkml:annotationXML>
            <emma:emma xmlns:emma="http://www.w3.org/2003/04/emma" version="1.0">
              <emma:interpretation id="{DD2B411B-3F8B-4117-98C0-9933140A1340}" emma:medium="tactile" emma:mode="ink">
                <msink:context xmlns:msink="http://schemas.microsoft.com/ink/2010/main" type="inkWord" rotatedBoundingBox="13491,9451 13890,9293 13959,9466 13559,9623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8996.05">10326 5503 0,'-65'0'15,"65"-65"64,32 65-64,99-65 1,-99 65-16,33 0 15,-32 0-15,32 0 16,-65 32-16,65-32 16,-65 65-16</inkml:trace>
        </inkml:traceGroup>
        <inkml:traceGroup>
          <inkml:annotationXML>
            <emma:emma xmlns:emma="http://www.w3.org/2003/04/emma" version="1.0">
              <emma:interpretation id="{DBE6EA6F-3F96-491C-9D21-C75440DAEF3E}" emma:medium="tactile" emma:mode="ink">
                <msink:context xmlns:msink="http://schemas.microsoft.com/ink/2010/main" type="inkWord" rotatedBoundingBox="14410,6847 17193,5748 17662,6937 14880,8035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-131051.9741">13647 2605 0,'0'32'47,"-32"33"-31,-33 33 0,0 0-1,65-66 1</inkml:trace>
          <inkml:trace contextRef="#ctx0" brushRef="#br0" timeOffset="-132131.1135">11759 2605 0,'-65'65'32,"32"-65"-1,33 65-31,-65 0 15,65-32-15,-130 32 16,64 0-16,1 33 16,0-33-16</inkml:trace>
          <inkml:trace contextRef="#ctx0" brushRef="#br0" timeOffset="-131665.0992">12345 2474 0,'0'66'15,"-65"31"1,-33 1 0,33-33-1,32-32 1,33 32-1,-65-65-15</inkml:trace>
          <inkml:trace contextRef="#ctx0" brushRef="#br0" timeOffset="-131359.6682">13159 2507 0,'-33'0'0,"33"33"16,-65 32-1,0 0 1,0 32 0,0-31-1,32-1 1</inkml:trace>
          <inkml:trace contextRef="#ctx0" brushRef="#br0" timeOffset="-130872.8483">14396 2898 0,'-65'0'16,"65"65"-1</inkml:trace>
        </inkml:traceGroup>
        <inkml:traceGroup>
          <inkml:annotationXML>
            <emma:emma xmlns:emma="http://www.w3.org/2003/04/emma" version="1.0">
              <emma:interpretation id="{E9E879DC-A5C1-4845-8074-8EE2AE2414F2}" emma:medium="tactile" emma:mode="ink">
                <msink:context xmlns:msink="http://schemas.microsoft.com/ink/2010/main" type="inkWord" rotatedBoundingBox="18520,6683 18981,6501 19154,6939 18694,7121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-129962.6835">15471 2670 0,'-33'0'31,"33"65"-31,-32 0 16,32 0-16,0 0 16,0 0-1,0-32 1,98-33-16,-66 0 16,33 0-16,0 0 15,-32-33-15,65-32 16,-98-32-1,0-1 1,0 33 0,-33 65-1,-32-65-15,0 65 16,0 0-16,-33 0 16,0 32-16</inkml:trace>
        </inkml:traceGroup>
      </inkml:traceGroup>
    </inkml:traceGroup>
    <inkml:traceGroup>
      <inkml:annotationXML>
        <emma:emma xmlns:emma="http://www.w3.org/2003/04/emma" version="1.0">
          <emma:interpretation id="{19276084-5E29-447F-8F3C-BD2D1DC02BFD}" emma:medium="tactile" emma:mode="ink">
            <msink:context xmlns:msink="http://schemas.microsoft.com/ink/2010/main" type="paragraph" rotatedBoundingBox="10061,13355 13985,13829 13853,14920 9929,14446" alignmentLevel="4"/>
          </emma:interpretation>
        </emma:emma>
      </inkml:annotationXML>
      <inkml:traceGroup>
        <inkml:annotationXML>
          <emma:emma xmlns:emma="http://www.w3.org/2003/04/emma" version="1.0">
            <emma:interpretation id="{7FA25AC7-BF51-482A-985E-6DCE0CD9E9F5}" emma:medium="tactile" emma:mode="ink">
              <msink:context xmlns:msink="http://schemas.microsoft.com/ink/2010/main" type="line" rotatedBoundingBox="10061,13355 13985,13829 13853,14920 9929,14446"/>
            </emma:interpretation>
          </emma:emma>
        </inkml:annotationXML>
        <inkml:traceGroup>
          <inkml:annotationXML>
            <emma:emma xmlns:emma="http://www.w3.org/2003/04/emma" version="1.0">
              <emma:interpretation id="{5E2645D4-88DD-4FC9-BACF-3CA41DDD8FEA}" emma:medium="tactile" emma:mode="ink">
                <msink:context xmlns:msink="http://schemas.microsoft.com/ink/2010/main" type="inkWord" rotatedBoundingBox="10061,13355 10421,13398 10290,14490 9929,14446"/>
              </emma:interpretation>
              <emma:one-of disjunction-type="recognition" id="oneOf9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122791.3243">6711 10192 0,'0'-32'141,"65"32"-141,1-66 15,-34 1 1,-32 0 0,65 65-16,-65-130 15,65 97-15,-65-32 16,0 0-16,0 33 16,0-34-16,0 34 15,0-66 1,0 33-1,33 65 64,-33 33-79,0-1 15,0 98 1,0-64-1,0-34-15,0 66 16,0-1-16,0 1 16,0-33-16,0 33 15,0 0-15,0-33 16,0 32-16,0-31 0,0-34 16</inkml:trace>
        </inkml:traceGroup>
        <inkml:traceGroup>
          <inkml:annotationXML>
            <emma:emma xmlns:emma="http://www.w3.org/2003/04/emma" version="1.0">
              <emma:interpretation id="{95F08ABA-AEDA-40E1-B5E8-804CB8E56A62}" emma:medium="tactile" emma:mode="ink">
                <msink:context xmlns:msink="http://schemas.microsoft.com/ink/2010/main" type="inkWord" rotatedBoundingBox="12821,14095 13937,14230 13901,14525 12785,14390"/>
              </emma:interpretation>
            </emma:emma>
          </inkml:annotationXML>
          <inkml:trace contextRef="#ctx0" brushRef="#br0" timeOffset="130775.6072">9544 10387 0,'0'-65'32,"0"33"46,33 32-63,32 0 1,0 0-16,0 0 16,-32 0-16,65-65 15,-1 65-15,-32 0 16,33 0-16,0 0 15,-66 0-15,33 0 16,-32 0-16,32 0 16,0 0-16,0 0 15,33 0 17,-163 65 77</inkml:trace>
        </inkml:traceGroup>
      </inkml:traceGroup>
    </inkml:traceGroup>
    <inkml:traceGroup>
      <inkml:annotationXML>
        <emma:emma xmlns:emma="http://www.w3.org/2003/04/emma" version="1.0">
          <emma:interpretation id="{28EDE365-C702-4C27-BEC2-A415842DEC87}" emma:medium="tactile" emma:mode="ink">
            <msink:context xmlns:msink="http://schemas.microsoft.com/ink/2010/main" type="paragraph" rotatedBoundingBox="4573,13720 27299,15397 27146,17468 4420,1579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DD769C-B731-43D7-AA50-FC75128BB375}" emma:medium="tactile" emma:mode="ink">
              <msink:context xmlns:msink="http://schemas.microsoft.com/ink/2010/main" type="line" rotatedBoundingBox="4573,13720 27299,15397 27146,17468 4420,15791"/>
            </emma:interpretation>
          </emma:emma>
        </inkml:annotationXML>
        <inkml:traceGroup>
          <inkml:annotationXML>
            <emma:emma xmlns:emma="http://www.w3.org/2003/04/emma" version="1.0">
              <emma:interpretation id="{A24D5872-C520-4A48-9218-84919A57515B}" emma:medium="tactile" emma:mode="ink">
                <msink:context xmlns:msink="http://schemas.microsoft.com/ink/2010/main" type="inkWord" rotatedBoundingBox="4510,14570 8010,14829 7922,16019 4422,15761"/>
              </emma:interpretation>
            </emma:emma>
          </inkml:annotationXML>
          <inkml:trace contextRef="#ctx0" brushRef="#br0" timeOffset="120633.03">3943 11202 0,'-65'0'47,"65"-33"31,98 33-63,-66 0-15,66-65 16,0 65-16,-33 0 0,33 0 16,-1-65-16,1 65 15,-65 0-15,32 0 16,-130 0 31,-1 0-32,1 32-15</inkml:trace>
          <inkml:trace contextRef="#ctx0" brushRef="#br0" timeOffset="120842.0324">4204 11299 0,'65'0'16,"33"0"-1,-66 0 1,66-32-16,0 32 15,-33 0-15,0 0 16</inkml:trace>
          <inkml:trace contextRef="#ctx0" brushRef="#br0" timeOffset="114965.6154">2152 10909 0,'0'32'172,"-65"-32"156,65-65-296,-65 65-1,65-65-15,0 32 15,0-32-16,-33 65 17,33-32-17,-65 32 17,65-66-32,-32 66 31,-33 0 0,0 0-15,32 0-1,-32 0 1,0 33 0,32-33-1,33 65 1,-98-65-16,98 65 15,-32-65-15,32 98 16,-65-98-16,65 65 16,-65-65-16,65 98 15,-33-98-15,33 97 0,-65 1 32,65-33-17,0 33-15,0 0 16,0-33-1,65-65 1,-65 97-16,33-97 16,-33 66-16,65-66 15,32 32 1,-31-32 0,31 0-1,-32 0 1,-32 0-1,-33-65 1,0 98 109</inkml:trace>
          <inkml:trace contextRef="#ctx0" brushRef="#br0" timeOffset="116010.3647">2250 11592 0,'0'-65'78,"-65"65"32,32 0-95,-32 0 17,98 33 30,32-1-31,-65 33-15,32-65 0,-32 66-1,0-34 32,-65 33 16,0-65-32,98 0 31,-33-32-62</inkml:trace>
          <inkml:trace contextRef="#ctx0" brushRef="#br0" timeOffset="116460.5016">2380 11690 0,'0'33'16,"65"-33"-1,-65 65 1,33-65 0,-33 65 15,65-65 47,-65-65-62,0-33-1,0 33 1,0 0 15,65 97 0</inkml:trace>
          <inkml:trace contextRef="#ctx0" brushRef="#br0" timeOffset="117007.6104">2869 11788 0,'32'0'0,"33"0"16,-65-65-1,66 65-15,-66-66 16,0 34 15,-33 32-15,-32 0 15,32 65-15,33 0-1,98 0 1,-33-65 0,33-32-1</inkml:trace>
          <inkml:trace contextRef="#ctx0" brushRef="#br0" timeOffset="117493.1026">3325 11592 0,'32'0'0,"-32"65"15,0-32 1,0 32-1,0-32 1,0-98 47,0 97-1</inkml:trace>
        </inkml:traceGroup>
        <inkml:traceGroup>
          <inkml:annotationXML>
            <emma:emma xmlns:emma="http://www.w3.org/2003/04/emma" version="1.0">
              <emma:interpretation id="{C3D5681E-AB9F-4412-A6D5-711CCC78EC28}" emma:medium="tactile" emma:mode="ink">
                <msink:context xmlns:msink="http://schemas.microsoft.com/ink/2010/main" type="inkWord" rotatedBoundingBox="9564,14088 12797,14327 12740,15086 9508,14848"/>
              </emma:interpretation>
            </emma:emma>
          </inkml:annotationXML>
          <inkml:trace contextRef="#ctx0" brushRef="#br0" timeOffset="123294.7269">6255 10843 0,'98'-32'0,"0"32"16,65-65 0,65 65-16,-1-65 0,34 65 15,-1-66-15,1 66 16,32-97-16,-32 97 15,64 0-15,-32-131 16,-130 131-16,-33 0 16,98-65 15,-293 65 0</inkml:trace>
        </inkml:traceGroup>
        <inkml:traceGroup>
          <inkml:annotationXML>
            <emma:emma xmlns:emma="http://www.w3.org/2003/04/emma" version="1.0">
              <emma:interpretation id="{A30C4AFF-6E4B-492A-A242-8BFCC1159893}" emma:medium="tactile" emma:mode="ink">
                <msink:context xmlns:msink="http://schemas.microsoft.com/ink/2010/main" type="inkWord" rotatedBoundingBox="14784,14783 14928,14793 14880,15435 14736,15424"/>
              </emma:interpretation>
            </emma:emma>
          </inkml:annotationXML>
          <inkml:trace contextRef="#ctx0" brushRef="#br0" timeOffset="131867.6109">11596 11006 0,'0'-65'94,"-33"0"78,33 32-157,-32 33 1,32-65 15,0 98 32,0-1-48,0 66 1,0 0-16,0-33 16,0 0-16</inkml:trace>
          <inkml:trace contextRef="#ctx0" brushRef="#br0" timeOffset="129311.0431">11531 11136 0,'0'33'15,"0"32"1,65-32 0,-65 32-1,32-65-15,-32 98 16</inkml:trace>
        </inkml:traceGroup>
        <inkml:traceGroup>
          <inkml:annotationXML>
            <emma:emma xmlns:emma="http://www.w3.org/2003/04/emma" version="1.0">
              <emma:interpretation id="{7FA096EF-DDF1-4631-97A2-97AF787F7A9A}" emma:medium="tactile" emma:mode="ink">
                <msink:context xmlns:msink="http://schemas.microsoft.com/ink/2010/main" type="inkWord" rotatedBoundingBox="17036,15613 19322,15781 19242,16859 16957,16690"/>
              </emma:interpretation>
              <emma:one-of disjunction-type="recognition" id="oneOf10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171914.3763">13713 12569 0,'97'0'47,"-97"-32"-47,98 32 16,-33 0-1,-65-33-15,65 33 16</inkml:trace>
          <inkml:trace contextRef="#ctx0" brushRef="#br0" timeOffset="171636.3243">13875 12113 0,'65'0'16,"-32"0"-1,32 0 16,0 0-15,-32 0 0</inkml:trace>
          <inkml:trace contextRef="#ctx0" brushRef="#br0" timeOffset="171404.2931">14168 11983 0,'-65'98'16,"65"-66"-16,-65 66 16,65 0-16,-65-33 15,65 33-15,0-1 16,0-64-16,0 32 15</inkml:trace>
          <inkml:trace contextRef="#ctx0" brushRef="#br0" timeOffset="170016.1849">15015 12406 0,'0'-32'31,"33"32"-31,-33-33 16,65 33-16,-65-65 16,65-32-1,-65 31 1,65 1-16,-65 0 15,33 0-15,-33 32 16,65-64 0,-65 32-1,0 130 32,0 0-47,0 0 16,0 33-16,-65 32 0,65 0 15,-66 0-15,66 1 16,0-66-16,0 33 16,0-66-16,0 33 15</inkml:trace>
          <inkml:trace contextRef="#ctx0" brushRef="#br0" timeOffset="170660.1977">15504 12732 0,'32'-65'31,"-32"32"-15,65-64 0,-65-1-1,0 33 1,0 32-16,0-32 16,0 33-16,0-33 15,65-1-15,-65 34 16,0-33-16,98 65 15,-98-65-15,98 65 47,-98 32-31,65 33-16,-65-32 16,0 32-16,0 33 15,0-33-15,0 0 16,0 0-16,0-32 15,0 32 17,32-65-17,-32 32 1,-32-32 0</inkml:trace>
          <inkml:trace contextRef="#ctx0" brushRef="#br0" timeOffset="170849.9661">15699 12406 0,'65'0'0,"0"0"15,33-65 1,-66 65-1,34 0 1,-66 33-16</inkml:trace>
          <inkml:trace contextRef="#ctx0" brushRef="#br0" timeOffset="172371.0653">14201 12472 0,'65'0'15,"0"-33"-15,0 33 16,-32 0-16,32-65 15,0 65-15,-32 0 16,64 0 0,-97 32-16,-32-32 0</inkml:trace>
          <inkml:trace contextRef="#ctx0" brushRef="#br0" timeOffset="172219.4937">14331 12374 0,'65'0'16,"-32"-33"0,32 33-1,-130 33 16,32-33-15</inkml:trace>
        </inkml:traceGroup>
        <inkml:traceGroup>
          <inkml:annotationXML>
            <emma:emma xmlns:emma="http://www.w3.org/2003/04/emma" version="1.0">
              <emma:interpretation id="{37FBC77A-AF39-4E25-8003-1BADFF513E6A}" emma:medium="tactile" emma:mode="ink">
                <msink:context xmlns:msink="http://schemas.microsoft.com/ink/2010/main" type="inkWord" rotatedBoundingBox="21696,15721 27245,16130 27146,17468 21597,17058"/>
              </emma:interpretation>
              <emma:one-of disjunction-type="recognition" id="oneOf11">
                <emma:interpretation id="interp15" emma:lang="" emma:confidence="1">
                  <emma:literal/>
                </emma:interpretation>
              </emma:one-of>
            </emma:emma>
          </inkml:annotationXML>
          <inkml:trace contextRef="#ctx0" brushRef="#br0" timeOffset="295662.1706">19086 12309 0,'-33'0'203,"33"-33"-172,33-64 47,-1 97-62,-32 32 906,-32 66-907,-1-33-15,-32 33 16,0-1-16,0 1 16,65-65-16,-98 32 0,33 32 15,65-32 1,-33-65-1,33 33 48,33-33-63,32 0 16</inkml:trace>
          <inkml:trace contextRef="#ctx0" brushRef="#br0" timeOffset="296532.6266">18499 12309 0,'-65'0'16,"65"-33"-1,-32 33 1,97-65 15,944-65 32,-976 130-48,32 0 1,-65 98-1,-32-1 1,-34-97-16,66 33 16,-65-33-16,0 65 15,65 0 17,33 0-17,32 0 1,-65 0-1,-33 1 1,-32-66 0,33 65-16,-66-65 15,0 32-15,0-32 16,33 0-16,0 0 16,33 0-16,-33 0 15,-1 0 1,34 0-1,32 65 1,-65-65 0,65 65-16,-33-65 15,-65 98 1,1-65 0</inkml:trace>
          <inkml:trace contextRef="#ctx0" brushRef="#br0" timeOffset="296884.8972">19542 12862 0,'0'-32'15,"0"-33"16,0 130 16</inkml:trace>
          <inkml:trace contextRef="#ctx0" brushRef="#br0" timeOffset="297882.3924">20290 12602 0,'0'-33'15,"-32"-32"1,32 0 15,32 65-31,-32-33 16,131 33-16,-99-65 16,33 65-16,-32 0 15,-33-65-15,98 65 16,-98 33 31,-65 64-32,32-64-15,-32-33 16,65 98-16,-98-98 0,98 65 16,-32-65-1,32 32 1,0 34 15,65-66 32,-33 0-48,33 0 1,1-33 15,-66 0 32,0 99 30,-66-66-77,66 32-16,-32-32 16,32 65-16,-65-65 0,65 65 31,0-32 0,65-33-15,0 0-1</inkml:trace>
          <inkml:trace contextRef="#ctx0" brushRef="#br0" timeOffset="298279.3149">21039 12569 0,'-65'33'94,"-32"65"-78,32-33-1,65-33 1,-66-32-16,66 65 16,0-32-1</inkml:trace>
          <inkml:trace contextRef="#ctx0" brushRef="#br0" timeOffset="298721.6841">20746 12504 0,'0'-65'47,"33"65"-31,0 0 0,64 0-16,-64 0 15,32 0 1,0 0-16,-32 0 0,32-65 15,0 65-15,-33 0 16,34 0 93</inkml:trace>
          <inkml:trace contextRef="#ctx0" brushRef="#br0" timeOffset="299763.44">20909 12374 0,'0'-33'46,"-65"131"33,-33-33-64,1 0 1,32 0-1,32-32 1,-32 32 15,0 0 1,65 0-1,-33-65-16</inkml:trace>
          <inkml:trace contextRef="#ctx0" brushRef="#br0" timeOffset="301294.5807">19965 12504 0,'32'-65'94,"1"65"-79,32 0-15,0-33 16,0 33-16,0 0 16,-32 0-16,32 0 15,0 0 1,-97 0 62,-33 66-47,-33 31-15,-32 1 0,65-98-16,32 98 15,-32-98-15,0 65 16,32-65-16,-65 65 15,98-33 110,66-32-78,194 0 0</inkml:trace>
          <inkml:trace contextRef="#ctx0" brushRef="#br0" timeOffset="309068.0383">21691 12602 0</inkml:trace>
          <inkml:trace contextRef="#ctx0" brushRef="#br0" timeOffset="310186.1756">21560 12862 0,'-32'0'31,"32"-32"-15,65 32 93,-32 0-109,325 0 62,-358-33-46,0-32 15,0 98 16</inkml:trace>
          <inkml:trace contextRef="#ctx0" brushRef="#br0" timeOffset="309706.5346">21723 12602 0,'-32'0'141,"97"-65"-32,65 65-78,-97 0-31,32-65 0,98-1 47,-98 66-47,-65 33 141,0 32-126</inkml:trace>
          <inkml:trace contextRef="#ctx0" brushRef="#br0" timeOffset="320205.588">22277 13188 0,'-65'0'15,"0"0"48,65-33 15,0 1-47,32 32-15,-32-65-16,98 65 15,-66-98-15,34 98 16,-1-98-16,32 66 16,1-33-16,-33 0 0,33-1 15,0 1-15,-1-32 16,-32 31-16,-32 34 15,32-33-15,0 0 16,0 0-16,33-33 16,-130 163 46,-34 0-46,1 33-16,0-33 15,33-33-15,32 34 16,-98-1-16,98 0 16,32-65 15,34 0-31,31 0 16,-64-33-16,32 33 15,-65-65-15,98 65 16,-163 33 46,65 32-46,-66-65-16,66 65 0,0 0 31,33-65-31,32 65 16,-32-65-1</inkml:trace>
          <inkml:trace contextRef="#ctx0" brushRef="#br0" timeOffset="320992.9149">23710 12765 0,'-65'65'62,"65"-33"-31,65-32 1,0 0-17,33 0 1,-33 0 15,-65-65-15,-65 65-16,-1 0 15,34 0-15,-33 33 16,32-33-16,33 65 16,-98-65-16</inkml:trace>
          <inkml:trace contextRef="#ctx0" brushRef="#br0" timeOffset="294033.4134">19086 12276 0</inkml:trace>
        </inkml:traceGroup>
      </inkml:traceGroup>
    </inkml:traceGroup>
    <inkml:traceGroup>
      <inkml:annotationXML>
        <emma:emma xmlns:emma="http://www.w3.org/2003/04/emma" version="1.0">
          <emma:interpretation id="{71BBF1AB-6567-4962-859C-5F0E60ACA238}" emma:medium="tactile" emma:mode="ink">
            <msink:context xmlns:msink="http://schemas.microsoft.com/ink/2010/main" type="paragraph" rotatedBoundingBox="512,16042 31570,16505 31529,19258 471,187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FE2848-F28C-45A5-8CA2-C93D339F924F}" emma:medium="tactile" emma:mode="ink">
              <msink:context xmlns:msink="http://schemas.microsoft.com/ink/2010/main" type="line" rotatedBoundingBox="512,16042 31570,16505 31529,19258 471,18795"/>
            </emma:interpretation>
          </emma:emma>
        </inkml:annotationXML>
        <inkml:traceGroup>
          <inkml:annotationXML>
            <emma:emma xmlns:emma="http://www.w3.org/2003/04/emma" version="1.0">
              <emma:interpretation id="{DE29FD62-D1A4-469C-ACA5-AB794317E621}" emma:medium="tactile" emma:mode="ink">
                <msink:context xmlns:msink="http://schemas.microsoft.com/ink/2010/main" type="inkWord" rotatedBoundingBox="499,16954 2487,16984 2469,18191 481,18162"/>
              </emma:interpretation>
              <emma:one-of disjunction-type="recognition" id="oneOf12">
                <emma:interpretation id="interp16" emma:lang="" emma:confidence="1">
                  <emma:literal/>
                </emma:interpretation>
              </emma:one-of>
            </emma:emma>
          </inkml:annotationXML>
          <inkml:trace contextRef="#ctx0" brushRef="#br0" timeOffset="401790.5066">-1983 13090 0,'0'-32'266,"0"-1"-235,-33 33-15,-32 0 15,65-65-15,-65 65-1,0 0 1,0 0-16,65 33 15,-66-33 1,1 65-16,0-33 16,65 33-1,-32-65 1,32 66-16,0-34 16,0 33-1,0-32 1,65-33 31,-65 65 0,-33-65-47,33 65 15,-65-65 1,0 65-16,-33 33 15,33-33 1,65 0 0,33-65-1,-1 0 1,66 0 0,0 0-1,-66 0 16,-32 33 16,65 32-15</inkml:trace>
          <inkml:trace contextRef="#ctx0" brushRef="#br0" timeOffset="402269.9485">-2244 14165 0,'65'0'47,"33"0"-32,-98-33 1,65 33-16,-65-32 31,-65 32 0,0 0-15,32 32 31</inkml:trace>
          <inkml:trace contextRef="#ctx0" brushRef="#br0" timeOffset="402738.1261">-1625 13970 0,'32'0'15,"34"0"-15,-1-66 16,65 66-16,0-65 15,0 65-15,1 0 16,-34 0-16,-31 0 16</inkml:trace>
          <inkml:trace contextRef="#ctx0" brushRef="#br0" timeOffset="402583.1019">-1430 13839 0,'65'-32'47,"-32"32"-47,32 0 15,0-65-15,-32 65 16,32 0-1</inkml:trace>
        </inkml:traceGroup>
        <inkml:traceGroup>
          <inkml:annotationXML>
            <emma:emma xmlns:emma="http://www.w3.org/2003/04/emma" version="1.0">
              <emma:interpretation id="{31D15E85-F23A-40D3-98FC-70669687BA0F}" emma:medium="tactile" emma:mode="ink">
                <msink:context xmlns:msink="http://schemas.microsoft.com/ink/2010/main" type="inkWord" rotatedBoundingBox="4159,16362 9304,16439 9267,18926 4122,18849"/>
              </emma:interpretation>
              <emma:one-of disjunction-type="recognition" id="oneOf13">
                <emma:interpretation id="interp17" emma:lang="" emma:confidence="1">
                  <emma:literal/>
                </emma:interpretation>
              </emma:one-of>
            </emma:emma>
          </inkml:annotationXML>
          <inkml:trace contextRef="#ctx0" brushRef="#br0" timeOffset="410429.2526">1273 14132 0,'0'-65'15,"0"33"16,0-33 1,-33 65-1,33-66-15,-65 66 46,33 0-46,32 33-16,-98-33 15,33 65-15,32-65 0,33 33 16,-65-33-16,65 65 16,0-33-1,0 33 1,65-65-16,1 0 15,-1 0-15,32 0 16,-32-65-16,-32 65 16,-33-32-16,65 32 15,-97 0 32,32 32-31,-33 33-16,33 1 15,0-34 1,0 33-16,0 0 0,0-32 16,0 32-16,-65 33 15,65-66 1,0 34-16,0-34 16,-65 66-1</inkml:trace>
          <inkml:trace contextRef="#ctx0" brushRef="#br0" timeOffset="410691.6226">1631 14458 0,'0'-65'15,"0"130"48</inkml:trace>
          <inkml:trace contextRef="#ctx0" brushRef="#br0" timeOffset="412941.6891">2804 14328 0,'0'32'47,"-33"-32"-47,33 33 0,0 32 31,33-65-15,32 33-1,-33-33 1,33 0 0,1 0-1,-34 0 1,-32-66-1,65 1 1,-65 33 0,65 32-1,-65-65-15,65-1 16,-65 34 0,0-33-1,0 32 16,-32 33-31,-33 0 32,65-65-32,-33 65 31,-64 0 0,97 98-31,-98-1 16,33-31-16</inkml:trace>
          <inkml:trace contextRef="#ctx0" brushRef="#br0" timeOffset="411540.2243">1924 14458 0,'0'-33'15,"0"-64"1,33 64-1,32-65-15,0 1 16,0-1-16,0 33 0,1 32 16,-1-32-1,-65 130 32,-65 1-47,-1 64 16,1 33-16,65-66 15,-65 1-15,65 0 16,0-66-16,0 33 16,33-65-16,32 0 15,0 0 1,-32 0-16,32-32 0,0 32 16,-33 32 62,424-227 0,-651 0-16,195 260-46,0 32 0</inkml:trace>
          <inkml:trace contextRef="#ctx0" brushRef="#br0" timeOffset="406861.2085">1338 13546 0,'-65'0'15,"98"0"17,32 0-17,0 0-15,33-65 16,32 65-16,0-65 15,98 65-15,33-98 16,32 98-16,-65-65 16,32 65-16,1-130 0,-99 130 15,-31-98 1,-1 98-16,-32 0 16,-66-65-16</inkml:trace>
          <inkml:trace contextRef="#ctx0" brushRef="#br0" timeOffset="406453.0896">1664 13090 0,'0'-32'63,"32"-33"-48,34-1 1,-1-31 0,-65 32-1,65 0-15,-65-33 16,32 98 0,-32-130-16,0 64 15,0 34 1,65 32 62,-65 65-16,0-32-62,0 64 16,-32 1-16,32-33 16,0 0-16,0 0 15,-65 0-15,65-32 0,0 32 32,0-32-32,32-33 15,-32 65-15,0 0 16</inkml:trace>
          <inkml:trace contextRef="#ctx0" brushRef="#br0" timeOffset="416661.2463">3325 13774 0,'-66'0'16,"66"-98"62,33 98-62,-33-65-16,98 65 15,-98-32-15,65 32 16,-65-65-16,65 65 15,-65-65 1,0 97 78,0 98-79,0-97-15,-65 32 16,65 0-16,0-32 16,-33-33-16,33 97 15,0-31 1,0-34 0</inkml:trace>
          <inkml:trace contextRef="#ctx0" brushRef="#br0" timeOffset="417276.2007">4008 13514 0,'-32'0'62,"-66"65"-46,66 0 0,32 33-1,0-1 1,0-64-1,32 32 1,33-65 15,-97 0 32,32-65-32,0 97 0,0 1-15,-33-33-16</inkml:trace>
          <inkml:trace contextRef="#ctx0" brushRef="#br0" timeOffset="419178.7662">3943 14491 0,'0'-33'31,"0"-65"-16,0 66 1,98 32 31,-33 97-31</inkml:trace>
          <inkml:trace contextRef="#ctx0" brushRef="#br0" timeOffset="418275.7576">4008 12927 0,'0'-32'15,"0"-33"1,98 65 0,-33-65-16,33 65 15,-33-65-15,33 65 16,-1-33-16,34 33 15,-34 0-15,34 0 16,-34-65-16,66 65 16,-98 0-1,-32 0-15,32 0 16,33 0 0,-98-65-16,32 65 15,33 0 1,-65-33-1,-32 33 48,32 65-63</inkml:trace>
          <inkml:trace contextRef="#ctx0" brushRef="#br0" timeOffset="422405.5066">4627 14132 0,'0'-32'31,"98"32"-31,-98-65 16,32 65-16,-32-33 16,66 33-16,-66-65 15,65 65-15,-65 65 63,0-32-63,-65 32 15,-1 0-15,66 0 16,-97-32-16,97 32 16,-98 0-16,65 33 15,33-66 1,0 33 15,0-32-15,66-33 31,-66 65-32,32-65 1,-32 65-16</inkml:trace>
          <inkml:trace contextRef="#ctx0" brushRef="#br0" timeOffset="422603.2186">4920 14556 0,'0'65'47,"65"-65"-47</inkml:trace>
          <inkml:trace contextRef="#ctx0" brushRef="#br0" timeOffset="423157.0143">5148 14588 0,'65'-32'16,"-32"-33"0,32 65-16,0-98 15,0 33-15,-32 65 16,32-98-16,0 98 16,-65-33-1,-32 33 1,-34 33-1,34 32 1,32 0 0,0 131 15,130-196-15,-32 0-1,-66 0 1,33 0 31,-65-33-32,66 33 1,-66-32-16,65 32 16,-65-66-16,0 1 15,-65 65 1,32 0-1,-97 0 1,32 0 0,98 33-1,0 32 1,98-65 0</inkml:trace>
          <inkml:trace contextRef="#ctx0" brushRef="#br0" timeOffset="423411.2395">5962 14132 0,'0'-65'0,"65"98"63</inkml:trace>
        </inkml:traceGroup>
        <inkml:traceGroup>
          <inkml:annotationXML>
            <emma:emma xmlns:emma="http://www.w3.org/2003/04/emma" version="1.0">
              <emma:interpretation id="{57CA4CEE-5610-41C8-9CCA-A26570AF0897}" emma:medium="tactile" emma:mode="ink">
                <msink:context xmlns:msink="http://schemas.microsoft.com/ink/2010/main" type="inkWord" rotatedBoundingBox="9248,16607 9412,16609 9410,16737 9246,16735"/>
              </emma:interpretation>
              <emma:one-of disjunction-type="recognition" id="oneOf14">
                <emma:interpretation id="interp18" emma:lang="" emma:confidence="0">
                  <emma:literal>L</emma:literal>
                </emma:interpretation>
                <emma:interpretation id="interp19" emma:lang="" emma:confidence="0">
                  <emma:literal>[</emma:literal>
                </emma:interpretation>
                <emma:interpretation id="interp20" emma:lang="" emma:confidence="0">
                  <emma:literal>(</emma:literal>
                </emma:interpretation>
                <emma:interpretation id="interp21" emma:lang="" emma:confidence="0">
                  <emma:literal>l</emma:literal>
                </emma:interpretation>
                <emma:interpretation id="interp22" emma:lang="" emma:confidence="0">
                  <emma:literal>-</emma:literal>
                </emma:interpretation>
              </emma:one-of>
            </emma:emma>
          </inkml:annotationXML>
          <inkml:trace contextRef="#ctx0" brushRef="#br0" timeOffset="424948.2943">5995 12602 0,'0'98'78,"32"-98"-62,34 32-16,-1-32 0</inkml:trace>
        </inkml:traceGroup>
        <inkml:traceGroup>
          <inkml:annotationXML>
            <emma:emma xmlns:emma="http://www.w3.org/2003/04/emma" version="1.0">
              <emma:interpretation id="{AC5BC0F1-05C1-4F64-99B5-BAA94B809491}" emma:medium="tactile" emma:mode="ink">
                <msink:context xmlns:msink="http://schemas.microsoft.com/ink/2010/main" type="inkWord" rotatedBoundingBox="9828,16181 12712,16224 12679,18373 9796,18330">
                  <msink:destinationLink direction="to" ref="{11D01A35-F9E3-48B6-8069-8612869D08D0}"/>
                </msink:context>
              </emma:interpretation>
              <emma:one-of disjunction-type="recognition" id="oneOf15">
                <emma:interpretation id="interp23" emma:lang="" emma:confidence="1">
                  <emma:literal/>
                </emma:interpretation>
              </emma:one-of>
            </emma:emma>
          </inkml:annotationXML>
          <inkml:trace contextRef="#ctx0" brushRef="#br0" timeOffset="127029.9377">8144 13611 0,'33'-32'78,"-33"-33"-78,162-33 15,-129 33-15,32-33 16,228-423 0,-228 358-1,-65 33-15,98 32 16,-98 1-16,0 64 0,0 98 62,0 33-46,0 0-16,0-66 16,0 33-16,65-65 15,-32 0 1,-33 65 46,0 33-46,0-33 0,0-32-16,0 32 0,65 0 15,0-65-15,0 65 16,-32-65-16,32 0 16,-33 0-16,34 0 15,-1 0 95,-65-32-110,0-34 15,0 34 16,-33 32-31,-65 0 16,33 130 15,65-65-15,0-32-16</inkml:trace>
          <inkml:trace contextRef="#ctx0" brushRef="#br0" timeOffset="126016.0034">7721 12309 0,'0'-33'16,"-98"33"46,0 33-46,1-1-1,-1 66 1,98-33-16,-98 0 16,66 33-1,32-33-15,0 0 16,97-65 15,-97-32-15,98 32-16,-130 65 47,-34 0-32,1 33-15,0-66 16,65 33-16,-98 0 16,98-32-1,33 32 1,32-65-16,0 65 15,-32-65-15,32 0 16,-32 0-16,32 0 0,0-32 16,-98 32 31,98 0 15,-32 0-62,97 0 16,-130 32-1,65-32-15,-65-32 47,-65-33-31,0 65 15,65 32 32,0 33-32,33-65 0,64 0-15</inkml:trace>
          <inkml:trace contextRef="#ctx0" brushRef="#br0" timeOffset="423921.7685">6548 14100 0,'0'-98'16,"66"98"0,-66-98-16,97 98 0,-97-65 15,65 65-15,-65-65 16,0 130 31,-32 66-32,32-66 1,0 0 0,0 0 30,0-33 1,-65 34-47,65-1 32</inkml:trace>
          <inkml:trace contextRef="#ctx0" brushRef="#br0" timeOffset="424086.9785">6581 14197 0,'65'0'0,"0"-65"16,0 65-16,-32 0 15,32-32-15,0 32 16,-32 0-16,64 0 15</inkml:trace>
        </inkml:traceGroup>
        <inkml:traceGroup>
          <inkml:annotationXML>
            <emma:emma xmlns:emma="http://www.w3.org/2003/04/emma" version="1.0">
              <emma:interpretation id="{B730E878-D493-48AE-AFA3-43272E4168A6}" emma:medium="tactile" emma:mode="ink">
                <msink:context xmlns:msink="http://schemas.microsoft.com/ink/2010/main" type="inkWord" rotatedBoundingBox="16098,17365 17584,17388 17564,18761 16078,18738"/>
              </emma:interpretation>
              <emma:one-of disjunction-type="recognition" id="oneOf16">
                <emma:interpretation id="interp24" emma:lang="" emma:confidence="1">
                  <emma:literal/>
                </emma:interpretation>
              </emma:one-of>
            </emma:emma>
          </inkml:annotationXML>
          <inkml:trace contextRef="#ctx0" brushRef="#br0" timeOffset="349819.7643">13387 13676 0,'0'-65'16,"-65"65"15,65-65-31,0 33 16,97 32-1,-31 0-15,31 0 16,1 0-16,-65 0 16,32 0-16,0 0 15,-33 0-15,-32 32 16</inkml:trace>
          <inkml:trace contextRef="#ctx0" brushRef="#br0" timeOffset="350076.6094">13908 13546 0,'32'0'0,"34"0"15,-34 0 1,-64 65 31,-34-65-31,1 65-16,-32 1 15,64-1 1</inkml:trace>
          <inkml:trace contextRef="#ctx0" brushRef="#br0" timeOffset="349248.9268">13973 14751 0,'33'0'31,"227"-130"0,-227 130-15</inkml:trace>
          <inkml:trace contextRef="#ctx0" brushRef="#br0" timeOffset="348675.8886">14038 14360 0,'0'-32'0,"33"32"31,32 0-15</inkml:trace>
          <inkml:trace contextRef="#ctx0" brushRef="#br0" timeOffset="353023.5553">13029 13970 0,'0'-33'31,"32"33"-31,33-65 16,1 65-1,-1-98-15,0 98 16,32-98-16,34 98 16,-1-97-16,0 97 15,0-65-15,-32 65 16,32-65-16,-32 65 15,-33 0-15,-65-66 16,-65 99 31,-33-33-47,33 65 16,33-65-16,-33 0 15,-1 65 1,34-65-1,-33 0 17,32 0-17,-32-32 17,65 97 218,-65-65-235,0 97-15,32-97 16,-32 0-16,0 66 15,32-66-15,-32 0 16,0 0-16,33 0 16,-33 65-16,-1-65 15,1 0 1,0 0 0,98 0 30,32-33-46,0 33 0,65 0 16,0-65-16,1 65 16,-34 0-16,1 0 15,0-65-15,-33 65 16,-33 0-16,-64 32 62,-1-32-62,-64 66 16,-1-66-16,0 65 16,33-65-16,-33 32 0,1-32 15,-1 65-15,66-65 16,-34 0-16,34 0 16,64 0 15,66 0-16,32 0-15,1-32 16,-1 32-16,-32 0 16,-1-65-16,1 65 15,-66 0-15,34 0 16,-132 0 31,34 0-47,-33 32 15,0-32-15,32 0 16,-32 0 0,98 0 15</inkml:trace>
          <inkml:trace contextRef="#ctx0" brushRef="#br0" timeOffset="353354.1616">13843 13546 0,'-65'0'15,"65"33"95</inkml:trace>
          <inkml:trace contextRef="#ctx0" brushRef="#br0" timeOffset="348236.2046">12833 14197 0,'33'-65'16,"97"0"0,-32 65-16,0-65 15,-1 65-15,1-65 16,0 65-16,-33 0 16,0-65-16,0 65 15,-32 0 1,-33 98 15</inkml:trace>
          <inkml:trace contextRef="#ctx0" brushRef="#br0" timeOffset="347937.6995">13452 13872 0,'0'-33'15,"-65"131"48,0-33-63,65 0 15,-130 33-15,64-33 16,1 33-16,0-1 16,33-31-16,32-34 0,-66-32 15,66 98-15,-65-33 16,65-32 15</inkml:trace>
          <inkml:trace contextRef="#ctx0" brushRef="#br0" timeOffset="354058.3525">13029 14588 0,'-65'0'31,"65"-65"16,65 65-47,0-65 15,-33 65-15,196-33 32,-228 99 30,-32-66-62</inkml:trace>
          <inkml:trace contextRef="#ctx0" brushRef="#br0" timeOffset="348447.7379">13126 14458 0,'66'-65'31,"-1"65"-31,32-65 16,-32 65-16,66-65 0,-34 65 15,1 0 1,-65 0-16,-33 32 0</inkml:trace>
        </inkml:traceGroup>
        <inkml:traceGroup>
          <inkml:annotationXML>
            <emma:emma xmlns:emma="http://www.w3.org/2003/04/emma" version="1.0">
              <emma:interpretation id="{895582E2-A8BC-433F-A50B-5E0F59C60BE2}" emma:medium="tactile" emma:mode="ink">
                <msink:context xmlns:msink="http://schemas.microsoft.com/ink/2010/main" type="inkWord" rotatedBoundingBox="18186,17650 21401,17698 21384,18836 18170,18789"/>
              </emma:interpretation>
              <emma:one-of disjunction-type="recognition" id="oneOf17">
                <emma:interpretation id="interp25" emma:lang="" emma:confidence="1">
                  <emma:literal/>
                </emma:interpretation>
              </emma:one-of>
            </emma:emma>
          </inkml:annotationXML>
          <inkml:trace contextRef="#ctx0" brushRef="#br0" timeOffset="326002.1876">17457 14458 0,'66'0'16,"-1"-65"-1,0 65-15,32-98 16,1 98-16,32 0 0,-64 0 16,-1 0-1</inkml:trace>
          <inkml:trace contextRef="#ctx0" brushRef="#br0" timeOffset="325417.975">16187 14263 0,'0'-66'16,"0"1"15,66 33-15,31 32-16,1-98 15,-33 98-15,65-65 16,1 65-16,-1 0 16,-65 0-16,0 0 15,-65 65 1,0 0 0,-228 131 30,228-164-30,33 33 0,32 0-1,-65 1 1,-33 31 0,-32-97-1,33 65-15,-66-65 16,33 0-16,32 66 15,-32-66-15,0 0 16,32 0-16,-32 0 16,33 0-16,-33 0 15</inkml:trace>
          <inkml:trace contextRef="#ctx0" brushRef="#br0" timeOffset="325852.6303">17913 14197 0,'0'-65'15,"33"65"1,-33-32 0,65 32-16,33 0 15,-66 0 1,-32 65 15,-97 0-31</inkml:trace>
          <inkml:trace contextRef="#ctx0" brushRef="#br0" timeOffset="346895.6516">14917 14784 0,'66'0'16,"-1"-33"-1,-33 33-15,33-65 16,33 65-16,-65-33 15,32 33-15,0-65 16,-33 65-16,66 0 16</inkml:trace>
          <inkml:trace contextRef="#ctx0" brushRef="#br0" timeOffset="346589.7157">15308 13970 0,'65'0'16,"66"-66"-1,-66 66 1,32 0-16,-31 0 16,31 0-16,1 0 15,0-65-15,-33 65 16,0 0-16,-33 0 16,-32 33 30,-65-33-46</inkml:trace>
          <inkml:trace contextRef="#ctx0" brushRef="#br0" timeOffset="346244.6117">15862 13807 0,'0'-33'15,"-65"131"95,0 0-110,-33-1 15,33 1-15,0 32 16,65-97-16,-66-33 16,66 97-16,-65-31 15,65-34 1</inkml:trace>
          <inkml:trace contextRef="#ctx0" brushRef="#br0" timeOffset="324728.0251">17002 13774 0,'0'-65'0,"0"32"47,-33 99 31,-65 31-62,1 34-16,-34 31 16,34-31-16,31-34 15,1 1-15,33-33 16,32 0-16,-98-65 0,98 65 16,-65-65-1,65 33-15,0 32 31,33-65-15</inkml:trace>
        </inkml:traceGroup>
        <inkml:traceGroup>
          <inkml:annotationXML>
            <emma:emma xmlns:emma="http://www.w3.org/2003/04/emma" version="1.0">
              <emma:interpretation id="{E8F59833-4ED9-4B92-928B-207D65AA2145}" emma:medium="tactile" emma:mode="ink">
                <msink:context xmlns:msink="http://schemas.microsoft.com/ink/2010/main" type="inkWord" rotatedBoundingBox="22384,17276 24268,17304 24244,18876 22361,18848"/>
              </emma:interpretation>
              <emma:one-of disjunction-type="recognition" id="oneOf18">
                <emma:interpretation id="interp26" emma:lang="" emma:confidence="1">
                  <emma:literal/>
                </emma:interpretation>
              </emma:one-of>
            </emma:emma>
          </inkml:annotationXML>
          <inkml:trace contextRef="#ctx0" brushRef="#br0" timeOffset="327471.4545">19118 14197 0,'65'0'31,"33"-32"-31,-33 32 16,65-65-16,66 65 16,32-65-16,0 65 15,0-65-15,-66 65 16,-31 0-16,-1-66 16,-65 66-16,0 0 15,0-65-15,-32 65 16</inkml:trace>
          <inkml:trace contextRef="#ctx0" brushRef="#br0" timeOffset="328830.0442">19346 14556 0,'0'-33'15,"0"1"17,33-34-1,32 66-31,0-65 0,-32 65 15,32 0 1,-33 0-16,33-65 0,0 65 16,-32 0-1,-33 33 1,0 64 0,-65-64-16,-261 195 46,229-228-30,97 65 0,0-32 15,32-33-31,33 0 16,33 65-1,-33-65-15,-32 0 16,32 0-16,-33 0 15</inkml:trace>
          <inkml:trace contextRef="#ctx0" brushRef="#br0" timeOffset="327044.413">19574 13904 0,'0'-32'0,"0"-1"15,0-32 1,65 0-16,-65 32 16,98-32-16,-33 0 15,-32 0-15,32 0 16,0 65-16,0-65 16,-32 65-16,32-65 15,-98 65 32,33 97-47,-65-97 16,65 98-16,-65-98 15,65 65-15,0 0 16,32 33 62,-32-33-62,33-65-1,-33 33-15,65-33 16,-32 0-16,32 0 16,0 0-16,-33 0 15,34 0 1,-99 0 15,0 0-15,131 0 46,-33 0-46,-65-65-1,-65 65 17,-33 0-17,33 0 1,0 0 0,65 32-16</inkml:trace>
          <inkml:trace contextRef="#ctx0" brushRef="#br0" timeOffset="329422.3531">19965 14556 0,'98'0'16,"-33"0"0,-33 0-16,66 0 15,0-65-15,32 65 16,-65 0-16,33 0 16,-1 0-16,-64 0 15</inkml:trace>
          <inkml:trace contextRef="#ctx0" brushRef="#br0" timeOffset="329063.3477">20193 14458 0,'0'33'31,"-33"-33"-15,33 97-16,-97-97 15,97 33-15,-66-33 16,66 65 0,33-65 15</inkml:trace>
          <inkml:trace contextRef="#ctx0" brushRef="#br0" timeOffset="329250.4054">20225 14653 0,'0'33'47,"-32"-33"-32,-33 0 32</inkml:trace>
        </inkml:traceGroup>
        <inkml:traceGroup>
          <inkml:annotationXML>
            <emma:emma xmlns:emma="http://www.w3.org/2003/04/emma" version="1.0">
              <emma:interpretation id="{185E1EA0-1C88-4834-83CD-CB34CC3E85B2}" emma:medium="tactile" emma:mode="ink">
                <msink:context xmlns:msink="http://schemas.microsoft.com/ink/2010/main" type="inkWord" rotatedBoundingBox="25206,17999 25760,18007 25757,18208 25203,18200"/>
              </emma:interpretation>
              <emma:one-of disjunction-type="recognition" id="oneOf19">
                <emma:interpretation id="interp27" emma:lang="" emma:confidence="1">
                  <emma:literal/>
                </emma:interpretation>
              </emma:one-of>
            </emma:emma>
          </inkml:annotationXML>
          <inkml:trace contextRef="#ctx0" brushRef="#br0" timeOffset="336500.9389">22049 14197 0,'65'-32'15,"-32"32"-15,32 0 0,0 0 16,33 0-16,-1 0 16,-64 0-16</inkml:trace>
          <inkml:trace contextRef="#ctx0" brushRef="#br0" timeOffset="336314.1485">21951 14132 0,'98'-32'16,"32"32"0,-65-65-16,-32 65 15,32 0-15,-32 0 16,-33-33-16,97 33 0,-129 0 47</inkml:trace>
        </inkml:traceGroup>
        <inkml:traceGroup>
          <inkml:annotationXML>
            <emma:emma xmlns:emma="http://www.w3.org/2003/04/emma" version="1.0">
              <emma:interpretation id="{BBA22B7C-2B85-4D35-9568-E4BBC25ED48E}" emma:medium="tactile" emma:mode="ink">
                <msink:context xmlns:msink="http://schemas.microsoft.com/ink/2010/main" type="inkWord" rotatedBoundingBox="26524,17532 27855,17552 27837,18710 26507,18691"/>
              </emma:interpretation>
              <emma:one-of disjunction-type="recognition" id="oneOf20">
                <emma:interpretation id="interp28" emma:lang="" emma:confidence="1">
                  <emma:literal/>
                </emma:interpretation>
              </emma:one-of>
            </emma:emma>
          </inkml:annotationXML>
          <inkml:trace contextRef="#ctx0" brushRef="#br0" timeOffset="370760.3235">24589 14425 0,'0'-65'0,"0"0"16,0 33 15,0 97 0,0 0-31</inkml:trace>
          <inkml:trace contextRef="#ctx0" brushRef="#br0" timeOffset="370451.8606">24068 13839 0,'65'-65'16,"-32"0"-1,64 32 1,-32 33-16,-65-65 0,98 65 16,-65-65-1,32 65 1,-65 33 46,0-1-62,-33 66 16,-32 0-16,-65 32 16,-33 33-16,-32 0 15,-1-33-15,66 0 16,0-65-16,32 0 16,0-65-16,66 33 0,97-33 46,65 0-30,0-33-16,1 33 16,-34-65-16,-31 65 15,31 0-15,-32-32 16,-32 32 0,-33 97 30</inkml:trace>
        </inkml:traceGroup>
        <inkml:traceGroup>
          <inkml:annotationXML>
            <emma:emma xmlns:emma="http://www.w3.org/2003/04/emma" version="1.0">
              <emma:interpretation id="{A2D9AE27-AA8A-4ED2-B6B0-E8E7B53A4407}" emma:medium="tactile" emma:mode="ink">
                <msink:context xmlns:msink="http://schemas.microsoft.com/ink/2010/main" type="inkWord" rotatedBoundingBox="28350,17089 31561,17137 31540,18543 28330,18496"/>
              </emma:interpretation>
              <emma:one-of disjunction-type="recognition" id="oneOf21">
                <emma:interpretation id="interp29" emma:lang="" emma:confidence="1">
                  <emma:literal/>
                </emma:interpretation>
              </emma:one-of>
            </emma:emma>
          </inkml:annotationXML>
          <inkml:trace contextRef="#ctx0" brushRef="#br0" timeOffset="371634.3093">25077 14491 0,'66'0'0,"-66"-33"15,65 33-15,-33-33 16,33 33-16,0-97 16,-32 97-16,32-98 15,33 0 1,-33 1 0,-65 64-1,0 98 48,-65 0-63,65-32 0,-65 32 15,65 0-15,0-32 16,0 32 0,0 0 30,32-65-46,33 0 16,1 0 0,-1 0-1,32 0-15,1 0 16,358-33 15,-326-32-15,-65 0-16,-65-33 15,-32 33 1,-66 0 0,0 65-1,98-65 1,0 98 46,-65 32-30,33-65-17</inkml:trace>
          <inkml:trace contextRef="#ctx0" brushRef="#br0" timeOffset="372045.9257">26380 13579 0,'0'-33'16,"0"-32"15,65 0-31,0 65 16,-32 0-16,32 0 15,33 0-15,-66 33 16,33-33-16,0 97 16,-65-64-16</inkml:trace>
          <inkml:trace contextRef="#ctx0" brushRef="#br0" timeOffset="372450.5932">27162 13644 0,'32'-65'15,"66"-33"1,-33 33-16,0 32 15,0-32-15,-32 0 16,32 65-16,-65-98 16,65 98-16,-65-32 15,0 64 32,0 34-31,0-1-16,0 0 15,-33 65 1,33-65-16,0-32 16,-65 32-1,-98 65 48,163-97-63,33-33 0</inkml:trace>
          <inkml:trace contextRef="#ctx0" brushRef="#br0" timeOffset="372640.2133">27324 13644 0,'0'-65'31,"33"65"-31,97 0 15,0-65-15,33 65 16,0 0-16,0 0 16,-33 0-16,-65 0 15,-65 97-15</inkml:trace>
          <inkml:trace contextRef="#ctx0" brushRef="#br0" timeOffset="376862.8263">26315 14035 0,'0'-65'94,"-33"65"-63,-32 0 1,0-66-17,32 1 17,-64 65-17,-1 0 1,66 0-1,-66 0 1,98 33-16,-98 32 16</inkml:trace>
        </inkml:traceGroup>
      </inkml:traceGroup>
    </inkml:traceGroup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4:27.88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5B221C4-BD57-4B0C-9B09-59A6FA905F18}" emma:medium="tactile" emma:mode="ink">
          <msink:context xmlns:msink="http://schemas.microsoft.com/ink/2010/main" type="inkDrawing" rotatedBoundingBox="9104,15876 14225,13721 14889,15298 9769,17454" semanticType="callout" shapeName="Other">
            <msink:sourceLink direction="from" ref="{F8A17C4E-616D-4FCC-86A5-80E88833EDD4}"/>
            <msink:sourceLink direction="to" ref="{2E79865E-00BE-492F-A07E-75D6D06404B0}"/>
          </msink:context>
        </emma:interpretation>
      </emma:emma>
    </inkml:annotationXML>
    <inkml:trace contextRef="#ctx0" brushRef="#br0">6516 11592 0,'0'65'32,"0"1"-17,0-1-15,0 65 16,0 33-16,0 0 0,0-1 16,0 1-16,0 65 15,0-65-15,0-33 16,0 1-16,0-34 15,0-64-15,0 32 16,0-32 0,0-66 46,0-32-62,0 0 16,0 0-16,0-33 15,0 0-15,0 0 16,0-32-16,32 0 0,-32 0 16,0 65-16,66-33 15,-66 0-15,0 66 16,0-33-16,65-1 16,-65 34-16,0-66 15,0 33 1,0 32-1,0-32 17,65 65 15,-65-65-32,32 65-15,99 0 16,-34 0-1,1 0-15,65 0 16,97-98-16,1 98 16,97-130-16,33 33 15,-66 31-15,1-31 16,32-1-16,-97 33 16,32-33-16,65 33 15,-97 65-15,-33-130 16,-66 130-16,-31 0 15,-34 0-15,1 0 16,-131 0 47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5:05.87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377E639-A9BA-419D-A792-7BC02107FDD8}" emma:medium="tactile" emma:mode="ink">
          <msink:context xmlns:msink="http://schemas.microsoft.com/ink/2010/main" type="inkDrawing" rotatedBoundingBox="18918,12640 25817,11346 26401,14456 19502,15751" semanticType="scratchOut" shapeName="Other">
            <msink:sourceLink direction="with" ref="{5CABFADB-B131-4AB5-A417-DA56111F14FB}"/>
            <msink:sourceLink direction="with" ref="{C5DDB08E-1F91-4766-AC04-E2272A024204}"/>
          </msink:context>
        </emma:interpretation>
      </emma:emma>
    </inkml:annotationXML>
    <inkml:trace contextRef="#ctx0" brushRef="#br0">18825 8108 0,'0'-65'63,"0"97"46,-32-32-78,32 33-31,-66-33 16,1 98-16,-32-33 0,-1 0 16,-32 0-16,-1 33 15,1-1-15,-65 66 16,-1 0-16,34 32 15,-34 1-15,1-1 16,32-32-16,33-33 16,-33 33-16,65-65 15,33-33-15,0 0 16,32 0-16,-32 0 16,0-65-16,0 98 15,32-98-15,-32 65 16,0-65-16,65 65 0,-32-65 15,32-32 64</inkml:trace>
    <inkml:trace contextRef="#ctx0" brushRef="#br0" timeOffset="11161.6315">17685 9345 0,'33'0'16,"65"0"-1,-66 0 1,33 0-16,0 0 15,-32 0-15,814-32 63,-685 32-47,66 0-16,0-65 15,0 65-15,-65 0 16,0 0-16,0-65 0,-98 65 15,0 0 1,-32 0-16,32 0 16,-98 0 46,1 0-46</inkml:trace>
    <inkml:trace contextRef="#ctx0" brushRef="#br0" timeOffset="1825.4202">22668 8369 0,'0'-66'16,"65"66"15,-65-65 32,0 98 30,-33-33-93,33 65 16,-65 0-16,0-32 16,-33 64-16,1 1 15,-66 65-15,33-33 16,-66 65-16,-64 66 15,-1 32-15,1-32 16,64-1-16,1-65 16,32 1-16,65-66 15,1-32-15,31-33 16,66 0-16,-97-65 16,97 65-16,-33-65 15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9:10.19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8FEE5A9-EF6C-47CB-AD41-43CBE6E79725}" emma:medium="tactile" emma:mode="ink">
          <msink:context xmlns:msink="http://schemas.microsoft.com/ink/2010/main" type="inkDrawing" rotatedBoundingBox="4375,17225 12414,13501 12821,14379 4781,18103" semanticType="underline" shapeName="Other">
            <msink:sourceLink direction="with" ref="{C6E3E999-929D-49AE-87D4-D8927A450AD3}"/>
          </msink:context>
        </emma:interpretation>
      </emma:emma>
    </inkml:annotationXML>
    <inkml:trace contextRef="#ctx0" brushRef="#br0">1338 13546 0,'-65'0'15,"98"0"17,32 0-17,0 0-15,33-65 16,32 65-16,0-65 15,98 65-15,33-98 16,32 98-16,-65-65 16,32 65-16,1-130 0,-99 130 15,-31-98 1,-1 98-16,-32 0 16,-66-65-16</inkml:trace>
    <inkml:trace contextRef="#ctx0" brushRef="#br0" timeOffset="-283566.4816">6255 10843 0,'98'-32'0,"0"32"16,65-65 0,65 65-16,-1-65 0,34 65 15,-1-66-15,1 66 16,32-97-16,-32 97 15,64 0-15,-32-131 16,-130 131-16,-33 0 16,98-65 15,-293 65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3:34.86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707F887-11AB-41F6-A3BA-B93DC5723B08}" emma:medium="tactile" emma:mode="ink">
          <msink:context xmlns:msink="http://schemas.microsoft.com/ink/2010/main" type="inkDrawing" rotatedBoundingBox="13570,2496 18803,2355 18807,2505 13574,2646" shapeName="Other"/>
        </emma:interpretation>
      </emma:emma>
    </inkml:annotationXML>
    <inkml:trace contextRef="#ctx0" brushRef="#br0">0 162 0,'0'-25'109,"25"25"438,27 0-500,-1 0 0,-25 0-16,25 0 31,-25 0-30,25 0-1,0 0 47,-25 0-31,25 0 15,-25 0-15,25 0-16,1 0 32,-27 0-32,27 0 0,-27 0 63,27 0-78,24 0 15,-50 0 0,25 0 32,-25 0-48,25 0 17,1 0 46,-27 0-47,27 0-15,-27 0 15,27 0 16,-1 0-16,-25 0-15,25 0 31,-25 0-1,25 0-30,26 0 0,-51 0-1,25 0 17,-25 0 14,25 0-30,26 0 0,-52 0-1,27 0 1,-1 0 31,-25 0-16,25 0-15,-25 0-1,25 0 17,0 0 14,-51 25-46,26-25 16,25 0 0,-25 0-1,25 0 1,1 0 15,-52 26-31,25-26 47,27 0-31,-27 0-1,27 0 1,-1 0 15,-25 0 32,25 0-48,0 0 1,0 0 0,1 0-1,-27 0 32,52 0-31,0 0-1,-51 0 1,25 0 0,-25 0 15,25 0 0,1 0-15,-27 0-16,27-51 15,25 51 1,-26 0 0,0 0 15,-25 0 0,25 0 0,26-52-15,0 52 0,-51 0-1,25 0 1,-25 0 15,25 0 0,52 0-15,-103-51-16,51 51 16,0 0-1,1 0 1,-27 0-1,27 0 32,-27 0-47,52 0 16,-25-26 0,-27 26 30,52 0 17,-26 0-47,-25 0-1,25 0 1,-25 0-1,25 0 48,1 0-32,-27 0-15,27 0 15,-27 0-15,27 0-1,-1 0 1,-25 0 0,25 0-1,-25 0 1,25 0 15,0 0-15,-25 0 15,25 0-15,0 52-1,-25-52 16,25 0-15,-25 0 0,-26 25-1,51-25-15,1 0 32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1:37.92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3464A07-C61F-403C-9A70-93F995BEFBB2}" emma:medium="tactile" emma:mode="ink">
          <msink:context xmlns:msink="http://schemas.microsoft.com/ink/2010/main" type="inkDrawing" rotatedBoundingBox="9307,2992 14060,2589 14069,2695 9316,3097" semanticType="strikethrough" shapeName="Other"/>
        </emma:interpretation>
      </emma:emma>
    </inkml:annotationXML>
    <inkml:trace contextRef="#ctx0" brushRef="#br0">0 391 0,'65'0'47,"33"0"-47,65-32 15,162 32-15,66-98 16,0 98-16,65-98 15,-33 98-15,-65 0 16,0-65-16,-97 65 16,32 0-16,33 0 0,-66-98 15,-32 98 1,-65 0-16,-33 0 0,-65 0 16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2:03.88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8B7B087-83BF-4ED8-AF82-1252D0455880}" emma:medium="tactile" emma:mode="ink">
          <msink:context xmlns:msink="http://schemas.microsoft.com/ink/2010/main" type="writingRegion" rotatedBoundingBox="22890,2764 26495,273 27418,1608 23813,4099"/>
        </emma:interpretation>
      </emma:emma>
    </inkml:annotationXML>
    <inkml:traceGroup>
      <inkml:annotationXML>
        <emma:emma xmlns:emma="http://www.w3.org/2003/04/emma" version="1.0">
          <emma:interpretation id="{BA1F2CFF-3836-4F5E-9E72-981A99D8A557}" emma:medium="tactile" emma:mode="ink">
            <msink:context xmlns:msink="http://schemas.microsoft.com/ink/2010/main" type="paragraph" rotatedBoundingBox="22890,2764 26495,273 27418,1608 23813,40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A1E887-4843-44DD-AE94-E69288F3546D}" emma:medium="tactile" emma:mode="ink">
              <msink:context xmlns:msink="http://schemas.microsoft.com/ink/2010/main" type="line" rotatedBoundingBox="22890,2764 26495,273 27418,1608 23813,4099"/>
            </emma:interpretation>
          </emma:emma>
        </inkml:annotationXML>
        <inkml:traceGroup>
          <inkml:annotationXML>
            <emma:emma xmlns:emma="http://www.w3.org/2003/04/emma" version="1.0">
              <emma:interpretation id="{7F96253C-FB30-450A-B05B-5DB7ADA39560}" emma:medium="tactile" emma:mode="ink">
                <msink:context xmlns:msink="http://schemas.microsoft.com/ink/2010/main" type="inkWord" rotatedBoundingBox="22890,2764 23839,2108 24762,3444 23813,4099"/>
              </emma:interpretation>
            </emma:emma>
          </inkml:annotationXML>
          <inkml:trace contextRef="#ctx0" brushRef="#br0">20225-391 0,'65'-33'32,"1"-32"-1,-66 33-15,65 32-1,-65-66 16,65-31 1,33 32-17,-33-33 1,0 33 0,-65 97 30,-65 1-30,65 32 0,-98 0-16,98-32 0,-33 32 0,33 0 15,0-32 1,0 32-16,0 0 0,0-33 16</inkml:trace>
          <inkml:trace contextRef="#ctx0" brushRef="#br0" timeOffset="535.18">21267-912 0,'-32'32'16,"-66"99"-1,33-66-15,32 0 16,-32 0-16,65-32 16,-97 32-16,97 0 15,32 0 1,98-65-1,-97 0 1,32 0-16,-32 0 0,32-65 16,-130 65 31,32 0-47,-32 32 15,0-32-15,65 65 16,-33-65-16,33 98 15</inkml:trace>
          <inkml:trace contextRef="#ctx0" brushRef="#br0" timeOffset="-686961.4952">20388-1759 0,'0'65'109</inkml:trace>
        </inkml:traceGroup>
        <inkml:traceGroup>
          <inkml:annotationXML>
            <emma:emma xmlns:emma="http://www.w3.org/2003/04/emma" version="1.0">
              <emma:interpretation id="{D0A17A94-3F48-4D19-9475-AA46725D1AC5}" emma:medium="tactile" emma:mode="ink">
                <msink:context xmlns:msink="http://schemas.microsoft.com/ink/2010/main" type="inkWord" rotatedBoundingBox="25172,1790 26776,680 27386,1562 25781,2671"/>
              </emma:interpretation>
            </emma:emma>
          </inkml:annotationXML>
          <inkml:trace contextRef="#ctx0" brushRef="#br0" timeOffset="1351.0683">21919-2215 0,'65'0'16,"0"0"-16,33 0 16,-1 0-16,34-65 15,31 65-15,34 0 16,-99 0-16,34 0 16,32-65-16,32 65 15,33-65-15,-65 65 16,-33 0-16,-65-65 15,0 65-15,0 0 16,-32 0 0,32 32 15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1:47.47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FD61040-331F-4B9F-857B-C48DEB1210BD}" emma:medium="tactile" emma:mode="ink">
          <msink:context xmlns:msink="http://schemas.microsoft.com/ink/2010/main" type="inkDrawing" rotatedBoundingBox="14452,2596 18197,2333 18203,2408 14458,2671" shapeName="Other"/>
        </emma:interpretation>
      </emma:emma>
    </inkml:annotationXML>
    <inkml:trace contextRef="#ctx0" brushRef="#br0">11205-1336 0,'130'-32'62,"2410"-196"1,-2214 228-63,-33 0 0,-98 0 15,-64 0-15,-34 0 0,-64 0 16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1:58.22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729F874-2B4F-4B58-A308-9B1780A90D9F}" emma:medium="tactile" emma:mode="ink">
          <msink:context xmlns:msink="http://schemas.microsoft.com/ink/2010/main" type="inkDrawing" rotatedBoundingBox="22030,2439 24889,1792 24917,1918 22059,2566" semanticType="underline" shapeName="Other">
            <msink:sourceLink direction="with" ref="{8B20E081-066F-4027-9E53-E5B9C1DFC795}"/>
          </msink:context>
        </emma:interpretation>
      </emma:emma>
    </inkml:annotationXML>
    <inkml:trace contextRef="#ctx0" brushRef="#br0">18793-1498 0,'65'0'31,"0"-33"-15,98 33-16,130-130 15,0 65-15,32-33 0,66 33 16,-33-33-1,-32 0-15,-98 98 0,-33-65 16,-130 65-16,1 0 16,-66 33-16,32-33 15,-32 32-15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34:18.3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6E3E999-929D-49AE-87D4-D8927A450AD3}" emma:medium="tactile" emma:mode="ink">
          <msink:context xmlns:msink="http://schemas.microsoft.com/ink/2010/main" type="writingRegion" rotatedBoundingBox="4251,14803 10228,13158 10647,14681 4670,16326">
            <msink:destinationLink direction="with" ref="{48FEE5A9-EF6C-47CB-AD41-43CBE6E79725}"/>
          </msink:context>
        </emma:interpretation>
      </emma:emma>
    </inkml:annotationXML>
    <inkml:traceGroup>
      <inkml:annotationXML>
        <emma:emma xmlns:emma="http://www.w3.org/2003/04/emma" version="1.0">
          <emma:interpretation id="{0992C52F-6435-41D0-A1FE-E742892543E6}" emma:medium="tactile" emma:mode="ink">
            <msink:context xmlns:msink="http://schemas.microsoft.com/ink/2010/main" type="paragraph" rotatedBoundingBox="4251,14803 10228,13158 10647,14681 4670,163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020CDE-17E7-4F0C-BA6C-A06E33AEDFF9}" emma:medium="tactile" emma:mode="ink">
              <msink:context xmlns:msink="http://schemas.microsoft.com/ink/2010/main" type="line" rotatedBoundingBox="4251,14803 10228,13158 10647,14681 4670,16326"/>
            </emma:interpretation>
          </emma:emma>
        </inkml:annotationXML>
        <inkml:traceGroup>
          <inkml:annotationXML>
            <emma:emma xmlns:emma="http://www.w3.org/2003/04/emma" version="1.0">
              <emma:interpretation id="{511F5D88-036B-463B-A347-B67C60BA95C7}" emma:medium="tactile" emma:mode="ink">
                <msink:context xmlns:msink="http://schemas.microsoft.com/ink/2010/main" type="inkWord" rotatedBoundingBox="4251,14803 7595,13882 8014,15406 4670,16326"/>
              </emma:interpretation>
              <emma:one-of disjunction-type="recognition" id="oneOf0">
                <emma:interpretation id="interp0" emma:lang="" emma:confidence="0">
                  <emma:literal>Cele.</emma:literal>
                </emma:interpretation>
                <emma:interpretation id="interp1" emma:lang="" emma:confidence="0">
                  <emma:literal>Cave.</emma:literal>
                </emma:interpretation>
                <emma:interpretation id="interp2" emma:lang="" emma:confidence="0">
                  <emma:literal>Cave</emma:literal>
                </emma:interpretation>
                <emma:interpretation id="interp3" emma:lang="" emma:confidence="0">
                  <emma:literal>Cela.</emma:literal>
                </emma:interpretation>
                <emma:interpretation id="interp4" emma:lang="" emma:confidence="0">
                  <emma:literal>Celo.</emma:literal>
                </emma:interpretation>
              </emma:one-of>
            </emma:emma>
          </inkml:annotationXML>
          <inkml:trace contextRef="#ctx0" brushRef="#br0">2152 10909 0,'0'32'172,"-65"-32"156,65-65-296,-65 65-1,65-65-15,0 32 15,0-32-16,-33 65 17,33-32-17,-65 32 17,65-66-32,-32 66 31,-33 0 0,0 0-15,32 0-1,-32 0 1,0 33 0,32-33-1,33 65 1,-98-65-16,98 65 15,-32-65-15,32 98 16,-65-98-16,65 65 16,-65-65-16,65 98 15,-33-98-15,33 97 0,-65 1 32,65-33-17,0 33-15,0 0 16,0-33-1,65-65 1,-65 97-16,33-97 16,-33 66-16,65-66 15,32 32 1,-31-32 0,31 0-1,-32 0 1,-32 0-1,-33-65 1,0 98 109</inkml:trace>
          <inkml:trace contextRef="#ctx0" brushRef="#br0" timeOffset="1044.7493">2250 11592 0,'0'-65'78,"-65"65"32,32 0-95,-32 0 17,98 33 30,32-1-31,-65 33-15,32-65 0,-32 66-1,0-34 32,-65 33 16,0-65-32,98 0 31,-33-32-62</inkml:trace>
          <inkml:trace contextRef="#ctx0" brushRef="#br0" timeOffset="1494.8862">2380 11690 0,'0'33'16,"65"-33"-1,-65 65 1,33-65 0,-33 65 15,65-65 47,-65-65-62,0-33-1,0 33 1,0 0 15,65 97 0</inkml:trace>
          <inkml:trace contextRef="#ctx0" brushRef="#br0" timeOffset="2041.995">2869 11788 0,'32'0'0,"33"0"16,-65-65-1,66 65-15,-66-66 16,0 34 15,-33 32-15,-32 0 15,32 65-15,33 0-1,98 0 1,-33-65 0,33-32-1</inkml:trace>
          <inkml:trace contextRef="#ctx0" brushRef="#br0" timeOffset="2527.4872">3325 11592 0,'32'0'0,"-32"65"15,0-32 1,0 32-1,0-32 1,0-98 47,0 97-1</inkml:trace>
          <inkml:trace contextRef="#ctx0" brushRef="#br0" timeOffset="5667.4146">3943 11202 0,'-65'0'47,"65"-33"31,98 33-63,-66 0-15,66-65 16,0 65-16,-33 0 0,33 0 16,-1-65-16,1 65 15,-65 0-15,32 0 16,-130 0 31,-1 0-32,1 32-15</inkml:trace>
          <inkml:trace contextRef="#ctx0" brushRef="#br0" timeOffset="5876.4171">4204 11299 0,'65'0'16,"33"0"-1,-66 0 1,66-32-16,0 32 15,-33 0-15,0 0 16</inkml:trace>
        </inkml:traceGroup>
        <inkml:traceGroup>
          <inkml:annotationXML>
            <emma:emma xmlns:emma="http://www.w3.org/2003/04/emma" version="1.0">
              <emma:interpretation id="{6605D246-3210-4DD1-8CEE-7B4BB1CE9305}" emma:medium="tactile" emma:mode="ink">
                <msink:context xmlns:msink="http://schemas.microsoft.com/ink/2010/main" type="inkWord" rotatedBoundingBox="9776,13515 10287,13374 10573,14412 10061,14552"/>
              </emma:interpretation>
              <emma:one-of disjunction-type="recognition" id="oneOf1">
                <emma:interpretation id="interp5" emma:lang="" emma:confidence="0">
                  <emma:literal>1</emma:literal>
                </emma:interpretation>
                <emma:interpretation id="interp6" emma:lang="" emma:confidence="0">
                  <emma:literal>'</emma:literal>
                </emma:interpretation>
                <emma:interpretation id="interp7" emma:lang="" emma:confidence="0">
                  <emma:literal>f</emma:literal>
                </emma:interpretation>
                <emma:interpretation id="interp8" emma:lang="" emma:confidence="0">
                  <emma:literal>I</emma:literal>
                </emma:interpretation>
                <emma:interpretation id="interp9" emma:lang="" emma:confidence="0">
                  <emma:literal>l</emma:literal>
                </emma:interpretation>
              </emma:one-of>
            </emma:emma>
          </inkml:annotationXML>
          <inkml:trace contextRef="#ctx0" brushRef="#br0" timeOffset="7825.7089">6711 10192 0,'0'-32'141,"65"32"-141,1-66 15,-34 1 1,-32 0 0,65 65-16,-65-130 15,65 97-15,-65-32 16,0 0-16,0 33 16,0-34-16,0 34 15,0-66 1,0 33-1,33 65 64,-33 33-79,0-1 15,0 98 1,0-64-1,0-34-15,0 66 16,0-1-16,0 1 16,0-33-16,0 33 15,0 0-15,0-33 16,0 32-16,0-31 0,0-34 16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1:33.34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8BBE5C4-B916-4A66-AB58-4570BEA65B26}" emma:medium="tactile" emma:mode="ink">
          <msink:context xmlns:msink="http://schemas.microsoft.com/ink/2010/main" type="writingRegion" rotatedBoundingBox="-656,2327 31894,-84 33249,18218 699,20629"/>
        </emma:interpretation>
      </emma:emma>
    </inkml:annotationXML>
    <inkml:traceGroup>
      <inkml:annotationXML>
        <emma:emma xmlns:emma="http://www.w3.org/2003/04/emma" version="1.0">
          <emma:interpretation id="{BB2264B8-E2E1-4898-A1BD-4A39C591F4F7}" emma:medium="tactile" emma:mode="ink">
            <msink:context xmlns:msink="http://schemas.microsoft.com/ink/2010/main" type="paragraph" rotatedBoundingBox="4468,3020 10458,1195 10987,2934 4998,475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B6E0690-E6B2-4D2E-A074-755A2CE431A1}" emma:medium="tactile" emma:mode="ink">
              <msink:context xmlns:msink="http://schemas.microsoft.com/ink/2010/main" type="inkBullet" rotatedBoundingBox="4468,3020 5803,2613 6240,4049 4905,4455"/>
            </emma:interpretation>
          </emma:emma>
        </inkml:annotationXML>
        <inkml:trace contextRef="#ctx0" brushRef="#br0">2543-1140 0,'0'-65'32,"0"32"14,-33-32 158,-32 65-189,0 0-15,33 0 16,-66 33-16,0-33 15,-32 97-15,32-97 16,1 98-16,32-98 16,-33 98-16,33-98 15,65 32-15,0 66 32,65-33-17,0-65-15,-32 0 16,32 0-16,-33 0 15,33 0 1,-65 33 0,-65-33-16,-32 162 15,-1-129-15,33 32 16,-33 0-16,33 0 16,65 0-1,0-32 1,32-33-16,66 65 15,-33-65-15,33 0 16,0 0-16,-33 0 16,0 0-16,0 65 15,-65-32 1</inkml:trace>
        <inkml:trace contextRef="#ctx0" brushRef="#br0" timeOffset="1290.8325">2543-196 0,'-33'0'0,"33"65"16,-65 0-16,65 33 16,-65-98-1,65 65-15,33-65 16,-33 33-16,97-33 16,-64 0-16,32 0 15,33 0-15,-33-65 16,33 65-16,-33-98 15,-65 65 1,0-32 0,-98 65-1,33 0-15,-33 0 16,33 0-16,0 65 16,65 1-16,-33-34 15,33 33-15</inkml:trace>
      </inkml:traceGroup>
      <inkml:traceGroup>
        <inkml:annotationXML>
          <emma:emma xmlns:emma="http://www.w3.org/2003/04/emma" version="1.0">
            <emma:interpretation id="{2ECCD46E-B127-44CF-A3F6-BF2CAC8D2062}" emma:medium="tactile" emma:mode="ink">
              <msink:context xmlns:msink="http://schemas.microsoft.com/ink/2010/main" type="line" rotatedBoundingBox="6600,2700 10550,1496 10987,2934 7038,4137"/>
            </emma:interpretation>
          </emma:emma>
        </inkml:annotationXML>
        <inkml:traceGroup>
          <inkml:annotationXML>
            <emma:emma xmlns:emma="http://www.w3.org/2003/04/emma" version="1.0">
              <emma:interpretation id="{BACFDDCE-44FD-4451-A4EF-4D1DC776D952}" emma:medium="tactile" emma:mode="ink">
                <msink:context xmlns:msink="http://schemas.microsoft.com/ink/2010/main" type="inkWord" rotatedBoundingBox="6893,3663 7473,3486 7618,3961 7038,413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1752.5937">3878-391 0,'33'-33'31,"32"33"-31,-33 0 0,34-32 16,31 32 0</inkml:trace>
          <inkml:trace contextRef="#ctx0" brushRef="#br0" timeOffset="1903.8512">3846-228 0,'65'0'0,"0"-66"15,33 66-15,-66-65 16,33 65-16,0 0 0,-32 0 16</inkml:trace>
          <inkml:trace contextRef="#ctx0" brushRef="#br0" timeOffset="-712320.9252">3715-163 0,'0'65'16,"65"-65"-1,-65 32-15,33-32 16,65 0 0,-98 66-16,32-66 0,33 65 31</inkml:trace>
        </inkml:traceGroup>
        <inkml:traceGroup>
          <inkml:annotationXML>
            <emma:emma xmlns:emma="http://www.w3.org/2003/04/emma" version="1.0">
              <emma:interpretation id="{37149819-CE5F-4055-8DA4-C4F4CB212E89}" emma:medium="tactile" emma:mode="ink">
                <msink:context xmlns:msink="http://schemas.microsoft.com/ink/2010/main" type="inkWord" rotatedBoundingBox="9700,1755 10550,1497 10858,2509 10008,2767"/>
              </emma:interpretation>
            </emma:emma>
          </inkml:annotationXML>
          <inkml:trace contextRef="#ctx0" brushRef="#br0" timeOffset="4101.6973">6646-1596 0,'33'0'79,"-33"-98"-79,65 33 15,-65 33-15,65-34 16,0-31-16,0-1 15,33 0-15,0 1 16,-33 64-16,-65-32 16,32 0-16,-32 32 15,65-32 1,-65 98 62,0-1-62,-32 66-1,32-33-15,-65 0 16,65 33-16,-65 0 16,65 32-16,-131 0 15,131-65-15,-32 33 16,32-33-16,0-32 15,0 32-15,0 0 16,0 0 0</inkml:trace>
        </inkml:traceGroup>
      </inkml:traceGroup>
    </inkml:traceGroup>
    <inkml:traceGroup>
      <inkml:annotationXML>
        <emma:emma xmlns:emma="http://www.w3.org/2003/04/emma" version="1.0">
          <emma:interpretation id="{3C60D431-E8C7-4C9A-B5DE-AD3E0A5501BA}" emma:medium="tactile" emma:mode="ink">
            <msink:context xmlns:msink="http://schemas.microsoft.com/ink/2010/main" type="paragraph" rotatedBoundingBox="8574,3974 22905,666 23414,2871 9083,6178" alignmentLevel="4"/>
          </emma:interpretation>
        </emma:emma>
      </inkml:annotationXML>
      <inkml:traceGroup>
        <inkml:annotationXML>
          <emma:emma xmlns:emma="http://www.w3.org/2003/04/emma" version="1.0">
            <emma:interpretation id="{84971C5B-B1E7-4C5E-9258-6AC6B884EAEB}" emma:medium="tactile" emma:mode="ink">
              <msink:context xmlns:msink="http://schemas.microsoft.com/ink/2010/main" type="line" rotatedBoundingBox="8574,3974 22905,666 23414,2871 9083,6178"/>
            </emma:interpretation>
          </emma:emma>
        </inkml:annotationXML>
        <inkml:traceGroup>
          <inkml:annotationXML>
            <emma:emma xmlns:emma="http://www.w3.org/2003/04/emma" version="1.0">
              <emma:interpretation id="{BCB1C364-2C34-4675-9646-28F042C7A6DA}" emma:medium="tactile" emma:mode="ink">
                <msink:context xmlns:msink="http://schemas.microsoft.com/ink/2010/main" type="inkWord" rotatedBoundingBox="8574,3974 10118,3617 10416,4909 8872,526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5503.7552">6158 553 0,'0'-65'16,"-98"65"-1,33-65 1,32 65 15,-32 0-15,-65 65-1,65-65-15,0 130 16,0-65-16,65 1 16,-33-34-16,33 98 15,65-32 1,-32-98-1,64 65-15,34-65 0,-34 0 16,66 0-16,0-32 16,-65 32-16,-1-66 15</inkml:trace>
          <inkml:trace contextRef="#ctx0" brushRef="#br0" timeOffset="7311.7019">7135 911 0,'0'-65'31,"0"0"-15,0 130 31,0 0-47</inkml:trace>
          <inkml:trace contextRef="#ctx0" brushRef="#br0" timeOffset="6263.6481">6548 0 0,'0'-66'31,"0"1"-31,33 0 16,65-33 0,-33 33-1,0 65 1,-65 33 15,0 32-15,-33 33-16,-32-1 15,65-64-15,-32-33 0,32 98 16,0-33 0,32-65-1,33 0-15,33 0 16,-65-33-16</inkml:trace>
        </inkml:traceGroup>
        <inkml:traceGroup>
          <inkml:annotationXML>
            <emma:emma xmlns:emma="http://www.w3.org/2003/04/emma" version="1.0">
              <emma:interpretation id="{05BABDE2-EED2-499F-AB37-FCE19E6DEDCE}" emma:medium="tactile" emma:mode="ink">
                <msink:context xmlns:msink="http://schemas.microsoft.com/ink/2010/main" type="inkWord" rotatedBoundingBox="11004,4140 14570,3317 14919,4832 11354,5654"/>
              </emma:interpretation>
            </emma:emma>
          </inkml:annotationXML>
          <inkml:trace contextRef="#ctx0" brushRef="#br0" timeOffset="10011.6323">8763-66 0,'0'-32'31,"-130"130"31,32-1-46,-32 33-16,32 1 0,0 32 16,1-33-16,-1-32 15,98-33-15,-98-65 16,98 32-16,33-32 31,64 0-15,1 0-16,-33-65 15,0 65-15,-32-32 16,32 32 0,-130 65 30,0 0-46,0 32 0,32-64 16,-32 32 0,0 33-16,97-33 31,1-65-31</inkml:trace>
          <inkml:trace contextRef="#ctx0" brushRef="#br0" timeOffset="10350.8295">9154 358 0,'-98'65'47,"33"0"-47,0 33 16,-1-33-16,1 33 15,65-33-15,-65 0 16,65-33-16,0 33 15</inkml:trace>
          <inkml:trace contextRef="#ctx0" brushRef="#br0" timeOffset="10569.3027">9316 618 0,'-32'33'16,"-98"32"-1,64-65 1,34 98-16,-33-98 16,65 65-16,32-65 46</inkml:trace>
          <inkml:trace contextRef="#ctx0" brushRef="#br0" timeOffset="10762.5127">9056 455 0,'0'-32'15,"98"32"-15,-33-65 0,0 65 16,33-65 0,-1 65-16,33-98 0,33 98 15,-32 0-15,-1 0 16,-98 0-16</inkml:trace>
          <inkml:trace contextRef="#ctx0" brushRef="#br0" timeOffset="11018.4219">10293 749 0,'33'65'63</inkml:trace>
          <inkml:trace contextRef="#ctx0" brushRef="#br0" timeOffset="12231.7223">10391 976 0,'0'-32'16,"0"-1"-1,98 33-15,-33-130 16,0 65-16,33 0 0,-1 0 15,1 0-15,0-1 16,-66 66-16,-32-65 16,-65 130 31,33-32-47,-34 32 15,66 0-15,-65-65 16,65 98-16,0-65 15,33-33 1,32 0 0,0 0-16,-65 65 47,0-33-32,0 33 1,65-65-16,33 0 15,-33 0 1,33 0-16,-33-32 16,33-33-16,-33 0 15,0 32-15,-65-65 16,0 1 0,-65 31-1,0 66 1,32 0-1,-32 66 1,65-1 0</inkml:trace>
        </inkml:traceGroup>
        <inkml:traceGroup>
          <inkml:annotationXML>
            <emma:emma xmlns:emma="http://www.w3.org/2003/04/emma" version="1.0">
              <emma:interpretation id="{F88CFBE3-51B2-42B1-BF63-F1EA62CF4EDC}" emma:medium="tactile" emma:mode="ink">
                <msink:context xmlns:msink="http://schemas.microsoft.com/ink/2010/main" type="inkWord" rotatedBoundingBox="15220,3327 16790,2964 16935,3592 15365,3955"/>
              </emma:interpretation>
            </emma:emma>
          </inkml:annotationXML>
          <inkml:trace contextRef="#ctx0" brushRef="#br0" timeOffset="13289.8974">12833-359 0,'65'0'31,"33"0"-15,32 0-16,33 0 16,0 0-16,-33-65 15,-32 65-15</inkml:trace>
          <inkml:trace contextRef="#ctx0" brushRef="#br0" timeOffset="13124.5929">12898-652 0,'0'-32'0,"66"32"16,-66-98-16,97 98 15,-97-98-15,65 98 16,-65-65-16,0 130 62,0-32-62,0 97 32,66-130-32,-66 33 0,32-33 15,-32 65 1,0 0 0,-98 0-1,66-65-15,32 98 16,-98-98-16,98 65 15,0-33 1,33-32 15</inkml:trace>
          <inkml:trace contextRef="#ctx0" brushRef="#br0" timeOffset="12673.5822">12019-456 0,'0'-33'0,"98"33"63,0 0-63,32 0 15,-32 0-15,-1 0 16</inkml:trace>
        </inkml:traceGroup>
        <inkml:traceGroup>
          <inkml:annotationXML>
            <emma:emma xmlns:emma="http://www.w3.org/2003/04/emma" version="1.0">
              <emma:interpretation id="{949D7D36-A92D-47F2-B87F-974E84C70F11}" emma:medium="tactile" emma:mode="ink">
                <msink:context xmlns:msink="http://schemas.microsoft.com/ink/2010/main" type="inkWord" rotatedBoundingBox="19230,2690 19819,2554 19894,2879 19305,3015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22657.1411">16350-1401 0,'65'0'16,"0"0"0,-32 0-1,32 0 1</inkml:trace>
          <inkml:trace contextRef="#ctx0" brushRef="#br0" timeOffset="22914.0427">16025-1108 0,'65'0'62,"0"0"-46,0 0 0,0 65-1</inkml:trace>
        </inkml:traceGroup>
        <inkml:traceGroup>
          <inkml:annotationXML>
            <emma:emma xmlns:emma="http://www.w3.org/2003/04/emma" version="1.0">
              <emma:interpretation id="{8B20E081-066F-4027-9E53-E5B9C1DFC795}" emma:medium="tactile" emma:mode="ink">
                <msink:context xmlns:msink="http://schemas.microsoft.com/ink/2010/main" type="inkWord" rotatedBoundingBox="22230,1353 23022,1170 23219,2025 22427,2208">
                  <msink:destinationLink direction="with" ref="{7729F874-2B4F-4B58-A308-9B1780A90D9F}"/>
                </msink:context>
              </emma:interpretation>
              <emma:one-of disjunction-type="recognition" id="oneOf3">
                <emma:interpretation id="interp3" emma:lang="" emma:confidence="0">
                  <emma:literal>1</emma:literal>
                </emma:interpretation>
                <emma:interpretation id="interp4" emma:lang="" emma:confidence="0">
                  <emma:literal>i</emma:literal>
                </emma:interpretation>
                <emma:interpretation id="interp5" emma:lang="" emma:confidence="0">
                  <emma:literal>t</emma:literal>
                </emma:interpretation>
                <emma:interpretation id="interp6" emma:lang="" emma:confidence="0">
                  <emma:literal>s</emma:literal>
                </emma:interpretation>
                <emma:interpretation id="interp7" emma:lang="" emma:confidence="0">
                  <emma:literal>I</emma:literal>
                </emma:interpretation>
              </emma:one-of>
            </emma:emma>
          </inkml:annotationXML>
          <inkml:trace contextRef="#ctx0" brushRef="#br0" timeOffset="24555.7864">19086-2182 0,'65'-98'93,"-33"33"-77,66 0-16,32-33 16,-32 33-16,0 32 15,-33-32-15,-33 65 16,-32-97-16,65 97 16,-65-66-1,0 132 32,-32-1-31,32 0-16,0-33 15,-65 34-15,65 31 16,0-32-16,-65 66 16,65-1-16,-33-32 15,33-33-15,0 0 16</inkml:trace>
        </inkml:traceGroup>
      </inkml:traceGroup>
    </inkml:traceGroup>
    <inkml:traceGroup>
      <inkml:annotationXML>
        <emma:emma xmlns:emma="http://www.w3.org/2003/04/emma" version="1.0">
          <emma:interpretation id="{C4231E4A-D8DE-4D89-AFC1-24EDA681FBF6}" emma:medium="tactile" emma:mode="ink">
            <msink:context xmlns:msink="http://schemas.microsoft.com/ink/2010/main" type="paragraph" rotatedBoundingBox="19963,3736 32110,2836 32235,4516 20088,5415" alignmentLevel="7"/>
          </emma:interpretation>
        </emma:emma>
      </inkml:annotationXML>
      <inkml:traceGroup>
        <inkml:annotationXML>
          <emma:emma xmlns:emma="http://www.w3.org/2003/04/emma" version="1.0">
            <emma:interpretation id="{D2226D88-3CAB-4126-A032-13D9D432EC59}" emma:medium="tactile" emma:mode="ink">
              <msink:context xmlns:msink="http://schemas.microsoft.com/ink/2010/main" type="line" rotatedBoundingBox="19963,3736 32110,2836 32235,4516 20088,5415"/>
            </emma:interpretation>
          </emma:emma>
        </inkml:annotationXML>
        <inkml:traceGroup>
          <inkml:annotationXML>
            <emma:emma xmlns:emma="http://www.w3.org/2003/04/emma" version="1.0">
              <emma:interpretation id="{6B933920-E21A-48AF-8855-6EFD143A2355}" emma:medium="tactile" emma:mode="ink">
                <msink:context xmlns:msink="http://schemas.microsoft.com/ink/2010/main" type="inkWord" rotatedBoundingBox="19985,4030 24623,3687 24701,4737 20063,5081"/>
              </emma:interpretation>
            </emma:emma>
          </inkml:annotationXML>
          <inkml:trace contextRef="#ctx0" brushRef="#br0" timeOffset="26941.0222">18402 749 0,'-65'0'16,"97"0"15</inkml:trace>
          <inkml:trace contextRef="#ctx0" brushRef="#br0" timeOffset="27747.3798">18565 846 0,'0'-65'47,"0"0"-47,32 32 16,66-64-16,0-1 0,32 0 15,-33 1-15,1-1 16,-33 98-16,-65-65 16,0 130 15,-32 0-31,-33 0 16,-1 65-16,1-32 15,65 0-15,-65 0 16,65-66-16,0 33 15,33-65-15,162 0 32,-97-32-32,-33-33 0,0 65 15,-65-33 1,65 33 15,-32 0 0,-33 65-31,130-65 16,0 0-16,1-65 16,-1 0-16,0-65 15,-32 32-15,-33 33 16,-65 0-16,0-1 16,0 34-1,-65 32-15,32 0 16,-32 0-16,33 0 15,-34 0-15,1 0 0,0 65 16,65 0 0,0 33-1</inkml:trace>
          <inkml:trace contextRef="#ctx0" brushRef="#br0" timeOffset="32867.8756">21235 651 0,'0'-33'31,"0"1"-15,0-66-1,98 98 17,-1 0-17</inkml:trace>
          <inkml:trace contextRef="#ctx0" brushRef="#br0" timeOffset="26507.1089">17588 65 0,'0'-65'31,"0"32"0,-65 33 32,-66 33-48,34-33-15,-1 130 16,33-65-16,-33 0 16,0 0-16,33-32 15,0 32-15,33 33 16,32-33-1,32-33 1,66-32-16,32 0 16,-32 0-1,32 0-15,0-97 0,33 31 16</inkml:trace>
          <inkml:trace contextRef="#ctx0" brushRef="#br0" timeOffset="26655.7477">17653 423 0,'-33'98'0,"-32"-98"15,0 130-15,0-65 16,0-32-16,65 32 16,-33 0-16,33-33 15,0 66 1,65-98-16,33 0 16,0 0-16,32 0 0</inkml:trace>
        </inkml:traceGroup>
        <inkml:traceGroup>
          <inkml:annotationXML>
            <emma:emma xmlns:emma="http://www.w3.org/2003/04/emma" version="1.0">
              <emma:interpretation id="{59A138B7-F619-47A5-80C8-6AF56F77205A}" emma:medium="tactile" emma:mode="ink">
                <msink:context xmlns:msink="http://schemas.microsoft.com/ink/2010/main" type="inkWord" rotatedBoundingBox="20769,4205 27575,3701 27646,4667 20840,5171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28953.5299">17555 488 0,'0'-33'16,"0"-64"-1,65 32 1,-65 32 0,0-32 15,-32 65 0,-33 32 0,65 34-15</inkml:trace>
          <inkml:trace contextRef="#ctx0" brushRef="#br0" timeOffset="33336.7587">22375-131 0,'-33'0'47,"-32"65"-47,0 33 15,32 0-15,-32-1 16,65-64-16,0 32 16,0-32-1,33-33 1,32 0-16,0 0 15,-33-33-15,34-32 0,-1 65 16,-65 65 15,-33 33-15,33 0-16,-98-1 16,98-64-16,-65 32 15,65 0-15,0-32 16,98-33 15</inkml:trace>
          <inkml:trace contextRef="#ctx0" brushRef="#br0" timeOffset="33591.1233">22928 293 0,'-32'65'47,"32"-33"-32,-33 33-15,33 1 16,0-34-1</inkml:trace>
          <inkml:trace contextRef="#ctx0" brushRef="#br0" timeOffset="33818.861">23254 358 0,'-33'65'32,"-32"0"-17,33 0-15,32-32 16,-98-33-16,98 97 16,0-162 30</inkml:trace>
          <inkml:trace contextRef="#ctx0" brushRef="#br0" timeOffset="34029.0022">22863 130 0,'0'-65'0,"33"65"16,64-65-16,587-66 31,-423 34-15,-33 97-16,-131 0 16,-32 0-16</inkml:trace>
        </inkml:traceGroup>
        <inkml:traceGroup>
          <inkml:annotationXML>
            <emma:emma xmlns:emma="http://www.w3.org/2003/04/emma" version="1.0">
              <emma:interpretation id="{0D523685-0222-4D82-AD5F-0A5C7B17F810}" emma:medium="tactile" emma:mode="ink">
                <msink:context xmlns:msink="http://schemas.microsoft.com/ink/2010/main" type="inkWord" rotatedBoundingBox="28104,3133 32110,2836 32235,4516 28228,4812"/>
              </emma:interpretation>
              <emma:one-of disjunction-type="recognition" id="oneOf5">
                <emma:interpretation id="interp9" emma:lang="" emma:confidence="0">
                  <emma:literal>0-1.</emma:literal>
                </emma:interpretation>
                <emma:interpretation id="interp10" emma:lang="" emma:confidence="0">
                  <emma:literal>ZA</emma:literal>
                </emma:interpretation>
                <emma:interpretation id="interp11" emma:lang="" emma:confidence="0">
                  <emma:literal>on.</emma:literal>
                </emma:interpretation>
                <emma:interpretation id="interp12" emma:lang="" emma:confidence="0">
                  <emma:literal>a.</emma:literal>
                </emma:interpretation>
                <emma:interpretation id="interp13" emma:lang="" emma:confidence="0">
                  <emma:literal>o.</emma:literal>
                </emma:interpretation>
              </emma:one-of>
            </emma:emma>
          </inkml:annotationXML>
          <inkml:trace contextRef="#ctx0" brushRef="#br0" timeOffset="34553.7954">24947 423 0,'0'-163'31,"65"196"0</inkml:trace>
          <inkml:trace contextRef="#ctx0" brushRef="#br0" timeOffset="35662.619">25208 455 0,'0'-32'15,"65"32"-15,-65-65 16,130 0-16,-65-1 16,33 1-16,-33 0 0,-65 33 15,98 32-15,-98-65 16,0 97 15,-33 1-31,-32 64 16,0 1-16,65 0 15,-65-1-15,65-64 16,0 32-16,32-65 16,-32 33-16,65-33 15,1 0-15,-1 0 16,-33 0-16,-32-65 15,65 65-15,-65 65 32,66 0-1,64 0-31,-33-65 16,1 0-16,32-65 15,33 0-15,-98 0 16,0-1-16,-65 1 15,66 0-15,-66 0 16,-66 65 0,34-65-16,-33 65 15,0 0-15,32 0 16,-32 0-16,32 0 0,33 32 16,-65-32-1,65 66-15</inkml:trace>
          <inkml:trace contextRef="#ctx0" brushRef="#br0" timeOffset="36030.422">26771-424 0,'0'-32'0,"293"32"63,-195 0-63,-1 0 0</inkml:trace>
          <inkml:trace contextRef="#ctx0" brushRef="#br0" timeOffset="36480.2288">27650-587 0,'33'-65'0,"-33"33"0,97-33 16,-32-1-16,0-31 15,1-1-15,-66 65 16,65 33-16,-65-65 16,0 130 15,0 33-31,0-33 15,-65 33-15,65 0 16,0-1-16,0-64 16,0 32-16,65-65 31,-65 33 0,-33-33-15,33 130-16,-65-65 15,65 0-15,0 0 16</inkml:trace>
          <inkml:trace contextRef="#ctx0" brushRef="#br0" timeOffset="36647.0828">27813-391 0,'65'0'32,"65"0"-32,66 0 15,32 0-15,-1 65 16,-64-65-16,-65 0 16</inkml:trace>
        </inkml:traceGroup>
      </inkml:traceGroup>
    </inkml:traceGroup>
    <inkml:traceGroup>
      <inkml:annotationXML>
        <emma:emma xmlns:emma="http://www.w3.org/2003/04/emma" version="1.0">
          <emma:interpretation id="{832C78F3-DAE0-4CA6-98BA-A67D7AE9EE4C}" emma:medium="tactile" emma:mode="ink">
            <msink:context xmlns:msink="http://schemas.microsoft.com/ink/2010/main" type="paragraph" rotatedBoundingBox="1982,7231 20191,5770 20380,8124 2171,958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8BACABC-42E1-44CB-A2C3-0AB7564B651D}" emma:medium="tactile" emma:mode="ink">
              <msink:context xmlns:msink="http://schemas.microsoft.com/ink/2010/main" type="line" rotatedBoundingBox="1982,7231 20191,5770 20380,8124 2171,9585"/>
            </emma:interpretation>
          </emma:emma>
        </inkml:annotationXML>
        <inkml:traceGroup>
          <inkml:annotationXML>
            <emma:emma xmlns:emma="http://www.w3.org/2003/04/emma" version="1.0">
              <emma:interpretation id="{6355197A-6708-4F66-80F9-CD0F6F4AC7EC}" emma:medium="tactile" emma:mode="ink">
                <msink:context xmlns:msink="http://schemas.microsoft.com/ink/2010/main" type="inkWord" rotatedBoundingBox="1982,7231 4808,7004 4938,8623 2112,8850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40577.005">-420 3223 0,'0'-65'63,"-33"98"-1,-32 65-62,0 64 0,-33 66 16,-65 33-16,33-33 15,0-33-15,65-97 16,65-66-16,97-32 47,1 0-47,0-97 15,0 32-15,-33 32 16,-33 33-16,-32-65 16,65 65-16,-65 32 31,0 1-31,-65 32 16,0 33-16,0 0 0,0-1 15,65-32 1,0 0-16,0-32 15,65-33-15</inkml:trace>
          <inkml:trace contextRef="#ctx0" brushRef="#br0" timeOffset="40851.92">36 3842 0,'0'65'32,"-66"0"-32,1 0 15,0 33-15,33 0 16,32 0-16,-98-1 15,98-64-15,0 32 16,0-32 0</inkml:trace>
          <inkml:trace contextRef="#ctx0" brushRef="#br0" timeOffset="41241.899">101 3679 0,'65'-65'0,"0"0"15,65 0-15,66 0 16,32 0-16,32-33 16,-32 33-16,-65 65 15,-33-65-15</inkml:trace>
          <inkml:trace contextRef="#ctx0" brushRef="#br0" timeOffset="41057.1545">394 4005 0,'-65'163'15,"65"-98"-15,-65 33 16,65-33-16,0-33 47,32-64-47</inkml:trace>
        </inkml:traceGroup>
        <inkml:traceGroup>
          <inkml:annotationXML>
            <emma:emma xmlns:emma="http://www.w3.org/2003/04/emma" version="1.0">
              <emma:interpretation id="{CF89382C-C85C-48B1-A376-105729A4EF98}" emma:medium="tactile" emma:mode="ink">
                <msink:context xmlns:msink="http://schemas.microsoft.com/ink/2010/main" type="inkWord" rotatedBoundingBox="5692,7300 7131,7185 7197,8000 5757,8115"/>
              </emma:interpretation>
              <emma:one-of disjunction-type="recognition" id="oneOf7">
                <emma:interpretation id="interp15" emma:lang="" emma:confidence="1">
                  <emma:literal/>
                </emma:interpretation>
              </emma:one-of>
            </emma:emma>
          </inkml:annotationXML>
          <inkml:trace contextRef="#ctx0" brushRef="#br0" timeOffset="42269.9675">3064 3321 0,'0'-65'15,"-65"65"17,0 0-32,0 65 15,-33 0-15,0 33 16,1 0-16,31-66 15,66 33-15,-32-65 16,32 65-16,0-32 16,65-33-16,0 0 15,-32 0-15,32 0 16,-33 0-16,-64 0 62,32 98-62,-65-98 16,65 65-16,32 0 31,33-65-31,1 0 16,31 0-16,1 0 16,-33-33-16,0 33 15,0 0-15,-32 0 47,32 65-16,0-65-31,0 0 16,66-97-16,31-1 16,-64 0-16,-33 1 15,-65 32-15,33 65 16,-98 0-1,32 32 1,-32-32-16,0 98 16,32-98-16,33 98 15,-65-98-15,65 32 16,65-32 0</inkml:trace>
        </inkml:traceGroup>
        <inkml:traceGroup>
          <inkml:annotationXML>
            <emma:emma xmlns:emma="http://www.w3.org/2003/04/emma" version="1.0">
              <emma:interpretation id="{D76C6D19-F02B-4EA4-A05A-941F1DD43819}" emma:medium="tactile" emma:mode="ink">
                <msink:context xmlns:msink="http://schemas.microsoft.com/ink/2010/main" type="inkWord" rotatedBoundingBox="8221,7333 11462,7073 11585,8605 8344,8865"/>
              </emma:interpretation>
              <emma:one-of disjunction-type="recognition" id="oneOf8">
                <emma:interpretation id="interp16" emma:lang="" emma:confidence="1">
                  <emma:literal/>
                </emma:interpretation>
              </emma:one-of>
            </emma:emma>
          </inkml:annotationXML>
          <inkml:trace contextRef="#ctx0" brushRef="#br0" timeOffset="46619.1326">5050 3940 0,'-32'0'16,"97"0"140,0 0-156,0 0 16,0 0-16,1 0 15,-34 0-15,33 0 0,-32 0 16,65 0-1,-131 65 17,-32-65-17</inkml:trace>
          <inkml:trace contextRef="#ctx0" brushRef="#br0" timeOffset="46847.0608">5083 4265 0,'65'0'63,"-32"0"-48,32 0-15,0 0 16,-32 66-16,32-66 16</inkml:trace>
          <inkml:trace contextRef="#ctx0" brushRef="#br0" timeOffset="47661.7262">7721 3126 0,'-65'0'0,"32"0"16,-97 0-1,32 65 1,0-65-16,33 98 15,33-98-15,32 32 0,-65-32 16,65 65-16,0-32 16,0 32-1,32-65 1,33 0 0,-65 65-16,65-65 15,-97 130 63,32-32-62,32-33 0,66-65-1</inkml:trace>
          <inkml:trace contextRef="#ctx0" brushRef="#br0" timeOffset="48825.2103">5702 3810 0,'-98'-98'16,"163"98"31,33 0-47,32 0 15,0 0-15,33 0 16,-33 32-16,-32-32 16,0 66-16,-33-66 15,-65 65-15,0 32 16,0-32-1,0-32-15,-65 32 16,-33 33-16,-32 0 16,-33 32-16,0-32 15,33-33-15,-33 0 16,66-65-16,-1 65 0,33-65 16,97 65 15,66-65-16,-33 0-15</inkml:trace>
          <inkml:trace contextRef="#ctx0" brushRef="#br0" timeOffset="49889.3703">7721 4103 0,'-65'65'0,"65"-33"16,32-32 15,33 0-15,33 0-16,-33 0 16,33-97-16,0-1 15,-1 0-15,-97 66 16,65 32-16,-130 0 31,33 0-31,-66 0 16,0 32-16,33 33 15,0 0-15,65 1 0,-33-34 16</inkml:trace>
        </inkml:traceGroup>
        <inkml:traceGroup>
          <inkml:annotationXML>
            <emma:emma xmlns:emma="http://www.w3.org/2003/04/emma" version="1.0">
              <emma:interpretation id="{008422CB-C164-48AF-B224-F3C446E67717}" emma:medium="tactile" emma:mode="ink">
                <msink:context xmlns:msink="http://schemas.microsoft.com/ink/2010/main" type="inkWord" rotatedBoundingBox="12562,7165 13258,7109 13297,7596 12602,7652"/>
              </emma:interpretation>
              <emma:one-of disjunction-type="recognition" id="oneOf9">
                <emma:interpretation id="interp17" emma:lang="" emma:confidence="1">
                  <emma:literal/>
                </emma:interpretation>
              </emma:one-of>
            </emma:emma>
          </inkml:annotationXML>
          <inkml:trace contextRef="#ctx0" brushRef="#br0" timeOffset="50347.7642">9349 3647 0,'33'-65'0,"32"65"16,-33-66-16,66 66 15,0 0-15,32-65 16,0 65-16,-32 0 16</inkml:trace>
          <inkml:trace contextRef="#ctx0" brushRef="#br0" timeOffset="50198.1746">9479 3191 0,'65'-33'31,"33"33"-15,-65 0-16,32-32 15,0 32-15,-33 0 16,-32 65-1</inkml:trace>
        </inkml:traceGroup>
        <inkml:traceGroup>
          <inkml:annotationXML>
            <emma:emma xmlns:emma="http://www.w3.org/2003/04/emma" version="1.0">
              <emma:interpretation id="{9E8DB68C-49C7-41D0-AB3B-B5148A6E1511}" emma:medium="tactile" emma:mode="ink">
                <msink:context xmlns:msink="http://schemas.microsoft.com/ink/2010/main" type="inkWord" rotatedBoundingBox="14900,6288 16424,6166 16606,8427 15082,8549"/>
              </emma:interpretation>
              <emma:one-of disjunction-type="recognition" id="oneOf10">
                <emma:interpretation id="interp18" emma:lang="" emma:confidence="1">
                  <emma:literal/>
                </emma:interpretation>
              </emma:one-of>
            </emma:emma>
          </inkml:annotationXML>
          <inkml:trace contextRef="#ctx0" brushRef="#br0" timeOffset="70595.1736">11726 3256 0,'98'-65'47,"-33"65"-31,98-98-16,-66 98 15,34-98-15,-1 98 16,-32-65-16,-1 65 15,-32 0-15,1 0 16,-34 0 0</inkml:trace>
          <inkml:trace contextRef="#ctx0" brushRef="#br0" timeOffset="70285.7991">11759 2963 0,'0'-33'16,"0"1"15,65-33-16,-65 32 1,32-32 0,-32 0-1,66-33 1,-1 33 0,0-33-1,0 1-15,-65 31 31,65 99 94,-65 65-109,0-66-16,0 66 16,0 0-16,-33-1 0,33-64 15,0 32 1,0-32-16,0 32 0,0 0 16,0-33-16</inkml:trace>
          <inkml:trace contextRef="#ctx0" brushRef="#br0" timeOffset="71675.1874">12377 3647 0,'0'-65'31,"-32"65"-15,-33-33-1,32 33 1,-32 0 0,0 33-1,32 32-15,-32 0 16,0 33-16,65-66 15,-98 33-15,98 65 16,0-64 0,66-1-1,-1-65-15,0 0 16,32 0-16,1 0 16,-65-65-16,-33-1 15,97 66-15,-97-32 0,-32 64 47,32 34-31,-65-1-16,65-33 15,0 33-15,0 1 16,0-34-16,0 33 16,32-65-16,-32 65 15,131-65-15,-99 0 16</inkml:trace>
          <inkml:trace contextRef="#ctx0" brushRef="#br0" timeOffset="72063.8742">13257 3289 0,'0'-66'16,"0"99"31</inkml:trace>
        </inkml:traceGroup>
        <inkml:traceGroup>
          <inkml:annotationXML>
            <emma:emma xmlns:emma="http://www.w3.org/2003/04/emma" version="1.0">
              <emma:interpretation id="{913EB42E-EBCF-4450-83AF-C98E9153D027}" emma:medium="tactile" emma:mode="ink">
                <msink:context xmlns:msink="http://schemas.microsoft.com/ink/2010/main" type="inkWord" rotatedBoundingBox="17232,6217 20207,5979 20314,7306 17338,7545"/>
              </emma:interpretation>
              <emma:one-of disjunction-type="recognition" id="oneOf11">
                <emma:interpretation id="interp19" emma:lang="" emma:confidence="1">
                  <emma:literal/>
                </emma:interpretation>
              </emma:one-of>
            </emma:emma>
          </inkml:annotationXML>
          <inkml:trace contextRef="#ctx0" brushRef="#br0" timeOffset="72881.1562">14071 3354 0,'0'-33'31,"65"-65"-15,-65 66-16,98-33 15,-33 0-15,-65-1 16,97 1-16,-64 0 16,-66 130 46,33 0-46,0-32-16,-65 32 15,65 0-15,0-32 16,0 32 0,98-65-16,-33 0 15,-32-33 1,32 33 31,-65 33-47,65-33 15,-65 33-15,98-33 16,-1 0-16,1 0 16,293-163 15,-228 32-15,-163 66-1,-98 65 1,65 0-16,-64-65 15,31 65-15,34 0 16,-66 0 0,98 33-1</inkml:trace>
          <inkml:trace contextRef="#ctx0" brushRef="#br0" timeOffset="73533.8121">15536 2312 0,'33'-33'16,"32"33"-1,33 0-15,-33 0 16,32 0-16,1 0 16,-33 0-16,0 0 15</inkml:trace>
          <inkml:trace contextRef="#ctx0" brushRef="#br0" timeOffset="76707.0564">16936 2149 0,'0'-65'32,"0"32"-1,0-32 0,-65 65 0,0 0-15,0 33 0,-33 32-1,98-33 1,0 33 15,131-65 0,-66 0-31,-33 0 16,66-32 0,-98 97 31,-65 0-47,0 33 0,32-33 15,33 33-15,-98-1 16,98 1-16,0 0 15,0 32-15,0-65 16</inkml:trace>
          <inkml:trace contextRef="#ctx0" brushRef="#br0" timeOffset="77816.3584">14722 3126 0,'0'65'16,"0"33"-1,0-66 1,0 33-16,33-65 15</inkml:trace>
          <inkml:trace contextRef="#ctx0" brushRef="#br0" timeOffset="79984.3461">14950 3028 0,'-65'0'78,"32"0"16,-32 0-63,0 0 16,65 65 15,-33-65-62,-32 65 47,65-32-16,0 32 1,0 0-1,0-32 0,33-33-31,-33 65 16,65-65-16,0 65 15</inkml:trace>
        </inkml:traceGroup>
      </inkml:traceGroup>
    </inkml:traceGroup>
    <inkml:traceGroup>
      <inkml:annotationXML>
        <emma:emma xmlns:emma="http://www.w3.org/2003/04/emma" version="1.0">
          <emma:interpretation id="{6628403D-5DEF-448E-8A45-542EE4FFD90F}" emma:medium="tactile" emma:mode="ink">
            <msink:context xmlns:msink="http://schemas.microsoft.com/ink/2010/main" type="paragraph" rotatedBoundingBox="11360,9935 30904,7966 31168,10587 11624,12557" alignmentLevel="5"/>
          </emma:interpretation>
        </emma:emma>
      </inkml:annotationXML>
      <inkml:traceGroup>
        <inkml:annotationXML>
          <emma:emma xmlns:emma="http://www.w3.org/2003/04/emma" version="1.0">
            <emma:interpretation id="{3A6C93CA-50C9-497F-ACE3-2E3BFF938EF9}" emma:medium="tactile" emma:mode="ink">
              <msink:context xmlns:msink="http://schemas.microsoft.com/ink/2010/main" type="inkBullet" rotatedBoundingBox="11417,10502 13158,10327 13253,11266 11512,11441"/>
            </emma:interpretation>
          </emma:emma>
        </inkml:annotationXML>
        <inkml:trace contextRef="#ctx0" brushRef="#br0" timeOffset="209143.5611">8926 7001 0,'0'-98'16,"0"33"0,0-33-1,-33 98-15,33-97 0,-65 31 32,0 1-17,32 65-15,33-65 16,-65 65-1,-33 33 1,33 32 0,0 0-16,-33 0 15,33-32-15,0 32 16,65 33 0,0-33-1,33-65-15,32 65 16,0-65-16,33 65 0,32-65 15,0 0-15,-32 0 16,32 0-16,0-33 16,-32 33-16,-65 0 15,-33-32-15,65 32 16</inkml:trace>
        <inkml:trace contextRef="#ctx0" brushRef="#br0" timeOffset="209655.2418">9609 7261 0,'66'0'15,"-1"0"1,0 0-16,130 0 31</inkml:trace>
        <inkml:trace contextRef="#ctx0" brushRef="#br0" timeOffset="209467.3823">9675 7099 0,'32'0'78</inkml:trace>
      </inkml:traceGroup>
      <inkml:traceGroup>
        <inkml:annotationXML>
          <emma:emma xmlns:emma="http://www.w3.org/2003/04/emma" version="1.0">
            <emma:interpretation id="{628FBD61-CA37-4B09-A17E-990DB69A653E}" emma:medium="tactile" emma:mode="ink">
              <msink:context xmlns:msink="http://schemas.microsoft.com/ink/2010/main" type="line" rotatedBoundingBox="15506,9518 30904,7966 31168,10587 15771,12139"/>
            </emma:interpretation>
          </emma:emma>
        </inkml:annotationXML>
        <inkml:traceGroup>
          <inkml:annotationXML>
            <emma:emma xmlns:emma="http://www.w3.org/2003/04/emma" version="1.0">
              <emma:interpretation id="{C1C9B714-2345-459C-8919-11419398D516}" emma:medium="tactile" emma:mode="ink">
                <msink:context xmlns:msink="http://schemas.microsoft.com/ink/2010/main" type="inkWord" rotatedBoundingBox="15506,9518 17583,9308 17847,11930 15771,12139"/>
              </emma:interpretation>
              <emma:one-of disjunction-type="recognition" id="oneOf12">
                <emma:interpretation id="interp20" emma:lang="" emma:confidence="1">
                  <emma:literal/>
                </emma:interpretation>
              </emma:one-of>
            </emma:emma>
          </inkml:annotationXML>
          <inkml:trace contextRef="#ctx0" brushRef="#br0" timeOffset="211170.0263">12573 5568 0,'-98'0'15,"98"65"1,-65-65-16,65 98 16,-33-98-16,33 98 15,-65-33-15,65-33 16,0 33-16,0-32 15,0 32-15,65-65 32,-32 0-32,32 0 0,33 0 15,-1-65-15,-31 0 16,31 0-16,-32 32 16,1-32-16,-66 0 15,65 0-15,-65 32 16,0-32-16,0 0 15,0 32 1,-33 33 0,-293 163 15</inkml:trace>
          <inkml:trace contextRef="#ctx0" brushRef="#br0" timeOffset="212594.0464">12573 6773 0,'130'0'0,"-32"0"16,-1 0-16,34-65 16,32 65-16,32 0 15,-32 0-15,0 0 16,-1 0-16,-31-65 15,-1 65-15,-32 0 16,-66-66-16</inkml:trace>
          <inkml:trace contextRef="#ctx0" brushRef="#br0" timeOffset="211582.5656">13289 6317 0,'0'65'16,"-65"0"-16,65-32 15,-65 32-15,65 0 16,0-32-16,0 32 15,0-33-15</inkml:trace>
          <inkml:trace contextRef="#ctx0" brushRef="#br0" timeOffset="213192.902">13973 7261 0,'-65'-32'16,"-33"32"-1,-32 0 1,97 0-16,-32 65 16,0-65-16,65 98 0,-65-98 15,65 65 1,65 32-16,33-97 16,0 0-16,-1 0 15,1 0-15,0 0 16,-33-32-16,-33 32 15,-32 65 32,-97 0-31,97 0-16,-66-32 16,66 32-16,0 0 15,0-32-15,33-33 16,0 65-16,32-65 15</inkml:trace>
          <inkml:trace contextRef="#ctx0" brushRef="#br0" timeOffset="213719.6454">14462 7261 0,'0'-32'15</inkml:trace>
          <inkml:trace contextRef="#ctx0" brushRef="#br0" timeOffset="303933.5661">13745 6056 0,'0'-32'156,"33"32"-140,32-98-16,0 33 16,-33 65-16,34-130 15,-1 97-15,0-32 16,-65 0-16,98 0 15,-33 0 1,-65 0 0,0-1 46,32 66-31,-32 66 94,-65 64-109,65-65 0,-98 0-16,98-32 0,-65 32 15,65 0-15,-65 33 16,65-33 0,0 0-1,0-33-15,-65 34 16</inkml:trace>
        </inkml:traceGroup>
        <inkml:traceGroup>
          <inkml:annotationXML>
            <emma:emma xmlns:emma="http://www.w3.org/2003/04/emma" version="1.0">
              <emma:interpretation id="{87366F33-60ED-4A66-9243-29665BCF586E}" emma:medium="tactile" emma:mode="ink">
                <msink:context xmlns:msink="http://schemas.microsoft.com/ink/2010/main" type="inkWord" rotatedBoundingBox="18389,9783 20053,9615 20171,10792 18507,10959"/>
              </emma:interpretation>
              <emma:one-of disjunction-type="recognition" id="oneOf13">
                <emma:interpretation id="interp21" emma:lang="" emma:confidence="1">
                  <emma:literal/>
                </emma:interpretation>
              </emma:one-of>
            </emma:emma>
          </inkml:annotationXML>
          <inkml:trace contextRef="#ctx0" brushRef="#br0" timeOffset="215060.222">15210 6512 0,'66'-65'62,"-1"0"-46,32 0-16,34-33 0,-1 33 16,-32 0-16,-1 0 15,-64 32-15,32-64 16,-98 162 31,1 0-47,-33 65 15,0 33-15,-33-33 16,33 0-16,65 1 16,0-66-16,0 0 15,98-65 1,-1 0-16,1 0 15,-66-33 1,34 33-16,-66-65 0,32 65 16,33 33 31,33 32-32,-33-65-15,-32 0 16,64 0-16,1-33 15,0-32-15,-33 33 16,0-33-16,-65-1 16,0 34-16,0-66 15,-98 33 1,66 65-16,-33 0 16,-1 0-1,66 65 1</inkml:trace>
          <inkml:trace contextRef="#ctx0" brushRef="#br0" timeOffset="215563.3385">16155 5698 0,'98'-32'0,"-33"32"16,-33 0-16,66 0 15,0 0-15,-33 0 16,32 0-16,1 0 15</inkml:trace>
        </inkml:traceGroup>
        <inkml:traceGroup>
          <inkml:annotationXML>
            <emma:emma xmlns:emma="http://www.w3.org/2003/04/emma" version="1.0">
              <emma:interpretation id="{08B18CAD-406C-4700-A7D3-7A3059CFB55E}" emma:medium="tactile" emma:mode="ink">
                <msink:context xmlns:msink="http://schemas.microsoft.com/ink/2010/main" type="inkWord" rotatedBoundingBox="21094,9345 21413,9313 21476,9932 21156,9964"/>
              </emma:interpretation>
            </emma:emma>
          </inkml:annotationXML>
          <inkml:trace contextRef="#ctx0" brushRef="#br0" timeOffset="216358.7774">18011 5340 0,'-65'0'0,"-33"0"15,98 65 16,33-65-15,32 65-16,0-65 16,0 0-16,0 0 15,-65-32-15,33 32 16,-98 32 31,0 33-47,-1 1 15,1-34-15,65 66 0,0 0 16,0-33-16,0 0 16</inkml:trace>
        </inkml:traceGroup>
        <inkml:traceGroup>
          <inkml:annotationXML>
            <emma:emma xmlns:emma="http://www.w3.org/2003/04/emma" version="1.0">
              <emma:interpretation id="{A607BC60-2F58-4CA7-B30A-716205D7328F}" emma:medium="tactile" emma:mode="ink">
                <msink:context xmlns:msink="http://schemas.microsoft.com/ink/2010/main" type="inkWord" rotatedBoundingBox="23025,9540 23756,9466 23799,9886 23067,9960"/>
              </emma:interpretation>
              <emma:one-of disjunction-type="recognition" id="oneOf14">
                <emma:interpretation id="interp22" emma:lang="" emma:confidence="1">
                  <emma:literal/>
                </emma:interpretation>
              </emma:one-of>
            </emma:emma>
          </inkml:annotationXML>
          <inkml:trace contextRef="#ctx0" brushRef="#br0" timeOffset="217369.5314">19867 5666 0,'0'-65'31,"0"32"-15,130 33-16,-32-65 15,0 65-15,-33 0 16,33 0-16,-33 0 15,-33 0-15,33 98 32,-65-33-32,-65 0 15,0-65-15</inkml:trace>
          <inkml:trace contextRef="#ctx0" brushRef="#br0" timeOffset="217520.9467">19802 5829 0,'65'0'16,"33"0"0,-33 0-16,33 0 15,32 0-15,-65 0 16,33 0-16,-98 65 16</inkml:trace>
        </inkml:traceGroup>
        <inkml:traceGroup>
          <inkml:annotationXML>
            <emma:emma xmlns:emma="http://www.w3.org/2003/04/emma" version="1.0">
              <emma:interpretation id="{4B73D2DD-6860-483C-8FAF-C002D6D5F6FF}" emma:medium="tactile" emma:mode="ink">
                <msink:context xmlns:msink="http://schemas.microsoft.com/ink/2010/main" type="inkWord" rotatedBoundingBox="25046,9201 26473,9057 26578,10099 25151,10243"/>
              </emma:interpretation>
              <emma:one-of disjunction-type="recognition" id="oneOf15">
                <emma:interpretation id="interp23" emma:lang="" emma:confidence="0">
                  <emma:literal>10</emma:literal>
                </emma:interpretation>
                <emma:interpretation id="interp24" emma:lang="" emma:confidence="0">
                  <emma:literal>to</emma:literal>
                </emma:interpretation>
                <emma:interpretation id="interp25" emma:lang="" emma:confidence="0">
                  <emma:literal>To</emma:literal>
                </emma:interpretation>
                <emma:interpretation id="interp26" emma:lang="" emma:confidence="0">
                  <emma:literal>je</emma:literal>
                </emma:interpretation>
                <emma:interpretation id="interp27" emma:lang="" emma:confidence="0">
                  <emma:literal>po</emma:literal>
                </emma:interpretation>
              </emma:one-of>
            </emma:emma>
          </inkml:annotationXML>
          <inkml:trace contextRef="#ctx0" brushRef="#br0" timeOffset="307210.1545">21951 5796 0,'-32'0'0,"-33"0"47,65-33-32,0 1 32,32 32-47,33-98 16,33 98-1,0-98-15,-1 33 16,1 0-16,-33 0 16,0 65-16,0-98 0,33 33 15,-98 0 16,0 130 16,-98 33-31,1 0-16,32-33 16,-33 65-16,33 33 15,-65-33-15,130-32 16,-66-33-16,66 33 15,0-33-15,0-33 16</inkml:trace>
          <inkml:trace contextRef="#ctx0" brushRef="#br0" timeOffset="307616.6456">22570 6056 0,'-33'0'16,"33"33"-1,0 32 16,98-65-15,0 0-16,32-32 16,-32 32-16,-1-98 15,1 33-15,-33 0 16,-65 32-16,65 33 16,-65-98-16,0 33 15,-32 65 1,32-65-16,-98 65 15,33 0-15,-33 33 32,98 32-32,-65 33 0</inkml:trace>
          <inkml:trace contextRef="#ctx0" brushRef="#br0" timeOffset="232721.9539">23221 6089 0,'0'-65'16,"0"97"31</inkml:trace>
        </inkml:traceGroup>
        <inkml:traceGroup>
          <inkml:annotationXML>
            <emma:emma xmlns:emma="http://www.w3.org/2003/04/emma" version="1.0">
              <emma:interpretation id="{1542529F-BA5F-4223-BEE9-7769550D5C76}" emma:medium="tactile" emma:mode="ink">
                <msink:context xmlns:msink="http://schemas.microsoft.com/ink/2010/main" type="inkWord" rotatedBoundingBox="27302,8746 30946,8379 31098,9886 27454,10253"/>
              </emma:interpretation>
              <emma:one-of disjunction-type="recognition" id="oneOf16">
                <emma:interpretation id="interp28" emma:lang="" emma:confidence="1">
                  <emma:literal/>
                </emma:interpretation>
              </emma:one-of>
            </emma:emma>
          </inkml:annotationXML>
          <inkml:trace contextRef="#ctx0" brushRef="#br0" timeOffset="246939.245">25566 4754 0,'0'-65'0,"0"0"31,0 32 0,32 33-15,99 0 0,-99 0-16,33 0 15,1 33-15,-66-1 16,65-32-16,-65 65 15</inkml:trace>
          <inkml:trace contextRef="#ctx0" brushRef="#br0" timeOffset="247329.9288">26575 4754 0,'33'0'15,"32"0"1,-65-65-16,130 65 16,-97-65-16,32 65 15,0-33-15,-32 33 16,-33-65-16,97 65 0,-97-65 15,66 65 1,-66-33-16,-33 164 63,33-66-63,-65 0 15,65-33-15,0 33 16,0 33-1,0-65 1</inkml:trace>
          <inkml:trace contextRef="#ctx0" brushRef="#br0" timeOffset="247794.458">27324 4754 0,'33'-65'0,"65"0"16,-1 0-1,-32 65-15,-32 0 16,-33 32 31,-65 33-31,0-65-1,65 98-15,-98-98 16,98 65-16,0-32 31,33 32-15,64-65-1,-32 0-15,-32 0 16,32 0-16,-32 0 16,-33 65-1</inkml:trace>
          <inkml:trace contextRef="#ctx0" brushRef="#br0" timeOffset="233906.643">24166 5894 0,'0'-33'0,"0"1"15,0-66 1,65 98-1,0-98-15,33 98 16,-1-98-16,1 98 16,0-97-16,-66 97 15,33-98-15,33 65 32,-196 131 14,1 0-30,-1 0-16,33-33 16,65 32-16,-65-31 15,65 31 1,32-97-16,33 33 16,-32 32 62,32 0-78,65 0 31,-65-65-31,1 0 0,31 0 16,1 0-16,-65 0 15,32-65-15,0 0 16,0-65-16,-65 32 15,65 0-15,-65 1 16,0 31-16,0 34 16,0-33-16,-33 65 15,1 0 1,-66 0 0,33 97-16,0 1 15</inkml:trace>
        </inkml:traceGroup>
      </inkml:traceGroup>
    </inkml:traceGroup>
    <inkml:traceGroup>
      <inkml:annotationXML>
        <emma:emma xmlns:emma="http://www.w3.org/2003/04/emma" version="1.0">
          <emma:interpretation id="{C8560A34-2914-4989-86CC-39CB22CE4234}" emma:medium="tactile" emma:mode="ink">
            <msink:context xmlns:msink="http://schemas.microsoft.com/ink/2010/main" type="paragraph" rotatedBoundingBox="581,13593 14884,14275 14841,15176 538,144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16012F-FCCE-4F6D-9CBA-4239AAADF2F6}" emma:medium="tactile" emma:mode="ink">
              <msink:context xmlns:msink="http://schemas.microsoft.com/ink/2010/main" type="inkBullet" rotatedBoundingBox="553,14193 618,14197 617,14213 552,14210"/>
            </emma:interpretation>
            <emma:one-of disjunction-type="recognition" id="oneOf17">
              <emma:interpretation id="interp29" emma:lang="" emma:confidence="0">
                <emma:literal>•</emma:literal>
              </emma:interpretation>
            </emma:one-of>
          </emma:emma>
        </inkml:annotationXML>
        <inkml:trace contextRef="#ctx0" brushRef="#br0" timeOffset="-96381.7231">-2700 10192 0,'65'0'47</inkml:trace>
      </inkml:traceGroup>
      <inkml:traceGroup>
        <inkml:annotationXML>
          <emma:emma xmlns:emma="http://www.w3.org/2003/04/emma" version="1.0">
            <emma:interpretation id="{A99743D2-9661-458A-A764-BC338B7F1D8B}" emma:medium="tactile" emma:mode="ink">
              <msink:context xmlns:msink="http://schemas.microsoft.com/ink/2010/main" type="line" rotatedBoundingBox="1997,13661 14884,14275 14841,15176 1954,14562"/>
            </emma:interpretation>
          </emma:emma>
        </inkml:annotationXML>
        <inkml:traceGroup>
          <inkml:annotationXML>
            <emma:emma xmlns:emma="http://www.w3.org/2003/04/emma" version="1.0">
              <emma:interpretation id="{D84F3466-AB7B-42B5-AC9E-4E8E19778BF1}" emma:medium="tactile" emma:mode="ink">
                <msink:context xmlns:msink="http://schemas.microsoft.com/ink/2010/main" type="inkWord" rotatedBoundingBox="1986,13900 2051,13904 2049,13940 1984,13936"/>
              </emma:interpretation>
            </emma:emma>
          </inkml:annotationXML>
          <inkml:trace contextRef="#ctx0" brushRef="#br0" timeOffset="-94702.3797">-1267 9932 0,'0'-33'0,"65"33"62</inkml:trace>
        </inkml:traceGroup>
        <inkml:traceGroup>
          <inkml:annotationXML>
            <emma:emma xmlns:emma="http://www.w3.org/2003/04/emma" version="1.0">
              <emma:interpretation id="{2FEDB15E-5ECB-46FF-B2DF-1507B640ADCA}" emma:medium="tactile" emma:mode="ink">
                <msink:context xmlns:msink="http://schemas.microsoft.com/ink/2010/main" type="inkWord" rotatedBoundingBox="12802,14175 13937,14230 13926,14445 12792,14391"/>
              </emma:interpretation>
              <emma:one-of disjunction-type="recognition" id="oneOf18">
                <emma:interpretation id="interp30" emma:lang="" emma:confidence="0">
                  <emma:literal>“</emma:literal>
                </emma:interpretation>
                <emma:interpretation id="interp31" emma:lang="" emma:confidence="0">
                  <emma:literal>Ú</emma:literal>
                </emma:interpretation>
                <emma:interpretation id="interp32" emma:lang="" emma:confidence="0">
                  <emma:literal>4</emma:literal>
                </emma:interpretation>
                <emma:interpretation id="interp33" emma:lang="" emma:confidence="0">
                  <emma:literal>Í</emma:literal>
                </emma:interpretation>
                <emma:interpretation id="interp34" emma:lang="" emma:confidence="0">
                  <emma:literal>ú</emma:literal>
                </emma:interpretation>
              </emma:one-of>
            </emma:emma>
          </inkml:annotationXML>
          <inkml:trace contextRef="#ctx0" brushRef="#br0" timeOffset="-419236.403">9544 10387 0,'0'-65'32,"0"33"46,33 32-63,32 0 1,0 0-16,0 0 16,-32 0-16,65-65 15,-1 65-15,-32 0 16,33 0-16,0 0 15,-66 0-15,33 0 16,-32 0-16,32 0 16,0 0-16,0 0 15,33 0 17,-163 65 77</inkml:trace>
        </inkml:traceGroup>
        <inkml:traceGroup>
          <inkml:annotationXML>
            <emma:emma xmlns:emma="http://www.w3.org/2003/04/emma" version="1.0">
              <emma:interpretation id="{F8A17C4E-616D-4FCC-86A5-80E88833EDD4}" emma:medium="tactile" emma:mode="ink">
                <msink:context xmlns:msink="http://schemas.microsoft.com/ink/2010/main" type="inkWord" rotatedBoundingBox="14784,14783 14859,14786 14841,15176 14765,15173">
                  <msink:destinationLink direction="from" ref="{65B221C4-BD57-4B0C-9B09-59A6FA905F18}"/>
                </msink:context>
              </emma:interpretation>
            </emma:emma>
          </inkml:annotationXML>
          <inkml:trace contextRef="#ctx0" brushRef="#br0" timeOffset="-418144.3993">11596 11006 0,'0'-65'94,"-33"0"78,33 32-157,-32 33 1,32-65 15,0 98 32,0-1-48,0 66 1,0 0-16,0-33 16,0 0-16</inkml:trace>
        </inkml:traceGroup>
      </inkml:traceGroup>
    </inkml:traceGroup>
    <inkml:traceGroup>
      <inkml:annotationXML>
        <emma:emma xmlns:emma="http://www.w3.org/2003/04/emma" version="1.0">
          <emma:interpretation id="{240ACF8E-FD84-46F7-9B14-04C81D5ECE5E}" emma:medium="tactile" emma:mode="ink">
            <msink:context xmlns:msink="http://schemas.microsoft.com/ink/2010/main" type="paragraph" rotatedBoundingBox="376,16096 27027,14329 27235,17472 584,192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7E232E-97E3-4854-980E-E0CFE4AE3B6C}" emma:medium="tactile" emma:mode="ink">
              <msink:context xmlns:msink="http://schemas.microsoft.com/ink/2010/main" type="line" rotatedBoundingBox="376,16096 27027,14329 27235,17472 584,19239"/>
            </emma:interpretation>
          </emma:emma>
        </inkml:annotationXML>
        <inkml:traceGroup>
          <inkml:annotationXML>
            <emma:emma xmlns:emma="http://www.w3.org/2003/04/emma" version="1.0">
              <emma:interpretation id="{F89F8B65-E26B-4DC3-AAD4-0B4EFCC5A839}" emma:medium="tactile" emma:mode="ink">
                <msink:context xmlns:msink="http://schemas.microsoft.com/ink/2010/main" type="inkWord" rotatedBoundingBox="14777,15141 17353,14970 17465,16656 14889,16826"/>
              </emma:interpretation>
              <emma:one-of disjunction-type="recognition" id="oneOf19">
                <emma:interpretation id="interp35" emma:lang="" emma:confidence="0">
                  <emma:literal>É</emma:literal>
                </emma:interpretation>
                <emma:interpretation id="interp36" emma:lang="" emma:confidence="0">
                  <emma:literal>E</emma:literal>
                </emma:interpretation>
                <emma:interpretation id="interp37" emma:lang="" emma:confidence="0">
                  <emma:literal>£</emma:literal>
                </emma:interpretation>
                <emma:interpretation id="interp38" emma:lang="" emma:confidence="0">
                  <emma:literal>Ě</emma:literal>
                </emma:interpretation>
                <emma:interpretation id="interp39" emma:lang="" emma:confidence="0">
                  <emma:literal>f</emma:literal>
                </emma:interpretation>
              </emma:one-of>
            </emma:emma>
          </inkml:annotationXML>
          <inkml:trace contextRef="#ctx0" brushRef="#br0" timeOffset="-420700.967">11531 11136 0,'0'33'15,"0"32"1,65-32 0,-65 32-1,32-65-15,-32 98 16</inkml:trace>
          <inkml:trace contextRef="#ctx0" brushRef="#br0" timeOffset="-378097.6338">13713 12569 0,'97'0'47,"-97"-32"-47,98 32 16,-33 0-1,-65-33-15,65 33 16</inkml:trace>
          <inkml:trace contextRef="#ctx0" brushRef="#br0" timeOffset="-378375.6855">13875 12113 0,'65'0'16,"-32"0"-1,32 0 16,0 0-15,-32 0 0</inkml:trace>
          <inkml:trace contextRef="#ctx0" brushRef="#br0" timeOffset="-378607.7171">14168 11983 0,'-65'98'16,"65"-66"-16,-65 66 16,65 0-16,-65-33 15,65 33-15,0-1 16,0-64-16,0 32 15</inkml:trace>
        </inkml:traceGroup>
        <inkml:traceGroup>
          <inkml:annotationXML>
            <emma:emma xmlns:emma="http://www.w3.org/2003/04/emma" version="1.0">
              <emma:interpretation id="{FF1F9093-5796-4615-8B8F-38DB24A759D9}" emma:medium="tactile" emma:mode="ink">
                <msink:context xmlns:msink="http://schemas.microsoft.com/ink/2010/main" type="inkWord" rotatedBoundingBox="17409,15806 24873,15311 24974,16842 17511,17337"/>
              </emma:interpretation>
              <emma:one-of disjunction-type="recognition" id="oneOf20">
                <emma:interpretation id="interp40" emma:lang="" emma:confidence="0">
                  <emma:literal>9.205.</emma:literal>
                </emma:interpretation>
                <emma:interpretation id="interp41" emma:lang="" emma:confidence="0">
                  <emma:literal>9205.</emma:literal>
                </emma:interpretation>
                <emma:interpretation id="interp42" emma:lang="" emma:confidence="0">
                  <emma:literal>9.2005.</emma:literal>
                </emma:interpretation>
                <emma:interpretation id="interp43" emma:lang="" emma:confidence="0">
                  <emma:literal>92005.</emma:literal>
                </emma:interpretation>
                <emma:interpretation id="interp44" emma:lang="" emma:confidence="0">
                  <emma:literal>9.2055.</emma:literal>
                </emma:interpretation>
              </emma:one-of>
            </emma:emma>
          </inkml:annotationXML>
          <inkml:trace contextRef="#ctx0" brushRef="#br0" timeOffset="-379995.8253">15015 12406 0,'0'-32'31,"33"32"-31,-33-33 16,65 33-16,-65-65 16,65-32-1,-65 31 1,65 1-16,-65 0 15,33 0-15,-33 32 16,65-64 0,-65 32-1,0 130 32,0 0-47,0 0 16,0 33-16,-65 32 0,65 0 15,-66 0-15,66 1 16,0-66-16,0 33 16,0-66-16,0 33 15</inkml:trace>
          <inkml:trace contextRef="#ctx0" brushRef="#br0" timeOffset="-379351.8125">15504 12732 0,'32'-65'31,"-32"32"-15,65-64 0,-65-1-1,0 33 1,0 32-16,0-32 16,0 33-16,0-33 15,65-1-15,-65 34 16,0-33-16,98 65 15,-98-65-15,98 65 47,-98 32-31,65 33-16,-65-32 16,0 32-16,0 33 15,0-33-15,0 0 16,0 0-16,0-32 15,0 32 17,32-65-17,-32 32 1,-32-32 0</inkml:trace>
          <inkml:trace contextRef="#ctx0" brushRef="#br0" timeOffset="-379162.0441">15699 12406 0,'65'0'0,"0"0"15,33-65 1,-66 65-1,34 0 1,-66 33-16</inkml:trace>
          <inkml:trace contextRef="#ctx0" brushRef="#br0" timeOffset="-377640.9449">14201 12472 0,'65'0'15,"0"-33"-15,0 33 16,-32 0-16,32-65 15,0 65-15,-32 0 16,64 0 0,-97 32-16,-32-32 0</inkml:trace>
          <inkml:trace contextRef="#ctx0" brushRef="#br0" timeOffset="-377792.5165">14331 12374 0,'65'0'16,"-32"-33"0,32 33-1,-130 33 16,32-33-15</inkml:trace>
          <inkml:trace contextRef="#ctx0" brushRef="#br0" timeOffset="-254349.8393">19086 12309 0,'-33'0'203,"33"-33"-172,33-64 47,-1 97-62,-32 32 906,-32 66-907,-1-33-15,-32 33 16,0-1-16,0 1 16,65-65-16,-98 32 0,33 32 15,65-32 1,-33-65-1,33 33 48,33-33-63,32 0 16</inkml:trace>
          <inkml:trace contextRef="#ctx0" brushRef="#br0" timeOffset="-253479.3833">18499 12309 0,'-65'0'16,"65"-33"-1,-32 33 1,97-65 15,944-65 32,-976 130-48,32 0 1,-65 98-1,-32-1 1,-34-97-16,66 33 16,-65-33-16,0 65 15,65 0 17,33 0-17,32 0 1,-65 0-1,-33 1 1,-32-66 0,33 65-16,-66-65 15,0 32-15,0-32 16,33 0-16,0 0 16,33 0-16,-33 0 15,-1 0 1,34 0-1,32 65 1,-65-65 0,65 65-16,-33-65 15,-65 98 1,1-65 0</inkml:trace>
          <inkml:trace contextRef="#ctx0" brushRef="#br0" timeOffset="-253127.113">19542 12862 0,'0'-32'15,"0"-33"16,0 130 16</inkml:trace>
          <inkml:trace contextRef="#ctx0" brushRef="#br0" timeOffset="-252129.6178">20290 12602 0,'0'-33'15,"-32"-32"1,32 0 15,32 65-31,-32-33 16,131 33-16,-99-65 16,33 65-16,-32 0 15,-33-65-15,98 65 16,-98 33 31,-65 64-32,32-64-15,-32-33 16,65 98-16,-98-98 0,98 65 16,-32-65-1,32 32 1,0 34 15,65-66 32,-33 0-48,33 0 1,1-33 15,-66 0 32,0 99 30,-66-66-77,66 32-16,-32-32 16,32 65-16,-65-65 0,65 65 31,0-32 0,65-33-15,0 0-1</inkml:trace>
          <inkml:trace contextRef="#ctx0" brushRef="#br0" timeOffset="-251732.6953">21039 12569 0,'-65'33'94,"-32"65"-78,32-33-1,65-33 1,-66-32-16,66 65 16,0-32-1</inkml:trace>
          <inkml:trace contextRef="#ctx0" brushRef="#br0" timeOffset="-251290.3261">20746 12504 0,'0'-65'47,"33"65"-31,0 0 0,64 0-16,-64 0 15,32 0 1,0 0-16,-32 0 0,32-65 15,0 65-15,-33 0 16,34 0 93</inkml:trace>
          <inkml:trace contextRef="#ctx0" brushRef="#br0" timeOffset="-250248.5702">20909 12374 0,'0'-33'46,"-65"131"33,-33-33-64,1 0 1,32 0-1,32-32 1,-32 32 15,0 0 1,65 0-1,-33-65-16</inkml:trace>
          <inkml:trace contextRef="#ctx0" brushRef="#br0" timeOffset="-248717.4293">19965 12504 0,'32'-65'94,"1"65"-79,32 0-15,0-33 16,0 33-16,0 0 16,-32 0-16,32 0 15,0 0 1,-97 0 62,-33 66-47,-33 31-15,-32 1 0,65-98-16,32 98 15,-32-98-15,0 65 16,32-65-16,-65 65 15,98-33 110,66-32-78,194 0 0</inkml:trace>
          <inkml:trace contextRef="#ctx0" brushRef="#br0" timeOffset="-240943.9719">21691 12602 0</inkml:trace>
        </inkml:traceGroup>
        <inkml:traceGroup>
          <inkml:annotationXML>
            <emma:emma xmlns:emma="http://www.w3.org/2003/04/emma" version="1.0">
              <emma:interpretation id="{99659337-537A-496F-B4BC-CC1A8272B04B}" emma:medium="tactile" emma:mode="ink">
                <msink:context xmlns:msink="http://schemas.microsoft.com/ink/2010/main" type="inkWord" rotatedBoundingBox="24737,16211 27141,16052 27209,17081 24805,17241"/>
              </emma:interpretation>
              <emma:one-of disjunction-type="recognition" id="oneOf21">
                <emma:interpretation id="interp45" emma:lang="" emma:confidence="0">
                  <emma:literal>76.</emma:literal>
                </emma:interpretation>
                <emma:interpretation id="interp46" emma:lang="" emma:confidence="0">
                  <emma:literal>76,</emma:literal>
                </emma:interpretation>
                <emma:interpretation id="interp47" emma:lang="" emma:confidence="0">
                  <emma:literal>+6,</emma:literal>
                </emma:interpretation>
                <emma:interpretation id="interp48" emma:lang="" emma:confidence="0">
                  <emma:literal>+6.</emma:literal>
                </emma:interpretation>
                <emma:interpretation id="interp49" emma:lang="" emma:confidence="0">
                  <emma:literal>+616.</emma:literal>
                </emma:interpretation>
              </emma:one-of>
            </emma:emma>
          </inkml:annotationXML>
          <inkml:trace contextRef="#ctx0" brushRef="#br0" timeOffset="-239825.8343">21560 12862 0,'-32'0'31,"32"-32"-15,65 32 93,-32 0-109,325 0 62,-358-33-46,0-32 15,0 98 16</inkml:trace>
          <inkml:trace contextRef="#ctx0" brushRef="#br0" timeOffset="-240305.4756">21723 12602 0,'-32'0'141,"97"-65"-32,65 65-78,-97 0-31,32-65 0,98-1 47,-98 66-47,-65 33 141,0 32-126</inkml:trace>
          <inkml:trace contextRef="#ctx0" brushRef="#br0" timeOffset="-229806.4222">22277 13188 0,'-65'0'15,"0"0"48,65-33 15,0 1-47,32 32-15,-32-65-16,98 65 15,-66-98-15,34 98 16,-1-98-16,32 66 16,1-33-16,-33 0 0,33-1 15,0 1-15,-1-32 16,-32 31-16,-32 34 15,32-33-15,0 0 16,0 0-16,33-33 16,-130 163 46,-34 0-46,1 33-16,0-33 15,33-33-15,32 34 16,-98-1-16,98 0 16,32-65 15,34 0-31,31 0 16,-64-33-16,32 33 15,-65-65-15,98 65 16,-163 33 46,65 32-46,-66-65-16,66 65 0,0 0 31,33-65-31,32 65 16,-32-65-1</inkml:trace>
          <inkml:trace contextRef="#ctx0" brushRef="#br0" timeOffset="-229019.0953">23710 12765 0,'-65'65'62,"65"-33"-31,65-32 1,0 0-17,33 0 1,-33 0 15,-65-65-15,-65 65-16,-1 0 15,34 0-15,-33 33 16,32-33-16,33 65 16,-98-65-16</inkml:trace>
        </inkml:traceGroup>
        <inkml:traceGroup>
          <inkml:annotationXML>
            <emma:emma xmlns:emma="http://www.w3.org/2003/04/emma" version="1.0">
              <emma:interpretation id="{6F7E314E-8CC2-4B34-A047-A9A6983B9EEE}" emma:medium="tactile" emma:mode="ink">
                <msink:context xmlns:msink="http://schemas.microsoft.com/ink/2010/main" type="inkWord" rotatedBoundingBox="22339,16281 22353,16280 22354,16295 22340,16296"/>
              </emma:interpretation>
            </emma:emma>
          </inkml:annotationXML>
          <inkml:trace contextRef="#ctx0" brushRef="#br0" timeOffset="-255978.5968">19086 12276 0</inkml:trace>
        </inkml:traceGroup>
        <inkml:traceGroup>
          <inkml:annotationXML>
            <emma:emma xmlns:emma="http://www.w3.org/2003/04/emma" version="1.0">
              <emma:interpretation id="{644A4028-7639-48BC-B5BD-9D07BEA0FFA6}" emma:medium="tactile" emma:mode="ink">
                <msink:context xmlns:msink="http://schemas.microsoft.com/ink/2010/main" type="inkWord" rotatedBoundingBox="436,17000 6414,16604 6554,18710 576,19107"/>
              </emma:interpretation>
              <emma:one-of disjunction-type="recognition" id="oneOf22">
                <emma:interpretation id="interp50" emma:lang="" emma:confidence="0">
                  <emma:literal>FES</emma:literal>
                </emma:interpretation>
                <emma:interpretation id="interp51" emma:lang="" emma:confidence="0">
                  <emma:literal>FEN</emma:literal>
                </emma:interpretation>
                <emma:interpretation id="interp52" emma:lang="" emma:confidence="0">
                  <emma:literal>ŽEN</emma:literal>
                </emma:interpretation>
                <emma:interpretation id="interp53" emma:lang="" emma:confidence="0">
                  <emma:literal>E</emma:literal>
                </emma:interpretation>
                <emma:interpretation id="interp54" emma:lang="" emma:confidence="0">
                  <emma:literal>F</emma:literal>
                </emma:interpretation>
              </emma:one-of>
            </emma:emma>
          </inkml:annotationXML>
          <inkml:trace contextRef="#ctx0" brushRef="#br0" timeOffset="-148221.5035">-1983 13090 0,'0'-32'266,"0"-1"-235,-33 33-15,-32 0 15,65-65-15,-65 65-1,0 0 1,0 0-16,65 33 15,-66-33 1,1 65-16,0-33 16,65 33-1,-32-65 1,32 66-16,0-34 16,0 33-1,0-32 1,65-33 31,-65 65 0,-33-65-47,33 65 15,-65-65 1,0 65-16,-33 33 15,33-33 1,65 0 0,33-65-1,-1 0 1,66 0 0,0 0-1,-66 0 16,-32 33 16,65 32-15</inkml:trace>
          <inkml:trace contextRef="#ctx0" brushRef="#br0" timeOffset="-147742.0617">-2244 14165 0,'65'0'47,"33"0"-32,-98-33 1,65 33-16,-65-32 31,-65 32 0,0 0-15,32 32 31</inkml:trace>
          <inkml:trace contextRef="#ctx0" brushRef="#br0" timeOffset="-147273.8837">-1625 13970 0,'32'0'15,"34"0"-15,-1-66 16,65 66-16,0-65 15,0 65-15,1 0 16,-34 0-16,-31 0 16</inkml:trace>
          <inkml:trace contextRef="#ctx0" brushRef="#br0" timeOffset="-147428.9079">-1430 13839 0,'65'-32'47,"-32"32"-47,32 0 15,0-65-15,-32 65 16,32 0-1</inkml:trace>
          <inkml:trace contextRef="#ctx0" brushRef="#br0" timeOffset="-139582.7573">1273 14132 0,'0'-65'15,"0"33"16,0-33 1,-33 65-1,33-66-15,-65 66 46,33 0-46,32 33-16,-98-33 15,33 65-15,32-65 0,33 33 16,-65-33-16,65 65 16,0-33-1,0 33 1,65-65-16,1 0 15,-1 0-15,32 0 16,-32-65-16,-32 65 16,-33-32-16,65 32 15,-97 0 32,32 32-31,-33 33-16,33 1 15,0-34 1,0 33-16,0 0 0,0-32 16,0 32-16,-65 33 15,65-66 1,0 34-16,0-34 16,-65 66-1</inkml:trace>
          <inkml:trace contextRef="#ctx0" brushRef="#br0" timeOffset="-139320.3873">1631 14458 0,'0'-65'15,"0"130"48</inkml:trace>
          <inkml:trace contextRef="#ctx0" brushRef="#br0" timeOffset="-137070.3209">2804 14328 0,'0'32'47,"-33"-32"-47,33 33 0,0 32 31,33-65-15,32 33-1,-33-33 1,33 0 0,1 0-1,-34 0 1,-32-66-1,65 1 1,-65 33 0,65 32-1,-65-65-15,65-1 16,-65 34 0,0-33-1,0 32 16,-32 33-31,-33 0 32,65-65-32,-33 65 31,-64 0 0,97 98-31,-98-1 16,33-31-16</inkml:trace>
          <inkml:trace contextRef="#ctx0" brushRef="#br0" timeOffset="-138471.7859">1924 14458 0,'0'-33'15,"0"-64"1,33 64-1,32-65-15,0 1 16,0-1-16,0 33 0,1 32 16,-1-32-1,-65 130 32,-65 1-47,-1 64 16,1 33-16,65-66 15,-65 1-15,65 0 16,0-66-16,0 33 16,33-65-16,32 0 15,0 0 1,-32 0-16,32-32 0,0 32 16,-33 32 62,424-227 0,-651 0-16,195 260-46,0 32 0</inkml:trace>
        </inkml:traceGroup>
        <inkml:traceGroup>
          <inkml:annotationXML>
            <emma:emma xmlns:emma="http://www.w3.org/2003/04/emma" version="1.0">
              <emma:interpretation id="{2E79865E-00BE-492F-A07E-75D6D06404B0}" emma:medium="tactile" emma:mode="ink">
                <msink:context xmlns:msink="http://schemas.microsoft.com/ink/2010/main" type="inkWord" rotatedBoundingBox="4870,16399 12632,15884 12801,18429 5039,18944">
                  <msink:destinationLink direction="to" ref="{65B221C4-BD57-4B0C-9B09-59A6FA905F18}"/>
                </msink:context>
              </emma:interpretation>
              <emma:one-of disjunction-type="recognition" id="oneOf23">
                <emma:interpretation id="interp55" emma:lang="" emma:confidence="0">
                  <emma:literal>jizersko</emma:literal>
                </emma:interpretation>
                <emma:interpretation id="interp56" emma:lang="" emma:confidence="0">
                  <emma:literal>jizersko.</emma:literal>
                </emma:interpretation>
                <emma:interpretation id="interp57" emma:lang="" emma:confidence="0">
                  <emma:literal>BURET.</emma:literal>
                </emma:interpretation>
                <emma:interpretation id="interp58" emma:lang="" emma:confidence="0">
                  <emma:literal>BREJL.</emma:literal>
                </emma:interpretation>
                <emma:interpretation id="interp59" emma:lang="" emma:confidence="0">
                  <emma:literal>“Drska.</emma:literal>
                </emma:interpretation>
              </emma:one-of>
            </emma:emma>
          </inkml:annotationXML>
          <inkml:trace contextRef="#ctx0" brushRef="#br0" timeOffset="-133350.7639">3325 13774 0,'-66'0'16,"66"-98"62,33 98-62,-33-65-16,98 65 15,-98-32-15,65 32 16,-65-65-16,65 65 15,-65-65 1,0 97 78,0 98-79,0-97-15,-65 32 16,65 0-16,0-32 16,-33-33-16,33 97 15,0-31 1,0-34 0</inkml:trace>
          <inkml:trace contextRef="#ctx0" brushRef="#br0" timeOffset="-132735.8093">4008 13514 0,'-32'0'62,"-66"65"-46,66 0 0,32 33-1,0-1 1,0-64-1,32 32 1,33-65 15,-97 0 32,32-65-32,0 97 0,0 1-15,-33-33-16</inkml:trace>
          <inkml:trace contextRef="#ctx0" brushRef="#br0" timeOffset="-131736.2525">4008 12927 0,'0'-32'15,"0"-33"1,98 65 0,-33-65-16,33 65 15,-33-65-15,33 65 16,-1-33-16,34 33 15,-34 0-15,34 0 16,-34-65-16,66 65 16,-98 0-1,-32 0-15,32 0 16,33 0 0,-98-65-16,32 65 15,33 0 1,-65-33-1,-32 33 48,32 65-63</inkml:trace>
          <inkml:trace contextRef="#ctx0" brushRef="#br0" timeOffset="-125063.7159">5995 12602 0,'0'98'78,"32"-98"-62,34 32-16,-1-32 0</inkml:trace>
          <inkml:trace contextRef="#ctx0" brushRef="#br0" timeOffset="-143558.9203">1664 13090 0,'0'-32'63,"32"-33"-48,34-1 1,-1-31 0,-65 32-1,65 0-15,-65-33 16,32 98 0,-32-130-16,0 64 15,0 34 1,65 32 62,-65 65-16,0-32-62,0 64 16,-32 1-16,32-33 16,0 0-16,0 0 15,-65 0-15,65-32 0,0 32 32,0-32-32,32-33 15,-32 65-15,0 0 16</inkml:trace>
          <inkml:trace contextRef="#ctx0" brushRef="#br0" timeOffset="-130833.244">3943 14491 0,'0'-33'31,"0"-65"-16,0 66 1,98 32 31,-33 97-31</inkml:trace>
          <inkml:trace contextRef="#ctx0" brushRef="#br0" timeOffset="-127606.5034">4627 14132 0,'0'-32'31,"98"32"-31,-98-65 16,32 65-16,-32-33 16,66 33-16,-66-65 15,65 65-15,-65 65 63,0-32-63,-65 32 15,-1 0-15,66 0 16,-97-32-16,97 32 16,-98 0-16,65 33 15,33-66 1,0 33 15,0-32-15,66-33 31,-66 65-32,32-65 1,-32 65-16</inkml:trace>
          <inkml:trace contextRef="#ctx0" brushRef="#br0" timeOffset="-127408.7916">4920 14556 0,'0'65'47,"65"-65"-47</inkml:trace>
          <inkml:trace contextRef="#ctx0" brushRef="#br0" timeOffset="-126854.9959">5148 14588 0,'65'-32'16,"-32"-33"0,32 65-16,0-98 15,0 33-15,-32 65 16,32-98-16,0 98 16,-65-33-1,-32 33 1,-34 33-1,34 32 1,32 0 0,0 131 15,130-196-15,-32 0-1,-66 0 1,33 0 31,-65-33-32,66 33 1,-66-32-16,65 32 16,-65-66-16,0 1 15,-65 65 1,32 0-1,-97 0 1,32 0 0,98 33-1,0 32 1,98-65 0</inkml:trace>
          <inkml:trace contextRef="#ctx0" brushRef="#br0" timeOffset="-126600.7707">5962 14132 0,'0'-65'0,"65"98"63</inkml:trace>
          <inkml:trace contextRef="#ctx0" brushRef="#br0" timeOffset="-126090.2417">6548 14100 0,'0'-98'16,"66"98"0,-66-98-16,97 98 0,-97-65 15,65 65-15,-65-65 16,0 130 31,-32 66-32,32-66 1,0 0 0,0 0 30,0-33 1,-65 34-47,65-1 32</inkml:trace>
          <inkml:trace contextRef="#ctx0" brushRef="#br0" timeOffset="-125925.0317">6581 14197 0,'65'0'0,"0"-65"16,0 65-16,-32 0 15,32-32-15,0 32 16,-32 0-16,64 0 15</inkml:trace>
          <inkml:trace contextRef="#ctx0" brushRef="#br0" timeOffset="-422982.0725">8144 13611 0,'33'-32'78,"-33"-33"-78,162-33 15,-129 33-15,32-33 16,228-423 0,-228 358-1,-65 33-15,98 32 16,-98 1-16,0 64 0,0 98 62,0 33-46,0 0-16,0-66 16,0 33-16,65-65 15,-32 0 1,-33 65 46,0 33-46,0-33 0,0-32-16,0 32 0,65 0 15,0-65-15,0 65 16,-32-65-16,32 0 16,-33 0-16,34 0 15,-1 0 95,-65-32-110,0-34 15,0 34 16,-33 32-31,-65 0 16,33 130 15,65-65-15,0-32-16</inkml:trace>
          <inkml:trace contextRef="#ctx0" brushRef="#br0" timeOffset="-423996.0066">7721 12309 0,'0'-33'16,"-98"33"46,0 33-46,1-1-1,-1 66 1,98-33-16,-98 0 16,66 33-1,32-33-15,0 0 16,97-65 15,-97-32-15,98 32-16,-130 65 47,-34 0-32,1 33-15,0-66 16,65 33-16,-98 0 16,98-32-1,33 32 1,32-65-16,0 65 15,-32-65-15,32 0 16,-32 0-16,32 0 0,0-32 16,-98 32 31,98 0 15,-32 0-62,97 0 16,-130 32-1,65-32-15,-65-32 47,-65-33-31,0 65 15,65 32 32,0 33-32,33-65 0,64 0-15</inkml:trace>
        </inkml:traceGroup>
      </inkml:traceGroup>
    </inkml:traceGroup>
    <inkml:traceGroup>
      <inkml:annotationXML>
        <emma:emma xmlns:emma="http://www.w3.org/2003/04/emma" version="1.0">
          <emma:interpretation id="{BF716119-D9B2-433F-A019-D1F9ED66B604}" emma:medium="tactile" emma:mode="ink">
            <msink:context xmlns:msink="http://schemas.microsoft.com/ink/2010/main" type="paragraph" rotatedBoundingBox="16076,17220 31551,17123 31561,18800 16087,18896" alignmentLevel="6"/>
          </emma:interpretation>
        </emma:emma>
      </inkml:annotationXML>
      <inkml:traceGroup>
        <inkml:annotationXML>
          <emma:emma xmlns:emma="http://www.w3.org/2003/04/emma" version="1.0">
            <emma:interpretation id="{3B8554AD-A7B5-4BB6-A794-13DC1F9F56A6}" emma:medium="tactile" emma:mode="ink">
              <msink:context xmlns:msink="http://schemas.microsoft.com/ink/2010/main" type="line" rotatedBoundingBox="16076,17220 31551,17123 31561,18800 16087,18896"/>
            </emma:interpretation>
          </emma:emma>
        </inkml:annotationXML>
        <inkml:traceGroup>
          <inkml:annotationXML>
            <emma:emma xmlns:emma="http://www.w3.org/2003/04/emma" version="1.0">
              <emma:interpretation id="{52A77D10-EFBF-4595-A84C-2B19FA043E36}" emma:medium="tactile" emma:mode="ink">
                <msink:context xmlns:msink="http://schemas.microsoft.com/ink/2010/main" type="inkWord" rotatedBoundingBox="16077,17397 17584,17388 17592,18753 16086,18763"/>
              </emma:interpretation>
              <emma:one-of disjunction-type="recognition" id="oneOf24">
                <emma:interpretation id="interp60" emma:lang="" emma:confidence="0">
                  <emma:literal>fiat!</emma:literal>
                </emma:interpretation>
                <emma:interpretation id="interp61" emma:lang="" emma:confidence="0">
                  <emma:literal>Ě!!</emma:literal>
                </emma:interpretation>
                <emma:interpretation id="interp62" emma:lang="" emma:confidence="0">
                  <emma:literal>Ě!</emma:literal>
                </emma:interpretation>
                <emma:interpretation id="interp63" emma:lang="" emma:confidence="0">
                  <emma:literal>Ě.</emma:literal>
                </emma:interpretation>
                <emma:interpretation id="interp64" emma:lang="" emma:confidence="0">
                  <emma:literal>Ě:</emma:literal>
                </emma:interpretation>
              </emma:one-of>
            </emma:emma>
          </inkml:annotationXML>
          <inkml:trace contextRef="#ctx0" brushRef="#br0" timeOffset="-202074.3107">13452 13872 0,'0'-33'15,"-65"131"48,0-33-63,65 0 15,-130 33-15,64-33 16,1 33-16,0-1 16,33-31-16,32-34 0,-66-32 15,66 98-15,-65-33 16,65-32 15</inkml:trace>
          <inkml:trace contextRef="#ctx0" brushRef="#br0" timeOffset="-201775.8056">12833 14197 0,'33'-65'16,"97"0"0,-32 65-16,0-65 15,-1 65-15,1-65 16,0 65-16,-33 0 16,0-65-16,0 65 15,-32 0 1,-33 98 15</inkml:trace>
          <inkml:trace contextRef="#ctx0" brushRef="#br0" timeOffset="-201564.2723">13126 14458 0,'66'-65'31,"-1"65"-31,32-65 16,-32 65-16,66-65 0,-34 65 15,1 0 1,-65 0-16,-33 32 0</inkml:trace>
          <inkml:trace contextRef="#ctx0" brushRef="#br0" timeOffset="-200192.2459">13387 13676 0,'0'-65'16,"-65"65"15,65-65-31,0 33 16,97 32-1,-31 0-15,31 0 16,1 0-16,-65 0 16,32 0-16,0 0 15,-33 0-15,-32 32 16</inkml:trace>
          <inkml:trace contextRef="#ctx0" brushRef="#br0" timeOffset="-199935.4008">13908 13546 0,'32'0'0,"34"0"15,-34 0 1,-64 65 31,-34-65-31,1 65-16,-32 1 15,64-1 1</inkml:trace>
          <inkml:trace contextRef="#ctx0" brushRef="#br0" timeOffset="-200763.0833">13973 14751 0,'33'0'31,"227"-130"0,-227 130-15</inkml:trace>
          <inkml:trace contextRef="#ctx0" brushRef="#br0" timeOffset="-201336.1213">14038 14360 0,'0'-32'0,"33"32"31,32 0-15</inkml:trace>
          <inkml:trace contextRef="#ctx0" brushRef="#br0" timeOffset="-196988.4545">13029 13970 0,'0'-33'31,"32"33"-31,33-65 16,1 65-1,-1-98-15,0 98 16,32-98-16,34 98 16,-1-97-16,0 97 15,0-65-15,-32 65 16,32-65-16,-32 65 15,-33 0-15,-65-66 16,-65 99 31,-33-33-47,33 65 16,33-65-16,-33 0 15,-1 65 1,34-65-1,-33 0 17,32 0-17,-32-32 17,65 97 218,-65-65-235,0 97-15,32-97 16,-32 0-16,0 66 15,32-66-15,-32 0 16,0 0-16,33 0 16,-33 65-16,-1-65 15,1 0 1,0 0 0,98 0 30,32-33-46,0 33 0,65 0 16,0-65-16,1 65 16,-34 0-16,1 0 15,0-65-15,-33 65 16,-33 0-16,-64 32 62,-1-32-62,-64 66 16,-1-66-16,0 65 16,33-65-16,-33 32 0,1-32 15,-1 65-15,66-65 16,-34 0-16,34 0 16,64 0 15,66 0-16,32 0-15,1-32 16,-1 32-16,-32 0 16,-1-65-16,1 65 15,-66 0-15,34 0 16,-132 0 31,34 0-47,-33 32 15,0-32-15,32 0 16,-32 0 0,98 0 15</inkml:trace>
          <inkml:trace contextRef="#ctx0" brushRef="#br0" timeOffset="-196657.8485">13843 13546 0,'-65'0'15,"65"33"95</inkml:trace>
          <inkml:trace contextRef="#ctx0" brushRef="#br0" timeOffset="-195953.6577">13029 14588 0,'-65'0'31,"65"-65"16,65 65-47,0-65 15,-33 65-15,196-33 32,-228 99 30,-32-66-62</inkml:trace>
        </inkml:traceGroup>
        <inkml:traceGroup>
          <inkml:annotationXML>
            <emma:emma xmlns:emma="http://www.w3.org/2003/04/emma" version="1.0">
              <emma:interpretation id="{62FB3753-7DB4-48FC-BCBA-853117B4EA9A}" emma:medium="tactile" emma:mode="ink">
                <msink:context xmlns:msink="http://schemas.microsoft.com/ink/2010/main" type="inkWord" rotatedBoundingBox="18163,17694 21391,17673 21398,18769 18170,18789"/>
              </emma:interpretation>
              <emma:one-of disjunction-type="recognition" id="oneOf25">
                <emma:interpretation id="interp65" emma:lang="" emma:confidence="0">
                  <emma:literal>ticket</emma:literal>
                </emma:interpretation>
                <emma:interpretation id="interp66" emma:lang="" emma:confidence="0">
                  <emma:literal>Sběžištěm</emma:literal>
                </emma:interpretation>
                <emma:interpretation id="interp67" emma:lang="" emma:confidence="0">
                  <emma:literal>Abiogenesi</emma:literal>
                </emma:interpretation>
                <emma:interpretation id="interp68" emma:lang="" emma:confidence="0">
                  <emma:literal>Abiogenese</emma:literal>
                </emma:interpretation>
                <emma:interpretation id="interp69" emma:lang="" emma:confidence="0">
                  <emma:literal>-ticket</emma:literal>
                </emma:interpretation>
              </emma:one-of>
            </emma:emma>
          </inkml:annotationXML>
          <inkml:trace contextRef="#ctx0" brushRef="#br0" timeOffset="-224009.8225">17457 14458 0,'66'0'16,"-1"-65"-1,0 65-15,32-98 16,1 98-16,32 0 0,-64 0 16,-1 0-1</inkml:trace>
          <inkml:trace contextRef="#ctx0" brushRef="#br0" timeOffset="-224594.0352">16187 14263 0,'0'-66'16,"0"1"15,66 33-15,31 32-16,1-98 15,-33 98-15,65-65 16,1 65-16,-1 0 16,-65 0-16,0 0 15,-65 65 1,0 0 0,-228 131 30,228-164-30,33 33 0,32 0-1,-65 1 1,-33 31 0,-32-97-1,33 65-15,-66-65 16,33 0-16,32 66 15,-32-66-15,0 0 16,32 0-16,-32 0 16,33 0-16,-33 0 15</inkml:trace>
          <inkml:trace contextRef="#ctx0" brushRef="#br0" timeOffset="-224159.3799">17913 14197 0,'0'-65'15,"33"65"1,-33-32 0,65 32-16,33 0 15,-66 0 1,-32 65 15,-97 0-31</inkml:trace>
          <inkml:trace contextRef="#ctx0" brushRef="#br0" timeOffset="-203422.2945">15308 13970 0,'65'0'16,"66"-66"-1,-66 66 1,32 0-16,-31 0 16,31 0-16,1 0 15,0-65-15,-33 65 16,0 0-16,-33 0 16,-32 33 30,-65-33-46</inkml:trace>
          <inkml:trace contextRef="#ctx0" brushRef="#br0" timeOffset="-203767.3981">15862 13807 0,'0'-33'15,"-65"131"95,0 0-110,-33-1 15,33 1-15,0 32 16,65-97-16,-66-33 16,66 97-16,-65-31 15,65-34 1</inkml:trace>
          <inkml:trace contextRef="#ctx0" brushRef="#br0" timeOffset="-203116.3583">14917 14784 0,'66'0'16,"-1"-33"-1,-33 33-15,33-65 16,33 65-16,-65-33 15,32 33-15,0-65 16,-33 65-16,66 0 16</inkml:trace>
          <inkml:trace contextRef="#ctx0" brushRef="#br0" timeOffset="-225283.9851">17002 13774 0,'0'-65'0,"0"32"47,-33 99 31,-65 31-62,1 34-16,-34 31 16,34-31-16,31-34 15,1 1-15,33-33 16,32 0-16,-98-65 0,98 65 16,-65-65-1,65 33-15,0 32 31,33-65-15</inkml:trace>
        </inkml:traceGroup>
        <inkml:traceGroup>
          <inkml:annotationXML>
            <emma:emma xmlns:emma="http://www.w3.org/2003/04/emma" version="1.0">
              <emma:interpretation id="{CB561CB1-9F73-4719-9FF2-8F3F66C6E6E9}" emma:medium="tactile" emma:mode="ink">
                <msink:context xmlns:msink="http://schemas.microsoft.com/ink/2010/main" type="inkWord" rotatedBoundingBox="22365,17297 24256,17285 24266,18845 22375,18857"/>
              </emma:interpretation>
            </emma:emma>
          </inkml:annotationXML>
          <inkml:trace contextRef="#ctx0" brushRef="#br0" timeOffset="-222540.5557">19118 14197 0,'65'0'31,"33"-32"-31,-33 32 16,65-65-16,66 65 16,32-65-16,0 65 15,0-65-15,-66 65 16,-31 0-16,-1-66 16,-65 66-16,0 0 15,0-65-15,-32 65 16</inkml:trace>
          <inkml:trace contextRef="#ctx0" brushRef="#br0" timeOffset="-222967.5972">19574 13904 0,'0'-32'0,"0"-1"15,0-32 1,65 0-16,-65 32 16,98-32-16,-33 0 15,-32 0-15,32 0 16,0 65-16,0-65 16,-32 65-16,32-65 15,-98 65 32,33 97-47,-65-97 16,65 98-16,-65-98 15,65 65-15,0 0 16,32 33 62,-32-33-62,33-65-1,-33 33-15,65-33 16,-32 0-16,32 0 16,0 0-16,-33 0 15,34 0 1,-99 0 15,0 0-15,131 0 46,-33 0-46,-65-65-1,-65 65 17,-33 0-17,33 0 1,0 0 0,65 32-16</inkml:trace>
          <inkml:trace contextRef="#ctx0" brushRef="#br0" timeOffset="-221181.966">19346 14556 0,'0'-33'15,"0"1"17,33-34-1,32 66-31,0-65 0,-32 65 15,32 0 1,-33 0-16,33-65 0,0 65 16,-32 0-1,-33 33 1,0 64 0,-65-64-16,-261 195 46,229-228-30,97 65 0,0-32 15,32-33-31,33 0 16,33 65-1,-33-65-15,-32 0 16,32 0-16,-33 0 15</inkml:trace>
          <inkml:trace contextRef="#ctx0" brushRef="#br0" timeOffset="-220589.6571">19965 14556 0,'98'0'16,"-33"0"0,-33 0-16,66 0 15,0-65-15,32 65 16,-65 0-16,33 0 16,-1 0-16,-64 0 15</inkml:trace>
          <inkml:trace contextRef="#ctx0" brushRef="#br0" timeOffset="-220948.6621">20193 14458 0,'0'33'31,"-33"-33"-15,33 97-16,-97-97 15,97 33-15,-66-33 16,66 65 0,33-65 15</inkml:trace>
          <inkml:trace contextRef="#ctx0" brushRef="#br0" timeOffset="-220761.6048">20225 14653 0,'0'33'47,"-32"-33"-32,-33 0 32</inkml:trace>
        </inkml:traceGroup>
        <inkml:traceGroup>
          <inkml:annotationXML>
            <emma:emma xmlns:emma="http://www.w3.org/2003/04/emma" version="1.0">
              <emma:interpretation id="{CE75D578-4742-48CD-8890-730471ECF524}" emma:medium="tactile" emma:mode="ink">
                <msink:context xmlns:msink="http://schemas.microsoft.com/ink/2010/main" type="inkWord" rotatedBoundingBox="25203,18009 25756,18006 25758,18199 25204,18202"/>
              </emma:interpretation>
            </emma:emma>
          </inkml:annotationXML>
          <inkml:trace contextRef="#ctx0" brushRef="#br0" timeOffset="-213697.8613">21951 14132 0,'98'-32'16,"32"32"0,-65-65-16,-32 65 15,32 0-15,-32 0 16,-33-33-16,97 33 0,-129 0 47</inkml:trace>
          <inkml:trace contextRef="#ctx0" brushRef="#br0" timeOffset="-213511.0713">22049 14197 0,'65'-32'15,"-32"32"-15,32 0 0,0 0 16,33 0-16,-1 0 16,-64 0-16</inkml:trace>
        </inkml:traceGroup>
        <inkml:traceGroup>
          <inkml:annotationXML>
            <emma:emma xmlns:emma="http://www.w3.org/2003/04/emma" version="1.0">
              <emma:interpretation id="{C51EC44A-DCFE-41BE-8C65-83A5FFDD68D1}" emma:medium="tactile" emma:mode="ink">
                <msink:context xmlns:msink="http://schemas.microsoft.com/ink/2010/main" type="inkWord" rotatedBoundingBox="26497,17155 31551,17123 31561,18660 26507,18692"/>
              </emma:interpretation>
            </emma:emma>
          </inkml:annotationXML>
          <inkml:trace contextRef="#ctx0" brushRef="#br0" timeOffset="-179560.1492">24068 13839 0,'65'-65'16,"-32"0"-1,64 32 1,-32 33-16,-65-65 0,98 65 16,-65-65-1,32 65 1,-65 33 46,0-1-62,-33 66 16,-32 0-16,-65 32 16,-33 33-16,-32 0 15,-1-33-15,66 0 16,0-65-16,32 0 16,0-65-16,66 33 0,97-33 46,65 0-30,0-33-16,1 33 16,-34-65-16,-31 65 15,31 0-15,-32-32 16,-32 32 0,-33 97 30</inkml:trace>
          <inkml:trace contextRef="#ctx0" brushRef="#br0" timeOffset="-179251.6867">24589 14425 0,'0'-65'0,"0"0"16,0 33 15,0 97 0,0 0-31</inkml:trace>
          <inkml:trace contextRef="#ctx0" brushRef="#br0" timeOffset="-178377.7009">25077 14491 0,'66'0'0,"-66"-33"15,65 33-15,-33-33 16,33 33-16,0-97 16,-32 97-16,32-98 15,33 0 1,-33 1 0,-65 64-1,0 98 48,-65 0-63,65-32 0,-65 32 15,65 0-15,0-32 16,0 32 0,0 0 30,32-65-46,33 0 16,1 0 0,-1 0-1,32 0-15,1 0 16,358-33 15,-326-32-15,-65 0-16,-65-33 15,-32 33 1,-66 0 0,0 65-1,98-65 1,0 98 46,-65 32-30,33-65-17</inkml:trace>
          <inkml:trace contextRef="#ctx0" brushRef="#br0" timeOffset="-177966.0841">26380 13579 0,'0'-33'16,"0"-32"15,65 0-31,0 65 16,-32 0-16,32 0 15,33 0-15,-66 33 16,33-33-16,0 97 16,-65-64-16</inkml:trace>
          <inkml:trace contextRef="#ctx0" brushRef="#br0" timeOffset="-177561.417">27162 13644 0,'32'-65'15,"66"-33"1,-33 33-16,0 32 15,0-32-15,-32 0 16,32 65-16,-65-98 16,65 98-16,-65-32 15,0 64 32,0 34-31,0-1-16,0 0 15,-33 65 1,33-65-16,0-32 16,-65 32-1,-98 65 48,163-97-63,33-33 0</inkml:trace>
          <inkml:trace contextRef="#ctx0" brushRef="#br0" timeOffset="-177371.7969">27324 13644 0,'0'-65'31,"33"65"-31,97 0 15,0-65-15,33 65 16,0 0-16,0 0 16,-33 0-16,-65 0 15,-65 97-15</inkml:trace>
          <inkml:trace contextRef="#ctx0" brushRef="#br0" timeOffset="-173149.1839">26315 14035 0,'0'-65'94,"-33"65"-63,-32 0 1,0-66-17,32 1 17,-64 65-17,-1 0 1,66 0-1,-66 0 1,98 33-16,-98 32 16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5:46.88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162078D-0EB8-4353-9387-EF0784090BDB}" emma:medium="tactile" emma:mode="ink">
          <msink:context xmlns:msink="http://schemas.microsoft.com/ink/2010/main" type="writingRegion" rotatedBoundingBox="21839,9432 33341,11252 32603,15916 21101,14096"/>
        </emma:interpretation>
      </emma:emma>
    </inkml:annotationXML>
    <inkml:traceGroup>
      <inkml:annotationXML>
        <emma:emma xmlns:emma="http://www.w3.org/2003/04/emma" version="1.0">
          <emma:interpretation id="{E10A3371-FBAF-4585-9083-AE4AD8CE65EB}" emma:medium="tactile" emma:mode="ink">
            <msink:context xmlns:msink="http://schemas.microsoft.com/ink/2010/main" type="paragraph" rotatedBoundingBox="25827,11222 31145,10721 31239,11719 25921,122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41BEA9C-1360-4781-9F0A-068F25735F03}" emma:medium="tactile" emma:mode="ink">
              <msink:context xmlns:msink="http://schemas.microsoft.com/ink/2010/main" type="line" rotatedBoundingBox="25827,11222 31145,10721 31239,11719 25921,12220"/>
            </emma:interpretation>
          </emma:emma>
        </inkml:annotationXML>
        <inkml:traceGroup>
          <inkml:annotationXML>
            <emma:emma xmlns:emma="http://www.w3.org/2003/04/emma" version="1.0">
              <emma:interpretation id="{919AEBDA-9655-4129-939F-99758183F43E}" emma:medium="tactile" emma:mode="ink">
                <msink:context xmlns:msink="http://schemas.microsoft.com/ink/2010/main" type="inkWord" rotatedBoundingBox="25833,11286 26533,11220 26578,11689 25877,1175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22603 7522 0,'0'-33'47,"0"-32"-32,0 33 1,0-34 15,65 66-31,65-65 16,-65 65-1,0 0-15,0 0 16,0 0 15,-65 33 0,0 32-15,0 0-16,-32 0 16,32 33-16,0-65 15,65 32 1,33-65 0,-33 0-1,0 0 1,-65-33 31,0 1-16</inkml:trace>
        </inkml:traceGroup>
        <inkml:traceGroup>
          <inkml:annotationXML>
            <emma:emma xmlns:emma="http://www.w3.org/2003/04/emma" version="1.0">
              <emma:interpretation id="{3B271BBF-725D-453F-A1F6-91697FFF43A0}" emma:medium="tactile" emma:mode="ink">
                <msink:context xmlns:msink="http://schemas.microsoft.com/ink/2010/main" type="inkWord" rotatedBoundingBox="26988,11351 27613,11292 27685,12054 27060,12112"/>
              </emma:interpretation>
              <emma:one-of disjunction-type="recognition" id="oneOf1">
                <emma:interpretation id="interp1" emma:lang="" emma:confidence="0">
                  <emma:literal>7</emma:literal>
                </emma:interpretation>
                <emma:interpretation id="interp2" emma:lang="" emma:confidence="0">
                  <emma:literal>Y</emma:literal>
                </emma:interpretation>
                <emma:interpretation id="interp3" emma:lang="" emma:confidence="0">
                  <emma:literal>I</emma:literal>
                </emma:interpretation>
                <emma:interpretation id="interp4" emma:lang="" emma:confidence="0">
                  <emma:literal>'</emma:literal>
                </emma:interpretation>
                <emma:interpretation id="interp5" emma:lang="" emma:confidence="0">
                  <emma:literal>1</emma:literal>
                </emma:interpretation>
              </emma:one-of>
            </emma:emma>
          </inkml:annotationXML>
          <inkml:trace contextRef="#ctx0" brushRef="#br0" timeOffset="55440.0756">23938 7554 0,'-65'0'31,"162"-97"78,131-1-77,-195 98-32,32-65 15,0 65 1,-98 0 62,-32 98-78,-32-33 0,-1 32 16,65 1-1,-32-65-15,65 32 0,-97 0 16,31 65-1,66-97-15,0 32 16,0 0-16</inkml:trace>
        </inkml:traceGroup>
        <inkml:traceGroup>
          <inkml:annotationXML>
            <emma:emma xmlns:emma="http://www.w3.org/2003/04/emma" version="1.0">
              <emma:interpretation id="{EA007C6D-36FA-4EDC-927E-F9EA431A6D9A}" emma:medium="tactile" emma:mode="ink">
                <msink:context xmlns:msink="http://schemas.microsoft.com/ink/2010/main" type="inkWord" rotatedBoundingBox="27271,11189 28281,11093 28337,11687 27327,11782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819.0766">24035 7359 0,'65'0'0,"-65"-98"0,66 98 16,-66-32-16,65 32 16,-65-65-16,97 65 15,-31 0 1,-34 0-1,-162 195 95,130-162-110,0 32 15,0-33 1,98-32-16,-1 65 16,-97 1 15,0-1-15,0-33 15,98-32-16,-33 0-15,0 0 16,0-32-16,-32 32 16,32-131-16,-65 99 15,98-33-15,-98 0 16,65 32-16,-65-65 16,-33 33-1,-32 65 1,0 0-1,0 33 1,-33 32-16,1 0 16,64-65-16</inkml:trace>
        </inkml:traceGroup>
        <inkml:traceGroup>
          <inkml:annotationXML>
            <emma:emma xmlns:emma="http://www.w3.org/2003/04/emma" version="1.0">
              <emma:interpretation id="{23F1F258-EE09-4509-A458-3A5CE14E3953}" emma:medium="tactile" emma:mode="ink">
                <msink:context xmlns:msink="http://schemas.microsoft.com/ink/2010/main" type="inkWord" rotatedBoundingBox="27582,11231 28881,11108 28955,11899 27656,12021"/>
              </emma:interpretation>
              <emma:one-of disjunction-type="recognition" id="oneOf3">
                <emma:interpretation id="interp7" emma:lang="" emma:confidence="0">
                  <emma:literal>o</emma:literal>
                </emma:interpretation>
                <emma:interpretation id="interp8" emma:lang="" emma:confidence="0">
                  <emma:literal>°</emma:literal>
                </emma:interpretation>
                <emma:interpretation id="interp9" emma:lang="" emma:confidence="0">
                  <emma:literal>0</emma:literal>
                </emma:interpretation>
                <emma:interpretation id="interp10" emma:lang="" emma:confidence="0">
                  <emma:literal>x</emma:literal>
                </emma:interpretation>
                <emma:interpretation id="interp11" emma:lang="" emma:confidence="0">
                  <emma:literal>X</emma:literal>
                </emma:interpretation>
              </emma:one-of>
            </emma:emma>
          </inkml:annotationXML>
          <inkml:trace contextRef="#ctx0" brushRef="#br0" timeOffset="56005.1358">24556 7587 0,'-65'0'31,"65"33"-31,-32-33 16,32 65-16,-65-65 16,65 97-16,0-32 15,0 1 1,97-1 0,1-65-16,0 0 15,32 0-15,0-65 16,0-1-16,-32 1 15,32-32-15,33-1 16,-65-32-16,-33-33 0,-65 98 16,0 0-16,0 32 15,-98 33-15,33 0 16,-65 0-16,-65 98 16,-33 162-16,-131-97 15</inkml:trace>
        </inkml:traceGroup>
        <inkml:traceGroup>
          <inkml:annotationXML>
            <emma:emma xmlns:emma="http://www.w3.org/2003/04/emma" version="1.0">
              <emma:interpretation id="{8130DD07-3A64-4B34-AEF5-847F7FE935FA}" emma:medium="tactile" emma:mode="ink">
                <msink:context xmlns:msink="http://schemas.microsoft.com/ink/2010/main" type="inkWord" rotatedBoundingBox="29162,10908 31145,10721 31232,11644 29249,11831"/>
              </emma:interpretation>
              <emma:one-of disjunction-type="recognition" id="oneOf4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1375.069">26250 6936 0,'0'-65'15,"0"97"16,0 33-31,-65 33 16,-1 32-16,1 0 16,0 1-16,65-34 15,0-64-15,0 32 16,0-32-16,0 32 16</inkml:trace>
          <inkml:trace contextRef="#ctx0" brushRef="#br0" timeOffset="1741.1161">26315 7033 0,'32'0'15,"34"-65"-15,31 65 16,-64 0-16,32 0 16,0 0-16,0 0 15,-65 33 1,0-1-1,-65-32 17,0 0-17,32 0-15,-32 0 16,0 66-16,0-66 16,-33 0-16</inkml:trace>
          <inkml:trace contextRef="#ctx0" brushRef="#br0" timeOffset="2245.6631">27357 7229 0,'-65'97'62,"65"-64"-46,-65 32-16,65 0 16,-65-32-16,65 32 15,0 33 1,0-66 0,-33-32-16</inkml:trace>
          <inkml:trace contextRef="#ctx0" brushRef="#br0" timeOffset="2558.5452">27259 7033 0,'98'-65'16,"195"0"15,-33 65 31</inkml:trace>
          <inkml:trace contextRef="#ctx0" brushRef="#br0" timeOffset="2767.936">27455 7196 0,'32'0'16,"66"0"-1,-33-65-15,0 65 16,0 0 0</inkml:trace>
        </inkml:traceGroup>
      </inkml:traceGroup>
    </inkml:traceGroup>
    <inkml:traceGroup>
      <inkml:annotationXML>
        <emma:emma xmlns:emma="http://www.w3.org/2003/04/emma" version="1.0">
          <emma:interpretation id="{3E23D291-D37F-42DF-BC35-66FA6D8973BD}" emma:medium="tactile" emma:mode="ink">
            <msink:context xmlns:msink="http://schemas.microsoft.com/ink/2010/main" type="paragraph" rotatedBoundingBox="21474,11740 32976,13559 32603,15916 21101,140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AA056F-0E01-4E5C-B887-CA4171354769}" emma:medium="tactile" emma:mode="ink">
              <msink:context xmlns:msink="http://schemas.microsoft.com/ink/2010/main" type="inkBullet" rotatedBoundingBox="21206,13433 21915,13546 21897,13656 21188,13544"/>
            </emma:interpretation>
            <emma:one-of disjunction-type="recognition" id="oneOf5">
              <emma:interpretation id="interp13" emma:lang="" emma:confidence="0">
                <emma:literal>-</emma:literal>
              </emma:interpretation>
            </emma:one-of>
          </emma:emma>
        </inkml:annotationXML>
        <inkml:trace contextRef="#ctx0" brushRef="#br0" timeOffset="-629062.2966">17978 9476 0,'-32'0'16,"32"65"31,32-65-47,34 0 15,31 0-15,-32 0 16,33 0-16,0 0 15,-66 0-15,66 0 16,-33 0-16,0 0 16</inkml:trace>
      </inkml:traceGroup>
      <inkml:traceGroup>
        <inkml:annotationXML>
          <emma:emma xmlns:emma="http://www.w3.org/2003/04/emma" version="1.0">
            <emma:interpretation id="{0EE533E0-83EA-45D0-B1FC-AAFA2B88908C}" emma:medium="tactile" emma:mode="ink">
              <msink:context xmlns:msink="http://schemas.microsoft.com/ink/2010/main" type="line" rotatedBoundingBox="22261,11864 32976,13559 32603,15916 21888,14221"/>
            </emma:interpretation>
          </emma:emma>
        </inkml:annotationXML>
        <inkml:traceGroup>
          <inkml:annotationXML>
            <emma:emma xmlns:emma="http://www.w3.org/2003/04/emma" version="1.0">
              <emma:interpretation id="{5CABFADB-B131-4AB5-A417-DA56111F14FB}" emma:medium="tactile" emma:mode="ink">
                <msink:context xmlns:msink="http://schemas.microsoft.com/ink/2010/main" type="inkWord" rotatedBoundingBox="22635,11691 24348,12818 23825,13612 22112,12485">
                  <msink:destinationLink direction="with" ref="{6377E639-A9BA-419D-A792-7BC02107FDD8}"/>
                </msink:context>
              </emma:interpretation>
              <emma:one-of disjunction-type="recognition" id="oneOf6">
                <emma:interpretation id="interp14" emma:lang="" emma:confidence="0">
                  <emma:literal>*I</emma:literal>
                </emma:interpretation>
                <emma:interpretation id="interp15" emma:lang="" emma:confidence="0">
                  <emma:literal>z,</emma:literal>
                </emma:interpretation>
                <emma:interpretation id="interp16" emma:lang="" emma:confidence="0">
                  <emma:literal>TI</emma:literal>
                </emma:interpretation>
                <emma:interpretation id="interp17" emma:lang="" emma:confidence="0">
                  <emma:literal>t,</emma:literal>
                </emma:interpretation>
                <emma:interpretation id="interp18" emma:lang="" emma:confidence="0">
                  <emma:literal>*Í</emma:literal>
                </emma:interpretation>
              </emma:one-of>
            </emma:emma>
          </inkml:annotationXML>
          <inkml:trace contextRef="#ctx0" brushRef="#br0" timeOffset="-628485.043">18923 8434 0,'0'-33'15,"32"-32"16,66 0-15,-65 65 0,32-98-16,0 98 15,0-65-15,0-33 16,-65 33 0,0 33-1,0 422 95,0-324-110,0-1 15,33-33-15</inkml:trace>
          <inkml:trace contextRef="#ctx0" brushRef="#br0" timeOffset="-627899.4846">19704 8531 0,'0'-65'16,"65"-32"-1,1-1 1,-66 65-16,65 33 62,-65 98-46,0-33 0,32-65-16,33 0 15,1 0 1,-66-32 15,0 64 32,130 1-48,-65-33 1,-33 0-16,34 0 0,-34 0 16,33 0-16,0 0 15,-97 0 48,32 65-48,32-65-15,34 0 16</inkml:trace>
          <inkml:trace contextRef="#ctx0" brushRef="#br0" timeOffset="-629520.6524">20323 9020 0,'0'-65'16,"98"65"-16,-66 0 15,66 0 1,0 32 0,-66-32-1,-32 65-15,0-32 16,0 32 0,0 0-1,0-32 1,0 32-1,0-33 17,0 66-17,-97-98-15,31 65 16,-31-65-16</inkml:trace>
        </inkml:traceGroup>
        <inkml:traceGroup>
          <inkml:annotationXML>
            <emma:emma xmlns:emma="http://www.w3.org/2003/04/emma" version="1.0">
              <emma:interpretation id="{C5DDB08E-1F91-4766-AC04-E2272A024204}" emma:medium="tactile" emma:mode="ink">
                <msink:context xmlns:msink="http://schemas.microsoft.com/ink/2010/main" type="inkWord" rotatedBoundingBox="24846,13285 25983,13464 25766,14834 24629,14654">
                  <msink:destinationLink direction="with" ref="{6377E639-A9BA-419D-A792-7BC02107FDD8}"/>
                </msink:context>
              </emma:interpretation>
            </emma:emma>
          </inkml:annotationXML>
          <inkml:trace contextRef="#ctx0" brushRef="#br0" timeOffset="-532135.6511">21593 9313 0,'0'98'328,"0"-66"-297,0-97 125,0 32-140,0-32 15,0 130 16,0-32-31,0 32-1,0 0 48</inkml:trace>
          <inkml:trace contextRef="#ctx0" brushRef="#br0" timeOffset="-429036.8506">22049 10192 0,'0'-32'15,"33"32"1,-33-33-16,97 33 16,-32 0-16,33-65 15,-33 65-15,0 0 16,-32 0-16,32 0 16,-130 65 15,-65 33-16,-1 32-15,1-65 16,-33 0-16,98-65 16,-33 98-16,1-33 15,357-32 48,-162-33-32,-131 65 0,1-65-31</inkml:trace>
          <inkml:trace contextRef="#ctx0" brushRef="#br0" timeOffset="-428608.9835">22537 10615 0,'0'66'62,"-65"-66"-46</inkml:trace>
        </inkml:traceGroup>
        <inkml:traceGroup>
          <inkml:annotationXML>
            <emma:emma xmlns:emma="http://www.w3.org/2003/04/emma" version="1.0">
              <emma:interpretation id="{EE12C8C0-AA1C-4685-A7F3-D9B20A4C8BF3}" emma:medium="tactile" emma:mode="ink">
                <msink:context xmlns:msink="http://schemas.microsoft.com/ink/2010/main" type="inkWord" rotatedBoundingBox="28031,12814 32970,13595 32651,15612 27712,14831"/>
              </emma:interpretation>
              <emma:one-of disjunction-type="recognition" id="oneOf7">
                <emma:interpretation id="interp19" emma:lang="" emma:confidence="0">
                  <emma:literal>24 a</emma:literal>
                </emma:interpretation>
                <emma:interpretation id="interp20" emma:lang="" emma:confidence="0">
                  <emma:literal>24 eura</emma:literal>
                </emma:interpretation>
                <emma:interpretation id="interp21" emma:lang="" emma:confidence="0">
                  <emma:literal>248 a</emma:literal>
                </emma:interpretation>
                <emma:interpretation id="interp22" emma:lang="" emma:confidence="0">
                  <emma:literal>2,4 a</emma:literal>
                </emma:interpretation>
                <emma:interpretation id="interp23" emma:lang="" emma:confidence="0">
                  <emma:literal>24 a.</emma:literal>
                </emma:interpretation>
              </emma:one-of>
            </emma:emma>
          </inkml:annotationXML>
          <inkml:trace contextRef="#ctx0" brushRef="#br0" timeOffset="-568644.9814">24784 10550 0,'65'-32'47,"1"32"-32,-1-131-15,0 66 0,0 0 16,33 0 0,-33 65-16,0-98 0,-33 98 15,-97 98 32,65-33-31,-97 0-16,97 33 15,0-65 1,65-33 0,-33 0-16,33 0 15,-32 0-15,32-33 16,33 33 0,-98 33 15,0 32-16,0-33 1,65-32-16,0 0 16,33 0-16,-33 0 15,33-65-15,-1 0 16,-32 32-16,-65-32 16,98 0-16,-98 33 15,0-33-15,0-33 16,-32 98-1,32-33 1,-98 33-16,65 0 0,-32 33 16,-32 32-1,97 33 1</inkml:trace>
          <inkml:trace contextRef="#ctx0" brushRef="#br0" timeOffset="-568211.9865">26185 9378 0,'32'0'62,"33"0"-62,-32 0 16,65 0-16,-1 0 15</inkml:trace>
          <inkml:trace contextRef="#ctx0" brushRef="#br0" timeOffset="-567587.4251">26803 9573 0,'-65'0'0,"65"-65"16,65 65 47,33 0-63,-33 0 15,33 0-15,0 0 16,-33 0-16,0 0 15</inkml:trace>
          <inkml:trace contextRef="#ctx0" brushRef="#br0" timeOffset="-567743.981">26803 9345 0,'0'-65'16,"65"-32"-1,-65 64 16,66 33-31,-66 65 47,0-32-31,0 32 15,0 0-15,0-32-1,-33-33 1,33 97-16,0-32 16,-33-65-1,33 66-15</inkml:trace>
          <inkml:trace contextRef="#ctx0" brushRef="#br0" timeOffset="-569333.4699">24524 10420 0,'65'0'31</inkml:trace>
          <inkml:trace contextRef="#ctx0" brushRef="#br0" timeOffset="-567182.1854">27715 9345 0,'-228'424'47,"130"-261"-31,-97 130-16,97-33 0,1-64 15,32-34 1,65 1-16,-98 0 0,98-130 16</inkml:trace>
          <inkml:trace contextRef="#ctx0" brushRef="#br0" timeOffset="-566140.9706">27845 10746 0,'98'-65'15,"-33"-1"-15,33-31 16,0-1-16,-1 33 16,-64 0-16,32 0 15,-65 130 17,-33-33-17,33 66-15,-65-33 16,65 0-16,65-65 31,1 0-31,31 0 16,1-65-16,-33 65 15,-65-98-15,65 98 16,-65 66 31,-98-1-32,98 0 1,66-65 0,31 0-1,-32 0-15,66-65 16,-34 65-16,-32-65 16,-97 65 15,-1 32-16,-32 33 1,65 0 0,98-65-1,65 0 1,-33 0-16,0-97 16</inkml:trace>
        </inkml:traceGroup>
      </inkml:traceGroup>
    </inkml:traceGroup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1.43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6E3F3C5-EBCB-45E3-9C9E-D85A3F3F6F31}" emma:medium="tactile" emma:mode="ink">
          <msink:context xmlns:msink="http://schemas.microsoft.com/ink/2010/main" type="inkDrawing" rotatedBoundingBox="4154,5438 5643,2751 6405,3174 4916,5861" semanticType="callout" shapeName="Other">
            <msink:sourceLink direction="with" ref="{0976F3E6-953E-4B1D-BDFF-5E4D67E53B21}"/>
          </msink:context>
        </emma:interpretation>
      </emma:emma>
    </inkml:annotationXML>
    <inkml:trace contextRef="#ctx0" brushRef="#br0">32 880 0,'33'-33'94,"65"-32"-94,-33 65 15,0-98-15,0 33 16,65 0-16,1 0 16,31 0-16,-31 0 15,-1-1-15,-32 1 16,-33 0-16,0 33 15,0-34-15,0 1 16,-97 65 15,32 65-15,-131 33-16,34 32 16,-66 66-16,0 64 0,0 33 15,33-65-15,-33 163 16,33-33-16,32-65 15,33-32-15,0-98 16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2.43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AC44A7A-9004-4040-8563-461CCDAD47C4}" emma:medium="tactile" emma:mode="ink">
          <msink:context xmlns:msink="http://schemas.microsoft.com/ink/2010/main" type="inkDrawing" rotatedBoundingBox="5448,6767 7188,4616 7403,4790 5663,6941" semanticType="callout" shapeName="Other">
            <msink:sourceLink direction="with" ref="{4519DEC3-8587-499F-BD68-39532C9D6503}"/>
            <msink:sourceLink direction="with" ref="{831C37A1-4D0C-43BC-86B3-C39191EDC087}"/>
          </msink:context>
        </emma:interpretation>
      </emma:emma>
    </inkml:annotationXML>
    <inkml:trace contextRef="#ctx0" brushRef="#br0">0 2238 0,'0'-33'32,"32"-32"-32,33-33 15,33 1-15,32-34 16,33-32-16,32-32 15,1 0-15,-33-1 16,-1 1-16,-64 0 0,32-1 16,-32 1-16,-33 65 15,-65 64-15,65 66 16,-65-65-16,0 130 31,0-32-15,0 65-16,0-1 15,0-32-15,0 1 16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2.57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519DEC3-8587-499F-BD68-39532C9D6503}" emma:medium="tactile" emma:mode="ink">
          <msink:context xmlns:msink="http://schemas.microsoft.com/ink/2010/main" type="inkDrawing" rotatedBoundingBox="7195,5241 7376,5419 7230,5567 7049,5390" shapeName="Other">
            <msink:destinationLink direction="with" ref="{5AC44A7A-9004-4040-8563-461CCDAD47C4}"/>
          </msink:context>
        </emma:interpretation>
      </emma:emma>
    </inkml:annotationXML>
    <inkml:trace contextRef="#ctx0" brushRef="#br0">6643-65 0,'-32'65'16,"32"-32"-16,-65-33 15,65 65-15,32 0 31,33-65-31,-32 0 16,32 0-16,0-33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3:56.64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608FDA3-C7F1-4E96-A1CA-B199FE938357}" emma:medium="tactile" emma:mode="ink">
          <msink:context xmlns:msink="http://schemas.microsoft.com/ink/2010/main" type="inkDrawing" rotatedBoundingBox="13518,2544 18831,2462 18834,2665 13521,2748" semanticType="underline" shapeName="Other">
            <msink:sourceLink direction="with" ref="{FE040465-1860-4599-AF62-964A3EEA3FAA}"/>
          </msink:context>
        </emma:interpretation>
      </emma:emma>
    </inkml:annotationXML>
    <inkml:trace contextRef="#ctx0" brushRef="#br0">0 219 0,'0'-25'109,"52"25"126,-52 51-188,0 0 15,51-51-46,-25 0 187,25 0-141,-25 0-30,25 0-1,0 0-15,-25-25 15,25 25-16,1 0 17,-27 0-1,27 0 0,-52-52-15,77 52-1,-52 0 1,27-51 0,-1 51-1,-25 0 1,25 0 0,-26 0-1,27 0 16,-1-26-15,-25 26 0,25 0 15,-25 0 0,25 0-15,0 0 15,-25 0-15,25 0 15,-25 0 0,25 0-15,1 0-1,-27 0 1,27 0 15,-27 0 16,27 0-16,-1 0-15,-25 0 0,25 0 15,-25 0 16,25 0-32,0 0 1,0 0 0,1 0-1,-1 0 1,-25 0 46,25 0-46,-25 0 15,25 0-15,0 0 0,-25 0-1,25 0 1,-25 0 15,25 0-15,1 0 15,-27 0 31,27 0-30,-27 0-17,27 0 63,-1 0-62,0 0 15,0 0 1,-25 0 30,25 0-46,1 0-1,-27 0 48,27 0-16,-27 0-16,27 0-15,-1 0 30,-25 0-14,25 0-17,0 0 1,-25 0 0,25 0-1,-25 0 16,25 0 1,1 0-17,-27 0-15,26 0 16,-25 0 0,25 0-1,1 0 32,-27 0-31,27 0-1,-27 0-15,52 0 16,-25 0 0,-27 0-1,27 0 16,-27 0 1,27 0-17,-1 0 1,-25 0 0,25 0-1,0 26 16,-25-26 1,25 0-17,52 0 1,-52 0 0,0 0 15,-25 0 0,25 0-15,26 0 15,-25 0-31,-1 0 16,0 0-16,-25 0 15,25 0 1,-25 0-1,25 0 32,1 0-31,-27 0 0,27 0 15,-27 0-16,52 0 32,-26 0-31,-25 0 0,25 0-1,-25 0 1,25 0 62,1 0 47,-52-26-94,0-25-15,25 51-16,-25-25 15,0-27 32,0 78 0,-51-26-31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3.2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5A89657-B0D7-4661-92E0-AE273EB0A5D8}" emma:medium="tactile" emma:mode="ink">
          <msink:context xmlns:msink="http://schemas.microsoft.com/ink/2010/main" type="inkDrawing" rotatedBoundingBox="7628,5940 8392,3927 8675,4034 7910,6047" semanticType="callout" shapeName="Other">
            <msink:sourceLink direction="with" ref="{DF85A2A1-9FDD-44B9-B004-A54026DA21BB}"/>
          </msink:context>
        </emma:interpretation>
      </emma:emma>
    </inkml:annotationXML>
    <inkml:trace contextRef="#ctx0" brushRef="#br0">7229 228 0,'66'-65'0,"-66"32"15,0-32-15,97-32 16,-32-34-16,1 1 16,-1-65-16,0 32 0,32-33 15,-31 66-15,-34 32 16,33 1-16,0 32 16,1 0-1,-66 130 16,-33 65-15,-32 65-16,-65 164 16,-1-34-16,1-32 15,0-65-15,65 33 16,65-164-16,-65-31 16,97-66-1,33-66 16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3.45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F85A2A1-9FDD-44B9-B004-A54026DA21BB}" emma:medium="tactile" emma:mode="ink">
          <msink:context xmlns:msink="http://schemas.microsoft.com/ink/2010/main" type="inkDrawing" rotatedBoundingBox="7848,5663 8792,5691 8791,5722 7847,5694" shapeName="Other">
            <msink:destinationLink direction="with" ref="{C5A89657-B0D7-4661-92E0-AE273EB0A5D8}"/>
          </msink:context>
        </emma:interpretation>
      </emma:emma>
    </inkml:annotationXML>
    <inkml:trace contextRef="#ctx0" brushRef="#br0">7360 358 0,'-65'0'16,"97"0"15,66 33-15,0-33-16,64 0 15,34 0-15,-99 0 0,34 0 16,-34 0 0,-64 0-16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50:04.61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4368135-F3D6-4279-8800-83C4CDB9B2A6}" emma:medium="tactile" emma:mode="ink">
          <msink:context xmlns:msink="http://schemas.microsoft.com/ink/2010/main" type="inkDrawing" rotatedBoundingBox="22721,12775 30867,12231 30879,12415 22733,12960" semanticType="underline" shapeName="Other">
            <msink:sourceLink direction="with" ref="{527227F8-C197-447E-9EE6-7F806A1A317B}"/>
            <msink:sourceLink direction="with" ref="{4B66975A-83E5-448A-AE8E-BA0DDE0021D9}"/>
            <msink:sourceLink direction="with" ref="{822E8B1B-D47F-4FE0-9861-08966C0D8E60}"/>
          </msink:context>
        </emma:interpretation>
      </emma:emma>
    </inkml:annotationXML>
    <inkml:trace contextRef="#ctx0" brushRef="#br0">98 626 0,'-32'0'16,"-34"0"-1,66-33 17,98 33 15,32-65-47,98 65 0,33 0 15,162-98 1,66 98-16,64 0 0,66-65 15,-98 65-15,33 0 16,-66 0-16,33 0 16,-33-98-16,66 98 15,-131 0-15,-32-97 16,-65 97-16,-33-65 16,-65 65-16,-33 0 15,1-98-15,-66 98 16,-98 0-16,-64 0 62,-66 0-62,-32 0 16,0 32-16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53:24.85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A9F2CAE-9940-43BB-96C5-F0B60DF324D2}" emma:medium="tactile" emma:mode="ink">
          <msink:context xmlns:msink="http://schemas.microsoft.com/ink/2010/main" type="writingRegion" rotatedBoundingBox="12824,1850 25488,1253 25775,7342 13111,7939"/>
        </emma:interpretation>
      </emma:emma>
    </inkml:annotationXML>
    <inkml:traceGroup>
      <inkml:annotationXML>
        <emma:emma xmlns:emma="http://www.w3.org/2003/04/emma" version="1.0">
          <emma:interpretation id="{8FD4B31D-A0D9-4F4D-9513-B5EA9B5C8E69}" emma:medium="tactile" emma:mode="ink">
            <msink:context xmlns:msink="http://schemas.microsoft.com/ink/2010/main" type="paragraph" rotatedBoundingBox="12811,1967 23835,1306 23948,3196 12925,38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A5AFDA-7588-4083-BE11-DDAD5F33CDD9}" emma:medium="tactile" emma:mode="ink">
              <msink:context xmlns:msink="http://schemas.microsoft.com/ink/2010/main" type="line" rotatedBoundingBox="12811,1967 23835,1306 23948,3196 12925,3857"/>
            </emma:interpretation>
          </emma:emma>
        </inkml:annotationXML>
        <inkml:traceGroup>
          <inkml:annotationXML>
            <emma:emma xmlns:emma="http://www.w3.org/2003/04/emma" version="1.0">
              <emma:interpretation id="{81BB3979-E24A-4A4C-A5D5-E1EF9826DB53}" emma:medium="tactile" emma:mode="ink">
                <msink:context xmlns:msink="http://schemas.microsoft.com/ink/2010/main" type="inkWord" rotatedBoundingBox="12811,1967 15029,1834 15143,3724 12925,385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13221-3224 0,'0'-97'0,"0"31"31,-32 66-15,-1 0 15,-65 0-15,1 66-1,32-1 1,-1 32-16,34 1 15,-33 32-15,-33 1 16,33-1-16,0 0 0,0 65 16,65-97-16,-98 0 15,98-33-15,0-32 16,0 64 0,65-97-16,-32 0 15,32 65-15,0-65 16,-32 0-16,64 0 15,1-32-15,0 32 16,-33-65-16,32 0 16,1-1-16,-33 34 15,0-66-15,1 0 16,-1-32-16,-33 33 0,-32-1 16,98 65-16,-98-32 15,0 0-15,65 32 16,-65-32-16,0-32 15,-33 97 1,-32 0 0,0 0-16,33 0 15,-33 0-15,-33 32 16,0-32-16</inkml:trace>
          <inkml:trace contextRef="#ctx0" brushRef="#br0" timeOffset="286.2018">12961-2638 0,'0'131'16,"65"-34"-1,-65 34-15,0-34 16,0 1-16,32 0 16,-32-1-16,0-31 15,0-1-15,0-33 16,66 33-16,-66 0 16,65 33-16</inkml:trace>
          <inkml:trace contextRef="#ctx0" brushRef="#br0" timeOffset="594.1301">14100-2247 0,'0'-32'0,"98"32"31,-33 0-31,-32 0 15,32 0-15,-32 0 16,32 0-16,0 0 16</inkml:trace>
          <inkml:trace contextRef="#ctx0" brushRef="#br0" timeOffset="750.7935">14166-2117 0,'97'0'0,"-32"0"15,-32 0-15,65-32 16,-1 32-16</inkml:trace>
        </inkml:traceGroup>
        <inkml:traceGroup>
          <inkml:annotationXML>
            <emma:emma xmlns:emma="http://www.w3.org/2003/04/emma" version="1.0">
              <emma:interpretation id="{C91B2BDB-E768-439D-9019-A94D7EC71EDF}" emma:medium="tactile" emma:mode="ink">
                <msink:context xmlns:msink="http://schemas.microsoft.com/ink/2010/main" type="inkWord" rotatedBoundingBox="15622,1799 19044,1594 19131,3050 15709,325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815.7756">15143-2279 0,'0'-66'62,"0"1"-46,32 65-16,-32-65 0,33 65 16,-33-97-16,130 31 15,-32 1-15,-1 0 16,34 0-16,-34 0 16,1 32-16,-33-32 15,0 0-15,0 65 16,-65-98-16,33 98 15,-98 66 1,32 31 0,-97 33-16,32 1 15,1 32-15,31-33 16,66 0-16,-65-65 16,65 0-16,0 33 15,33-98 1,-1 0-16,66 0 15,0-65-15</inkml:trace>
          <inkml:trace contextRef="#ctx0" brushRef="#br0" timeOffset="3119.8965">16217-2377 0,'0'32'16,"0"66"-1,0-33 1,98-65 0,0 0-1,-1-32-15,33-66 16,-32 0-16,-65 33 16,32 0-16,-65-33 15,0 66 1,-33 32-1,-97-65-15,97 65 16,-32 0-16,33 32 16,-98 99-1,130-99-15</inkml:trace>
          <inkml:trace contextRef="#ctx0" brushRef="#br0" timeOffset="3526.979">16868-3354 0,'261'-33'63,"-131"33"-63,-65 0 15</inkml:trace>
          <inkml:trace contextRef="#ctx0" brushRef="#br0" timeOffset="3842.042">17715-3419 0,'65'-98'16,"-32"33"-1,32 0 1,0 32 0,-98 98 30,33 1-46,-65-1 0,65 0 16,-32 0 0</inkml:trace>
          <inkml:trace contextRef="#ctx0" brushRef="#br0" timeOffset="4134.5068">18236-3452 0,'130'-97'31,"-130"31"-31,66 66 16,-66-32-16,-33 64 47,-32 34-47,65 31 15,-98-32-15,98-32 16,0 32-16</inkml:trace>
          <inkml:trace contextRef="#ctx0" brushRef="#br0" timeOffset="4494.0329">18529-2800 0,'0'-66'47</inkml:trace>
        </inkml:traceGroup>
        <inkml:traceGroup>
          <inkml:annotationXML>
            <emma:emma xmlns:emma="http://www.w3.org/2003/04/emma" version="1.0">
              <emma:interpretation id="{A63BA3C1-647B-4115-B731-F61F8D06AD10}" emma:medium="tactile" emma:mode="ink">
                <msink:context xmlns:msink="http://schemas.microsoft.com/ink/2010/main" type="inkWord" rotatedBoundingBox="19723,2285 20772,2222 20820,3014 19770,3077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6461.1265">19506-2898 0,'0'32'47,"-65"34"-47,0-1 15,0 0-15,65-33 16,-65 34-16,65-1 16,0-33 15,130-32-16,-65 0 1,-32 0-16,32 65 16,-65 0-1,0-32 1,-33-33 0,33 65-16,-65-65 15,0 0 1,32 0-1,-32 0 1,0-65 0</inkml:trace>
          <inkml:trace contextRef="#ctx0" brushRef="#br0" timeOffset="6656.4522">19441-2931 0,'33'-65'16,"64"65"-16,1 0 16,-33 0-16,33-65 15,-1 65-15,-31 0 16,-1 0-16,0 0 0,-33 0 16,-32 33-1,66-33-15</inkml:trace>
          <inkml:trace contextRef="#ctx0" brushRef="#br0" timeOffset="6850.403">20223-2540 0</inkml:trace>
        </inkml:traceGroup>
        <inkml:traceGroup>
          <inkml:annotationXML>
            <emma:emma xmlns:emma="http://www.w3.org/2003/04/emma" version="1.0">
              <emma:interpretation id="{FEC54F27-60F9-43FC-A752-9A0C0AEB745B}" emma:medium="tactile" emma:mode="ink">
                <msink:context xmlns:msink="http://schemas.microsoft.com/ink/2010/main" type="inkWord" rotatedBoundingBox="21336,1480 23836,1330 23934,2962 21434,3112"/>
              </emma:interpretation>
              <emma:one-of disjunction-type="recognition" id="oneOf3">
                <emma:interpretation id="interp3" emma:lang="" emma:confidence="0">
                  <emma:literal>s</emma:literal>
                </emma:interpretation>
                <emma:interpretation id="interp4" emma:lang="" emma:confidence="0">
                  <emma:literal>S</emma:literal>
                </emma:interpretation>
                <emma:interpretation id="interp5" emma:lang="" emma:confidence="0">
                  <emma:literal>5</emma:literal>
                </emma:interpretation>
                <emma:interpretation id="interp6" emma:lang="" emma:confidence="0">
                  <emma:literal>4</emma:literal>
                </emma:interpretation>
                <emma:interpretation id="interp7" emma:lang="" emma:confidence="0">
                  <emma:literal>G</emma:literal>
                </emma:interpretation>
              </emma:one-of>
            </emma:emma>
          </inkml:annotationXML>
          <inkml:trace contextRef="#ctx0" brushRef="#br0" timeOffset="8330.612">20874-2312 0,'98'-98'16,"-33"33"-16,0 0 16,-33 0-16,33 32 15,1-32-15,-1 0 16,-33 0-1,-32 32-15,98-32 16,-163 130 31,0 1-31,65 31-16,-65-32 15,65-32-15,0 32 0,0 0 16,65-32-1,0-33-15,-33 0 16,34 0-16,-34 0 16,-32 65-1,0 33 1,0-66 0,98-32 15,-33 0-31,0 0 15,65-32-15,1-34 16,31 1-16,-96 0 0,31 33 16,-97-33-16,98-1 15,-98-31 1,-65 32 0,32 65-16,-32 0 15,0 0-15,32 0 16,-32 32-16,0-32 15,65 98-15,-32-98 16,32 65-16</inkml:trace>
          <inkml:trace contextRef="#ctx0" brushRef="#br0" timeOffset="9348.972">23284-3973 0,'-33'0'0,"0"0"31,-64 65-15,32 1-16,-1-34 16,1 33-16,0 33 0,65 0 15,-32-66 1,32 66-16,65-98 31,-33 0-31,33 0 16,1-33-16,-34 33 15,-32-32-15,65 32 16,-130 130 15,-228 261 32,293-359-63</inkml:trace>
        </inkml:traceGroup>
      </inkml:traceGroup>
    </inkml:traceGroup>
    <inkml:traceGroup>
      <inkml:annotationXML>
        <emma:emma xmlns:emma="http://www.w3.org/2003/04/emma" version="1.0">
          <emma:interpretation id="{E17E346C-CE85-47BF-9835-0DB9AF34685F}" emma:medium="tactile" emma:mode="ink">
            <msink:context xmlns:msink="http://schemas.microsoft.com/ink/2010/main" type="paragraph" rotatedBoundingBox="16451,4328 25613,3896 25677,5246 16515,567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EBACCFD-02F2-49D6-976A-B916FC75E374}" emma:medium="tactile" emma:mode="ink">
              <msink:context xmlns:msink="http://schemas.microsoft.com/ink/2010/main" type="line" rotatedBoundingBox="16451,4328 25613,3896 25677,5246 16515,5678"/>
            </emma:interpretation>
          </emma:emma>
        </inkml:annotationXML>
        <inkml:traceGroup>
          <inkml:annotationXML>
            <emma:emma xmlns:emma="http://www.w3.org/2003/04/emma" version="1.0">
              <emma:interpretation id="{36D20E68-BD9B-4F81-B4E4-D2E11BD2E21B}" emma:medium="tactile" emma:mode="ink">
                <msink:context xmlns:msink="http://schemas.microsoft.com/ink/2010/main" type="inkWord" rotatedBoundingBox="16451,4328 19756,4172 19814,5412 16510,5568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15463.8536">16185-521 0,'0'-65'62,"32"32"-15,-32-32-16,65 65-15,-65-65 0,65 65-16,-65-32 15,33-34 1,32 1 0,0 65-1,-65-32 1,33 32-1,-33-65 1,0 97 31,-98 66-31,33 32-16,-33 66 15,1-34-15,31-31 0,1 31 16,65-64-16,-97 0 15,97-33-15,0 33 16</inkml:trace>
          <inkml:trace contextRef="#ctx0" brushRef="#br0" timeOffset="16141.8015">16543 163 0,'97'-65'15,"-64"32"-15,65-32 16,-1 0-16,1 0 16,0 0-16,-66 0 15,34 65-15,-66-33 16,0 66 15,-33-33-15,33 97-16,33-97 31,32 0-31,-33 0 16,66 0-16,-66 0 15,34-32-15,324 64 157,-390 1-64,65-33-77,33 0-16,-33-33 16,0 33-16</inkml:trace>
          <inkml:trace contextRef="#ctx0" brushRef="#br0" timeOffset="16680.2089">18562-32 0,'0'-33'0,"65"-32"32,0 32-32,-32-32 0,64 0 15,1 0-15,97-98 78,-292 261-62,97-1 0,0-31-1,0-1-15,65-65 16,0 0-16,-33 0 15,34 0-15,-66-33 32,-33 33-1,-32 0-15,-33 0-1,1 0 1</inkml:trace>
        </inkml:traceGroup>
        <inkml:traceGroup>
          <inkml:annotationXML>
            <emma:emma xmlns:emma="http://www.w3.org/2003/04/emma" version="1.0">
              <emma:interpretation id="{D3D7B242-AB1D-4E44-8E2E-FA1FAC8AE61B}" emma:medium="tactile" emma:mode="ink">
                <msink:context xmlns:msink="http://schemas.microsoft.com/ink/2010/main" type="inkWord" rotatedBoundingBox="20986,4159 25615,3941 25677,5246 21048,5465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19407.3301">21623-260 0,'97'-66'0,"1"-31"16,-98 64-1,65 33 1,-97 33 31,32 32-32,-65 33-15,65-33 16,-66 32-16,66-31 0,98-34 47</inkml:trace>
          <inkml:trace contextRef="#ctx0" brushRef="#br0" timeOffset="19622.4673">21883 0 0,'33'0'31,"-33"65"-15,65-65-16,0 0 16,0 0-16,66 0 15,-34 0-15,33 0 16,-64-32-16,31-33 16,-32 32-16,1-32 15,-66 0-15,0 32 0,0-65 16,-66 98-1,1-97-15,33 97 16,-33 0-16,-1 0 16,34 0-16,-33 0 15</inkml:trace>
          <inkml:trace contextRef="#ctx0" brushRef="#br0" timeOffset="20025.4015">22958-1042 0,'0'-33'16,"32"33"0,99-65-1,-99 65-15,66 0 16,0 0-16,-33 0 16,0 65-16</inkml:trace>
          <inkml:trace contextRef="#ctx0" brushRef="#br0" timeOffset="20467.231">23642-1237 0,'65'-65'16,"-33"65"-1,34 0-15,-1 0 16,-33 0-16,33 0 16,1 0-1,-66 65-15,0-33 0,0 33 16,-33 0-16,33-32 15,-65-33-15,65 65 16,0-32 15,32-33-15,-32 65 0,-32 0 15,-33-65-31,32 0 15,-32 0-15,65 33 16,-130-33-16,97 0 16</inkml:trace>
          <inkml:trace contextRef="#ctx0" brushRef="#br0" timeOffset="19036.3837">20483-98 0,'98'-32'0,"-33"32"0,65 0 16,0-65-16,1 65 15,-66 0-15</inkml:trace>
          <inkml:trace contextRef="#ctx0" brushRef="#br0" timeOffset="18894.1404">20548-358 0,'33'0'47,"32"0"-47,0-65 16,33 65-16,-1 0 15,-64 0-15,32 0 16,-65 32 0,-65-32-16</inkml:trace>
          <inkml:trace contextRef="#ctx0" brushRef="#br0" timeOffset="21248.2576">24293-260 0,'65'-98'31,"0"98"-16,33-98-15,0 98 16,-1-97-16,1 31 16,-33 66-16,0-65 15,0 0 1,-65 0 0,-32 65-1,32 65 16,0-32-15,0 32-16,0 0 16,65 0-16,-65-32 15,65 32-15,-65 32 16,0-64 15,-65-33 0,0 0-15,-33 0 0,33-33-1,65 1 1</inkml:trace>
        </inkml:traceGroup>
      </inkml:traceGroup>
    </inkml:traceGroup>
    <inkml:traceGroup>
      <inkml:annotationXML>
        <emma:emma xmlns:emma="http://www.w3.org/2003/04/emma" version="1.0">
          <emma:interpretation id="{24385839-D73E-4679-8B30-386B623D8D9F}" emma:medium="tactile" emma:mode="ink">
            <msink:context xmlns:msink="http://schemas.microsoft.com/ink/2010/main" type="paragraph" rotatedBoundingBox="13709,6219 22501,6219 22501,7684 13709,76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221124-6727-41E8-AE8B-5D9BC353DE26}" emma:medium="tactile" emma:mode="ink">
              <msink:context xmlns:msink="http://schemas.microsoft.com/ink/2010/main" type="line" rotatedBoundingBox="13709,6219 22501,6219 22501,7684 13709,7684"/>
            </emma:interpretation>
          </emma:emma>
        </inkml:annotationXML>
        <inkml:traceGroup>
          <inkml:annotationXML>
            <emma:emma xmlns:emma="http://www.w3.org/2003/04/emma" version="1.0">
              <emma:interpretation id="{0C480400-3EDE-4053-9058-D3BE080B6C3D}" emma:medium="tactile" emma:mode="ink">
                <msink:context xmlns:msink="http://schemas.microsoft.com/ink/2010/main" type="inkWord" rotatedBoundingBox="13709,6707 14914,6707 14914,7684 13709,7684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23783.0751">13156 2377 0,'0'-32'32,"65"32"-32,-32 0 15,32 0-15,33-65 16,-66 65-16,33 0 16,33 0-16,-65 0 15,32 0-15</inkml:trace>
          <inkml:trace contextRef="#ctx0" brushRef="#br0" timeOffset="23222.5531">13677 1400 0,'0'65'62,"0"-32"-46,-65 32-1,65 0-15,-98 0 0,33 1 16,0-1-16,33 0 16,32 0-16,-98-32 15,98 32-15,-65 0 16,65-33-1,0 33 1,32-97 0</inkml:trace>
          <inkml:trace contextRef="#ctx0" brushRef="#br0" timeOffset="23505.188">13286 1531 0,'66'0'16,"-1"0"-1,-33 0-15,66 0 16,-33 0-16,33 0 15,32-66-15,0 66 16,0 0-16,-64 0 16,31-65-16,-32 65 15,-32 0 1</inkml:trace>
          <inkml:trace contextRef="#ctx0" brushRef="#br0" timeOffset="23984.6869">14263 2182 0,'0'-65'16,"65"65"0,-32 0-1</inkml:trace>
        </inkml:traceGroup>
        <inkml:traceGroup>
          <inkml:annotationXML>
            <emma:emma xmlns:emma="http://www.w3.org/2003/04/emma" version="1.0">
              <emma:interpretation id="{BDD0C08F-F94E-404F-B8EC-0ECC56FB4F97}" emma:medium="tactile" emma:mode="ink">
                <msink:context xmlns:msink="http://schemas.microsoft.com/ink/2010/main" type="inkWord" rotatedBoundingBox="15598,6577 17780,6577 17780,7587 15598,7587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24571.1606">15045 1987 0,'65'0'15,"-32"-98"-15,32 98 16,-65-33-16,97 33 15,-129 33 17,32-1-17,-130 34 1,130-1-16,-66 0 0,66 0 16,66-65-1,31 0 1,-32 0-16,33-33 15,0 33-15,-66-32 16,66 32 15,-131 97 1,33-31-17,33-66-15,0 0 16,64-33-16,34-32 15,-1 0-15,33-65 16,-66 64-16,-64-31 16,-33 32-16,65-1 15,-65 34 1,-33 32-16,-32 0 16,0 0-16,33 0 15,-34 0-15,1 0 16,0 32-16,65 1 15,-65 32-15</inkml:trace>
          <inkml:trace contextRef="#ctx0" brushRef="#br0" timeOffset="24893.4427">16803 1335 0,'65'-65'15,"1"65"-15,-1 0 0,32 0 16,1 0-16,-65 0 16</inkml:trace>
        </inkml:traceGroup>
        <inkml:traceGroup>
          <inkml:annotationXML>
            <emma:emma xmlns:emma="http://www.w3.org/2003/04/emma" version="1.0">
              <emma:interpretation id="{995A6F67-6380-4253-A490-F5EBC069BAC3}" emma:medium="tactile" emma:mode="ink">
                <msink:context xmlns:msink="http://schemas.microsoft.com/ink/2010/main" type="inkWord" rotatedBoundingBox="19115,6219 22501,6219 22501,7521 19115,7521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25680.6364">18562 1042 0,'423'-130'78,"-423"162"-78,0 66 16,0-65 0,0 32-16,-32-33 15,32 34 1,0-1 15,32-65-15,-32 32-1,0 33 1,-65-65 0,32 0-16,-32 65 15,-32-65-15,64 0 16,-32 0-16,32 0 16,33-32-1,0-33 1,33 65-1</inkml:trace>
          <inkml:trace contextRef="#ctx0" brushRef="#br0" timeOffset="26213.5582">19506 1856 0,'0'-65'0,"98"0"32,32 65-32,-32 0 15,32-33-15,0 33 16,-65 0-16,-32 0 15,-33 33 1,0 32-16,-33-65 16</inkml:trace>
          <inkml:trace contextRef="#ctx0" brushRef="#br0" timeOffset="26346.9264">19571 2019 0,'98'0'15,"0"0"-15,32 0 16,33 0-16,130-98 16</inkml:trace>
          <inkml:trace contextRef="#ctx0" brushRef="#br0" timeOffset="26826.3121">20906 1954 0,'0'33'32,"0"64"-17,0-32 1,66-65-16,64 0 15,33 0-15,-33-97 16,0 32-16,-32-1 16,-1 1-16,1-32 15,-33-1-15,-65 0 16,65 0-16,-65 66 16,0-33-16,0 32 15,0-32 1,-97 65-16,64 0 15,-32 0-15,0 0 16,32 33-16</inkml:trace>
          <inkml:trace contextRef="#ctx0" brushRef="#br0" timeOffset="27045.8175">21427 1791 0,'0'98'47,"0"0"-32,0-1-15,0 1 0,0-66 16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47:45.87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A6E45D1-9353-4ABB-933B-7B3B0DB2C4E9}" emma:medium="tactile" emma:mode="ink">
          <msink:context xmlns:msink="http://schemas.microsoft.com/ink/2010/main" type="writingRegion" rotatedBoundingBox="546,4203 33021,4023 33103,18788 628,18968"/>
        </emma:interpretation>
      </emma:emma>
    </inkml:annotationXML>
    <inkml:traceGroup>
      <inkml:annotationXML>
        <emma:emma xmlns:emma="http://www.w3.org/2003/04/emma" version="1.0">
          <emma:interpretation id="{27E699CF-A0B2-4707-AE79-27C60ADC39FC}" emma:medium="tactile" emma:mode="ink">
            <msink:context xmlns:msink="http://schemas.microsoft.com/ink/2010/main" type="paragraph" rotatedBoundingBox="566,4191 3918,4232 3900,5669 549,56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2A046A-6D7A-4D90-BD82-38FEAE30FF1D}" emma:medium="tactile" emma:mode="ink">
              <msink:context xmlns:msink="http://schemas.microsoft.com/ink/2010/main" type="line" rotatedBoundingBox="566,4191 3918,4232 3900,5669 549,5628"/>
            </emma:interpretation>
          </emma:emma>
        </inkml:annotationXML>
        <inkml:traceGroup>
          <inkml:annotationXML>
            <emma:emma xmlns:emma="http://www.w3.org/2003/04/emma" version="1.0">
              <emma:interpretation id="{0976F3E6-953E-4B1D-BDFF-5E4D67E53B21}" emma:medium="tactile" emma:mode="ink">
                <msink:context xmlns:msink="http://schemas.microsoft.com/ink/2010/main" type="inkWord" rotatedBoundingBox="563,4410 1986,4428 1974,5335 552,5318">
                  <msink:destinationLink direction="with" ref="{86E3F3C5-EBCB-45E3-9C9E-D85A3F3F6F31}"/>
                </msink:context>
              </emma:interpretation>
            </emma:emma>
          </inkml:annotationXML>
          <inkml:trace contextRef="#ctx0" brushRef="#br0">0 0 0,'33'0'31,"-1"0"-16,33 0-15,1 0 16,-34 0-16,33 0 16,-32 0-16,32 0 15,0 0-15,-32 0 16,32 0-16,-33 0 16</inkml:trace>
          <inkml:trace contextRef="#ctx0" brushRef="#br0" timeOffset="-314.2523">130-781 0,'66'-66'15,"31"66"1,-64 0-16,32-32 16,33 32-16,-1 0 15,1 0-15,32 0 16,33 0-16,-33 0 16,-32 0-16,0 0 15,-1 0-15,-64 0 16</inkml:trace>
        </inkml:traceGroup>
        <inkml:traceGroup>
          <inkml:annotationXML>
            <emma:emma xmlns:emma="http://www.w3.org/2003/04/emma" version="1.0">
              <emma:interpretation id="{45C84CC6-4CEB-44CB-8D6C-AAE9EC330D06}" emma:medium="tactile" emma:mode="ink">
                <msink:context xmlns:msink="http://schemas.microsoft.com/ink/2010/main" type="inkWord" rotatedBoundingBox="926,4196 3918,4232 3900,5669 909,5632"/>
              </emma:interpretation>
              <emma:one-of disjunction-type="recognition" id="oneOf0">
                <emma:interpretation id="interp0" emma:lang="" emma:confidence="0">
                  <emma:literal>Fa“</emma:literal>
                </emma:interpretation>
                <emma:interpretation id="interp1" emma:lang="" emma:confidence="0">
                  <emma:literal>Fa. =</emma:literal>
                </emma:interpretation>
                <emma:interpretation id="interp2" emma:lang="" emma:confidence="0">
                  <emma:literal>Fa“.</emma:literal>
                </emma:interpretation>
                <emma:interpretation id="interp3" emma:lang="" emma:confidence="0">
                  <emma:literal>Fa.</emma:literal>
                </emma:interpretation>
                <emma:interpretation id="interp4" emma:lang="" emma:confidence="0">
                  <emma:literal>Fa“:</emma:literal>
                </emma:interpretation>
              </emma:one-of>
            </emma:emma>
          </inkml:annotationXML>
          <inkml:trace contextRef="#ctx0" brushRef="#br0" timeOffset="-670.0438">684-1107 0,'0'98'109,"0"-1"-109,0 1 16,-32 97-16,-34-32 0,1 33 15,65-66-15,-130 0 16,130-65-16,-33 33 15,33-33-15,0-32 16,0 32 0</inkml:trace>
          <inkml:trace contextRef="#ctx0" brushRef="#br0" timeOffset="429.0918">847 261 0,'65'-66'15,"0"1"1,-65 0 15,0 130 16,0 33-47,33-65 31,64-33-15,-31 0 0,-66 65 62,32-65-63,33 0 1</inkml:trace>
          <inkml:trace contextRef="#ctx0" brushRef="#br0" timeOffset="729.477">1531 261 0,'-33'0'47,"33"65"-16,33-65 0</inkml:trace>
          <inkml:trace contextRef="#ctx0" brushRef="#br0" timeOffset="1561.4201">2410-130 0,'130'-33'0,"-65"33"16,66 0-16,31 0 15,1 0-15,0 0 16,-33 0-16</inkml:trace>
          <inkml:trace contextRef="#ctx0" brushRef="#br0" timeOffset="1435.5888">2540-293 0,'0'-33'16,"65"33"-16,0 0 16,1 0-1,-1 0-15,-33 0 16,66 0-16,-98 33 15,-33-33 1</inkml:trace>
        </inkml:traceGroup>
      </inkml:traceGroup>
    </inkml:traceGroup>
    <inkml:traceGroup>
      <inkml:annotationXML>
        <emma:emma xmlns:emma="http://www.w3.org/2003/04/emma" version="1.0">
          <emma:interpretation id="{EE7CF48F-6049-425E-9B4E-A5EFC0DA257A}" emma:medium="tactile" emma:mode="ink">
            <msink:context xmlns:msink="http://schemas.microsoft.com/ink/2010/main" type="paragraph" rotatedBoundingBox="5236,8661 19830,8231 19880,9921 5286,1035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752323B-FD59-4E3C-8372-0BEAA03F74DD}" emma:medium="tactile" emma:mode="ink">
              <msink:context xmlns:msink="http://schemas.microsoft.com/ink/2010/main" type="line" rotatedBoundingBox="5236,8661 19830,8231 19880,9921 5286,10351"/>
            </emma:interpretation>
          </emma:emma>
        </inkml:annotationXML>
        <inkml:traceGroup>
          <inkml:annotationXML>
            <emma:emma xmlns:emma="http://www.w3.org/2003/04/emma" version="1.0">
              <emma:interpretation id="{831C37A1-4D0C-43BC-86B3-C39191EDC087}" emma:medium="tactile" emma:mode="ink">
                <msink:context xmlns:msink="http://schemas.microsoft.com/ink/2010/main" type="inkWord" rotatedBoundingBox="5244,8923 9745,8790 9780,9979 5279,10112">
                  <msink:destinationLink direction="with" ref="{5AC44A7A-9004-4040-8563-461CCDAD47C4}"/>
                </msink:context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112412.2361">6090 3810 0,'0'-65'16,"0"32"0,0-32-1,-33 65 1,1-65-1,-34 65 1,1 0 0,33 0-1,-33 33-15,-33 32 16,-32 33-16,-1 64 16,-31-31-16,31-34 15,-31 34-15,31-34 0,66 1 16,65-65-16,-65 32 15,65 0-15,33 32 16,32-97 0,0 33-16,0-33 15,33 0-15,-1 0 16,-64 0-16,32 0 16,0 0-16,-32 0 15</inkml:trace>
          <inkml:trace contextRef="#ctx0" brushRef="#br0" timeOffset="112720.1512">6090 4689 0,'0'33'62</inkml:trace>
          <inkml:trace contextRef="#ctx0" brushRef="#br0" timeOffset="113313.6302">7164 3908 0,'0'32'62,"-130"66"-46,32 0-16,33-1 16,0-31-16,65 31 15,-65-32-15,65-32 16,0 32 0,65 0-1,0-65-15,-32 0 16,32 0-16,-32 0 15,64 0-15,1 0 16,32-32-16,-65 32 0,33-98 16,0 98-16,-1-130 15,-32 65-15,-65 32 16,98-65-16,-98 1 16,33 31-16,-33 34 15,0-33 1,0 130 15</inkml:trace>
          <inkml:trace contextRef="#ctx0" brushRef="#br0" timeOffset="113831.461">8467 4559 0,'65'0'0,"-32"-32"16,64 32-16,1 0 15,0-66-15,-33 66 16,32 0-16,1 0 16,-65 0-16</inkml:trace>
          <inkml:trace contextRef="#ctx0" brushRef="#br0" timeOffset="113681.3832">8858 4299 0,'32'0'31,"33"0"-15,0 0-16,33-33 15,-33 33-15,-32 0 16,-66 33 15</inkml:trace>
        </inkml:traceGroup>
        <inkml:traceGroup>
          <inkml:annotationXML>
            <emma:emma xmlns:emma="http://www.w3.org/2003/04/emma" version="1.0">
              <emma:interpretation id="{7ED2C26E-227C-4156-B431-956D41009E6E}" emma:medium="tactile" emma:mode="ink">
                <msink:context xmlns:msink="http://schemas.microsoft.com/ink/2010/main" type="inkWord" rotatedBoundingBox="11281,9040 12145,9015 12167,9757 11303,9783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114506.6179">11333 3745 0,'-98'0'16,"33"65"-16,0-32 15,-1 32-15,1 0 16,33 0-16,-33 0 15,0-32-15,65 32 16,-66-65-16,66 98 16,0-66-16,66-32 15,-1 0-15,-33 0 16,131 0 0,-98 0-16,0 0 15,0-65-15,1 32 16,-34-32-16,33 0 15,-65 0-15,98 32 16,-98-32-16,0 0 16,65 33-16,-65-33 15,0-1 1,-33 66 0,-64 0-1</inkml:trace>
          <inkml:trace contextRef="#ctx0" brushRef="#br0" timeOffset="114679.8592">11267 3810 0,'-65'98'0,"65"-66"16,0 33-16,0-32 15,0 32-15,0 0 16,33-65-16,-33 65 16,32 1-1,-32-1 1,0-33-1,0 33 1</inkml:trace>
        </inkml:traceGroup>
        <inkml:traceGroup>
          <inkml:annotationXML>
            <emma:emma xmlns:emma="http://www.w3.org/2003/04/emma" version="1.0">
              <emma:interpretation id="{4811AEC4-0E2B-4C71-9612-8889AD65359C}" emma:medium="tactile" emma:mode="ink">
                <msink:context xmlns:msink="http://schemas.microsoft.com/ink/2010/main" type="inkWord" rotatedBoundingBox="13235,9087 14440,9051 14458,9659 13253,9695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115143.1905">12700 4364 0,'65'0'0,"33"0"0,-33 0 16,65 0-16,1 0 15,-1 0-15</inkml:trace>
          <inkml:trace contextRef="#ctx0" brushRef="#br0" timeOffset="115009.2109">12896 4201 0,'0'-33'15,"130"33"17,-98 0-17,34 0 1</inkml:trace>
          <inkml:trace contextRef="#ctx0" brushRef="#br0" timeOffset="22693.7688">13873 3778 0,'0'-33'0</inkml:trace>
        </inkml:traceGroup>
        <inkml:traceGroup>
          <inkml:annotationXML>
            <emma:emma xmlns:emma="http://www.w3.org/2003/04/emma" version="1.0">
              <emma:interpretation id="{0B67957E-C151-4EE5-879A-D6CB19229635}" emma:medium="tactile" emma:mode="ink">
                <msink:context xmlns:msink="http://schemas.microsoft.com/ink/2010/main" type="inkWord" rotatedBoundingBox="15092,8370 19830,8231 19880,9921 15142,10061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116492.0896">14589 4754 0,'65'-65'0,"0"65"16,0-65-16,0 65 16,33-65-16,0 65 15,-33 0-15,0 0 16</inkml:trace>
          <inkml:trace contextRef="#ctx0" brushRef="#br0" timeOffset="116020.1417">15598 3843 0,'-65'65'47,"33"0"-32,-66 33-15,0-1 16,1 1-16,-1 0 16,33-33-16,32 0 15,33 0-15,-65-65 16,65 98-16,33-98 31</inkml:trace>
          <inkml:trace contextRef="#ctx0" brushRef="#br0" timeOffset="116283.9174">15077 3875 0,'66'0'0,"31"0"16,1 0-16,32 0 16,0-65-1,1 65-15,-34 0 0,34-65 16,-34 65-16,1 0 16,-65 0-16,-66 65 31</inkml:trace>
          <inkml:trace contextRef="#ctx0" brushRef="#br0" timeOffset="116778.7437">15989 4494 0</inkml:trace>
          <inkml:trace contextRef="#ctx0" brushRef="#br0" timeOffset="117279.941">17683 3484 0,'-66'0'78,"1"98"-78,-32 0 16,-1 65-16,0-33 15,-65 0-15,66-32 16,-1 0-16,33-33 16,65 0-1,32-33 1,34-32-16,-34 0 15,33 0-15,0 0 16,-32 0-16,32 0 16,-32 0-1</inkml:trace>
          <inkml:trace contextRef="#ctx0" brushRef="#br0" timeOffset="28282.2071">19050 2931 0,'98'0'15,"-33"0"-15,0 0 16</inkml:trace>
        </inkml:traceGroup>
        <inkml:traceGroup>
          <inkml:annotationXML>
            <emma:emma xmlns:emma="http://www.w3.org/2003/04/emma" version="1.0">
              <emma:interpretation id="{A8DA4670-9966-406F-9352-FEC5E30CF895}" emma:medium="tactile" emma:mode="ink">
                <msink:context xmlns:msink="http://schemas.microsoft.com/ink/2010/main" type="inkWord" rotatedBoundingBox="17400,8763 19766,8694 19786,9373 17420,9443"/>
              </emma:interpretation>
              <emma:one-of disjunction-type="recognition" id="oneOf5">
                <emma:interpretation id="interp9" emma:lang="" emma:confidence="0">
                  <emma:literal>-</emma:literal>
                </emma:interpretation>
                <emma:interpretation id="interp10" emma:lang="" emma:confidence="0">
                  <emma:literal>[</emma:literal>
                </emma:interpretation>
                <emma:interpretation id="interp11" emma:lang="" emma:confidence="0">
                  <emma:literal>5</emma:literal>
                </emma:interpretation>
                <emma:interpretation id="interp12" emma:lang="" emma:confidence="0">
                  <emma:literal>=</emma:literal>
                </emma:interpretation>
                <emma:interpretation id="interp13" emma:lang="" emma:confidence="0">
                  <emma:literal>T</emma:literal>
                </emma:interpretation>
              </emma:one-of>
            </emma:emma>
          </inkml:annotationXML>
          <inkml:trace contextRef="#ctx0" brushRef="#br0" timeOffset="29946.2034">19213 3387 0,'0'65'141</inkml:trace>
          <inkml:trace contextRef="#ctx0" brushRef="#br0" timeOffset="117567.3271">16868 4136 0,'0'-33'0,"33"33"15,32 0 1,0-65 0,66 65-1,-99 0-15,66 0 16,-1 0-16,-64 0 15,32 0-15,0 0 16</inkml:trace>
        </inkml:traceGroup>
      </inkml:traceGroup>
    </inkml:traceGroup>
    <inkml:traceGroup>
      <inkml:annotationXML>
        <emma:emma xmlns:emma="http://www.w3.org/2003/04/emma" version="1.0">
          <emma:interpretation id="{50B6C71B-372B-4C7A-9D55-A7A35100312A}" emma:medium="tactile" emma:mode="ink">
            <msink:context xmlns:msink="http://schemas.microsoft.com/ink/2010/main" type="paragraph" rotatedBoundingBox="8128,12406 31029,9913 31424,13537 8522,1603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185CB5D0-005C-4F06-B113-FD0448FA91D0}" emma:medium="tactile" emma:mode="ink">
              <msink:context xmlns:msink="http://schemas.microsoft.com/ink/2010/main" type="line" rotatedBoundingBox="8128,12406 31029,9913 31293,12336 8391,14829"/>
            </emma:interpretation>
          </emma:emma>
        </inkml:annotationXML>
        <inkml:traceGroup>
          <inkml:annotationXML>
            <emma:emma xmlns:emma="http://www.w3.org/2003/04/emma" version="1.0">
              <emma:interpretation id="{31AD4C70-B803-4DFC-A39C-C49EC93C7455}" emma:medium="tactile" emma:mode="ink">
                <msink:context xmlns:msink="http://schemas.microsoft.com/ink/2010/main" type="inkWord" rotatedBoundingBox="8148,12591 11190,12260 11275,13038 8232,13369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120857.6656">7653 7815 0,'65'-32'15,"0"32"1,0 0-16,33-65 15,32 65-15,0-65 16,1 65-16,-1 0 16,-32-65-16,32 65 15,-32 0-15,-1 0 16</inkml:trace>
          <inkml:trace contextRef="#ctx0" brushRef="#br0" timeOffset="120572.3539">8532 7197 0,'-33'0'0,"-64"0"15,32 130 1,0-65-16,-33 0 16,0 0-16,0 1 15,33-1-15,33-33 16,-33 33-16,-1 33 15,66-65 1,0 32 0,66-65-1,-66 65 1,97-65-16,-32 0 16,1 0-16,-34 0 15,33 0-15,0-33 0,1 33 16</inkml:trace>
          <inkml:trace contextRef="#ctx0" brushRef="#br0" timeOffset="121293.2824">9346 7881 0,'163'-66'16,"-65"66"-16,64 0 15,1-97-15,65 97 0,65-65 16,-130 65-16,-65 0 15</inkml:trace>
          <inkml:trace contextRef="#ctx0" brushRef="#br0" timeOffset="121129.0363">9574 7588 0,'65'0'32,"-65"-66"-32,98 66 15,-33 0 1</inkml:trace>
        </inkml:traceGroup>
        <inkml:traceGroup>
          <inkml:annotationXML>
            <emma:emma xmlns:emma="http://www.w3.org/2003/04/emma" version="1.0">
              <emma:interpretation id="{801ED778-5463-4D3D-9E23-DF75DC31059E}" emma:medium="tactile" emma:mode="ink">
                <msink:context xmlns:msink="http://schemas.microsoft.com/ink/2010/main" type="inkWord" rotatedBoundingBox="14199,11919 17833,11523 18078,13774 14444,14170"/>
              </emma:interpretation>
              <emma:one-of disjunction-type="recognition" id="oneOf7">
                <emma:interpretation id="interp15" emma:lang="" emma:confidence="1">
                  <emma:literal/>
                </emma:interpretation>
              </emma:one-of>
            </emma:emma>
          </inkml:annotationXML>
          <inkml:trace contextRef="#ctx0" brushRef="#br0" timeOffset="122777.5399">14622 6545 0,'-66'0'15,"-64"0"1,0 0 0,97 0-16,-32 98 15,0-98-15,0 98 16,32-98-16,-32 98 15,0-33 1,65 0 0,33 33-1,97-33 1,-98-65-16,66 0 0,0 0 16,32 0-1,-65 0-15,0 0 0</inkml:trace>
          <inkml:trace contextRef="#ctx0" brushRef="#br0" timeOffset="122972.8333">15045 7001 0</inkml:trace>
          <inkml:trace contextRef="#ctx0" brushRef="#br0" timeOffset="123612.4643">16347 6383 0,'-32'0'47,"-33"32"-47,0 33 16,32 33-16,33-33 15,-98 0-15,98 0 16,0-32-16,0 65 15,0-33 1,131-65 15,-34 0-15,-32 0-16,33-33 16,32 33-16,-32-97 0,0 31 15,-33 1-15,163-65 31,-130 97-31,-33-32 0,0 0 16,-65-32 0,0 129 15,-98-32-31</inkml:trace>
          <inkml:trace contextRef="#ctx0" brushRef="#br0" timeOffset="125245.6572">13775 7490 0,'-33'0'15,"98"0"32,33 0-31,65 0-16,32 0 15,164-98-15,-34 98 16,1-130-16,-33 130 16,0-65-16,-98 65 15,66-98-15,-66 98 16,33 0-16,-98 0 15,-32-65-15,-65 65 16,-33 33 47</inkml:trace>
          <inkml:trace contextRef="#ctx0" brushRef="#br0" timeOffset="126513.3447">14915 8239 0,'97'-65'16,"1"65"-16,0-65 15,32 65-15,0 0 16,0-66-16,1 66 16,-1-32-16,-32 32 15,32-65-15,-32 65 16,-1 0-16,-64 0 16</inkml:trace>
          <inkml:trace contextRef="#ctx0" brushRef="#br0" timeOffset="126257.6433">15664 8043 0,'0'-65'16,"0"98"-1,-66-1 1,1 66-16,0 0 15,0 0-15,0-1 16,0-64-16,32 32 16,-64 65 15,97-65-15</inkml:trace>
          <inkml:trace contextRef="#ctx0" brushRef="#br0" timeOffset="126752.5615">15533 8597 0,'0'-33'31,"65"33"-31,1 0 0,-1 0 16,32-65-1,1 65-15,-33 0 0,33 0 16,0 0-16,-33 0 16,32 0-16</inkml:trace>
        </inkml:traceGroup>
        <inkml:traceGroup>
          <inkml:annotationXML>
            <emma:emma xmlns:emma="http://www.w3.org/2003/04/emma" version="1.0">
              <emma:interpretation id="{2EC67099-A797-4CF6-ADED-45A1A9F45464}" emma:medium="tactile" emma:mode="ink">
                <msink:context xmlns:msink="http://schemas.microsoft.com/ink/2010/main" type="inkWord" rotatedBoundingBox="19986,12633 20741,12551 20766,12783 20012,12865"/>
              </emma:interpretation>
              <emma:one-of disjunction-type="recognition" id="oneOf8">
                <emma:interpretation id="interp16" emma:lang="" emma:confidence="1">
                  <emma:literal/>
                </emma:interpretation>
              </emma:one-of>
            </emma:emma>
          </inkml:annotationXML>
          <inkml:trace contextRef="#ctx0" brushRef="#br0" timeOffset="127210.3441">19441 7392 0,'65'0'15,"-32"0"1,64-65-16,34 65 15,-1 0-15,0-65 16,-65 65-16,33 0 16</inkml:trace>
          <inkml:trace contextRef="#ctx0" brushRef="#br0" timeOffset="127353.484">19474 7522 0,'97'0'16,"34"0"-16,-34 0 15,33-65-15,1 65 16</inkml:trace>
        </inkml:traceGroup>
        <inkml:traceGroup>
          <inkml:annotationXML>
            <emma:emma xmlns:emma="http://www.w3.org/2003/04/emma" version="1.0">
              <emma:interpretation id="{527227F8-C197-447E-9EE6-7F806A1A317B}" emma:medium="tactile" emma:mode="ink">
                <msink:context xmlns:msink="http://schemas.microsoft.com/ink/2010/main" type="inkWord" rotatedBoundingBox="22295,10888 25621,10525 25745,11658 22418,12020">
                  <msink:destinationLink direction="with" ref="{E4368135-F3D6-4279-8800-83C4CDB9B2A6}"/>
                </msink:context>
              </emma:interpretation>
              <emma:one-of disjunction-type="recognition" id="oneOf9">
                <emma:interpretation id="interp17" emma:lang="" emma:confidence="1">
                  <emma:literal/>
                </emma:interpretation>
              </emma:one-of>
            </emma:emma>
          </inkml:annotationXML>
          <inkml:trace contextRef="#ctx0" brushRef="#br0" timeOffset="128417.6343">21851 6578 0,'32'-33'31,"1"33"-31,65-65 0,32-32 16,65 32 0,1-1-16,-34 1 0,34-32 15,-1 31-15,-32 1 16,-65 65-16,-33-65 15,-98 65 17,-32 33-32,0 32 15,-65 0-15,32 0 16,33-32-16,65 32 16,0 33-1,32-66 1,34-32-16,31 0 15,-32 0-15,-32 0 16,32 0-16,-65 65 0,0 0 31,0-32 1,65-33-32,33 0 15,0 0 1,32 0-16,0-98 15,0 33-15,-32 0 16,-33 0-16,-65 32 16,0-32-1,-32 0 1,-33 65 0,-1 0-16,-31 0 15,-1 65-15,33 0 0,65 0 16,-65-32-16</inkml:trace>
          <inkml:trace contextRef="#ctx0" brushRef="#br0" timeOffset="128784.2161">24326 5406 0,'32'-65'16,"33"65"-16,0 0 0,1-66 16,64 66-16,0 0 15,0 0-15,-65 0 16,1 0-16</inkml:trace>
        </inkml:traceGroup>
        <inkml:traceGroup>
          <inkml:annotationXML>
            <emma:emma xmlns:emma="http://www.w3.org/2003/04/emma" version="1.0">
              <emma:interpretation id="{4B66975A-83E5-448A-AE8E-BA0DDE0021D9}" emma:medium="tactile" emma:mode="ink">
                <msink:context xmlns:msink="http://schemas.microsoft.com/ink/2010/main" type="inkWord" rotatedBoundingBox="25973,10463 29833,10043 30017,11734 26157,12154">
                  <msink:destinationLink direction="with" ref="{E4368135-F3D6-4279-8800-83C4CDB9B2A6}"/>
                </msink:context>
              </emma:interpretation>
              <emma:one-of disjunction-type="recognition" id="oneOf10">
                <emma:interpretation id="interp18" emma:lang="" emma:confidence="1">
                  <emma:literal/>
                </emma:interpretation>
              </emma:one-of>
            </emma:emma>
          </inkml:annotationXML>
          <inkml:trace contextRef="#ctx0" brushRef="#br0" timeOffset="129293.8484">25498 5373 0,'0'-32'0,"65"32"15,-65-33-15,65 33 16,-65-98-16,98 98 0,-33-65 16,-32 65-1,-33-32-15,65 32 0,-98 0 47,-195 228-16,130-131-15,33-32 0,65 1 15</inkml:trace>
          <inkml:trace contextRef="#ctx0" brushRef="#br0" timeOffset="129640.8467">25889 5438 0,'65'-65'16,"0"0"-1,0 65-15,0-98 16,-32 98-16,-33-32 15,65 32-15,-130 32 47,-33 33-47,33 33 16,-33 0-16,33 0 16,65-33-16,0-33 15</inkml:trace>
          <inkml:trace contextRef="#ctx0" brushRef="#br0" timeOffset="130391.137">25661 6318 0,'0'-66'16,"0"34"15</inkml:trace>
          <inkml:trace contextRef="#ctx0" brushRef="#br0" timeOffset="135841.5638">27191 5797 0,'-32'0'15,"-33"0"1,-1 0-16,1 32 16,-32 33-16,31-65 15,66 98-15,-65-33 16,65-32-16,0 32 16,0 0-1,65-65 1,33 32-1,-98 34 32,-65-66-47,-33 65 16,66-65-16,-33 0 16,65 65-16,-33-65 15,-32 0 16,0 0-15,32 0 15</inkml:trace>
          <inkml:trace contextRef="#ctx0" brushRef="#br0" timeOffset="136067.6462">27126 5764 0,'65'0'16,"0"0"0,1 0-1,-1 0 1,-33 0-1,33 0 1,-65 33-16</inkml:trace>
          <inkml:trace contextRef="#ctx0" brushRef="#br0" timeOffset="136296.2912">27680 6318 0</inkml:trace>
          <inkml:trace contextRef="#ctx0" brushRef="#br0" timeOffset="136931.4787">28070 6383 0,'66'0'0,"-66"-98"16,130 98-16,-65-98 15,-32 33-15,32 65 16,0-65-16,33 0 15,-164 130 48,66 0-63,-97 0 16,97-32-16,0 65 15,32-98 1,1 0-1,-33 65 1,0-33 15,65 33 1,33-65-17,-33 0-15,65 0 16,0 0-16,261-130 31,-326 32-15,-65 33-1,-32 65-15,-34-97 16,34 97-16,-33-66 16,0 66-16,32 0 15,-32 0 1,65 33-1,33 0 1</inkml:trace>
        </inkml:traceGroup>
        <inkml:traceGroup>
          <inkml:annotationXML>
            <emma:emma xmlns:emma="http://www.w3.org/2003/04/emma" version="1.0">
              <emma:interpretation id="{822E8B1B-D47F-4FE0-9861-08966C0D8E60}" emma:medium="tactile" emma:mode="ink">
                <msink:context xmlns:msink="http://schemas.microsoft.com/ink/2010/main" type="inkWord" rotatedBoundingBox="30645,10458 31083,10410 31178,11283 30740,11331">
                  <msink:destinationLink direction="with" ref="{E4368135-F3D6-4279-8800-83C4CDB9B2A6}"/>
                </msink:context>
              </emma:interpretation>
              <emma:one-of disjunction-type="recognition" id="oneOf11">
                <emma:interpretation id="interp19" emma:lang="" emma:confidence="1">
                  <emma:literal/>
                </emma:interpretation>
              </emma:one-of>
            </emma:emma>
          </inkml:annotationXML>
          <inkml:trace contextRef="#ctx0" brushRef="#br0" timeOffset="137484.5176">30480 5113 0,'-32'0'46,"-66"65"-46,33 0 0,0 0 16,65-32-16,0 32 16,0-33-16,0 66 15,97-98 1,1 0-16,-33 0 16,0 0-16,-32 0 15,-98 0 32,-33 98-47,33-33 16,0 0-16,65 0 15,-98 33-15,98-1 16</inkml:trace>
        </inkml:traceGroup>
      </inkml:traceGroup>
      <inkml:traceGroup>
        <inkml:annotationXML>
          <emma:emma xmlns:emma="http://www.w3.org/2003/04/emma" version="1.0">
            <emma:interpretation id="{2546DF0A-4AF7-4954-8066-C23B16C32296}" emma:medium="tactile" emma:mode="ink">
              <msink:context xmlns:msink="http://schemas.microsoft.com/ink/2010/main" type="line" rotatedBoundingBox="25791,13332 30699,12983 30747,13655 25839,14004"/>
            </emma:interpretation>
          </emma:emma>
        </inkml:annotationXML>
        <inkml:traceGroup>
          <inkml:annotationXML>
            <emma:emma xmlns:emma="http://www.w3.org/2003/04/emma" version="1.0">
              <emma:interpretation id="{AD82D20F-C6D4-45DC-8050-F776843BB4AE}" emma:medium="tactile" emma:mode="ink">
                <msink:context xmlns:msink="http://schemas.microsoft.com/ink/2010/main" type="inkWord" rotatedBoundingBox="25791,13332 30699,12983 30747,13655 25839,14004"/>
              </emma:interpretation>
            </emma:emma>
          </inkml:annotationXML>
          <inkml:trace contextRef="#ctx0" brushRef="#br0" timeOffset="140501.5336">27875 8174 0,'98'-33'32,"32"33"-17,33 0-15,0 0 16,0 0-16,64 0 16,-96 0-16</inkml:trace>
          <inkml:trace contextRef="#ctx0" brushRef="#br0" timeOffset="141474.4733">30122 7685 0,'-65'0'15,"32"0"-15,-64 65 16,-66 33-1,65 97 17,98-162-32,0 32 0,65 33 15,0-98 1,33 0-16,32 0 16,-32 0-16,-33 0 15,-97-33 16,-34 33-15,-64 0-16,0 0 16,32 65-16,33 1 15,0-34-15</inkml:trace>
          <inkml:trace contextRef="#ctx0" brushRef="#br0" timeOffset="139676.0503">25270 8467 0,'65'-33'32,"33"33"-32,32-97 0,0 31 15,33-31-15,33 32 16,-66-1-16,65 1 31,-260 130 0,-65 1-31,-33 64 16,33-65-16,32-32 16,65 32-16,33 32 15,33-97 1,97 0-16,1 0 15,-1 0-15,-65 0 16,33 0-16,-33 0 16,-65 65 15,0-32 0,65-33-15,33 0-16,32 0 15,0-33-15,0-32 16,-32 0-16,-33 0 16,0 33-16,-65-34 15,0 1 1,-65 0-16,33 65 16,-34 0-16,1 0 15,0 0-15,0 33 16,0 32-16,65 0 15,-33-65-15</inkml:trace>
        </inkml:traceGroup>
      </inkml:traceGroup>
    </inkml:traceGroup>
    <inkml:traceGroup>
      <inkml:annotationXML>
        <emma:emma xmlns:emma="http://www.w3.org/2003/04/emma" version="1.0">
          <emma:interpretation id="{A03E981C-3945-469C-9592-8A815FEAA6B4}" emma:medium="tactile" emma:mode="ink">
            <msink:context xmlns:msink="http://schemas.microsoft.com/ink/2010/main" type="paragraph" rotatedBoundingBox="4420,14692 33079,14533 33091,16570 4431,1672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CCE4817-5A94-4FEE-93CA-AAF71C96017F}" emma:medium="tactile" emma:mode="ink">
              <msink:context xmlns:msink="http://schemas.microsoft.com/ink/2010/main" type="line" rotatedBoundingBox="4420,14692 33079,14533 33091,16570 4431,16729"/>
            </emma:interpretation>
          </emma:emma>
        </inkml:annotationXML>
        <inkml:traceGroup>
          <inkml:annotationXML>
            <emma:emma xmlns:emma="http://www.w3.org/2003/04/emma" version="1.0">
              <emma:interpretation id="{B788F59C-17BF-421F-8C97-9B30FFDE5140}" emma:medium="tactile" emma:mode="ink">
                <msink:context xmlns:msink="http://schemas.microsoft.com/ink/2010/main" type="inkWord" rotatedBoundingBox="4421,14829 24746,14716 24753,15940 4428,16053"/>
              </emma:interpretation>
              <emma:one-of disjunction-type="recognition" id="oneOf12">
                <emma:interpretation id="interp20" emma:lang="" emma:confidence="1">
                  <emma:literal/>
                </emma:interpretation>
              </emma:one-of>
            </emma:emma>
          </inkml:annotationXML>
          <inkml:trace contextRef="#ctx0" brushRef="#br0" timeOffset="208319.5302">23902 9411 0,'-65'33'16,"-33"32"0,98-33-1,-32-32-15,32 66 16,0-34 0,0 33-1,0 33 1,65-33-1,-65-32 1,0 32 15,-33-65-15,-32 65 0,0-65-1,65-33 48,0-32-32,33 65-15,-1 0-16,-32-32 0,65 32 15,1 0 1,-66-66-16,97 66 0,1 0 31,-98-32-31,65 32 16,0-65-16,-65 0 31,65 65-31,-65-33 16,-32-32 15,-33 65-16,0 0 1,-1 33-16</inkml:trace>
          <inkml:trace contextRef="#ctx0" brushRef="#br0" timeOffset="180911.3872">3973 10062 0,'0'-65'31,"0"33"-15,0 64 78,0 33-94,0-32 15,0 32-15,0 0 16,0-32-16,-33 32 16,33 0-16,0-32 15,0 32-15,0-33 16,0 33-16,-65 1 16,65-34-1,0 33 1,33-162 78,32-1-94,33-32 15,-1-1-15,1 34 16,0 32-16,-33-1 15,-32 1-15,32 65 16,-65-65-16,97 0 16,-32 0-1,-97 97 32,-33 66-31</inkml:trace>
          <inkml:trace contextRef="#ctx0" brushRef="#br0" timeOffset="181395.2025">4429 9867 0,'-65'0'16,"65"65"-16,0 0 16,-65 33-1,65-33 1,0-32-16,0 32 15,0-33-15,0 33 16,0 1-16,0-1 16,32 0-1,33-65 1,33 0 0,-33-65-1,-65 32-15,98-65 16,-98 1-16,65-1 15,-65 66-15,65-34 16,-65 1-16,65 33 16,0-66-1,-32 98 32</inkml:trace>
          <inkml:trace contextRef="#ctx0" brushRef="#br0" timeOffset="181840.0165">5113 10714 0,'97'0'0,"1"0"0,0 0 15,-33 0 1,33 0-16,-1 0 0,-31 0 16,31 0-16</inkml:trace>
        </inkml:traceGroup>
        <inkml:traceGroup>
          <inkml:annotationXML>
            <emma:emma xmlns:emma="http://www.w3.org/2003/04/emma" version="1.0">
              <emma:interpretation id="{66D276A1-9CFA-4FDC-9905-F9322E998CD7}" emma:medium="tactile" emma:mode="ink">
                <msink:context xmlns:msink="http://schemas.microsoft.com/ink/2010/main" type="inkWord" rotatedBoundingBox="5823,14763 8266,14749 8276,16604 5833,16618"/>
              </emma:interpretation>
              <emma:one-of disjunction-type="recognition" id="oneOf13">
                <emma:interpretation id="interp21" emma:lang="" emma:confidence="1">
                  <emma:literal/>
                </emma:interpretation>
              </emma:one-of>
            </emma:emma>
          </inkml:annotationXML>
          <inkml:trace contextRef="#ctx0" brushRef="#br0" timeOffset="181665.9431">5276 10421 0,'97'0'0,"1"0"15,-33 0 1,33-66 0,-33 66-1,-65 33 1</inkml:trace>
          <inkml:trace contextRef="#ctx0" brushRef="#br0" timeOffset="187329.4512">7099 10160 0,'0'-32'157,"33"-66"-142,-1 98-15,33-98 16,1 98-16,-1-65 15,-33 65-15,-32-98 16,98 98-16,-98-97 16,33 97-16,-33-65 15,0-1 1,0 1 0,0 33-1,0 129 126,0-31-141,0-34 15,0 33-15,-66 33 16,66-33 0,0 0-1,0 0 1,0-32 0,0 32 15,0-32 0</inkml:trace>
          <inkml:trace contextRef="#ctx0" brushRef="#br0" timeOffset="187786.8773">7067 10453 0,'32'0'78,"66"0"-46,-66 0-32,34-32 0,-1 32 15,-33 0-15,33 0 16,-32 0-16,32 0 15,0-33-15,-32 33 16,32 0 0,-65-65 15,-33 65 0,33 65-15,-32-65-16</inkml:trace>
          <inkml:trace contextRef="#ctx0" brushRef="#br0" timeOffset="188686.3509">7262 10844 0,'33'0'94,"-33"-65"-78,65 65-1,-33-65-15,33 65 16,1 0 0,-34 0 15,-32 65 0,0 0-31,-65 0 16,-98 98 15,65-98-15,1 0-1,64-65-15,-32 0 16,65 33 0,33-33 77,-33 65-77,65-65-16,0 0 16,-33 0-16,34 0 15,-66-33-15,97 33 16,-129 0 140</inkml:trace>
        </inkml:traceGroup>
        <inkml:traceGroup>
          <inkml:annotationXML>
            <emma:emma xmlns:emma="http://www.w3.org/2003/04/emma" version="1.0">
              <emma:interpretation id="{91908AC8-FAC4-42F6-8798-56CC0BA2EB3C}" emma:medium="tactile" emma:mode="ink">
                <msink:context xmlns:msink="http://schemas.microsoft.com/ink/2010/main" type="inkWord" rotatedBoundingBox="8751,14668 12334,14648 12342,16101 8759,16120"/>
              </emma:interpretation>
              <emma:one-of disjunction-type="recognition" id="oneOf14">
                <emma:interpretation id="interp22" emma:lang="" emma:confidence="1">
                  <emma:literal/>
                </emma:interpretation>
              </emma:one-of>
            </emma:emma>
          </inkml:annotationXML>
          <inkml:trace contextRef="#ctx0" brushRef="#br0" timeOffset="192427.8951">8760 10062 0,'0'-32'15,"0"-1"17,0-32-17,0 33 16,-33 32 16,-64 0-31,64 0-16,-32 97 16,0-32-16,-33 66 15,1-1 1,31 33-1,66-131 1,0 33-16,0-32 0,0 32 16,0 33-1,98-98-15,-33 32 16,-32-32-16,32 0 16,0 0-16,0 0 15,0 0 1,0 0-1</inkml:trace>
          <inkml:trace contextRef="#ctx0" brushRef="#br0" timeOffset="193164.7142">9639 10030 0,'0'65'16,"-32"228"30,32-260-46,-65 32 16,65 0-16,0 33 16,32-98-1,-32 32 1,98-32-16,-33 0 16,-33 0-16,34 0 15,-1 0-15,-33-32 16,33 32-16,1-66 0,31-96 31,-97 129-31,65-32 0,-65 0 16,65 0-16,-65-33 15,33 0-15,-33 66 16,0-33 0,0 130 30</inkml:trace>
          <inkml:trace contextRef="#ctx0" brushRef="#br0" timeOffset="193936.9348">10746 9509 0,'0'-65'15,"33"32"17,32 33-17,0 0 1,65-65 0,-64 65-1,-66 65 32,0 0-31,-33-65-16,33 33 15,0 32 17,65-65-17,-65 33-15,65-33 16,0 0-16,33 0 15,-98 65 1</inkml:trace>
          <inkml:trace contextRef="#ctx0" brushRef="#br0" timeOffset="194723.4722">11333 10583 0,'32'0'31,"1"0"-31,32 0 16,0 0-16,0 0 16,33 0-16,-33 0 0,-33 0 15</inkml:trace>
        </inkml:traceGroup>
        <inkml:traceGroup>
          <inkml:annotationXML>
            <emma:emma xmlns:emma="http://www.w3.org/2003/04/emma" version="1.0">
              <emma:interpretation id="{BBD1C3E8-80ED-40C8-9500-C65C4D33A712}" emma:medium="tactile" emma:mode="ink">
                <msink:context xmlns:msink="http://schemas.microsoft.com/ink/2010/main" type="inkWord" rotatedBoundingBox="11977,14766 14712,14750 14719,15955 11984,15971"/>
              </emma:interpretation>
              <emma:one-of disjunction-type="recognition" id="oneOf15">
                <emma:interpretation id="interp23" emma:lang="" emma:confidence="1">
                  <emma:literal/>
                </emma:interpretation>
              </emma:one-of>
            </emma:emma>
          </inkml:annotationXML>
          <inkml:trace contextRef="#ctx0" brushRef="#br0" timeOffset="194574.7681">11495 10518 0,'0'-65'0,"-65"65"16,98 0 15,-33-32-15,65 32-16,0 0 16,-32 0-16,64 0 15,1 0 1,-33 0 15,-97 0-31,32 65 16</inkml:trace>
          <inkml:trace contextRef="#ctx0" brushRef="#br0" timeOffset="195947.6243">13645 10062 0,'0'-65'16,"0"33"-1,0-66 1,32 98-1,-32-98-15,98 98 0,-33-65 16,0 65 0,-65-97-16,98 97 0,-98-66 15,65 66-15,-65-32 16,65 32-16,-65-65 16,0 97 62,0 1-63,0 32-15,0 0 0,0-32 16,0 32-16,-33 260 47,33-227-32,0-33 1,-65-65 0</inkml:trace>
          <inkml:trace contextRef="#ctx0" brushRef="#br0" timeOffset="196238.4609">13645 10649 0,'0'-33'16,"0"0"15,65 33-31,0-65 15,-33 65-15,34 0 16,-1 0-16,-33 0 16,33 0-16,33 0 15,-65 65 1,-33 1-16</inkml:trace>
        </inkml:traceGroup>
        <inkml:traceGroup>
          <inkml:annotationXML>
            <emma:emma xmlns:emma="http://www.w3.org/2003/04/emma" version="1.0">
              <emma:interpretation id="{2A374482-32AF-473D-B35D-0877BDF05760}" emma:medium="tactile" emma:mode="ink">
                <msink:context xmlns:msink="http://schemas.microsoft.com/ink/2010/main" type="inkWord" rotatedBoundingBox="14220,14773 18455,14749 18466,16651 14230,16675"/>
              </emma:interpretation>
              <emma:one-of disjunction-type="recognition" id="oneOf16">
                <emma:interpretation id="interp24" emma:lang="" emma:confidence="1">
                  <emma:literal/>
                </emma:interpretation>
              </emma:one-of>
            </emma:emma>
          </inkml:annotationXML>
          <inkml:trace contextRef="#ctx0" brushRef="#br0" timeOffset="196653.7675">13873 10877 0,'0'-33'15,"65"33"-15,32 0 16,-64 0 0,-33 33-1,-33 97 1,1-98-16,-33 33 16,-33-65-16,33 98 15,32-98-15,-32 0 16,65 65-1,33-65 17,-1 0-32,66 0 15,0 0-15,-33 0 0,32 0 16,-31 0-16,-34 0 16,-32 33-16,65-33 15,-65 65 1</inkml:trace>
          <inkml:trace contextRef="#ctx0" brushRef="#br0" timeOffset="200280.3561">15208 10583 0,'0'-32'0,"65"-33"16,-33 0 0,66-1-1,0 34 1,-1-66-1,1 1 1,0 31 0,-66 1-1,34 0 17,-66 98-1,-33-33-16,0 97-15,-64-31 16,-1-1-16,33-33 16,0 33-16,32 0 15,33-32-15,-65-33 16,65 65-16,33 0 31,-1-65-31,33 0 16,0 0-16</inkml:trace>
          <inkml:trace contextRef="#ctx0" brushRef="#br0" timeOffset="200662.1055">15892 10486 0,'0'65'32,"65"-65"-1,-33 0-15,33 0-16,-32 0 15,32 0-15,33-65 16,-33-33-1,-65 33-15,0 0 16,0-33 0,0 33 15,-33 65-15,-32 0-1,0 65-15,0 0 16,0 0-16</inkml:trace>
          <inkml:trace contextRef="#ctx0" brushRef="#br0" timeOffset="201390.3083">16315 9769 0,'65'-65'16,"0"65"-1,33-65 1,-66 65-16,66 0 16,-33 0-1,-32 0 1,32 33 0</inkml:trace>
          <inkml:trace contextRef="#ctx0" brushRef="#br0" timeOffset="201826.6798">17324 9802 0,'33'-33'16,"32"-32"-1,33 0 1,-33 33 0,0-34-1,-65 1 1,33 65-16,-33-32 15,65 32 17,-65 130 15,-65-130-32,-1 98-15,-31-1 16,64-32-1,33-32 1,0 32 0</inkml:trace>
          <inkml:trace contextRef="#ctx0" brushRef="#br0" timeOffset="202821.386">17813 10909 0,'32'-65'16,"-32"0"-1,0 32 1,65 66 15</inkml:trace>
        </inkml:traceGroup>
        <inkml:traceGroup>
          <inkml:annotationXML>
            <emma:emma xmlns:emma="http://www.w3.org/2003/04/emma" version="1.0">
              <emma:interpretation id="{7F355CC7-C195-41F2-B7B1-AB94513F2B24}" emma:medium="tactile" emma:mode="ink">
                <msink:context xmlns:msink="http://schemas.microsoft.com/ink/2010/main" type="inkWord" rotatedBoundingBox="18429,14980 21260,14965 21266,15984 18434,16000"/>
              </emma:interpretation>
              <emma:one-of disjunction-type="recognition" id="oneOf17">
                <emma:interpretation id="interp25" emma:lang="" emma:confidence="1">
                  <emma:literal/>
                </emma:interpretation>
              </emma:one-of>
            </emma:emma>
          </inkml:annotationXML>
          <inkml:trace contextRef="#ctx0" brushRef="#br0" timeOffset="202306.1318">17878 9965 0,'0'-65'16,"32"65"0,34-33-1,31-32 1,1 0 0,-65 65-1,-33-65-15,-163 260 141,98-97-126,65-33-15,-98-65 16</inkml:trace>
          <inkml:trace contextRef="#ctx0" brushRef="#br0" timeOffset="204172.4762">19213 10290 0,'0'-32'31,"0"-33"-16,0 32 1,0-32 0,33 65-16,-33-33 15,65 33-15,0 0 16,0-65-16,-32 65 16,32 0-16,0 0 0,-33 0 31,-32 65-16,0 33 1,-97-33-16,-1 0 16,33-32-16,-33-33 15,33 98-15,0-98 16,65 65-16,-33-65 16,33 32-16,0 33 31,0 1-16,65-66 17,1 0-32,-34 0 15,33 0-15,-32 0 16,32 0 0,-65 32 15</inkml:trace>
          <inkml:trace contextRef="#ctx0" brushRef="#br0" timeOffset="204639.2198">20060 10323 0,'0'-33'16,"-65"33"15,65 98-16,0-33 1,0 0 0,65-65-16,-65 65 15,65-65-15,-65 33 16,0 32 0,-98-65 30,33 0-30,32 0 15,33-32 1,0-1-17</inkml:trace>
          <inkml:trace contextRef="#ctx0" brushRef="#br0" timeOffset="204839.4629">20288 10290 0,'65'-65'15,"0"65"-15,0 0 16,33 0-1,-1 0 1,-64 0 0,-33 98-16</inkml:trace>
        </inkml:traceGroup>
        <inkml:traceGroup>
          <inkml:annotationXML>
            <emma:emma xmlns:emma="http://www.w3.org/2003/04/emma" version="1.0">
              <emma:interpretation id="{73F902B8-09DA-431C-A1BB-93F415B76A86}" emma:medium="tactile" emma:mode="ink">
                <msink:context xmlns:msink="http://schemas.microsoft.com/ink/2010/main" type="inkWord" rotatedBoundingBox="21487,15312 25136,15292 25140,16097 21492,16118"/>
              </emma:interpretation>
              <emma:one-of disjunction-type="recognition" id="oneOf18">
                <emma:interpretation id="interp26" emma:lang="" emma:confidence="1">
                  <emma:literal/>
                </emma:interpretation>
              </emma:one-of>
            </emma:emma>
          </inkml:annotationXML>
          <inkml:trace contextRef="#ctx0" brushRef="#br0" timeOffset="205149.0767">20939 10811 0,'0'-32'0,"0"-33"15,33 65 1,-33 32 31</inkml:trace>
          <inkml:trace contextRef="#ctx0" brushRef="#br0" timeOffset="207134.2965">21818 10323 0,'33'0'109,"32"-65"-93,-33 65-16,66-65 15,0 65-15,32-65 16,-97 65-16,32-66 15,0 1 1,-98 98 31,-97 65-31,32-33-1,33 0-15,33 0 16,32-33-16,-98 34 15,98-1-15,0-33 16,65 33 15,0-65-15,66 0-16,-1-32 0,-33 32 16,-64-65-16,32 65 15,-65 65 48,0 33-48,130-98 17,-64 0-17,31-33-15,1-32 16,-33 0-16,-65 32 15,65-32-15,-65 0 0,0 0 32,-32 0-32,-34 65 15,1 0 1,0 0 0,0 65-16,0-65 15</inkml:trace>
          <inkml:trace contextRef="#ctx0" brushRef="#br0" timeOffset="210114.0539">24163 10486 0,'0'-33'16,"32"33"0,1 0-1,130 0-15,-66 65 16,1-65-16</inkml:trace>
          <inkml:trace contextRef="#ctx0" brushRef="#br0" timeOffset="209918.797">24163 10453 0,'0'-65'0,"0"-33"31,65 98 1,-33 0-17,34 0 1,-1 0-16,0 0 31,-65 33-31,65-33 0,-65 32 16</inkml:trace>
        </inkml:traceGroup>
        <inkml:traceGroup>
          <inkml:annotationXML>
            <emma:emma xmlns:emma="http://www.w3.org/2003/04/emma" version="1.0">
              <emma:interpretation id="{05FEDAC5-323F-4213-B16A-8931D6EB940F}" emma:medium="tactile" emma:mode="ink">
                <msink:context xmlns:msink="http://schemas.microsoft.com/ink/2010/main" type="inkWord" rotatedBoundingBox="26373,15179 29043,15164 29049,16239 26379,16253"/>
              </emma:interpretation>
              <emma:one-of disjunction-type="recognition" id="oneOf19">
                <emma:interpretation id="interp27" emma:lang="" emma:confidence="1">
                  <emma:literal/>
                </emma:interpretation>
              </emma:one-of>
            </emma:emma>
          </inkml:annotationXML>
          <inkml:trace contextRef="#ctx0" brushRef="#br0" timeOffset="212329.7799">25824 10453 0,'0'-65'31,"0"32"0,0-32 1,97 65-17,-32-97-15,-32 97 16,32-65-16,0 65 15,-65-33-15,98 33 16,-131 0 47,-32 65-48,65 0-15,-65 0 16,65 66-16,0-1 15,-65-32-15,65-33 16,0 32-16,0-31 16</inkml:trace>
          <inkml:trace contextRef="#ctx0" brushRef="#br0" timeOffset="212840.7201">26540 9997 0,'65'-65'16,"33"65"-1,-66-65 1,33 65-16,1 0 16,-66 33-1,0-1 1,-33 66-1,-32-98-15,0 98 16,32-98-16,-32 65 16,-33-65-1,98 32 1,0 33 0,0-32-1,33 32 16,-33 0-31,65-32 16,-32-33 0,32 0-1</inkml:trace>
          <inkml:trace contextRef="#ctx0" brushRef="#br0" timeOffset="213085.5716">26866 10518 0,'0'33'47,"0"32"-31,-33-65-1,33 98-15,-65-33 16,65-33-16,0 34 16,-65-1-16</inkml:trace>
          <inkml:trace contextRef="#ctx0" brushRef="#br0" timeOffset="213817.0318">27647 10225 0,'0'-32'16,"65"32"15,-65 32-16,65 66 1,-65 0 0,0-33-1,-32-33 17,-33-32-17,65-65 79,-65 65-78,65-32-16,-98 32 15,98-98-15,-65 33 16,65-33-1,65 33 1,0 65-16,0-98 16,-32 98-16,64-65 15,-31 65-15,-34 0 16,33-65-16,0 65 0,0 0 16,1 0-1,-66 33 1,0-1-1,0 33 1,0-32-16</inkml:trace>
          <inkml:trace contextRef="#ctx0" brushRef="#br0" timeOffset="214090.9303">28494 10551 0,'0'-65'0,"0"0"31,0 97 0</inkml:trace>
        </inkml:traceGroup>
        <inkml:traceGroup>
          <inkml:annotationXML>
            <emma:emma xmlns:emma="http://www.w3.org/2003/04/emma" version="1.0">
              <emma:interpretation id="{312293C4-2F68-454F-9D63-D28925049C94}" emma:medium="tactile" emma:mode="ink">
                <msink:context xmlns:msink="http://schemas.microsoft.com/ink/2010/main" type="inkWord" rotatedBoundingBox="29462,14601 33080,14580 33090,16409 29472,16429"/>
              </emma:interpretation>
              <emma:one-of disjunction-type="recognition" id="oneOf20">
                <emma:interpretation id="interp28" emma:lang="" emma:confidence="1">
                  <emma:literal/>
                </emma:interpretation>
              </emma:one-of>
            </emma:emma>
          </inkml:annotationXML>
          <inkml:trace contextRef="#ctx0" brushRef="#br0" timeOffset="216175.97">28917 10681 0,'0'-32'31,"0"-1"-15,65 33-16,-65-98 15,98 98-15,-33-97 16,0 31-16,33 34 16,-33-33-16,33 0 15,-33 0-15,0-1 16,-65 34-16,65 32 0,-65-98 15,-32 163 32,-1 33-31,33-65-16,-65 32 16,65 0-16,0-33 15,0 33 1,65-65 15,-65 33-31,0 32 47,65 0-31,-65-32-16,33-33 15,32 0-15,33 0 16,-33 0-16,65 0 15,0-33-15,-32 33 16,-33-130-16,-65 97 16,65-32-16,-65 0 15,0 33-15,0-33 16,-32-1-16,32 34 16,-98-33-16,0 65 15,33 0 1,0 0-1,65 130-15,-65-65 0</inkml:trace>
          <inkml:trace contextRef="#ctx0" brushRef="#br0" timeOffset="220371.8059">30383 9541 0,'0'-32'15,"65"32"32,0-65-47,-33 65 16,33 0-16,1 0 15,-1 0 1,0 32 0</inkml:trace>
          <inkml:trace contextRef="#ctx0" brushRef="#br0" timeOffset="227729.6852">31327 9379 0,'-65'-33'62,"65"-32"94,97 65-156,-64 0 16,32 0-16,33 0 16,-66 0-1,-32 32 32,0 1-31,0 32-1,0 33 1,0-33 0,0 0-1,0 0 1,0-32-1,-65-33 48,0 0-47,33 0 15,-34 0 31,1 97-62,0-97 16</inkml:trace>
          <inkml:trace contextRef="#ctx0" brushRef="#br0" timeOffset="234964.5963">31132 10421 0,'0'-66'47,"65"66"46,0 0-93,0 33 16,33-33-16,-33 65 0,-33-65 16,33 65-16</inkml:trace>
          <inkml:trace contextRef="#ctx0" brushRef="#br0" timeOffset="235169.1921">31229 10681 0,'65'0'0,"-32"0"31,65 0-31,-1 0 16</inkml:trace>
          <inkml:trace contextRef="#ctx0" brushRef="#br0" timeOffset="235830.5855">32434 10453 0,'0'-98'15,"0"33"1,98-97 31,-131 227 31,33 0-78,-65-33 15,65 66-15,-65-33 16,65 33-16,-65-33 16,65 33-16,-98-1 15,98-31-15,0-1 16,0 32 0,0-32-1,-65-65 48,-33 0-48,66-65-15,-66 65 16,0-65-16,66 65 16,32-65-16,-98 65 15,98-32 1,0 64 31</inkml:trace>
        </inkml:traceGroup>
      </inkml:traceGroup>
    </inkml:traceGroup>
    <inkml:traceGroup>
      <inkml:annotationXML>
        <emma:emma xmlns:emma="http://www.w3.org/2003/04/emma" version="1.0">
          <emma:interpretation id="{11655B5C-689E-445D-BFCE-6EA22992E66F}" emma:medium="tactile" emma:mode="ink">
            <msink:context xmlns:msink="http://schemas.microsoft.com/ink/2010/main" type="paragraph" rotatedBoundingBox="2030,16750 33075,17217 33049,18941 2004,184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10AA090-6BDC-4997-B185-27201F8E03B4}" emma:medium="tactile" emma:mode="ink">
              <msink:context xmlns:msink="http://schemas.microsoft.com/ink/2010/main" type="line" rotatedBoundingBox="2030,16750 33075,17217 33049,18941 2004,18474"/>
            </emma:interpretation>
          </emma:emma>
        </inkml:annotationXML>
        <inkml:traceGroup>
          <inkml:annotationXML>
            <emma:emma xmlns:emma="http://www.w3.org/2003/04/emma" version="1.0">
              <emma:interpretation id="{6214EFE5-201C-419A-ABD0-B912B8687B58}" emma:medium="tactile" emma:mode="ink">
                <msink:context xmlns:msink="http://schemas.microsoft.com/ink/2010/main" type="inkWord" rotatedBoundingBox="2025,17053 4177,17085 4156,18506 2004,18474"/>
              </emma:interpretation>
              <emma:one-of disjunction-type="recognition" id="oneOf21">
                <emma:interpretation id="interp29" emma:lang="" emma:confidence="1">
                  <emma:literal/>
                </emma:interpretation>
              </emma:one-of>
            </emma:emma>
          </inkml:annotationXML>
          <inkml:trace contextRef="#ctx0" brushRef="#br0" timeOffset="250511.2493">1498 12244 0,'0'-32'31,"-32"32"0,32-33 79,32 33-110,33-98 15,33 98-15,0-97 16,-33 97-16,33-65 0,-33 65 15,0-33 1,0-32-16,-65 0 31,0 97 47,0 1-78,-65 32 16,65 33-16,-98-1 16,98-31-16,-98 31 15,98 1-15,0-33 16,0-32-16,0 32 16,0-33-16,0 33 0</inkml:trace>
          <inkml:trace contextRef="#ctx0" brushRef="#br0" timeOffset="251065.6923">2964 12147 0,'-33'0'32,"-260"65"30,293 32-46,65-97-16,33 98 15,32-98-15,-32 0 16,32 0-16</inkml:trace>
          <inkml:trace contextRef="#ctx0" brushRef="#br0" timeOffset="252021.5652">3485 12277 0,'-33'-65'31,"0"65"1,-97 0-1,33 0 0,97 32-31</inkml:trace>
          <inkml:trace contextRef="#ctx0" brushRef="#br0" timeOffset="251433.5643">3387 12374 0,'0'98'31,"-98"-33"-31,33 0 16,0 33-16,0-65 15,65 32-15,-65 0 16,65-33-16,0 34 16,0 31-1,0-64 1,0 32 0,0-32-1,-65-33-15,-1 0 16,66-66 31,66-31-32,-1 64-15,0-32 16,0 0-16,-32 0 16,32 0-16,32 32 15,-32-32-15,1 0 16,-34 65-16,-32-130 15,98 130-15,-98-33 0</inkml:trace>
        </inkml:traceGroup>
        <inkml:traceGroup>
          <inkml:annotationXML>
            <emma:emma xmlns:emma="http://www.w3.org/2003/04/emma" version="1.0">
              <emma:interpretation id="{8D90DA26-EC54-4108-8520-5F49C599BBD4}" emma:medium="tactile" emma:mode="ink">
                <msink:context xmlns:msink="http://schemas.microsoft.com/ink/2010/main" type="inkWord" rotatedBoundingBox="5026,17064 7108,17095 7090,18307 5008,18275"/>
              </emma:interpretation>
              <emma:one-of disjunction-type="recognition" id="oneOf22">
                <emma:interpretation id="interp30" emma:lang="" emma:confidence="1">
                  <emma:literal/>
                </emma:interpretation>
              </emma:one-of>
            </emma:emma>
          </inkml:annotationXML>
          <inkml:trace contextRef="#ctx0" brushRef="#br0" timeOffset="262898.8637">4494 12505 0,'-32'0'15,"64"0"48,33 0-48,33 0-15,-33 0 16,33 0-16,-1 0 16,-64 0-16,32 0 15,-32 0-15</inkml:trace>
          <inkml:trace contextRef="#ctx0" brushRef="#br0" timeOffset="262598.2566">4755 12342 0,'0'-33'16,"0"1"15,0-33 16,65 65-31,65 0-1,-65 0-15,-32 0 16,64 0-1,-64 0-15,-33 32 32</inkml:trace>
          <inkml:trace contextRef="#ctx0" brushRef="#br0" timeOffset="265366.1791">6513 11821 0,'0'-33'47,"-65"33"63,0 65-79,-65 33-15,64-33-16,-31 33 15,32 0-15,-33-1 0,0 1 16,33-65-16,65 32 15,-65-65-15,65 65 32,33-65 46,64-33-63,-64 33-15,32 0 16,33-65-16,-33 65 0,32 0 16,-31 0-1,-34 0-15,33 0 0,-65-65 16,98 65-16,-66 0 31,34 0 63</inkml:trace>
          <inkml:trace contextRef="#ctx0" brushRef="#br0" timeOffset="265687.4085">6480 12374 0,'-65'0'47,"0"98"-31,0-33-16,0-32 15,32 32-15,33 0 16,-65-32-16,65 32 15,0 32-15,-65 1 16</inkml:trace>
        </inkml:traceGroup>
        <inkml:traceGroup>
          <inkml:annotationXML>
            <emma:emma xmlns:emma="http://www.w3.org/2003/04/emma" version="1.0">
              <emma:interpretation id="{E86ABDA7-F2D4-4DDC-9F7E-92133982BEBB}" emma:medium="tactile" emma:mode="ink">
                <msink:context xmlns:msink="http://schemas.microsoft.com/ink/2010/main" type="inkWord" rotatedBoundingBox="7760,17068 10099,17103 10080,18357 7741,18322"/>
              </emma:interpretation>
              <emma:one-of disjunction-type="recognition" id="oneOf23">
                <emma:interpretation id="interp31" emma:lang="" emma:confidence="1">
                  <emma:literal/>
                </emma:interpretation>
              </emma:one-of>
            </emma:emma>
          </inkml:annotationXML>
          <inkml:trace contextRef="#ctx0" brushRef="#br0" timeOffset="266947.6303">7816 11951 0,'0'65'93,"-66"33"-77,66-33 0,-65 0-1,65 0-15,0-32 16,-97 32-16,97 0 15,-65 0-15,65-32 16,-33 65-16,33-33 47,-65-65-16,0-33-15,0-32 15,32 0-15,33 32 15,-65 33-15,65-65-16,32 65 46,-32 33-30</inkml:trace>
          <inkml:trace contextRef="#ctx0" brushRef="#br0" timeOffset="267804.0564">8988 11788 0,'0'65'15,"-65"1"1,0-66-16,32 97 16,-32-64-16,-33 32 15,1 0-15,-34 33 16,34-1-16,-1 1 16,0 0-16,1 0 15,64-1-15,-32-32 16,65 33-16,0-33 15,-65-32-15</inkml:trace>
          <inkml:trace contextRef="#ctx0" brushRef="#br0" timeOffset="269934.2502">9542 12114 0,'-131'65'31,"-292"65"16,358-130-32,32 0-15,-32 0 0,65 65 16,-65-65-16,0 0 16,97 0 77,-32 33-77,33-33-16,-33 65 16,65 0-1,-65-32 1,0 32 15,0-32 0,-32-33 63</inkml:trace>
        </inkml:traceGroup>
        <inkml:traceGroup>
          <inkml:annotationXML>
            <emma:emma xmlns:emma="http://www.w3.org/2003/04/emma" version="1.0">
              <emma:interpretation id="{5957B9CE-E9A3-4919-88ED-65378E9A4B48}" emma:medium="tactile" emma:mode="ink">
                <msink:context xmlns:msink="http://schemas.microsoft.com/ink/2010/main" type="inkWord" rotatedBoundingBox="14729,17213 15936,17231 15917,18442 14711,18424"/>
              </emma:interpretation>
              <emma:one-of disjunction-type="recognition" id="oneOf24">
                <emma:interpretation id="interp32" emma:lang="" emma:confidence="1">
                  <emma:literal/>
                </emma:interpretation>
              </emma:one-of>
            </emma:emma>
          </inkml:annotationXML>
          <inkml:trace contextRef="#ctx0" brushRef="#br0" timeOffset="280269.1866">15012 11984 0,'0'-65'15,"-65"97"79,0 33-78,-33 0-16,33 1 15,-32-1-15,-1 32 16,0 1-16,0 0 16,33-98-16,33 97 15,-33-97 1,65 66-16,65-66 31,0 0-31,65 0 16,0 0-16,-64 0 15,31-33-15,-32 33 16,-32 0-16,32 0 16,0 0-1,-97 0 32,-66 65-31,0 0-1,1 0 1,64-65-16,33 98 16,-65-65-1,65 32 1,0 0 0,0-33-1</inkml:trace>
          <inkml:trace contextRef="#ctx0" brushRef="#br0" timeOffset="280612.0798">15305 12830 0,'0'-32'16,"65"32"31</inkml:trace>
        </inkml:traceGroup>
        <inkml:traceGroup>
          <inkml:annotationXML>
            <emma:emma xmlns:emma="http://www.w3.org/2003/04/emma" version="1.0">
              <emma:interpretation id="{1EA4D432-A53D-42C6-AD7A-B6B730DE2AA3}" emma:medium="tactile" emma:mode="ink">
                <msink:context xmlns:msink="http://schemas.microsoft.com/ink/2010/main" type="inkWord" rotatedBoundingBox="16939,17331 19904,17376 19892,18165 16927,18121"/>
              </emma:interpretation>
              <emma:one-of disjunction-type="recognition" id="oneOf25">
                <emma:interpretation id="interp33" emma:lang="" emma:confidence="1">
                  <emma:literal/>
                </emma:interpretation>
              </emma:one-of>
            </emma:emma>
          </inkml:annotationXML>
          <inkml:trace contextRef="#ctx0" brushRef="#br0" timeOffset="280979.442">16803 12212 0,'0'-98'15,"-65"98"48,33 33-63,-34 32 15,1 0-15,0-33 16,0 33-16,65 1 0,-65-66 16,65 65-1,0 0-15</inkml:trace>
          <inkml:trace contextRef="#ctx0" brushRef="#br0" timeOffset="281414.4304">16868 12147 0,'0'32'46,"0"33"-30,66-65-16,-1 163 47,-33-65 0,-64-98-47,-66 65 15,0-65 1,66 0 0,-33 0-16,-1 0 0,34 0 15,-33 0-15,32 0 16,-32 65 0,65-32 15,33-33-16</inkml:trace>
          <inkml:trace contextRef="#ctx0" brushRef="#br0" timeOffset="282105.3434">17292 12374 0,'32'-65'15,"33"65"-15,-32 0 16,65-65-16,32 65 15,0 0-15,-65-65 16,33 65-16,0 0 0,-33 0 16,33 0-16,-33 33 15,-33-33-15,-32 65 16</inkml:trace>
          <inkml:trace contextRef="#ctx0" brushRef="#br0" timeOffset="281827.7101">18008 12114 0,'0'-65'16,"0"97"31,-98 34-47,1-1 16,-1 0-16,0 32 15,1 34-15,32-1 16,65-65-16,-33-65 15,33 65-15,0 0 32</inkml:trace>
          <inkml:trace contextRef="#ctx0" brushRef="#br0" timeOffset="282540.7032">18985 12602 0,'98'0'16,"-33"0"0,-33 0-16,34 0 15,-34 0-15,33 0 16</inkml:trace>
          <inkml:trace contextRef="#ctx0" brushRef="#br0" timeOffset="282714.5814">19083 12798 0,'65'-33'16,"-33"33"-16,34 0 16</inkml:trace>
        </inkml:traceGroup>
        <inkml:traceGroup>
          <inkml:annotationXML>
            <emma:emma xmlns:emma="http://www.w3.org/2003/04/emma" version="1.0">
              <emma:interpretation id="{11F8EAFA-3BEF-49E1-8DB1-941FA85AEEE4}" emma:medium="tactile" emma:mode="ink">
                <msink:context xmlns:msink="http://schemas.microsoft.com/ink/2010/main" type="inkWord" rotatedBoundingBox="21173,17312 23869,17353 23850,18580 21155,18539"/>
              </emma:interpretation>
              <emma:one-of disjunction-type="recognition" id="oneOf26">
                <emma:interpretation id="interp34" emma:lang="" emma:confidence="1">
                  <emma:literal/>
                </emma:interpretation>
              </emma:one-of>
            </emma:emma>
          </inkml:annotationXML>
          <inkml:trace contextRef="#ctx0" brushRef="#br0" timeOffset="284919.199">20613 12505 0,'33'0'297,"-1"0"-282,-32-65-15,98 65 16,-98-98-16,98 98 0,-98-65 16,98 65-1,-98-98-15,130 98 0,-130-65 16,97 65-16,-97-33 16,66 33-16,-34-65 15,-32 130 48,0-32-48,-65 32-15,-33 33 16,33-1-16,0 1 0,0 0 16,65-66-16,-65 34 15,65 31 1,32-97-16</inkml:trace>
          <inkml:trace contextRef="#ctx0" brushRef="#br0" timeOffset="285441.9053">21981 12212 0,'98'0'16,"-33"0"0,-33 0-1,34 0 1,-66 65 31,-33-65-47,-32 32 15,32-32-15,-32 98 16,0-98-16,0 98 16,32-98-16,-32 65 15,0-65-15,65 32 16,-130 196 31,130-195-47,65-33 15,-33 0 1,66 65-16,0-65 0</inkml:trace>
          <inkml:trace contextRef="#ctx0" brushRef="#br0" timeOffset="285675.2012">22176 12895 0,'0'66'15,"-32"-66"-15,32 32 16,-65-32-16,65 65 16,-65-65-16,65 98 15,0-65 1,0 32-1</inkml:trace>
          <inkml:trace contextRef="#ctx0" brushRef="#br0" timeOffset="286455.1858">23316 12049 0,'-65'0'0,"32"0"0,-64 0 16,-1 32-16,0-32 16,1 98-16,32-33 15,-1-32-15,1 64 16,65 1-16,-97 32 15,97-32-15,0-65 16,0 32-16,97 0 16,1-65-1,-33-33-15,33 33 16,-1-97-16,-31 97 16,-66-98-16,0 65 15,-66 33 16,-31 0-15,32 66 0,65-1-16</inkml:trace>
        </inkml:traceGroup>
        <inkml:traceGroup>
          <inkml:annotationXML>
            <emma:emma xmlns:emma="http://www.w3.org/2003/04/emma" version="1.0">
              <emma:interpretation id="{FDF56598-F47F-47BA-A169-48C4C49D5EE7}" emma:medium="tactile" emma:mode="ink">
                <msink:context xmlns:msink="http://schemas.microsoft.com/ink/2010/main" type="inkWord" rotatedBoundingBox="24526,17535 26414,17564 26405,18183 24516,18154"/>
              </emma:interpretation>
              <emma:one-of disjunction-type="recognition" id="oneOf27">
                <emma:interpretation id="interp35" emma:lang="" emma:confidence="1">
                  <emma:literal/>
                </emma:interpretation>
              </emma:one-of>
            </emma:emma>
          </inkml:annotationXML>
          <inkml:trace contextRef="#ctx0" brushRef="#br0" timeOffset="286702.9137">24033 12602 0,'0'-65'31,"0"98"-15,-66 32 0,66-32-16</inkml:trace>
          <inkml:trace contextRef="#ctx0" brushRef="#br0" timeOffset="287421.0306">24391 12668 0,'0'-66'0,"65"1"16,0 65-1,0-97-15,33 97 16,0-98-16,-33 98 16,-33-33-16,66 33 15,-98-65 1,-33 65 15,33 65-15,-130 0-16,98-32 15,32 65-15,-66-33 16,66 33-16,33-98 16,0 0-16,32 0 15,0 0 1,-65 32-16,0 33 47,0-32-32,65-33 1,-65 65-16,98-65 16,-33 0-16,65 0 15,0 0-15,0-33 16,1 33-16,-66-97 15,0 32-15,-65 32 16,65 33-16,-65-130 0,0 65 16,0 32-16,-65-65 15,-65 98 1,-98 65 15,228-32-15</inkml:trace>
        </inkml:traceGroup>
        <inkml:traceGroup>
          <inkml:annotationXML>
            <emma:emma xmlns:emma="http://www.w3.org/2003/04/emma" version="1.0">
              <emma:interpretation id="{E96C804E-4A5F-4085-97A6-17971138C85A}" emma:medium="tactile" emma:mode="ink">
                <msink:context xmlns:msink="http://schemas.microsoft.com/ink/2010/main" type="inkWord" rotatedBoundingBox="26963,17125 30195,17174 30177,18336 26945,18287"/>
              </emma:interpretation>
              <emma:one-of disjunction-type="recognition" id="oneOf28">
                <emma:interpretation id="interp36" emma:lang="" emma:confidence="1">
                  <emma:literal/>
                </emma:interpretation>
              </emma:one-of>
            </emma:emma>
          </inkml:annotationXML>
          <inkml:trace contextRef="#ctx0" brushRef="#br0" timeOffset="287862.8047">26410 11821 0,'97'0'63,"-31"0"-48,-34 32-15,33-32 16,-65 33-16</inkml:trace>
          <inkml:trace contextRef="#ctx0" brushRef="#br0" timeOffset="288225.483">26898 11951 0,'65'-65'16,"33"65"0,0 0-1,-66 0 1,-32 33-1,0 32 1,-32 0 0,32 0-1,0-32 1,32-33-16,33 0 16,-65 65-1,-65-65 16,0-33-15,33 33-16,-34 0 16,1 0-16,0 0 15,0 0-15,-33 33 0</inkml:trace>
          <inkml:trace contextRef="#ctx0" brushRef="#br0" timeOffset="289321.4735">27517 12830 0,'0'-65'31,"98"65"-15,-33 0-16,-33-65 15,99 65 1,-66 33-16,32 32 15,-97 0 1,0-33-16</inkml:trace>
          <inkml:trace contextRef="#ctx0" brushRef="#br0" timeOffset="289463.5486">27875 12961 0,'65'0'0,"0"0"16,33 0-16,-33 0 16,33 0-16,0 0 15</inkml:trace>
          <inkml:trace contextRef="#ctx0" brushRef="#br0" timeOffset="290153.2065">29634 12407 0,'-98'98'0,"33"-66"16,-33 33-16,0 33 16,33-33-16,65-32 15,98 97 1,-33-130-16,33 33 15,-66-33-15,-32 65 16,-97-65 31,31-33-31,-31 33-16,32 0 15,0 0-15,-33 0 0,0 0 16</inkml:trace>
          <inkml:trace contextRef="#ctx0" brushRef="#br0" timeOffset="289933.3416">29080 12537 0,'521'-130'31,"-488"130"-31</inkml:trace>
        </inkml:traceGroup>
        <inkml:traceGroup>
          <inkml:annotationXML>
            <emma:emma xmlns:emma="http://www.w3.org/2003/04/emma" version="1.0">
              <emma:interpretation id="{C8C2EECA-F3C5-480A-A8AD-6650FEAF61CE}" emma:medium="tactile" emma:mode="ink">
                <msink:context xmlns:msink="http://schemas.microsoft.com/ink/2010/main" type="inkWord" rotatedBoundingBox="30780,17681 32922,17714 32906,18769 30764,18736"/>
              </emma:interpretation>
              <emma:one-of disjunction-type="recognition" id="oneOf29">
                <emma:interpretation id="interp37" emma:lang="" emma:confidence="1">
                  <emma:literal/>
                </emma:interpretation>
              </emma:one-of>
            </emma:emma>
          </inkml:annotationXML>
          <inkml:trace contextRef="#ctx0" brushRef="#br0" timeOffset="292774.393">30220 13026 0,'0'-65'47,"0"-1"-16,32 34-15,33 32-1,1-65-15,-1 65 16,-33 0-16,33-65 16,0 65-1,-130 65 16,0 0-15,0-33-16,0 34 16,65-1-16,0-33 15,98-32 17,-1 0-32,66 0 0,0 0 15,-65 0-15,-66 0 16,33 0-16,-97 0 47,-1 0-32,-32 0-15,0 33 16,65 32 0,65-65-1,33 65-15,0-65 16,-33 0-16,32 0 15,-64 0-15,-98 65 79,162 33-64,131-98-15,33 0 16</inkml:trace>
          <inkml:trace contextRef="#ctx0" brushRef="#br0" timeOffset="297091.4268">32369 12440 0,'0'-33'0,"0"66"78,-98 32-78,33 0 15,-33 33-15,1-1 16,-1 1-16,0 0 16,33-1-16,0-32 15,0 33-15,0-33 16,65 0-16,-65-65 15,65 33-15,0 32 32,65-65-17</inkml:trace>
        </inkml:traceGroup>
        <inkml:traceGroup>
          <inkml:annotationXML>
            <emma:emma xmlns:emma="http://www.w3.org/2003/04/emma" version="1.0">
              <emma:interpretation id="{272A6C91-E079-4DEA-B4C7-B738F3014586}" emma:medium="tactile" emma:mode="ink">
                <msink:context xmlns:msink="http://schemas.microsoft.com/ink/2010/main" type="inkWord" rotatedBoundingBox="32533,18357 33058,18365 33052,18789 32526,18781"/>
              </emma:interpretation>
              <emma:one-of disjunction-type="recognition" id="oneOf30">
                <emma:interpretation id="interp38" emma:lang="" emma:confidence="0">
                  <emma:literal>&lt;</emma:literal>
                </emma:interpretation>
                <emma:interpretation id="interp39" emma:lang="" emma:confidence="0">
                  <emma:literal>a</emma:literal>
                </emma:interpretation>
                <emma:interpretation id="interp40" emma:lang="" emma:confidence="0">
                  <emma:literal>&gt;</emma:literal>
                </emma:interpretation>
                <emma:interpretation id="interp41" emma:lang="" emma:confidence="0">
                  <emma:literal>c</emma:literal>
                </emma:interpretation>
                <emma:interpretation id="interp42" emma:lang="" emma:confidence="0">
                  <emma:literal>s</emma:literal>
                </emma:interpretation>
              </emma:one-of>
            </emma:emma>
          </inkml:annotationXML>
          <inkml:trace contextRef="#ctx0" brushRef="#br0" timeOffset="297594.5716">32467 13058 0,'-65'0'32,"-33"33"-17,65-33 1,-32 65-16,0-65 16,0 33-16,32-33 15,-32 0 1,65 65 15,33-65-15,-1 0-16,66 0 0,-33 65 15,0-65-15,0 65 16,33-65 0,-98 33-1,65-33 1,-65 65 15</inkml:trace>
        </inkml:traceGroup>
      </inkml:traceGroup>
    </inkml:traceGroup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53:52.99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D041F6F-55B0-4B95-899A-67FA92AEE08B}" emma:medium="tactile" emma:mode="ink">
          <msink:context xmlns:msink="http://schemas.microsoft.com/ink/2010/main" type="writingRegion" rotatedBoundingBox="24944,6479 33052,6479 33052,10257 24944,10257"/>
        </emma:interpretation>
      </emma:emma>
    </inkml:annotationXML>
    <inkml:traceGroup>
      <inkml:annotationXML>
        <emma:emma xmlns:emma="http://www.w3.org/2003/04/emma" version="1.0">
          <emma:interpretation id="{35F3B3AE-2415-4AE6-8E4E-7E45F99C9147}" emma:medium="tactile" emma:mode="ink">
            <msink:context xmlns:msink="http://schemas.microsoft.com/ink/2010/main" type="paragraph" rotatedBoundingBox="26572,6479 28917,6479 28917,7424 26572,742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BADB0D8-9860-4918-BB39-3E9E9FBD9AE3}" emma:medium="tactile" emma:mode="ink">
              <msink:context xmlns:msink="http://schemas.microsoft.com/ink/2010/main" type="inkBullet" rotatedBoundingBox="26681,6148 29066,6938 28707,8022 26322,7232"/>
            </emma:interpretation>
          </emma:emma>
        </inkml:annotationXML>
        <inkml:trace contextRef="#ctx0" brushRef="#br0">26019 1172 0,'33'0'16,"97"0"-1,-65 0 1,65 0-16,0 0 16,-32 0-16,32 0 15,1 0-15,-1 0 16,-65 0-16,0 0 16</inkml:trace>
        <inkml:trace contextRef="#ctx0" brushRef="#br0" timeOffset="231.4907">26052 2019 0,'0'-32'0,"32"32"16,66 0-1,-1-33-15,1 33 16,32 0-16,1 0 0,-1 0 16,-32 0-1,-1 0-15,-32 0 0</inkml:trace>
        <inkml:trace contextRef="#ctx0" brushRef="#br0" timeOffset="-225.7247">26540 1335 0,'-65'65'31,"65"33"-31,-98-33 16,98 33-16,-163 195 47,163-228-16</inkml:trace>
        <inkml:trace contextRef="#ctx0" brushRef="#br0" timeOffset="649.1614">27387 2117 0,'32'-33'16,"33"33"-16,66 0 16,31 0-16,34 0 15,32 0-15,-65 0 16</inkml:trace>
        <inkml:trace contextRef="#ctx0" brushRef="#br0" timeOffset="513.1019">27484 2019 0,'98'0'31,"-33"-32"-31,33 32 16,-33 0-16,0 0 16</inkml:trace>
      </inkml:traceGroup>
    </inkml:traceGroup>
    <inkml:traceGroup>
      <inkml:annotationXML>
        <emma:emma xmlns:emma="http://www.w3.org/2003/04/emma" version="1.0">
          <emma:interpretation id="{B7BF1B70-729A-43E5-913D-162A1ED8EBD7}" emma:medium="tactile" emma:mode="ink">
            <msink:context xmlns:msink="http://schemas.microsoft.com/ink/2010/main" type="paragraph" rotatedBoundingBox="24944,7749 33052,7749 33052,10257 24944,102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C7988E-4234-4A0C-B789-72A537A5E2FE}" emma:medium="tactile" emma:mode="ink">
              <msink:context xmlns:msink="http://schemas.microsoft.com/ink/2010/main" type="line" rotatedBoundingBox="24944,7749 33052,7749 33052,10257 24944,10257"/>
            </emma:interpretation>
          </emma:emma>
        </inkml:annotationXML>
        <inkml:traceGroup>
          <inkml:annotationXML>
            <emma:emma xmlns:emma="http://www.w3.org/2003/04/emma" version="1.0">
              <emma:interpretation id="{6EF7B851-88AB-4F0F-A594-DA73F7754104}" emma:medium="tactile" emma:mode="ink">
                <msink:context xmlns:msink="http://schemas.microsoft.com/ink/2010/main" type="inkWord" rotatedBoundingBox="25080,7727 28341,8281 28048,10006 24787,945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22401.9727">25628 3061 0,'-65'33'47,"65"64"-32,0-31 1,0 31 0,0-32-16,33-65 15,-33 98-15,32-98 16,-32 33-16,-65 32 47,32-65-32,-32 0-15,33 0 16,-33 0 0,65-33-1,0 1 1</inkml:trace>
          <inkml:trace contextRef="#ctx0" brushRef="#br0" timeOffset="22614.3291">25498 2963 0,'1075'-97'78,"-880"32"-78</inkml:trace>
          <inkml:trace contextRef="#ctx0" brushRef="#br0" timeOffset="21561.2764">25042 2768 0,'-65'0'31,"0"0"1,32 0-17,-64 98 1,-1-33-1,33 0-15,0 0 16,32 0-16,-32 0 16,65-32-16,-65-33 0,65 98 15,0-66 1,65-32 0,0 65-16,-32-65 15,32 0-15,0 0 16,-33-65-16,34 65 15,-1-65-15,-65 0 16,97 0-16,-97 0 16,0 0-16,0-33 15,0 65-15,0-32 16,0 0 0,-32 65-16,-66 0 15,33 0 1,0 0-16,0 33 15,65 32-15,-65 0 16</inkml:trace>
          <inkml:trace contextRef="#ctx0" brushRef="#br0" timeOffset="21922.3934">24977 3680 0,'-33'32'32,"33"34"-32,-65-66 15,65 97-15,-65-64 16,65 64 0,-65-31-16,65 31 15,0-32 1,33-65-1</inkml:trace>
          <inkml:trace contextRef="#ctx0" brushRef="#br0" timeOffset="23558.4672">26377 4038 0,'33'-65'31,"64"-33"-15,1 98-16,32-130 15,1 65-15,-1 0 16,0 0-16,-32-1 16,-33 66-16,-65-65 15,0 98 16,-33-1-31,-32 34 16,0-1-16,33 0 16,32-33-1,32-32 1,33 0-16,33 0 16,-65 0-16,32 0 15,-65-65-15,65 65 16,-130 0 31,65 33-32,-65-33-15,65 65 16,65 0 0,0-65-1,-33 0-15,33 0 0,-32 0 16,32-32-1,-65 64 79</inkml:trace>
        </inkml:traceGroup>
        <inkml:traceGroup>
          <inkml:annotationXML>
            <emma:emma xmlns:emma="http://www.w3.org/2003/04/emma" version="1.0">
              <emma:interpretation id="{4744EEED-F30C-47CA-81BB-9B34BBE7705D}" emma:medium="tactile" emma:mode="ink">
                <msink:context xmlns:msink="http://schemas.microsoft.com/ink/2010/main" type="inkWord" rotatedBoundingBox="28917,7749 31359,7749 31359,10257 28917,10257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7228.5198">29992 3875 0,'0'-65'16,"0"33"0,0-34-1,32 1 1,33-32-1,1 97-15,-34-66 0,33 66 16,33-97-16,0 32 16,-33 65-16,32-98 15,1 98-15,-33-98 16,-32 98-16,-33-32 16,-98 97 30,-32 33-46,-33-1 16,65 1-16,66 0 16,32-33-16,0 32 15,0 1-15,0-33 16</inkml:trace>
          <inkml:trace contextRef="#ctx0" brushRef="#br0" timeOffset="24146.9668">28364 3615 0,'0'-33'15,"0"-65"1,32 66-16,33-33 15,0 0-15,33 0 16,0-1-16,-33 34 16,-33 32-16,-32-98 15,66 98-15,-132 98 47,-31 0-47,-1 32 16,-32 33-16,65-33 15,32-65-15,33 0 16,0 0-16,98-65 47,-98-65-47,32 65 16,-32-98-16,0 33 31,-97 0-16,97 0 1,0 130 15,65-65-15,33 0-16,129 0 16,1 0-16,-65 0 15,0 0-15,-65 0 0</inkml:trace>
          <inkml:trace contextRef="#ctx0" brushRef="#br0" timeOffset="24680.9229">30545 2442 0,'-65'0'15,"-32"98"1,-66 65-16,-33 32 16,1 98-16,-33 66 15,0-66-15,33 0 16,32 0-16,33-33 15,-1-97-15,99-65 16</inkml:trace>
        </inkml:traceGroup>
        <inkml:traceGroup>
          <inkml:annotationXML>
            <emma:emma xmlns:emma="http://www.w3.org/2003/04/emma" version="1.0">
              <emma:interpretation id="{7EFD6373-8A0B-44E9-91EF-9C7AB5262E1C}" emma:medium="tactile" emma:mode="ink">
                <msink:context xmlns:msink="http://schemas.microsoft.com/ink/2010/main" type="inkWord" rotatedBoundingBox="31294,8857 33052,8857 33052,9378 31294,9378"/>
              </emma:interpretation>
              <emma:one-of disjunction-type="recognition" id="oneOf2">
                <emma:interpretation id="interp2" emma:lang="" emma:confidence="0">
                  <emma:literal>se</emma:literal>
                </emma:interpretation>
                <emma:interpretation id="interp3" emma:lang="" emma:confidence="0">
                  <emma:literal>u</emma:literal>
                </emma:interpretation>
                <emma:interpretation id="interp4" emma:lang="" emma:confidence="0">
                  <emma:literal>so</emma:literal>
                </emma:interpretation>
                <emma:interpretation id="interp5" emma:lang="" emma:confidence="0">
                  <emma:literal>r</emma:literal>
                </emma:interpretation>
                <emma:interpretation id="interp6" emma:lang="" emma:confidence="0">
                  <emma:literal>M</emma:literal>
                </emma:interpretation>
              </emma:one-of>
            </emma:emma>
          </inkml:annotationXML>
          <inkml:trace contextRef="#ctx0" brushRef="#br0" timeOffset="27811.1311">30741 3940 0,'0'-65'0,"97"-32"15,-64 64 1,32-32-16,0 0 0,-32 65 15,-33-65-15,65 65 16,-130 32 31,0 66-31,65-33-1,65-65-15,33 0 16,-33 0-16,32 0 15,-32 0-15,-32 0 16,-98 0 31,65 33 0,98-33-32,-66 0-15,1 65 79,-66-65-64,33 65-15,33 0 31,64-65-31,1 0 16</inkml:trace>
          <inkml:trace contextRef="#ctx0" brushRef="#br0" timeOffset="28269.5074">32011 4071 0,'65'-66'15,"0"1"1,-65-32 0,0 32-1,0-1-15,0 34 16,-33 32-16,33-98 15,-65 98-15,130 0 63,33 33-63,-33-33 16,-32 97-16,32-97 15,0 66-15,0 31 16,-65-32-1,-65-65 1,-261 33 62</inkml:trace>
        </inkml:traceGroup>
      </inkml:traceGroup>
    </inkml:traceGroup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24.11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136223C-E688-446E-A3A9-9A6504A5D3C1}" emma:medium="tactile" emma:mode="ink">
          <msink:context xmlns:msink="http://schemas.microsoft.com/ink/2010/main" type="inkDrawing" rotatedBoundingBox="5940,3458 6443,6933 3667,7335 3163,3860" semanticType="verticalRange" shapeName="Other"/>
        </emma:interpretation>
      </emma:emma>
    </inkml:annotationXML>
    <inkml:trace contextRef="#ctx0" brushRef="#br0">130 33 0,'-65'0'47,"65"-33"-32,-65 33 63,97 0 47,33 0-78,-32 0-31,32 0-1,-32 0 1,32 0 0,0 0-1,0 0 1,0 0-16,-32 0 16,32 0-16,0 0 15,-33 0-15,34 0 16,-34 0-16,33 0 15,0 0-15,-32 0 16,32 0-16,0 33 0,0-33 16,33 0-1,0 0-15,-33 0 0,0 0 16,-32 0-16,32 0 16,-65 32-16,97-32 15,-32 0 1,1 65-1,31-65 1,1 0 0,-33 0-1,-65 66-15,65-66 16,-32 0 0,32 65 15,0-65-16,-32 0 1,32 32 0,0-32 15,-65 65-31,32-65 16,-32 65-1,0-32 1,66-33-1,-66 65 1,-33 0 15,-32-32-15,0 32-16,0-65 16,-1 65-16,34-65 15,-33 65-15,0-65 16,32 0-16,-32 65 15,0-65-15,32 0 16,-32 0-16,0 0 16,32 0-16,-32 0 15,0 0 1,0 0 0,65-32-1,65 32 32,-32 0-47,32 0 16,-33 0-16,34 0 15,-1 0-15,-33 0 16,33 0-16,1 32 16,-34-32-16,66 0 15,-1 0 1,-97 33-1,33-33 1,-33 65 0,65-65-16,-65 65 15,-32-32 63,-34-33-78,34 65 16,-33-65-16,0 65 16,32-65-16,-32 65 15,0-65-15,32 33 16,-32-33-16,0 0 16,65 65-16,-33-65 15,-32 0 1,65-33 15,33 33 32,32 0-48,0 33 1,0-33-16,-32 0 15,32 0-15,33 0 16,-66 65-16,66-65 16,0 0-16,-66 0 0,33 0 15,0 0-15,1 65 16,-1 0 15,-65-32-15,0 32-1,0-33 17,-98-32-32,33 0 15,0 66-15,0-66 16,-1 0-16,-31 97 16,32-97-16,-33 0 15,0 0-15,33 0 16,-33 0-16,33 65 0,33-65 15,-33 0 1,97 0 31,1 0-31,64 0-1,1 0 1,-65 0-16,32 0 15,-33 0-15,34 0 16,-1 0-16,-33 0 16,33 0-16,-32 0 15,32 66-15,0-66 0,0 32 16,0 33 0,-65 0-1,0 1 1,0-34 15,-130 33-15,65-65-16,0 65 15,32-65-15,-32 0 16,0 65-16,33-65 16,-34 0-16,1 0 15,33 0-15,-33 0 16,32 0-16,33 66 62,98-66-46,-33 0 0,-33 32-16,34-32 15,-1 65-15,-33-65 16,33 65-16,0-65 15,1 66-15,-34-66 16,33 65-16,0-65 16,-65 32-16,66-32 0,-66 65 15,65 0 1,-65-32 15,-33-33-31,1 0 16,-66 65-16,0-65 15,0 65-15,33-65 16,-32 65-16,-1-65 16,33 66-16,-33-66 15,-32 0-15,0 65 16,-1-65-16,34 0 16,-34 0-16,1 65 15,0-65-15,0 0 16,32 0-16,-32 0 0,32 0 15,33 0-15,-33 0 16,33 0-16,33 0 16,-34 0 31,34 0-1,32-33 17,0-32-63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31.23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5BE0307-AFD5-47D2-ADAB-3249E9DA9E89}" emma:medium="tactile" emma:mode="ink">
          <msink:context xmlns:msink="http://schemas.microsoft.com/ink/2010/main" type="inkDrawing" rotatedBoundingBox="7229,3725 11569,4554 11209,6437 6869,5607" semanticType="scratchOut" shapeName="Other">
            <msink:sourceLink direction="with" ref="{9B9D3564-324C-4A9C-83A8-1FC8B8B88E80}"/>
            <msink:destinationLink direction="with" ref="{098EDA63-B183-404C-91CA-048769D2E85D}"/>
          </msink:context>
        </emma:interpretation>
      </emma:emma>
    </inkml:annotationXML>
    <inkml:trace contextRef="#ctx0" brushRef="#br0">1693 0 0,'-65'0'234,"-33"0"-218,66 0-1,-33 32-15,0-32 16,32 0-16,-32 98 16,0-98-16,32 0 15,-64 32-15,31-32 0,34 0 16,-33 0-16,0 0 15,65 65-15,-66-65 16,1 0 0,0 0-1,65 66 1,-32-66 15,32 32 0,32 33 16,33-65-31,0 0-16,1 0 16,-34 0-16,33 0 15,0 0 1,33 0-1,-130 0 79,-1 0-78,33 65-16,-98-65 15,-32 0 1,97 33-16,-32-33 16,-32 65-16,32-65 15,-33 65-15,0-65 16,0 65-16,66-65 16,-33 0-16,65 66 15,-98-66-15,65 0 16,33 32-1,0 33 17,98-65-17,-33 0 1,-32 0-16,32 0 16,0 0-16,-32 0 15,32 0-15,-33 0 16,34 0-16,-1 0 15,-33 0-15,33 0 16,0 0 0,1 0-1,-99 0 79,0 0-78,-97 65-1,65-65-15,33 0 16,-34 0-16,1 65 16,33-65-16,-66 0 15,33 33-15,32-33 16,-32 0-16,65 65 15,-98-65-15,98 65 47,0-32-31,66-33 0,31 0-1,-64 0-15,32 65 16,0-65-16,-32 0 15,32 0-15,-33 0 16,34 0-16,-1 0 16,-33 0-1,-32-33-15,-32 33 63,-33 33-63,-1-33 15,1 98-15,33-98 16,-33 97-16,-1-97 16,1 65-16,33-65 15,-33 33-15,-1-33 16,66 65-16,-32-65 16,32 33 15,98-33 16,-33 0-47,-33 0 15,33 0-15,1 0 0,-34 0 16,33 0-16,0 0 16,33 0-16,32 0 15,33 0-15,65 0 16,-65 0-16,65 0 15,-33 0-15,98 0 16,-97 0-16,32 0 16,97 0-16,-32 0 15,-97 0-15,64 97 16,-97-97-16,0 0 16,-33 0-16,-32 0 15,0 66-15,-1-66 0,-32 0 16,-32 0-1,-131 0 173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33.7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828DB63-7733-4E2F-95D1-C633191A59D8}" emma:medium="tactile" emma:mode="ink">
          <msink:context xmlns:msink="http://schemas.microsoft.com/ink/2010/main" type="inkDrawing" rotatedBoundingBox="8332,2702 11836,2359 11957,3590 8453,3933" semanticType="callout" shapeName="Other">
            <msink:sourceLink direction="with" ref="{BCC429B0-ADAC-4D8D-B696-7E14E160B75D}"/>
            <msink:sourceLink direction="with" ref="{A6139277-4FF4-4FAB-9F01-5FCF413F8E14}"/>
          </msink:context>
        </emma:interpretation>
      </emma:emma>
    </inkml:annotationXML>
    <inkml:trace contextRef="#ctx0" brushRef="#br0">395 1205 0,'0'-33'0,"0"-32"31,0-33-16,0 1 1,0 64-16,0-32 16,0 33-16,0-66 15,-65 33-15,65 0 16,0 32-16,-65 33 16,65-98-16,-33 98 15,33-65-15,-65-33 16,65 33-1,-65 65 1,65-32-16,0-33 47,-65 0 15,32 65 1,33-33-47,65 33 30,0 0-30,66 33-16,31-33 16,1 0-16,65 0 15,-32 0-15,64 65 16,1-65-16,-33 0 16,32 0-16,66 0 0,-1 0 15,-32 0 1,-32 0-16,-98 0 0,-66 0 15,-31 65-15,-99-65 79,33 65-64,-130-65-15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54.29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BC8C0C5-70C3-4A30-A88E-549D800EA69E}" emma:medium="tactile" emma:mode="ink">
          <msink:context xmlns:msink="http://schemas.microsoft.com/ink/2010/main" type="inkDrawing" rotatedBoundingBox="2585,12632 2617,9474 2734,9475 2702,12634" semanticType="verticalRange" shapeName="Line">
            <msink:sourceLink direction="with" ref="{358FCBA6-0B7F-4E13-BA6F-6D594B91D8AE}"/>
          </msink:context>
        </emma:interpretation>
      </emma:emma>
    </inkml:annotationXML>
    <inkml:trace contextRef="#ctx0" brushRef="#br0">90 0 0,'0'33'94,"0"-1"-78,0 34-1,0-34-15,0 66 16,0 0-16,0-33 16,0 65-16,0 0 15,0 33-15,0 0 16,-65 65-16,65 65 15,0-98-15,0 1 16,0-34-16,0 1 16,0 0-16,0-33 0,0 1 15,0-34 1,0 1-16,32-33 0,-32-32 16,0 64-1,65-97-15,-65 65 16,0-32-1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3:57.66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B200C35-EFDC-4455-B958-477B4DCC3C59}" emma:medium="tactile" emma:mode="ink">
          <msink:context xmlns:msink="http://schemas.microsoft.com/ink/2010/main" type="writingRegion" rotatedBoundingBox="19431,2353 21150,2454 21134,2738 19415,2637"/>
        </emma:interpretation>
      </emma:emma>
    </inkml:annotationXML>
    <inkml:traceGroup>
      <inkml:annotationXML>
        <emma:emma xmlns:emma="http://www.w3.org/2003/04/emma" version="1.0">
          <emma:interpretation id="{54BD2165-F168-421C-B1B1-4B2945BB6855}" emma:medium="tactile" emma:mode="ink">
            <msink:context xmlns:msink="http://schemas.microsoft.com/ink/2010/main" type="paragraph" rotatedBoundingBox="19431,2353 21150,2454 21134,2738 19415,26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B59BA2-2038-435F-A8EB-B1087619B6CE}" emma:medium="tactile" emma:mode="ink">
              <msink:context xmlns:msink="http://schemas.microsoft.com/ink/2010/main" type="line" rotatedBoundingBox="19431,2353 21150,2454 21134,2738 19415,2637"/>
            </emma:interpretation>
          </emma:emma>
        </inkml:annotationXML>
        <inkml:traceGroup>
          <inkml:annotationXML>
            <emma:emma xmlns:emma="http://www.w3.org/2003/04/emma" version="1.0">
              <emma:interpretation id="{8E577AE4-6946-49C9-9EA9-AB7A301AA218}" emma:medium="tactile" emma:mode="ink">
                <msink:context xmlns:msink="http://schemas.microsoft.com/ink/2010/main" type="inkWord" rotatedBoundingBox="19431,2353 21150,2454 21134,2738 19415,263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0 0,'77'0'62,"-25"0"-46,-27 0-1,27 0 32</inkml:trace>
          <inkml:trace contextRef="#ctx0" brushRef="#br0" timeOffset="397.4758">231-154 0,'52'0'15,"-1"0"1,0 0 0,1 0-16,-27 0 15,52 0 1,-77 26-1,52-26 1,-52 26-16,0 25 31,-26-51-15,26 51 0,0-25-1,-51-26 1,51 51-1,-26 0 1</inkml:trace>
          <inkml:trace contextRef="#ctx0" brushRef="#br0" timeOffset="1762.7319">1104 26 0,'0'-51'15,"51"25"17,0-25-1,1 51 0,-27 0-15,27 25-1,-52 27 17,51-52-32,-51 51 15,0 0 1,26-51-16,25 26 15,26-26 1,-26 0 0,1 0-1,-27 0 1,26 0 15,-51-52 16,0 27 0,0-26-16,-25 51-15,25-52-16,-26 52 15,-25 0 48,25 0-32,-25 26-15,0-26-1,51 51-15,-26-51 16,26 26 0,-51-26-1,25 0 48,-25 0-48,-1 0 17,52 51 15,-25-51-16,-27 0-16,-25 0 17,52 0-17</inkml:trace>
        </inkml:traceGroup>
      </inkml:traceGroup>
    </inkml:traceGroup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55.01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CA1D147-7F7B-4483-B551-3A019CD8AE39}" emma:medium="tactile" emma:mode="ink">
          <msink:context xmlns:msink="http://schemas.microsoft.com/ink/2010/main" type="inkDrawing" rotatedBoundingBox="1670,10937 8865,11330 8851,11591 1656,11199" semanticType="underline" shapeName="Other">
            <msink:destinationLink direction="with" ref="{78C4CAAD-66D9-479F-80A4-092C6394004E}"/>
            <msink:destinationLink direction="with" ref="{6811B57C-4C5D-4700-A133-01F226D54C0B}"/>
            <msink:destinationLink direction="with" ref="{9B19E3CD-CD90-482F-8946-F746E0B3D7E3}"/>
          </msink:context>
        </emma:interpretation>
      </emma:emma>
    </inkml:annotationXML>
    <inkml:trace contextRef="#ctx0" brushRef="#br0">90 95 0,'-65'0'16,"65"-65"-1,-33 65 1,66 0 47,97 0-48,33 0-15,98 0 16,64 0-16,66 0 0,0 0 15,32 0-15,0 0 16,-32 0-16,0 0 16,-65 0-16,-1 65 15,66-65-15,-65 98 16,-1-98-16,66 65 16,-65-65-16,-33 98 15,-33-98-15,-32 65 16,-65-65-16,32 0 15,-32 0-15,-65-33 16,-33 33-16,-97 0 63,-34 0-63,-31 0 15,32 0-15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25.81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58FCBA6-0B7F-4E13-BA6F-6D594B91D8AE}" emma:medium="tactile" emma:mode="ink">
          <msink:context xmlns:msink="http://schemas.microsoft.com/ink/2010/main" type="writingRegion" rotatedBoundingBox="808,5648 14952,3675 15066,4488 921,6461">
            <msink:destinationLink direction="with" ref="{CBC8C0C5-70C3-4A30-A88E-549D800EA69E}"/>
          </msink:context>
        </emma:interpretation>
      </emma:emma>
    </inkml:annotationXML>
    <inkml:traceGroup>
      <inkml:annotationXML>
        <emma:emma xmlns:emma="http://www.w3.org/2003/04/emma" version="1.0">
          <emma:interpretation id="{C7AEE657-B91D-4133-A305-98CDC526579F}" emma:medium="tactile" emma:mode="ink">
            <msink:context xmlns:msink="http://schemas.microsoft.com/ink/2010/main" type="paragraph" rotatedBoundingBox="808,5648 14952,3675 15066,4488 921,64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88D6E7-F5ED-449A-B232-5F7CBA555C7A}" emma:medium="tactile" emma:mode="ink">
              <msink:context xmlns:msink="http://schemas.microsoft.com/ink/2010/main" type="line" rotatedBoundingBox="808,5648 14952,3675 15066,4488 921,6461"/>
            </emma:interpretation>
          </emma:emma>
        </inkml:annotationXML>
        <inkml:traceGroup>
          <inkml:annotationXML>
            <emma:emma xmlns:emma="http://www.w3.org/2003/04/emma" version="1.0">
              <emma:interpretation id="{A1F4B6F3-AFF7-4AAF-B640-C2704727A75A}" emma:medium="tactile" emma:mode="ink">
                <msink:context xmlns:msink="http://schemas.microsoft.com/ink/2010/main" type="inkWord" rotatedBoundingBox="808,5651 4023,5202 4126,5941 911,6390">
                  <msink:destinationLink direction="with" ref="{6811B57C-4C5D-4700-A133-01F226D54C0B}"/>
                  <msink:destinationLink direction="with" ref="{9B19E3CD-CD90-482F-8946-F746E0B3D7E3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977 33 0,'65'-65'15,"0"65"1,-32 0-1,-33 32 17,0 1-17,0 162-15,0-130 0,0-32 16,0 32 15,0-32 0,65-33-31,-65 65 16,0 0 15,-33-65-31,-64 33 16,64-33 0</inkml:trace>
          <inkml:trace contextRef="#ctx0" brushRef="#br0" timeOffset="1201.023">-1107 717 0,'0'-33'78,"0"-64"-63,0 31 1,98 1 0,-1 0-16,-64 65 31,-33 65-16,0-32-15,0 32 16,0-32-16,0 32 16,0 32-1,98-97 1,-33 0-16,0 0 16,65-32-16,33-33 15,-131 0-15</inkml:trace>
          <inkml:trace contextRef="#ctx0" brushRef="#br0" timeOffset="-576.9231">195 261 0,'0'-65'94,"33"65"-78,-33-65-16,33 65 15,-33-66-15,97 66 16,-97-65-16,98 65 15,-65 0 1,-33 98 15,0 0-15,-66-33-16,1 33 16,0-1-16,0-32 15,0 1-15,32-66 0,33 65 16,-97-65-16,97 65 15,-33-65-15,33 32 16,33-32 31,32 0-31,-33 0-16,33 0 15,33 0-15,-33 0 16,33-97-16,0 97 15,-33-65-15,-33 65 16,-32 32 15,-32-32-15,32 98-16,-98-98 0</inkml:trace>
          <inkml:trace contextRef="#ctx0" brushRef="#br0" timeOffset="405.6802">1433 261 0,'0'32'15,"65"34"1,33-66-1,-66 0 1,33 0-16,33 0 16,0-33-16,-33 33 15,0-98-15,0 1 16,-65 64 0,-32 33-1,-1 0-15,-65-65 0,1 65 16,32 0-1,-1 0-15,1 0 0,65 32 16,33-32 15</inkml:trace>
        </inkml:traceGroup>
        <inkml:traceGroup>
          <inkml:annotationXML>
            <emma:emma xmlns:emma="http://www.w3.org/2003/04/emma" version="1.0">
              <emma:interpretation id="{9B9D3564-324C-4A9C-83A8-1FC8B8B88E80}" emma:medium="tactile" emma:mode="ink">
                <msink:context xmlns:msink="http://schemas.microsoft.com/ink/2010/main" type="inkWord" rotatedBoundingBox="8535,4570 10026,4362 10098,4876 8606,5084">
                  <msink:destinationLink direction="with" ref="{15BE0307-AFD5-47D2-ADAB-3249E9DA9E89}"/>
                </msink:context>
              </emma:interpretation>
            </emma:emma>
          </inkml:annotationXML>
          <inkml:trace contextRef="#ctx0" brushRef="#br0" timeOffset="8991.6587">6611-423 0,'0'-33'47,"32"-32"-16,33 0-31,0 0 16,1-33 0,-34 1-1,-32 32 1,0 97 62,0 98-62,0-97-16,0 32 0,0 0 15,0-32-15,0 32 16</inkml:trace>
          <inkml:trace contextRef="#ctx0" brushRef="#br0" timeOffset="9442.673">7099-683 0,'33'-66'31,"32"66"-15,-65-65-1,0 98 32,0-1-31,0 34 0,-33-1-1,33-33 1,0 33-1,0 0 17,33-65-17,-1 0 1,33 0 0,1 0-1</inkml:trace>
          <inkml:trace contextRef="#ctx0" brushRef="#br0" timeOffset="9847.3187">7555-683 0,'0'-66'15,"65"66"1,-65-32 0,33 32-16,32 0 31,-65 98 0,0-33-15,65-33-1,33-32 1,-33 0 0,0 0-16,-33 0 15,34 0 1</inkml:trace>
        </inkml:traceGroup>
        <inkml:traceGroup>
          <inkml:annotationXML>
            <emma:emma xmlns:emma="http://www.w3.org/2003/04/emma" version="1.0">
              <emma:interpretation id="{BCC429B0-ADAC-4D8D-B696-7E14E160B75D}" emma:medium="tactile" emma:mode="ink">
                <msink:context xmlns:msink="http://schemas.microsoft.com/ink/2010/main" type="inkWord" rotatedBoundingBox="11724,4233 14967,3781 15066,4488 11823,4941">
                  <msink:destinationLink direction="with" ref="{9828DB63-7733-4E2F-95D1-C633191A59D8}"/>
                  <msink:destinationLink direction="from" ref="{9D7541CD-1E86-400A-9712-0FA412889443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3235.9342">10714-618 0,'-98'0'15,"33"0"1,0 0-1,0 0-15,32 0 16,-32 0-16,32 0 0,-32 0 16,0 0-1,32-33-15,-32 33 0,0 0 16,33 0-16,32-65 16,-98 65-16,33-33 15,65-32 1,0 0-1,0 33 1,32-34 0,34 1-1,31 0 1,-64 65 0,32-65-16,0 65 0,33-33 15,-33 33-15,33 0 16,-1 0-16,-64 0 15,32 0-15,-32 0 16,32 0-16,0 0 16,0 0-1,0 0 1,-98-32 31,-32-1-32,33 33 1,-66 0 0,98-65-16,98 65 47,-66 0-32,33 0-15,-32 0 16,65 0-1,-98 65-15,65-65 16,-65 33-16,0 32 16,0 0 15,-65-32-15,-33-33-1,98 65-15,-33-65 16,33 65-1,-65-65-15</inkml:trace>
          <inkml:trace contextRef="#ctx0" brushRef="#br0" timeOffset="46641.3202">11658-1074 0,'0'-33'47,"33"33"-31,-1 0-1,66 0-15,32 0 16,0 0-16,-32 0 15,32 0-15,1 0 16,-1 0-16,-33 0 16,34 0-16,-34 0 15,-64 0-15,32 0 16,0 0 0,-97 0 62</inkml:trace>
        </inkml:traceGroup>
      </inkml:traceGroup>
    </inkml:traceGroup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44.84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8871C31-C05C-49B6-B07C-F484B5B01B1A}" emma:medium="tactile" emma:mode="ink">
          <msink:context xmlns:msink="http://schemas.microsoft.com/ink/2010/main" type="inkDrawing" rotatedBoundingBox="12702,5891 14655,5968 14652,6034 12699,5958" semanticType="underline" shapeName="Other">
            <msink:destinationLink direction="with" ref="{098EDA63-B183-404C-91CA-048769D2E85D}"/>
            <msink:destinationLink direction="with" ref="{161FADA3-1B5D-47B8-A447-CA1BDE21D88C}"/>
            <msink:destinationLink direction="to" ref="{9D7541CD-1E86-400A-9712-0FA412889443}"/>
          </msink:context>
        </emma:interpretation>
      </emma:emma>
    </inkml:annotationXML>
    <inkml:trace contextRef="#ctx0" brushRef="#br0">131 3614 0,'32'0'0,"-32"-32"31,65 32-31,0 0 16,66 0 15,-1 0-15,-32 0 0,-1 0-16,-32 0 0,33 32 15,0-32-15,-33 0 16,33 0-16,32 0 15,-65 0-15,33 0 16,-33 0-16,-33 0 0,99 0 16,-34 0-1,-64 0 1,-33 66 0,98-66-16,-33 0 15,-33 0 1,33 0-1,-97-33 32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51.42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7DBB3F4-5898-41B0-939E-DE7009D8EDDF}" emma:medium="tactile" emma:mode="ink">
          <msink:context xmlns:msink="http://schemas.microsoft.com/ink/2010/main" type="inkDrawing" rotatedBoundingBox="19140,5860 19217,4296 19278,4299 19202,5863" semanticType="callout" shapeName="Other">
            <msink:sourceLink direction="with" ref="{0F72FC1B-6105-4DCB-93A5-ED0D334001A2}"/>
            <msink:sourceLink direction="with" ref="{4844913B-E23F-4A5D-8282-EFCB8B0EE8E6}"/>
          </msink:context>
        </emma:interpretation>
      </emma:emma>
    </inkml:annotationXML>
    <inkml:trace contextRef="#ctx0" brushRef="#br0">109 0 0,'0'65'94,"0"-33"-78,0 66-16,0 0 15,-33-33-15,33 33 16,0-1-16,0-64 15,0 32-15,0 0 16,0-32-16,0 32 16,0-33-16,0 33 15,0 1-15,0-34 16,0 33-16,0-32 16,0 32-16,0 0 15,0-32-15,0 64 0,-65-32 16,65-32-1,0 32 1,0-32 78,33-33-79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53.3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F72FC1B-6105-4DCB-93A5-ED0D334001A2}" emma:medium="tactile" emma:mode="ink">
          <msink:context xmlns:msink="http://schemas.microsoft.com/ink/2010/main" type="inkDrawing" rotatedBoundingBox="15628,6196 22595,5952 22600,6088 15632,6333" shapeName="Other">
            <msink:destinationLink direction="with" ref="{87DBB3F4-5898-41B0-939E-DE7009D8EDDF}"/>
            <msink:destinationLink direction="with" ref="{161FADA3-1B5D-47B8-A447-CA1BDE21D88C}"/>
          </msink:context>
        </emma:interpretation>
      </emma:emma>
    </inkml:annotationXML>
    <inkml:trace contextRef="#ctx0" brushRef="#br0">0 254 0,'33'0'16,"32"0"-16,0 0 15,65 0 1,-64-32 0,31 32-1,-32 0 1,33 0 0,-65 0-16,32 0 15,33 0-15,-33 0 16,0 0-16,0 0 15,0 0-15,33 0 0,-33 0 16,-33 0 0,66 0-1,-33 0-15,33 0 16,-66 0 0,66 32-1,-33-32-15,-32 0 16,32 0-16,-32 0 15,64 0 1,1 0 0,-33 0-1,33 0 1,-33 0 0,0 0-1,-65-32-15,98 32 0,-33 0 16,0 0-1,-65-33-15,98 33 16,-1 0 0,-32 0-1,33 0 1,0 0 0,-33 0-1,33 0 1,-1 0-1,-97-65-15,66 65 16,31 0-16,-32 0 16,-32 0-1,32 0 1,0 0 0,0 0-1,66 0 1,-99 0-16,66-65 15,-1 65 1,-64 0 0,65 0-1,-33 0-15,-33 0 16,66 0-16,0 0 16,0 0-16,32 0 0,0 0 15,0 0 1,-32 0-16,32 0 0,-32 0 15,-66 0-15,34 0 16,31 0-16,-32 0 16,1 0-16,31 0 15,-32 0 1,33 0-16,32 0 16,-32 0-16,0 0 15,-33 0-15,-33 33 16,34-33-16,31 0 15,1 0-15,65 0 0,-66-33 16,-31 33 0,-34 0-1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40.3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D4FD2C1-B873-4F96-884C-75AC5F037409}" emma:medium="tactile" emma:mode="ink">
          <msink:context xmlns:msink="http://schemas.microsoft.com/ink/2010/main" type="writingRegion" rotatedBoundingBox="11919,1729 19975,2476 19796,4407 11740,3661">
            <msink:destinationLink direction="with" ref="{B1A16F09-C9DA-4BF4-86D5-0829A1E5DAD5}"/>
          </msink:context>
        </emma:interpretation>
      </emma:emma>
    </inkml:annotationXML>
    <inkml:traceGroup>
      <inkml:annotationXML>
        <emma:emma xmlns:emma="http://www.w3.org/2003/04/emma" version="1.0">
          <emma:interpretation id="{F452CA14-D52A-4A5F-8FD4-D252F84A8B55}" emma:medium="tactile" emma:mode="ink">
            <msink:context xmlns:msink="http://schemas.microsoft.com/ink/2010/main" type="paragraph" rotatedBoundingBox="11919,1729 19975,2476 19796,4407 11740,36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62AAF8-55A5-425F-BD7A-DEFAA8C2D0C2}" emma:medium="tactile" emma:mode="ink">
              <msink:context xmlns:msink="http://schemas.microsoft.com/ink/2010/main" type="line" rotatedBoundingBox="11919,1729 19975,2476 19796,4407 11740,3661"/>
            </emma:interpretation>
          </emma:emma>
        </inkml:annotationXML>
        <inkml:traceGroup>
          <inkml:annotationXML>
            <emma:emma xmlns:emma="http://www.w3.org/2003/04/emma" version="1.0">
              <emma:interpretation id="{A6139277-4FF4-4FAB-9F01-5FCF413F8E14}" emma:medium="tactile" emma:mode="ink">
                <msink:context xmlns:msink="http://schemas.microsoft.com/ink/2010/main" type="inkWord" rotatedBoundingBox="11889,2051 13486,2199 13383,3320 11785,3172">
                  <msink:destinationLink direction="with" ref="{9828DB63-7733-4E2F-95D1-C633191A59D8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0 0,'0'65'110,"0"-33"-110,0 34 15,0 31-15,0-32 16,0 33-16,0-65 15,33 32-15,-33 0 16,0-33-16,65 66 16,-65-33-1,0-32 1,-32-33 31</inkml:trace>
          <inkml:trace contextRef="#ctx0" brushRef="#br0" timeOffset="855.2582">66-33 0,'0'-32'31,"65"32"48,0 0-64,-65 97-15,97-32 16,34 33-1,-66-98-15,0 98 16,-32-98-16,-33 32 16,97-32-16,-97 66 31,65-66-31,-97 0 47,32 65-47,-65-65 15,65 32 1,-33-32 0,33 65-1,-65-65 1,0 65 0,32-65-16,-32 0 15,0 33-15,32-33 16,-32 65-16,0-65 15,33 0-15,32 65 16,-98-65-16,65 0 31,33 33 1</inkml:trace>
          <inkml:trace contextRef="#ctx0" brushRef="#br0" timeOffset="1718.2625">717-98 0,'0'-65'0,"0"98"109,65-33-109,-65 65 16,0 32-1,0 34 1,0-99-16,0 33 15,0 0-15,0 1 16,65-66 0,-65 65-16,0 0 15,0-33 17,0 33 30</inkml:trace>
          <inkml:trace contextRef="#ctx0" brushRef="#br0" timeOffset="2513.1839">814 651 0,'0'65'31,"0"0"-15,0-32 15,0 32 78,0-32-93,0 32 15</inkml:trace>
          <inkml:trace contextRef="#ctx0" brushRef="#br0" timeOffset="-1169.7166">-749 456 0,'66'0'15,"-34"0"17,33 0 14,-32 0-30,32 0 0,33 0-1,-33 0 1,32 0 0,1 0-1,-98-65 1,33 65-16</inkml:trace>
        </inkml:traceGroup>
        <inkml:traceGroup>
          <inkml:annotationXML>
            <emma:emma xmlns:emma="http://www.w3.org/2003/04/emma" version="1.0">
              <emma:interpretation id="{ED4D0AB5-ADCE-4EC7-B770-9C750E447D40}" emma:medium="tactile" emma:mode="ink">
                <msink:context xmlns:msink="http://schemas.microsoft.com/ink/2010/main" type="inkWord" rotatedBoundingBox="14459,2554 15206,2623 15081,3970 14334,3901">
                  <msink:destinationLink direction="with" ref="{D83ED54B-FD0F-439F-BB76-AF906C627034}"/>
                </msink:context>
              </emma:interpretation>
            </emma:emma>
          </inkml:annotationXML>
          <inkml:trace contextRef="#ctx0" brushRef="#br0" timeOffset="28288.9788">1922 358 0,'0'-33'31,"0"1"0,-33 32-31,33-65 32,33 65 30,64 0-62,-32 0 31,-65 32-31,-32-32 47,32 33-47,-98-33 16,33 0 0,65 65 202</inkml:trace>
          <inkml:trace contextRef="#ctx0" brushRef="#br0" timeOffset="35673.897">2247 1140 0,'0'97'125,"0"1"-110,0-66 1,0 34-1,0-34 1</inkml:trace>
          <inkml:trace contextRef="#ctx0" brushRef="#br0" timeOffset="35846.2305">2182 1335 0,'33'0'0,"32"0"16,0 0 0,0 0-16,0 0 0,0 0 15</inkml:trace>
          <inkml:trace contextRef="#ctx0" brushRef="#br0" timeOffset="26411.9688">1954 358 0,'0'-65'47,"0"97"62,0 34-93,0-1-1,0 0-15,-65-33 16,65 33-16,0 1 0,0-34 16,0 66-16,0 0 15,0-66-15,0 33 16,0-32-16,0 65 15,0-33 17,0-33-1,-65-32-15,65 65-1,0-32 1,0 32-1,0 0 1,0-32 109,0 32 16</inkml:trace>
        </inkml:traceGroup>
        <inkml:traceGroup>
          <inkml:annotationXML>
            <emma:emma xmlns:emma="http://www.w3.org/2003/04/emma" version="1.0">
              <emma:interpretation id="{4844913B-E23F-4A5D-8282-EFCB8B0EE8E6}" emma:medium="tactile" emma:mode="ink">
                <msink:context xmlns:msink="http://schemas.microsoft.com/ink/2010/main" type="inkWord" rotatedBoundingBox="16656,2168 19975,2476 19796,4406 16477,4098">
                  <msink:destinationLink direction="with" ref="{87DBB3F4-5898-41B0-939E-DE7009D8EDDF}"/>
                </msink:context>
              </emma:interpretation>
            </emma:emma>
          </inkml:annotationXML>
          <inkml:trace contextRef="#ctx0" brushRef="#br0" timeOffset="67313.1373">5992 1433 0,'65'0'31,"-65"-66"-31,33 66 16,32 0-16,0 0 15,-32 0-15,64-65 16,-31 65-16,-34 0 16,66 0-16,-1 0 0,-64 0 15,32 0-15,-32 0 16,64 0 0,-31 0 15,-34 0 16,33 0-16,-32 0 16</inkml:trace>
          <inkml:trace contextRef="#ctx0" brushRef="#br0" timeOffset="68375.7543">6513 1433 0,'0'-66'16,"0"99"140,-65 0-140,-33 64-1,33-32 1,0 1-16,-98 161 47,163-161-31</inkml:trace>
          <inkml:trace contextRef="#ctx0" brushRef="#br0" timeOffset="69240.9256">6546 1335 0,'0'-33'16,"0"-32"31,32 98 0,-32-1-32,65 66 1,-65-33 0,0-32-16,66-33 15,-66 97-15,32-97 16,-32 66-16,65-66 15,-65 32-15,65-32 16,-65 65 15,0-32 16,-65-33 47,65 65-94,-65-65 16,33 0-1,-34 0 1,1 65-16,33-65 15,-33 0 1,0-33 0,32 33 15,33-65-31</inkml:trace>
          <inkml:trace contextRef="#ctx0" brushRef="#br0" timeOffset="70019.4026">7132 1302 0,'0'33'78,"0"32"-62,0-32-1,0 32 1,0 0-1,0-33 17</inkml:trace>
          <inkml:trace contextRef="#ctx0" brushRef="#br0" timeOffset="63734.2475">6448 293 0,'0'-65'15,"0"32"126,0 98 234,-32 0-344,32-32-15,0 32 15,0 0 0,0-32-15,0 32-1,0-33 1,0 34 0,0-1-1,0-33 1,0 33 0,32 1 30,-32-34-14,0 33-17,0-32 1,65-33 0,-65 65-1,0 0 16,0-32 16,0 32 0,33-65-16,-33 32 79</inkml:trace>
          <inkml:trace contextRef="#ctx0" brushRef="#br0" timeOffset="69735.2287">7295 1335 0,'0'-65'16,"-65"0"46,-1 65-15,66 32-31,-32-32-1</inkml:trace>
          <inkml:trace contextRef="#ctx0" brushRef="#br0" timeOffset="59121.8137">4071 97 0,'0'-65'16,"0"33"15,32 32 16,-32 130 16,0-65-48,0-32-15,0 32 16,0-33-16,0 34 15,0-1 1,0-33 0,0 33 46,0-32-15</inkml:trace>
          <inkml:trace contextRef="#ctx0" brushRef="#br0" timeOffset="60743.6452">4201 195 0,'0'-32'32,"0"-34"-17,0 34 16,65 32 16,0 0-31,-32 0 0,32 0-16,0 0 15,0 0-15,0 0 16,-32 0-16,32 0 15,0 0-15,0 0 16,1 0 15,-1 0 1,-33 0-17,66 0-15,-33-65 31,-32 65-31,-33-65 47,65 65 31,-65 65 32,0 32-95,0-31 1,32-66 0,-32 65-16,0 0 15,0-33 17,0 34-17,0-34 16,65 33-15,-130-65 125,0 0-126,33 0 1,-66 0 0,-32 0-1,97 0-15,-32 0 16,32 0-16,-64 0 15,-1 0 1,65 0 0,-32 0-1,0 0 1,33 0 15,-33 0-31,32 0 31,-32 0 1,0 0 15,32 0-1,-32 0 1,65 65 16,33-65-48</inkml:trace>
          <inkml:trace contextRef="#ctx0" brushRef="#br0" timeOffset="61493.31">5439 358 0,'0'-65'16,"0"0"31,65 65-32,0 0 1,-33 0-16,34 0 16,-1 0-16,32 0 15,1 0-15,-33 0 16,33 0-16,-33 0 15,-32 0-15,32 0 16,32 0 0,-97 32 77,-32-32-93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43.37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7BFCCBE-AEB0-40D6-A2A2-9E070E985EFA}" emma:medium="tactile" emma:mode="ink">
          <msink:context xmlns:msink="http://schemas.microsoft.com/ink/2010/main" type="inkDrawing" rotatedBoundingBox="13611,2689 15175,2702 15174,2735 13610,2722" shapeName="Other"/>
        </emma:interpretation>
      </emma:emma>
    </inkml:annotationXML>
    <inkml:trace contextRef="#ctx0" brushRef="#br0">1042 358 0,'98'0'31,"32"0"0,-64 0-31,31 0 0,33 0 16,33 0-16,0 0 16,0 0-16,-33 0 15,-32 0-15,32 0 16,-32 0-16,-66 0 15,34 0 1,-66 33 47,-66-33-63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38.07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908DD02-42FC-47D3-A8F4-6F3570C768DD}" emma:medium="tactile" emma:mode="ink">
          <msink:context xmlns:msink="http://schemas.microsoft.com/ink/2010/main" type="inkDrawing" rotatedBoundingBox="15134,2718 16704,2633 16712,2780 15142,2864" shapeName="Other"/>
        </emma:interpretation>
      </emma:emma>
    </inkml:annotationXML>
    <inkml:trace contextRef="#ctx0" brushRef="#br0">2573 521 0,'0'-33'47,"0"1"63,0-33 15,33 65-94,-1 0-16,33 0 1,-32 0 0,32 0-1,0 0-15,0 0 16,0 0 0,-32 0-1,32 0 1,65 0-1,-97 0 1,32 0-16,0 0 16,-32 0-16,32 0 15,0 0 1,0 0 0,0 0 15,-32 0 0,64 0-15,1 0-1,-65 0-15,64 0 16,-97-66 0,33 66-1,32 0 79,-65-32-32,-65 32-30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10.7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83ED54B-FD0F-439F-BB76-AF906C627034}" emma:medium="tactile" emma:mode="ink">
          <msink:context xmlns:msink="http://schemas.microsoft.com/ink/2010/main" type="inkDrawing" rotatedBoundingBox="13742,3907 14979,3907 14979,3922 13742,3922" semanticType="underline" shapeName="Other">
            <msink:sourceLink direction="with" ref="{ED4D0AB5-ADCE-4EC7-B770-9C750E447D40}"/>
          </msink:context>
        </emma:interpretation>
      </emma:emma>
    </inkml:annotationXML>
    <inkml:trace contextRef="#ctx0" brushRef="#br0">1173 1563 0,'32'0'93,"1"0"-77,65 0-16,-1 0 16,1 0-16,32 0 15,0 0-15,1 0 0,-34 0 16,1 0-16,0 0 15,-66 0-15,33 0 16,-32 0-16,32 0 16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42.19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74043C2-D9CE-4EAD-B7A2-4400785F7B90}" emma:medium="tactile" emma:mode="ink">
          <msink:context xmlns:msink="http://schemas.microsoft.com/ink/2010/main" type="inkDrawing" rotatedBoundingBox="16957,8419 20785,10240 19114,13753 15286,11932" semanticType="enclosure" shapeName="Other">
            <msink:sourceLink direction="with" ref="{D6AA1AD4-A3AC-417B-BE61-201136245B1A}"/>
            <msink:destinationLink direction="with" ref="{C1E05934-79BB-4993-8C3A-D51B85419A59}"/>
          </msink:context>
        </emma:interpretation>
      </emma:emma>
    </inkml:annotationXML>
    <inkml:trace contextRef="#ctx0" brushRef="#br0">17 98 0,'0'-65'31,"0"32"63,0 98 0,0 33-94,0 0 15,0 65-15,0 65 16,0-1-16,0 1 15,0-65-15,0 65 16,0-130-16,0 32 16,0-32-16,0-33 15,0 33-15,0-1 16,0-64-16,32-33 16,-32 98-16,0-33 31,0-98 16</inkml:trace>
    <inkml:trace contextRef="#ctx0" brushRef="#br0" timeOffset="1769.9178">49 293 0,'0'-65'16,"0"33"62,0-33-31,33 65-31,65-66-1,-66 66-15,33 0 16,-32 0-16,32 0 16,0 0-16,0 0 15,33 0-15,0 33 16,-1-33-16,-32 0 15,33 0-15,32 0 16,-32 0-16,0 0 16,0-33-16,-33 33 15,0 0-15,0 0 16,-33 0-16,34 0 31,-66-32-31,97 32 47,-32 0-31,-32 0 15,32 0 0,-32 0-15,64 0-16,1 0 15,-65 0 1,32 0-16,0 0 16,-33-65-16,34 65 15,-1 0-15,-33 0 16,-32-65 46,65 65-46,33-66 0,-33 66-1,33 0-15,-98-32 16,65 32 0,-65 32 140,0 34-141,0 64-15,0 0 0,0 0 16,0 98-16,0 0 16,0-65-16,0 0 15,0-33-15,0 0 16,65 1-16,-65-1 16,33-65-16,-33 33 15,0-1-15,65 1 16,-65-65-16,0 32 15,0-33-15,0 33 16,0 1-16,0-34 16,0 33-16,0-32 15,0 32-15,65 0 16,-65 0-16,0 0 16,65-65-1,-65 66 1,0-99 31,0-65-32</inkml:trace>
    <inkml:trace contextRef="#ctx0" brushRef="#br0" timeOffset="2571.8">17 2703 0,'-65'0'0,"130"0"78,0 0-78,0 0 16,33 0-16,32 0 15,33 0-15,0 0 16,65 0-16,-33 0 0,131 0 16,64 0-16,-64 0 15,0 0-15,-33-98 16,-65 98-16,-65-65 15,-33 65-15,-33 0 16,1-65-16,-65 65 16,-98 0 31,32 0-32,33 65 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5T07:14:51.50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9D1D6F7-6848-465B-B085-F2A6E5BC2ED9}" emma:medium="tactile" emma:mode="ink">
          <msink:context xmlns:msink="http://schemas.microsoft.com/ink/2010/main" type="writingRegion" rotatedBoundingBox="16024,5340 15753,1231 16714,1167 16985,5276"/>
        </emma:interpretation>
      </emma:emma>
    </inkml:annotationXML>
    <inkml:traceGroup>
      <inkml:annotationXML>
        <emma:emma xmlns:emma="http://www.w3.org/2003/04/emma" version="1.0">
          <emma:interpretation id="{06FD3938-E94C-4FB2-9316-75359A4D4C6D}" emma:medium="tactile" emma:mode="ink">
            <msink:context xmlns:msink="http://schemas.microsoft.com/ink/2010/main" type="paragraph" rotatedBoundingBox="16024,5340 15753,1231 16714,1167 16985,52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8981541-27EE-4629-9084-F1CF8AA2C010}" emma:medium="tactile" emma:mode="ink">
              <msink:context xmlns:msink="http://schemas.microsoft.com/ink/2010/main" type="line" rotatedBoundingBox="16024,5340 15753,1231 16714,1167 16985,5276"/>
            </emma:interpretation>
          </emma:emma>
        </inkml:annotationXML>
        <inkml:traceGroup>
          <inkml:annotationXML>
            <emma:emma xmlns:emma="http://www.w3.org/2003/04/emma" version="1.0">
              <emma:interpretation id="{EA258ABF-3CB2-4BA9-A980-277AE7587789}" emma:medium="tactile" emma:mode="ink">
                <msink:context xmlns:msink="http://schemas.microsoft.com/ink/2010/main" type="inkWord" rotatedBoundingBox="16060,5337 16012,4610 16608,4571 16656,5298"/>
              </emma:interpretation>
              <emma:one-of disjunction-type="recognition" id="oneOf0">
                <emma:interpretation id="interp0" emma:lang="" emma:confidence="0">
                  <emma:literal>a</emma:literal>
                </emma:interpretation>
                <emma:interpretation id="interp1" emma:lang="" emma:confidence="0">
                  <emma:literal>z</emma:literal>
                </emma:interpretation>
                <emma:interpretation id="interp2" emma:lang="" emma:confidence="0">
                  <emma:literal>Z</emma:literal>
                </emma:interpretation>
                <emma:interpretation id="interp3" emma:lang="" emma:confidence="0">
                  <emma:literal>2</emma:literal>
                </emma:interpretation>
                <emma:interpretation id="interp4" emma:lang="" emma:confidence="0">
                  <emma:literal>3</emma:literal>
                </emma:interpretation>
              </emma:one-of>
            </emma:emma>
          </inkml:annotationXML>
          <inkml:trace contextRef="#ctx0" brushRef="#br0">-3284 2694 0,'0'51'31,"-51"-51"63,51 52-78,-26-52 62,26-26-47,0-25-15,0 25 15,0-25-15,0 25-1,0-25-15,0 0 31,0 25-15,0-25 0,0 25 15,0-25-15,0-1 15,0 27 0,52-27 0,-52 1 16,51 51-31,-25 0-1,-26-26 1,51 26 0,-51-51 15,51 0 16,-25 51 15,25 0 32,1 0-78,-27 0 15,27 0 78,-52 25-93,0 27 15,0-27-15,25-25-1,-25 52-15,0-27 16,0 27 15,52-52-31,-52 51 16,0-25 0,0 25-1,0-25 16,0 25-15,0 0 15,51-25 1,-51 25 139,0 0-139,0-25-1,0 25 0,0-76 79,0-1-95,0-25 1,0-1-1,0 1 1,0 0 0,0 25-1,0-25 1,0 0 0,0 25-1,0-25 1,-26-1 15,26 27 0,-51 25 1,0 51-32,25-25 15,-51-26-15</inkml:trace>
        </inkml:traceGroup>
        <inkml:traceGroup>
          <inkml:annotationXML>
            <emma:emma xmlns:emma="http://www.w3.org/2003/04/emma" version="1.0">
              <emma:interpretation id="{7F03EDE4-FF7A-418A-9A7D-8600D4AF1D7F}" emma:medium="tactile" emma:mode="ink">
                <msink:context xmlns:msink="http://schemas.microsoft.com/ink/2010/main" type="inkWord" rotatedBoundingBox="16009,4810 15985,4444 16338,4421 16362,4787"/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-32915.9715">-3258 1899 0,'-26'0'0,"-25"0"94,51 25-1,-51-25-61,51 52-17,-26-1 16,26-25 1,0 25 15,0-25-1,0 25 1,0 0 0,0-25 31,51-26-46,-25 0 14,25 0-14,1 0-17,-27 0 17,27-26 14,-52 1 1,51 25-47,-25-52 63,-26 1-1,0 25-15,0-25 31,0 25-15,0-25 31,-52 51-48</inkml:trace>
        </inkml:traceGroup>
        <inkml:traceGroup>
          <inkml:annotationXML>
            <emma:emma xmlns:emma="http://www.w3.org/2003/04/emma" version="1.0">
              <emma:interpretation id="{CB4897F6-F706-4D50-974A-CBB8A2865968}" emma:medium="tactile" emma:mode="ink">
                <msink:context xmlns:msink="http://schemas.microsoft.com/ink/2010/main" type="inkWord" rotatedBoundingBox="16100,3780 16064,3235 16847,3183 16883,3728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31102.8366">-3284 898 0,'0'-51'31,"0"76"47,0 1-62,0 25 0,0 1-1,0-27 1,0 27 0,52-52-1,-52 25 1,0 27-1,0-1 79,51-51-31,-51-26-48,51-51 17,-25 26-17,25 25 1,-51-25-1,52 51 1,-52-77-16,25 51 16,-25-25-1,0 0 1,0 25 31,52 26 31,-78 0 31,0 0-93,-25 0 0,25 0-1,-25 0 1,0 0-1,51 52 79,0-1-63</inkml:trace>
          <inkml:trace contextRef="#ctx0" brushRef="#br0" timeOffset="-3061.7178">-3335 744 0,'0'26'172,"0"25"-157,0 0 1,0 1-16,0-27 15,0 52 1,51-77-16,-51 26 16,0 25-1,26-51-15,-26 52 32,0-27-1,0 27 16,51-52-47,-25 0 156,25-26-140,1 26-1,-52-51 1,51 51-16,0-26 15,1 26-15,-1-77 16,-25 77-16,25-77 16,0 77-16,-51-51 15,52 51-15,-52-26 16,51 26 0,-51-51-16,51 51 31,-51-26-31,26 26 31,-26-51-31,-51 51 109,-1 0-93,27 0 0,-52-51-1,0 51 1,51 0 0,-51 0-1,0 0 1,51 0-1,-25 0 1,25 0 0,-25 0-1,0 0 1,51-26-16,-26 26 16,-25 0 15,76 26 16</inkml:trace>
        </inkml:traceGroup>
        <inkml:traceGroup>
          <inkml:annotationXML>
            <emma:emma xmlns:emma="http://www.w3.org/2003/04/emma" version="1.0">
              <emma:interpretation id="{7D4DA2BE-6FB8-4E79-BBC5-EA274662F5D9}" emma:medium="tactile" emma:mode="ink">
                <msink:context xmlns:msink="http://schemas.microsoft.com/ink/2010/main" type="inkWord" rotatedBoundingBox="15808,2065 15753,1231 16570,1177 16625,2011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-18748.9446">-3643-1308 0,'-25'0'47,"76"0"203,0 0-219,1 0-31,-1 0 16,-25 0 15,25 0-31,-26 0 16,27 0-1,-1 0 1,-25 0 15,25 0 0,-25 0 1,25 0-17,0 0 32,-25 0 16,25 0-16,-25 0 31,25 0-63,1 0 1,-78 0 187,-25 0-172,25 0-15,-25 0 15,51 51-31,-52-51 31,52 51-31,-25-51 16,25 26-16,-52-26 16,52 51-1,-25-51-15,25 77 16,-52-77 0,52 26-16,-51 25 15,51-25 1,0 25-1,-26-51 1,26 51 0,-51-51 15,51 26-31,-26-26 16,26 51-16,0-25 31,-51-26-31,51 51 15,0 1 17,0-27 30,0 27-31,0-27 1,0 27 15,0-78-1,0 0-14,0-25-17,0 25 17,0-25-32,0 0 15,0 25 16,0-25-15,-51 25 0,51-25 15,0 0-15,0 25-1,-51-51 16,51 26-15,0 25 0,-52-25-1,52-1 1,-25 52 0,25-25 15,25 76 141,-25 0-157,26-51-15,-26 26 16,51 25 0,-51 1-16,52-52 15,-52 25 1,25 27-1,-25-1 1,51-51 0,-51 25-1,0 27 1,52-52 0,-52 25-1,25-25 16,-25 52 1,52-52 15,-52 51 203,0-25-235</inkml:trace>
        </inkml:traceGroup>
      </inkml:traceGroup>
    </inkml:traceGroup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36.79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98EDA63-B183-404C-91CA-048769D2E85D}" emma:medium="tactile" emma:mode="ink">
          <msink:context xmlns:msink="http://schemas.microsoft.com/ink/2010/main" type="inkDrawing" rotatedBoundingBox="11299,5828 12635,5828 12635,5843 11299,5843" semanticType="callout" shapeName="Other">
            <msink:sourceLink direction="with" ref="{68871C31-C05C-49B6-B07C-F484B5B01B1A}"/>
            <msink:sourceLink direction="with" ref="{15BE0307-AFD5-47D2-ADAB-3249E9DA9E89}"/>
          </msink:context>
        </emma:interpretation>
      </emma:emma>
    </inkml:annotationXML>
    <inkml:trace contextRef="#ctx0" brushRef="#br0">-1270 3484 0,'33'0'63,"0"0"-48,32 0-15,0 0 16,-33 0-16,66 0 16,0 0-16,-33 0 0,65 0 15,0 0-15,1 0 16,-66 0-16,32 0 15,-31 0-15,-34 0 16,33 0-16,0 0 16,1 0 15,-99 0 31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03.97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61FADA3-1B5D-47B8-A447-CA1BDE21D88C}" emma:medium="tactile" emma:mode="ink">
          <msink:context xmlns:msink="http://schemas.microsoft.com/ink/2010/main" type="inkDrawing" rotatedBoundingBox="14652,6058 15727,6049 15728,6120 14653,6130" semanticType="callout" shapeName="Other">
            <msink:sourceLink direction="with" ref="{0F72FC1B-6105-4DCB-93A5-ED0D334001A2}"/>
            <msink:sourceLink direction="with" ref="{68871C31-C05C-49B6-B07C-F484B5B01B1A}"/>
          </msink:context>
        </emma:interpretation>
      </emma:emma>
    </inkml:annotationXML>
    <inkml:trace contextRef="#ctx0" brushRef="#br0">2084 3777 0,'66'0'172,"31"0"-172,-32 0 16,33-65-16,0 65 16,-33 0-16,33 0 15,-1 0-15,-64 0 0,32 0 16,33 0-1,-66 0 17,-32 65-17,65-65 17,-32 0-17,32 0 1,-65-32 31,-32 32-16,-1 0-31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20.02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AE376DA-5874-41EA-B86D-712685726161}" emma:medium="tactile" emma:mode="ink">
          <msink:context xmlns:msink="http://schemas.microsoft.com/ink/2010/main" type="inkDrawing" rotatedBoundingBox="3921,10196 6135,10720 6111,10822 3897,10298" semanticType="callout" shapeName="Other"/>
        </emma:interpretation>
      </emma:emma>
    </inkml:annotationXML>
    <inkml:trace contextRef="#ctx0" brushRef="#br0">1856 4755 0,'0'32'469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0:58.6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E5F80C1-8B26-40E9-A64B-DFBD8D1039E3}" emma:medium="tactile" emma:mode="ink">
          <msink:context xmlns:msink="http://schemas.microsoft.com/ink/2010/main" type="inkDrawing" rotatedBoundingBox="5801,10648 6849,10380 7038,11118 5989,11386" semanticType="callout" shapeName="Other"/>
        </emma:interpretation>
      </emma:emma>
    </inkml:annotationXML>
    <inkml:trace contextRef="#ctx0" brushRef="#br0">3973 5829 0,'0'-32'47,"0"-33"-31,0 32 0,0-32-1,32 0 16,-32 32-15,66-32 0,-34 0-1,33-33 1,0 33 0,1 0-16,-66 0 31,32 65-31,-32-33 15,65 33 1,0 0 0,-32 0-1,32 0 17,-32 0-17,32 0 1,0 0-1,-33 0 17,34 65-17,-1 1 17,-33-66-1,-32 32-31,0 33 31,65 33-15,-65-65-1,0 32 1,0 0 0,0-33-1,0 34 48,0-34 30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23.60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B60B027-82AC-4AA6-B943-C34228025913}" emma:medium="tactile" emma:mode="ink">
          <msink:context xmlns:msink="http://schemas.microsoft.com/ink/2010/main" type="inkDrawing" rotatedBoundingBox="6449,10390 7043,10432 7027,10656 6433,10614" semanticType="callout" shapeName="Other"/>
        </emma:interpretation>
      </emma:emma>
    </inkml:annotationXML>
    <inkml:trace contextRef="#ctx0" brushRef="#br0">4461 5178 0,'0'-33'16,"0"-32"15,0 0 0,0 33 0,33 32 16,-1 0-31,66 0 0,-33 0-1,-32 0 1,32 0 15,-32 0 16,32 0-16,-65 65-31,65-65 16,-65 65-1,32-65-15,33 0 32,-65 32-17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25.11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8C4CAAD-66D9-479F-80A4-092C6394004E}" emma:medium="tactile" emma:mode="ink">
          <msink:context xmlns:msink="http://schemas.microsoft.com/ink/2010/main" type="inkDrawing" rotatedBoundingBox="6901,10354 8994,10844 8959,10994 6866,10503" semanticType="callout" shapeName="Other">
            <msink:sourceLink direction="with" ref="{5CA1D147-7F7B-4483-B551-3A019CD8AE39}"/>
            <msink:sourceLink direction="with" ref="{CA413614-79F0-4B42-BC03-74008A604687}"/>
          </msink:context>
        </emma:interpretation>
      </emma:emma>
    </inkml:annotationXML>
    <inkml:trace contextRef="#ctx0" brushRef="#br0">4885 5048 0,'32'0'109,"33"0"-77,0 0 15,-32 0-47,32 0 31,-32 0 0,32 0-15,0 0 31,-32 0-32,32 0 1,0 0 15,-65 65-31,32-65 16,34 0 15,-34 0 0,33 0-15,-65 65-16,65-65 15,-32 0 17,-33 33-32,65-33 15,0 65 17,-32-65-17,32 0 1,0 65-1,-32-65 1,32 0 15,-33 32 16,131-32-31,-98 0-1,0 0-15,0 0 16,-65 66 0,33-66-1,32 0 17,-32 0-17,32 0 16,0 0-15,-32 0 0,32 0 62,-33 0-63,33 0 1,-65-33 0,-65 33 15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26.31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A413614-79F0-4B42-BC03-74008A604687}" emma:medium="tactile" emma:mode="ink">
          <msink:context xmlns:msink="http://schemas.microsoft.com/ink/2010/main" type="inkDrawing" rotatedBoundingBox="8723,10682 10287,10676 10290,11459 8727,11465" hotPoints="0,0 10240,11412 8806,11589" semanticType="enclosure" shapeName="RightTriangle">
            <msink:destinationLink direction="with" ref="{78C4CAAD-66D9-479F-80A4-092C6394004E}"/>
          </msink:context>
        </emma:interpretation>
      </emma:emma>
    </inkml:annotationXML>
    <inkml:trace contextRef="#ctx0" brushRef="#br0">6741 6025 0,'0'-33'47,"0"1"-16,0-34-15,0 1 0,0 33-1,0-33 1,65 65 0,-65-33-16,65 33 15,-65-65-15,33 65 16,-33-65-16,65 65 15,0-33 1,-33-32 15,66 0 16,-98 32-47,65 33 16,0 0-1,-32-65 17,32 65-17,0 0 17,-65-65-17,33 65 1,32 0 46,-65 33 1,32-33-48,-32 32-15,0 33 32,66 33-17,-66-65 1,0 32 0,0 0-1,0-32 1,0 32 15,0-33-15,0 33-1,0 0 32,0-32-31</inkml:trace>
    <inkml:trace contextRef="#ctx0" brushRef="#br0" timeOffset="645.8139">6806 6025 0,'65'0'31,"98"0"-15,-98 0 0,0 0-16,-32 0 15,32 0-15,-33 0 16,34 0-16,-1 0 15,-33 0-15,66 0 0,0-65 16,-1 65 0,34 0-16,-1-66 0,-32 66 15,-66 0-15,66 0 16,-33 0 0,-65-65-1,-33 65 48,-64 0-63,32 0 15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46.9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F7EC34F-D5C0-4358-9FF8-CD546A76C3F3}" emma:medium="tactile" emma:mode="ink">
          <msink:context xmlns:msink="http://schemas.microsoft.com/ink/2010/main" type="inkDrawing" rotatedBoundingBox="19503,10886 24321,10325 24341,10492 19523,11054" shapeName="Other"/>
        </emma:interpretation>
      </emma:emma>
    </inkml:annotationXML>
    <inkml:trace contextRef="#ctx0" brushRef="#br0">0 555 0,'65'0'0,"-33"0"16,66-32-1,-33 32 1,-32 0-16,64 0 16,34 0-16,31 0 15,1-66-15,65 66 16,33 0-16,64 0 16,1 0-16,32-65 15,-32 65-15,-1-97 16,1 97-16,65-131 15,-33 34-15,-97 97 16,-33-65-16,-98 65 16,-33 0-16,-64 0 15,-98 0 32,65 32-47,-98-32 16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3:50.12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1E05934-79BB-4993-8C3A-D51B85419A59}" emma:medium="tactile" emma:mode="ink">
          <msink:context xmlns:msink="http://schemas.microsoft.com/ink/2010/main" type="inkDrawing" rotatedBoundingBox="18056,12533 18285,14194 18224,14203 17995,12542" semanticType="callout" shapeName="Other">
            <msink:sourceLink direction="with" ref="{074043C2-D9CE-4EAD-B7A2-4400785F7B90}"/>
            <msink:sourceLink direction="with" ref="{D2052839-107B-449C-9D08-FF2CD6B74798}"/>
          </msink:context>
        </emma:interpretation>
      </emma:emma>
    </inkml:annotationXML>
    <inkml:trace contextRef="#ctx0" brushRef="#br0">0 0 0,'0'98'187,"33"0"-187,-33-1 0,0 34 16,0-1-16,65 33 16,-65 0-16,0-1 15,65 1-15,-65-65 16,0 0-16,0-1 0,65-64 15,-65 32 1,0 0-16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18T08:21:14.07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D7541CD-1E86-400A-9712-0FA412889443}" emma:medium="tactile" emma:mode="ink">
          <msink:context xmlns:msink="http://schemas.microsoft.com/ink/2010/main" type="inkDrawing" rotatedBoundingBox="14354,4454 14434,5888 14265,5898 14184,4464" semanticType="callout" shapeName="Other">
            <msink:sourceLink direction="from" ref="{BCC429B0-ADAC-4D8D-B696-7E14E160B75D}"/>
            <msink:sourceLink direction="to" ref="{68871C31-C05C-49B6-B07C-F484B5B01B1A}"/>
          </msink:context>
        </emma:interpretation>
      </emma:emma>
    </inkml:annotationXML>
    <inkml:trace contextRef="#ctx0" brushRef="#br0">12277-911 0,'0'-66'63,"0"99"-1,0 65-46,0-66 0,0 33-16,0-32 15,0 65-15,0-1 16,0-32-16,0 33 16,0-33-16,0-32 15,0 32-15,65 33 16,-65-33-1,0 0 1,0 0 0,0-32-1,0 32 1,0-33 0,0 33-1,0-97 173,0 64-126,65-32-46,-32 0 15,-99 0 63,66 66 0,0-34-63,0 33-16,-65-65 32,65-32-31,-32 32 0,32-33-1,65 33 32,-65 65 0,-33-65 15,33-32-62,0-1 32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09747-B251-48CA-8AF9-5716C146D71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F5BFF-448A-4301-ABA8-F2FA6DDF0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2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A87112A-9924-43ED-902F-8FF80631CBAA}" type="mathplaceholder">
                        <a:rPr lang="cs-CZ" i="1" smtClean="0">
                          <a:latin typeface="Cambria Math" panose="02040503050406030204" pitchFamily="18" charset="0"/>
                        </a:rPr>
                        <a:t>Sem zadejte rovnici.</a:t>
                      </a:fl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cs-CZ" i="0" smtClean="0">
                    <a:latin typeface="Cambria Math" panose="02040503050406030204" pitchFamily="18" charset="0"/>
                  </a:rPr>
                  <a:t>"Sem zadejte rovnici."</a:t>
                </a:r>
                <a:endParaRPr lang="cs-CZ" dirty="0"/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682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36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594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88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48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093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995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203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636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05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875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874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471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32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842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82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13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680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04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4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61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60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F5BFF-448A-4301-ABA8-F2FA6DDF073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46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18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82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1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6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15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20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28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62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2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10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3372-A555-47B8-91CC-AA5EA45A5E42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B368-17B4-4E9C-B7A5-6B3C709E0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2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65.emf"/><Relationship Id="rId3" Type="http://schemas.openxmlformats.org/officeDocument/2006/relationships/image" Target="../media/image60.emf"/><Relationship Id="rId7" Type="http://schemas.openxmlformats.org/officeDocument/2006/relationships/image" Target="../media/image62.emf"/><Relationship Id="rId12" Type="http://schemas.openxmlformats.org/officeDocument/2006/relationships/customXml" Target="../ink/ink27.xml"/><Relationship Id="rId17" Type="http://schemas.openxmlformats.org/officeDocument/2006/relationships/image" Target="../media/image67.emf"/><Relationship Id="rId2" Type="http://schemas.openxmlformats.org/officeDocument/2006/relationships/customXml" Target="../ink/ink22.xml"/><Relationship Id="rId16" Type="http://schemas.openxmlformats.org/officeDocument/2006/relationships/customXml" Target="../ink/ink2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.xml"/><Relationship Id="rId11" Type="http://schemas.openxmlformats.org/officeDocument/2006/relationships/image" Target="../media/image64.emf"/><Relationship Id="rId5" Type="http://schemas.openxmlformats.org/officeDocument/2006/relationships/image" Target="../media/image61.emf"/><Relationship Id="rId15" Type="http://schemas.openxmlformats.org/officeDocument/2006/relationships/image" Target="../media/image66.emf"/><Relationship Id="rId10" Type="http://schemas.openxmlformats.org/officeDocument/2006/relationships/customXml" Target="../ink/ink26.xml"/><Relationship Id="rId4" Type="http://schemas.openxmlformats.org/officeDocument/2006/relationships/customXml" Target="../ink/ink23.xml"/><Relationship Id="rId9" Type="http://schemas.openxmlformats.org/officeDocument/2006/relationships/image" Target="../media/image63.emf"/><Relationship Id="rId14" Type="http://schemas.openxmlformats.org/officeDocument/2006/relationships/customXml" Target="../ink/ink2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3.xml"/><Relationship Id="rId13" Type="http://schemas.openxmlformats.org/officeDocument/2006/relationships/image" Target="../media/image73.emf"/><Relationship Id="rId18" Type="http://schemas.openxmlformats.org/officeDocument/2006/relationships/customXml" Target="../ink/ink38.xml"/><Relationship Id="rId3" Type="http://schemas.openxmlformats.org/officeDocument/2006/relationships/image" Target="../media/image68.emf"/><Relationship Id="rId21" Type="http://schemas.openxmlformats.org/officeDocument/2006/relationships/image" Target="../media/image27.emf"/><Relationship Id="rId7" Type="http://schemas.openxmlformats.org/officeDocument/2006/relationships/image" Target="../media/image70.emf"/><Relationship Id="rId12" Type="http://schemas.openxmlformats.org/officeDocument/2006/relationships/customXml" Target="../ink/ink35.xml"/><Relationship Id="rId17" Type="http://schemas.openxmlformats.org/officeDocument/2006/relationships/image" Target="../media/image75.emf"/><Relationship Id="rId2" Type="http://schemas.openxmlformats.org/officeDocument/2006/relationships/customXml" Target="../ink/ink30.xml"/><Relationship Id="rId16" Type="http://schemas.openxmlformats.org/officeDocument/2006/relationships/customXml" Target="../ink/ink37.xml"/><Relationship Id="rId20" Type="http://schemas.openxmlformats.org/officeDocument/2006/relationships/customXml" Target="../ink/ink3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2.xml"/><Relationship Id="rId11" Type="http://schemas.openxmlformats.org/officeDocument/2006/relationships/image" Target="../media/image72.emf"/><Relationship Id="rId5" Type="http://schemas.openxmlformats.org/officeDocument/2006/relationships/image" Target="../media/image69.emf"/><Relationship Id="rId15" Type="http://schemas.openxmlformats.org/officeDocument/2006/relationships/image" Target="../media/image74.emf"/><Relationship Id="rId10" Type="http://schemas.openxmlformats.org/officeDocument/2006/relationships/customXml" Target="../ink/ink34.xml"/><Relationship Id="rId19" Type="http://schemas.openxmlformats.org/officeDocument/2006/relationships/image" Target="../media/image76.emf"/><Relationship Id="rId4" Type="http://schemas.openxmlformats.org/officeDocument/2006/relationships/customXml" Target="../ink/ink31.xml"/><Relationship Id="rId9" Type="http://schemas.openxmlformats.org/officeDocument/2006/relationships/image" Target="../media/image71.emf"/><Relationship Id="rId14" Type="http://schemas.openxmlformats.org/officeDocument/2006/relationships/customXml" Target="../ink/ink3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image" Target="../media/image82.emf"/><Relationship Id="rId18" Type="http://schemas.openxmlformats.org/officeDocument/2006/relationships/customXml" Target="../ink/ink48.xml"/><Relationship Id="rId26" Type="http://schemas.openxmlformats.org/officeDocument/2006/relationships/customXml" Target="../ink/ink52.xml"/><Relationship Id="rId3" Type="http://schemas.openxmlformats.org/officeDocument/2006/relationships/image" Target="../media/image77.emf"/><Relationship Id="rId21" Type="http://schemas.openxmlformats.org/officeDocument/2006/relationships/image" Target="../media/image86.emf"/><Relationship Id="rId34" Type="http://schemas.openxmlformats.org/officeDocument/2006/relationships/customXml" Target="../ink/ink56.xml"/><Relationship Id="rId7" Type="http://schemas.openxmlformats.org/officeDocument/2006/relationships/image" Target="../media/image79.emf"/><Relationship Id="rId12" Type="http://schemas.openxmlformats.org/officeDocument/2006/relationships/customXml" Target="../ink/ink45.xml"/><Relationship Id="rId17" Type="http://schemas.openxmlformats.org/officeDocument/2006/relationships/image" Target="../media/image84.emf"/><Relationship Id="rId25" Type="http://schemas.openxmlformats.org/officeDocument/2006/relationships/image" Target="../media/image88.emf"/><Relationship Id="rId33" Type="http://schemas.openxmlformats.org/officeDocument/2006/relationships/image" Target="../media/image92.emf"/><Relationship Id="rId2" Type="http://schemas.openxmlformats.org/officeDocument/2006/relationships/customXml" Target="../ink/ink40.xml"/><Relationship Id="rId16" Type="http://schemas.openxmlformats.org/officeDocument/2006/relationships/customXml" Target="../ink/ink47.xml"/><Relationship Id="rId20" Type="http://schemas.openxmlformats.org/officeDocument/2006/relationships/customXml" Target="../ink/ink49.xml"/><Relationship Id="rId29" Type="http://schemas.openxmlformats.org/officeDocument/2006/relationships/image" Target="../media/image90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2.xml"/><Relationship Id="rId11" Type="http://schemas.openxmlformats.org/officeDocument/2006/relationships/image" Target="../media/image81.emf"/><Relationship Id="rId24" Type="http://schemas.openxmlformats.org/officeDocument/2006/relationships/customXml" Target="../ink/ink51.xml"/><Relationship Id="rId32" Type="http://schemas.openxmlformats.org/officeDocument/2006/relationships/customXml" Target="../ink/ink55.xml"/><Relationship Id="rId5" Type="http://schemas.openxmlformats.org/officeDocument/2006/relationships/image" Target="../media/image78.emf"/><Relationship Id="rId15" Type="http://schemas.openxmlformats.org/officeDocument/2006/relationships/image" Target="../media/image83.emf"/><Relationship Id="rId23" Type="http://schemas.openxmlformats.org/officeDocument/2006/relationships/image" Target="../media/image87.emf"/><Relationship Id="rId28" Type="http://schemas.openxmlformats.org/officeDocument/2006/relationships/customXml" Target="../ink/ink53.xml"/><Relationship Id="rId10" Type="http://schemas.openxmlformats.org/officeDocument/2006/relationships/customXml" Target="../ink/ink44.xml"/><Relationship Id="rId19" Type="http://schemas.openxmlformats.org/officeDocument/2006/relationships/image" Target="../media/image85.emf"/><Relationship Id="rId31" Type="http://schemas.openxmlformats.org/officeDocument/2006/relationships/image" Target="../media/image91.emf"/><Relationship Id="rId4" Type="http://schemas.openxmlformats.org/officeDocument/2006/relationships/customXml" Target="../ink/ink41.xml"/><Relationship Id="rId9" Type="http://schemas.openxmlformats.org/officeDocument/2006/relationships/image" Target="../media/image80.emf"/><Relationship Id="rId14" Type="http://schemas.openxmlformats.org/officeDocument/2006/relationships/customXml" Target="../ink/ink46.xml"/><Relationship Id="rId22" Type="http://schemas.openxmlformats.org/officeDocument/2006/relationships/customXml" Target="../ink/ink50.xml"/><Relationship Id="rId27" Type="http://schemas.openxmlformats.org/officeDocument/2006/relationships/image" Target="../media/image89.emf"/><Relationship Id="rId30" Type="http://schemas.openxmlformats.org/officeDocument/2006/relationships/customXml" Target="../ink/ink54.xml"/><Relationship Id="rId35" Type="http://schemas.openxmlformats.org/officeDocument/2006/relationships/image" Target="../media/image93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0.xml"/><Relationship Id="rId13" Type="http://schemas.openxmlformats.org/officeDocument/2006/relationships/image" Target="../media/image98.emf"/><Relationship Id="rId18" Type="http://schemas.openxmlformats.org/officeDocument/2006/relationships/customXml" Target="../ink/ink65.xml"/><Relationship Id="rId3" Type="http://schemas.openxmlformats.org/officeDocument/2006/relationships/image" Target="../media/image91.emf"/><Relationship Id="rId21" Type="http://schemas.openxmlformats.org/officeDocument/2006/relationships/image" Target="../media/image102.emf"/><Relationship Id="rId7" Type="http://schemas.openxmlformats.org/officeDocument/2006/relationships/image" Target="../media/image95.emf"/><Relationship Id="rId12" Type="http://schemas.openxmlformats.org/officeDocument/2006/relationships/customXml" Target="../ink/ink62.xml"/><Relationship Id="rId17" Type="http://schemas.openxmlformats.org/officeDocument/2006/relationships/image" Target="../media/image100.emf"/><Relationship Id="rId2" Type="http://schemas.openxmlformats.org/officeDocument/2006/relationships/customXml" Target="../ink/ink57.xml"/><Relationship Id="rId16" Type="http://schemas.openxmlformats.org/officeDocument/2006/relationships/customXml" Target="../ink/ink64.xml"/><Relationship Id="rId20" Type="http://schemas.openxmlformats.org/officeDocument/2006/relationships/customXml" Target="../ink/ink6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9.xml"/><Relationship Id="rId11" Type="http://schemas.openxmlformats.org/officeDocument/2006/relationships/image" Target="../media/image97.emf"/><Relationship Id="rId5" Type="http://schemas.openxmlformats.org/officeDocument/2006/relationships/image" Target="../media/image94.emf"/><Relationship Id="rId15" Type="http://schemas.openxmlformats.org/officeDocument/2006/relationships/image" Target="../media/image99.emf"/><Relationship Id="rId10" Type="http://schemas.openxmlformats.org/officeDocument/2006/relationships/customXml" Target="../ink/ink61.xml"/><Relationship Id="rId19" Type="http://schemas.openxmlformats.org/officeDocument/2006/relationships/image" Target="../media/image101.emf"/><Relationship Id="rId4" Type="http://schemas.openxmlformats.org/officeDocument/2006/relationships/customXml" Target="../ink/ink58.xml"/><Relationship Id="rId9" Type="http://schemas.openxmlformats.org/officeDocument/2006/relationships/image" Target="../media/image96.emf"/><Relationship Id="rId14" Type="http://schemas.openxmlformats.org/officeDocument/2006/relationships/customXml" Target="../ink/ink6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70.xml"/><Relationship Id="rId13" Type="http://schemas.openxmlformats.org/officeDocument/2006/relationships/image" Target="../media/image108.emf"/><Relationship Id="rId18" Type="http://schemas.openxmlformats.org/officeDocument/2006/relationships/customXml" Target="../ink/ink75.xml"/><Relationship Id="rId3" Type="http://schemas.openxmlformats.org/officeDocument/2006/relationships/image" Target="../media/image103.emf"/><Relationship Id="rId7" Type="http://schemas.openxmlformats.org/officeDocument/2006/relationships/image" Target="../media/image105.emf"/><Relationship Id="rId12" Type="http://schemas.openxmlformats.org/officeDocument/2006/relationships/customXml" Target="../ink/ink72.xml"/><Relationship Id="rId17" Type="http://schemas.openxmlformats.org/officeDocument/2006/relationships/image" Target="../media/image110.emf"/><Relationship Id="rId2" Type="http://schemas.openxmlformats.org/officeDocument/2006/relationships/customXml" Target="../ink/ink67.xml"/><Relationship Id="rId16" Type="http://schemas.openxmlformats.org/officeDocument/2006/relationships/customXml" Target="../ink/ink7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9.xml"/><Relationship Id="rId11" Type="http://schemas.openxmlformats.org/officeDocument/2006/relationships/image" Target="../media/image107.emf"/><Relationship Id="rId5" Type="http://schemas.openxmlformats.org/officeDocument/2006/relationships/image" Target="../media/image104.emf"/><Relationship Id="rId15" Type="http://schemas.openxmlformats.org/officeDocument/2006/relationships/image" Target="../media/image109.emf"/><Relationship Id="rId10" Type="http://schemas.openxmlformats.org/officeDocument/2006/relationships/customXml" Target="../ink/ink71.xml"/><Relationship Id="rId19" Type="http://schemas.openxmlformats.org/officeDocument/2006/relationships/image" Target="../media/image111.emf"/><Relationship Id="rId4" Type="http://schemas.openxmlformats.org/officeDocument/2006/relationships/customXml" Target="../ink/ink68.xml"/><Relationship Id="rId9" Type="http://schemas.openxmlformats.org/officeDocument/2006/relationships/image" Target="../media/image106.emf"/><Relationship Id="rId14" Type="http://schemas.openxmlformats.org/officeDocument/2006/relationships/customXml" Target="../ink/ink73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7.emf"/><Relationship Id="rId18" Type="http://schemas.openxmlformats.org/officeDocument/2006/relationships/customXml" Target="../ink/ink84.xml"/><Relationship Id="rId26" Type="http://schemas.openxmlformats.org/officeDocument/2006/relationships/customXml" Target="../ink/ink88.xml"/><Relationship Id="rId39" Type="http://schemas.openxmlformats.org/officeDocument/2006/relationships/image" Target="../media/image130.emf"/><Relationship Id="rId21" Type="http://schemas.openxmlformats.org/officeDocument/2006/relationships/image" Target="../media/image121.emf"/><Relationship Id="rId34" Type="http://schemas.openxmlformats.org/officeDocument/2006/relationships/customXml" Target="../ink/ink92.xml"/><Relationship Id="rId42" Type="http://schemas.openxmlformats.org/officeDocument/2006/relationships/customXml" Target="../ink/ink96.xml"/><Relationship Id="rId47" Type="http://schemas.openxmlformats.org/officeDocument/2006/relationships/image" Target="../media/image134.emf"/><Relationship Id="rId50" Type="http://schemas.openxmlformats.org/officeDocument/2006/relationships/customXml" Target="../ink/ink100.xml"/><Relationship Id="rId55" Type="http://schemas.openxmlformats.org/officeDocument/2006/relationships/image" Target="../media/image138.emf"/><Relationship Id="rId63" Type="http://schemas.openxmlformats.org/officeDocument/2006/relationships/image" Target="../media/image142.emf"/><Relationship Id="rId68" Type="http://schemas.openxmlformats.org/officeDocument/2006/relationships/customXml" Target="../ink/ink109.xml"/><Relationship Id="rId76" Type="http://schemas.openxmlformats.org/officeDocument/2006/relationships/customXml" Target="../ink/ink113.xml"/><Relationship Id="rId7" Type="http://schemas.openxmlformats.org/officeDocument/2006/relationships/image" Target="../media/image114.emf"/><Relationship Id="rId71" Type="http://schemas.openxmlformats.org/officeDocument/2006/relationships/image" Target="../media/image146.emf"/><Relationship Id="rId2" Type="http://schemas.openxmlformats.org/officeDocument/2006/relationships/customXml" Target="../ink/ink76.xml"/><Relationship Id="rId16" Type="http://schemas.openxmlformats.org/officeDocument/2006/relationships/customXml" Target="../ink/ink83.xml"/><Relationship Id="rId29" Type="http://schemas.openxmlformats.org/officeDocument/2006/relationships/image" Target="../media/image125.emf"/><Relationship Id="rId11" Type="http://schemas.openxmlformats.org/officeDocument/2006/relationships/image" Target="../media/image116.emf"/><Relationship Id="rId24" Type="http://schemas.openxmlformats.org/officeDocument/2006/relationships/customXml" Target="../ink/ink87.xml"/><Relationship Id="rId32" Type="http://schemas.openxmlformats.org/officeDocument/2006/relationships/customXml" Target="../ink/ink91.xml"/><Relationship Id="rId37" Type="http://schemas.openxmlformats.org/officeDocument/2006/relationships/image" Target="../media/image129.emf"/><Relationship Id="rId40" Type="http://schemas.openxmlformats.org/officeDocument/2006/relationships/customXml" Target="../ink/ink95.xml"/><Relationship Id="rId45" Type="http://schemas.openxmlformats.org/officeDocument/2006/relationships/image" Target="../media/image133.emf"/><Relationship Id="rId53" Type="http://schemas.openxmlformats.org/officeDocument/2006/relationships/image" Target="../media/image137.emf"/><Relationship Id="rId58" Type="http://schemas.openxmlformats.org/officeDocument/2006/relationships/customXml" Target="../ink/ink104.xml"/><Relationship Id="rId66" Type="http://schemas.openxmlformats.org/officeDocument/2006/relationships/customXml" Target="../ink/ink108.xml"/><Relationship Id="rId74" Type="http://schemas.openxmlformats.org/officeDocument/2006/relationships/customXml" Target="../ink/ink112.xml"/><Relationship Id="rId79" Type="http://schemas.openxmlformats.org/officeDocument/2006/relationships/image" Target="../media/image150.emf"/><Relationship Id="rId5" Type="http://schemas.openxmlformats.org/officeDocument/2006/relationships/image" Target="../media/image113.emf"/><Relationship Id="rId61" Type="http://schemas.openxmlformats.org/officeDocument/2006/relationships/image" Target="../media/image141.emf"/><Relationship Id="rId10" Type="http://schemas.openxmlformats.org/officeDocument/2006/relationships/customXml" Target="../ink/ink80.xml"/><Relationship Id="rId19" Type="http://schemas.openxmlformats.org/officeDocument/2006/relationships/image" Target="../media/image120.emf"/><Relationship Id="rId31" Type="http://schemas.openxmlformats.org/officeDocument/2006/relationships/image" Target="../media/image126.emf"/><Relationship Id="rId44" Type="http://schemas.openxmlformats.org/officeDocument/2006/relationships/customXml" Target="../ink/ink97.xml"/><Relationship Id="rId52" Type="http://schemas.openxmlformats.org/officeDocument/2006/relationships/customXml" Target="../ink/ink101.xml"/><Relationship Id="rId60" Type="http://schemas.openxmlformats.org/officeDocument/2006/relationships/customXml" Target="../ink/ink105.xml"/><Relationship Id="rId65" Type="http://schemas.openxmlformats.org/officeDocument/2006/relationships/image" Target="../media/image143.emf"/><Relationship Id="rId73" Type="http://schemas.openxmlformats.org/officeDocument/2006/relationships/image" Target="../media/image147.emf"/><Relationship Id="rId78" Type="http://schemas.openxmlformats.org/officeDocument/2006/relationships/customXml" Target="../ink/ink114.xml"/><Relationship Id="rId4" Type="http://schemas.openxmlformats.org/officeDocument/2006/relationships/customXml" Target="../ink/ink77.xml"/><Relationship Id="rId9" Type="http://schemas.openxmlformats.org/officeDocument/2006/relationships/image" Target="../media/image115.emf"/><Relationship Id="rId14" Type="http://schemas.openxmlformats.org/officeDocument/2006/relationships/customXml" Target="../ink/ink82.xml"/><Relationship Id="rId22" Type="http://schemas.openxmlformats.org/officeDocument/2006/relationships/customXml" Target="../ink/ink86.xml"/><Relationship Id="rId27" Type="http://schemas.openxmlformats.org/officeDocument/2006/relationships/image" Target="../media/image124.emf"/><Relationship Id="rId30" Type="http://schemas.openxmlformats.org/officeDocument/2006/relationships/customXml" Target="../ink/ink90.xml"/><Relationship Id="rId35" Type="http://schemas.openxmlformats.org/officeDocument/2006/relationships/image" Target="../media/image128.emf"/><Relationship Id="rId43" Type="http://schemas.openxmlformats.org/officeDocument/2006/relationships/image" Target="../media/image132.emf"/><Relationship Id="rId48" Type="http://schemas.openxmlformats.org/officeDocument/2006/relationships/customXml" Target="../ink/ink99.xml"/><Relationship Id="rId56" Type="http://schemas.openxmlformats.org/officeDocument/2006/relationships/customXml" Target="../ink/ink103.xml"/><Relationship Id="rId64" Type="http://schemas.openxmlformats.org/officeDocument/2006/relationships/customXml" Target="../ink/ink107.xml"/><Relationship Id="rId69" Type="http://schemas.openxmlformats.org/officeDocument/2006/relationships/image" Target="../media/image145.emf"/><Relationship Id="rId77" Type="http://schemas.openxmlformats.org/officeDocument/2006/relationships/image" Target="../media/image149.emf"/><Relationship Id="rId8" Type="http://schemas.openxmlformats.org/officeDocument/2006/relationships/customXml" Target="../ink/ink79.xml"/><Relationship Id="rId51" Type="http://schemas.openxmlformats.org/officeDocument/2006/relationships/image" Target="../media/image136.emf"/><Relationship Id="rId72" Type="http://schemas.openxmlformats.org/officeDocument/2006/relationships/customXml" Target="../ink/ink111.xml"/><Relationship Id="rId3" Type="http://schemas.openxmlformats.org/officeDocument/2006/relationships/image" Target="../media/image112.emf"/><Relationship Id="rId12" Type="http://schemas.openxmlformats.org/officeDocument/2006/relationships/customXml" Target="../ink/ink81.xml"/><Relationship Id="rId17" Type="http://schemas.openxmlformats.org/officeDocument/2006/relationships/image" Target="../media/image119.emf"/><Relationship Id="rId25" Type="http://schemas.openxmlformats.org/officeDocument/2006/relationships/image" Target="../media/image123.emf"/><Relationship Id="rId33" Type="http://schemas.openxmlformats.org/officeDocument/2006/relationships/image" Target="../media/image127.emf"/><Relationship Id="rId38" Type="http://schemas.openxmlformats.org/officeDocument/2006/relationships/customXml" Target="../ink/ink94.xml"/><Relationship Id="rId46" Type="http://schemas.openxmlformats.org/officeDocument/2006/relationships/customXml" Target="../ink/ink98.xml"/><Relationship Id="rId59" Type="http://schemas.openxmlformats.org/officeDocument/2006/relationships/image" Target="../media/image140.emf"/><Relationship Id="rId67" Type="http://schemas.openxmlformats.org/officeDocument/2006/relationships/image" Target="../media/image144.emf"/><Relationship Id="rId20" Type="http://schemas.openxmlformats.org/officeDocument/2006/relationships/customXml" Target="../ink/ink85.xml"/><Relationship Id="rId41" Type="http://schemas.openxmlformats.org/officeDocument/2006/relationships/image" Target="../media/image131.emf"/><Relationship Id="rId54" Type="http://schemas.openxmlformats.org/officeDocument/2006/relationships/customXml" Target="../ink/ink102.xml"/><Relationship Id="rId62" Type="http://schemas.openxmlformats.org/officeDocument/2006/relationships/customXml" Target="../ink/ink106.xml"/><Relationship Id="rId70" Type="http://schemas.openxmlformats.org/officeDocument/2006/relationships/customXml" Target="../ink/ink110.xml"/><Relationship Id="rId75" Type="http://schemas.openxmlformats.org/officeDocument/2006/relationships/image" Target="../media/image148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8.xml"/><Relationship Id="rId15" Type="http://schemas.openxmlformats.org/officeDocument/2006/relationships/image" Target="../media/image118.emf"/><Relationship Id="rId23" Type="http://schemas.openxmlformats.org/officeDocument/2006/relationships/image" Target="../media/image122.emf"/><Relationship Id="rId28" Type="http://schemas.openxmlformats.org/officeDocument/2006/relationships/customXml" Target="../ink/ink89.xml"/><Relationship Id="rId36" Type="http://schemas.openxmlformats.org/officeDocument/2006/relationships/customXml" Target="../ink/ink93.xml"/><Relationship Id="rId49" Type="http://schemas.openxmlformats.org/officeDocument/2006/relationships/image" Target="../media/image135.emf"/><Relationship Id="rId57" Type="http://schemas.openxmlformats.org/officeDocument/2006/relationships/image" Target="../media/image13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3.emf"/><Relationship Id="rId5" Type="http://schemas.openxmlformats.org/officeDocument/2006/relationships/customXml" Target="../ink/ink116.xml"/><Relationship Id="rId4" Type="http://schemas.openxmlformats.org/officeDocument/2006/relationships/image" Target="../media/image152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0.xml"/><Relationship Id="rId13" Type="http://schemas.openxmlformats.org/officeDocument/2006/relationships/image" Target="../media/image40.emf"/><Relationship Id="rId18" Type="http://schemas.openxmlformats.org/officeDocument/2006/relationships/customXml" Target="../ink/ink125.xml"/><Relationship Id="rId3" Type="http://schemas.openxmlformats.org/officeDocument/2006/relationships/image" Target="../media/image35.emf"/><Relationship Id="rId21" Type="http://schemas.openxmlformats.org/officeDocument/2006/relationships/image" Target="../media/image44.emf"/><Relationship Id="rId7" Type="http://schemas.openxmlformats.org/officeDocument/2006/relationships/image" Target="../media/image37.emf"/><Relationship Id="rId12" Type="http://schemas.openxmlformats.org/officeDocument/2006/relationships/customXml" Target="../ink/ink122.xml"/><Relationship Id="rId17" Type="http://schemas.openxmlformats.org/officeDocument/2006/relationships/image" Target="../media/image42.emf"/><Relationship Id="rId2" Type="http://schemas.openxmlformats.org/officeDocument/2006/relationships/customXml" Target="../ink/ink117.xml"/><Relationship Id="rId16" Type="http://schemas.openxmlformats.org/officeDocument/2006/relationships/customXml" Target="../ink/ink124.xml"/><Relationship Id="rId20" Type="http://schemas.openxmlformats.org/officeDocument/2006/relationships/customXml" Target="../ink/ink12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9.xml"/><Relationship Id="rId11" Type="http://schemas.openxmlformats.org/officeDocument/2006/relationships/image" Target="../media/image39.emf"/><Relationship Id="rId5" Type="http://schemas.openxmlformats.org/officeDocument/2006/relationships/image" Target="../media/image36.emf"/><Relationship Id="rId15" Type="http://schemas.openxmlformats.org/officeDocument/2006/relationships/image" Target="../media/image41.emf"/><Relationship Id="rId23" Type="http://schemas.openxmlformats.org/officeDocument/2006/relationships/image" Target="../media/image45.emf"/><Relationship Id="rId10" Type="http://schemas.openxmlformats.org/officeDocument/2006/relationships/customXml" Target="../ink/ink121.xml"/><Relationship Id="rId19" Type="http://schemas.openxmlformats.org/officeDocument/2006/relationships/image" Target="../media/image43.emf"/><Relationship Id="rId4" Type="http://schemas.openxmlformats.org/officeDocument/2006/relationships/customXml" Target="../ink/ink118.xml"/><Relationship Id="rId9" Type="http://schemas.openxmlformats.org/officeDocument/2006/relationships/image" Target="../media/image38.emf"/><Relationship Id="rId14" Type="http://schemas.openxmlformats.org/officeDocument/2006/relationships/customXml" Target="../ink/ink123.xml"/><Relationship Id="rId22" Type="http://schemas.openxmlformats.org/officeDocument/2006/relationships/customXml" Target="../ink/ink12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1.xml"/><Relationship Id="rId3" Type="http://schemas.openxmlformats.org/officeDocument/2006/relationships/image" Target="../media/image46.emf"/><Relationship Id="rId7" Type="http://schemas.openxmlformats.org/officeDocument/2006/relationships/image" Target="../media/image151.emf"/><Relationship Id="rId2" Type="http://schemas.openxmlformats.org/officeDocument/2006/relationships/customXml" Target="../ink/ink12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30.xml"/><Relationship Id="rId5" Type="http://schemas.openxmlformats.org/officeDocument/2006/relationships/image" Target="../media/image47.emf"/><Relationship Id="rId4" Type="http://schemas.openxmlformats.org/officeDocument/2006/relationships/customXml" Target="../ink/ink129.xml"/><Relationship Id="rId9" Type="http://schemas.openxmlformats.org/officeDocument/2006/relationships/image" Target="../media/image15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13" Type="http://schemas.openxmlformats.org/officeDocument/2006/relationships/customXml" Target="../ink/ink6.xml"/><Relationship Id="rId18" Type="http://schemas.openxmlformats.org/officeDocument/2006/relationships/image" Target="../media/image21.emf"/><Relationship Id="rId26" Type="http://schemas.openxmlformats.org/officeDocument/2006/relationships/image" Target="../media/image25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18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emf"/><Relationship Id="rId20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emf"/><Relationship Id="rId11" Type="http://schemas.openxmlformats.org/officeDocument/2006/relationships/customXml" Target="../ink/ink5.xml"/><Relationship Id="rId24" Type="http://schemas.openxmlformats.org/officeDocument/2006/relationships/image" Target="../media/image24.emf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26.emf"/><Relationship Id="rId10" Type="http://schemas.openxmlformats.org/officeDocument/2006/relationships/image" Target="../media/image51.emf"/><Relationship Id="rId19" Type="http://schemas.openxmlformats.org/officeDocument/2006/relationships/customXml" Target="../ink/ink9.xml"/><Relationship Id="rId4" Type="http://schemas.openxmlformats.org/officeDocument/2006/relationships/image" Target="../media/image48.emf"/><Relationship Id="rId9" Type="http://schemas.openxmlformats.org/officeDocument/2006/relationships/customXml" Target="../ink/ink4.xml"/><Relationship Id="rId14" Type="http://schemas.openxmlformats.org/officeDocument/2006/relationships/image" Target="../media/image19.emf"/><Relationship Id="rId22" Type="http://schemas.openxmlformats.org/officeDocument/2006/relationships/image" Target="../media/image23.emf"/><Relationship Id="rId27" Type="http://schemas.openxmlformats.org/officeDocument/2006/relationships/customXml" Target="../ink/ink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3" Type="http://schemas.openxmlformats.org/officeDocument/2006/relationships/image" Target="../media/image52.emf"/><Relationship Id="rId7" Type="http://schemas.openxmlformats.org/officeDocument/2006/relationships/image" Target="../media/image54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11" Type="http://schemas.openxmlformats.org/officeDocument/2006/relationships/image" Target="../media/image56.emf"/><Relationship Id="rId5" Type="http://schemas.openxmlformats.org/officeDocument/2006/relationships/image" Target="../media/image53.emf"/><Relationship Id="rId10" Type="http://schemas.openxmlformats.org/officeDocument/2006/relationships/customXml" Target="../ink/ink18.xml"/><Relationship Id="rId4" Type="http://schemas.openxmlformats.org/officeDocument/2006/relationships/customXml" Target="../ink/ink15.xml"/><Relationship Id="rId9" Type="http://schemas.openxmlformats.org/officeDocument/2006/relationships/image" Target="../media/image5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emf"/><Relationship Id="rId3" Type="http://schemas.openxmlformats.org/officeDocument/2006/relationships/customXml" Target="../ink/ink19.xml"/><Relationship Id="rId7" Type="http://schemas.openxmlformats.org/officeDocument/2006/relationships/customXml" Target="../ink/ink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emf"/><Relationship Id="rId5" Type="http://schemas.openxmlformats.org/officeDocument/2006/relationships/customXml" Target="../ink/ink20.xml"/><Relationship Id="rId4" Type="http://schemas.openxmlformats.org/officeDocument/2006/relationships/image" Target="../media/image5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PSP  kvíz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elektrostatika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555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ál 22"/>
          <p:cNvSpPr/>
          <p:nvPr/>
        </p:nvSpPr>
        <p:spPr>
          <a:xfrm>
            <a:off x="7781966" y="1856141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33395"/>
            <a:ext cx="3106783" cy="41864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´Platí A nebo B ?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217714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Ovál 4"/>
          <p:cNvSpPr/>
          <p:nvPr/>
        </p:nvSpPr>
        <p:spPr>
          <a:xfrm>
            <a:off x="2207623" y="1863636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07623" y="5120638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64378" y="2123107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77143" y="538010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3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>
            <a:off x="249936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hnutý pruh 10"/>
          <p:cNvSpPr/>
          <p:nvPr/>
        </p:nvSpPr>
        <p:spPr>
          <a:xfrm>
            <a:off x="1532708" y="1151319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416629" y="1211600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7751487" y="1787259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4" name="Ovál 13"/>
          <p:cNvSpPr/>
          <p:nvPr/>
        </p:nvSpPr>
        <p:spPr>
          <a:xfrm>
            <a:off x="7781967" y="5077314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6412673" y="410435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9" name="Rovnoramenný trojúhelník 18"/>
          <p:cNvSpPr/>
          <p:nvPr/>
        </p:nvSpPr>
        <p:spPr>
          <a:xfrm>
            <a:off x="8073704" y="6239909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 rot="10800000">
            <a:off x="7938722" y="1242982"/>
            <a:ext cx="465908" cy="4176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908242" y="5364695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686174" y="209719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25" name="Ohnutý pruh 24"/>
          <p:cNvSpPr/>
          <p:nvPr/>
        </p:nvSpPr>
        <p:spPr>
          <a:xfrm>
            <a:off x="7093989" y="1132422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220288" y="6525288"/>
            <a:ext cx="5078912" cy="313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764152" y="6509874"/>
            <a:ext cx="5110856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6247494" y="605445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29" name="Ovál 28"/>
          <p:cNvSpPr/>
          <p:nvPr/>
        </p:nvSpPr>
        <p:spPr>
          <a:xfrm>
            <a:off x="4910973" y="2158132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>
            <a:stCxn id="29" idx="4"/>
          </p:cNvCxnSpPr>
          <p:nvPr/>
        </p:nvCxnSpPr>
        <p:spPr>
          <a:xfrm>
            <a:off x="5803176" y="3964149"/>
            <a:ext cx="27214" cy="2561139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Přímá spojnice 31"/>
          <p:cNvCxnSpPr/>
          <p:nvPr/>
        </p:nvCxnSpPr>
        <p:spPr>
          <a:xfrm flipH="1" flipV="1">
            <a:off x="2634343" y="883680"/>
            <a:ext cx="7257" cy="26415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2634343" y="881937"/>
            <a:ext cx="1641198" cy="174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4295160" y="883920"/>
            <a:ext cx="6776" cy="75973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" name="TextovéPole 35"/>
          <p:cNvSpPr txBox="1"/>
          <p:nvPr/>
        </p:nvSpPr>
        <p:spPr>
          <a:xfrm>
            <a:off x="3309161" y="428529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567680" y="2089483"/>
            <a:ext cx="457200" cy="2066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5803176" y="1648595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5384800" y="2492439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4307428" y="1643652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60" name="Skupina 59"/>
          <p:cNvGrpSpPr/>
          <p:nvPr/>
        </p:nvGrpSpPr>
        <p:grpSpPr>
          <a:xfrm>
            <a:off x="4070797" y="1619355"/>
            <a:ext cx="442784" cy="1077554"/>
            <a:chOff x="4062101" y="1966762"/>
            <a:chExt cx="442784" cy="1077554"/>
          </a:xfrm>
        </p:grpSpPr>
        <p:grpSp>
          <p:nvGrpSpPr>
            <p:cNvPr id="55" name="Skupina 54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52" name="Rovnoramenný trojúhelník 51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4" name="Přímá spojnice 53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57" name="Přímá spojnice 56"/>
            <p:cNvCxnSpPr>
              <a:endCxn id="52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Skupina 60"/>
          <p:cNvGrpSpPr/>
          <p:nvPr/>
        </p:nvGrpSpPr>
        <p:grpSpPr>
          <a:xfrm>
            <a:off x="4054149" y="2626929"/>
            <a:ext cx="442784" cy="1077554"/>
            <a:chOff x="4062101" y="1966762"/>
            <a:chExt cx="442784" cy="1077554"/>
          </a:xfrm>
        </p:grpSpPr>
        <p:grpSp>
          <p:nvGrpSpPr>
            <p:cNvPr id="62" name="Skupina 61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65" name="Rovnoramenný trojúhelník 64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6" name="Přímá spojnice 65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63" name="Přímá spojnice 62"/>
            <p:cNvCxnSpPr>
              <a:endCxn id="65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63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Skupina 66"/>
          <p:cNvGrpSpPr/>
          <p:nvPr/>
        </p:nvGrpSpPr>
        <p:grpSpPr>
          <a:xfrm>
            <a:off x="4044035" y="3663847"/>
            <a:ext cx="442784" cy="1077554"/>
            <a:chOff x="4062101" y="1966762"/>
            <a:chExt cx="442784" cy="1077554"/>
          </a:xfrm>
        </p:grpSpPr>
        <p:grpSp>
          <p:nvGrpSpPr>
            <p:cNvPr id="68" name="Skupina 67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71" name="Rovnoramenný trojúhelník 70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2" name="Přímá spojnice 71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69" name="Přímá spojnice 68"/>
            <p:cNvCxnSpPr>
              <a:endCxn id="71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Skupina 72"/>
          <p:cNvGrpSpPr/>
          <p:nvPr/>
        </p:nvGrpSpPr>
        <p:grpSpPr>
          <a:xfrm>
            <a:off x="4036327" y="4681249"/>
            <a:ext cx="442784" cy="1077554"/>
            <a:chOff x="4062101" y="1966762"/>
            <a:chExt cx="442784" cy="1077554"/>
          </a:xfrm>
        </p:grpSpPr>
        <p:grpSp>
          <p:nvGrpSpPr>
            <p:cNvPr id="74" name="Skupina 73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77" name="Rovnoramenný trojúhelník 76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8" name="Přímá spojnice 77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75" name="Přímá spojnice 74"/>
            <p:cNvCxnSpPr>
              <a:endCxn id="77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Přímá spojnice 78"/>
          <p:cNvCxnSpPr/>
          <p:nvPr/>
        </p:nvCxnSpPr>
        <p:spPr>
          <a:xfrm flipH="1">
            <a:off x="4247910" y="5749441"/>
            <a:ext cx="1612" cy="78520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Ovál 80"/>
          <p:cNvSpPr/>
          <p:nvPr/>
        </p:nvSpPr>
        <p:spPr>
          <a:xfrm>
            <a:off x="10407594" y="2146498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2" name="Přímá spojnice 81"/>
          <p:cNvCxnSpPr>
            <a:stCxn id="81" idx="4"/>
          </p:cNvCxnSpPr>
          <p:nvPr/>
        </p:nvCxnSpPr>
        <p:spPr>
          <a:xfrm>
            <a:off x="11299797" y="3952515"/>
            <a:ext cx="27214" cy="2561139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Přímá spojnice 82"/>
          <p:cNvCxnSpPr/>
          <p:nvPr/>
        </p:nvCxnSpPr>
        <p:spPr>
          <a:xfrm flipH="1" flipV="1">
            <a:off x="8130964" y="872046"/>
            <a:ext cx="7257" cy="26415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8130964" y="870303"/>
            <a:ext cx="1641198" cy="174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9791781" y="872286"/>
            <a:ext cx="6776" cy="75973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6" name="Obdélník 85"/>
          <p:cNvSpPr/>
          <p:nvPr/>
        </p:nvSpPr>
        <p:spPr>
          <a:xfrm>
            <a:off x="11064301" y="2077849"/>
            <a:ext cx="457200" cy="2066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7" name="Přímá spojnice 86"/>
          <p:cNvCxnSpPr/>
          <p:nvPr/>
        </p:nvCxnSpPr>
        <p:spPr>
          <a:xfrm>
            <a:off x="11299797" y="1636961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>
            <a:off x="10881421" y="2480805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88"/>
          <p:cNvCxnSpPr/>
          <p:nvPr/>
        </p:nvCxnSpPr>
        <p:spPr>
          <a:xfrm flipV="1">
            <a:off x="9804049" y="1632018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0" name="Skupina 89"/>
          <p:cNvGrpSpPr/>
          <p:nvPr/>
        </p:nvGrpSpPr>
        <p:grpSpPr>
          <a:xfrm>
            <a:off x="9567418" y="1607721"/>
            <a:ext cx="442784" cy="1077554"/>
            <a:chOff x="4062101" y="1966762"/>
            <a:chExt cx="442784" cy="1077554"/>
          </a:xfrm>
        </p:grpSpPr>
        <p:grpSp>
          <p:nvGrpSpPr>
            <p:cNvPr id="91" name="Skupina 90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94" name="Rovnoramenný trojúhelník 93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5" name="Přímá spojnice 94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92" name="Přímá spojnice 91"/>
            <p:cNvCxnSpPr>
              <a:endCxn id="94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Skupina 95"/>
          <p:cNvGrpSpPr/>
          <p:nvPr/>
        </p:nvGrpSpPr>
        <p:grpSpPr>
          <a:xfrm>
            <a:off x="9550770" y="2615295"/>
            <a:ext cx="442784" cy="1077554"/>
            <a:chOff x="4062101" y="1966762"/>
            <a:chExt cx="442784" cy="1077554"/>
          </a:xfrm>
        </p:grpSpPr>
        <p:grpSp>
          <p:nvGrpSpPr>
            <p:cNvPr id="97" name="Skupina 96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100" name="Rovnoramenný trojúhelník 99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1" name="Přímá spojnice 100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98" name="Přímá spojnice 97"/>
            <p:cNvCxnSpPr>
              <a:endCxn id="100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Skupina 101"/>
          <p:cNvGrpSpPr/>
          <p:nvPr/>
        </p:nvGrpSpPr>
        <p:grpSpPr>
          <a:xfrm>
            <a:off x="9540656" y="3652213"/>
            <a:ext cx="442784" cy="1077554"/>
            <a:chOff x="4062101" y="1966762"/>
            <a:chExt cx="442784" cy="1077554"/>
          </a:xfrm>
        </p:grpSpPr>
        <p:grpSp>
          <p:nvGrpSpPr>
            <p:cNvPr id="103" name="Skupina 102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106" name="Rovnoramenný trojúhelník 105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7" name="Přímá spojnice 106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04" name="Přímá spojnice 103"/>
            <p:cNvCxnSpPr>
              <a:endCxn id="106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Skupina 107"/>
          <p:cNvGrpSpPr/>
          <p:nvPr/>
        </p:nvGrpSpPr>
        <p:grpSpPr>
          <a:xfrm>
            <a:off x="9532948" y="4669615"/>
            <a:ext cx="442784" cy="1077554"/>
            <a:chOff x="4062101" y="1966762"/>
            <a:chExt cx="442784" cy="1077554"/>
          </a:xfrm>
        </p:grpSpPr>
        <p:grpSp>
          <p:nvGrpSpPr>
            <p:cNvPr id="109" name="Skupina 108"/>
            <p:cNvGrpSpPr/>
            <p:nvPr/>
          </p:nvGrpSpPr>
          <p:grpSpPr>
            <a:xfrm>
              <a:off x="4062101" y="2316531"/>
              <a:ext cx="442784" cy="366165"/>
              <a:chOff x="4227778" y="2580286"/>
              <a:chExt cx="442784" cy="366165"/>
            </a:xfrm>
          </p:grpSpPr>
          <p:sp>
            <p:nvSpPr>
              <p:cNvPr id="112" name="Rovnoramenný trojúhelník 111"/>
              <p:cNvSpPr/>
              <p:nvPr/>
            </p:nvSpPr>
            <p:spPr>
              <a:xfrm>
                <a:off x="4275541" y="2592137"/>
                <a:ext cx="347259" cy="354314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13" name="Přímá spojnice 112"/>
              <p:cNvCxnSpPr/>
              <p:nvPr/>
            </p:nvCxnSpPr>
            <p:spPr>
              <a:xfrm>
                <a:off x="4227778" y="2580286"/>
                <a:ext cx="44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10" name="Přímá spojnice 109"/>
            <p:cNvCxnSpPr>
              <a:endCxn id="112" idx="0"/>
            </p:cNvCxnSpPr>
            <p:nvPr/>
          </p:nvCxnSpPr>
          <p:spPr>
            <a:xfrm flipH="1">
              <a:off x="4283494" y="1966762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nice 110"/>
            <p:cNvCxnSpPr/>
            <p:nvPr/>
          </p:nvCxnSpPr>
          <p:spPr>
            <a:xfrm flipH="1">
              <a:off x="4271828" y="2682696"/>
              <a:ext cx="3713" cy="3616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Přímá spojnice 113"/>
          <p:cNvCxnSpPr/>
          <p:nvPr/>
        </p:nvCxnSpPr>
        <p:spPr>
          <a:xfrm flipH="1">
            <a:off x="9744531" y="5737807"/>
            <a:ext cx="1612" cy="78520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" name="TextovéPole 114"/>
          <p:cNvSpPr txBox="1"/>
          <p:nvPr/>
        </p:nvSpPr>
        <p:spPr>
          <a:xfrm>
            <a:off x="8208686" y="478263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6" name="TextovéPole 115"/>
          <p:cNvSpPr txBox="1"/>
          <p:nvPr/>
        </p:nvSpPr>
        <p:spPr>
          <a:xfrm>
            <a:off x="4242570" y="561283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diody</a:t>
            </a:r>
            <a:endParaRPr lang="cs-CZ" dirty="0"/>
          </a:p>
        </p:txBody>
      </p:sp>
      <p:sp>
        <p:nvSpPr>
          <p:cNvPr id="117" name="TextovéPole 116"/>
          <p:cNvSpPr txBox="1"/>
          <p:nvPr/>
        </p:nvSpPr>
        <p:spPr>
          <a:xfrm>
            <a:off x="9898877" y="5540253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diody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0" name="Rukopis 119"/>
              <p14:cNvContentPartPr/>
              <p14:nvPr/>
            </p14:nvContentPartPr>
            <p14:xfrm>
              <a:off x="3212049" y="1043225"/>
              <a:ext cx="153000" cy="82440"/>
            </p14:xfrm>
          </p:contentPart>
        </mc:Choice>
        <mc:Fallback xmlns="">
          <p:pic>
            <p:nvPicPr>
              <p:cNvPr id="120" name="Rukopis 1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96929" y="1028105"/>
                <a:ext cx="18324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1" name="Rukopis 120"/>
              <p14:cNvContentPartPr/>
              <p14:nvPr/>
            </p14:nvContentPartPr>
            <p14:xfrm>
              <a:off x="3270729" y="961145"/>
              <a:ext cx="47160" cy="187920"/>
            </p14:xfrm>
          </p:contentPart>
        </mc:Choice>
        <mc:Fallback xmlns="">
          <p:pic>
            <p:nvPicPr>
              <p:cNvPr id="121" name="Rukopis 1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5609" y="946025"/>
                <a:ext cx="7740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3" name="Rukopis 122"/>
              <p14:cNvContentPartPr/>
              <p14:nvPr/>
            </p14:nvContentPartPr>
            <p14:xfrm>
              <a:off x="3622449" y="3073265"/>
              <a:ext cx="146520" cy="516240"/>
            </p14:xfrm>
          </p:contentPart>
        </mc:Choice>
        <mc:Fallback xmlns="">
          <p:pic>
            <p:nvPicPr>
              <p:cNvPr id="123" name="Rukopis 12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07329" y="3058145"/>
                <a:ext cx="176760" cy="54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6" name="Rukopis 125"/>
              <p14:cNvContentPartPr/>
              <p14:nvPr/>
            </p14:nvContentPartPr>
            <p14:xfrm>
              <a:off x="8499369" y="6177905"/>
              <a:ext cx="820800" cy="212400"/>
            </p14:xfrm>
          </p:contentPart>
        </mc:Choice>
        <mc:Fallback xmlns="">
          <p:pic>
            <p:nvPicPr>
              <p:cNvPr id="126" name="Rukopis 12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84249" y="6162785"/>
                <a:ext cx="851040" cy="2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7" name="Rukopis 126"/>
              <p14:cNvContentPartPr/>
              <p14:nvPr/>
            </p14:nvContentPartPr>
            <p14:xfrm>
              <a:off x="9261129" y="6229745"/>
              <a:ext cx="260280" cy="124560"/>
            </p14:xfrm>
          </p:contentPart>
        </mc:Choice>
        <mc:Fallback xmlns="">
          <p:pic>
            <p:nvPicPr>
              <p:cNvPr id="127" name="Rukopis 12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46009" y="6214625"/>
                <a:ext cx="29052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1" name="Rukopis 130"/>
              <p14:cNvContentPartPr/>
              <p14:nvPr/>
            </p14:nvContentPartPr>
            <p14:xfrm>
              <a:off x="10444089" y="586025"/>
              <a:ext cx="2451600" cy="422640"/>
            </p14:xfrm>
          </p:contentPart>
        </mc:Choice>
        <mc:Fallback xmlns="">
          <p:pic>
            <p:nvPicPr>
              <p:cNvPr id="131" name="Rukopis 13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3649" y="575585"/>
                <a:ext cx="2472480" cy="44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8" name="Rukopis 137"/>
              <p14:cNvContentPartPr/>
              <p14:nvPr/>
            </p14:nvContentPartPr>
            <p14:xfrm>
              <a:off x="11617689" y="386945"/>
              <a:ext cx="867600" cy="281520"/>
            </p14:xfrm>
          </p:contentPart>
        </mc:Choice>
        <mc:Fallback xmlns="">
          <p:pic>
            <p:nvPicPr>
              <p:cNvPr id="138" name="Rukopis 13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607249" y="376505"/>
                <a:ext cx="88848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5" name="Rukopis 144"/>
              <p14:cNvContentPartPr/>
              <p14:nvPr/>
            </p14:nvContentPartPr>
            <p14:xfrm>
              <a:off x="4746729" y="4407785"/>
              <a:ext cx="1537560" cy="258480"/>
            </p14:xfrm>
          </p:contentPart>
        </mc:Choice>
        <mc:Fallback xmlns="">
          <p:pic>
            <p:nvPicPr>
              <p:cNvPr id="145" name="Rukopis 14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31609" y="4392665"/>
                <a:ext cx="1567800" cy="28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967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3001108" y="117231"/>
            <a:ext cx="11723" cy="550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703385" y="3071446"/>
            <a:ext cx="7842738" cy="3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Rukopis 10"/>
              <p14:cNvContentPartPr/>
              <p14:nvPr/>
            </p14:nvContentPartPr>
            <p14:xfrm>
              <a:off x="7112289" y="3307625"/>
              <a:ext cx="189360" cy="244800"/>
            </p14:xfrm>
          </p:contentPart>
        </mc:Choice>
        <mc:Fallback xmlns="">
          <p:pic>
            <p:nvPicPr>
              <p:cNvPr id="11" name="Rukopis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1849" y="3297185"/>
                <a:ext cx="210240" cy="26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Rukopis 16"/>
              <p14:cNvContentPartPr/>
              <p14:nvPr/>
            </p14:nvContentPartPr>
            <p14:xfrm>
              <a:off x="3036369" y="503945"/>
              <a:ext cx="1594440" cy="2614680"/>
            </p14:xfrm>
          </p:contentPart>
        </mc:Choice>
        <mc:Fallback xmlns="">
          <p:pic>
            <p:nvPicPr>
              <p:cNvPr id="17" name="Rukopis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25929" y="493505"/>
                <a:ext cx="1615320" cy="263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Rukopis 19"/>
              <p14:cNvContentPartPr/>
              <p14:nvPr/>
            </p14:nvContentPartPr>
            <p14:xfrm>
              <a:off x="2567289" y="105425"/>
              <a:ext cx="9287280" cy="4056480"/>
            </p14:xfrm>
          </p:contentPart>
        </mc:Choice>
        <mc:Fallback xmlns="">
          <p:pic>
            <p:nvPicPr>
              <p:cNvPr id="20" name="Rukopis 1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6849" y="94985"/>
                <a:ext cx="9308160" cy="40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8" name="Rukopis 77"/>
              <p14:cNvContentPartPr/>
              <p14:nvPr/>
            </p14:nvContentPartPr>
            <p14:xfrm>
              <a:off x="3855369" y="3609665"/>
              <a:ext cx="1338480" cy="435240"/>
            </p14:xfrm>
          </p:contentPart>
        </mc:Choice>
        <mc:Fallback xmlns="">
          <p:pic>
            <p:nvPicPr>
              <p:cNvPr id="78" name="Rukopis 7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44929" y="3599225"/>
                <a:ext cx="1359360" cy="45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1" name="Rukopis 80"/>
              <p14:cNvContentPartPr/>
              <p14:nvPr/>
            </p14:nvContentPartPr>
            <p14:xfrm>
              <a:off x="597729" y="3094865"/>
              <a:ext cx="2391840" cy="191160"/>
            </p14:xfrm>
          </p:contentPart>
        </mc:Choice>
        <mc:Fallback xmlns="">
          <p:pic>
            <p:nvPicPr>
              <p:cNvPr id="81" name="Rukopis 8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7289" y="3084425"/>
                <a:ext cx="241272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2" name="Rukopis 81"/>
              <p14:cNvContentPartPr/>
              <p14:nvPr/>
            </p14:nvContentPartPr>
            <p14:xfrm>
              <a:off x="3689049" y="2520305"/>
              <a:ext cx="74520" cy="903240"/>
            </p14:xfrm>
          </p:contentPart>
        </mc:Choice>
        <mc:Fallback xmlns="">
          <p:pic>
            <p:nvPicPr>
              <p:cNvPr id="82" name="Rukopis 8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78609" y="2509865"/>
                <a:ext cx="95400" cy="9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4" name="Rukopis 83"/>
              <p14:cNvContentPartPr/>
              <p14:nvPr/>
            </p14:nvContentPartPr>
            <p14:xfrm>
              <a:off x="562809" y="3270905"/>
              <a:ext cx="140760" cy="1925640"/>
            </p14:xfrm>
          </p:contentPart>
        </mc:Choice>
        <mc:Fallback xmlns="">
          <p:pic>
            <p:nvPicPr>
              <p:cNvPr id="84" name="Rukopis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2369" y="3260465"/>
                <a:ext cx="161640" cy="19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6" name="Rukopis 85"/>
              <p14:cNvContentPartPr/>
              <p14:nvPr/>
            </p14:nvContentPartPr>
            <p14:xfrm>
              <a:off x="316569" y="3068945"/>
              <a:ext cx="434160" cy="49680"/>
            </p14:xfrm>
          </p:contentPart>
        </mc:Choice>
        <mc:Fallback xmlns="">
          <p:pic>
            <p:nvPicPr>
              <p:cNvPr id="86" name="Rukopis 8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06129" y="3058505"/>
                <a:ext cx="45504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8" name="Rukopis 87"/>
              <p14:cNvContentPartPr/>
              <p14:nvPr/>
            </p14:nvContentPartPr>
            <p14:xfrm>
              <a:off x="654969" y="5275385"/>
              <a:ext cx="13680" cy="12240"/>
            </p14:xfrm>
          </p:contentPart>
        </mc:Choice>
        <mc:Fallback xmlns="">
          <p:pic>
            <p:nvPicPr>
              <p:cNvPr id="88" name="Rukopis 8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4529" y="5264945"/>
                <a:ext cx="3456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" name="Rukopis 2"/>
              <p14:cNvContentPartPr/>
              <p14:nvPr/>
            </p14:nvContentPartPr>
            <p14:xfrm>
              <a:off x="2815749" y="2845742"/>
              <a:ext cx="897480" cy="47520"/>
            </p14:xfrm>
          </p:contentPart>
        </mc:Choice>
        <mc:Fallback xmlns="">
          <p:pic>
            <p:nvPicPr>
              <p:cNvPr id="3" name="Rukopis 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800629" y="2830622"/>
                <a:ext cx="927720" cy="7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766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Rukopis 4"/>
              <p14:cNvContentPartPr/>
              <p14:nvPr/>
            </p14:nvContentPartPr>
            <p14:xfrm>
              <a:off x="1171209" y="410345"/>
              <a:ext cx="7093800" cy="3146040"/>
            </p14:xfrm>
          </p:contentPart>
        </mc:Choice>
        <mc:Fallback xmlns="">
          <p:pic>
            <p:nvPicPr>
              <p:cNvPr id="5" name="Rukopis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0769" y="399905"/>
                <a:ext cx="7114680" cy="31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Rukopis 18"/>
              <p14:cNvContentPartPr/>
              <p14:nvPr/>
            </p14:nvContentPartPr>
            <p14:xfrm>
              <a:off x="11616609" y="960425"/>
              <a:ext cx="133200" cy="229680"/>
            </p14:xfrm>
          </p:contentPart>
        </mc:Choice>
        <mc:Fallback xmlns="">
          <p:pic>
            <p:nvPicPr>
              <p:cNvPr id="19" name="Rukopis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06169" y="949985"/>
                <a:ext cx="15408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Rukopis 20"/>
              <p14:cNvContentPartPr/>
              <p14:nvPr/>
            </p14:nvContentPartPr>
            <p14:xfrm>
              <a:off x="4994049" y="2262545"/>
              <a:ext cx="1606320" cy="82440"/>
            </p14:xfrm>
          </p:contentPart>
        </mc:Choice>
        <mc:Fallback xmlns="">
          <p:pic>
            <p:nvPicPr>
              <p:cNvPr id="21" name="Rukopis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83609" y="2252105"/>
                <a:ext cx="1627200" cy="10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8" name="Rukopis 47"/>
              <p14:cNvContentPartPr/>
              <p14:nvPr/>
            </p14:nvContentPartPr>
            <p14:xfrm>
              <a:off x="9730209" y="1324745"/>
              <a:ext cx="115560" cy="2086920"/>
            </p14:xfrm>
          </p:contentPart>
        </mc:Choice>
        <mc:Fallback xmlns="">
          <p:pic>
            <p:nvPicPr>
              <p:cNvPr id="48" name="Rukopis 4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719769" y="1314305"/>
                <a:ext cx="136440" cy="21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0" name="Rukopis 49"/>
              <p14:cNvContentPartPr/>
              <p14:nvPr/>
            </p14:nvContentPartPr>
            <p14:xfrm>
              <a:off x="9323409" y="1500425"/>
              <a:ext cx="254880" cy="938160"/>
            </p14:xfrm>
          </p:contentPart>
        </mc:Choice>
        <mc:Fallback xmlns="">
          <p:pic>
            <p:nvPicPr>
              <p:cNvPr id="50" name="Rukopis 4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312969" y="1489985"/>
                <a:ext cx="275760" cy="9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1" name="Rukopis 50"/>
              <p14:cNvContentPartPr/>
              <p14:nvPr/>
            </p14:nvContentPartPr>
            <p14:xfrm>
              <a:off x="9003369" y="2742425"/>
              <a:ext cx="3071880" cy="236520"/>
            </p14:xfrm>
          </p:contentPart>
        </mc:Choice>
        <mc:Fallback xmlns="">
          <p:pic>
            <p:nvPicPr>
              <p:cNvPr id="51" name="Rukopis 5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92929" y="2731985"/>
                <a:ext cx="309276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3" name="Rukopis 52"/>
              <p14:cNvContentPartPr/>
              <p14:nvPr/>
            </p14:nvContentPartPr>
            <p14:xfrm>
              <a:off x="7772529" y="416825"/>
              <a:ext cx="1736640" cy="852480"/>
            </p14:xfrm>
          </p:contentPart>
        </mc:Choice>
        <mc:Fallback xmlns="">
          <p:pic>
            <p:nvPicPr>
              <p:cNvPr id="53" name="Rukopis 5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762089" y="406385"/>
                <a:ext cx="1757520" cy="87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" name="Rukopis 55"/>
              <p14:cNvContentPartPr/>
              <p14:nvPr/>
            </p14:nvContentPartPr>
            <p14:xfrm>
              <a:off x="9718329" y="1055105"/>
              <a:ext cx="13680" cy="223200"/>
            </p14:xfrm>
          </p:contentPart>
        </mc:Choice>
        <mc:Fallback xmlns="">
          <p:pic>
            <p:nvPicPr>
              <p:cNvPr id="56" name="Rukopis 5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707889" y="1044665"/>
                <a:ext cx="3456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7" name="Rukopis 56"/>
              <p14:cNvContentPartPr/>
              <p14:nvPr/>
            </p14:nvContentPartPr>
            <p14:xfrm>
              <a:off x="9730209" y="1195865"/>
              <a:ext cx="2239560" cy="1024200"/>
            </p14:xfrm>
          </p:contentPart>
        </mc:Choice>
        <mc:Fallback xmlns="">
          <p:pic>
            <p:nvPicPr>
              <p:cNvPr id="57" name="Rukopis 5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719769" y="1185425"/>
                <a:ext cx="2260440" cy="10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9" name="Rukopis 58"/>
              <p14:cNvContentPartPr/>
              <p14:nvPr/>
            </p14:nvContentPartPr>
            <p14:xfrm>
              <a:off x="11632449" y="291905"/>
              <a:ext cx="32400" cy="458640"/>
            </p14:xfrm>
          </p:contentPart>
        </mc:Choice>
        <mc:Fallback xmlns="">
          <p:pic>
            <p:nvPicPr>
              <p:cNvPr id="59" name="Rukopis 5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622009" y="281465"/>
                <a:ext cx="53280" cy="47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1" name="Rukopis 60"/>
              <p14:cNvContentPartPr/>
              <p14:nvPr/>
            </p14:nvContentPartPr>
            <p14:xfrm>
              <a:off x="10267689" y="1840625"/>
              <a:ext cx="248400" cy="1102320"/>
            </p14:xfrm>
          </p:contentPart>
        </mc:Choice>
        <mc:Fallback xmlns="">
          <p:pic>
            <p:nvPicPr>
              <p:cNvPr id="61" name="Rukopis 6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257249" y="1830185"/>
                <a:ext cx="269280" cy="11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3" name="Rukopis 62"/>
              <p14:cNvContentPartPr/>
              <p14:nvPr/>
            </p14:nvContentPartPr>
            <p14:xfrm>
              <a:off x="9847209" y="3505265"/>
              <a:ext cx="47520" cy="586440"/>
            </p14:xfrm>
          </p:contentPart>
        </mc:Choice>
        <mc:Fallback xmlns="">
          <p:pic>
            <p:nvPicPr>
              <p:cNvPr id="63" name="Rukopis 6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836769" y="3494825"/>
                <a:ext cx="68400" cy="60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5" name="Rukopis 64"/>
              <p14:cNvContentPartPr/>
              <p14:nvPr/>
            </p14:nvContentPartPr>
            <p14:xfrm>
              <a:off x="10039089" y="2883905"/>
              <a:ext cx="1695960" cy="2122200"/>
            </p14:xfrm>
          </p:contentPart>
        </mc:Choice>
        <mc:Fallback xmlns="">
          <p:pic>
            <p:nvPicPr>
              <p:cNvPr id="65" name="Rukopis 6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28649" y="2873465"/>
                <a:ext cx="1716840" cy="214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87" name="Rukopis 86"/>
              <p14:cNvContentPartPr/>
              <p14:nvPr/>
            </p14:nvContentPartPr>
            <p14:xfrm>
              <a:off x="4909089" y="289025"/>
              <a:ext cx="2512080" cy="765360"/>
            </p14:xfrm>
          </p:contentPart>
        </mc:Choice>
        <mc:Fallback xmlns="">
          <p:pic>
            <p:nvPicPr>
              <p:cNvPr id="87" name="Rukopis 8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898649" y="278585"/>
                <a:ext cx="2532960" cy="78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10" name="Rukopis 209"/>
              <p14:cNvContentPartPr/>
              <p14:nvPr/>
            </p14:nvContentPartPr>
            <p14:xfrm>
              <a:off x="3511209" y="5332265"/>
              <a:ext cx="1764360" cy="939960"/>
            </p14:xfrm>
          </p:contentPart>
        </mc:Choice>
        <mc:Fallback xmlns="">
          <p:pic>
            <p:nvPicPr>
              <p:cNvPr id="210" name="Rukopis 20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500769" y="5321825"/>
                <a:ext cx="1785240" cy="9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19" name="Rukopis 218"/>
              <p14:cNvContentPartPr/>
              <p14:nvPr/>
            </p14:nvContentPartPr>
            <p14:xfrm>
              <a:off x="6940209" y="4290785"/>
              <a:ext cx="4876920" cy="1184400"/>
            </p14:xfrm>
          </p:contentPart>
        </mc:Choice>
        <mc:Fallback xmlns="">
          <p:pic>
            <p:nvPicPr>
              <p:cNvPr id="219" name="Rukopis 21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929769" y="4280345"/>
                <a:ext cx="4897800" cy="12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9" name="Rukopis 248"/>
              <p14:cNvContentPartPr/>
              <p14:nvPr/>
            </p14:nvContentPartPr>
            <p14:xfrm>
              <a:off x="22089" y="2332745"/>
              <a:ext cx="11337840" cy="4457880"/>
            </p14:xfrm>
          </p:contentPart>
        </mc:Choice>
        <mc:Fallback xmlns="">
          <p:pic>
            <p:nvPicPr>
              <p:cNvPr id="249" name="Rukopis 24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1649" y="2322305"/>
                <a:ext cx="11358720" cy="447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201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0" name="Rukopis 209"/>
              <p14:cNvContentPartPr/>
              <p14:nvPr/>
            </p14:nvContentPartPr>
            <p14:xfrm>
              <a:off x="3511209" y="5332265"/>
              <a:ext cx="1764360" cy="939960"/>
            </p14:xfrm>
          </p:contentPart>
        </mc:Choice>
        <mc:Fallback xmlns="">
          <p:pic>
            <p:nvPicPr>
              <p:cNvPr id="210" name="Rukopis 20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0769" y="5321825"/>
                <a:ext cx="1785240" cy="9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9" name="Rukopis 218"/>
              <p14:cNvContentPartPr/>
              <p14:nvPr/>
            </p14:nvContentPartPr>
            <p14:xfrm>
              <a:off x="6940209" y="4337585"/>
              <a:ext cx="2415240" cy="1068120"/>
            </p14:xfrm>
          </p:contentPart>
        </mc:Choice>
        <mc:Fallback xmlns="">
          <p:pic>
            <p:nvPicPr>
              <p:cNvPr id="219" name="Rukopis 2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29769" y="4327145"/>
                <a:ext cx="2436120" cy="10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9" name="Rukopis 248"/>
              <p14:cNvContentPartPr/>
              <p14:nvPr/>
            </p14:nvContentPartPr>
            <p14:xfrm>
              <a:off x="1630929" y="5158025"/>
              <a:ext cx="2953080" cy="1162440"/>
            </p14:xfrm>
          </p:contentPart>
        </mc:Choice>
        <mc:Fallback xmlns="">
          <p:pic>
            <p:nvPicPr>
              <p:cNvPr id="249" name="Rukopis 24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20489" y="5147585"/>
                <a:ext cx="2973960" cy="11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0" name="Rukopis 19"/>
              <p14:cNvContentPartPr/>
              <p14:nvPr/>
            </p14:nvContentPartPr>
            <p14:xfrm>
              <a:off x="3352809" y="961145"/>
              <a:ext cx="1711800" cy="141120"/>
            </p14:xfrm>
          </p:contentPart>
        </mc:Choice>
        <mc:Fallback xmlns="">
          <p:pic>
            <p:nvPicPr>
              <p:cNvPr id="20" name="Rukopis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2369" y="950705"/>
                <a:ext cx="17326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6" name="Rukopis 205"/>
              <p14:cNvContentPartPr/>
              <p14:nvPr/>
            </p14:nvContentPartPr>
            <p14:xfrm>
              <a:off x="8452209" y="548585"/>
              <a:ext cx="1407240" cy="823320"/>
            </p14:xfrm>
          </p:contentPart>
        </mc:Choice>
        <mc:Fallback xmlns="">
          <p:pic>
            <p:nvPicPr>
              <p:cNvPr id="206" name="Rukopis 20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41769" y="538145"/>
                <a:ext cx="1428120" cy="8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07" name="Rukopis 206"/>
              <p14:cNvContentPartPr/>
              <p14:nvPr/>
            </p14:nvContentPartPr>
            <p14:xfrm>
              <a:off x="5205009" y="867545"/>
              <a:ext cx="1348560" cy="93960"/>
            </p14:xfrm>
          </p:contentPart>
        </mc:Choice>
        <mc:Fallback xmlns="">
          <p:pic>
            <p:nvPicPr>
              <p:cNvPr id="207" name="Rukopis 20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94569" y="857105"/>
                <a:ext cx="136944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8" name="Rukopis 207"/>
              <p14:cNvContentPartPr/>
              <p14:nvPr/>
            </p14:nvContentPartPr>
            <p14:xfrm>
              <a:off x="7936689" y="667745"/>
              <a:ext cx="1031760" cy="235440"/>
            </p14:xfrm>
          </p:contentPart>
        </mc:Choice>
        <mc:Fallback xmlns="">
          <p:pic>
            <p:nvPicPr>
              <p:cNvPr id="208" name="Rukopis 20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926249" y="657305"/>
                <a:ext cx="10526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1" name="Rukopis 210"/>
              <p14:cNvContentPartPr/>
              <p14:nvPr/>
            </p14:nvContentPartPr>
            <p14:xfrm>
              <a:off x="1606089" y="4818185"/>
              <a:ext cx="2100960" cy="891360"/>
            </p14:xfrm>
          </p:contentPart>
        </mc:Choice>
        <mc:Fallback xmlns="">
          <p:pic>
            <p:nvPicPr>
              <p:cNvPr id="211" name="Rukopis 2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95649" y="4807745"/>
                <a:ext cx="2121840" cy="9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2" name="Rukopis 211"/>
              <p14:cNvContentPartPr/>
              <p14:nvPr/>
            </p14:nvContentPartPr>
            <p14:xfrm>
              <a:off x="175809" y="429785"/>
              <a:ext cx="11406960" cy="6360840"/>
            </p14:xfrm>
          </p:contentPart>
        </mc:Choice>
        <mc:Fallback xmlns="">
          <p:pic>
            <p:nvPicPr>
              <p:cNvPr id="212" name="Rukopis 2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5369" y="419345"/>
                <a:ext cx="11427840" cy="63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8" name="Rukopis 217"/>
              <p14:cNvContentPartPr/>
              <p14:nvPr/>
            </p14:nvContentPartPr>
            <p14:xfrm>
              <a:off x="7627809" y="3915665"/>
              <a:ext cx="4189320" cy="1559520"/>
            </p14:xfrm>
          </p:contentPart>
        </mc:Choice>
        <mc:Fallback xmlns="">
          <p:pic>
            <p:nvPicPr>
              <p:cNvPr id="218" name="Rukopis 21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617369" y="3905225"/>
                <a:ext cx="4210200" cy="158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5005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/>
              <p14:cNvContentPartPr/>
              <p14:nvPr/>
            </p14:nvContentPartPr>
            <p14:xfrm>
              <a:off x="1770249" y="1125305"/>
              <a:ext cx="504360" cy="985320"/>
            </p14:xfrm>
          </p:contentPart>
        </mc:Choice>
        <mc:Fallback xmlns="">
          <p:pic>
            <p:nvPicPr>
              <p:cNvPr id="15" name="Rukopis 1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59809" y="1114865"/>
                <a:ext cx="525240" cy="10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Rukopis 15"/>
              <p14:cNvContentPartPr/>
              <p14:nvPr/>
            </p14:nvContentPartPr>
            <p14:xfrm>
              <a:off x="1993089" y="1656305"/>
              <a:ext cx="605520" cy="806040"/>
            </p14:xfrm>
          </p:contentPart>
        </mc:Choice>
        <mc:Fallback xmlns="">
          <p:pic>
            <p:nvPicPr>
              <p:cNvPr id="16" name="Rukopis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82649" y="1645865"/>
                <a:ext cx="626400" cy="82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6" name="Rukopis 75"/>
              <p14:cNvContentPartPr/>
              <p14:nvPr/>
            </p14:nvContentPartPr>
            <p14:xfrm>
              <a:off x="2555769" y="1887425"/>
              <a:ext cx="93960" cy="82440"/>
            </p14:xfrm>
          </p:contentPart>
        </mc:Choice>
        <mc:Fallback xmlns="">
          <p:pic>
            <p:nvPicPr>
              <p:cNvPr id="76" name="Rukopis 7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45329" y="1876985"/>
                <a:ext cx="114840" cy="10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7" name="Rukopis 76"/>
              <p14:cNvContentPartPr/>
              <p14:nvPr/>
            </p14:nvContentPartPr>
            <p14:xfrm>
              <a:off x="2801649" y="1442105"/>
              <a:ext cx="293760" cy="723960"/>
            </p14:xfrm>
          </p:contentPart>
        </mc:Choice>
        <mc:Fallback xmlns="">
          <p:pic>
            <p:nvPicPr>
              <p:cNvPr id="77" name="Rukopis 7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91209" y="1431665"/>
                <a:ext cx="314640" cy="74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8" name="Rukopis 77"/>
              <p14:cNvContentPartPr/>
              <p14:nvPr/>
            </p14:nvContentPartPr>
            <p14:xfrm>
              <a:off x="2825409" y="2039705"/>
              <a:ext cx="340200" cy="12240"/>
            </p14:xfrm>
          </p:contentPart>
        </mc:Choice>
        <mc:Fallback xmlns="">
          <p:pic>
            <p:nvPicPr>
              <p:cNvPr id="78" name="Rukopis 7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14969" y="2029265"/>
                <a:ext cx="3610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7" name="Rukopis 116"/>
              <p14:cNvContentPartPr/>
              <p14:nvPr/>
            </p14:nvContentPartPr>
            <p14:xfrm>
              <a:off x="8182569" y="4417145"/>
              <a:ext cx="2945160" cy="225720"/>
            </p14:xfrm>
          </p:contentPart>
        </mc:Choice>
        <mc:Fallback xmlns="">
          <p:pic>
            <p:nvPicPr>
              <p:cNvPr id="117" name="Rukopis 11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172129" y="4406705"/>
                <a:ext cx="2966040" cy="2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18" name="Rukopis 217"/>
              <p14:cNvContentPartPr/>
              <p14:nvPr/>
            </p14:nvContentPartPr>
            <p14:xfrm>
              <a:off x="4641969" y="480545"/>
              <a:ext cx="4596120" cy="2286360"/>
            </p14:xfrm>
          </p:contentPart>
        </mc:Choice>
        <mc:Fallback xmlns="">
          <p:pic>
            <p:nvPicPr>
              <p:cNvPr id="218" name="Rukopis 2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31529" y="470105"/>
                <a:ext cx="4617000" cy="23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27" name="Rukopis 226"/>
              <p14:cNvContentPartPr/>
              <p14:nvPr/>
            </p14:nvContentPartPr>
            <p14:xfrm>
              <a:off x="199209" y="1512305"/>
              <a:ext cx="11711880" cy="5252400"/>
            </p14:xfrm>
          </p:contentPart>
        </mc:Choice>
        <mc:Fallback xmlns="">
          <p:pic>
            <p:nvPicPr>
              <p:cNvPr id="227" name="Rukopis 22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8769" y="1501865"/>
                <a:ext cx="11732760" cy="52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47" name="Rukopis 246"/>
              <p14:cNvContentPartPr/>
              <p14:nvPr/>
            </p14:nvContentPartPr>
            <p14:xfrm>
              <a:off x="8979969" y="2332745"/>
              <a:ext cx="2921760" cy="1360440"/>
            </p14:xfrm>
          </p:contentPart>
        </mc:Choice>
        <mc:Fallback xmlns="">
          <p:pic>
            <p:nvPicPr>
              <p:cNvPr id="247" name="Rukopis 24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969529" y="2322305"/>
                <a:ext cx="2942640" cy="138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910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Rukopis 2"/>
              <p14:cNvContentPartPr/>
              <p14:nvPr/>
            </p14:nvContentPartPr>
            <p14:xfrm>
              <a:off x="1266249" y="1371545"/>
              <a:ext cx="938880" cy="1231560"/>
            </p14:xfrm>
          </p:contentPart>
        </mc:Choice>
        <mc:Fallback xmlns="">
          <p:pic>
            <p:nvPicPr>
              <p:cNvPr id="3" name="Rukopis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5809" y="1361105"/>
                <a:ext cx="959760" cy="125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Rukopis 9"/>
              <p14:cNvContentPartPr/>
              <p14:nvPr/>
            </p14:nvContentPartPr>
            <p14:xfrm>
              <a:off x="2520489" y="1442105"/>
              <a:ext cx="1558800" cy="646200"/>
            </p14:xfrm>
          </p:contentPart>
        </mc:Choice>
        <mc:Fallback xmlns="">
          <p:pic>
            <p:nvPicPr>
              <p:cNvPr id="10" name="Rukopis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10049" y="1431665"/>
                <a:ext cx="1579680" cy="66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Rukopis 11"/>
              <p14:cNvContentPartPr/>
              <p14:nvPr/>
            </p14:nvContentPartPr>
            <p14:xfrm>
              <a:off x="2999649" y="973025"/>
              <a:ext cx="1280160" cy="434160"/>
            </p14:xfrm>
          </p:contentPart>
        </mc:Choice>
        <mc:Fallback xmlns="">
          <p:pic>
            <p:nvPicPr>
              <p:cNvPr id="12" name="Rukopis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89209" y="962585"/>
                <a:ext cx="1301040" cy="45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Rukopis 29"/>
              <p14:cNvContentPartPr/>
              <p14:nvPr/>
            </p14:nvContentPartPr>
            <p14:xfrm>
              <a:off x="928929" y="3411305"/>
              <a:ext cx="44280" cy="1137600"/>
            </p14:xfrm>
          </p:contentPart>
        </mc:Choice>
        <mc:Fallback xmlns="">
          <p:pic>
            <p:nvPicPr>
              <p:cNvPr id="30" name="Rukopis 2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8489" y="3400865"/>
                <a:ext cx="65160" cy="11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1" name="Rukopis 30"/>
              <p14:cNvContentPartPr/>
              <p14:nvPr/>
            </p14:nvContentPartPr>
            <p14:xfrm>
              <a:off x="600609" y="3998465"/>
              <a:ext cx="2584800" cy="154800"/>
            </p14:xfrm>
          </p:contentPart>
        </mc:Choice>
        <mc:Fallback xmlns="">
          <p:pic>
            <p:nvPicPr>
              <p:cNvPr id="31" name="Rukopis 3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0169" y="3988025"/>
                <a:ext cx="260568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1" name="Rukopis 50"/>
              <p14:cNvContentPartPr/>
              <p14:nvPr/>
            </p14:nvContentPartPr>
            <p14:xfrm>
              <a:off x="315489" y="1477025"/>
              <a:ext cx="5121360" cy="750960"/>
            </p14:xfrm>
          </p:contentPart>
        </mc:Choice>
        <mc:Fallback xmlns="">
          <p:pic>
            <p:nvPicPr>
              <p:cNvPr id="51" name="Rukopis 5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5049" y="1466585"/>
                <a:ext cx="5142240" cy="77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6" name="Rukopis 65"/>
              <p14:cNvContentPartPr/>
              <p14:nvPr/>
            </p14:nvContentPartPr>
            <p14:xfrm>
              <a:off x="4572129" y="2133665"/>
              <a:ext cx="702000" cy="36720"/>
            </p14:xfrm>
          </p:contentPart>
        </mc:Choice>
        <mc:Fallback xmlns="">
          <p:pic>
            <p:nvPicPr>
              <p:cNvPr id="66" name="Rukopis 6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61689" y="2123225"/>
                <a:ext cx="7228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7" name="Rukopis 86"/>
              <p14:cNvContentPartPr/>
              <p14:nvPr/>
            </p14:nvContentPartPr>
            <p14:xfrm>
              <a:off x="6889089" y="1547585"/>
              <a:ext cx="39600" cy="563040"/>
            </p14:xfrm>
          </p:contentPart>
        </mc:Choice>
        <mc:Fallback xmlns="">
          <p:pic>
            <p:nvPicPr>
              <p:cNvPr id="87" name="Rukopis 8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878649" y="1537145"/>
                <a:ext cx="60480" cy="58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9" name="Rukopis 88"/>
              <p14:cNvContentPartPr/>
              <p14:nvPr/>
            </p14:nvContentPartPr>
            <p14:xfrm>
              <a:off x="5626929" y="2159225"/>
              <a:ext cx="2509200" cy="93240"/>
            </p14:xfrm>
          </p:contentPart>
        </mc:Choice>
        <mc:Fallback xmlns="">
          <p:pic>
            <p:nvPicPr>
              <p:cNvPr id="89" name="Rukopis 8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16489" y="2148785"/>
                <a:ext cx="253008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91" name="Rukopis 90"/>
              <p14:cNvContentPartPr/>
              <p14:nvPr/>
            </p14:nvContentPartPr>
            <p14:xfrm>
              <a:off x="4255329" y="785465"/>
              <a:ext cx="2896200" cy="762480"/>
            </p14:xfrm>
          </p:contentPart>
        </mc:Choice>
        <mc:Fallback xmlns="">
          <p:pic>
            <p:nvPicPr>
              <p:cNvPr id="91" name="Rukopis 9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44889" y="775025"/>
                <a:ext cx="2917080" cy="78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93" name="Rukopis 92"/>
              <p14:cNvContentPartPr/>
              <p14:nvPr/>
            </p14:nvContentPartPr>
            <p14:xfrm>
              <a:off x="4900089" y="951425"/>
              <a:ext cx="598680" cy="33840"/>
            </p14:xfrm>
          </p:contentPart>
        </mc:Choice>
        <mc:Fallback xmlns="">
          <p:pic>
            <p:nvPicPr>
              <p:cNvPr id="93" name="Rukopis 9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89649" y="940985"/>
                <a:ext cx="61956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4" name="Rukopis 93"/>
              <p14:cNvContentPartPr/>
              <p14:nvPr/>
            </p14:nvContentPartPr>
            <p14:xfrm>
              <a:off x="5451249" y="949625"/>
              <a:ext cx="565560" cy="82440"/>
            </p14:xfrm>
          </p:contentPart>
        </mc:Choice>
        <mc:Fallback xmlns="">
          <p:pic>
            <p:nvPicPr>
              <p:cNvPr id="94" name="Rukopis 9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440809" y="939185"/>
                <a:ext cx="586440" cy="10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5" name="Rukopis 94"/>
              <p14:cNvContentPartPr/>
              <p14:nvPr/>
            </p14:nvContentPartPr>
            <p14:xfrm>
              <a:off x="4947249" y="1406825"/>
              <a:ext cx="445680" cy="360"/>
            </p14:xfrm>
          </p:contentPart>
        </mc:Choice>
        <mc:Fallback xmlns="">
          <p:pic>
            <p:nvPicPr>
              <p:cNvPr id="95" name="Rukopis 9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36809" y="1396385"/>
                <a:ext cx="46656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03" name="Rukopis 102"/>
              <p14:cNvContentPartPr/>
              <p14:nvPr/>
            </p14:nvContentPartPr>
            <p14:xfrm>
              <a:off x="5864529" y="3423185"/>
              <a:ext cx="1284840" cy="1043640"/>
            </p14:xfrm>
          </p:contentPart>
        </mc:Choice>
        <mc:Fallback xmlns="">
          <p:pic>
            <p:nvPicPr>
              <p:cNvPr id="103" name="Rukopis 10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54089" y="3412745"/>
                <a:ext cx="1305720" cy="10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06" name="Rukopis 105"/>
              <p14:cNvContentPartPr/>
              <p14:nvPr/>
            </p14:nvContentPartPr>
            <p14:xfrm>
              <a:off x="4067769" y="2098385"/>
              <a:ext cx="503640" cy="360"/>
            </p14:xfrm>
          </p:contentPart>
        </mc:Choice>
        <mc:Fallback xmlns="">
          <p:pic>
            <p:nvPicPr>
              <p:cNvPr id="106" name="Rukopis 10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057329" y="2087945"/>
                <a:ext cx="52452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07" name="Rukopis 106"/>
              <p14:cNvContentPartPr/>
              <p14:nvPr/>
            </p14:nvContentPartPr>
            <p14:xfrm>
              <a:off x="5275209" y="2173985"/>
              <a:ext cx="392400" cy="37080"/>
            </p14:xfrm>
          </p:contentPart>
        </mc:Choice>
        <mc:Fallback xmlns="">
          <p:pic>
            <p:nvPicPr>
              <p:cNvPr id="107" name="Rukopis 10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64769" y="2163545"/>
                <a:ext cx="41328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12" name="Rukopis 111"/>
              <p14:cNvContentPartPr/>
              <p14:nvPr/>
            </p14:nvContentPartPr>
            <p14:xfrm>
              <a:off x="1383249" y="3669425"/>
              <a:ext cx="360" cy="11880"/>
            </p14:xfrm>
          </p:contentPart>
        </mc:Choice>
        <mc:Fallback xmlns="">
          <p:pic>
            <p:nvPicPr>
              <p:cNvPr id="112" name="Rukopis 11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372809" y="3658985"/>
                <a:ext cx="2124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13" name="Rukopis 112"/>
              <p14:cNvContentPartPr/>
              <p14:nvPr/>
            </p14:nvContentPartPr>
            <p14:xfrm>
              <a:off x="2145369" y="3784625"/>
              <a:ext cx="363600" cy="271800"/>
            </p14:xfrm>
          </p:contentPart>
        </mc:Choice>
        <mc:Fallback xmlns="">
          <p:pic>
            <p:nvPicPr>
              <p:cNvPr id="113" name="Rukopis 11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134929" y="3774185"/>
                <a:ext cx="38448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14" name="Rukopis 113"/>
              <p14:cNvContentPartPr/>
              <p14:nvPr/>
            </p14:nvContentPartPr>
            <p14:xfrm>
              <a:off x="2321049" y="3751505"/>
              <a:ext cx="212400" cy="70560"/>
            </p14:xfrm>
          </p:contentPart>
        </mc:Choice>
        <mc:Fallback xmlns="">
          <p:pic>
            <p:nvPicPr>
              <p:cNvPr id="114" name="Rukopis 11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310609" y="3741065"/>
                <a:ext cx="23328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15" name="Rukopis 114"/>
              <p14:cNvContentPartPr/>
              <p14:nvPr/>
            </p14:nvContentPartPr>
            <p14:xfrm>
              <a:off x="2473689" y="3774905"/>
              <a:ext cx="762480" cy="142560"/>
            </p14:xfrm>
          </p:contentPart>
        </mc:Choice>
        <mc:Fallback xmlns="">
          <p:pic>
            <p:nvPicPr>
              <p:cNvPr id="115" name="Rukopis 11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463249" y="3764465"/>
                <a:ext cx="783360" cy="1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16" name="Rukopis 115"/>
              <p14:cNvContentPartPr/>
              <p14:nvPr/>
            </p14:nvContentPartPr>
            <p14:xfrm>
              <a:off x="3141849" y="3844385"/>
              <a:ext cx="563040" cy="282600"/>
            </p14:xfrm>
          </p:contentPart>
        </mc:Choice>
        <mc:Fallback xmlns="">
          <p:pic>
            <p:nvPicPr>
              <p:cNvPr id="116" name="Rukopis 11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131409" y="3833945"/>
                <a:ext cx="58392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20" name="Rukopis 119"/>
              <p14:cNvContentPartPr/>
              <p14:nvPr/>
            </p14:nvContentPartPr>
            <p14:xfrm>
              <a:off x="7022289" y="3727385"/>
              <a:ext cx="1728720" cy="200160"/>
            </p14:xfrm>
          </p:contentPart>
        </mc:Choice>
        <mc:Fallback xmlns="">
          <p:pic>
            <p:nvPicPr>
              <p:cNvPr id="120" name="Rukopis 119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011849" y="3716945"/>
                <a:ext cx="174960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23" name="Rukopis 122"/>
              <p14:cNvContentPartPr/>
              <p14:nvPr/>
            </p14:nvContentPartPr>
            <p14:xfrm>
              <a:off x="6494529" y="4513265"/>
              <a:ext cx="82440" cy="598320"/>
            </p14:xfrm>
          </p:contentPart>
        </mc:Choice>
        <mc:Fallback xmlns="">
          <p:pic>
            <p:nvPicPr>
              <p:cNvPr id="123" name="Rukopis 122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484089" y="4502825"/>
                <a:ext cx="103320" cy="6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25" name="Rukopis 124"/>
              <p14:cNvContentPartPr/>
              <p14:nvPr/>
            </p14:nvContentPartPr>
            <p14:xfrm>
              <a:off x="5134449" y="1605905"/>
              <a:ext cx="49680" cy="517680"/>
            </p14:xfrm>
          </p:contentPart>
        </mc:Choice>
        <mc:Fallback xmlns="">
          <p:pic>
            <p:nvPicPr>
              <p:cNvPr id="125" name="Rukopis 124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124009" y="1595465"/>
                <a:ext cx="7056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26" name="Rukopis 125"/>
              <p14:cNvContentPartPr/>
              <p14:nvPr/>
            </p14:nvContentPartPr>
            <p14:xfrm>
              <a:off x="914529" y="3688865"/>
              <a:ext cx="515880" cy="309240"/>
            </p14:xfrm>
          </p:contentPart>
        </mc:Choice>
        <mc:Fallback xmlns="">
          <p:pic>
            <p:nvPicPr>
              <p:cNvPr id="126" name="Rukopis 125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04089" y="3678425"/>
                <a:ext cx="536760" cy="3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27" name="Rukopis 126"/>
              <p14:cNvContentPartPr/>
              <p14:nvPr/>
            </p14:nvContentPartPr>
            <p14:xfrm>
              <a:off x="1406649" y="3692825"/>
              <a:ext cx="785880" cy="199440"/>
            </p14:xfrm>
          </p:contentPart>
        </mc:Choice>
        <mc:Fallback xmlns="">
          <p:pic>
            <p:nvPicPr>
              <p:cNvPr id="127" name="Rukopis 126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396209" y="3682385"/>
                <a:ext cx="80676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28" name="Rukopis 127"/>
              <p14:cNvContentPartPr/>
              <p14:nvPr/>
            </p14:nvContentPartPr>
            <p14:xfrm>
              <a:off x="4982169" y="5514425"/>
              <a:ext cx="4490280" cy="476280"/>
            </p14:xfrm>
          </p:contentPart>
        </mc:Choice>
        <mc:Fallback xmlns="">
          <p:pic>
            <p:nvPicPr>
              <p:cNvPr id="128" name="Rukopis 127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971729" y="5503985"/>
                <a:ext cx="4511160" cy="49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45" name="Rukopis 144"/>
              <p14:cNvContentPartPr/>
              <p14:nvPr/>
            </p14:nvContentPartPr>
            <p14:xfrm>
              <a:off x="8675049" y="2297825"/>
              <a:ext cx="1668960" cy="539640"/>
            </p14:xfrm>
          </p:contentPart>
        </mc:Choice>
        <mc:Fallback xmlns="">
          <p:pic>
            <p:nvPicPr>
              <p:cNvPr id="145" name="Rukopis 144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664609" y="2287385"/>
                <a:ext cx="1689840" cy="5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48" name="Rukopis 147"/>
              <p14:cNvContentPartPr/>
              <p14:nvPr/>
            </p14:nvContentPartPr>
            <p14:xfrm>
              <a:off x="6928329" y="902825"/>
              <a:ext cx="996840" cy="42840"/>
            </p14:xfrm>
          </p:contentPart>
        </mc:Choice>
        <mc:Fallback xmlns="">
          <p:pic>
            <p:nvPicPr>
              <p:cNvPr id="148" name="Rukopis 147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917889" y="892385"/>
                <a:ext cx="1017720" cy="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49" name="Rukopis 148"/>
              <p14:cNvContentPartPr/>
              <p14:nvPr/>
            </p14:nvContentPartPr>
            <p14:xfrm>
              <a:off x="8006889" y="902825"/>
              <a:ext cx="234720" cy="375480"/>
            </p14:xfrm>
          </p:contentPart>
        </mc:Choice>
        <mc:Fallback xmlns="">
          <p:pic>
            <p:nvPicPr>
              <p:cNvPr id="149" name="Rukopis 148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996449" y="892385"/>
                <a:ext cx="255600" cy="3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70" name="Rukopis 169"/>
              <p14:cNvContentPartPr/>
              <p14:nvPr/>
            </p14:nvContentPartPr>
            <p14:xfrm>
              <a:off x="4818009" y="3962465"/>
              <a:ext cx="305280" cy="211320"/>
            </p14:xfrm>
          </p:contentPart>
        </mc:Choice>
        <mc:Fallback xmlns="">
          <p:pic>
            <p:nvPicPr>
              <p:cNvPr id="170" name="Rukopis 169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807569" y="3952025"/>
                <a:ext cx="32616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72" name="Rukopis 171"/>
              <p14:cNvContentPartPr/>
              <p14:nvPr/>
            </p14:nvContentPartPr>
            <p14:xfrm>
              <a:off x="6963609" y="3294305"/>
              <a:ext cx="1771560" cy="2438640"/>
            </p14:xfrm>
          </p:contentPart>
        </mc:Choice>
        <mc:Fallback xmlns="">
          <p:pic>
            <p:nvPicPr>
              <p:cNvPr id="172" name="Rukopis 171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953169" y="3283865"/>
                <a:ext cx="1792440" cy="245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86" name="Rukopis 185"/>
              <p14:cNvContentPartPr/>
              <p14:nvPr/>
            </p14:nvContentPartPr>
            <p14:xfrm>
              <a:off x="8803929" y="3704345"/>
              <a:ext cx="2907720" cy="1852920"/>
            </p14:xfrm>
          </p:contentPart>
        </mc:Choice>
        <mc:Fallback xmlns="">
          <p:pic>
            <p:nvPicPr>
              <p:cNvPr id="186" name="Rukopis 185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8793489" y="3693905"/>
                <a:ext cx="2928600" cy="18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219" name="Rukopis 218"/>
              <p14:cNvContentPartPr/>
              <p14:nvPr/>
            </p14:nvContentPartPr>
            <p14:xfrm>
              <a:off x="4536849" y="3610745"/>
              <a:ext cx="35640" cy="270000"/>
            </p14:xfrm>
          </p:contentPart>
        </mc:Choice>
        <mc:Fallback xmlns="">
          <p:pic>
            <p:nvPicPr>
              <p:cNvPr id="219" name="Rukopis 218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526409" y="3600305"/>
                <a:ext cx="5652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221" name="Rukopis 220"/>
              <p14:cNvContentPartPr/>
              <p14:nvPr/>
            </p14:nvContentPartPr>
            <p14:xfrm>
              <a:off x="4442889" y="3738905"/>
              <a:ext cx="199800" cy="24480"/>
            </p14:xfrm>
          </p:contentPart>
        </mc:Choice>
        <mc:Fallback xmlns="">
          <p:pic>
            <p:nvPicPr>
              <p:cNvPr id="221" name="Rukopis 220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432449" y="3728465"/>
                <a:ext cx="22068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222" name="Rukopis 221"/>
              <p14:cNvContentPartPr/>
              <p14:nvPr/>
            </p14:nvContentPartPr>
            <p14:xfrm>
              <a:off x="5099529" y="3912785"/>
              <a:ext cx="750600" cy="120240"/>
            </p14:xfrm>
          </p:contentPart>
        </mc:Choice>
        <mc:Fallback xmlns="">
          <p:pic>
            <p:nvPicPr>
              <p:cNvPr id="222" name="Rukopis 221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089089" y="3902345"/>
                <a:ext cx="771480" cy="1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223" name="Rukopis 222"/>
              <p14:cNvContentPartPr/>
              <p14:nvPr/>
            </p14:nvContentPartPr>
            <p14:xfrm>
              <a:off x="5883249" y="4302305"/>
              <a:ext cx="107640" cy="141120"/>
            </p14:xfrm>
          </p:contentPart>
        </mc:Choice>
        <mc:Fallback xmlns="">
          <p:pic>
            <p:nvPicPr>
              <p:cNvPr id="223" name="Rukopis 222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5872809" y="4291865"/>
                <a:ext cx="12852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224" name="Rukopis 223"/>
              <p14:cNvContentPartPr/>
              <p14:nvPr/>
            </p14:nvContentPartPr>
            <p14:xfrm>
              <a:off x="6658689" y="4958945"/>
              <a:ext cx="609840" cy="152640"/>
            </p14:xfrm>
          </p:contentPart>
        </mc:Choice>
        <mc:Fallback xmlns="">
          <p:pic>
            <p:nvPicPr>
              <p:cNvPr id="224" name="Rukopis 223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648249" y="4948505"/>
                <a:ext cx="63072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225" name="Rukopis 224"/>
              <p14:cNvContentPartPr/>
              <p14:nvPr/>
            </p14:nvContentPartPr>
            <p14:xfrm>
              <a:off x="6646809" y="5087825"/>
              <a:ext cx="360" cy="23760"/>
            </p14:xfrm>
          </p:contentPart>
        </mc:Choice>
        <mc:Fallback xmlns="">
          <p:pic>
            <p:nvPicPr>
              <p:cNvPr id="225" name="Rukopis 224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636369" y="5077385"/>
                <a:ext cx="21240" cy="4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842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057789" y="2895021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3949992" y="4725274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3949992" y="2385484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531616" y="3229328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Obdélník 9"/>
          <p:cNvSpPr/>
          <p:nvPr/>
        </p:nvSpPr>
        <p:spPr>
          <a:xfrm>
            <a:off x="414312" y="6034892"/>
            <a:ext cx="4340352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Ovál 21"/>
          <p:cNvSpPr/>
          <p:nvPr/>
        </p:nvSpPr>
        <p:spPr>
          <a:xfrm>
            <a:off x="9799965" y="2821869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>
            <a:off x="10692168" y="4652122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0692168" y="2312332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29" idx="3"/>
          </p:cNvCxnSpPr>
          <p:nvPr/>
        </p:nvCxnSpPr>
        <p:spPr>
          <a:xfrm>
            <a:off x="8890596" y="2307389"/>
            <a:ext cx="1801572" cy="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Obdélník 26"/>
          <p:cNvSpPr/>
          <p:nvPr/>
        </p:nvSpPr>
        <p:spPr>
          <a:xfrm>
            <a:off x="7156488" y="5961740"/>
            <a:ext cx="4340352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8538051" y="996823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8744292" y="996823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/>
          <p:nvPr/>
        </p:nvCxnSpPr>
        <p:spPr>
          <a:xfrm flipV="1">
            <a:off x="7568023" y="2300326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568023" y="2314452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371262" y="3840856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754664" y="2853629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9980660" y="3274216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8035024" y="3903905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Co můžeme říct o náboji na kondenzátoru v případě A? Když přiblížíme desky k sobě (případ B) co udělá elektroskop?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133856" y="13167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7834923" y="119825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41" name="Obrázek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915" y="5787982"/>
            <a:ext cx="1505843" cy="493819"/>
          </a:xfrm>
          <a:prstGeom prst="rect">
            <a:avLst/>
          </a:prstGeom>
        </p:spPr>
      </p:pic>
      <p:sp>
        <p:nvSpPr>
          <p:cNvPr id="42" name="Obdélník 41"/>
          <p:cNvSpPr/>
          <p:nvPr/>
        </p:nvSpPr>
        <p:spPr>
          <a:xfrm>
            <a:off x="3057789" y="5946772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9799965" y="585970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8" name="Rukopis 47"/>
              <p14:cNvContentPartPr/>
              <p14:nvPr/>
            </p14:nvContentPartPr>
            <p14:xfrm>
              <a:off x="3581409" y="902825"/>
              <a:ext cx="2585160" cy="1301400"/>
            </p14:xfrm>
          </p:contentPart>
        </mc:Choice>
        <mc:Fallback xmlns="">
          <p:pic>
            <p:nvPicPr>
              <p:cNvPr id="48" name="Rukopis 4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70969" y="892385"/>
                <a:ext cx="2606040" cy="1322280"/>
              </a:xfrm>
              <a:prstGeom prst="rect">
                <a:avLst/>
              </a:prstGeom>
            </p:spPr>
          </p:pic>
        </mc:Fallback>
      </mc:AlternateContent>
      <p:sp>
        <p:nvSpPr>
          <p:cNvPr id="58" name="Obdélník 57"/>
          <p:cNvSpPr/>
          <p:nvPr/>
        </p:nvSpPr>
        <p:spPr>
          <a:xfrm>
            <a:off x="3721392" y="2751510"/>
            <a:ext cx="457200" cy="2981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10489399" y="2718855"/>
            <a:ext cx="457200" cy="2981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4" name="Rukopis 63"/>
              <p14:cNvContentPartPr/>
              <p14:nvPr/>
            </p14:nvContentPartPr>
            <p14:xfrm>
              <a:off x="9549489" y="832265"/>
              <a:ext cx="1683720" cy="469440"/>
            </p14:xfrm>
          </p:contentPart>
        </mc:Choice>
        <mc:Fallback xmlns="">
          <p:pic>
            <p:nvPicPr>
              <p:cNvPr id="64" name="Rukopis 6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39049" y="821825"/>
                <a:ext cx="1704600" cy="49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377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057789" y="2895021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3949992" y="4725274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3949992" y="2385484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531616" y="3229328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Obdélník 9"/>
          <p:cNvSpPr/>
          <p:nvPr/>
        </p:nvSpPr>
        <p:spPr>
          <a:xfrm>
            <a:off x="414312" y="6034892"/>
            <a:ext cx="4340352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Ovál 21"/>
          <p:cNvSpPr/>
          <p:nvPr/>
        </p:nvSpPr>
        <p:spPr>
          <a:xfrm>
            <a:off x="9799965" y="2821869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>
            <a:off x="10692168" y="4652122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0692168" y="2312332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9643872" y="2307390"/>
            <a:ext cx="1048296" cy="706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Obdélník 26"/>
          <p:cNvSpPr/>
          <p:nvPr/>
        </p:nvSpPr>
        <p:spPr>
          <a:xfrm>
            <a:off x="7156488" y="5961740"/>
            <a:ext cx="4340352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8245144" y="1029978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9475811" y="1015259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/>
          <p:nvPr/>
        </p:nvCxnSpPr>
        <p:spPr>
          <a:xfrm flipV="1">
            <a:off x="7238623" y="2300326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238623" y="2325825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371262" y="3840856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754664" y="2853629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9980660" y="3274216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8035024" y="3903905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Když desky oddálíme (případ B) co udělá elektroskop?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133856" y="13167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7834923" y="119825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915" y="5948878"/>
            <a:ext cx="150584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364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84017" y="2924199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>
            <a:stCxn id="4" idx="4"/>
          </p:cNvCxnSpPr>
          <p:nvPr/>
        </p:nvCxnSpPr>
        <p:spPr>
          <a:xfrm>
            <a:off x="3984721" y="4113984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3984720" y="2387604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371262" y="3840856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358394" y="3572149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ampérmetr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-20060"/>
            <a:ext cx="7498026" cy="116385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Když budeme desky oddalovat  konstantní rychlostí v  (případ B) co udělá ampérmetr? 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133856" y="13167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>
            <a:off x="3984719" y="3274216"/>
            <a:ext cx="1" cy="416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1821372" y="5408701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/>
          <p:cNvCxnSpPr/>
          <p:nvPr/>
        </p:nvCxnSpPr>
        <p:spPr>
          <a:xfrm flipV="1">
            <a:off x="832754" y="6003594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047446" y="5982627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TextovéPole 44"/>
          <p:cNvSpPr txBox="1"/>
          <p:nvPr/>
        </p:nvSpPr>
        <p:spPr>
          <a:xfrm>
            <a:off x="1775980" y="5797961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 napětí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284436" y="2291508"/>
            <a:ext cx="19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Kladná svorka ampérmetru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3635407" y="2801024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193119" y="3044776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409045" y="5413393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</a:t>
            </a:r>
            <a:endParaRPr lang="cs-CZ" sz="3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3014580" y="5341024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</a:t>
            </a:r>
            <a:endParaRPr lang="cs-CZ" sz="3600" dirty="0"/>
          </a:p>
        </p:txBody>
      </p:sp>
      <p:sp>
        <p:nvSpPr>
          <p:cNvPr id="55" name="Ovál 54"/>
          <p:cNvSpPr/>
          <p:nvPr/>
        </p:nvSpPr>
        <p:spPr>
          <a:xfrm>
            <a:off x="9525044" y="2893026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>
            <a:stCxn id="55" idx="4"/>
          </p:cNvCxnSpPr>
          <p:nvPr/>
        </p:nvCxnSpPr>
        <p:spPr>
          <a:xfrm>
            <a:off x="10125748" y="4082811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>
            <a:endCxn id="55" idx="0"/>
          </p:cNvCxnSpPr>
          <p:nvPr/>
        </p:nvCxnSpPr>
        <p:spPr>
          <a:xfrm>
            <a:off x="10125747" y="2356431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9053233" y="2349369"/>
            <a:ext cx="1037786" cy="706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Obdélník 58"/>
          <p:cNvSpPr/>
          <p:nvPr/>
        </p:nvSpPr>
        <p:spPr>
          <a:xfrm>
            <a:off x="7936902" y="1038802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906846" y="1031739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60"/>
          <p:cNvCxnSpPr/>
          <p:nvPr/>
        </p:nvCxnSpPr>
        <p:spPr>
          <a:xfrm flipV="1">
            <a:off x="6966874" y="2342305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6966874" y="2356431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3" name="TextovéPole 62"/>
          <p:cNvSpPr txBox="1"/>
          <p:nvPr/>
        </p:nvSpPr>
        <p:spPr>
          <a:xfrm>
            <a:off x="7512289" y="3809683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9499421" y="3540976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ampérmetr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274883" y="128556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66" name="Přímá spojnice 65"/>
          <p:cNvCxnSpPr/>
          <p:nvPr/>
        </p:nvCxnSpPr>
        <p:spPr>
          <a:xfrm>
            <a:off x="10125746" y="3243043"/>
            <a:ext cx="1" cy="416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7962399" y="5377528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nice 67"/>
          <p:cNvCxnSpPr/>
          <p:nvPr/>
        </p:nvCxnSpPr>
        <p:spPr>
          <a:xfrm flipV="1">
            <a:off x="6973781" y="5972421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9188473" y="5951454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TextovéPole 69"/>
          <p:cNvSpPr txBox="1"/>
          <p:nvPr/>
        </p:nvSpPr>
        <p:spPr>
          <a:xfrm>
            <a:off x="7917007" y="5766788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 napětí</a:t>
            </a:r>
            <a:endParaRPr lang="cs-CZ" dirty="0"/>
          </a:p>
        </p:txBody>
      </p:sp>
      <p:sp>
        <p:nvSpPr>
          <p:cNvPr id="72" name="Obdélník 71"/>
          <p:cNvSpPr/>
          <p:nvPr/>
        </p:nvSpPr>
        <p:spPr>
          <a:xfrm>
            <a:off x="9776434" y="2769851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10334146" y="3013603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7550072" y="538222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</a:t>
            </a:r>
            <a:endParaRPr lang="cs-CZ" sz="3600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9155607" y="5309851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</a:t>
            </a:r>
            <a:endParaRPr lang="cs-CZ" sz="3600" dirty="0"/>
          </a:p>
        </p:txBody>
      </p:sp>
      <p:sp>
        <p:nvSpPr>
          <p:cNvPr id="80" name="Obdélník 79"/>
          <p:cNvSpPr/>
          <p:nvPr/>
        </p:nvSpPr>
        <p:spPr>
          <a:xfrm>
            <a:off x="3992083" y="4007438"/>
            <a:ext cx="332142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3962992" y="2369270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10151371" y="2361011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8371375" y="299595"/>
            <a:ext cx="1420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polypropylén</a:t>
            </a:r>
            <a:endParaRPr lang="cs-CZ" dirty="0"/>
          </a:p>
        </p:txBody>
      </p:sp>
      <p:sp>
        <p:nvSpPr>
          <p:cNvPr id="77" name="Obdélník 76"/>
          <p:cNvSpPr/>
          <p:nvPr/>
        </p:nvSpPr>
        <p:spPr>
          <a:xfrm>
            <a:off x="3416630" y="3076480"/>
            <a:ext cx="332142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9570469" y="3088347"/>
            <a:ext cx="332142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10168075" y="3938097"/>
            <a:ext cx="332142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6" name="Obdélník 85"/>
          <p:cNvSpPr/>
          <p:nvPr/>
        </p:nvSpPr>
        <p:spPr>
          <a:xfrm>
            <a:off x="10192247" y="3955378"/>
            <a:ext cx="332142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Rukopis 8"/>
              <p14:cNvContentPartPr/>
              <p14:nvPr/>
            </p14:nvContentPartPr>
            <p14:xfrm>
              <a:off x="1523844" y="1995084"/>
              <a:ext cx="102240" cy="360"/>
            </p14:xfrm>
          </p:contentPart>
        </mc:Choice>
        <mc:Fallback xmlns="">
          <p:pic>
            <p:nvPicPr>
              <p:cNvPr id="9" name="Rukopis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8724" y="1979964"/>
                <a:ext cx="13248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Rukopis 9"/>
              <p14:cNvContentPartPr/>
              <p14:nvPr/>
            </p14:nvContentPartPr>
            <p14:xfrm>
              <a:off x="1579284" y="1914804"/>
              <a:ext cx="9720" cy="136080"/>
            </p14:xfrm>
          </p:contentPart>
        </mc:Choice>
        <mc:Fallback xmlns="">
          <p:pic>
            <p:nvPicPr>
              <p:cNvPr id="10" name="Rukopis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4164" y="1899684"/>
                <a:ext cx="3996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Rukopis 14"/>
              <p14:cNvContentPartPr/>
              <p14:nvPr/>
            </p14:nvContentPartPr>
            <p14:xfrm>
              <a:off x="2677284" y="1172844"/>
              <a:ext cx="320400" cy="305280"/>
            </p14:xfrm>
          </p:contentPart>
        </mc:Choice>
        <mc:Fallback xmlns="">
          <p:pic>
            <p:nvPicPr>
              <p:cNvPr id="15" name="Rukopis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62164" y="1157724"/>
                <a:ext cx="350640" cy="33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Rukopis 18"/>
              <p14:cNvContentPartPr/>
              <p14:nvPr/>
            </p14:nvContentPartPr>
            <p14:xfrm>
              <a:off x="9291924" y="979164"/>
              <a:ext cx="317160" cy="240480"/>
            </p14:xfrm>
          </p:contentPart>
        </mc:Choice>
        <mc:Fallback xmlns="">
          <p:pic>
            <p:nvPicPr>
              <p:cNvPr id="19" name="Rukopis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76804" y="964044"/>
                <a:ext cx="347400" cy="2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5" name="Rukopis 24"/>
              <p14:cNvContentPartPr/>
              <p14:nvPr/>
            </p14:nvContentPartPr>
            <p14:xfrm>
              <a:off x="2576844" y="1995084"/>
              <a:ext cx="138960" cy="28080"/>
            </p14:xfrm>
          </p:contentPart>
        </mc:Choice>
        <mc:Fallback xmlns="">
          <p:pic>
            <p:nvPicPr>
              <p:cNvPr id="25" name="Rukopis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561724" y="1979964"/>
                <a:ext cx="16920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Rukopis 29"/>
              <p14:cNvContentPartPr/>
              <p14:nvPr/>
            </p14:nvContentPartPr>
            <p14:xfrm>
              <a:off x="7712244" y="1958004"/>
              <a:ext cx="1515240" cy="120600"/>
            </p14:xfrm>
          </p:contentPart>
        </mc:Choice>
        <mc:Fallback xmlns="">
          <p:pic>
            <p:nvPicPr>
              <p:cNvPr id="30" name="Rukopis 2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697124" y="1942884"/>
                <a:ext cx="154548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6" name="Rukopis 35"/>
              <p14:cNvContentPartPr/>
              <p14:nvPr/>
            </p14:nvContentPartPr>
            <p14:xfrm>
              <a:off x="1579284" y="4064004"/>
              <a:ext cx="1607760" cy="527760"/>
            </p14:xfrm>
          </p:contentPart>
        </mc:Choice>
        <mc:Fallback xmlns="">
          <p:pic>
            <p:nvPicPr>
              <p:cNvPr id="36" name="Rukopis 3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568844" y="4053564"/>
                <a:ext cx="1628640" cy="54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2" name="Rukopis 91"/>
              <p14:cNvContentPartPr/>
              <p14:nvPr/>
            </p14:nvContentPartPr>
            <p14:xfrm>
              <a:off x="1447884" y="3140244"/>
              <a:ext cx="135720" cy="228240"/>
            </p14:xfrm>
          </p:contentPart>
        </mc:Choice>
        <mc:Fallback xmlns="">
          <p:pic>
            <p:nvPicPr>
              <p:cNvPr id="92" name="Rukopis 9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37444" y="3129804"/>
                <a:ext cx="15660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3" name="Rukopis 92"/>
              <p14:cNvContentPartPr/>
              <p14:nvPr/>
            </p14:nvContentPartPr>
            <p14:xfrm>
              <a:off x="1089684" y="3214404"/>
              <a:ext cx="684000" cy="1514880"/>
            </p14:xfrm>
          </p:contentPart>
        </mc:Choice>
        <mc:Fallback xmlns="">
          <p:pic>
            <p:nvPicPr>
              <p:cNvPr id="93" name="Rukopis 9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79244" y="3203964"/>
                <a:ext cx="704880" cy="15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97" name="Rukopis 96"/>
              <p14:cNvContentPartPr/>
              <p14:nvPr/>
            </p14:nvContentPartPr>
            <p14:xfrm>
              <a:off x="4017924" y="3269844"/>
              <a:ext cx="194040" cy="397440"/>
            </p14:xfrm>
          </p:contentPart>
        </mc:Choice>
        <mc:Fallback xmlns="">
          <p:pic>
            <p:nvPicPr>
              <p:cNvPr id="97" name="Rukopis 9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007484" y="3259404"/>
                <a:ext cx="214920" cy="41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04" name="Rukopis 103"/>
              <p14:cNvContentPartPr/>
              <p14:nvPr/>
            </p14:nvContentPartPr>
            <p14:xfrm>
              <a:off x="9855324" y="3177324"/>
              <a:ext cx="249480" cy="398160"/>
            </p14:xfrm>
          </p:contentPart>
        </mc:Choice>
        <mc:Fallback xmlns="">
          <p:pic>
            <p:nvPicPr>
              <p:cNvPr id="104" name="Rukopis 10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40204" y="3166884"/>
                <a:ext cx="275040" cy="42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8167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84017" y="2924199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>
            <a:stCxn id="4" idx="4"/>
          </p:cNvCxnSpPr>
          <p:nvPr/>
        </p:nvCxnSpPr>
        <p:spPr>
          <a:xfrm>
            <a:off x="3984721" y="4113984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3984720" y="2387604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371262" y="3840856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358394" y="3572149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ampérmetr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-20060"/>
            <a:ext cx="7274883" cy="116385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Když budeme mezi desky zasouvat polypropylénovou desku  konstantní rychlostí v  (případ B) co udělá ampérmetr? 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133856" y="13167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>
            <a:off x="3984719" y="3274216"/>
            <a:ext cx="1" cy="416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1821372" y="5408701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/>
          <p:cNvCxnSpPr/>
          <p:nvPr/>
        </p:nvCxnSpPr>
        <p:spPr>
          <a:xfrm flipV="1">
            <a:off x="832754" y="6003594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047446" y="5982627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TextovéPole 44"/>
          <p:cNvSpPr txBox="1"/>
          <p:nvPr/>
        </p:nvSpPr>
        <p:spPr>
          <a:xfrm>
            <a:off x="1775980" y="5797961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 napětí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284436" y="2291508"/>
            <a:ext cx="19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Kladná svorka ampérmetru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3635407" y="2801024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193119" y="3044776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358227" y="3062633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409045" y="5413393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</a:t>
            </a:r>
            <a:endParaRPr lang="cs-CZ" sz="3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3014580" y="5341024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</a:t>
            </a:r>
            <a:endParaRPr lang="cs-CZ" sz="3600" dirty="0"/>
          </a:p>
        </p:txBody>
      </p:sp>
      <p:sp>
        <p:nvSpPr>
          <p:cNvPr id="55" name="Ovál 54"/>
          <p:cNvSpPr/>
          <p:nvPr/>
        </p:nvSpPr>
        <p:spPr>
          <a:xfrm>
            <a:off x="9525044" y="2893026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>
            <a:stCxn id="55" idx="4"/>
          </p:cNvCxnSpPr>
          <p:nvPr/>
        </p:nvCxnSpPr>
        <p:spPr>
          <a:xfrm>
            <a:off x="10125748" y="4082811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>
            <a:endCxn id="55" idx="0"/>
          </p:cNvCxnSpPr>
          <p:nvPr/>
        </p:nvCxnSpPr>
        <p:spPr>
          <a:xfrm>
            <a:off x="10125747" y="2356431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60" idx="3"/>
          </p:cNvCxnSpPr>
          <p:nvPr/>
        </p:nvCxnSpPr>
        <p:spPr>
          <a:xfrm>
            <a:off x="8584687" y="2349368"/>
            <a:ext cx="1506332" cy="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Obdélník 58"/>
          <p:cNvSpPr/>
          <p:nvPr/>
        </p:nvSpPr>
        <p:spPr>
          <a:xfrm>
            <a:off x="7936902" y="1038802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438383" y="1038802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60"/>
          <p:cNvCxnSpPr/>
          <p:nvPr/>
        </p:nvCxnSpPr>
        <p:spPr>
          <a:xfrm flipV="1">
            <a:off x="6966874" y="2342305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6966874" y="2356431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3" name="TextovéPole 62"/>
          <p:cNvSpPr txBox="1"/>
          <p:nvPr/>
        </p:nvSpPr>
        <p:spPr>
          <a:xfrm>
            <a:off x="7512289" y="3809683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9499421" y="3540976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ampérmetr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274883" y="128556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66" name="Přímá spojnice 65"/>
          <p:cNvCxnSpPr/>
          <p:nvPr/>
        </p:nvCxnSpPr>
        <p:spPr>
          <a:xfrm>
            <a:off x="10125746" y="3243043"/>
            <a:ext cx="1" cy="416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7962399" y="5377528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nice 67"/>
          <p:cNvCxnSpPr/>
          <p:nvPr/>
        </p:nvCxnSpPr>
        <p:spPr>
          <a:xfrm flipV="1">
            <a:off x="6973781" y="5972421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9188473" y="5951454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TextovéPole 69"/>
          <p:cNvSpPr txBox="1"/>
          <p:nvPr/>
        </p:nvSpPr>
        <p:spPr>
          <a:xfrm>
            <a:off x="7917007" y="5766788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 napětí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8659590" y="1580379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72" name="Obdélník 71"/>
          <p:cNvSpPr/>
          <p:nvPr/>
        </p:nvSpPr>
        <p:spPr>
          <a:xfrm>
            <a:off x="9776434" y="2769851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10334146" y="3013603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9499254" y="3031460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7550072" y="538222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</a:t>
            </a:r>
            <a:endParaRPr lang="cs-CZ" sz="3600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9155607" y="5309851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</a:t>
            </a:r>
            <a:endParaRPr lang="cs-CZ" sz="3600" dirty="0"/>
          </a:p>
        </p:txBody>
      </p:sp>
      <p:sp>
        <p:nvSpPr>
          <p:cNvPr id="79" name="Obdélník 78"/>
          <p:cNvSpPr/>
          <p:nvPr/>
        </p:nvSpPr>
        <p:spPr>
          <a:xfrm>
            <a:off x="8199461" y="34769"/>
            <a:ext cx="146304" cy="26211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bdélník 79"/>
          <p:cNvSpPr/>
          <p:nvPr/>
        </p:nvSpPr>
        <p:spPr>
          <a:xfrm>
            <a:off x="3948000" y="4007438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3962992" y="2369270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10122120" y="4034175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10151371" y="2361011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8371375" y="299595"/>
            <a:ext cx="1420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polypropylén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8" name="Rukopis 87"/>
              <p14:cNvContentPartPr/>
              <p14:nvPr/>
            </p14:nvContentPartPr>
            <p14:xfrm>
              <a:off x="10021284" y="765324"/>
              <a:ext cx="1305720" cy="728280"/>
            </p14:xfrm>
          </p:contentPart>
        </mc:Choice>
        <mc:Fallback xmlns="">
          <p:pic>
            <p:nvPicPr>
              <p:cNvPr id="88" name="Rukopis 8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10844" y="754884"/>
                <a:ext cx="1326600" cy="74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1" name="Rukopis 90"/>
              <p14:cNvContentPartPr/>
              <p14:nvPr/>
            </p14:nvContentPartPr>
            <p14:xfrm>
              <a:off x="10797444" y="1106964"/>
              <a:ext cx="554400" cy="20520"/>
            </p14:xfrm>
          </p:contentPart>
        </mc:Choice>
        <mc:Fallback xmlns="">
          <p:pic>
            <p:nvPicPr>
              <p:cNvPr id="91" name="Rukopis 9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87004" y="1096524"/>
                <a:ext cx="57528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8" name="Rukopis 97"/>
              <p14:cNvContentPartPr/>
              <p14:nvPr/>
            </p14:nvContentPartPr>
            <p14:xfrm>
              <a:off x="10113804" y="3232764"/>
              <a:ext cx="268200" cy="397440"/>
            </p14:xfrm>
          </p:contentPart>
        </mc:Choice>
        <mc:Fallback xmlns="">
          <p:pic>
            <p:nvPicPr>
              <p:cNvPr id="98" name="Rukopis 9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98684" y="3217644"/>
                <a:ext cx="29844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1" name="Rukopis 100"/>
              <p14:cNvContentPartPr/>
              <p14:nvPr/>
            </p14:nvContentPartPr>
            <p14:xfrm>
              <a:off x="3500604" y="3445164"/>
              <a:ext cx="120240" cy="9720"/>
            </p14:xfrm>
          </p:contentPart>
        </mc:Choice>
        <mc:Fallback xmlns="">
          <p:pic>
            <p:nvPicPr>
              <p:cNvPr id="101" name="Rukopis 10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85484" y="3430044"/>
                <a:ext cx="150480" cy="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059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Odpovězte </a:t>
            </a:r>
            <a:r>
              <a:rPr lang="cs-CZ" sz="3600" dirty="0" smtClean="0"/>
              <a:t>násl</a:t>
            </a:r>
            <a:r>
              <a:rPr lang="cs-CZ" sz="3600" dirty="0" smtClean="0"/>
              <a:t>. Otázky.</a:t>
            </a:r>
          </a:p>
          <a:p>
            <a:r>
              <a:rPr lang="cs-CZ" sz="3600" dirty="0" err="1" smtClean="0"/>
              <a:t>Pozn</a:t>
            </a:r>
            <a:r>
              <a:rPr lang="cs-CZ" sz="3600" dirty="0" smtClean="0"/>
              <a:t> Van-de-</a:t>
            </a:r>
            <a:r>
              <a:rPr lang="cs-CZ" sz="3600" dirty="0" err="1" smtClean="0"/>
              <a:t>Graaff</a:t>
            </a:r>
            <a:r>
              <a:rPr lang="cs-CZ" sz="3600" dirty="0" smtClean="0"/>
              <a:t>-</a:t>
            </a:r>
            <a:r>
              <a:rPr lang="cs-CZ" sz="3600" dirty="0" err="1" smtClean="0"/>
              <a:t>Generator</a:t>
            </a:r>
            <a:r>
              <a:rPr lang="cs-CZ" sz="3600" dirty="0" smtClean="0"/>
              <a:t> na následujících obrázcích je v chodu.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95429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84017" y="2924199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>
            <a:stCxn id="4" idx="4"/>
          </p:cNvCxnSpPr>
          <p:nvPr/>
        </p:nvCxnSpPr>
        <p:spPr>
          <a:xfrm>
            <a:off x="3984721" y="4113984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3984720" y="2387604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422457" y="3585411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0"/>
            <a:ext cx="12192000" cy="90071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Kondenzátor je nabit nábojem Q. Když budeme desky oddalovat konstantní rychlostí v  (případ B) co udělá voltmetr? 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97217" y="103880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>
            <a:off x="3826810" y="3156415"/>
            <a:ext cx="157911" cy="5346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832754" y="6010657"/>
            <a:ext cx="2259035" cy="706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047446" y="5982627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TextovéPole 45"/>
          <p:cNvSpPr txBox="1"/>
          <p:nvPr/>
        </p:nvSpPr>
        <p:spPr>
          <a:xfrm>
            <a:off x="2523855" y="1049454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3270279" y="3072942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005511" y="4004248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008823" y="148107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+Q</a:t>
            </a:r>
            <a:endParaRPr lang="cs-CZ" sz="3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2506669" y="1546418"/>
            <a:ext cx="63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-Q</a:t>
            </a:r>
            <a:endParaRPr lang="cs-CZ" sz="3600" dirty="0"/>
          </a:p>
        </p:txBody>
      </p:sp>
      <p:sp>
        <p:nvSpPr>
          <p:cNvPr id="55" name="Ovál 54"/>
          <p:cNvSpPr/>
          <p:nvPr/>
        </p:nvSpPr>
        <p:spPr>
          <a:xfrm>
            <a:off x="9525044" y="2893026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>
            <a:stCxn id="55" idx="4"/>
          </p:cNvCxnSpPr>
          <p:nvPr/>
        </p:nvCxnSpPr>
        <p:spPr>
          <a:xfrm>
            <a:off x="10125748" y="4082811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>
            <a:endCxn id="55" idx="0"/>
          </p:cNvCxnSpPr>
          <p:nvPr/>
        </p:nvCxnSpPr>
        <p:spPr>
          <a:xfrm>
            <a:off x="10125747" y="2356431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9053233" y="2349152"/>
            <a:ext cx="1037786" cy="217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Obdélník 58"/>
          <p:cNvSpPr/>
          <p:nvPr/>
        </p:nvSpPr>
        <p:spPr>
          <a:xfrm>
            <a:off x="7936902" y="1038802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895066" y="1031739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60"/>
          <p:cNvCxnSpPr/>
          <p:nvPr/>
        </p:nvCxnSpPr>
        <p:spPr>
          <a:xfrm flipV="1">
            <a:off x="6966874" y="2342305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6966874" y="2356431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3" name="TextovéPole 62"/>
          <p:cNvSpPr txBox="1"/>
          <p:nvPr/>
        </p:nvSpPr>
        <p:spPr>
          <a:xfrm>
            <a:off x="7512289" y="3809683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417393" y="103880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68" name="Přímá spojnice 67"/>
          <p:cNvCxnSpPr/>
          <p:nvPr/>
        </p:nvCxnSpPr>
        <p:spPr>
          <a:xfrm flipV="1">
            <a:off x="6973781" y="5972420"/>
            <a:ext cx="2204247" cy="14127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9188473" y="5951454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TextovéPole 70"/>
          <p:cNvSpPr txBox="1"/>
          <p:nvPr/>
        </p:nvSpPr>
        <p:spPr>
          <a:xfrm>
            <a:off x="6001901" y="1038802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72" name="Obdélník 71"/>
          <p:cNvSpPr/>
          <p:nvPr/>
        </p:nvSpPr>
        <p:spPr>
          <a:xfrm>
            <a:off x="9420326" y="3093016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7005468" y="1557883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+Q</a:t>
            </a:r>
            <a:endParaRPr lang="cs-CZ" sz="36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9086702" y="1450177"/>
            <a:ext cx="63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-Q</a:t>
            </a:r>
            <a:endParaRPr lang="cs-CZ" sz="3600" dirty="0"/>
          </a:p>
        </p:txBody>
      </p:sp>
      <p:sp>
        <p:nvSpPr>
          <p:cNvPr id="78" name="Obdélník 77"/>
          <p:cNvSpPr/>
          <p:nvPr/>
        </p:nvSpPr>
        <p:spPr>
          <a:xfrm>
            <a:off x="9936218" y="2899589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9635125" y="3671121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80" name="Obdélník 79"/>
          <p:cNvSpPr/>
          <p:nvPr/>
        </p:nvSpPr>
        <p:spPr>
          <a:xfrm>
            <a:off x="10215730" y="4025522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3993765" y="2387604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10208872" y="2304595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4488512" y="2332735"/>
            <a:ext cx="19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Kladná svorka voltmetru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151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84017" y="2924199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>
            <a:stCxn id="4" idx="4"/>
          </p:cNvCxnSpPr>
          <p:nvPr/>
        </p:nvCxnSpPr>
        <p:spPr>
          <a:xfrm>
            <a:off x="3984721" y="4113984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3984720" y="2387604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454244" y="2380541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1795875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307939" y="1069975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825847" y="2373478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25847" y="2387604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422457" y="3585411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0"/>
            <a:ext cx="12192000" cy="90071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Kondenzátor je nabit nábojem Q. Když budeme mezi desky zasouvat polypropylénovou desku konstantní rychlostí v  (případ B) co udělá voltmetr? 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97217" y="103880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>
            <a:off x="3826810" y="3156415"/>
            <a:ext cx="157911" cy="5346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832754" y="6010657"/>
            <a:ext cx="2259035" cy="706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047446" y="5982627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TextovéPole 45"/>
          <p:cNvSpPr txBox="1"/>
          <p:nvPr/>
        </p:nvSpPr>
        <p:spPr>
          <a:xfrm>
            <a:off x="2523855" y="1049454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3270279" y="3072942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005511" y="4004248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008823" y="148107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+Q</a:t>
            </a:r>
            <a:endParaRPr lang="cs-CZ" sz="3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2506669" y="1546418"/>
            <a:ext cx="63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-Q</a:t>
            </a:r>
            <a:endParaRPr lang="cs-CZ" sz="3600" dirty="0"/>
          </a:p>
        </p:txBody>
      </p:sp>
      <p:sp>
        <p:nvSpPr>
          <p:cNvPr id="55" name="Ovál 54"/>
          <p:cNvSpPr/>
          <p:nvPr/>
        </p:nvSpPr>
        <p:spPr>
          <a:xfrm>
            <a:off x="9535340" y="3462578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>
            <a:stCxn id="55" idx="4"/>
          </p:cNvCxnSpPr>
          <p:nvPr/>
        </p:nvCxnSpPr>
        <p:spPr>
          <a:xfrm>
            <a:off x="10136044" y="4652363"/>
            <a:ext cx="12810" cy="1889609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>
            <a:endCxn id="55" idx="0"/>
          </p:cNvCxnSpPr>
          <p:nvPr/>
        </p:nvCxnSpPr>
        <p:spPr>
          <a:xfrm>
            <a:off x="10136043" y="2925983"/>
            <a:ext cx="1" cy="5365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60" idx="3"/>
          </p:cNvCxnSpPr>
          <p:nvPr/>
        </p:nvCxnSpPr>
        <p:spPr>
          <a:xfrm flipV="1">
            <a:off x="8604110" y="2918921"/>
            <a:ext cx="1497205" cy="527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Obdélník 58"/>
          <p:cNvSpPr/>
          <p:nvPr/>
        </p:nvSpPr>
        <p:spPr>
          <a:xfrm>
            <a:off x="7947198" y="1608354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457806" y="1613633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60"/>
          <p:cNvCxnSpPr/>
          <p:nvPr/>
        </p:nvCxnSpPr>
        <p:spPr>
          <a:xfrm flipV="1">
            <a:off x="6977170" y="2911857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6977170" y="2925983"/>
            <a:ext cx="0" cy="362305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3" name="TextovéPole 62"/>
          <p:cNvSpPr txBox="1"/>
          <p:nvPr/>
        </p:nvSpPr>
        <p:spPr>
          <a:xfrm>
            <a:off x="7522585" y="4379235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427689" y="160835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68" name="Přímá spojnice 67"/>
          <p:cNvCxnSpPr/>
          <p:nvPr/>
        </p:nvCxnSpPr>
        <p:spPr>
          <a:xfrm flipV="1">
            <a:off x="6984077" y="6541972"/>
            <a:ext cx="2204247" cy="14127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9198769" y="6521006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TextovéPole 70"/>
          <p:cNvSpPr txBox="1"/>
          <p:nvPr/>
        </p:nvSpPr>
        <p:spPr>
          <a:xfrm>
            <a:off x="6012197" y="1608354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72" name="Obdélník 71"/>
          <p:cNvSpPr/>
          <p:nvPr/>
        </p:nvSpPr>
        <p:spPr>
          <a:xfrm>
            <a:off x="9430622" y="3662568"/>
            <a:ext cx="6706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7015764" y="2127435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+Q</a:t>
            </a:r>
            <a:endParaRPr lang="cs-CZ" sz="36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9096998" y="2019729"/>
            <a:ext cx="63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-Q</a:t>
            </a:r>
            <a:endParaRPr lang="cs-CZ" sz="3600" dirty="0"/>
          </a:p>
        </p:txBody>
      </p:sp>
      <p:sp>
        <p:nvSpPr>
          <p:cNvPr id="78" name="Obdélník 77"/>
          <p:cNvSpPr/>
          <p:nvPr/>
        </p:nvSpPr>
        <p:spPr>
          <a:xfrm>
            <a:off x="9946514" y="3469141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9645421" y="4240673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80" name="Obdélník 79"/>
          <p:cNvSpPr/>
          <p:nvPr/>
        </p:nvSpPr>
        <p:spPr>
          <a:xfrm>
            <a:off x="10226026" y="4595074"/>
            <a:ext cx="413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3993765" y="2387604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10219168" y="2874147"/>
            <a:ext cx="42030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</a:t>
            </a:r>
            <a:endParaRPr lang="cs-CZ" sz="36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4488512" y="2332735"/>
            <a:ext cx="19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Kladná svorka voltmetru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8488510" y="842476"/>
            <a:ext cx="1420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polypropylén</a:t>
            </a:r>
            <a:endParaRPr lang="cs-CZ" dirty="0"/>
          </a:p>
        </p:txBody>
      </p:sp>
      <p:sp>
        <p:nvSpPr>
          <p:cNvPr id="49" name="Obdélník 48"/>
          <p:cNvSpPr/>
          <p:nvPr/>
        </p:nvSpPr>
        <p:spPr>
          <a:xfrm>
            <a:off x="8214231" y="709163"/>
            <a:ext cx="146304" cy="26211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409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794708" y="2876023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2686911" y="4706276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686911" y="2366486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268535" y="3210330"/>
            <a:ext cx="843280" cy="90802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414311" y="5991658"/>
            <a:ext cx="3421527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794708" y="2265072"/>
            <a:ext cx="1788574" cy="11847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2088644" y="2940696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 elektroskopu přiblížíme kladně nabitou kouli.  Který z následujících obrázků je správně 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14311" y="6963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9218068" y="6879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1790540" y="591435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2208680" y="1019635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14311" y="1354783"/>
            <a:ext cx="1803235" cy="17699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1152288" y="6047697"/>
            <a:ext cx="570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31" name="Ovál 30"/>
          <p:cNvSpPr/>
          <p:nvPr/>
        </p:nvSpPr>
        <p:spPr>
          <a:xfrm>
            <a:off x="5801936" y="2861163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>
            <a:off x="6694139" y="4691416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6694139" y="2351626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6275763" y="3195470"/>
            <a:ext cx="843280" cy="9080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4421539" y="5976798"/>
            <a:ext cx="3421527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5801936" y="2250212"/>
            <a:ext cx="1788574" cy="11847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6095872" y="2925836"/>
            <a:ext cx="1276503" cy="369332"/>
          </a:xfrm>
          <a:prstGeom prst="rect">
            <a:avLst/>
          </a:prstGeom>
          <a:ln w="571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55" name="Obdélník 54"/>
          <p:cNvSpPr/>
          <p:nvPr/>
        </p:nvSpPr>
        <p:spPr>
          <a:xfrm>
            <a:off x="5797768" y="589949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6215908" y="1004775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Zaoblený obdélník 56"/>
          <p:cNvSpPr/>
          <p:nvPr/>
        </p:nvSpPr>
        <p:spPr>
          <a:xfrm>
            <a:off x="4421539" y="1339923"/>
            <a:ext cx="1803235" cy="17699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5159516" y="6032837"/>
            <a:ext cx="570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70" name="Ovál 69"/>
          <p:cNvSpPr/>
          <p:nvPr/>
        </p:nvSpPr>
        <p:spPr>
          <a:xfrm>
            <a:off x="10006547" y="2876023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1" name="Přímá spojnice 70"/>
          <p:cNvCxnSpPr/>
          <p:nvPr/>
        </p:nvCxnSpPr>
        <p:spPr>
          <a:xfrm>
            <a:off x="10898750" y="4706276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10898750" y="2366486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10480374" y="3210330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bdélník 73"/>
          <p:cNvSpPr/>
          <p:nvPr/>
        </p:nvSpPr>
        <p:spPr>
          <a:xfrm>
            <a:off x="8626150" y="5991658"/>
            <a:ext cx="3421527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bdélník 74"/>
          <p:cNvSpPr/>
          <p:nvPr/>
        </p:nvSpPr>
        <p:spPr>
          <a:xfrm>
            <a:off x="10006547" y="2265072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TextovéPole 75"/>
          <p:cNvSpPr txBox="1"/>
          <p:nvPr/>
        </p:nvSpPr>
        <p:spPr>
          <a:xfrm>
            <a:off x="10300483" y="2940696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77" name="Obdélník 76"/>
          <p:cNvSpPr/>
          <p:nvPr/>
        </p:nvSpPr>
        <p:spPr>
          <a:xfrm>
            <a:off x="10002379" y="591435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10420519" y="1019635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Zaoblený obdélník 78"/>
          <p:cNvSpPr/>
          <p:nvPr/>
        </p:nvSpPr>
        <p:spPr>
          <a:xfrm>
            <a:off x="8626150" y="1354783"/>
            <a:ext cx="1803235" cy="17699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TextovéPole 79"/>
          <p:cNvSpPr txBox="1"/>
          <p:nvPr/>
        </p:nvSpPr>
        <p:spPr>
          <a:xfrm>
            <a:off x="9364127" y="6047697"/>
            <a:ext cx="570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cxnSp>
        <p:nvCxnSpPr>
          <p:cNvPr id="81" name="Přímá spojnice 80"/>
          <p:cNvCxnSpPr/>
          <p:nvPr/>
        </p:nvCxnSpPr>
        <p:spPr>
          <a:xfrm flipH="1">
            <a:off x="6684257" y="3004155"/>
            <a:ext cx="7798" cy="12466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 flipH="1">
            <a:off x="10892767" y="3006897"/>
            <a:ext cx="7798" cy="12466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10438732" y="3161857"/>
            <a:ext cx="843280" cy="9080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320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709987" y="2913622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2602190" y="4743875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602190" y="2404085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183814" y="3247929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329591" y="6217912"/>
            <a:ext cx="4427883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709987" y="2302671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8505025" y="2709046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/>
          <p:nvPr/>
        </p:nvCxnSpPr>
        <p:spPr>
          <a:xfrm>
            <a:off x="9397227" y="2141073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7156487" y="5961740"/>
            <a:ext cx="4451989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2003923" y="2978295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685720" y="3161393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Co udělá elektroskop, pokud je uzemněn vstup a zkušební náboj je přiblížen k zemnící části (případ B) 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14311" y="6963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9218068" y="6879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5653903" y="603324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1705819" y="5951957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9772099" y="5890382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2123959" y="1057234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182106" y="1391673"/>
            <a:ext cx="1950720" cy="17770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10666386" y="2141073"/>
            <a:ext cx="45719" cy="37540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 flipH="1">
            <a:off x="9372918" y="2098718"/>
            <a:ext cx="1339185" cy="49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 flipH="1">
            <a:off x="9397226" y="4511200"/>
            <a:ext cx="59811" cy="610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 flipH="1" flipV="1">
            <a:off x="7749152" y="5076166"/>
            <a:ext cx="1707885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>
            <a:stCxn id="47" idx="0"/>
            <a:endCxn id="45" idx="3"/>
          </p:cNvCxnSpPr>
          <p:nvPr/>
        </p:nvCxnSpPr>
        <p:spPr>
          <a:xfrm>
            <a:off x="7716687" y="2384773"/>
            <a:ext cx="32465" cy="27142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 flipH="1" flipV="1">
            <a:off x="6928350" y="2278172"/>
            <a:ext cx="1576674" cy="1066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7138753" y="886924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5205767" y="1213144"/>
            <a:ext cx="1950720" cy="17770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10829190" y="3314008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650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828725" y="2914403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2720928" y="4744656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720928" y="2404866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302552" y="3248710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414311" y="6038808"/>
            <a:ext cx="3289471" cy="520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828725" y="2303452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7489280" y="2782197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/>
          <p:nvPr/>
        </p:nvCxnSpPr>
        <p:spPr>
          <a:xfrm>
            <a:off x="8381482" y="2214224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2075194" y="2979076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7669975" y="3234544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Co udělá elektroskop, pokud je zkušební náboj  přiblížen k zemnící i snímací části (případ B) 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14311" y="6963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9218068" y="6879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51435" y="607914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1824557" y="595273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9896678" y="4889693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2058677" y="1045711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829056" y="1357745"/>
            <a:ext cx="1258362" cy="21401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10748588" y="2175376"/>
            <a:ext cx="45719" cy="27164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 flipH="1">
            <a:off x="8357171" y="2175375"/>
            <a:ext cx="2437135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 flipH="1">
            <a:off x="8381481" y="4584351"/>
            <a:ext cx="59811" cy="610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 flipH="1" flipV="1">
            <a:off x="6024700" y="5149316"/>
            <a:ext cx="24165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>
            <a:endCxn id="45" idx="3"/>
          </p:cNvCxnSpPr>
          <p:nvPr/>
        </p:nvCxnSpPr>
        <p:spPr>
          <a:xfrm>
            <a:off x="5992235" y="2411060"/>
            <a:ext cx="32465" cy="27611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 flipH="1" flipV="1">
            <a:off x="5140500" y="2315330"/>
            <a:ext cx="1576674" cy="1066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10537308" y="5452907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9527768" y="5765943"/>
            <a:ext cx="1009540" cy="26409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7716830" y="2991502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2" name="Ovál 31"/>
          <p:cNvSpPr/>
          <p:nvPr/>
        </p:nvSpPr>
        <p:spPr>
          <a:xfrm>
            <a:off x="5330435" y="953076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6134756" y="1275103"/>
            <a:ext cx="1164835" cy="20858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55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828725" y="2914403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2720928" y="4744656"/>
            <a:ext cx="0" cy="1285382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720928" y="2404866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302552" y="3248710"/>
            <a:ext cx="843280" cy="908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414311" y="6038808"/>
            <a:ext cx="3289471" cy="520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828725" y="2303452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7489280" y="2782197"/>
            <a:ext cx="1784406" cy="180601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/>
          <p:nvPr/>
        </p:nvCxnSpPr>
        <p:spPr>
          <a:xfrm>
            <a:off x="8381482" y="2214224"/>
            <a:ext cx="0" cy="18870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2075194" y="2979076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7669975" y="3234544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?</a:t>
            </a:r>
            <a:endParaRPr lang="cs-CZ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12192000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Co udělá elektroskop, pokud je zkušební náboj  přiblížen k zemnící i snímací části (případ B) ?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14311" y="6963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9218068" y="6879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51435" y="607914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1824557" y="5952738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9896678" y="4889693"/>
            <a:ext cx="1788574" cy="118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2058677" y="1045711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829056" y="1357745"/>
            <a:ext cx="1258362" cy="21401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10748588" y="2175376"/>
            <a:ext cx="45719" cy="27164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 flipH="1">
            <a:off x="8357171" y="2175375"/>
            <a:ext cx="2437135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 flipH="1">
            <a:off x="8381481" y="4584351"/>
            <a:ext cx="59811" cy="610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 flipH="1" flipV="1">
            <a:off x="6024700" y="5149316"/>
            <a:ext cx="24165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>
            <a:endCxn id="45" idx="3"/>
          </p:cNvCxnSpPr>
          <p:nvPr/>
        </p:nvCxnSpPr>
        <p:spPr>
          <a:xfrm>
            <a:off x="5992235" y="2411060"/>
            <a:ext cx="32465" cy="27611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 flipH="1" flipV="1">
            <a:off x="5140500" y="2315330"/>
            <a:ext cx="1576674" cy="1066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10537308" y="5452907"/>
            <a:ext cx="839149" cy="83014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9527768" y="5765943"/>
            <a:ext cx="1009540" cy="26409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7716830" y="2991502"/>
            <a:ext cx="12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2" name="Ovál 31"/>
          <p:cNvSpPr/>
          <p:nvPr/>
        </p:nvSpPr>
        <p:spPr>
          <a:xfrm>
            <a:off x="5330435" y="953076"/>
            <a:ext cx="839149" cy="8301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6134756" y="1275103"/>
            <a:ext cx="1164835" cy="20858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6134756" y="723113"/>
            <a:ext cx="139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Kladný náboj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9131404" y="5286264"/>
            <a:ext cx="1530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Záporný náboj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340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Zaoblený obdélník 68"/>
          <p:cNvSpPr/>
          <p:nvPr/>
        </p:nvSpPr>
        <p:spPr>
          <a:xfrm>
            <a:off x="159444" y="873518"/>
            <a:ext cx="557561" cy="571964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Zaoblený obdélník 40"/>
          <p:cNvSpPr/>
          <p:nvPr/>
        </p:nvSpPr>
        <p:spPr>
          <a:xfrm>
            <a:off x="5296829" y="4722406"/>
            <a:ext cx="557561" cy="169832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/>
          <p:cNvCxnSpPr>
            <a:stCxn id="29" idx="3"/>
          </p:cNvCxnSpPr>
          <p:nvPr/>
        </p:nvCxnSpPr>
        <p:spPr>
          <a:xfrm flipV="1">
            <a:off x="4592915" y="3253644"/>
            <a:ext cx="989758" cy="1843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Obdélník 26"/>
          <p:cNvSpPr/>
          <p:nvPr/>
        </p:nvSpPr>
        <p:spPr>
          <a:xfrm>
            <a:off x="159444" y="6295692"/>
            <a:ext cx="6040567" cy="52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215944" y="1976233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4446611" y="1961514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/>
          <p:nvPr/>
        </p:nvCxnSpPr>
        <p:spPr>
          <a:xfrm flipV="1">
            <a:off x="2245514" y="3226672"/>
            <a:ext cx="1012206" cy="19909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TextovéPole 36"/>
          <p:cNvSpPr txBox="1"/>
          <p:nvPr/>
        </p:nvSpPr>
        <p:spPr>
          <a:xfrm>
            <a:off x="3257720" y="4835760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kondenzátor</a:t>
            </a:r>
            <a:endParaRPr lang="cs-CZ" dirty="0"/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233395"/>
            <a:ext cx="3682445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Popište, co se bude dít ?</a:t>
            </a:r>
            <a:endParaRPr lang="cs-CZ" sz="28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05723" y="21445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177" y="159148"/>
            <a:ext cx="1505843" cy="493819"/>
          </a:xfrm>
          <a:prstGeom prst="rect">
            <a:avLst/>
          </a:prstGeom>
        </p:spPr>
      </p:pic>
      <p:cxnSp>
        <p:nvCxnSpPr>
          <p:cNvPr id="34" name="Přímá spojnice 33"/>
          <p:cNvCxnSpPr/>
          <p:nvPr/>
        </p:nvCxnSpPr>
        <p:spPr>
          <a:xfrm flipV="1">
            <a:off x="5597913" y="3226672"/>
            <a:ext cx="0" cy="180815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602032" y="767901"/>
            <a:ext cx="0" cy="304204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" name="Zaoblený obdélník 41"/>
          <p:cNvSpPr/>
          <p:nvPr/>
        </p:nvSpPr>
        <p:spPr>
          <a:xfrm>
            <a:off x="8768093" y="1783825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3" name="Ovál 42"/>
          <p:cNvSpPr/>
          <p:nvPr/>
        </p:nvSpPr>
        <p:spPr>
          <a:xfrm>
            <a:off x="8798573" y="1844788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8798573" y="5101790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8955328" y="2104259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8768093" y="5361261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235385" y="409584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48" name="Rovnoramenný trojúhelník 47"/>
          <p:cNvSpPr/>
          <p:nvPr/>
        </p:nvSpPr>
        <p:spPr>
          <a:xfrm>
            <a:off x="9090310" y="6236475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>
            <a:off x="8123658" y="1132471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Rovnoramenný trojúhelník 49"/>
          <p:cNvSpPr/>
          <p:nvPr/>
        </p:nvSpPr>
        <p:spPr>
          <a:xfrm rot="10800000">
            <a:off x="9007579" y="1192752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7811238" y="6513362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965" y="5906461"/>
            <a:ext cx="1505843" cy="493819"/>
          </a:xfrm>
          <a:prstGeom prst="rect">
            <a:avLst/>
          </a:prstGeom>
        </p:spPr>
      </p:pic>
      <p:cxnSp>
        <p:nvCxnSpPr>
          <p:cNvPr id="53" name="Přímá spojnice 52"/>
          <p:cNvCxnSpPr/>
          <p:nvPr/>
        </p:nvCxnSpPr>
        <p:spPr>
          <a:xfrm flipV="1">
            <a:off x="2245514" y="3253644"/>
            <a:ext cx="0" cy="304204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5606151" y="767901"/>
            <a:ext cx="3619142" cy="18899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Přímá spojnice 65"/>
          <p:cNvCxnSpPr>
            <a:stCxn id="27" idx="3"/>
          </p:cNvCxnSpPr>
          <p:nvPr/>
        </p:nvCxnSpPr>
        <p:spPr>
          <a:xfrm>
            <a:off x="6200011" y="6557820"/>
            <a:ext cx="1611227" cy="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9199051" y="773356"/>
            <a:ext cx="6810" cy="42091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1" name="Přímá spojnice 70"/>
          <p:cNvCxnSpPr>
            <a:endCxn id="74" idx="0"/>
          </p:cNvCxnSpPr>
          <p:nvPr/>
        </p:nvCxnSpPr>
        <p:spPr>
          <a:xfrm>
            <a:off x="140012" y="979059"/>
            <a:ext cx="3748098" cy="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3" name="Ovál 72"/>
          <p:cNvSpPr/>
          <p:nvPr/>
        </p:nvSpPr>
        <p:spPr>
          <a:xfrm>
            <a:off x="3687865" y="3029729"/>
            <a:ext cx="400491" cy="41379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Zaoblený obdélník 73"/>
          <p:cNvSpPr/>
          <p:nvPr/>
        </p:nvSpPr>
        <p:spPr>
          <a:xfrm>
            <a:off x="3865250" y="979059"/>
            <a:ext cx="45719" cy="211285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TextovéPole 75"/>
          <p:cNvSpPr txBox="1"/>
          <p:nvPr/>
        </p:nvSpPr>
        <p:spPr>
          <a:xfrm>
            <a:off x="212155" y="2845063"/>
            <a:ext cx="88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863928" y="1287494"/>
            <a:ext cx="2559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Pokovený pingpongový míček</a:t>
            </a:r>
            <a:endParaRPr lang="cs-CZ" dirty="0"/>
          </a:p>
        </p:txBody>
      </p:sp>
      <p:sp>
        <p:nvSpPr>
          <p:cNvPr id="78" name="Čárový bublinový popisek 2 (bez ohraničení) 77"/>
          <p:cNvSpPr/>
          <p:nvPr/>
        </p:nvSpPr>
        <p:spPr>
          <a:xfrm>
            <a:off x="3682445" y="1227543"/>
            <a:ext cx="2226927" cy="646331"/>
          </a:xfrm>
          <a:prstGeom prst="callout2">
            <a:avLst>
              <a:gd name="adj1" fmla="val -764"/>
              <a:gd name="adj2" fmla="val 102579"/>
              <a:gd name="adj3" fmla="val -764"/>
              <a:gd name="adj4" fmla="val 61679"/>
              <a:gd name="adj5" fmla="val 62089"/>
              <a:gd name="adj6" fmla="val 80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TextovéPole 80"/>
          <p:cNvSpPr txBox="1"/>
          <p:nvPr/>
        </p:nvSpPr>
        <p:spPr>
          <a:xfrm>
            <a:off x="5979479" y="983346"/>
            <a:ext cx="2559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Izolační vlákno</a:t>
            </a:r>
            <a:endParaRPr lang="cs-CZ" dirty="0"/>
          </a:p>
        </p:txBody>
      </p:sp>
      <p:sp>
        <p:nvSpPr>
          <p:cNvPr id="82" name="Čárový bublinový popisek 2 (bez ohraničení) 81"/>
          <p:cNvSpPr/>
          <p:nvPr/>
        </p:nvSpPr>
        <p:spPr>
          <a:xfrm>
            <a:off x="1040896" y="1471578"/>
            <a:ext cx="2226927" cy="646331"/>
          </a:xfrm>
          <a:prstGeom prst="callout2">
            <a:avLst>
              <a:gd name="adj1" fmla="val 28507"/>
              <a:gd name="adj2" fmla="val 100219"/>
              <a:gd name="adj3" fmla="val 75665"/>
              <a:gd name="adj4" fmla="val 117371"/>
              <a:gd name="adj5" fmla="val 283246"/>
              <a:gd name="adj6" fmla="val 1303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526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Zaoblený obdélník 41"/>
          <p:cNvSpPr/>
          <p:nvPr/>
        </p:nvSpPr>
        <p:spPr>
          <a:xfrm>
            <a:off x="3208120" y="1641566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3" name="Ovál 42"/>
          <p:cNvSpPr/>
          <p:nvPr/>
        </p:nvSpPr>
        <p:spPr>
          <a:xfrm>
            <a:off x="3238600" y="1702529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238600" y="4959531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95355" y="1962000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208120" y="5219002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627455" y="473270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48" name="Rovnoramenný trojúhelník 47"/>
          <p:cNvSpPr/>
          <p:nvPr/>
        </p:nvSpPr>
        <p:spPr>
          <a:xfrm>
            <a:off x="3530337" y="6094216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>
            <a:off x="2447098" y="974048"/>
            <a:ext cx="2436444" cy="2390889"/>
          </a:xfrm>
          <a:prstGeom prst="blockArc">
            <a:avLst>
              <a:gd name="adj1" fmla="val 7409005"/>
              <a:gd name="adj2" fmla="val 3561368"/>
              <a:gd name="adj3" fmla="val 16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vnoramenný trojúhelník 49"/>
          <p:cNvSpPr/>
          <p:nvPr/>
        </p:nvSpPr>
        <p:spPr>
          <a:xfrm rot="10800000">
            <a:off x="3447606" y="1050493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2251265" y="6371103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848" y="6229198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567317" y="455225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8417505" y="2496091"/>
            <a:ext cx="1430319" cy="2997531"/>
            <a:chOff x="-362423" y="2444930"/>
            <a:chExt cx="1792742" cy="3767765"/>
          </a:xfrm>
        </p:grpSpPr>
        <p:sp>
          <p:nvSpPr>
            <p:cNvPr id="55" name="Ovál 54"/>
            <p:cNvSpPr/>
            <p:nvPr/>
          </p:nvSpPr>
          <p:spPr>
            <a:xfrm>
              <a:off x="-358255" y="3055881"/>
              <a:ext cx="1784406" cy="18060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6" name="Přímá spojnice 55"/>
            <p:cNvCxnSpPr/>
            <p:nvPr/>
          </p:nvCxnSpPr>
          <p:spPr>
            <a:xfrm>
              <a:off x="533948" y="4886134"/>
              <a:ext cx="0" cy="1285382"/>
            </a:xfrm>
            <a:prstGeom prst="lin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533948" y="2546344"/>
              <a:ext cx="0" cy="18870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115572" y="3390188"/>
              <a:ext cx="843280" cy="908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bdélník 58"/>
            <p:cNvSpPr/>
            <p:nvPr/>
          </p:nvSpPr>
          <p:spPr>
            <a:xfrm>
              <a:off x="-358255" y="2444930"/>
              <a:ext cx="1788574" cy="11847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Obdélník 59"/>
            <p:cNvSpPr/>
            <p:nvPr/>
          </p:nvSpPr>
          <p:spPr>
            <a:xfrm>
              <a:off x="-362423" y="6094216"/>
              <a:ext cx="1788574" cy="11847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1" name="Zaoblený obdélník 60"/>
          <p:cNvSpPr/>
          <p:nvPr/>
        </p:nvSpPr>
        <p:spPr>
          <a:xfrm>
            <a:off x="8852221" y="5675817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 flipV="1">
            <a:off x="3626069" y="180463"/>
            <a:ext cx="5506596" cy="609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3626069" y="241424"/>
            <a:ext cx="86809" cy="7582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9044192" y="180463"/>
            <a:ext cx="88473" cy="366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0" y="233395"/>
            <a:ext cx="3081787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Je obrázek v pořádku ?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017337" y="618643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120670" y="3386082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129621" y="1800160"/>
            <a:ext cx="139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Kladný náboj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817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Zaoblený obdélník 41"/>
          <p:cNvSpPr/>
          <p:nvPr/>
        </p:nvSpPr>
        <p:spPr>
          <a:xfrm>
            <a:off x="3208120" y="1641566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3" name="Ovál 42"/>
          <p:cNvSpPr/>
          <p:nvPr/>
        </p:nvSpPr>
        <p:spPr>
          <a:xfrm>
            <a:off x="3238600" y="1702529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238600" y="4959531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95355" y="1962000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208120" y="5219002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627455" y="473270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48" name="Rovnoramenný trojúhelník 47"/>
          <p:cNvSpPr/>
          <p:nvPr/>
        </p:nvSpPr>
        <p:spPr>
          <a:xfrm>
            <a:off x="3530337" y="6094216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>
            <a:off x="2447098" y="974048"/>
            <a:ext cx="2436444" cy="2390889"/>
          </a:xfrm>
          <a:prstGeom prst="blockArc">
            <a:avLst>
              <a:gd name="adj1" fmla="val 7409005"/>
              <a:gd name="adj2" fmla="val 3561368"/>
              <a:gd name="adj3" fmla="val 16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vnoramenný trojúhelník 49"/>
          <p:cNvSpPr/>
          <p:nvPr/>
        </p:nvSpPr>
        <p:spPr>
          <a:xfrm rot="10800000">
            <a:off x="3447606" y="1050493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2251265" y="6371103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848" y="6229198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567317" y="455225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8413195" y="670726"/>
            <a:ext cx="1430319" cy="2997531"/>
            <a:chOff x="-362423" y="2444930"/>
            <a:chExt cx="1792742" cy="3767765"/>
          </a:xfrm>
        </p:grpSpPr>
        <p:sp>
          <p:nvSpPr>
            <p:cNvPr id="55" name="Ovál 54"/>
            <p:cNvSpPr/>
            <p:nvPr/>
          </p:nvSpPr>
          <p:spPr>
            <a:xfrm>
              <a:off x="-358255" y="3055881"/>
              <a:ext cx="1784406" cy="18060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6" name="Přímá spojnice 55"/>
            <p:cNvCxnSpPr/>
            <p:nvPr/>
          </p:nvCxnSpPr>
          <p:spPr>
            <a:xfrm>
              <a:off x="533948" y="4886134"/>
              <a:ext cx="0" cy="1285382"/>
            </a:xfrm>
            <a:prstGeom prst="lin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533948" y="2546344"/>
              <a:ext cx="0" cy="18870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115572" y="3390188"/>
              <a:ext cx="843280" cy="908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bdélník 58"/>
            <p:cNvSpPr/>
            <p:nvPr/>
          </p:nvSpPr>
          <p:spPr>
            <a:xfrm>
              <a:off x="-358255" y="2444930"/>
              <a:ext cx="1788574" cy="11847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Obdélník 59"/>
            <p:cNvSpPr/>
            <p:nvPr/>
          </p:nvSpPr>
          <p:spPr>
            <a:xfrm>
              <a:off x="-362423" y="6094216"/>
              <a:ext cx="1788574" cy="11847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1" name="Zaoblený obdélník 60"/>
          <p:cNvSpPr/>
          <p:nvPr/>
        </p:nvSpPr>
        <p:spPr>
          <a:xfrm>
            <a:off x="8852221" y="5675817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 flipV="1">
            <a:off x="3626069" y="180463"/>
            <a:ext cx="5506596" cy="609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3626069" y="241424"/>
            <a:ext cx="86809" cy="7582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9044192" y="180463"/>
            <a:ext cx="88473" cy="366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0" y="233395"/>
            <a:ext cx="3081787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Je obrázek v pořádku ?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017337" y="618643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329726" y="269526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129621" y="1800160"/>
            <a:ext cx="139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Kladný náboj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804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Zaoblený obdélník 41"/>
          <p:cNvSpPr/>
          <p:nvPr/>
        </p:nvSpPr>
        <p:spPr>
          <a:xfrm>
            <a:off x="3208120" y="1641566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3" name="Ovál 42"/>
          <p:cNvSpPr/>
          <p:nvPr/>
        </p:nvSpPr>
        <p:spPr>
          <a:xfrm>
            <a:off x="3238600" y="1702529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238600" y="4959531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95355" y="1962000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208120" y="5219002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627455" y="473270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48" name="Rovnoramenný trojúhelník 47"/>
          <p:cNvSpPr/>
          <p:nvPr/>
        </p:nvSpPr>
        <p:spPr>
          <a:xfrm>
            <a:off x="3530337" y="6094216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>
            <a:off x="2447098" y="974048"/>
            <a:ext cx="2436444" cy="2390889"/>
          </a:xfrm>
          <a:prstGeom prst="blockArc">
            <a:avLst>
              <a:gd name="adj1" fmla="val 7409005"/>
              <a:gd name="adj2" fmla="val 3561368"/>
              <a:gd name="adj3" fmla="val 16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vnoramenný trojúhelník 49"/>
          <p:cNvSpPr/>
          <p:nvPr/>
        </p:nvSpPr>
        <p:spPr>
          <a:xfrm rot="10800000">
            <a:off x="3447606" y="1050493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2251265" y="6371103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848" y="6229198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567317" y="455225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/>
          <p:cNvSpPr/>
          <p:nvPr/>
        </p:nvSpPr>
        <p:spPr>
          <a:xfrm>
            <a:off x="8416520" y="1123602"/>
            <a:ext cx="1423668" cy="13387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>
            <a:endCxn id="60" idx="0"/>
          </p:cNvCxnSpPr>
          <p:nvPr/>
        </p:nvCxnSpPr>
        <p:spPr>
          <a:xfrm>
            <a:off x="9128355" y="2480304"/>
            <a:ext cx="2827" cy="2923364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9128355" y="745901"/>
            <a:ext cx="0" cy="13988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8794558" y="1371412"/>
            <a:ext cx="672801" cy="6730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/>
          <p:cNvSpPr/>
          <p:nvPr/>
        </p:nvSpPr>
        <p:spPr>
          <a:xfrm>
            <a:off x="8416520" y="670726"/>
            <a:ext cx="1426994" cy="878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417685" y="5403668"/>
            <a:ext cx="1426994" cy="878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Zaoblený obdélník 60"/>
          <p:cNvSpPr/>
          <p:nvPr/>
        </p:nvSpPr>
        <p:spPr>
          <a:xfrm>
            <a:off x="8852221" y="5675817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 flipV="1">
            <a:off x="3626069" y="180463"/>
            <a:ext cx="5506596" cy="609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3626069" y="241424"/>
            <a:ext cx="86809" cy="7582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9044192" y="180463"/>
            <a:ext cx="88473" cy="366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0" y="233395"/>
            <a:ext cx="3081787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Je obrázek v pořádku ?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017337" y="618643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329726" y="269526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113166" y="1921112"/>
            <a:ext cx="139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Kladný náboj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5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ál 22"/>
          <p:cNvSpPr/>
          <p:nvPr/>
        </p:nvSpPr>
        <p:spPr>
          <a:xfrm>
            <a:off x="8181702" y="1871555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33395"/>
            <a:ext cx="3106783" cy="41864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Určete polaritu náboje 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217714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Ovál 4"/>
          <p:cNvSpPr/>
          <p:nvPr/>
        </p:nvSpPr>
        <p:spPr>
          <a:xfrm>
            <a:off x="2207623" y="1863636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07623" y="5120638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64378" y="2123107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77143" y="538010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3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>
            <a:off x="249936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hnutý pruh 10"/>
          <p:cNvSpPr/>
          <p:nvPr/>
        </p:nvSpPr>
        <p:spPr>
          <a:xfrm>
            <a:off x="1532708" y="1151319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416629" y="1211600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815122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181703" y="5092728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661851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9" name="Rovnoramenný trojúhelník 18"/>
          <p:cNvSpPr/>
          <p:nvPr/>
        </p:nvSpPr>
        <p:spPr>
          <a:xfrm>
            <a:off x="847344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 rot="10800000">
            <a:off x="8338458" y="1258396"/>
            <a:ext cx="465908" cy="4176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8307978" y="5380109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085910" y="2112613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25" name="Ohnutý pruh 24"/>
          <p:cNvSpPr/>
          <p:nvPr/>
        </p:nvSpPr>
        <p:spPr>
          <a:xfrm>
            <a:off x="7493725" y="1147836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220288" y="6532210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163888" y="6525288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890950" y="639030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724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Zaoblený obdélník 41"/>
          <p:cNvSpPr/>
          <p:nvPr/>
        </p:nvSpPr>
        <p:spPr>
          <a:xfrm>
            <a:off x="3208120" y="1641566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3" name="Ovál 42"/>
          <p:cNvSpPr/>
          <p:nvPr/>
        </p:nvSpPr>
        <p:spPr>
          <a:xfrm>
            <a:off x="3238600" y="1702529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238600" y="4959531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95355" y="1962000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208120" y="5219002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627455" y="473270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48" name="Rovnoramenný trojúhelník 47"/>
          <p:cNvSpPr/>
          <p:nvPr/>
        </p:nvSpPr>
        <p:spPr>
          <a:xfrm>
            <a:off x="3530337" y="6094216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>
            <a:off x="2447098" y="974048"/>
            <a:ext cx="2436444" cy="2390889"/>
          </a:xfrm>
          <a:prstGeom prst="blockArc">
            <a:avLst>
              <a:gd name="adj1" fmla="val 7409005"/>
              <a:gd name="adj2" fmla="val 3561368"/>
              <a:gd name="adj3" fmla="val 16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vnoramenný trojúhelník 49"/>
          <p:cNvSpPr/>
          <p:nvPr/>
        </p:nvSpPr>
        <p:spPr>
          <a:xfrm rot="10800000">
            <a:off x="3447606" y="1050493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2251265" y="6371103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848" y="6229198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567317" y="455225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/>
          <p:cNvSpPr/>
          <p:nvPr/>
        </p:nvSpPr>
        <p:spPr>
          <a:xfrm>
            <a:off x="8420830" y="2982147"/>
            <a:ext cx="1423668" cy="14368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/>
          <p:nvPr/>
        </p:nvCxnSpPr>
        <p:spPr>
          <a:xfrm>
            <a:off x="9132665" y="4438246"/>
            <a:ext cx="0" cy="1022615"/>
          </a:xfrm>
          <a:prstGeom prst="lin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9132665" y="2576773"/>
            <a:ext cx="0" cy="15013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9132665" y="3251200"/>
            <a:ext cx="0" cy="8774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/>
          <p:cNvSpPr/>
          <p:nvPr/>
        </p:nvSpPr>
        <p:spPr>
          <a:xfrm>
            <a:off x="8420830" y="2496091"/>
            <a:ext cx="1426994" cy="942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417505" y="5399363"/>
            <a:ext cx="1426994" cy="942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Zaoblený obdélník 60"/>
          <p:cNvSpPr/>
          <p:nvPr/>
        </p:nvSpPr>
        <p:spPr>
          <a:xfrm>
            <a:off x="8852221" y="5675817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 flipV="1">
            <a:off x="3626069" y="180463"/>
            <a:ext cx="5506596" cy="609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3626069" y="241424"/>
            <a:ext cx="86809" cy="7582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9044192" y="180463"/>
            <a:ext cx="88473" cy="366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0" y="233395"/>
            <a:ext cx="3081787" cy="41864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Je obrázek v pořádku ?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017337" y="618643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120670" y="3386082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elektroskop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113657" y="1921112"/>
            <a:ext cx="139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Kladný náboj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7023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8238600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885" y="5913753"/>
            <a:ext cx="1505843" cy="432103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893138" y="613889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Zaoblený obdélník 60"/>
          <p:cNvSpPr/>
          <p:nvPr/>
        </p:nvSpPr>
        <p:spPr>
          <a:xfrm>
            <a:off x="9193149" y="5802375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Změní se elektrické pole v okolí velké koule, pokud nabijeme malou kouli kladně? 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866074" y="2891378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727168" y="518930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9023544" y="592418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1626747" y="2101141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hnutý pruh 30"/>
          <p:cNvSpPr/>
          <p:nvPr/>
        </p:nvSpPr>
        <p:spPr>
          <a:xfrm>
            <a:off x="281285" y="652041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2592367" y="5853352"/>
            <a:ext cx="557561" cy="10556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2182917" y="2973419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koule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988373" y="519777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422762" y="5997283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846907" y="122688"/>
            <a:ext cx="745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9154213" y="122688"/>
            <a:ext cx="745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2</a:t>
            </a: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6113965" y="984908"/>
            <a:ext cx="71514" cy="5758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620410" y="6468192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7146990" y="6458607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2725711" y="707220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2379129" y="129567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9303466" y="682148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8910378" y="11872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686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8238600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652" y="6364181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893138" y="613889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Změní se elektrické pole v okolí velké koule, pokud nabijeme malou kouli kladně? 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866074" y="2891378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727168" y="518930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692438" y="608861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vodičr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1626747" y="2101141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hnutý pruh 30"/>
          <p:cNvSpPr/>
          <p:nvPr/>
        </p:nvSpPr>
        <p:spPr>
          <a:xfrm>
            <a:off x="281285" y="652041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182917" y="2973419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koule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988373" y="519777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080585" y="612677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vodičr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0852" y="243917"/>
            <a:ext cx="76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9275524" y="122688"/>
            <a:ext cx="75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0410" y="6468192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7312495" y="6458607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84504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429799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>
            <a:off x="6113965" y="984908"/>
            <a:ext cx="71514" cy="5758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aoblený obdélník 21"/>
          <p:cNvSpPr/>
          <p:nvPr/>
        </p:nvSpPr>
        <p:spPr>
          <a:xfrm>
            <a:off x="9303466" y="682148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2770429" y="707220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8923493" y="109479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379129" y="129567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511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8238600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hnutý pruh 38"/>
          <p:cNvSpPr/>
          <p:nvPr/>
        </p:nvSpPr>
        <p:spPr>
          <a:xfrm>
            <a:off x="6893138" y="613889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Změní se elektrické pole v okolí velké koule, pokud nabijeme malou kouli kladně? 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866074" y="2891378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727168" y="518930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1626747" y="2101141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hnutý pruh 30"/>
          <p:cNvSpPr/>
          <p:nvPr/>
        </p:nvSpPr>
        <p:spPr>
          <a:xfrm>
            <a:off x="281285" y="652041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182917" y="2973419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koule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988373" y="519777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0852" y="243917"/>
            <a:ext cx="76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9275524" y="122688"/>
            <a:ext cx="75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6457950"/>
            <a:ext cx="6780071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7312495" y="6458607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84504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429799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>
            <a:off x="6113965" y="984908"/>
            <a:ext cx="71514" cy="5758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38" y="6410736"/>
            <a:ext cx="1505843" cy="493819"/>
          </a:xfrm>
          <a:prstGeom prst="rect">
            <a:avLst/>
          </a:prstGeom>
        </p:spPr>
      </p:pic>
      <p:sp>
        <p:nvSpPr>
          <p:cNvPr id="35" name="TextovéPole 34"/>
          <p:cNvSpPr txBox="1"/>
          <p:nvPr/>
        </p:nvSpPr>
        <p:spPr>
          <a:xfrm>
            <a:off x="1188658" y="641073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vodič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816096" y="645795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vodič</a:t>
            </a:r>
            <a:endParaRPr lang="cs-CZ" dirty="0"/>
          </a:p>
        </p:txBody>
      </p:sp>
      <p:sp>
        <p:nvSpPr>
          <p:cNvPr id="22" name="Zaoblený obdélník 21"/>
          <p:cNvSpPr/>
          <p:nvPr/>
        </p:nvSpPr>
        <p:spPr>
          <a:xfrm>
            <a:off x="9303466" y="682148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2701376" y="739819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2379129" y="129567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923493" y="114682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848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8238600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652" y="6364181"/>
            <a:ext cx="1505843" cy="493819"/>
          </a:xfrm>
          <a:prstGeom prst="rect">
            <a:avLst/>
          </a:prstGeom>
        </p:spPr>
      </p:pic>
      <p:sp>
        <p:nvSpPr>
          <p:cNvPr id="39" name="Ohnutý pruh 38"/>
          <p:cNvSpPr/>
          <p:nvPr/>
        </p:nvSpPr>
        <p:spPr>
          <a:xfrm>
            <a:off x="6893138" y="613889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Změní se elektrický potenciál uvnitř malé vodivé kouli, pokud nabijeme velkou kouli kladně? 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10569503" y="340471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671123" y="2376413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1626747" y="2101141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hnutý pruh 30"/>
          <p:cNvSpPr/>
          <p:nvPr/>
        </p:nvSpPr>
        <p:spPr>
          <a:xfrm>
            <a:off x="281285" y="652041"/>
            <a:ext cx="5130697" cy="5201311"/>
          </a:xfrm>
          <a:prstGeom prst="blockArc">
            <a:avLst>
              <a:gd name="adj1" fmla="val 5417520"/>
              <a:gd name="adj2" fmla="val 5361286"/>
              <a:gd name="adj3" fmla="val 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97654" y="572868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koule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979136" y="2376413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koule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0852" y="243917"/>
            <a:ext cx="76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9275524" y="122688"/>
            <a:ext cx="75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Stav 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6457950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7312495" y="6458607"/>
            <a:ext cx="4561489" cy="399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84504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429799" y="5777048"/>
            <a:ext cx="116651" cy="680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>
            <a:off x="6113965" y="984908"/>
            <a:ext cx="71514" cy="57581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2725711" y="707220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2725711" y="5815200"/>
            <a:ext cx="260453" cy="79820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9456822" y="714705"/>
            <a:ext cx="166255" cy="14097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2389512" y="5994849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379129" y="129567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093187" y="123491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9397074" y="5780411"/>
            <a:ext cx="260453" cy="79820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9087452" y="5914880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309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7312495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sebe koule?</a:t>
            </a:r>
          </a:p>
          <a:p>
            <a:r>
              <a:rPr lang="cs-CZ" sz="2800" dirty="0" smtClean="0"/>
              <a:t>Určete směr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7939969" y="2891378"/>
            <a:ext cx="145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vodivá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2592367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148537" y="293526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vodivá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0517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7312495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sebe koule?</a:t>
            </a:r>
          </a:p>
          <a:p>
            <a:r>
              <a:rPr lang="cs-CZ" sz="2800" dirty="0" smtClean="0"/>
              <a:t>Určete směr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7939969" y="2891378"/>
            <a:ext cx="145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izolační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2592367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148537" y="293526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vodivá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834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7312495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sebe koule?</a:t>
            </a:r>
          </a:p>
          <a:p>
            <a:r>
              <a:rPr lang="cs-CZ" sz="2800" dirty="0" smtClean="0"/>
              <a:t>Určete směr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7939969" y="2891378"/>
            <a:ext cx="145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vodivá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2592367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148537" y="293526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izolační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523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hnutý pruh 48"/>
          <p:cNvSpPr/>
          <p:nvPr/>
        </p:nvSpPr>
        <p:spPr>
          <a:xfrm>
            <a:off x="7312495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4569140" y="195242"/>
            <a:ext cx="3313619" cy="102395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sebe koule?</a:t>
            </a:r>
          </a:p>
          <a:p>
            <a:r>
              <a:rPr lang="cs-CZ" sz="2800" dirty="0" smtClean="0"/>
              <a:t>Určete směr</a:t>
            </a:r>
            <a:endParaRPr lang="cs-CZ" sz="28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7939969" y="2891378"/>
            <a:ext cx="145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izolační koule</a:t>
            </a:r>
            <a:endParaRPr lang="cs-CZ" dirty="0"/>
          </a:p>
        </p:txBody>
      </p:sp>
      <p:sp>
        <p:nvSpPr>
          <p:cNvPr id="30" name="Ohnutý pruh 29"/>
          <p:cNvSpPr/>
          <p:nvPr/>
        </p:nvSpPr>
        <p:spPr>
          <a:xfrm>
            <a:off x="2592367" y="2062989"/>
            <a:ext cx="2436444" cy="2390889"/>
          </a:xfrm>
          <a:prstGeom prst="blockArc">
            <a:avLst>
              <a:gd name="adj1" fmla="val 6214480"/>
              <a:gd name="adj2" fmla="val 6124448"/>
              <a:gd name="adj3" fmla="val 257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148537" y="293526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Nenabitá izolační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316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26554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nabitou kouli nad vodivou uzemněnou elektrodou síla? Jaký má směr?</a:t>
            </a:r>
          </a:p>
        </p:txBody>
      </p:sp>
      <p:sp>
        <p:nvSpPr>
          <p:cNvPr id="30" name="Ohnutý pruh 29"/>
          <p:cNvSpPr/>
          <p:nvPr/>
        </p:nvSpPr>
        <p:spPr>
          <a:xfrm rot="16200000">
            <a:off x="5536824" y="2052760"/>
            <a:ext cx="317716" cy="333370"/>
          </a:xfrm>
          <a:prstGeom prst="blockArc">
            <a:avLst>
              <a:gd name="adj1" fmla="val 5507369"/>
              <a:gd name="adj2" fmla="val 5393015"/>
              <a:gd name="adj3" fmla="val 2927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841974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5591503"/>
            <a:ext cx="11184290" cy="126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265" y="6318682"/>
            <a:ext cx="150584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9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072384" y="1849700"/>
                <a:ext cx="1215013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384" y="1849700"/>
                <a:ext cx="1215013" cy="5557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14907" y="2633472"/>
                <a:ext cx="15027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907" y="2633472"/>
                <a:ext cx="1502784" cy="276999"/>
              </a:xfrm>
              <a:prstGeom prst="rect">
                <a:avLst/>
              </a:prstGeom>
              <a:blipFill>
                <a:blip r:embed="rId3"/>
                <a:stretch>
                  <a:fillRect l="-3659" r="-3252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8"/>
          <p:cNvCxnSpPr/>
          <p:nvPr/>
        </p:nvCxnSpPr>
        <p:spPr>
          <a:xfrm>
            <a:off x="2726496" y="3260490"/>
            <a:ext cx="0" cy="1290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726496" y="4530199"/>
            <a:ext cx="3364992" cy="209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864161" y="3814354"/>
            <a:ext cx="0" cy="715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4998016" y="3479945"/>
            <a:ext cx="7670" cy="1050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3676358" y="4524975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358" y="4524975"/>
                <a:ext cx="46076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4775302" y="4530199"/>
                <a:ext cx="466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302" y="4530199"/>
                <a:ext cx="46608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>
            <a:off x="2726496" y="3464269"/>
            <a:ext cx="2271520" cy="20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726496" y="3783002"/>
            <a:ext cx="1135760" cy="10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2223149" y="3598336"/>
                <a:ext cx="4966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149" y="3598336"/>
                <a:ext cx="496674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2229821" y="3185550"/>
                <a:ext cx="5019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821" y="3185550"/>
                <a:ext cx="501997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492767" y="2380037"/>
                <a:ext cx="1376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767" y="2380037"/>
                <a:ext cx="1376274" cy="276999"/>
              </a:xfrm>
              <a:prstGeom prst="rect">
                <a:avLst/>
              </a:prstGeom>
              <a:blipFill>
                <a:blip r:embed="rId8"/>
                <a:stretch>
                  <a:fillRect l="-4425" r="-3540" b="-239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6494851" y="1989096"/>
                <a:ext cx="1376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51" y="1989096"/>
                <a:ext cx="1376274" cy="276999"/>
              </a:xfrm>
              <a:prstGeom prst="rect">
                <a:avLst/>
              </a:prstGeom>
              <a:blipFill>
                <a:blip r:embed="rId9"/>
                <a:stretch>
                  <a:fillRect l="-3982" r="-3097" b="-239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6492767" y="2827603"/>
                <a:ext cx="2196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767" y="2827603"/>
                <a:ext cx="2196563" cy="276999"/>
              </a:xfrm>
              <a:prstGeom prst="rect">
                <a:avLst/>
              </a:prstGeom>
              <a:blipFill>
                <a:blip r:embed="rId10"/>
                <a:stretch>
                  <a:fillRect l="-2500" t="-2222" r="-3889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492767" y="4448248"/>
                <a:ext cx="2710550" cy="51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767" y="4448248"/>
                <a:ext cx="2710550" cy="5199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492767" y="3814355"/>
                <a:ext cx="2157385" cy="523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cs-CZ" dirty="0"/>
                                <m:t> </m:t>
                              </m:r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767" y="3814355"/>
                <a:ext cx="2157385" cy="5237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537202" y="3218544"/>
                <a:ext cx="1287404" cy="51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202" y="3218544"/>
                <a:ext cx="1287404" cy="5199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Přímá spojnice 33"/>
          <p:cNvCxnSpPr/>
          <p:nvPr/>
        </p:nvCxnSpPr>
        <p:spPr>
          <a:xfrm flipV="1">
            <a:off x="3294376" y="3328416"/>
            <a:ext cx="2259951" cy="6392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01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26554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Působí na nabitou kouli nad vodivou uzemněnou elektrodou síla? Jaký má směr?</a:t>
            </a:r>
          </a:p>
        </p:txBody>
      </p:sp>
      <p:sp>
        <p:nvSpPr>
          <p:cNvPr id="30" name="Ohnutý pruh 29"/>
          <p:cNvSpPr/>
          <p:nvPr/>
        </p:nvSpPr>
        <p:spPr>
          <a:xfrm rot="16200000">
            <a:off x="5536824" y="2052760"/>
            <a:ext cx="317716" cy="333370"/>
          </a:xfrm>
          <a:prstGeom prst="blockArc">
            <a:avLst>
              <a:gd name="adj1" fmla="val 5507369"/>
              <a:gd name="adj2" fmla="val 5393015"/>
              <a:gd name="adj3" fmla="val 2927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841974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5591503"/>
            <a:ext cx="11184290" cy="126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265" y="6318682"/>
            <a:ext cx="150584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932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265543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 v poli kladně nabité koule. Jaká je výsledná síla působící na sestavu dvou opačně nabitých  koulí?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428427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 rot="16200000">
            <a:off x="5560024" y="1961828"/>
            <a:ext cx="271314" cy="11561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 rot="16200000">
            <a:off x="5547184" y="1665607"/>
            <a:ext cx="296995" cy="333371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hnutý pruh 29"/>
          <p:cNvSpPr/>
          <p:nvPr/>
        </p:nvSpPr>
        <p:spPr>
          <a:xfrm rot="16200000">
            <a:off x="5536824" y="2052760"/>
            <a:ext cx="317716" cy="333370"/>
          </a:xfrm>
          <a:prstGeom prst="blockArc">
            <a:avLst>
              <a:gd name="adj1" fmla="val 5507369"/>
              <a:gd name="adj2" fmla="val 5393015"/>
              <a:gd name="adj3" fmla="val 2927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841974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10" name="Ohnutý pruh 9"/>
          <p:cNvSpPr/>
          <p:nvPr/>
        </p:nvSpPr>
        <p:spPr>
          <a:xfrm rot="16200000">
            <a:off x="5349954" y="5261866"/>
            <a:ext cx="1024826" cy="954352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501164" y="5415875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293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26554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 v poli kladně nabité koule. Jaká je výsledná síla působící na sestavu koulí?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428427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 rot="5400000">
            <a:off x="5528996" y="1683795"/>
            <a:ext cx="333371" cy="694508"/>
            <a:chOff x="5528996" y="1683795"/>
            <a:chExt cx="333371" cy="694508"/>
          </a:xfrm>
        </p:grpSpPr>
        <p:sp>
          <p:nvSpPr>
            <p:cNvPr id="4" name="Zaoblený obdélník 3"/>
            <p:cNvSpPr/>
            <p:nvPr/>
          </p:nvSpPr>
          <p:spPr>
            <a:xfrm rot="16200000">
              <a:off x="5560024" y="1961828"/>
              <a:ext cx="271314" cy="11561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hnutý pruh 48"/>
            <p:cNvSpPr/>
            <p:nvPr/>
          </p:nvSpPr>
          <p:spPr>
            <a:xfrm rot="16200000">
              <a:off x="5547184" y="1665607"/>
              <a:ext cx="296995" cy="333371"/>
            </a:xfrm>
            <a:prstGeom prst="blockArc">
              <a:avLst>
                <a:gd name="adj1" fmla="val 6214480"/>
                <a:gd name="adj2" fmla="val 6068139"/>
                <a:gd name="adj3" fmla="val 2807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hnutý pruh 29"/>
            <p:cNvSpPr/>
            <p:nvPr/>
          </p:nvSpPr>
          <p:spPr>
            <a:xfrm rot="16200000">
              <a:off x="5536824" y="2052760"/>
              <a:ext cx="317716" cy="333370"/>
            </a:xfrm>
            <a:prstGeom prst="blockArc">
              <a:avLst>
                <a:gd name="adj1" fmla="val 5507369"/>
                <a:gd name="adj2" fmla="val 5393015"/>
                <a:gd name="adj3" fmla="val 2927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3841974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10" name="Ohnutý pruh 9"/>
          <p:cNvSpPr/>
          <p:nvPr/>
        </p:nvSpPr>
        <p:spPr>
          <a:xfrm rot="16200000">
            <a:off x="5349954" y="5261866"/>
            <a:ext cx="1024826" cy="954352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501164" y="5415875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750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53673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 v poli kladně nabité koule. Jaký je výsledný moment sil působící na soustavu koulí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501164" y="2006681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 rot="5400000">
            <a:off x="5612682" y="2031049"/>
            <a:ext cx="333371" cy="694508"/>
            <a:chOff x="5528996" y="1683795"/>
            <a:chExt cx="333371" cy="694508"/>
          </a:xfrm>
        </p:grpSpPr>
        <p:sp>
          <p:nvSpPr>
            <p:cNvPr id="4" name="Zaoblený obdélník 3"/>
            <p:cNvSpPr/>
            <p:nvPr/>
          </p:nvSpPr>
          <p:spPr>
            <a:xfrm rot="16200000">
              <a:off x="5560024" y="1961828"/>
              <a:ext cx="271314" cy="11561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hnutý pruh 48"/>
            <p:cNvSpPr/>
            <p:nvPr/>
          </p:nvSpPr>
          <p:spPr>
            <a:xfrm rot="16200000">
              <a:off x="5547184" y="1665607"/>
              <a:ext cx="296995" cy="333371"/>
            </a:xfrm>
            <a:prstGeom prst="blockArc">
              <a:avLst>
                <a:gd name="adj1" fmla="val 6214480"/>
                <a:gd name="adj2" fmla="val 6068139"/>
                <a:gd name="adj3" fmla="val 2807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hnutý pruh 29"/>
            <p:cNvSpPr/>
            <p:nvPr/>
          </p:nvSpPr>
          <p:spPr>
            <a:xfrm rot="16200000">
              <a:off x="5536824" y="2052760"/>
              <a:ext cx="317716" cy="333370"/>
            </a:xfrm>
            <a:prstGeom prst="blockArc">
              <a:avLst>
                <a:gd name="adj1" fmla="val 5507369"/>
                <a:gd name="adj2" fmla="val 5393015"/>
                <a:gd name="adj3" fmla="val 2927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3845033" y="1997330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10" name="Ohnutý pruh 9"/>
          <p:cNvSpPr/>
          <p:nvPr/>
        </p:nvSpPr>
        <p:spPr>
          <a:xfrm rot="16200000">
            <a:off x="5348814" y="5115234"/>
            <a:ext cx="1258621" cy="1247604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25855" y="54158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2412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53673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materiálem. V jejich elektrickém poli se nachází kladně nabitá kulička. Jaká síla na ni působí?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501164" y="2006681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 rot="5400000">
            <a:off x="5612682" y="2031049"/>
            <a:ext cx="333371" cy="694508"/>
            <a:chOff x="5528996" y="1683795"/>
            <a:chExt cx="333371" cy="694508"/>
          </a:xfrm>
        </p:grpSpPr>
        <p:sp>
          <p:nvSpPr>
            <p:cNvPr id="4" name="Zaoblený obdélník 3"/>
            <p:cNvSpPr/>
            <p:nvPr/>
          </p:nvSpPr>
          <p:spPr>
            <a:xfrm rot="16200000">
              <a:off x="5560024" y="1961828"/>
              <a:ext cx="271314" cy="11561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hnutý pruh 48"/>
            <p:cNvSpPr/>
            <p:nvPr/>
          </p:nvSpPr>
          <p:spPr>
            <a:xfrm rot="16200000">
              <a:off x="5547184" y="1665607"/>
              <a:ext cx="296995" cy="333371"/>
            </a:xfrm>
            <a:prstGeom prst="blockArc">
              <a:avLst>
                <a:gd name="adj1" fmla="val 6214480"/>
                <a:gd name="adj2" fmla="val 6068139"/>
                <a:gd name="adj3" fmla="val 2807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hnutý pruh 29"/>
            <p:cNvSpPr/>
            <p:nvPr/>
          </p:nvSpPr>
          <p:spPr>
            <a:xfrm rot="16200000">
              <a:off x="5536824" y="2052760"/>
              <a:ext cx="317716" cy="333370"/>
            </a:xfrm>
            <a:prstGeom prst="blockArc">
              <a:avLst>
                <a:gd name="adj1" fmla="val 5507369"/>
                <a:gd name="adj2" fmla="val 5393015"/>
                <a:gd name="adj3" fmla="val 2927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3845033" y="1997330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10" name="Ohnutý pruh 9"/>
          <p:cNvSpPr/>
          <p:nvPr/>
        </p:nvSpPr>
        <p:spPr>
          <a:xfrm rot="16200000">
            <a:off x="6113353" y="5610924"/>
            <a:ext cx="282763" cy="256225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25855" y="54158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6737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073461" cy="126554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materiálem. Jaká je výsledná síla působící na sestavu koulí?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428427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 rot="16200000">
            <a:off x="5560024" y="1961828"/>
            <a:ext cx="271314" cy="11561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hnutý pruh 48"/>
          <p:cNvSpPr/>
          <p:nvPr/>
        </p:nvSpPr>
        <p:spPr>
          <a:xfrm rot="16200000">
            <a:off x="5547184" y="1665607"/>
            <a:ext cx="296995" cy="333371"/>
          </a:xfrm>
          <a:prstGeom prst="blockArc">
            <a:avLst>
              <a:gd name="adj1" fmla="val 6214480"/>
              <a:gd name="adj2" fmla="val 6068139"/>
              <a:gd name="adj3" fmla="val 2807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hnutý pruh 29"/>
          <p:cNvSpPr/>
          <p:nvPr/>
        </p:nvSpPr>
        <p:spPr>
          <a:xfrm rot="16200000">
            <a:off x="5536824" y="2052760"/>
            <a:ext cx="317716" cy="333370"/>
          </a:xfrm>
          <a:prstGeom prst="blockArc">
            <a:avLst>
              <a:gd name="adj1" fmla="val 5507369"/>
              <a:gd name="adj2" fmla="val 5393015"/>
              <a:gd name="adj3" fmla="val 2927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841974" y="1731972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5591503"/>
            <a:ext cx="11184290" cy="126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265" y="6318682"/>
            <a:ext cx="150584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375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adpis 1"/>
          <p:cNvSpPr txBox="1">
            <a:spLocks/>
          </p:cNvSpPr>
          <p:nvPr/>
        </p:nvSpPr>
        <p:spPr>
          <a:xfrm>
            <a:off x="2469931" y="195242"/>
            <a:ext cx="7311378" cy="15781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Mějme dvě velmi malé opačnými náboji nabité koule spojené izolačním materiálem. Jaká je výsledná síla působící na sestavu koulí?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428427" y="255664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Kladně nabitá koule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 rot="5400000">
            <a:off x="5528996" y="2508470"/>
            <a:ext cx="333371" cy="694508"/>
            <a:chOff x="5528996" y="1683795"/>
            <a:chExt cx="333371" cy="694508"/>
          </a:xfrm>
        </p:grpSpPr>
        <p:sp>
          <p:nvSpPr>
            <p:cNvPr id="4" name="Zaoblený obdélník 3"/>
            <p:cNvSpPr/>
            <p:nvPr/>
          </p:nvSpPr>
          <p:spPr>
            <a:xfrm rot="16200000">
              <a:off x="5560024" y="1961828"/>
              <a:ext cx="271314" cy="11561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hnutý pruh 48"/>
            <p:cNvSpPr/>
            <p:nvPr/>
          </p:nvSpPr>
          <p:spPr>
            <a:xfrm rot="16200000">
              <a:off x="5547184" y="1665607"/>
              <a:ext cx="296995" cy="333371"/>
            </a:xfrm>
            <a:prstGeom prst="blockArc">
              <a:avLst>
                <a:gd name="adj1" fmla="val 6214480"/>
                <a:gd name="adj2" fmla="val 6068139"/>
                <a:gd name="adj3" fmla="val 28074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hnutý pruh 29"/>
            <p:cNvSpPr/>
            <p:nvPr/>
          </p:nvSpPr>
          <p:spPr>
            <a:xfrm rot="16200000">
              <a:off x="5536824" y="2052760"/>
              <a:ext cx="317716" cy="333370"/>
            </a:xfrm>
            <a:prstGeom prst="blockArc">
              <a:avLst>
                <a:gd name="adj1" fmla="val 5507369"/>
                <a:gd name="adj2" fmla="val 5393015"/>
                <a:gd name="adj3" fmla="val 2927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3841974" y="2556647"/>
            <a:ext cx="145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Záporně nabitá koule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629338" y="5591503"/>
            <a:ext cx="11184290" cy="126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265" y="6318682"/>
            <a:ext cx="150584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917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39291" y="1620982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2473036" y="2441864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2852305" y="2441864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7138554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5503331" y="5920724"/>
            <a:ext cx="1178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5088427" y="3574019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058439" y="1238663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31622" y="176645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385875" y="20783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2639291" y="5590310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4574595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5088427" y="255309"/>
            <a:ext cx="66880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Kondenzátor, tzv. </a:t>
            </a:r>
            <a:r>
              <a:rPr lang="cs-CZ" dirty="0" err="1" smtClean="0"/>
              <a:t>Leydenská</a:t>
            </a:r>
            <a:r>
              <a:rPr lang="cs-CZ" dirty="0" smtClean="0"/>
              <a:t> láhev sestává z válcové skleněné nádoby</a:t>
            </a:r>
          </a:p>
          <a:p>
            <a:r>
              <a:rPr lang="cs-CZ" dirty="0" smtClean="0"/>
              <a:t>s nasazeným vnitřním a vnějším vodivým (kovovým) obalem. Uvažujme situaci, že láhev je </a:t>
            </a:r>
            <a:r>
              <a:rPr lang="cs-CZ" dirty="0" err="1" smtClean="0"/>
              <a:t>rozdělatelná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5292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39291" y="1620982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2473036" y="2441864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2852305" y="2441864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7138554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5503331" y="5920724"/>
            <a:ext cx="1178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5088427" y="3574019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058439" y="1238663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31622" y="176645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385875" y="20783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hnutý pruh 28"/>
          <p:cNvSpPr/>
          <p:nvPr/>
        </p:nvSpPr>
        <p:spPr>
          <a:xfrm>
            <a:off x="7869047" y="1011307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8546864" y="1678420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31" name="Ovál 30"/>
          <p:cNvSpPr/>
          <p:nvPr/>
        </p:nvSpPr>
        <p:spPr>
          <a:xfrm>
            <a:off x="8577344" y="1739383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8577344" y="4996385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8734099" y="1998854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8546864" y="5255856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7014156" y="399043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36" name="Rovnoramenný trojúhelník 35"/>
          <p:cNvSpPr/>
          <p:nvPr/>
        </p:nvSpPr>
        <p:spPr>
          <a:xfrm>
            <a:off x="8869080" y="6066886"/>
            <a:ext cx="330926" cy="269965"/>
          </a:xfrm>
          <a:prstGeom prst="triangle">
            <a:avLst>
              <a:gd name="adj" fmla="val 377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36"/>
          <p:cNvSpPr/>
          <p:nvPr/>
        </p:nvSpPr>
        <p:spPr>
          <a:xfrm rot="10800000">
            <a:off x="8838600" y="1103106"/>
            <a:ext cx="361405" cy="318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7527960" y="6266052"/>
            <a:ext cx="3352076" cy="3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 flipV="1">
            <a:off x="8983744" y="289404"/>
            <a:ext cx="0" cy="72190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4040503" y="289403"/>
            <a:ext cx="4943241" cy="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Obdélník 44"/>
          <p:cNvSpPr/>
          <p:nvPr/>
        </p:nvSpPr>
        <p:spPr>
          <a:xfrm>
            <a:off x="2639291" y="5590310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4574595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 dolů 47"/>
          <p:cNvSpPr/>
          <p:nvPr/>
        </p:nvSpPr>
        <p:spPr>
          <a:xfrm>
            <a:off x="9502724" y="3593072"/>
            <a:ext cx="289423" cy="872836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406876" y="401195"/>
            <a:ext cx="2773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Leydenskou</a:t>
            </a:r>
            <a:r>
              <a:rPr lang="cs-CZ" dirty="0" smtClean="0"/>
              <a:t> láhev nabijeme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2315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39291" y="1620982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2473036" y="2441864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2852305" y="2441864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7138554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5932760" y="5891377"/>
            <a:ext cx="1178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5088427" y="3574019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058439" y="1238663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31622" y="176645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385875" y="20783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hnutý pruh 28"/>
          <p:cNvSpPr/>
          <p:nvPr/>
        </p:nvSpPr>
        <p:spPr>
          <a:xfrm>
            <a:off x="7869047" y="1011307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8546864" y="1678420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31" name="Ovál 30"/>
          <p:cNvSpPr/>
          <p:nvPr/>
        </p:nvSpPr>
        <p:spPr>
          <a:xfrm>
            <a:off x="8577344" y="1739383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8577344" y="4996385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8734099" y="1998854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8546864" y="5255856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7014156" y="399043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36" name="Rovnoramenný trojúhelník 35"/>
          <p:cNvSpPr/>
          <p:nvPr/>
        </p:nvSpPr>
        <p:spPr>
          <a:xfrm>
            <a:off x="8869080" y="6066886"/>
            <a:ext cx="330926" cy="269965"/>
          </a:xfrm>
          <a:prstGeom prst="triangle">
            <a:avLst>
              <a:gd name="adj" fmla="val 377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36"/>
          <p:cNvSpPr/>
          <p:nvPr/>
        </p:nvSpPr>
        <p:spPr>
          <a:xfrm rot="10800000">
            <a:off x="8838600" y="1103106"/>
            <a:ext cx="361405" cy="318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7527960" y="6266052"/>
            <a:ext cx="3352076" cy="3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2639291" y="5590310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4574595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829300" y="436418"/>
            <a:ext cx="4056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Pomocí izolačního prvku odpojíme přívod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3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hnutý pruh 1"/>
          <p:cNvSpPr/>
          <p:nvPr/>
        </p:nvSpPr>
        <p:spPr>
          <a:xfrm>
            <a:off x="4098692" y="2093860"/>
            <a:ext cx="3214255" cy="3546763"/>
          </a:xfrm>
          <a:prstGeom prst="blockArc">
            <a:avLst>
              <a:gd name="adj1" fmla="val 10800000"/>
              <a:gd name="adj2" fmla="val 21537504"/>
              <a:gd name="adj3" fmla="val 2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098692" y="3848780"/>
            <a:ext cx="3214255" cy="2331248"/>
          </a:xfrm>
          <a:custGeom>
            <a:avLst/>
            <a:gdLst>
              <a:gd name="connsiteX0" fmla="*/ 0 w 3195782"/>
              <a:gd name="connsiteY0" fmla="*/ 0 h 2299854"/>
              <a:gd name="connsiteX1" fmla="*/ 3195782 w 3195782"/>
              <a:gd name="connsiteY1" fmla="*/ 0 h 2299854"/>
              <a:gd name="connsiteX2" fmla="*/ 3195782 w 3195782"/>
              <a:gd name="connsiteY2" fmla="*/ 2299854 h 2299854"/>
              <a:gd name="connsiteX3" fmla="*/ 0 w 3195782"/>
              <a:gd name="connsiteY3" fmla="*/ 2299854 h 2299854"/>
              <a:gd name="connsiteX4" fmla="*/ 0 w 3195782"/>
              <a:gd name="connsiteY4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3195782 w 3195782"/>
              <a:gd name="connsiteY2" fmla="*/ 0 h 2299854"/>
              <a:gd name="connsiteX3" fmla="*/ 3195782 w 3195782"/>
              <a:gd name="connsiteY3" fmla="*/ 2299854 h 2299854"/>
              <a:gd name="connsiteX4" fmla="*/ 0 w 3195782"/>
              <a:gd name="connsiteY4" fmla="*/ 2299854 h 2299854"/>
              <a:gd name="connsiteX5" fmla="*/ 0 w 3195782"/>
              <a:gd name="connsiteY5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2715491 w 3195782"/>
              <a:gd name="connsiteY2" fmla="*/ 0 h 2299854"/>
              <a:gd name="connsiteX3" fmla="*/ 3195782 w 3195782"/>
              <a:gd name="connsiteY3" fmla="*/ 0 h 2299854"/>
              <a:gd name="connsiteX4" fmla="*/ 3195782 w 3195782"/>
              <a:gd name="connsiteY4" fmla="*/ 2299854 h 2299854"/>
              <a:gd name="connsiteX5" fmla="*/ 0 w 3195782"/>
              <a:gd name="connsiteY5" fmla="*/ 2299854 h 2299854"/>
              <a:gd name="connsiteX6" fmla="*/ 0 w 3195782"/>
              <a:gd name="connsiteY6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715491 w 3195782"/>
              <a:gd name="connsiteY3" fmla="*/ 0 h 2299854"/>
              <a:gd name="connsiteX4" fmla="*/ 3195782 w 3195782"/>
              <a:gd name="connsiteY4" fmla="*/ 0 h 2299854"/>
              <a:gd name="connsiteX5" fmla="*/ 3195782 w 3195782"/>
              <a:gd name="connsiteY5" fmla="*/ 2299854 h 2299854"/>
              <a:gd name="connsiteX6" fmla="*/ 0 w 3195782"/>
              <a:gd name="connsiteY6" fmla="*/ 2299854 h 2299854"/>
              <a:gd name="connsiteX7" fmla="*/ 0 w 3195782"/>
              <a:gd name="connsiteY7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336800 w 3195782"/>
              <a:gd name="connsiteY3" fmla="*/ 0 h 2299854"/>
              <a:gd name="connsiteX4" fmla="*/ 2715491 w 3195782"/>
              <a:gd name="connsiteY4" fmla="*/ 0 h 2299854"/>
              <a:gd name="connsiteX5" fmla="*/ 3195782 w 3195782"/>
              <a:gd name="connsiteY5" fmla="*/ 0 h 2299854"/>
              <a:gd name="connsiteX6" fmla="*/ 3195782 w 3195782"/>
              <a:gd name="connsiteY6" fmla="*/ 2299854 h 2299854"/>
              <a:gd name="connsiteX7" fmla="*/ 0 w 3195782"/>
              <a:gd name="connsiteY7" fmla="*/ 2299854 h 2299854"/>
              <a:gd name="connsiteX8" fmla="*/ 0 w 3195782"/>
              <a:gd name="connsiteY8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336800 w 3195782"/>
              <a:gd name="connsiteY3" fmla="*/ 0 h 2299854"/>
              <a:gd name="connsiteX4" fmla="*/ 3084945 w 3195782"/>
              <a:gd name="connsiteY4" fmla="*/ 46182 h 2299854"/>
              <a:gd name="connsiteX5" fmla="*/ 3195782 w 3195782"/>
              <a:gd name="connsiteY5" fmla="*/ 0 h 2299854"/>
              <a:gd name="connsiteX6" fmla="*/ 3195782 w 3195782"/>
              <a:gd name="connsiteY6" fmla="*/ 2299854 h 2299854"/>
              <a:gd name="connsiteX7" fmla="*/ 0 w 3195782"/>
              <a:gd name="connsiteY7" fmla="*/ 2299854 h 2299854"/>
              <a:gd name="connsiteX8" fmla="*/ 0 w 3195782"/>
              <a:gd name="connsiteY8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336800 w 3195782"/>
              <a:gd name="connsiteY3" fmla="*/ 0 h 2299854"/>
              <a:gd name="connsiteX4" fmla="*/ 3075486 w 3195782"/>
              <a:gd name="connsiteY4" fmla="*/ 5192 h 2299854"/>
              <a:gd name="connsiteX5" fmla="*/ 3195782 w 3195782"/>
              <a:gd name="connsiteY5" fmla="*/ 0 h 2299854"/>
              <a:gd name="connsiteX6" fmla="*/ 3195782 w 3195782"/>
              <a:gd name="connsiteY6" fmla="*/ 2299854 h 2299854"/>
              <a:gd name="connsiteX7" fmla="*/ 0 w 3195782"/>
              <a:gd name="connsiteY7" fmla="*/ 2299854 h 2299854"/>
              <a:gd name="connsiteX8" fmla="*/ 0 w 3195782"/>
              <a:gd name="connsiteY8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336800 w 3195782"/>
              <a:gd name="connsiteY3" fmla="*/ 0 h 2299854"/>
              <a:gd name="connsiteX4" fmla="*/ 3103701 w 3195782"/>
              <a:gd name="connsiteY4" fmla="*/ 5192 h 2299854"/>
              <a:gd name="connsiteX5" fmla="*/ 3195782 w 3195782"/>
              <a:gd name="connsiteY5" fmla="*/ 0 h 2299854"/>
              <a:gd name="connsiteX6" fmla="*/ 3195782 w 3195782"/>
              <a:gd name="connsiteY6" fmla="*/ 2299854 h 2299854"/>
              <a:gd name="connsiteX7" fmla="*/ 0 w 3195782"/>
              <a:gd name="connsiteY7" fmla="*/ 2299854 h 2299854"/>
              <a:gd name="connsiteX8" fmla="*/ 0 w 3195782"/>
              <a:gd name="connsiteY8" fmla="*/ 0 h 2299854"/>
              <a:gd name="connsiteX0" fmla="*/ 0 w 3195782"/>
              <a:gd name="connsiteY0" fmla="*/ 0 h 2299854"/>
              <a:gd name="connsiteX1" fmla="*/ 378691 w 3195782"/>
              <a:gd name="connsiteY1" fmla="*/ 0 h 2299854"/>
              <a:gd name="connsiteX2" fmla="*/ 683491 w 3195782"/>
              <a:gd name="connsiteY2" fmla="*/ 0 h 2299854"/>
              <a:gd name="connsiteX3" fmla="*/ 2336800 w 3195782"/>
              <a:gd name="connsiteY3" fmla="*/ 0 h 2299854"/>
              <a:gd name="connsiteX4" fmla="*/ 3125646 w 3195782"/>
              <a:gd name="connsiteY4" fmla="*/ 5192 h 2299854"/>
              <a:gd name="connsiteX5" fmla="*/ 3195782 w 3195782"/>
              <a:gd name="connsiteY5" fmla="*/ 0 h 2299854"/>
              <a:gd name="connsiteX6" fmla="*/ 3195782 w 3195782"/>
              <a:gd name="connsiteY6" fmla="*/ 2299854 h 2299854"/>
              <a:gd name="connsiteX7" fmla="*/ 0 w 3195782"/>
              <a:gd name="connsiteY7" fmla="*/ 2299854 h 2299854"/>
              <a:gd name="connsiteX8" fmla="*/ 0 w 3195782"/>
              <a:gd name="connsiteY8" fmla="*/ 0 h 2299854"/>
              <a:gd name="connsiteX0" fmla="*/ 0 w 3195782"/>
              <a:gd name="connsiteY0" fmla="*/ 9445 h 2309299"/>
              <a:gd name="connsiteX1" fmla="*/ 80869 w 3195782"/>
              <a:gd name="connsiteY1" fmla="*/ 0 h 2309299"/>
              <a:gd name="connsiteX2" fmla="*/ 683491 w 3195782"/>
              <a:gd name="connsiteY2" fmla="*/ 9445 h 2309299"/>
              <a:gd name="connsiteX3" fmla="*/ 2336800 w 3195782"/>
              <a:gd name="connsiteY3" fmla="*/ 9445 h 2309299"/>
              <a:gd name="connsiteX4" fmla="*/ 3125646 w 3195782"/>
              <a:gd name="connsiteY4" fmla="*/ 14637 h 2309299"/>
              <a:gd name="connsiteX5" fmla="*/ 3195782 w 3195782"/>
              <a:gd name="connsiteY5" fmla="*/ 9445 h 2309299"/>
              <a:gd name="connsiteX6" fmla="*/ 3195782 w 3195782"/>
              <a:gd name="connsiteY6" fmla="*/ 2309299 h 2309299"/>
              <a:gd name="connsiteX7" fmla="*/ 0 w 3195782"/>
              <a:gd name="connsiteY7" fmla="*/ 2309299 h 2309299"/>
              <a:gd name="connsiteX8" fmla="*/ 0 w 3195782"/>
              <a:gd name="connsiteY8" fmla="*/ 9445 h 2309299"/>
              <a:gd name="connsiteX0" fmla="*/ 0 w 3195782"/>
              <a:gd name="connsiteY0" fmla="*/ 9445 h 2309299"/>
              <a:gd name="connsiteX1" fmla="*/ 80869 w 3195782"/>
              <a:gd name="connsiteY1" fmla="*/ 0 h 2309299"/>
              <a:gd name="connsiteX2" fmla="*/ 228919 w 3195782"/>
              <a:gd name="connsiteY2" fmla="*/ 1350642 h 2309299"/>
              <a:gd name="connsiteX3" fmla="*/ 2336800 w 3195782"/>
              <a:gd name="connsiteY3" fmla="*/ 9445 h 2309299"/>
              <a:gd name="connsiteX4" fmla="*/ 3125646 w 3195782"/>
              <a:gd name="connsiteY4" fmla="*/ 14637 h 2309299"/>
              <a:gd name="connsiteX5" fmla="*/ 3195782 w 3195782"/>
              <a:gd name="connsiteY5" fmla="*/ 9445 h 2309299"/>
              <a:gd name="connsiteX6" fmla="*/ 3195782 w 3195782"/>
              <a:gd name="connsiteY6" fmla="*/ 2309299 h 2309299"/>
              <a:gd name="connsiteX7" fmla="*/ 0 w 3195782"/>
              <a:gd name="connsiteY7" fmla="*/ 2309299 h 2309299"/>
              <a:gd name="connsiteX8" fmla="*/ 0 w 3195782"/>
              <a:gd name="connsiteY8" fmla="*/ 9445 h 2309299"/>
              <a:gd name="connsiteX0" fmla="*/ 0 w 3195782"/>
              <a:gd name="connsiteY0" fmla="*/ 9445 h 2309299"/>
              <a:gd name="connsiteX1" fmla="*/ 80869 w 3195782"/>
              <a:gd name="connsiteY1" fmla="*/ 0 h 2309299"/>
              <a:gd name="connsiteX2" fmla="*/ 80309 w 3195782"/>
              <a:gd name="connsiteY2" fmla="*/ 2215379 h 2309299"/>
              <a:gd name="connsiteX3" fmla="*/ 2336800 w 3195782"/>
              <a:gd name="connsiteY3" fmla="*/ 9445 h 2309299"/>
              <a:gd name="connsiteX4" fmla="*/ 3125646 w 3195782"/>
              <a:gd name="connsiteY4" fmla="*/ 14637 h 2309299"/>
              <a:gd name="connsiteX5" fmla="*/ 3195782 w 3195782"/>
              <a:gd name="connsiteY5" fmla="*/ 9445 h 2309299"/>
              <a:gd name="connsiteX6" fmla="*/ 3195782 w 3195782"/>
              <a:gd name="connsiteY6" fmla="*/ 2309299 h 2309299"/>
              <a:gd name="connsiteX7" fmla="*/ 0 w 3195782"/>
              <a:gd name="connsiteY7" fmla="*/ 2309299 h 2309299"/>
              <a:gd name="connsiteX8" fmla="*/ 0 w 3195782"/>
              <a:gd name="connsiteY8" fmla="*/ 9445 h 2309299"/>
              <a:gd name="connsiteX0" fmla="*/ 0 w 3195782"/>
              <a:gd name="connsiteY0" fmla="*/ 9445 h 2309299"/>
              <a:gd name="connsiteX1" fmla="*/ 80869 w 3195782"/>
              <a:gd name="connsiteY1" fmla="*/ 0 h 2309299"/>
              <a:gd name="connsiteX2" fmla="*/ 80309 w 3195782"/>
              <a:gd name="connsiteY2" fmla="*/ 2215379 h 2309299"/>
              <a:gd name="connsiteX3" fmla="*/ 3110447 w 3195782"/>
              <a:gd name="connsiteY3" fmla="*/ 2221766 h 2309299"/>
              <a:gd name="connsiteX4" fmla="*/ 3125646 w 3195782"/>
              <a:gd name="connsiteY4" fmla="*/ 14637 h 2309299"/>
              <a:gd name="connsiteX5" fmla="*/ 3195782 w 3195782"/>
              <a:gd name="connsiteY5" fmla="*/ 9445 h 2309299"/>
              <a:gd name="connsiteX6" fmla="*/ 3195782 w 3195782"/>
              <a:gd name="connsiteY6" fmla="*/ 2309299 h 2309299"/>
              <a:gd name="connsiteX7" fmla="*/ 0 w 3195782"/>
              <a:gd name="connsiteY7" fmla="*/ 2309299 h 2309299"/>
              <a:gd name="connsiteX8" fmla="*/ 0 w 3195782"/>
              <a:gd name="connsiteY8" fmla="*/ 9445 h 2309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95782" h="2309299">
                <a:moveTo>
                  <a:pt x="0" y="9445"/>
                </a:moveTo>
                <a:lnTo>
                  <a:pt x="80869" y="0"/>
                </a:lnTo>
                <a:cubicBezTo>
                  <a:pt x="80682" y="738460"/>
                  <a:pt x="80496" y="1476919"/>
                  <a:pt x="80309" y="2215379"/>
                </a:cubicBezTo>
                <a:lnTo>
                  <a:pt x="3110447" y="2221766"/>
                </a:lnTo>
                <a:lnTo>
                  <a:pt x="3125646" y="14637"/>
                </a:lnTo>
                <a:lnTo>
                  <a:pt x="3195782" y="9445"/>
                </a:lnTo>
                <a:lnTo>
                  <a:pt x="3195782" y="2309299"/>
                </a:lnTo>
                <a:lnTo>
                  <a:pt x="0" y="2309299"/>
                </a:lnTo>
                <a:lnTo>
                  <a:pt x="0" y="94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28800" y="6180028"/>
            <a:ext cx="8017726" cy="599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Vodivá zem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7336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220256" y="1092227"/>
            <a:ext cx="4078694" cy="40406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9057239" y="3013363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890069" y="800097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4322" y="348092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683328" y="529936"/>
            <a:ext cx="790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Pomocí izolačního přípravku vyjmeme nabitý vnitřní díl a položíme na vodivou zem.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9452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292093" y="1974270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9057239" y="3013363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5731885" y="4968999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890069" y="800097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4322" y="348092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896342" y="72111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Vyjmeme izolátor a položíme na vodivou zem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8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495616" y="1974270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1789835" y="2753591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1095201" y="2667183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5731885" y="4968999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85007" y="589455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439260" y="-29853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302406" y="5375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Vnitřní a vnější díl zkratujeme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734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220256" y="1092227"/>
            <a:ext cx="4078694" cy="40406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9057239" y="3013363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890069" y="800097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4322" y="348092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683328" y="529936"/>
            <a:ext cx="539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Opačným postupem složíme, tj. vložíme zpět izolační díl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3452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220256" y="1092227"/>
            <a:ext cx="4078694" cy="40406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9057239" y="3013363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890069" y="800097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4322" y="348092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896342" y="509154"/>
            <a:ext cx="415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pomocí přípravku vrátíme vnitřní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3310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2439263" y="936365"/>
            <a:ext cx="4078694" cy="40406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1852180" y="2453440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85010" y="240174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439263" y="-211831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364433" y="136264"/>
            <a:ext cx="415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pomocí přípravku vrátíme vnitřní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4275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1852180" y="2453440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85010" y="240174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439261" y="157500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218646" y="112477"/>
            <a:ext cx="675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Ke složené </a:t>
            </a:r>
            <a:r>
              <a:rPr lang="cs-CZ" dirty="0" err="1" smtClean="0"/>
              <a:t>Leydenské</a:t>
            </a:r>
            <a:r>
              <a:rPr lang="cs-CZ" dirty="0" smtClean="0"/>
              <a:t> láhvi přiblížíme uzemněné jiskřiště. Co se stane?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3673177" y="171449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ý pruh 13"/>
          <p:cNvSpPr/>
          <p:nvPr/>
        </p:nvSpPr>
        <p:spPr>
          <a:xfrm rot="5400000">
            <a:off x="2701627" y="500176"/>
            <a:ext cx="3252355" cy="3097676"/>
          </a:xfrm>
          <a:prstGeom prst="blockArc">
            <a:avLst>
              <a:gd name="adj1" fmla="val 10800000"/>
              <a:gd name="adj2" fmla="val 16155226"/>
              <a:gd name="adj3" fmla="val 5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696207" y="2018207"/>
            <a:ext cx="205813" cy="3771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3675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1852180" y="2453440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85010" y="240174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439261" y="157500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218646" y="112477"/>
            <a:ext cx="1659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Přeskočí jiskra?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3673177" y="171449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ý pruh 13"/>
          <p:cNvSpPr/>
          <p:nvPr/>
        </p:nvSpPr>
        <p:spPr>
          <a:xfrm rot="5400000">
            <a:off x="2701627" y="500176"/>
            <a:ext cx="3252355" cy="3097676"/>
          </a:xfrm>
          <a:prstGeom prst="blockArc">
            <a:avLst>
              <a:gd name="adj1" fmla="val 10800000"/>
              <a:gd name="adj2" fmla="val 16155226"/>
              <a:gd name="adj3" fmla="val 5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696207" y="2018207"/>
            <a:ext cx="205813" cy="3771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Blesk 11"/>
          <p:cNvSpPr/>
          <p:nvPr/>
        </p:nvSpPr>
        <p:spPr>
          <a:xfrm rot="18753879">
            <a:off x="3209626" y="314736"/>
            <a:ext cx="334327" cy="334146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629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46955" y="1662544"/>
            <a:ext cx="2239240" cy="382385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87036" y="20783"/>
                </a:lnTo>
                <a:cubicBezTo>
                  <a:pt x="190499" y="990602"/>
                  <a:pt x="214746" y="2012374"/>
                  <a:pt x="218209" y="2982193"/>
                </a:cubicBezTo>
                <a:lnTo>
                  <a:pt x="2410690" y="2971801"/>
                </a:lnTo>
                <a:lnTo>
                  <a:pt x="2421082" y="10392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1"/>
          <p:cNvSpPr/>
          <p:nvPr/>
        </p:nvSpPr>
        <p:spPr>
          <a:xfrm>
            <a:off x="1472907" y="2441863"/>
            <a:ext cx="2587336" cy="3148446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10690 w 2587336"/>
              <a:gd name="connsiteY3" fmla="*/ 2971801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2961410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2992584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73037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93817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35081 w 2587336"/>
              <a:gd name="connsiteY1" fmla="*/ 20783 h 3148446"/>
              <a:gd name="connsiteX2" fmla="*/ 124691 w 2587336"/>
              <a:gd name="connsiteY2" fmla="*/ 3065320 h 3148446"/>
              <a:gd name="connsiteX3" fmla="*/ 2452253 w 2587336"/>
              <a:gd name="connsiteY3" fmla="*/ 3023755 h 3148446"/>
              <a:gd name="connsiteX4" fmla="*/ 2431473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7336" h="3148446">
                <a:moveTo>
                  <a:pt x="0" y="0"/>
                </a:moveTo>
                <a:lnTo>
                  <a:pt x="135081" y="20783"/>
                </a:lnTo>
                <a:cubicBezTo>
                  <a:pt x="138544" y="990602"/>
                  <a:pt x="121228" y="2095501"/>
                  <a:pt x="124691" y="3065320"/>
                </a:cubicBezTo>
                <a:lnTo>
                  <a:pt x="2452253" y="3023755"/>
                </a:lnTo>
                <a:lnTo>
                  <a:pt x="2431473" y="1"/>
                </a:lnTo>
                <a:lnTo>
                  <a:pt x="2587336" y="0"/>
                </a:lnTo>
                <a:lnTo>
                  <a:pt x="2587336" y="3148446"/>
                </a:lnTo>
                <a:lnTo>
                  <a:pt x="0" y="31484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1"/>
          <p:cNvSpPr/>
          <p:nvPr/>
        </p:nvSpPr>
        <p:spPr>
          <a:xfrm>
            <a:off x="1852180" y="2453440"/>
            <a:ext cx="1828797" cy="2784763"/>
          </a:xfrm>
          <a:custGeom>
            <a:avLst/>
            <a:gdLst>
              <a:gd name="connsiteX0" fmla="*/ 0 w 2587336"/>
              <a:gd name="connsiteY0" fmla="*/ 0 h 3148446"/>
              <a:gd name="connsiteX1" fmla="*/ 2587336 w 2587336"/>
              <a:gd name="connsiteY1" fmla="*/ 0 h 3148446"/>
              <a:gd name="connsiteX2" fmla="*/ 2587336 w 2587336"/>
              <a:gd name="connsiteY2" fmla="*/ 3148446 h 3148446"/>
              <a:gd name="connsiteX3" fmla="*/ 0 w 2587336"/>
              <a:gd name="connsiteY3" fmla="*/ 3148446 h 3148446"/>
              <a:gd name="connsiteX4" fmla="*/ 0 w 2587336"/>
              <a:gd name="connsiteY4" fmla="*/ 0 h 3148446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587336 w 2587336"/>
              <a:gd name="connsiteY2" fmla="*/ 20781 h 3169227"/>
              <a:gd name="connsiteX3" fmla="*/ 2587336 w 2587336"/>
              <a:gd name="connsiteY3" fmla="*/ 3169227 h 3169227"/>
              <a:gd name="connsiteX4" fmla="*/ 0 w 2587336"/>
              <a:gd name="connsiteY4" fmla="*/ 3169227 h 3169227"/>
              <a:gd name="connsiteX5" fmla="*/ 0 w 2587336"/>
              <a:gd name="connsiteY5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2026227 w 2587336"/>
              <a:gd name="connsiteY2" fmla="*/ 10392 h 3169227"/>
              <a:gd name="connsiteX3" fmla="*/ 2587336 w 2587336"/>
              <a:gd name="connsiteY3" fmla="*/ 20781 h 3169227"/>
              <a:gd name="connsiteX4" fmla="*/ 2587336 w 2587336"/>
              <a:gd name="connsiteY4" fmla="*/ 3169227 h 3169227"/>
              <a:gd name="connsiteX5" fmla="*/ 0 w 2587336"/>
              <a:gd name="connsiteY5" fmla="*/ 3169227 h 3169227"/>
              <a:gd name="connsiteX6" fmla="*/ 0 w 2587336"/>
              <a:gd name="connsiteY6" fmla="*/ 20781 h 3169227"/>
              <a:gd name="connsiteX0" fmla="*/ 0 w 2587336"/>
              <a:gd name="connsiteY0" fmla="*/ 20781 h 3169227"/>
              <a:gd name="connsiteX1" fmla="*/ 477981 w 2587336"/>
              <a:gd name="connsiteY1" fmla="*/ 0 h 3169227"/>
              <a:gd name="connsiteX2" fmla="*/ 820881 w 2587336"/>
              <a:gd name="connsiteY2" fmla="*/ 10392 h 3169227"/>
              <a:gd name="connsiteX3" fmla="*/ 2026227 w 2587336"/>
              <a:gd name="connsiteY3" fmla="*/ 10392 h 3169227"/>
              <a:gd name="connsiteX4" fmla="*/ 2587336 w 2587336"/>
              <a:gd name="connsiteY4" fmla="*/ 20781 h 3169227"/>
              <a:gd name="connsiteX5" fmla="*/ 2587336 w 2587336"/>
              <a:gd name="connsiteY5" fmla="*/ 3169227 h 3169227"/>
              <a:gd name="connsiteX6" fmla="*/ 0 w 2587336"/>
              <a:gd name="connsiteY6" fmla="*/ 3169227 h 3169227"/>
              <a:gd name="connsiteX7" fmla="*/ 0 w 2587336"/>
              <a:gd name="connsiteY7" fmla="*/ 20781 h 316922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026227 w 2587336"/>
              <a:gd name="connsiteY4" fmla="*/ 2078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477981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820881 w 2587336"/>
              <a:gd name="connsiteY2" fmla="*/ 20782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31171 h 3179617"/>
              <a:gd name="connsiteX1" fmla="*/ 228600 w 2587336"/>
              <a:gd name="connsiteY1" fmla="*/ 10390 h 3179617"/>
              <a:gd name="connsiteX2" fmla="*/ 238990 w 2587336"/>
              <a:gd name="connsiteY2" fmla="*/ 2919846 h 3179617"/>
              <a:gd name="connsiteX3" fmla="*/ 1735281 w 2587336"/>
              <a:gd name="connsiteY3" fmla="*/ 0 h 3179617"/>
              <a:gd name="connsiteX4" fmla="*/ 2358736 w 2587336"/>
              <a:gd name="connsiteY4" fmla="*/ 31172 h 3179617"/>
              <a:gd name="connsiteX5" fmla="*/ 2587336 w 2587336"/>
              <a:gd name="connsiteY5" fmla="*/ 31171 h 3179617"/>
              <a:gd name="connsiteX6" fmla="*/ 2587336 w 2587336"/>
              <a:gd name="connsiteY6" fmla="*/ 3179617 h 3179617"/>
              <a:gd name="connsiteX7" fmla="*/ 0 w 2587336"/>
              <a:gd name="connsiteY7" fmla="*/ 3179617 h 3179617"/>
              <a:gd name="connsiteX8" fmla="*/ 0 w 2587336"/>
              <a:gd name="connsiteY8" fmla="*/ 31171 h 317961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337953 w 2587336"/>
              <a:gd name="connsiteY3" fmla="*/ 2961410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38990 w 2587336"/>
              <a:gd name="connsiteY2" fmla="*/ 2909456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20781 h 3169227"/>
              <a:gd name="connsiteX1" fmla="*/ 228600 w 2587336"/>
              <a:gd name="connsiteY1" fmla="*/ 0 h 3169227"/>
              <a:gd name="connsiteX2" fmla="*/ 218209 w 2587336"/>
              <a:gd name="connsiteY2" fmla="*/ 3002974 h 3169227"/>
              <a:gd name="connsiteX3" fmla="*/ 2410690 w 2587336"/>
              <a:gd name="connsiteY3" fmla="*/ 2992582 h 3169227"/>
              <a:gd name="connsiteX4" fmla="*/ 2358736 w 2587336"/>
              <a:gd name="connsiteY4" fmla="*/ 20782 h 3169227"/>
              <a:gd name="connsiteX5" fmla="*/ 2587336 w 2587336"/>
              <a:gd name="connsiteY5" fmla="*/ 20781 h 3169227"/>
              <a:gd name="connsiteX6" fmla="*/ 2587336 w 2587336"/>
              <a:gd name="connsiteY6" fmla="*/ 3169227 h 3169227"/>
              <a:gd name="connsiteX7" fmla="*/ 0 w 2587336"/>
              <a:gd name="connsiteY7" fmla="*/ 3169227 h 3169227"/>
              <a:gd name="connsiteX8" fmla="*/ 0 w 2587336"/>
              <a:gd name="connsiteY8" fmla="*/ 20781 h 3169227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358736 w 2587336"/>
              <a:gd name="connsiteY4" fmla="*/ 1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0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0 w 2587336"/>
              <a:gd name="connsiteY8" fmla="*/ 0 h 3148446"/>
              <a:gd name="connsiteX0" fmla="*/ 56865 w 2587336"/>
              <a:gd name="connsiteY0" fmla="*/ 0 h 3148446"/>
              <a:gd name="connsiteX1" fmla="*/ 187036 w 2587336"/>
              <a:gd name="connsiteY1" fmla="*/ 20783 h 3148446"/>
              <a:gd name="connsiteX2" fmla="*/ 218209 w 2587336"/>
              <a:gd name="connsiteY2" fmla="*/ 2982193 h 3148446"/>
              <a:gd name="connsiteX3" fmla="*/ 2410690 w 2587336"/>
              <a:gd name="connsiteY3" fmla="*/ 2971801 h 3148446"/>
              <a:gd name="connsiteX4" fmla="*/ 2421082 w 2587336"/>
              <a:gd name="connsiteY4" fmla="*/ 10392 h 3148446"/>
              <a:gd name="connsiteX5" fmla="*/ 2587336 w 2587336"/>
              <a:gd name="connsiteY5" fmla="*/ 0 h 3148446"/>
              <a:gd name="connsiteX6" fmla="*/ 2587336 w 2587336"/>
              <a:gd name="connsiteY6" fmla="*/ 3148446 h 3148446"/>
              <a:gd name="connsiteX7" fmla="*/ 0 w 2587336"/>
              <a:gd name="connsiteY7" fmla="*/ 3148446 h 3148446"/>
              <a:gd name="connsiteX8" fmla="*/ 56865 w 2587336"/>
              <a:gd name="connsiteY8" fmla="*/ 0 h 3148446"/>
              <a:gd name="connsiteX0" fmla="*/ 0 w 2530471"/>
              <a:gd name="connsiteY0" fmla="*/ 0 h 3148446"/>
              <a:gd name="connsiteX1" fmla="*/ 130171 w 2530471"/>
              <a:gd name="connsiteY1" fmla="*/ 20783 h 3148446"/>
              <a:gd name="connsiteX2" fmla="*/ 161344 w 2530471"/>
              <a:gd name="connsiteY2" fmla="*/ 2982193 h 3148446"/>
              <a:gd name="connsiteX3" fmla="*/ 2353825 w 2530471"/>
              <a:gd name="connsiteY3" fmla="*/ 2971801 h 3148446"/>
              <a:gd name="connsiteX4" fmla="*/ 2364217 w 2530471"/>
              <a:gd name="connsiteY4" fmla="*/ 10392 h 3148446"/>
              <a:gd name="connsiteX5" fmla="*/ 2530471 w 2530471"/>
              <a:gd name="connsiteY5" fmla="*/ 0 h 3148446"/>
              <a:gd name="connsiteX6" fmla="*/ 2530471 w 2530471"/>
              <a:gd name="connsiteY6" fmla="*/ 3148446 h 3148446"/>
              <a:gd name="connsiteX7" fmla="*/ 56865 w 2530471"/>
              <a:gd name="connsiteY7" fmla="*/ 3113592 h 3148446"/>
              <a:gd name="connsiteX8" fmla="*/ 0 w 2530471"/>
              <a:gd name="connsiteY8" fmla="*/ 0 h 3148446"/>
              <a:gd name="connsiteX0" fmla="*/ 0 w 2530471"/>
              <a:gd name="connsiteY0" fmla="*/ 0 h 3113592"/>
              <a:gd name="connsiteX1" fmla="*/ 130171 w 2530471"/>
              <a:gd name="connsiteY1" fmla="*/ 20783 h 3113592"/>
              <a:gd name="connsiteX2" fmla="*/ 161344 w 2530471"/>
              <a:gd name="connsiteY2" fmla="*/ 2982193 h 3113592"/>
              <a:gd name="connsiteX3" fmla="*/ 2353825 w 2530471"/>
              <a:gd name="connsiteY3" fmla="*/ 2971801 h 3113592"/>
              <a:gd name="connsiteX4" fmla="*/ 2364217 w 2530471"/>
              <a:gd name="connsiteY4" fmla="*/ 10392 h 3113592"/>
              <a:gd name="connsiteX5" fmla="*/ 2530471 w 2530471"/>
              <a:gd name="connsiteY5" fmla="*/ 0 h 3113592"/>
              <a:gd name="connsiteX6" fmla="*/ 2502038 w 2530471"/>
              <a:gd name="connsiteY6" fmla="*/ 3078739 h 3113592"/>
              <a:gd name="connsiteX7" fmla="*/ 56865 w 2530471"/>
              <a:gd name="connsiteY7" fmla="*/ 3113592 h 3113592"/>
              <a:gd name="connsiteX8" fmla="*/ 0 w 2530471"/>
              <a:gd name="connsiteY8" fmla="*/ 0 h 3113592"/>
              <a:gd name="connsiteX0" fmla="*/ 0 w 2502038"/>
              <a:gd name="connsiteY0" fmla="*/ 0 h 3113592"/>
              <a:gd name="connsiteX1" fmla="*/ 130171 w 2502038"/>
              <a:gd name="connsiteY1" fmla="*/ 20783 h 3113592"/>
              <a:gd name="connsiteX2" fmla="*/ 161344 w 2502038"/>
              <a:gd name="connsiteY2" fmla="*/ 2982193 h 3113592"/>
              <a:gd name="connsiteX3" fmla="*/ 2353825 w 2502038"/>
              <a:gd name="connsiteY3" fmla="*/ 2971801 h 3113592"/>
              <a:gd name="connsiteX4" fmla="*/ 2364217 w 2502038"/>
              <a:gd name="connsiteY4" fmla="*/ 10392 h 3113592"/>
              <a:gd name="connsiteX5" fmla="*/ 2487822 w 2502038"/>
              <a:gd name="connsiteY5" fmla="*/ 23236 h 3113592"/>
              <a:gd name="connsiteX6" fmla="*/ 2502038 w 2502038"/>
              <a:gd name="connsiteY6" fmla="*/ 3078739 h 3113592"/>
              <a:gd name="connsiteX7" fmla="*/ 56865 w 2502038"/>
              <a:gd name="connsiteY7" fmla="*/ 3113592 h 3113592"/>
              <a:gd name="connsiteX8" fmla="*/ 0 w 2502038"/>
              <a:gd name="connsiteY8" fmla="*/ 0 h 311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2038" h="3113592">
                <a:moveTo>
                  <a:pt x="0" y="0"/>
                </a:moveTo>
                <a:lnTo>
                  <a:pt x="130171" y="20783"/>
                </a:lnTo>
                <a:cubicBezTo>
                  <a:pt x="133634" y="990602"/>
                  <a:pt x="157881" y="2012374"/>
                  <a:pt x="161344" y="2982193"/>
                </a:cubicBezTo>
                <a:lnTo>
                  <a:pt x="2353825" y="2971801"/>
                </a:lnTo>
                <a:lnTo>
                  <a:pt x="2364217" y="10392"/>
                </a:lnTo>
                <a:lnTo>
                  <a:pt x="2487822" y="23236"/>
                </a:lnTo>
                <a:cubicBezTo>
                  <a:pt x="2492561" y="1041737"/>
                  <a:pt x="2497299" y="2060238"/>
                  <a:pt x="2502038" y="3078739"/>
                </a:cubicBezTo>
                <a:lnTo>
                  <a:pt x="56865" y="31135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74074" y="5798127"/>
            <a:ext cx="11513126" cy="768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6010100" y="5997925"/>
            <a:ext cx="13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Vodivá zem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8589646" y="3597625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947900" y="3137600"/>
            <a:ext cx="58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kov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2266512" y="4968770"/>
            <a:ext cx="116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izolátor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85010" y="240174"/>
            <a:ext cx="163135" cy="4894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439261" y="157500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683328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680977" y="5590309"/>
            <a:ext cx="213014" cy="207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218646" y="112477"/>
            <a:ext cx="194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nebo nepřeskočí?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3673177" y="171449"/>
            <a:ext cx="654628" cy="696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ý pruh 13"/>
          <p:cNvSpPr/>
          <p:nvPr/>
        </p:nvSpPr>
        <p:spPr>
          <a:xfrm rot="5400000">
            <a:off x="2701627" y="500176"/>
            <a:ext cx="3252355" cy="3097676"/>
          </a:xfrm>
          <a:prstGeom prst="blockArc">
            <a:avLst>
              <a:gd name="adj1" fmla="val 10800000"/>
              <a:gd name="adj2" fmla="val 16155226"/>
              <a:gd name="adj3" fmla="val 5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696207" y="2018207"/>
            <a:ext cx="205813" cy="3771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408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4552385" y="3009920"/>
            <a:ext cx="17021" cy="206077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037174" y="3016983"/>
            <a:ext cx="1495748" cy="494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2378805" y="1706417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890869" y="1706417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1408777" y="3009920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1404849" y="3024047"/>
            <a:ext cx="3929" cy="210600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005979" y="3492311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15728"/>
            <a:ext cx="8505192" cy="88624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Jakou silou působí na sebe desky (plocha S) kondenzátoru případ A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případ B, nakreslete graf závislosti této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síly na vzdálenosti desek.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566459" y="62342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ál 41"/>
          <p:cNvSpPr/>
          <p:nvPr/>
        </p:nvSpPr>
        <p:spPr>
          <a:xfrm>
            <a:off x="2393467" y="4496766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Přímá spojnice 42"/>
          <p:cNvCxnSpPr/>
          <p:nvPr/>
        </p:nvCxnSpPr>
        <p:spPr>
          <a:xfrm flipV="1">
            <a:off x="1404849" y="5091659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619541" y="5070692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TextovéPole 44"/>
          <p:cNvSpPr txBox="1"/>
          <p:nvPr/>
        </p:nvSpPr>
        <p:spPr>
          <a:xfrm>
            <a:off x="2348075" y="4886026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 napětí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972665" y="448372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586675" y="4429089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8538420" y="1184168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9050484" y="1184168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9562547" y="1094764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8611572" y="14425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Přímá spojnice 17"/>
          <p:cNvCxnSpPr/>
          <p:nvPr/>
        </p:nvCxnSpPr>
        <p:spPr>
          <a:xfrm flipV="1">
            <a:off x="2525109" y="1314353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flipV="1">
            <a:off x="2884175" y="1314352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525109" y="1314352"/>
            <a:ext cx="359066" cy="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8684724" y="830311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88"/>
          <p:cNvCxnSpPr/>
          <p:nvPr/>
        </p:nvCxnSpPr>
        <p:spPr>
          <a:xfrm flipV="1">
            <a:off x="9043790" y="830310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se šipkou 89"/>
          <p:cNvCxnSpPr/>
          <p:nvPr/>
        </p:nvCxnSpPr>
        <p:spPr>
          <a:xfrm>
            <a:off x="8684724" y="830310"/>
            <a:ext cx="359066" cy="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ovéPole 90"/>
          <p:cNvSpPr txBox="1"/>
          <p:nvPr/>
        </p:nvSpPr>
        <p:spPr>
          <a:xfrm>
            <a:off x="2550254" y="13365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8722728" y="82605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6624884" y="4570651"/>
            <a:ext cx="4851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 je nabit nábojem Q,</a:t>
            </a:r>
            <a:r>
              <a:rPr kumimoji="0" lang="cs-CZ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který se nemění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8128578" y="2146483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solidFill>
                  <a:prstClr val="black"/>
                </a:solidFill>
                <a:latin typeface="Calibri" panose="020F0502020204030204"/>
              </a:rPr>
              <a:t>+Q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9203481" y="21464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-Q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55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7" name="Přímá spojnice se šipkou 236"/>
          <p:cNvCxnSpPr/>
          <p:nvPr/>
        </p:nvCxnSpPr>
        <p:spPr>
          <a:xfrm>
            <a:off x="1363559" y="492186"/>
            <a:ext cx="806824" cy="5734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ál 1"/>
          <p:cNvSpPr/>
          <p:nvPr/>
        </p:nvSpPr>
        <p:spPr>
          <a:xfrm>
            <a:off x="429357" y="294124"/>
            <a:ext cx="4196861" cy="40679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323847" y="200339"/>
            <a:ext cx="4396157" cy="426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429357" y="375236"/>
            <a:ext cx="5873472" cy="2408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367204" y="114300"/>
            <a:ext cx="3698580" cy="4322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Přímá spojnice 181"/>
          <p:cNvCxnSpPr/>
          <p:nvPr/>
        </p:nvCxnSpPr>
        <p:spPr>
          <a:xfrm flipH="1">
            <a:off x="1367204" y="406218"/>
            <a:ext cx="128954" cy="121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61307" y="0"/>
            <a:ext cx="5445579" cy="38862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496158" y="588940"/>
                <a:ext cx="3478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158" y="588940"/>
                <a:ext cx="347852" cy="276999"/>
              </a:xfrm>
              <a:prstGeom prst="rect">
                <a:avLst/>
              </a:prstGeom>
              <a:blipFill>
                <a:blip r:embed="rId3"/>
                <a:stretch>
                  <a:fillRect l="-14035" r="-17544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847776" y="2366774"/>
                <a:ext cx="409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776" y="2366774"/>
                <a:ext cx="409791" cy="276999"/>
              </a:xfrm>
              <a:prstGeom prst="rect">
                <a:avLst/>
              </a:prstGeom>
              <a:blipFill>
                <a:blip r:embed="rId4"/>
                <a:stretch>
                  <a:fillRect l="-11940" r="-7463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 flipH="1">
            <a:off x="4474644" y="2196193"/>
            <a:ext cx="383524" cy="15267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H="1">
            <a:off x="1048040" y="359306"/>
            <a:ext cx="560931" cy="3019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3840668" y="2637064"/>
            <a:ext cx="2498168" cy="659375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140542" y="0"/>
            <a:ext cx="550606" cy="122610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ovéPole 234"/>
              <p:cNvSpPr txBox="1"/>
              <p:nvPr/>
            </p:nvSpPr>
            <p:spPr>
              <a:xfrm>
                <a:off x="5096755" y="2940402"/>
                <a:ext cx="197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5" name="TextovéPole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755" y="2940402"/>
                <a:ext cx="197746" cy="276999"/>
              </a:xfrm>
              <a:prstGeom prst="rect">
                <a:avLst/>
              </a:prstGeom>
              <a:blipFill>
                <a:blip r:embed="rId5"/>
                <a:stretch>
                  <a:fillRect l="-18182" r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24334" y="44709"/>
                <a:ext cx="197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334" y="44709"/>
                <a:ext cx="197746" cy="276999"/>
              </a:xfrm>
              <a:prstGeom prst="rect">
                <a:avLst/>
              </a:prstGeom>
              <a:blipFill>
                <a:blip r:embed="rId6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H="1" flipV="1">
            <a:off x="2245317" y="1114739"/>
            <a:ext cx="2432336" cy="17503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2793198" y="1471189"/>
                <a:ext cx="3478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198" y="1471189"/>
                <a:ext cx="347852" cy="276999"/>
              </a:xfrm>
              <a:prstGeom prst="rect">
                <a:avLst/>
              </a:prstGeom>
              <a:blipFill>
                <a:blip r:embed="rId7"/>
                <a:stretch>
                  <a:fillRect l="-14035" r="-17544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807137" y="284780"/>
                <a:ext cx="409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37" y="284780"/>
                <a:ext cx="409791" cy="276999"/>
              </a:xfrm>
              <a:prstGeom prst="rect">
                <a:avLst/>
              </a:prstGeom>
              <a:blipFill>
                <a:blip r:embed="rId8"/>
                <a:stretch>
                  <a:fillRect l="-11765" r="-4412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3711904" y="1932102"/>
                <a:ext cx="243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04" y="1932102"/>
                <a:ext cx="243848" cy="276999"/>
              </a:xfrm>
              <a:prstGeom prst="rect">
                <a:avLst/>
              </a:prstGeom>
              <a:blipFill>
                <a:blip r:embed="rId9"/>
                <a:stretch>
                  <a:fillRect l="-15000" r="-7500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1796250" y="417280"/>
                <a:ext cx="243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250" y="417280"/>
                <a:ext cx="243848" cy="276999"/>
              </a:xfrm>
              <a:prstGeom prst="rect">
                <a:avLst/>
              </a:prstGeom>
              <a:blipFill>
                <a:blip r:embed="rId10"/>
                <a:stretch>
                  <a:fillRect l="-12500" r="-7500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4976864" y="384256"/>
                <a:ext cx="2204642" cy="280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</m:t>
                      </m:r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864" y="384256"/>
                <a:ext cx="2204642" cy="280205"/>
              </a:xfrm>
              <a:prstGeom prst="rect">
                <a:avLst/>
              </a:prstGeom>
              <a:blipFill>
                <a:blip r:embed="rId11"/>
                <a:stretch>
                  <a:fillRect l="-1934" t="-2174" r="-3591" b="-347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5011853" y="955507"/>
                <a:ext cx="2209964" cy="280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</m:t>
                      </m:r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853" y="955507"/>
                <a:ext cx="2209964" cy="280205"/>
              </a:xfrm>
              <a:prstGeom prst="rect">
                <a:avLst/>
              </a:prstGeom>
              <a:blipFill>
                <a:blip r:embed="rId12"/>
                <a:stretch>
                  <a:fillRect l="-1928" t="-2174" r="-3306" b="-347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ovéPole 243"/>
              <p:cNvSpPr txBox="1"/>
              <p:nvPr/>
            </p:nvSpPr>
            <p:spPr>
              <a:xfrm>
                <a:off x="6808437" y="2477886"/>
                <a:ext cx="3417730" cy="6261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num>
                        <m:den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4" name="TextovéPole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437" y="2477886"/>
                <a:ext cx="3417730" cy="6261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/>
              <p:cNvSpPr txBox="1"/>
              <p:nvPr/>
            </p:nvSpPr>
            <p:spPr>
              <a:xfrm>
                <a:off x="6855545" y="3330523"/>
                <a:ext cx="3634649" cy="626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num>
                        <m:den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4" name="TextovéPol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545" y="3330523"/>
                <a:ext cx="3634649" cy="6267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Obdélník 244"/>
              <p:cNvSpPr/>
              <p:nvPr/>
            </p:nvSpPr>
            <p:spPr>
              <a:xfrm>
                <a:off x="7181506" y="4346193"/>
                <a:ext cx="141602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5" name="Obdélník 2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506" y="4346193"/>
                <a:ext cx="1416029" cy="4029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956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4880955" y="3427198"/>
            <a:ext cx="28641" cy="259218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289384" y="3427198"/>
            <a:ext cx="1613519" cy="28887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10"/>
          <p:cNvSpPr/>
          <p:nvPr/>
        </p:nvSpPr>
        <p:spPr>
          <a:xfrm>
            <a:off x="2716835" y="2197306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228899" y="2197306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1723147" y="3446550"/>
            <a:ext cx="1020897" cy="706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H="1" flipV="1">
            <a:off x="1731652" y="3460676"/>
            <a:ext cx="1" cy="2618069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332783" y="4441001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0" y="15728"/>
            <a:ext cx="12058650" cy="886242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Určete směr,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velikost a průběh síly působící na dielektrikum tloušťky d zasouvatelné mezi desky kondenzátoru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(plocha S) kondenzátoru. Případ A,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kondenzátor je připojen ke zdroji napětí. P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řípad B, kondenzátor je nabit konstantním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nábojem. </a:t>
            </a:r>
            <a:r>
              <a:rPr lang="cs-CZ" sz="2800" dirty="0">
                <a:solidFill>
                  <a:prstClr val="black"/>
                </a:solidFill>
                <a:latin typeface="Calibri Light" panose="020F0302020204030204"/>
              </a:rPr>
              <a:t>N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akreslete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graf závislosti této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síly na vzdálenosti desek.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188701" y="13438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ál 41"/>
          <p:cNvSpPr/>
          <p:nvPr/>
        </p:nvSpPr>
        <p:spPr>
          <a:xfrm>
            <a:off x="2720271" y="5445456"/>
            <a:ext cx="1201407" cy="118978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Přímá spojnice 42"/>
          <p:cNvCxnSpPr/>
          <p:nvPr/>
        </p:nvCxnSpPr>
        <p:spPr>
          <a:xfrm flipV="1">
            <a:off x="1731653" y="6040349"/>
            <a:ext cx="958165" cy="1412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946345" y="6019382"/>
            <a:ext cx="943680" cy="494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TextovéPole 44"/>
          <p:cNvSpPr txBox="1"/>
          <p:nvPr/>
        </p:nvSpPr>
        <p:spPr>
          <a:xfrm>
            <a:off x="2674879" y="5834716"/>
            <a:ext cx="131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 napětí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299469" y="543241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913479" y="5377779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8455574" y="2377908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8967638" y="2377908"/>
            <a:ext cx="146304" cy="26211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9479701" y="2288504"/>
            <a:ext cx="135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8077494" y="126699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Přímá spojnice 17"/>
          <p:cNvCxnSpPr/>
          <p:nvPr/>
        </p:nvCxnSpPr>
        <p:spPr>
          <a:xfrm flipV="1">
            <a:off x="2837994" y="1383195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flipV="1">
            <a:off x="3197060" y="1383194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837994" y="1383194"/>
            <a:ext cx="359066" cy="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8607609" y="1225003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88"/>
          <p:cNvCxnSpPr/>
          <p:nvPr/>
        </p:nvCxnSpPr>
        <p:spPr>
          <a:xfrm flipV="1">
            <a:off x="8966675" y="1225002"/>
            <a:ext cx="0" cy="50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se šipkou 89"/>
          <p:cNvCxnSpPr/>
          <p:nvPr/>
        </p:nvCxnSpPr>
        <p:spPr>
          <a:xfrm>
            <a:off x="8607609" y="1225002"/>
            <a:ext cx="359066" cy="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ovéPole 90"/>
          <p:cNvSpPr txBox="1"/>
          <p:nvPr/>
        </p:nvSpPr>
        <p:spPr>
          <a:xfrm>
            <a:off x="2863139" y="140540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8645613" y="122074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6614844" y="6265909"/>
            <a:ext cx="4851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 je nabit nábojem Q,</a:t>
            </a:r>
            <a:r>
              <a:rPr kumimoji="0" lang="cs-CZ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který se nemění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8045732" y="3340223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solidFill>
                  <a:prstClr val="black"/>
                </a:solidFill>
                <a:latin typeface="Calibri" panose="020F0502020204030204"/>
              </a:rPr>
              <a:t>+Q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9120635" y="334022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-Q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2875789" y="1774663"/>
            <a:ext cx="327965" cy="21084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8625341" y="1716115"/>
            <a:ext cx="327965" cy="21084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9040444" y="1799326"/>
            <a:ext cx="136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dielektrikum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289384" y="1765543"/>
            <a:ext cx="136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dielektrikum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24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33395"/>
            <a:ext cx="4505960" cy="41864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Které napětí bude větší a proč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217714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Ovál 4"/>
          <p:cNvSpPr/>
          <p:nvPr/>
        </p:nvSpPr>
        <p:spPr>
          <a:xfrm>
            <a:off x="2207623" y="1863636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07623" y="5120638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64378" y="2123107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77143" y="538010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3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>
            <a:off x="249936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468880" y="1378629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hnutý pruh 24"/>
          <p:cNvSpPr/>
          <p:nvPr/>
        </p:nvSpPr>
        <p:spPr>
          <a:xfrm>
            <a:off x="7473405" y="1212836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220288" y="6494157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890950" y="639030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8151222" y="1879949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30" name="Ovál 29"/>
          <p:cNvSpPr/>
          <p:nvPr/>
        </p:nvSpPr>
        <p:spPr>
          <a:xfrm>
            <a:off x="8181702" y="1940912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8181702" y="5197914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8338457" y="2200383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151222" y="5457385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618514" y="419196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35" name="Rovnoramenný trojúhelník 34"/>
          <p:cNvSpPr/>
          <p:nvPr/>
        </p:nvSpPr>
        <p:spPr>
          <a:xfrm>
            <a:off x="8473438" y="6268415"/>
            <a:ext cx="330926" cy="269965"/>
          </a:xfrm>
          <a:prstGeom prst="triangle">
            <a:avLst>
              <a:gd name="adj" fmla="val 377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vnoramenný trojúhelník 35"/>
          <p:cNvSpPr/>
          <p:nvPr/>
        </p:nvSpPr>
        <p:spPr>
          <a:xfrm rot="10800000">
            <a:off x="8442958" y="1304635"/>
            <a:ext cx="361405" cy="318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132318" y="6467581"/>
            <a:ext cx="3352076" cy="3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3809274" y="1883188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9954077" y="1814647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3" idx="4"/>
            <a:endCxn id="26" idx="3"/>
          </p:cNvCxnSpPr>
          <p:nvPr/>
        </p:nvCxnSpPr>
        <p:spPr>
          <a:xfrm>
            <a:off x="4200434" y="2654660"/>
            <a:ext cx="50437" cy="399279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10350499" y="2569715"/>
            <a:ext cx="50437" cy="399279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1" name="Skupina 50"/>
          <p:cNvGrpSpPr/>
          <p:nvPr/>
        </p:nvGrpSpPr>
        <p:grpSpPr>
          <a:xfrm>
            <a:off x="2634343" y="883679"/>
            <a:ext cx="1573439" cy="999509"/>
            <a:chOff x="2634343" y="883679"/>
            <a:chExt cx="1573439" cy="999509"/>
          </a:xfrm>
        </p:grpSpPr>
        <p:cxnSp>
          <p:nvCxnSpPr>
            <p:cNvPr id="40" name="Přímá spojnice 39"/>
            <p:cNvCxnSpPr>
              <a:stCxn id="12" idx="3"/>
            </p:cNvCxnSpPr>
            <p:nvPr/>
          </p:nvCxnSpPr>
          <p:spPr>
            <a:xfrm flipV="1">
              <a:off x="2634343" y="883679"/>
              <a:ext cx="0" cy="494709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2634343" y="883679"/>
              <a:ext cx="15660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Přímá spojnice 44"/>
            <p:cNvCxnSpPr>
              <a:endCxn id="3" idx="0"/>
            </p:cNvCxnSpPr>
            <p:nvPr/>
          </p:nvCxnSpPr>
          <p:spPr>
            <a:xfrm flipH="1">
              <a:off x="4200434" y="883920"/>
              <a:ext cx="7348" cy="999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53" name="Přímá spojnice 52"/>
          <p:cNvCxnSpPr/>
          <p:nvPr/>
        </p:nvCxnSpPr>
        <p:spPr>
          <a:xfrm flipV="1">
            <a:off x="8588102" y="490933"/>
            <a:ext cx="0" cy="72190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8588102" y="490932"/>
            <a:ext cx="1761930" cy="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10350033" y="491248"/>
            <a:ext cx="8266" cy="1311425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995089" y="207318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U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10148821" y="200183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U</a:t>
            </a:r>
            <a:r>
              <a:rPr lang="cs-CZ" b="1" i="1" baseline="-25000" dirty="0" smtClean="0"/>
              <a:t>2</a:t>
            </a:r>
            <a:endParaRPr lang="cs-CZ" b="1" i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918074" y="2015717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0754255" y="1965176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5" name="Rukopis 64"/>
              <p14:cNvContentPartPr/>
              <p14:nvPr/>
            </p14:nvContentPartPr>
            <p14:xfrm>
              <a:off x="3282609" y="1442105"/>
              <a:ext cx="154440" cy="259560"/>
            </p14:xfrm>
          </p:contentPart>
        </mc:Choice>
        <mc:Fallback xmlns="">
          <p:pic>
            <p:nvPicPr>
              <p:cNvPr id="65" name="Rukopis 6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2169" y="1431665"/>
                <a:ext cx="17532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7" name="Rukopis 66"/>
              <p14:cNvContentPartPr/>
              <p14:nvPr/>
            </p14:nvContentPartPr>
            <p14:xfrm>
              <a:off x="8357169" y="1547585"/>
              <a:ext cx="83880" cy="140760"/>
            </p14:xfrm>
          </p:contentPart>
        </mc:Choice>
        <mc:Fallback xmlns="">
          <p:pic>
            <p:nvPicPr>
              <p:cNvPr id="67" name="Rukopis 6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42049" y="1532465"/>
                <a:ext cx="11412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4" name="Rukopis 73"/>
              <p14:cNvContentPartPr/>
              <p14:nvPr/>
            </p14:nvContentPartPr>
            <p14:xfrm>
              <a:off x="9460569" y="890945"/>
              <a:ext cx="259200" cy="308880"/>
            </p14:xfrm>
          </p:contentPart>
        </mc:Choice>
        <mc:Fallback xmlns="">
          <p:pic>
            <p:nvPicPr>
              <p:cNvPr id="74" name="Rukopis 7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50129" y="880505"/>
                <a:ext cx="28008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5" name="Rukopis 84"/>
              <p14:cNvContentPartPr/>
              <p14:nvPr/>
            </p14:nvContentPartPr>
            <p14:xfrm>
              <a:off x="1957809" y="668105"/>
              <a:ext cx="1231200" cy="2239560"/>
            </p14:xfrm>
          </p:contentPart>
        </mc:Choice>
        <mc:Fallback xmlns="">
          <p:pic>
            <p:nvPicPr>
              <p:cNvPr id="85" name="Rukopis 8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42689" y="652985"/>
                <a:ext cx="1261440" cy="22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Rukopis 12"/>
              <p14:cNvContentPartPr/>
              <p14:nvPr/>
            </p14:nvContentPartPr>
            <p14:xfrm>
              <a:off x="1588149" y="415742"/>
              <a:ext cx="4351320" cy="1628280"/>
            </p14:xfrm>
          </p:contentPart>
        </mc:Choice>
        <mc:Fallback xmlns="">
          <p:pic>
            <p:nvPicPr>
              <p:cNvPr id="13" name="Rukopis 1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73029" y="400622"/>
                <a:ext cx="4381560" cy="165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1" name="Rukopis 20"/>
              <p14:cNvContentPartPr/>
              <p14:nvPr/>
            </p14:nvContentPartPr>
            <p14:xfrm>
              <a:off x="4886109" y="856022"/>
              <a:ext cx="1884600" cy="71280"/>
            </p14:xfrm>
          </p:contentPart>
        </mc:Choice>
        <mc:Fallback xmlns="">
          <p:pic>
            <p:nvPicPr>
              <p:cNvPr id="21" name="Rukopis 2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870989" y="840902"/>
                <a:ext cx="1914840" cy="10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1" name="Rukopis 40"/>
              <p14:cNvContentPartPr/>
              <p14:nvPr/>
            </p14:nvContentPartPr>
            <p14:xfrm>
              <a:off x="4867389" y="881582"/>
              <a:ext cx="1912320" cy="108360"/>
            </p14:xfrm>
          </p:contentPart>
        </mc:Choice>
        <mc:Fallback xmlns="">
          <p:pic>
            <p:nvPicPr>
              <p:cNvPr id="41" name="Rukopis 4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852269" y="866462"/>
                <a:ext cx="194256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6" name="Rukopis 45"/>
              <p14:cNvContentPartPr/>
              <p14:nvPr/>
            </p14:nvContentPartPr>
            <p14:xfrm>
              <a:off x="6991749" y="858902"/>
              <a:ext cx="619200" cy="101880"/>
            </p14:xfrm>
          </p:contentPart>
        </mc:Choice>
        <mc:Fallback xmlns="">
          <p:pic>
            <p:nvPicPr>
              <p:cNvPr id="46" name="Rukopis 4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76629" y="843782"/>
                <a:ext cx="649440" cy="1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4" name="Rukopis 63"/>
              <p14:cNvContentPartPr/>
              <p14:nvPr/>
            </p14:nvContentPartPr>
            <p14:xfrm>
              <a:off x="5674869" y="443462"/>
              <a:ext cx="393840" cy="1478160"/>
            </p14:xfrm>
          </p:contentPart>
        </mc:Choice>
        <mc:Fallback xmlns="">
          <p:pic>
            <p:nvPicPr>
              <p:cNvPr id="64" name="Rukopis 6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659749" y="428342"/>
                <a:ext cx="424080" cy="150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1" name="Rukopis 70"/>
              <p14:cNvContentPartPr/>
              <p14:nvPr/>
            </p14:nvContentPartPr>
            <p14:xfrm>
              <a:off x="7500069" y="3033302"/>
              <a:ext cx="822600" cy="1031040"/>
            </p14:xfrm>
          </p:contentPart>
        </mc:Choice>
        <mc:Fallback xmlns="">
          <p:pic>
            <p:nvPicPr>
              <p:cNvPr id="71" name="Rukopis 70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484949" y="3018182"/>
                <a:ext cx="852840" cy="10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3" name="Rukopis 72"/>
              <p14:cNvContentPartPr/>
              <p14:nvPr/>
            </p14:nvContentPartPr>
            <p14:xfrm>
              <a:off x="9541269" y="3103502"/>
              <a:ext cx="408600" cy="379080"/>
            </p14:xfrm>
          </p:contentPart>
        </mc:Choice>
        <mc:Fallback xmlns="">
          <p:pic>
            <p:nvPicPr>
              <p:cNvPr id="73" name="Rukopis 72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526149" y="3088382"/>
                <a:ext cx="438840" cy="4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79" name="Rukopis 78"/>
              <p14:cNvContentPartPr/>
              <p14:nvPr/>
            </p14:nvContentPartPr>
            <p14:xfrm>
              <a:off x="7324389" y="4913582"/>
              <a:ext cx="37440" cy="480960"/>
            </p14:xfrm>
          </p:contentPart>
        </mc:Choice>
        <mc:Fallback xmlns="">
          <p:pic>
            <p:nvPicPr>
              <p:cNvPr id="79" name="Rukopis 78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309269" y="4898462"/>
                <a:ext cx="67680" cy="5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84" name="Rukopis 83"/>
              <p14:cNvContentPartPr/>
              <p14:nvPr/>
            </p14:nvContentPartPr>
            <p14:xfrm>
              <a:off x="7278309" y="4941302"/>
              <a:ext cx="101880" cy="176040"/>
            </p14:xfrm>
          </p:contentPart>
        </mc:Choice>
        <mc:Fallback xmlns="">
          <p:pic>
            <p:nvPicPr>
              <p:cNvPr id="84" name="Rukopis 83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63189" y="4926182"/>
                <a:ext cx="132120" cy="20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815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ál 22"/>
          <p:cNvSpPr/>
          <p:nvPr/>
        </p:nvSpPr>
        <p:spPr>
          <a:xfrm>
            <a:off x="8181702" y="1871555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33395"/>
            <a:ext cx="3106783" cy="41864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Určete směr proudu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217714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Ovál 4"/>
          <p:cNvSpPr/>
          <p:nvPr/>
        </p:nvSpPr>
        <p:spPr>
          <a:xfrm>
            <a:off x="2207623" y="1863636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07623" y="5120638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64378" y="2123107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77143" y="538010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3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>
            <a:off x="249936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hnutý pruh 10"/>
          <p:cNvSpPr/>
          <p:nvPr/>
        </p:nvSpPr>
        <p:spPr>
          <a:xfrm>
            <a:off x="1532708" y="1151319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416629" y="1211600"/>
            <a:ext cx="435428" cy="436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815122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181703" y="5092728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661851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9" name="Rovnoramenný trojúhelník 18"/>
          <p:cNvSpPr/>
          <p:nvPr/>
        </p:nvSpPr>
        <p:spPr>
          <a:xfrm>
            <a:off x="847344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 rot="10800000">
            <a:off x="8338458" y="1258396"/>
            <a:ext cx="465908" cy="4176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8307978" y="5380109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085910" y="2112613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25" name="Ohnutý pruh 24"/>
          <p:cNvSpPr/>
          <p:nvPr/>
        </p:nvSpPr>
        <p:spPr>
          <a:xfrm>
            <a:off x="7493725" y="1147836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220288" y="6525288"/>
            <a:ext cx="3493952" cy="313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163888" y="6525288"/>
            <a:ext cx="371094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890950" y="639030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29" name="Ovál 28"/>
          <p:cNvSpPr/>
          <p:nvPr/>
        </p:nvSpPr>
        <p:spPr>
          <a:xfrm>
            <a:off x="4072344" y="1890576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>
            <a:stCxn id="29" idx="4"/>
          </p:cNvCxnSpPr>
          <p:nvPr/>
        </p:nvCxnSpPr>
        <p:spPr>
          <a:xfrm>
            <a:off x="4463504" y="2662048"/>
            <a:ext cx="46087" cy="386324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Přímá spojnice 31"/>
          <p:cNvCxnSpPr/>
          <p:nvPr/>
        </p:nvCxnSpPr>
        <p:spPr>
          <a:xfrm flipH="1" flipV="1">
            <a:off x="2634343" y="883680"/>
            <a:ext cx="7257" cy="26415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2634343" y="883679"/>
            <a:ext cx="1846217" cy="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Přímá spojnice 33"/>
          <p:cNvCxnSpPr/>
          <p:nvPr/>
        </p:nvCxnSpPr>
        <p:spPr>
          <a:xfrm flipH="1">
            <a:off x="4451486" y="883920"/>
            <a:ext cx="7348" cy="99926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ovéPole 34"/>
          <p:cNvSpPr txBox="1"/>
          <p:nvPr/>
        </p:nvSpPr>
        <p:spPr>
          <a:xfrm>
            <a:off x="4306782" y="208948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I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918073" y="2015717"/>
            <a:ext cx="178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mikroampérmetr</a:t>
            </a:r>
            <a:endParaRPr lang="cs-CZ" dirty="0"/>
          </a:p>
        </p:txBody>
      </p:sp>
      <p:sp>
        <p:nvSpPr>
          <p:cNvPr id="37" name="Ovál 36"/>
          <p:cNvSpPr/>
          <p:nvPr/>
        </p:nvSpPr>
        <p:spPr>
          <a:xfrm>
            <a:off x="10092511" y="1598802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37"/>
          <p:cNvCxnSpPr>
            <a:stCxn id="37" idx="4"/>
          </p:cNvCxnSpPr>
          <p:nvPr/>
        </p:nvCxnSpPr>
        <p:spPr>
          <a:xfrm>
            <a:off x="10483671" y="2370274"/>
            <a:ext cx="58054" cy="4155014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8605382" y="644781"/>
            <a:ext cx="0" cy="494708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8605382" y="636434"/>
            <a:ext cx="1914892" cy="8346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Přímá spojnice 41"/>
          <p:cNvCxnSpPr>
            <a:endCxn id="37" idx="0"/>
          </p:cNvCxnSpPr>
          <p:nvPr/>
        </p:nvCxnSpPr>
        <p:spPr>
          <a:xfrm>
            <a:off x="10483671" y="652041"/>
            <a:ext cx="0" cy="94676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TextovéPole 42"/>
          <p:cNvSpPr txBox="1"/>
          <p:nvPr/>
        </p:nvSpPr>
        <p:spPr>
          <a:xfrm>
            <a:off x="10278326" y="1788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I</a:t>
            </a:r>
            <a:r>
              <a:rPr lang="cs-CZ" b="1" i="1" baseline="-25000" dirty="0" smtClean="0"/>
              <a:t>2</a:t>
            </a:r>
            <a:endParaRPr lang="cs-CZ" b="1" i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0934970" y="1723943"/>
            <a:ext cx="2037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mikroampérmetr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4" name="Rukopis 63"/>
              <p14:cNvContentPartPr/>
              <p14:nvPr/>
            </p14:nvContentPartPr>
            <p14:xfrm>
              <a:off x="1720569" y="785465"/>
              <a:ext cx="120240" cy="457560"/>
            </p14:xfrm>
          </p:contentPart>
        </mc:Choice>
        <mc:Fallback xmlns="">
          <p:pic>
            <p:nvPicPr>
              <p:cNvPr id="64" name="Rukopis 6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0129" y="775025"/>
                <a:ext cx="141120" cy="47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5" name="Rukopis 64"/>
              <p14:cNvContentPartPr/>
              <p14:nvPr/>
            </p14:nvContentPartPr>
            <p14:xfrm>
              <a:off x="1793649" y="961145"/>
              <a:ext cx="141120" cy="59040"/>
            </p14:xfrm>
          </p:contentPart>
        </mc:Choice>
        <mc:Fallback xmlns="">
          <p:pic>
            <p:nvPicPr>
              <p:cNvPr id="65" name="Rukopis 6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83209" y="950705"/>
                <a:ext cx="162000" cy="7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8" name="Rukopis 67"/>
              <p14:cNvContentPartPr/>
              <p14:nvPr/>
            </p14:nvContentPartPr>
            <p14:xfrm>
              <a:off x="7596489" y="547865"/>
              <a:ext cx="246600" cy="460800"/>
            </p14:xfrm>
          </p:contentPart>
        </mc:Choice>
        <mc:Fallback xmlns="">
          <p:pic>
            <p:nvPicPr>
              <p:cNvPr id="68" name="Rukopis 6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86049" y="537425"/>
                <a:ext cx="267480" cy="48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0" name="Rukopis 69"/>
              <p14:cNvContentPartPr/>
              <p14:nvPr/>
            </p14:nvContentPartPr>
            <p14:xfrm>
              <a:off x="4825569" y="3083345"/>
              <a:ext cx="168840" cy="691920"/>
            </p14:xfrm>
          </p:contentPart>
        </mc:Choice>
        <mc:Fallback xmlns="">
          <p:pic>
            <p:nvPicPr>
              <p:cNvPr id="70" name="Rukopis 6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10449" y="3068225"/>
                <a:ext cx="199080" cy="72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2" name="Rukopis 71"/>
              <p14:cNvContentPartPr/>
              <p14:nvPr/>
            </p14:nvContentPartPr>
            <p14:xfrm>
              <a:off x="10738209" y="2907305"/>
              <a:ext cx="177480" cy="516240"/>
            </p14:xfrm>
          </p:contentPart>
        </mc:Choice>
        <mc:Fallback xmlns="">
          <p:pic>
            <p:nvPicPr>
              <p:cNvPr id="72" name="Rukopis 7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723089" y="2892185"/>
                <a:ext cx="207720" cy="54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3627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33395"/>
            <a:ext cx="4505960" cy="41864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Který proud bude větší a proč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2177143" y="1802673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Ovál 4"/>
          <p:cNvSpPr/>
          <p:nvPr/>
        </p:nvSpPr>
        <p:spPr>
          <a:xfrm>
            <a:off x="2207623" y="1863636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07623" y="5120638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64378" y="2123107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77143" y="5380109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35" y="4114688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>
            <a:off x="2499360" y="6255323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468880" y="1378629"/>
            <a:ext cx="330926" cy="269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hnutý pruh 24"/>
          <p:cNvSpPr/>
          <p:nvPr/>
        </p:nvSpPr>
        <p:spPr>
          <a:xfrm>
            <a:off x="7473405" y="1212836"/>
            <a:ext cx="2229394" cy="2252627"/>
          </a:xfrm>
          <a:prstGeom prst="blockArc">
            <a:avLst>
              <a:gd name="adj1" fmla="val 7688309"/>
              <a:gd name="adj2" fmla="val 3625120"/>
              <a:gd name="adj3" fmla="val 4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220288" y="6494157"/>
            <a:ext cx="3030583" cy="306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890950" y="6390305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8151222" y="1879949"/>
            <a:ext cx="914400" cy="4267199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30" name="Ovál 29"/>
          <p:cNvSpPr/>
          <p:nvPr/>
        </p:nvSpPr>
        <p:spPr>
          <a:xfrm>
            <a:off x="8181702" y="1940912"/>
            <a:ext cx="853440" cy="8882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8181702" y="5197914"/>
            <a:ext cx="853440" cy="8882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8338457" y="2200383"/>
            <a:ext cx="74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silon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151222" y="5457385"/>
            <a:ext cx="99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novodur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618514" y="4191964"/>
            <a:ext cx="14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polypropylen</a:t>
            </a:r>
            <a:endParaRPr lang="cs-CZ" dirty="0"/>
          </a:p>
        </p:txBody>
      </p:sp>
      <p:sp>
        <p:nvSpPr>
          <p:cNvPr id="35" name="Rovnoramenný trojúhelník 34"/>
          <p:cNvSpPr/>
          <p:nvPr/>
        </p:nvSpPr>
        <p:spPr>
          <a:xfrm>
            <a:off x="8473438" y="6268415"/>
            <a:ext cx="330926" cy="269965"/>
          </a:xfrm>
          <a:prstGeom prst="triangle">
            <a:avLst>
              <a:gd name="adj" fmla="val 377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vnoramenný trojúhelník 35"/>
          <p:cNvSpPr/>
          <p:nvPr/>
        </p:nvSpPr>
        <p:spPr>
          <a:xfrm rot="10800000">
            <a:off x="8442958" y="1304635"/>
            <a:ext cx="361405" cy="318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132318" y="6467581"/>
            <a:ext cx="3352076" cy="3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3809274" y="1883188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9954077" y="1814647"/>
            <a:ext cx="782320" cy="7714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3" idx="4"/>
            <a:endCxn id="26" idx="3"/>
          </p:cNvCxnSpPr>
          <p:nvPr/>
        </p:nvCxnSpPr>
        <p:spPr>
          <a:xfrm>
            <a:off x="4200434" y="2654660"/>
            <a:ext cx="50437" cy="399279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10350499" y="2569715"/>
            <a:ext cx="50437" cy="399279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1" name="Skupina 50"/>
          <p:cNvGrpSpPr/>
          <p:nvPr/>
        </p:nvGrpSpPr>
        <p:grpSpPr>
          <a:xfrm>
            <a:off x="2634343" y="883679"/>
            <a:ext cx="1573439" cy="999509"/>
            <a:chOff x="2634343" y="883679"/>
            <a:chExt cx="1573439" cy="999509"/>
          </a:xfrm>
        </p:grpSpPr>
        <p:cxnSp>
          <p:nvCxnSpPr>
            <p:cNvPr id="40" name="Přímá spojnice 39"/>
            <p:cNvCxnSpPr>
              <a:stCxn id="12" idx="3"/>
            </p:cNvCxnSpPr>
            <p:nvPr/>
          </p:nvCxnSpPr>
          <p:spPr>
            <a:xfrm flipV="1">
              <a:off x="2634343" y="883679"/>
              <a:ext cx="0" cy="494709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2634343" y="883679"/>
              <a:ext cx="15660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Přímá spojnice 44"/>
            <p:cNvCxnSpPr>
              <a:endCxn id="3" idx="0"/>
            </p:cNvCxnSpPr>
            <p:nvPr/>
          </p:nvCxnSpPr>
          <p:spPr>
            <a:xfrm flipH="1">
              <a:off x="4200434" y="883920"/>
              <a:ext cx="7348" cy="999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53" name="Přímá spojnice 52"/>
          <p:cNvCxnSpPr/>
          <p:nvPr/>
        </p:nvCxnSpPr>
        <p:spPr>
          <a:xfrm flipV="1">
            <a:off x="8588102" y="490933"/>
            <a:ext cx="0" cy="721903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8588102" y="490932"/>
            <a:ext cx="1761930" cy="0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10350033" y="491248"/>
            <a:ext cx="8266" cy="1311425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995089" y="207318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I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10148821" y="200183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I</a:t>
            </a:r>
            <a:r>
              <a:rPr lang="cs-CZ" b="1" i="1" baseline="-25000" dirty="0" smtClean="0"/>
              <a:t>2</a:t>
            </a:r>
            <a:endParaRPr lang="cs-CZ" b="1" i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918073" y="2015717"/>
            <a:ext cx="1907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mikroampérmetr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10841353" y="1846108"/>
            <a:ext cx="2124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mikroampérmetr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Rukopis 12"/>
              <p14:cNvContentPartPr/>
              <p14:nvPr/>
            </p14:nvContentPartPr>
            <p14:xfrm>
              <a:off x="4279089" y="761705"/>
              <a:ext cx="609840" cy="2366280"/>
            </p14:xfrm>
          </p:contentPart>
        </mc:Choice>
        <mc:Fallback xmlns="">
          <p:pic>
            <p:nvPicPr>
              <p:cNvPr id="13" name="Rukopis 1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63969" y="746585"/>
                <a:ext cx="640080" cy="23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Rukopis 16"/>
              <p14:cNvContentPartPr/>
              <p14:nvPr/>
            </p14:nvContentPartPr>
            <p14:xfrm>
              <a:off x="5017449" y="1641185"/>
              <a:ext cx="1418760" cy="223560"/>
            </p14:xfrm>
          </p:contentPart>
        </mc:Choice>
        <mc:Fallback xmlns="">
          <p:pic>
            <p:nvPicPr>
              <p:cNvPr id="17" name="Rukopis 1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07009" y="1630745"/>
                <a:ext cx="143964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7" name="Rukopis 86"/>
              <p14:cNvContentPartPr/>
              <p14:nvPr/>
            </p14:nvContentPartPr>
            <p14:xfrm>
              <a:off x="4512009" y="3505265"/>
              <a:ext cx="2393280" cy="2684880"/>
            </p14:xfrm>
          </p:contentPart>
        </mc:Choice>
        <mc:Fallback xmlns="">
          <p:pic>
            <p:nvPicPr>
              <p:cNvPr id="87" name="Rukopis 8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01569" y="3494825"/>
                <a:ext cx="2414160" cy="270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08976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1252</Words>
  <Application>Microsoft Office PowerPoint</Application>
  <PresentationFormat>Širokoúhlá obrazovka</PresentationFormat>
  <Paragraphs>467</Paragraphs>
  <Slides>60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Calibri</vt:lpstr>
      <vt:lpstr>Calibri Light</vt:lpstr>
      <vt:lpstr>Cambria Math</vt:lpstr>
      <vt:lpstr>Motiv Office</vt:lpstr>
      <vt:lpstr>PSP  kvíz</vt:lpstr>
      <vt:lpstr>Prezentace aplikace PowerPoint</vt:lpstr>
      <vt:lpstr>Určete polaritu náboje </vt:lpstr>
      <vt:lpstr>Prezentace aplikace PowerPoint</vt:lpstr>
      <vt:lpstr>Prezentace aplikace PowerPoint</vt:lpstr>
      <vt:lpstr>Prezentace aplikace PowerPoint</vt:lpstr>
      <vt:lpstr>Které napětí bude větší a proč</vt:lpstr>
      <vt:lpstr>Určete směr proudu</vt:lpstr>
      <vt:lpstr>Který proud bude větší a proč</vt:lpstr>
      <vt:lpstr>´Platí A nebo B 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Elektřina v experimentu pro uč.2020</dc:title>
  <dc:creator>User</dc:creator>
  <cp:lastModifiedBy>User</cp:lastModifiedBy>
  <cp:revision>72</cp:revision>
  <dcterms:created xsi:type="dcterms:W3CDTF">2020-11-17T19:15:42Z</dcterms:created>
  <dcterms:modified xsi:type="dcterms:W3CDTF">2020-12-15T13:02:16Z</dcterms:modified>
</cp:coreProperties>
</file>