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 id="2147483715" r:id="rId3"/>
    <p:sldMasterId id="2147483727" r:id="rId4"/>
    <p:sldMasterId id="2147483739" r:id="rId5"/>
    <p:sldMasterId id="2147483752" r:id="rId6"/>
    <p:sldMasterId id="2147483766" r:id="rId7"/>
    <p:sldMasterId id="2147483879" r:id="rId8"/>
    <p:sldMasterId id="2147485799" r:id="rId9"/>
    <p:sldMasterId id="2147485813" r:id="rId10"/>
    <p:sldMasterId id="2147485865" r:id="rId11"/>
    <p:sldMasterId id="2147487034" r:id="rId12"/>
    <p:sldMasterId id="2147488303" r:id="rId13"/>
  </p:sldMasterIdLst>
  <p:notesMasterIdLst>
    <p:notesMasterId r:id="rId86"/>
  </p:notesMasterIdLst>
  <p:sldIdLst>
    <p:sldId id="311" r:id="rId14"/>
    <p:sldId id="510" r:id="rId15"/>
    <p:sldId id="468" r:id="rId16"/>
    <p:sldId id="406" r:id="rId17"/>
    <p:sldId id="335" r:id="rId18"/>
    <p:sldId id="469" r:id="rId19"/>
    <p:sldId id="288" r:id="rId20"/>
    <p:sldId id="294" r:id="rId21"/>
    <p:sldId id="527" r:id="rId22"/>
    <p:sldId id="334" r:id="rId23"/>
    <p:sldId id="473" r:id="rId24"/>
    <p:sldId id="528" r:id="rId25"/>
    <p:sldId id="373" r:id="rId26"/>
    <p:sldId id="374" r:id="rId27"/>
    <p:sldId id="295" r:id="rId28"/>
    <p:sldId id="351" r:id="rId29"/>
    <p:sldId id="508" r:id="rId30"/>
    <p:sldId id="483" r:id="rId31"/>
    <p:sldId id="515" r:id="rId32"/>
    <p:sldId id="529" r:id="rId33"/>
    <p:sldId id="516" r:id="rId34"/>
    <p:sldId id="497" r:id="rId35"/>
    <p:sldId id="487" r:id="rId36"/>
    <p:sldId id="484" r:id="rId37"/>
    <p:sldId id="517" r:id="rId38"/>
    <p:sldId id="530" r:id="rId39"/>
    <p:sldId id="412" r:id="rId40"/>
    <p:sldId id="410" r:id="rId41"/>
    <p:sldId id="413" r:id="rId42"/>
    <p:sldId id="352" r:id="rId43"/>
    <p:sldId id="534" r:id="rId44"/>
    <p:sldId id="538" r:id="rId45"/>
    <p:sldId id="535" r:id="rId46"/>
    <p:sldId id="539" r:id="rId47"/>
    <p:sldId id="531" r:id="rId48"/>
    <p:sldId id="532" r:id="rId49"/>
    <p:sldId id="533" r:id="rId50"/>
    <p:sldId id="536" r:id="rId51"/>
    <p:sldId id="488" r:id="rId52"/>
    <p:sldId id="537" r:id="rId53"/>
    <p:sldId id="377" r:id="rId54"/>
    <p:sldId id="380" r:id="rId55"/>
    <p:sldId id="416" r:id="rId56"/>
    <p:sldId id="418" r:id="rId57"/>
    <p:sldId id="540" r:id="rId58"/>
    <p:sldId id="518" r:id="rId59"/>
    <p:sldId id="296" r:id="rId60"/>
    <p:sldId id="547" r:id="rId61"/>
    <p:sldId id="549" r:id="rId62"/>
    <p:sldId id="542" r:id="rId63"/>
    <p:sldId id="548" r:id="rId64"/>
    <p:sldId id="322" r:id="rId65"/>
    <p:sldId id="546" r:id="rId66"/>
    <p:sldId id="379" r:id="rId67"/>
    <p:sldId id="543" r:id="rId68"/>
    <p:sldId id="550" r:id="rId69"/>
    <p:sldId id="541" r:id="rId70"/>
    <p:sldId id="545" r:id="rId71"/>
    <p:sldId id="544" r:id="rId72"/>
    <p:sldId id="425" r:id="rId73"/>
    <p:sldId id="271" r:id="rId74"/>
    <p:sldId id="430" r:id="rId75"/>
    <p:sldId id="431" r:id="rId76"/>
    <p:sldId id="551" r:id="rId77"/>
    <p:sldId id="553" r:id="rId78"/>
    <p:sldId id="554" r:id="rId79"/>
    <p:sldId id="552" r:id="rId80"/>
    <p:sldId id="519" r:id="rId81"/>
    <p:sldId id="491" r:id="rId82"/>
    <p:sldId id="368" r:id="rId83"/>
    <p:sldId id="555" r:id="rId84"/>
    <p:sldId id="297" r:id="rId85"/>
  </p:sldIdLst>
  <p:sldSz cx="9144000" cy="6858000" type="screen4x3"/>
  <p:notesSz cx="6858000" cy="9144000"/>
  <p:defaultTextStyle>
    <a:defPPr>
      <a:defRPr lang="cs-CZ"/>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FFFF"/>
    <a:srgbClr val="CCFF99"/>
    <a:srgbClr val="00CC00"/>
    <a:srgbClr val="FF66FF"/>
    <a:srgbClr val="CC9900"/>
    <a:srgbClr val="FF00FF"/>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679" autoAdjust="0"/>
  </p:normalViewPr>
  <p:slideViewPr>
    <p:cSldViewPr>
      <p:cViewPr varScale="1">
        <p:scale>
          <a:sx n="76" d="100"/>
          <a:sy n="76" d="100"/>
        </p:scale>
        <p:origin x="164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3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tableStyles" Target="tableStyles.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p>
        </p:txBody>
      </p:sp>
      <p:sp>
        <p:nvSpPr>
          <p:cNvPr id="911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p>
        </p:txBody>
      </p:sp>
      <p:sp>
        <p:nvSpPr>
          <p:cNvPr id="1054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11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911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p>
        </p:txBody>
      </p:sp>
      <p:sp>
        <p:nvSpPr>
          <p:cNvPr id="911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9A3322B-6E44-4BDB-B124-68AA25F21741}"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smtClean="0">
                <a:latin typeface="Arial" panose="020B0604020202020204" pitchFamily="34" charset="0"/>
              </a:rPr>
              <a:t>During the Mesozoic, subduction of the Farallon Plate formed a volcanic arc and the associated compression folded and thrust-faulted the Paleozoic sediments. Note the overall thickening of the continent, which will produce the gravitational potential energy which will help extend this region once compressional forces relax.</a:t>
            </a:r>
          </a:p>
        </p:txBody>
      </p:sp>
      <p:sp>
        <p:nvSpPr>
          <p:cNvPr id="110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23BE60-17D1-463E-9CC8-1F190FDE08F5}" type="slidenum">
              <a:rPr lang="en-US" altLang="cs-CZ" smtClean="0">
                <a:solidFill>
                  <a:srgbClr val="000000"/>
                </a:solidFill>
                <a:latin typeface="Arial" panose="020B0604020202020204" pitchFamily="34" charset="0"/>
              </a:rPr>
              <a:pPr>
                <a:spcBef>
                  <a:spcPct val="0"/>
                </a:spcBef>
              </a:pPr>
              <a:t>4</a:t>
            </a:fld>
            <a:endParaRPr lang="en-US" altLang="cs-CZ" smtClean="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DEE399-B509-45AE-A711-47F0A89AC611}" type="slidenum">
              <a:rPr lang="en-US" altLang="cs-CZ" smtClean="0">
                <a:solidFill>
                  <a:srgbClr val="000000"/>
                </a:solidFill>
              </a:rPr>
              <a:pPr>
                <a:spcBef>
                  <a:spcPct val="0"/>
                </a:spcBef>
              </a:pPr>
              <a:t>11</a:t>
            </a:fld>
            <a:endParaRPr lang="en-US" altLang="cs-CZ" smtClean="0">
              <a:solidFill>
                <a:srgbClr val="000000"/>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endParaRPr lang="cs-CZ"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A9A3322B-6E44-4BDB-B124-68AA25F21741}" type="slidenum">
              <a:rPr lang="cs-CZ" altLang="cs-CZ" smtClean="0"/>
              <a:pPr>
                <a:defRPr/>
              </a:pPr>
              <a:t>15</a:t>
            </a:fld>
            <a:endParaRPr lang="cs-CZ" altLang="cs-CZ"/>
          </a:p>
        </p:txBody>
      </p:sp>
    </p:spTree>
    <p:extLst>
      <p:ext uri="{BB962C8B-B14F-4D97-AF65-F5344CB8AC3E}">
        <p14:creationId xmlns:p14="http://schemas.microsoft.com/office/powerpoint/2010/main" val="137470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AC0268-479E-4FEB-9E7F-4FB3878DDA84}" type="slidenum">
              <a:rPr lang="en-US" altLang="cs-CZ" smtClean="0">
                <a:solidFill>
                  <a:srgbClr val="000000"/>
                </a:solidFill>
                <a:latin typeface="Arial" panose="020B0604020202020204" pitchFamily="34" charset="0"/>
              </a:rPr>
              <a:pPr>
                <a:spcBef>
                  <a:spcPct val="0"/>
                </a:spcBef>
              </a:pPr>
              <a:t>29</a:t>
            </a:fld>
            <a:endParaRPr lang="en-US" altLang="cs-CZ" smtClean="0">
              <a:solidFill>
                <a:srgbClr val="000000"/>
              </a:solidFill>
              <a:latin typeface="Arial" panose="020B0604020202020204"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6CF829-62F7-4DE6-9013-7F172B26A01F}" type="slidenum">
              <a:rPr lang="cs-CZ" altLang="cs-CZ" smtClean="0"/>
              <a:pPr>
                <a:spcBef>
                  <a:spcPct val="0"/>
                </a:spcBef>
              </a:pPr>
              <a:t>42</a:t>
            </a:fld>
            <a:endParaRPr lang="cs-CZ" altLang="cs-CZ"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be-BY"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D0F278-8997-438F-9E46-C7BC625830A2}" type="slidenum">
              <a:rPr lang="cs-CZ" altLang="cs-CZ" smtClean="0"/>
              <a:pPr>
                <a:spcBef>
                  <a:spcPct val="0"/>
                </a:spcBef>
              </a:pPr>
              <a:t>54</a:t>
            </a:fld>
            <a:endParaRPr lang="cs-CZ" altLang="cs-CZ"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be-BY"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B5E5A76B-F0E0-4580-AF76-1CCADA5213C6}" type="slidenum">
              <a:rPr lang="cs-CZ" altLang="cs-CZ"/>
              <a:pPr>
                <a:defRPr/>
              </a:pPr>
              <a:t>‹#›</a:t>
            </a:fld>
            <a:endParaRPr lang="cs-CZ" altLang="cs-CZ"/>
          </a:p>
        </p:txBody>
      </p:sp>
    </p:spTree>
    <p:extLst>
      <p:ext uri="{BB962C8B-B14F-4D97-AF65-F5344CB8AC3E}">
        <p14:creationId xmlns:p14="http://schemas.microsoft.com/office/powerpoint/2010/main" val="3996482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176EDF4-EB17-454B-B4CB-4A050B5FAC17}" type="slidenum">
              <a:rPr lang="cs-CZ" altLang="cs-CZ"/>
              <a:pPr>
                <a:defRPr/>
              </a:pPr>
              <a:t>‹#›</a:t>
            </a:fld>
            <a:endParaRPr lang="cs-CZ" altLang="cs-CZ"/>
          </a:p>
        </p:txBody>
      </p:sp>
    </p:spTree>
    <p:extLst>
      <p:ext uri="{BB962C8B-B14F-4D97-AF65-F5344CB8AC3E}">
        <p14:creationId xmlns:p14="http://schemas.microsoft.com/office/powerpoint/2010/main" val="32682960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atin typeface="Times New Roman" pitchFamily="18" charset="0"/>
              </a:defRPr>
            </a:lvl1pPr>
          </a:lstStyle>
          <a:p>
            <a:pPr>
              <a:defRPr/>
            </a:pPr>
            <a:endParaRPr lang="en-US" altLang="cs-CZ"/>
          </a:p>
        </p:txBody>
      </p:sp>
      <p:sp>
        <p:nvSpPr>
          <p:cNvPr id="6" name="Zástupný symbol pro zápatí 5"/>
          <p:cNvSpPr>
            <a:spLocks noGrp="1"/>
          </p:cNvSpPr>
          <p:nvPr>
            <p:ph type="ftr" sz="quarter" idx="11"/>
          </p:nvPr>
        </p:nvSpPr>
        <p:spPr/>
        <p:txBody>
          <a:bodyPr/>
          <a:lstStyle>
            <a:lvl1pPr>
              <a:defRPr>
                <a:latin typeface="Times New Roman" pitchFamily="18" charset="0"/>
              </a:defRPr>
            </a:lvl1pPr>
          </a:lstStyle>
          <a:p>
            <a:pPr>
              <a:defRPr/>
            </a:pPr>
            <a:endParaRPr lang="en-US" alt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40784129-E9AE-4465-909D-47C082E3404C}" type="slidenum">
              <a:rPr lang="en-US" altLang="cs-CZ"/>
              <a:pPr>
                <a:defRPr/>
              </a:pPr>
              <a:t>‹#›</a:t>
            </a:fld>
            <a:endParaRPr lang="en-US" altLang="cs-CZ"/>
          </a:p>
        </p:txBody>
      </p:sp>
    </p:spTree>
    <p:extLst>
      <p:ext uri="{BB962C8B-B14F-4D97-AF65-F5344CB8AC3E}">
        <p14:creationId xmlns:p14="http://schemas.microsoft.com/office/powerpoint/2010/main" val="39100587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atin typeface="Times New Roman" pitchFamily="18" charset="0"/>
              </a:defRPr>
            </a:lvl1pPr>
          </a:lstStyle>
          <a:p>
            <a:pPr>
              <a:defRPr/>
            </a:pPr>
            <a:endParaRPr lang="en-US" altLang="cs-CZ"/>
          </a:p>
        </p:txBody>
      </p:sp>
      <p:sp>
        <p:nvSpPr>
          <p:cNvPr id="8" name="Zástupný symbol pro zápatí 7"/>
          <p:cNvSpPr>
            <a:spLocks noGrp="1"/>
          </p:cNvSpPr>
          <p:nvPr>
            <p:ph type="ftr" sz="quarter" idx="11"/>
          </p:nvPr>
        </p:nvSpPr>
        <p:spPr/>
        <p:txBody>
          <a:bodyPr/>
          <a:lstStyle>
            <a:lvl1pPr>
              <a:defRPr>
                <a:latin typeface="Times New Roman" pitchFamily="18" charset="0"/>
              </a:defRPr>
            </a:lvl1pPr>
          </a:lstStyle>
          <a:p>
            <a:pPr>
              <a:defRPr/>
            </a:pPr>
            <a:endParaRPr lang="en-US" altLang="cs-CZ"/>
          </a:p>
        </p:txBody>
      </p:sp>
      <p:sp>
        <p:nvSpPr>
          <p:cNvPr id="9" name="Zástupný symbol pro číslo snímku 8"/>
          <p:cNvSpPr>
            <a:spLocks noGrp="1"/>
          </p:cNvSpPr>
          <p:nvPr>
            <p:ph type="sldNum" sz="quarter" idx="12"/>
          </p:nvPr>
        </p:nvSpPr>
        <p:spPr/>
        <p:txBody>
          <a:bodyPr/>
          <a:lstStyle>
            <a:lvl1pPr>
              <a:defRPr>
                <a:latin typeface="Times New Roman" panose="02020603050405020304" pitchFamily="18" charset="0"/>
              </a:defRPr>
            </a:lvl1pPr>
          </a:lstStyle>
          <a:p>
            <a:pPr>
              <a:defRPr/>
            </a:pPr>
            <a:fld id="{21C4DB55-F8DE-48CD-97D4-B55F0F687449}" type="slidenum">
              <a:rPr lang="en-US" altLang="cs-CZ"/>
              <a:pPr>
                <a:defRPr/>
              </a:pPr>
              <a:t>‹#›</a:t>
            </a:fld>
            <a:endParaRPr lang="en-US" altLang="cs-CZ"/>
          </a:p>
        </p:txBody>
      </p:sp>
    </p:spTree>
    <p:extLst>
      <p:ext uri="{BB962C8B-B14F-4D97-AF65-F5344CB8AC3E}">
        <p14:creationId xmlns:p14="http://schemas.microsoft.com/office/powerpoint/2010/main" val="1304129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lvl1pPr>
              <a:defRPr>
                <a:latin typeface="Times New Roman" pitchFamily="18" charset="0"/>
              </a:defRPr>
            </a:lvl1pPr>
          </a:lstStyle>
          <a:p>
            <a:pPr>
              <a:defRPr/>
            </a:pPr>
            <a:endParaRPr lang="en-US" altLang="cs-CZ"/>
          </a:p>
        </p:txBody>
      </p:sp>
      <p:sp>
        <p:nvSpPr>
          <p:cNvPr id="4" name="Zástupný symbol pro zápatí 3"/>
          <p:cNvSpPr>
            <a:spLocks noGrp="1"/>
          </p:cNvSpPr>
          <p:nvPr>
            <p:ph type="ftr" sz="quarter" idx="11"/>
          </p:nvPr>
        </p:nvSpPr>
        <p:spPr/>
        <p:txBody>
          <a:bodyPr/>
          <a:lstStyle>
            <a:lvl1pPr>
              <a:defRPr>
                <a:latin typeface="Times New Roman" pitchFamily="18" charset="0"/>
              </a:defRPr>
            </a:lvl1pPr>
          </a:lstStyle>
          <a:p>
            <a:pPr>
              <a:defRPr/>
            </a:pPr>
            <a:endParaRPr lang="en-US" altLang="cs-CZ"/>
          </a:p>
        </p:txBody>
      </p:sp>
      <p:sp>
        <p:nvSpPr>
          <p:cNvPr id="5" name="Zástupný symbol pro číslo snímku 4"/>
          <p:cNvSpPr>
            <a:spLocks noGrp="1"/>
          </p:cNvSpPr>
          <p:nvPr>
            <p:ph type="sldNum" sz="quarter" idx="12"/>
          </p:nvPr>
        </p:nvSpPr>
        <p:spPr/>
        <p:txBody>
          <a:bodyPr/>
          <a:lstStyle>
            <a:lvl1pPr>
              <a:defRPr>
                <a:latin typeface="Times New Roman" panose="02020603050405020304" pitchFamily="18" charset="0"/>
              </a:defRPr>
            </a:lvl1pPr>
          </a:lstStyle>
          <a:p>
            <a:pPr>
              <a:defRPr/>
            </a:pPr>
            <a:fld id="{F18FAC70-CAB3-425E-BC6A-57B4E061A959}" type="slidenum">
              <a:rPr lang="en-US" altLang="cs-CZ"/>
              <a:pPr>
                <a:defRPr/>
              </a:pPr>
              <a:t>‹#›</a:t>
            </a:fld>
            <a:endParaRPr lang="en-US" altLang="cs-CZ"/>
          </a:p>
        </p:txBody>
      </p:sp>
    </p:spTree>
    <p:extLst>
      <p:ext uri="{BB962C8B-B14F-4D97-AF65-F5344CB8AC3E}">
        <p14:creationId xmlns:p14="http://schemas.microsoft.com/office/powerpoint/2010/main" val="14715104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atin typeface="Times New Roman" pitchFamily="18" charset="0"/>
              </a:defRPr>
            </a:lvl1pPr>
          </a:lstStyle>
          <a:p>
            <a:pPr>
              <a:defRPr/>
            </a:pPr>
            <a:endParaRPr lang="en-US" altLang="cs-CZ"/>
          </a:p>
        </p:txBody>
      </p:sp>
      <p:sp>
        <p:nvSpPr>
          <p:cNvPr id="3" name="Zástupný symbol pro zápatí 2"/>
          <p:cNvSpPr>
            <a:spLocks noGrp="1"/>
          </p:cNvSpPr>
          <p:nvPr>
            <p:ph type="ftr" sz="quarter" idx="11"/>
          </p:nvPr>
        </p:nvSpPr>
        <p:spPr/>
        <p:txBody>
          <a:bodyPr/>
          <a:lstStyle>
            <a:lvl1pPr>
              <a:defRPr>
                <a:latin typeface="Times New Roman" pitchFamily="18" charset="0"/>
              </a:defRPr>
            </a:lvl1pPr>
          </a:lstStyle>
          <a:p>
            <a:pPr>
              <a:defRPr/>
            </a:pPr>
            <a:endParaRPr lang="en-US" altLang="cs-CZ"/>
          </a:p>
        </p:txBody>
      </p:sp>
      <p:sp>
        <p:nvSpPr>
          <p:cNvPr id="4" name="Zástupný symbol pro číslo snímku 3"/>
          <p:cNvSpPr>
            <a:spLocks noGrp="1"/>
          </p:cNvSpPr>
          <p:nvPr>
            <p:ph type="sldNum" sz="quarter" idx="12"/>
          </p:nvPr>
        </p:nvSpPr>
        <p:spPr/>
        <p:txBody>
          <a:bodyPr/>
          <a:lstStyle>
            <a:lvl1pPr>
              <a:defRPr>
                <a:latin typeface="Times New Roman" panose="02020603050405020304" pitchFamily="18" charset="0"/>
              </a:defRPr>
            </a:lvl1pPr>
          </a:lstStyle>
          <a:p>
            <a:pPr>
              <a:defRPr/>
            </a:pPr>
            <a:fld id="{5D80FEE2-2899-4A20-B961-2DAA2A653C5C}" type="slidenum">
              <a:rPr lang="en-US" altLang="cs-CZ"/>
              <a:pPr>
                <a:defRPr/>
              </a:pPr>
              <a:t>‹#›</a:t>
            </a:fld>
            <a:endParaRPr lang="en-US" altLang="cs-CZ"/>
          </a:p>
        </p:txBody>
      </p:sp>
    </p:spTree>
    <p:extLst>
      <p:ext uri="{BB962C8B-B14F-4D97-AF65-F5344CB8AC3E}">
        <p14:creationId xmlns:p14="http://schemas.microsoft.com/office/powerpoint/2010/main" val="7836400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a:defRPr>
                <a:latin typeface="Times New Roman" pitchFamily="18" charset="0"/>
              </a:defRPr>
            </a:lvl1pPr>
          </a:lstStyle>
          <a:p>
            <a:pPr>
              <a:defRPr/>
            </a:pPr>
            <a:endParaRPr lang="en-US" altLang="cs-CZ"/>
          </a:p>
        </p:txBody>
      </p:sp>
      <p:sp>
        <p:nvSpPr>
          <p:cNvPr id="6" name="Zástupný symbol pro zápatí 5"/>
          <p:cNvSpPr>
            <a:spLocks noGrp="1"/>
          </p:cNvSpPr>
          <p:nvPr>
            <p:ph type="ftr" sz="quarter" idx="11"/>
          </p:nvPr>
        </p:nvSpPr>
        <p:spPr/>
        <p:txBody>
          <a:bodyPr/>
          <a:lstStyle>
            <a:lvl1pPr>
              <a:defRPr>
                <a:latin typeface="Times New Roman" pitchFamily="18" charset="0"/>
              </a:defRPr>
            </a:lvl1pPr>
          </a:lstStyle>
          <a:p>
            <a:pPr>
              <a:defRPr/>
            </a:pPr>
            <a:endParaRPr lang="en-US" alt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8D1CFB62-92F2-4468-89BA-5F05BF22231F}" type="slidenum">
              <a:rPr lang="en-US" altLang="cs-CZ"/>
              <a:pPr>
                <a:defRPr/>
              </a:pPr>
              <a:t>‹#›</a:t>
            </a:fld>
            <a:endParaRPr lang="en-US" altLang="cs-CZ"/>
          </a:p>
        </p:txBody>
      </p:sp>
    </p:spTree>
    <p:extLst>
      <p:ext uri="{BB962C8B-B14F-4D97-AF65-F5344CB8AC3E}">
        <p14:creationId xmlns:p14="http://schemas.microsoft.com/office/powerpoint/2010/main" val="20741355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a:defRPr>
                <a:latin typeface="Times New Roman" pitchFamily="18" charset="0"/>
              </a:defRPr>
            </a:lvl1pPr>
          </a:lstStyle>
          <a:p>
            <a:pPr>
              <a:defRPr/>
            </a:pPr>
            <a:endParaRPr lang="en-US" altLang="cs-CZ"/>
          </a:p>
        </p:txBody>
      </p:sp>
      <p:sp>
        <p:nvSpPr>
          <p:cNvPr id="6" name="Zástupný symbol pro zápatí 5"/>
          <p:cNvSpPr>
            <a:spLocks noGrp="1"/>
          </p:cNvSpPr>
          <p:nvPr>
            <p:ph type="ftr" sz="quarter" idx="11"/>
          </p:nvPr>
        </p:nvSpPr>
        <p:spPr/>
        <p:txBody>
          <a:bodyPr/>
          <a:lstStyle>
            <a:lvl1pPr>
              <a:defRPr>
                <a:latin typeface="Times New Roman" pitchFamily="18" charset="0"/>
              </a:defRPr>
            </a:lvl1pPr>
          </a:lstStyle>
          <a:p>
            <a:pPr>
              <a:defRPr/>
            </a:pPr>
            <a:endParaRPr lang="en-US" alt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4EBA883A-92C0-4FC7-8CB4-465196621AFD}" type="slidenum">
              <a:rPr lang="en-US" altLang="cs-CZ"/>
              <a:pPr>
                <a:defRPr/>
              </a:pPr>
              <a:t>‹#›</a:t>
            </a:fld>
            <a:endParaRPr lang="en-US" altLang="cs-CZ"/>
          </a:p>
        </p:txBody>
      </p:sp>
    </p:spTree>
    <p:extLst>
      <p:ext uri="{BB962C8B-B14F-4D97-AF65-F5344CB8AC3E}">
        <p14:creationId xmlns:p14="http://schemas.microsoft.com/office/powerpoint/2010/main" val="7083244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Times New Roman" pitchFamily="18" charset="0"/>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a:defRPr>
                <a:latin typeface="Times New Roman" pitchFamily="18" charset="0"/>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692F9F27-E7F6-4332-9DC2-36BEFD5CEF4F}" type="slidenum">
              <a:rPr lang="en-US" altLang="cs-CZ"/>
              <a:pPr>
                <a:defRPr/>
              </a:pPr>
              <a:t>‹#›</a:t>
            </a:fld>
            <a:endParaRPr lang="en-US" altLang="cs-CZ"/>
          </a:p>
        </p:txBody>
      </p:sp>
    </p:spTree>
    <p:extLst>
      <p:ext uri="{BB962C8B-B14F-4D97-AF65-F5344CB8AC3E}">
        <p14:creationId xmlns:p14="http://schemas.microsoft.com/office/powerpoint/2010/main" val="16318866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21362"/>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21362"/>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Times New Roman" pitchFamily="18" charset="0"/>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a:defRPr>
                <a:latin typeface="Times New Roman" pitchFamily="18" charset="0"/>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E560AF91-B1AF-44D4-81BF-C4E030971890}" type="slidenum">
              <a:rPr lang="en-US" altLang="cs-CZ"/>
              <a:pPr>
                <a:defRPr/>
              </a:pPr>
              <a:t>‹#›</a:t>
            </a:fld>
            <a:endParaRPr lang="en-US" altLang="cs-CZ"/>
          </a:p>
        </p:txBody>
      </p:sp>
    </p:spTree>
    <p:extLst>
      <p:ext uri="{BB962C8B-B14F-4D97-AF65-F5344CB8AC3E}">
        <p14:creationId xmlns:p14="http://schemas.microsoft.com/office/powerpoint/2010/main" val="13079597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text 2"/>
          <p:cNvSpPr>
            <a:spLocks noGrp="1"/>
          </p:cNvSpPr>
          <p:nvPr>
            <p:ph type="body" sz="half" idx="1"/>
          </p:nvPr>
        </p:nvSpPr>
        <p:spPr>
          <a:xfrm>
            <a:off x="457200" y="1600200"/>
            <a:ext cx="4038600" cy="4495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495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atin typeface="Times New Roman" pitchFamily="18" charset="0"/>
              </a:defRPr>
            </a:lvl1pPr>
          </a:lstStyle>
          <a:p>
            <a:pPr>
              <a:defRPr/>
            </a:pPr>
            <a:endParaRPr lang="en-US" altLang="cs-CZ"/>
          </a:p>
        </p:txBody>
      </p:sp>
      <p:sp>
        <p:nvSpPr>
          <p:cNvPr id="6" name="Zástupný symbol pro zápatí 5"/>
          <p:cNvSpPr>
            <a:spLocks noGrp="1"/>
          </p:cNvSpPr>
          <p:nvPr>
            <p:ph type="ftr" sz="quarter" idx="11"/>
          </p:nvPr>
        </p:nvSpPr>
        <p:spPr/>
        <p:txBody>
          <a:bodyPr/>
          <a:lstStyle>
            <a:lvl1pPr>
              <a:defRPr>
                <a:latin typeface="Times New Roman" pitchFamily="18" charset="0"/>
              </a:defRPr>
            </a:lvl1pPr>
          </a:lstStyle>
          <a:p>
            <a:pPr>
              <a:defRPr/>
            </a:pPr>
            <a:endParaRPr lang="en-US" alt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62C56270-DB55-4ED2-AD94-B736EFEB9301}" type="slidenum">
              <a:rPr lang="en-US" altLang="cs-CZ"/>
              <a:pPr>
                <a:defRPr/>
              </a:pPr>
              <a:t>‹#›</a:t>
            </a:fld>
            <a:endParaRPr lang="en-US" altLang="cs-CZ"/>
          </a:p>
        </p:txBody>
      </p:sp>
    </p:spTree>
    <p:extLst>
      <p:ext uri="{BB962C8B-B14F-4D97-AF65-F5344CB8AC3E}">
        <p14:creationId xmlns:p14="http://schemas.microsoft.com/office/powerpoint/2010/main" val="41867712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text 2"/>
          <p:cNvSpPr>
            <a:spLocks noGrp="1"/>
          </p:cNvSpPr>
          <p:nvPr>
            <p:ph type="body" sz="half" idx="1"/>
          </p:nvPr>
        </p:nvSpPr>
        <p:spPr>
          <a:xfrm>
            <a:off x="457200" y="1600200"/>
            <a:ext cx="4038600" cy="4495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717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24300"/>
            <a:ext cx="4038600" cy="21717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p:cNvSpPr>
            <a:spLocks noGrp="1"/>
          </p:cNvSpPr>
          <p:nvPr>
            <p:ph type="dt" sz="half" idx="10"/>
          </p:nvPr>
        </p:nvSpPr>
        <p:spPr/>
        <p:txBody>
          <a:bodyPr/>
          <a:lstStyle>
            <a:lvl1pPr>
              <a:defRPr>
                <a:latin typeface="Times New Roman" pitchFamily="18" charset="0"/>
              </a:defRPr>
            </a:lvl1pPr>
          </a:lstStyle>
          <a:p>
            <a:pPr>
              <a:defRPr/>
            </a:pPr>
            <a:endParaRPr lang="en-US" altLang="cs-CZ"/>
          </a:p>
        </p:txBody>
      </p:sp>
      <p:sp>
        <p:nvSpPr>
          <p:cNvPr id="7" name="Zástupný symbol pro zápatí 6"/>
          <p:cNvSpPr>
            <a:spLocks noGrp="1"/>
          </p:cNvSpPr>
          <p:nvPr>
            <p:ph type="ftr" sz="quarter" idx="11"/>
          </p:nvPr>
        </p:nvSpPr>
        <p:spPr/>
        <p:txBody>
          <a:bodyPr/>
          <a:lstStyle>
            <a:lvl1pPr>
              <a:defRPr>
                <a:latin typeface="Times New Roman" pitchFamily="18" charset="0"/>
              </a:defRPr>
            </a:lvl1pPr>
          </a:lstStyle>
          <a:p>
            <a:pPr>
              <a:defRPr/>
            </a:pPr>
            <a:endParaRPr lang="en-US" altLang="cs-CZ"/>
          </a:p>
        </p:txBody>
      </p:sp>
      <p:sp>
        <p:nvSpPr>
          <p:cNvPr id="8" name="Zástupný symbol pro číslo snímku 7"/>
          <p:cNvSpPr>
            <a:spLocks noGrp="1"/>
          </p:cNvSpPr>
          <p:nvPr>
            <p:ph type="sldNum" sz="quarter" idx="12"/>
          </p:nvPr>
        </p:nvSpPr>
        <p:spPr/>
        <p:txBody>
          <a:bodyPr/>
          <a:lstStyle>
            <a:lvl1pPr>
              <a:defRPr>
                <a:latin typeface="Times New Roman" panose="02020603050405020304" pitchFamily="18" charset="0"/>
              </a:defRPr>
            </a:lvl1pPr>
          </a:lstStyle>
          <a:p>
            <a:pPr>
              <a:defRPr/>
            </a:pPr>
            <a:fld id="{3B1CE66D-A933-4D6E-9372-CFE44DB5A10D}" type="slidenum">
              <a:rPr lang="en-US" altLang="cs-CZ"/>
              <a:pPr>
                <a:defRPr/>
              </a:pPr>
              <a:t>‹#›</a:t>
            </a:fld>
            <a:endParaRPr lang="en-US" altLang="cs-CZ"/>
          </a:p>
        </p:txBody>
      </p:sp>
    </p:spTree>
    <p:extLst>
      <p:ext uri="{BB962C8B-B14F-4D97-AF65-F5344CB8AC3E}">
        <p14:creationId xmlns:p14="http://schemas.microsoft.com/office/powerpoint/2010/main" val="1219766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DD72D099-CBE5-41C4-80D5-9D643B2B81CF}" type="slidenum">
              <a:rPr lang="cs-CZ" altLang="cs-CZ"/>
              <a:pPr>
                <a:defRPr/>
              </a:pPr>
              <a:t>‹#›</a:t>
            </a:fld>
            <a:endParaRPr lang="cs-CZ" altLang="cs-CZ"/>
          </a:p>
        </p:txBody>
      </p:sp>
    </p:spTree>
    <p:extLst>
      <p:ext uri="{BB962C8B-B14F-4D97-AF65-F5344CB8AC3E}">
        <p14:creationId xmlns:p14="http://schemas.microsoft.com/office/powerpoint/2010/main" val="6812615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panose="02020603050405020304" pitchFamily="18" charset="0"/>
              </a:defRPr>
            </a:lvl1pPr>
          </a:lstStyle>
          <a:p>
            <a:pPr>
              <a:defRPr/>
            </a:pPr>
            <a:fld id="{09DD8E03-1DE4-4836-BD28-097F5AB3E80A}" type="slidenum">
              <a:rPr lang="en-US" altLang="cs-CZ"/>
              <a:pPr>
                <a:defRPr/>
              </a:pPr>
              <a:t>‹#›</a:t>
            </a:fld>
            <a:endParaRPr lang="en-US" altLang="cs-CZ"/>
          </a:p>
        </p:txBody>
      </p:sp>
    </p:spTree>
    <p:extLst>
      <p:ext uri="{BB962C8B-B14F-4D97-AF65-F5344CB8AC3E}">
        <p14:creationId xmlns:p14="http://schemas.microsoft.com/office/powerpoint/2010/main" val="5163763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panose="02020603050405020304" pitchFamily="18" charset="0"/>
              </a:defRPr>
            </a:lvl1pPr>
          </a:lstStyle>
          <a:p>
            <a:pPr>
              <a:defRPr/>
            </a:pPr>
            <a:fld id="{A7BFB380-8E4F-4DBE-8F61-716B829FC5BB}" type="slidenum">
              <a:rPr lang="en-US" altLang="cs-CZ"/>
              <a:pPr>
                <a:defRPr/>
              </a:pPr>
              <a:t>‹#›</a:t>
            </a:fld>
            <a:endParaRPr lang="en-US" altLang="cs-CZ"/>
          </a:p>
        </p:txBody>
      </p:sp>
    </p:spTree>
    <p:extLst>
      <p:ext uri="{BB962C8B-B14F-4D97-AF65-F5344CB8AC3E}">
        <p14:creationId xmlns:p14="http://schemas.microsoft.com/office/powerpoint/2010/main" val="4282928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panose="02020603050405020304" pitchFamily="18" charset="0"/>
              </a:defRPr>
            </a:lvl1pPr>
          </a:lstStyle>
          <a:p>
            <a:pPr>
              <a:defRPr/>
            </a:pPr>
            <a:fld id="{115C36A2-CF6A-41CC-8895-C9E1580ECBD6}" type="slidenum">
              <a:rPr lang="en-US" altLang="cs-CZ"/>
              <a:pPr>
                <a:defRPr/>
              </a:pPr>
              <a:t>‹#›</a:t>
            </a:fld>
            <a:endParaRPr lang="en-US" altLang="cs-CZ"/>
          </a:p>
        </p:txBody>
      </p:sp>
    </p:spTree>
    <p:extLst>
      <p:ext uri="{BB962C8B-B14F-4D97-AF65-F5344CB8AC3E}">
        <p14:creationId xmlns:p14="http://schemas.microsoft.com/office/powerpoint/2010/main" val="37150897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panose="02020603050405020304" pitchFamily="18" charset="0"/>
              </a:defRPr>
            </a:lvl1pPr>
          </a:lstStyle>
          <a:p>
            <a:pPr>
              <a:defRPr/>
            </a:pPr>
            <a:fld id="{7407968F-37B5-4501-86CE-1B91F5E04C35}" type="slidenum">
              <a:rPr lang="en-US" altLang="cs-CZ"/>
              <a:pPr>
                <a:defRPr/>
              </a:pPr>
              <a:t>‹#›</a:t>
            </a:fld>
            <a:endParaRPr lang="en-US" altLang="cs-CZ"/>
          </a:p>
        </p:txBody>
      </p:sp>
    </p:spTree>
    <p:extLst>
      <p:ext uri="{BB962C8B-B14F-4D97-AF65-F5344CB8AC3E}">
        <p14:creationId xmlns:p14="http://schemas.microsoft.com/office/powerpoint/2010/main" val="39098484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panose="02020603050405020304" pitchFamily="18" charset="0"/>
              </a:defRPr>
            </a:lvl1pPr>
          </a:lstStyle>
          <a:p>
            <a:pPr>
              <a:defRPr/>
            </a:pPr>
            <a:fld id="{B9A0B5E0-5179-4C81-BFFE-31034F47181D}" type="slidenum">
              <a:rPr lang="en-US" altLang="cs-CZ"/>
              <a:pPr>
                <a:defRPr/>
              </a:pPr>
              <a:t>‹#›</a:t>
            </a:fld>
            <a:endParaRPr lang="en-US" altLang="cs-CZ"/>
          </a:p>
        </p:txBody>
      </p:sp>
    </p:spTree>
    <p:extLst>
      <p:ext uri="{BB962C8B-B14F-4D97-AF65-F5344CB8AC3E}">
        <p14:creationId xmlns:p14="http://schemas.microsoft.com/office/powerpoint/2010/main" val="11219581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panose="02020603050405020304" pitchFamily="18" charset="0"/>
              </a:defRPr>
            </a:lvl1pPr>
          </a:lstStyle>
          <a:p>
            <a:pPr>
              <a:defRPr/>
            </a:pPr>
            <a:fld id="{81AD316C-4F8E-46BD-8E42-A19F8F1EA1C6}" type="slidenum">
              <a:rPr lang="en-US" altLang="cs-CZ"/>
              <a:pPr>
                <a:defRPr/>
              </a:pPr>
              <a:t>‹#›</a:t>
            </a:fld>
            <a:endParaRPr lang="en-US" altLang="cs-CZ"/>
          </a:p>
        </p:txBody>
      </p:sp>
    </p:spTree>
    <p:extLst>
      <p:ext uri="{BB962C8B-B14F-4D97-AF65-F5344CB8AC3E}">
        <p14:creationId xmlns:p14="http://schemas.microsoft.com/office/powerpoint/2010/main" val="30035678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panose="02020603050405020304" pitchFamily="18" charset="0"/>
              </a:defRPr>
            </a:lvl1pPr>
          </a:lstStyle>
          <a:p>
            <a:pPr>
              <a:defRPr/>
            </a:pPr>
            <a:fld id="{1E905A81-E5F0-42C5-B7EA-FBD2E0186920}" type="slidenum">
              <a:rPr lang="en-US" altLang="cs-CZ"/>
              <a:pPr>
                <a:defRPr/>
              </a:pPr>
              <a:t>‹#›</a:t>
            </a:fld>
            <a:endParaRPr lang="en-US" altLang="cs-CZ"/>
          </a:p>
        </p:txBody>
      </p:sp>
    </p:spTree>
    <p:extLst>
      <p:ext uri="{BB962C8B-B14F-4D97-AF65-F5344CB8AC3E}">
        <p14:creationId xmlns:p14="http://schemas.microsoft.com/office/powerpoint/2010/main" val="6741603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panose="02020603050405020304" pitchFamily="18" charset="0"/>
              </a:defRPr>
            </a:lvl1pPr>
          </a:lstStyle>
          <a:p>
            <a:pPr>
              <a:defRPr/>
            </a:pPr>
            <a:fld id="{FFE3D791-AFA5-4737-88C0-B5CDE6EB149B}" type="slidenum">
              <a:rPr lang="en-US" altLang="cs-CZ"/>
              <a:pPr>
                <a:defRPr/>
              </a:pPr>
              <a:t>‹#›</a:t>
            </a:fld>
            <a:endParaRPr lang="en-US" altLang="cs-CZ"/>
          </a:p>
        </p:txBody>
      </p:sp>
    </p:spTree>
    <p:extLst>
      <p:ext uri="{BB962C8B-B14F-4D97-AF65-F5344CB8AC3E}">
        <p14:creationId xmlns:p14="http://schemas.microsoft.com/office/powerpoint/2010/main" val="19372281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panose="02020603050405020304" pitchFamily="18" charset="0"/>
              </a:defRPr>
            </a:lvl1pPr>
          </a:lstStyle>
          <a:p>
            <a:pPr>
              <a:defRPr/>
            </a:pPr>
            <a:fld id="{76D6E939-B3C5-483D-9452-746082431CC9}" type="slidenum">
              <a:rPr lang="en-US" altLang="cs-CZ"/>
              <a:pPr>
                <a:defRPr/>
              </a:pPr>
              <a:t>‹#›</a:t>
            </a:fld>
            <a:endParaRPr lang="en-US" altLang="cs-CZ"/>
          </a:p>
        </p:txBody>
      </p:sp>
    </p:spTree>
    <p:extLst>
      <p:ext uri="{BB962C8B-B14F-4D97-AF65-F5344CB8AC3E}">
        <p14:creationId xmlns:p14="http://schemas.microsoft.com/office/powerpoint/2010/main" val="37483307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panose="02020603050405020304" pitchFamily="18" charset="0"/>
              </a:defRPr>
            </a:lvl1pPr>
          </a:lstStyle>
          <a:p>
            <a:pPr>
              <a:defRPr/>
            </a:pPr>
            <a:fld id="{84C167BA-9A49-4158-916A-AAF413C098C1}" type="slidenum">
              <a:rPr lang="en-US" altLang="cs-CZ"/>
              <a:pPr>
                <a:defRPr/>
              </a:pPr>
              <a:t>‹#›</a:t>
            </a:fld>
            <a:endParaRPr lang="en-US" altLang="cs-CZ"/>
          </a:p>
        </p:txBody>
      </p:sp>
    </p:spTree>
    <p:extLst>
      <p:ext uri="{BB962C8B-B14F-4D97-AF65-F5344CB8AC3E}">
        <p14:creationId xmlns:p14="http://schemas.microsoft.com/office/powerpoint/2010/main" val="113914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E46188E1-5A31-4C2B-896E-FED754FD4AB5}" type="slidenum">
              <a:rPr lang="cs-CZ" altLang="cs-CZ"/>
              <a:pPr>
                <a:defRPr/>
              </a:pPr>
              <a:t>‹#›</a:t>
            </a:fld>
            <a:endParaRPr lang="cs-CZ" altLang="cs-CZ"/>
          </a:p>
        </p:txBody>
      </p:sp>
    </p:spTree>
    <p:extLst>
      <p:ext uri="{BB962C8B-B14F-4D97-AF65-F5344CB8AC3E}">
        <p14:creationId xmlns:p14="http://schemas.microsoft.com/office/powerpoint/2010/main" val="20515149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panose="02020603050405020304" pitchFamily="18" charset="0"/>
              </a:defRPr>
            </a:lvl1pPr>
          </a:lstStyle>
          <a:p>
            <a:pPr>
              <a:defRPr/>
            </a:pPr>
            <a:fld id="{5FBBD813-D83D-4C8A-92FA-38EDCF3F4F6D}" type="slidenum">
              <a:rPr lang="en-US" altLang="cs-CZ"/>
              <a:pPr>
                <a:defRPr/>
              </a:pPr>
              <a:t>‹#›</a:t>
            </a:fld>
            <a:endParaRPr lang="en-US" altLang="cs-CZ"/>
          </a:p>
        </p:txBody>
      </p:sp>
    </p:spTree>
    <p:extLst>
      <p:ext uri="{BB962C8B-B14F-4D97-AF65-F5344CB8AC3E}">
        <p14:creationId xmlns:p14="http://schemas.microsoft.com/office/powerpoint/2010/main" val="15622179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Zástupný symbol pro datum 3"/>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D5ABDD99-6272-4490-992C-E9C9FEF78EBC}" type="slidenum">
              <a:rPr lang="en-US" altLang="cs-CZ"/>
              <a:pPr>
                <a:defRPr/>
              </a:pPr>
              <a:t>‹#›</a:t>
            </a:fld>
            <a:endParaRPr lang="en-US" altLang="cs-CZ"/>
          </a:p>
        </p:txBody>
      </p:sp>
    </p:spTree>
    <p:extLst>
      <p:ext uri="{BB962C8B-B14F-4D97-AF65-F5344CB8AC3E}">
        <p14:creationId xmlns:p14="http://schemas.microsoft.com/office/powerpoint/2010/main" val="23091258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60F578F6-68C4-49F0-99C5-16711D3005A9}" type="slidenum">
              <a:rPr lang="en-US" altLang="cs-CZ"/>
              <a:pPr>
                <a:defRPr/>
              </a:pPr>
              <a:t>‹#›</a:t>
            </a:fld>
            <a:endParaRPr lang="en-US" altLang="cs-CZ"/>
          </a:p>
        </p:txBody>
      </p:sp>
    </p:spTree>
    <p:extLst>
      <p:ext uri="{BB962C8B-B14F-4D97-AF65-F5344CB8AC3E}">
        <p14:creationId xmlns:p14="http://schemas.microsoft.com/office/powerpoint/2010/main" val="30700452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3BA037D2-1597-4953-BDA5-6ED3923A9C40}" type="slidenum">
              <a:rPr lang="en-US" altLang="cs-CZ"/>
              <a:pPr>
                <a:defRPr/>
              </a:pPr>
              <a:t>‹#›</a:t>
            </a:fld>
            <a:endParaRPr lang="en-US" altLang="cs-CZ"/>
          </a:p>
        </p:txBody>
      </p:sp>
    </p:spTree>
    <p:extLst>
      <p:ext uri="{BB962C8B-B14F-4D97-AF65-F5344CB8AC3E}">
        <p14:creationId xmlns:p14="http://schemas.microsoft.com/office/powerpoint/2010/main" val="17141970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6" name="Zástupný symbol pro zápatí 5"/>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7" name="Zástupný symbol pro číslo snímku 6"/>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82FB7CEA-DE71-43AC-92AC-A15D7C7FEC0E}" type="slidenum">
              <a:rPr lang="en-US" altLang="cs-CZ"/>
              <a:pPr>
                <a:defRPr/>
              </a:pPr>
              <a:t>‹#›</a:t>
            </a:fld>
            <a:endParaRPr lang="en-US" altLang="cs-CZ"/>
          </a:p>
        </p:txBody>
      </p:sp>
    </p:spTree>
    <p:extLst>
      <p:ext uri="{BB962C8B-B14F-4D97-AF65-F5344CB8AC3E}">
        <p14:creationId xmlns:p14="http://schemas.microsoft.com/office/powerpoint/2010/main" val="26294656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8" name="Zástupný symbol pro zápatí 7"/>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9" name="Zástupný symbol pro číslo snímku 8"/>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47E582B4-0A4E-4717-ADA5-C046A6E2BF76}" type="slidenum">
              <a:rPr lang="en-US" altLang="cs-CZ"/>
              <a:pPr>
                <a:defRPr/>
              </a:pPr>
              <a:t>‹#›</a:t>
            </a:fld>
            <a:endParaRPr lang="en-US" altLang="cs-CZ"/>
          </a:p>
        </p:txBody>
      </p:sp>
    </p:spTree>
    <p:extLst>
      <p:ext uri="{BB962C8B-B14F-4D97-AF65-F5344CB8AC3E}">
        <p14:creationId xmlns:p14="http://schemas.microsoft.com/office/powerpoint/2010/main" val="9425028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4" name="Zástupný symbol pro zápatí 3"/>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5" name="Zástupný symbol pro číslo snímku 4"/>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E80E24D6-64A7-4F81-BF36-C27038DA82BA}" type="slidenum">
              <a:rPr lang="en-US" altLang="cs-CZ"/>
              <a:pPr>
                <a:defRPr/>
              </a:pPr>
              <a:t>‹#›</a:t>
            </a:fld>
            <a:endParaRPr lang="en-US" altLang="cs-CZ"/>
          </a:p>
        </p:txBody>
      </p:sp>
    </p:spTree>
    <p:extLst>
      <p:ext uri="{BB962C8B-B14F-4D97-AF65-F5344CB8AC3E}">
        <p14:creationId xmlns:p14="http://schemas.microsoft.com/office/powerpoint/2010/main" val="33990247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3" name="Zástupný symbol pro zápatí 2"/>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4" name="Zástupný symbol pro číslo snímku 3"/>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0619D8E9-D173-4842-B8BF-32880455C0BA}" type="slidenum">
              <a:rPr lang="en-US" altLang="cs-CZ"/>
              <a:pPr>
                <a:defRPr/>
              </a:pPr>
              <a:t>‹#›</a:t>
            </a:fld>
            <a:endParaRPr lang="en-US" altLang="cs-CZ"/>
          </a:p>
        </p:txBody>
      </p:sp>
    </p:spTree>
    <p:extLst>
      <p:ext uri="{BB962C8B-B14F-4D97-AF65-F5344CB8AC3E}">
        <p14:creationId xmlns:p14="http://schemas.microsoft.com/office/powerpoint/2010/main" val="27593460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6" name="Zástupný symbol pro zápatí 5"/>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7" name="Zástupný symbol pro číslo snímku 6"/>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73419355-A31E-4CB6-835A-1C929131DBCA}" type="slidenum">
              <a:rPr lang="en-US" altLang="cs-CZ"/>
              <a:pPr>
                <a:defRPr/>
              </a:pPr>
              <a:t>‹#›</a:t>
            </a:fld>
            <a:endParaRPr lang="en-US" altLang="cs-CZ"/>
          </a:p>
        </p:txBody>
      </p:sp>
    </p:spTree>
    <p:extLst>
      <p:ext uri="{BB962C8B-B14F-4D97-AF65-F5344CB8AC3E}">
        <p14:creationId xmlns:p14="http://schemas.microsoft.com/office/powerpoint/2010/main" val="5591880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6" name="Zástupný symbol pro zápatí 5"/>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7" name="Zástupný symbol pro číslo snímku 6"/>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F9BFFA7E-E0B6-4B50-93A5-9CAB381C632B}" type="slidenum">
              <a:rPr lang="en-US" altLang="cs-CZ"/>
              <a:pPr>
                <a:defRPr/>
              </a:pPr>
              <a:t>‹#›</a:t>
            </a:fld>
            <a:endParaRPr lang="en-US" altLang="cs-CZ"/>
          </a:p>
        </p:txBody>
      </p:sp>
    </p:spTree>
    <p:extLst>
      <p:ext uri="{BB962C8B-B14F-4D97-AF65-F5344CB8AC3E}">
        <p14:creationId xmlns:p14="http://schemas.microsoft.com/office/powerpoint/2010/main" val="3701221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5DFE12AA-B8F8-4A15-B899-211932FF2966}" type="slidenum">
              <a:rPr lang="cs-CZ" altLang="cs-CZ"/>
              <a:pPr>
                <a:defRPr/>
              </a:pPr>
              <a:t>‹#›</a:t>
            </a:fld>
            <a:endParaRPr lang="cs-CZ" altLang="cs-CZ"/>
          </a:p>
        </p:txBody>
      </p:sp>
    </p:spTree>
    <p:extLst>
      <p:ext uri="{BB962C8B-B14F-4D97-AF65-F5344CB8AC3E}">
        <p14:creationId xmlns:p14="http://schemas.microsoft.com/office/powerpoint/2010/main" val="36409169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C2CB6B4D-2BF1-4426-97F3-E8AA3539E617}" type="slidenum">
              <a:rPr lang="en-US" altLang="cs-CZ"/>
              <a:pPr>
                <a:defRPr/>
              </a:pPr>
              <a:t>‹#›</a:t>
            </a:fld>
            <a:endParaRPr lang="en-US" altLang="cs-CZ"/>
          </a:p>
        </p:txBody>
      </p:sp>
    </p:spTree>
    <p:extLst>
      <p:ext uri="{BB962C8B-B14F-4D97-AF65-F5344CB8AC3E}">
        <p14:creationId xmlns:p14="http://schemas.microsoft.com/office/powerpoint/2010/main" val="29952823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CC6551EF-F1FE-43A7-BBC9-9A40193E3D3E}" type="slidenum">
              <a:rPr lang="en-US" altLang="cs-CZ"/>
              <a:pPr>
                <a:defRPr/>
              </a:pPr>
              <a:t>‹#›</a:t>
            </a:fld>
            <a:endParaRPr lang="en-US" altLang="cs-CZ"/>
          </a:p>
        </p:txBody>
      </p:sp>
    </p:spTree>
    <p:extLst>
      <p:ext uri="{BB962C8B-B14F-4D97-AF65-F5344CB8AC3E}">
        <p14:creationId xmlns:p14="http://schemas.microsoft.com/office/powerpoint/2010/main" val="1750905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685800" y="1981200"/>
            <a:ext cx="77724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85800" y="4114800"/>
            <a:ext cx="77724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6" name="Zástupný symbol pro zápatí 5"/>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7" name="Zástupný symbol pro číslo snímku 6"/>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A2CB237E-2C84-47C5-BE6A-A7CDD9D0BF92}" type="slidenum">
              <a:rPr lang="en-US" altLang="cs-CZ"/>
              <a:pPr>
                <a:defRPr/>
              </a:pPr>
              <a:t>‹#›</a:t>
            </a:fld>
            <a:endParaRPr lang="en-US" altLang="cs-CZ"/>
          </a:p>
        </p:txBody>
      </p:sp>
    </p:spTree>
    <p:extLst>
      <p:ext uri="{BB962C8B-B14F-4D97-AF65-F5344CB8AC3E}">
        <p14:creationId xmlns:p14="http://schemas.microsoft.com/office/powerpoint/2010/main" val="16003525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chartAndTx" preserve="1">
  <p:cSld name="Nadpis, graf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graf 2"/>
          <p:cNvSpPr>
            <a:spLocks noGrp="1"/>
          </p:cNvSpPr>
          <p:nvPr>
            <p:ph type="chart" sz="half" idx="1"/>
          </p:nvPr>
        </p:nvSpPr>
        <p:spPr>
          <a:xfrm>
            <a:off x="685800" y="1981200"/>
            <a:ext cx="3810000" cy="4114800"/>
          </a:xfrm>
        </p:spPr>
        <p:txBody>
          <a:bodyPr/>
          <a:lstStyle/>
          <a:p>
            <a:pPr lvl="0"/>
            <a:endParaRPr lang="cs-CZ" noProof="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eaLnBrk="1" hangingPunct="1">
              <a:defRPr>
                <a:latin typeface="Times New Roman" pitchFamily="18" charset="0"/>
              </a:defRPr>
            </a:lvl1pPr>
          </a:lstStyle>
          <a:p>
            <a:pPr>
              <a:defRPr/>
            </a:pPr>
            <a:endParaRPr lang="en-US" altLang="cs-CZ"/>
          </a:p>
        </p:txBody>
      </p:sp>
      <p:sp>
        <p:nvSpPr>
          <p:cNvPr id="6" name="Zástupný symbol pro zápatí 5"/>
          <p:cNvSpPr>
            <a:spLocks noGrp="1"/>
          </p:cNvSpPr>
          <p:nvPr>
            <p:ph type="ftr" sz="quarter" idx="11"/>
          </p:nvPr>
        </p:nvSpPr>
        <p:spPr/>
        <p:txBody>
          <a:bodyPr/>
          <a:lstStyle>
            <a:lvl1pPr eaLnBrk="1" hangingPunct="1">
              <a:defRPr>
                <a:latin typeface="Times New Roman" pitchFamily="18" charset="0"/>
              </a:defRPr>
            </a:lvl1pPr>
          </a:lstStyle>
          <a:p>
            <a:pPr>
              <a:defRPr/>
            </a:pPr>
            <a:endParaRPr lang="en-US" altLang="cs-CZ"/>
          </a:p>
        </p:txBody>
      </p:sp>
      <p:sp>
        <p:nvSpPr>
          <p:cNvPr id="7" name="Zástupný symbol pro číslo snímku 6"/>
          <p:cNvSpPr>
            <a:spLocks noGrp="1"/>
          </p:cNvSpPr>
          <p:nvPr>
            <p:ph type="sldNum" sz="quarter" idx="12"/>
          </p:nvPr>
        </p:nvSpPr>
        <p:spPr/>
        <p:txBody>
          <a:bodyPr/>
          <a:lstStyle>
            <a:lvl1pPr eaLnBrk="1" hangingPunct="1">
              <a:defRPr>
                <a:latin typeface="Times New Roman" panose="02020603050405020304" pitchFamily="18" charset="0"/>
              </a:defRPr>
            </a:lvl1pPr>
          </a:lstStyle>
          <a:p>
            <a:pPr>
              <a:defRPr/>
            </a:pPr>
            <a:fld id="{78D4DF31-FFC1-4C60-802F-BD0519FD6F04}" type="slidenum">
              <a:rPr lang="en-US" altLang="cs-CZ"/>
              <a:pPr>
                <a:defRPr/>
              </a:pPr>
              <a:t>‹#›</a:t>
            </a:fld>
            <a:endParaRPr lang="en-US" altLang="cs-CZ"/>
          </a:p>
        </p:txBody>
      </p:sp>
    </p:spTree>
    <p:extLst>
      <p:ext uri="{BB962C8B-B14F-4D97-AF65-F5344CB8AC3E}">
        <p14:creationId xmlns:p14="http://schemas.microsoft.com/office/powerpoint/2010/main" val="7892160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53C4CD4-0734-4807-B12B-1DB1F29BBE02}" type="slidenum">
              <a:rPr lang="cs-CZ" altLang="cs-CZ"/>
              <a:pPr>
                <a:defRPr/>
              </a:pPr>
              <a:t>‹#›</a:t>
            </a:fld>
            <a:endParaRPr lang="cs-CZ" altLang="cs-CZ"/>
          </a:p>
        </p:txBody>
      </p:sp>
    </p:spTree>
    <p:extLst>
      <p:ext uri="{BB962C8B-B14F-4D97-AF65-F5344CB8AC3E}">
        <p14:creationId xmlns:p14="http://schemas.microsoft.com/office/powerpoint/2010/main" val="21655001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734256E-EAC5-47E6-AC0B-B88FE75AD51F}" type="slidenum">
              <a:rPr lang="cs-CZ" altLang="cs-CZ"/>
              <a:pPr>
                <a:defRPr/>
              </a:pPr>
              <a:t>‹#›</a:t>
            </a:fld>
            <a:endParaRPr lang="cs-CZ" altLang="cs-CZ"/>
          </a:p>
        </p:txBody>
      </p:sp>
    </p:spTree>
    <p:extLst>
      <p:ext uri="{BB962C8B-B14F-4D97-AF65-F5344CB8AC3E}">
        <p14:creationId xmlns:p14="http://schemas.microsoft.com/office/powerpoint/2010/main" val="13764099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E32BA8AA-1267-42DF-AA88-A7B3CF5A652E}" type="slidenum">
              <a:rPr lang="cs-CZ" altLang="cs-CZ"/>
              <a:pPr>
                <a:defRPr/>
              </a:pPr>
              <a:t>‹#›</a:t>
            </a:fld>
            <a:endParaRPr lang="cs-CZ" altLang="cs-CZ"/>
          </a:p>
        </p:txBody>
      </p:sp>
    </p:spTree>
    <p:extLst>
      <p:ext uri="{BB962C8B-B14F-4D97-AF65-F5344CB8AC3E}">
        <p14:creationId xmlns:p14="http://schemas.microsoft.com/office/powerpoint/2010/main" val="36034023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912600D7-7235-414A-B665-9D3066DC9085}" type="slidenum">
              <a:rPr lang="cs-CZ" altLang="cs-CZ"/>
              <a:pPr>
                <a:defRPr/>
              </a:pPr>
              <a:t>‹#›</a:t>
            </a:fld>
            <a:endParaRPr lang="cs-CZ" altLang="cs-CZ"/>
          </a:p>
        </p:txBody>
      </p:sp>
    </p:spTree>
    <p:extLst>
      <p:ext uri="{BB962C8B-B14F-4D97-AF65-F5344CB8AC3E}">
        <p14:creationId xmlns:p14="http://schemas.microsoft.com/office/powerpoint/2010/main" val="11480853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0D44859D-4C46-4EC8-A22B-AB7CAFC298A8}" type="slidenum">
              <a:rPr lang="cs-CZ" altLang="cs-CZ"/>
              <a:pPr>
                <a:defRPr/>
              </a:pPr>
              <a:t>‹#›</a:t>
            </a:fld>
            <a:endParaRPr lang="cs-CZ" altLang="cs-CZ"/>
          </a:p>
        </p:txBody>
      </p:sp>
    </p:spTree>
    <p:extLst>
      <p:ext uri="{BB962C8B-B14F-4D97-AF65-F5344CB8AC3E}">
        <p14:creationId xmlns:p14="http://schemas.microsoft.com/office/powerpoint/2010/main" val="2274717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5B090C46-7608-4E0D-9FF0-5C2E5D128D50}" type="slidenum">
              <a:rPr lang="cs-CZ" altLang="cs-CZ"/>
              <a:pPr>
                <a:defRPr/>
              </a:pPr>
              <a:t>‹#›</a:t>
            </a:fld>
            <a:endParaRPr lang="cs-CZ" altLang="cs-CZ"/>
          </a:p>
        </p:txBody>
      </p:sp>
    </p:spTree>
    <p:extLst>
      <p:ext uri="{BB962C8B-B14F-4D97-AF65-F5344CB8AC3E}">
        <p14:creationId xmlns:p14="http://schemas.microsoft.com/office/powerpoint/2010/main" val="3736580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p>
        </p:txBody>
      </p:sp>
      <p:sp>
        <p:nvSpPr>
          <p:cNvPr id="7" name="Rectangle 5"/>
          <p:cNvSpPr>
            <a:spLocks noGrp="1" noChangeArrowheads="1"/>
          </p:cNvSpPr>
          <p:nvPr>
            <p:ph type="ftr" sz="quarter" idx="11"/>
          </p:nvPr>
        </p:nvSpPr>
        <p:spPr>
          <a:ln/>
        </p:spPr>
        <p:txBody>
          <a:bodyPr/>
          <a:lstStyle>
            <a:lvl1pPr>
              <a:defRPr/>
            </a:lvl1pPr>
          </a:lstStyle>
          <a:p>
            <a:pPr>
              <a:defRPr/>
            </a:pPr>
            <a:endParaRPr lang="cs-CZ"/>
          </a:p>
        </p:txBody>
      </p:sp>
      <p:sp>
        <p:nvSpPr>
          <p:cNvPr id="8" name="Rectangle 6"/>
          <p:cNvSpPr>
            <a:spLocks noGrp="1" noChangeArrowheads="1"/>
          </p:cNvSpPr>
          <p:nvPr>
            <p:ph type="sldNum" sz="quarter" idx="12"/>
          </p:nvPr>
        </p:nvSpPr>
        <p:spPr>
          <a:ln/>
        </p:spPr>
        <p:txBody>
          <a:bodyPr/>
          <a:lstStyle>
            <a:lvl1pPr>
              <a:defRPr/>
            </a:lvl1pPr>
          </a:lstStyle>
          <a:p>
            <a:pPr>
              <a:defRPr/>
            </a:pPr>
            <a:fld id="{5D0C167F-9541-41B4-B3E5-31B49CECF6F6}" type="slidenum">
              <a:rPr lang="cs-CZ" altLang="cs-CZ"/>
              <a:pPr>
                <a:defRPr/>
              </a:pPr>
              <a:t>‹#›</a:t>
            </a:fld>
            <a:endParaRPr lang="cs-CZ" altLang="cs-CZ"/>
          </a:p>
        </p:txBody>
      </p:sp>
    </p:spTree>
    <p:extLst>
      <p:ext uri="{BB962C8B-B14F-4D97-AF65-F5344CB8AC3E}">
        <p14:creationId xmlns:p14="http://schemas.microsoft.com/office/powerpoint/2010/main" val="34673150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EA168389-9D01-4212-935C-7DDE7F07D59D}" type="slidenum">
              <a:rPr lang="cs-CZ" altLang="cs-CZ"/>
              <a:pPr>
                <a:defRPr/>
              </a:pPr>
              <a:t>‹#›</a:t>
            </a:fld>
            <a:endParaRPr lang="cs-CZ" altLang="cs-CZ"/>
          </a:p>
        </p:txBody>
      </p:sp>
    </p:spTree>
    <p:extLst>
      <p:ext uri="{BB962C8B-B14F-4D97-AF65-F5344CB8AC3E}">
        <p14:creationId xmlns:p14="http://schemas.microsoft.com/office/powerpoint/2010/main" val="20181422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C649C05-4FB1-4A57-A92B-F955C31B83E4}" type="slidenum">
              <a:rPr lang="cs-CZ" altLang="cs-CZ"/>
              <a:pPr>
                <a:defRPr/>
              </a:pPr>
              <a:t>‹#›</a:t>
            </a:fld>
            <a:endParaRPr lang="cs-CZ" altLang="cs-CZ"/>
          </a:p>
        </p:txBody>
      </p:sp>
    </p:spTree>
    <p:extLst>
      <p:ext uri="{BB962C8B-B14F-4D97-AF65-F5344CB8AC3E}">
        <p14:creationId xmlns:p14="http://schemas.microsoft.com/office/powerpoint/2010/main" val="20837977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19C0DB60-B3FF-40EB-9DBC-08C300A74C95}" type="slidenum">
              <a:rPr lang="cs-CZ" altLang="cs-CZ"/>
              <a:pPr>
                <a:defRPr/>
              </a:pPr>
              <a:t>‹#›</a:t>
            </a:fld>
            <a:endParaRPr lang="cs-CZ" altLang="cs-CZ"/>
          </a:p>
        </p:txBody>
      </p:sp>
    </p:spTree>
    <p:extLst>
      <p:ext uri="{BB962C8B-B14F-4D97-AF65-F5344CB8AC3E}">
        <p14:creationId xmlns:p14="http://schemas.microsoft.com/office/powerpoint/2010/main" val="18449984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32DB602-EEF6-46AA-9A42-34576914AA2F}" type="slidenum">
              <a:rPr lang="cs-CZ" altLang="cs-CZ"/>
              <a:pPr>
                <a:defRPr/>
              </a:pPr>
              <a:t>‹#›</a:t>
            </a:fld>
            <a:endParaRPr lang="cs-CZ" altLang="cs-CZ"/>
          </a:p>
        </p:txBody>
      </p:sp>
    </p:spTree>
    <p:extLst>
      <p:ext uri="{BB962C8B-B14F-4D97-AF65-F5344CB8AC3E}">
        <p14:creationId xmlns:p14="http://schemas.microsoft.com/office/powerpoint/2010/main" val="29124776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DF54DD2E-8EC3-4886-99DB-228F66368142}" type="slidenum">
              <a:rPr lang="cs-CZ" altLang="cs-CZ"/>
              <a:pPr>
                <a:defRPr/>
              </a:pPr>
              <a:t>‹#›</a:t>
            </a:fld>
            <a:endParaRPr lang="cs-CZ" altLang="cs-CZ"/>
          </a:p>
        </p:txBody>
      </p:sp>
    </p:spTree>
    <p:extLst>
      <p:ext uri="{BB962C8B-B14F-4D97-AF65-F5344CB8AC3E}">
        <p14:creationId xmlns:p14="http://schemas.microsoft.com/office/powerpoint/2010/main" val="25847328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FED50591-ACC8-41BA-800F-9D8EB539B1FF}" type="slidenum">
              <a:rPr lang="cs-CZ" altLang="cs-CZ"/>
              <a:pPr>
                <a:defRPr/>
              </a:pPr>
              <a:t>‹#›</a:t>
            </a:fld>
            <a:endParaRPr lang="cs-CZ" altLang="cs-CZ"/>
          </a:p>
        </p:txBody>
      </p:sp>
    </p:spTree>
    <p:extLst>
      <p:ext uri="{BB962C8B-B14F-4D97-AF65-F5344CB8AC3E}">
        <p14:creationId xmlns:p14="http://schemas.microsoft.com/office/powerpoint/2010/main" val="6571701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1CA64E8E-5223-4A81-B2BA-D1901858CC3B}" type="slidenum">
              <a:rPr lang="cs-CZ" altLang="cs-CZ"/>
              <a:pPr>
                <a:defRPr/>
              </a:pPr>
              <a:t>‹#›</a:t>
            </a:fld>
            <a:endParaRPr lang="cs-CZ" altLang="cs-CZ"/>
          </a:p>
        </p:txBody>
      </p:sp>
    </p:spTree>
    <p:extLst>
      <p:ext uri="{BB962C8B-B14F-4D97-AF65-F5344CB8AC3E}">
        <p14:creationId xmlns:p14="http://schemas.microsoft.com/office/powerpoint/2010/main" val="27180379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p>
        </p:txBody>
      </p:sp>
      <p:sp>
        <p:nvSpPr>
          <p:cNvPr id="7" name="Rectangle 5"/>
          <p:cNvSpPr>
            <a:spLocks noGrp="1" noChangeArrowheads="1"/>
          </p:cNvSpPr>
          <p:nvPr>
            <p:ph type="ftr" sz="quarter" idx="11"/>
          </p:nvPr>
        </p:nvSpPr>
        <p:spPr>
          <a:ln/>
        </p:spPr>
        <p:txBody>
          <a:bodyPr/>
          <a:lstStyle>
            <a:lvl1pPr>
              <a:defRPr/>
            </a:lvl1pPr>
          </a:lstStyle>
          <a:p>
            <a:pPr>
              <a:defRPr/>
            </a:pPr>
            <a:endParaRPr lang="cs-CZ"/>
          </a:p>
        </p:txBody>
      </p:sp>
      <p:sp>
        <p:nvSpPr>
          <p:cNvPr id="8" name="Rectangle 6"/>
          <p:cNvSpPr>
            <a:spLocks noGrp="1" noChangeArrowheads="1"/>
          </p:cNvSpPr>
          <p:nvPr>
            <p:ph type="sldNum" sz="quarter" idx="12"/>
          </p:nvPr>
        </p:nvSpPr>
        <p:spPr>
          <a:ln/>
        </p:spPr>
        <p:txBody>
          <a:bodyPr/>
          <a:lstStyle>
            <a:lvl1pPr>
              <a:defRPr/>
            </a:lvl1pPr>
          </a:lstStyle>
          <a:p>
            <a:pPr>
              <a:defRPr/>
            </a:pPr>
            <a:fld id="{07374EEC-A042-4876-A09D-881CCE746286}" type="slidenum">
              <a:rPr lang="cs-CZ" altLang="cs-CZ"/>
              <a:pPr>
                <a:defRPr/>
              </a:pPr>
              <a:t>‹#›</a:t>
            </a:fld>
            <a:endParaRPr lang="cs-CZ" altLang="cs-CZ"/>
          </a:p>
        </p:txBody>
      </p:sp>
    </p:spTree>
    <p:extLst>
      <p:ext uri="{BB962C8B-B14F-4D97-AF65-F5344CB8AC3E}">
        <p14:creationId xmlns:p14="http://schemas.microsoft.com/office/powerpoint/2010/main" val="14657412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669FC54-2C5D-4177-8708-053D1797CBBB}" type="datetimeFigureOut">
              <a:rPr lang="cs-CZ"/>
              <a:pPr>
                <a:defRPr/>
              </a:pPr>
              <a:t>15.12.2020</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99FFAAE9-0685-42C6-83C8-FDE80C01CCFC}" type="slidenum">
              <a:rPr lang="cs-CZ" altLang="cs-CZ"/>
              <a:pPr>
                <a:defRPr/>
              </a:pPr>
              <a:t>‹#›</a:t>
            </a:fld>
            <a:endParaRPr lang="cs-CZ" altLang="cs-CZ"/>
          </a:p>
        </p:txBody>
      </p:sp>
    </p:spTree>
    <p:extLst>
      <p:ext uri="{BB962C8B-B14F-4D97-AF65-F5344CB8AC3E}">
        <p14:creationId xmlns:p14="http://schemas.microsoft.com/office/powerpoint/2010/main" val="32643171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D5A93484-AB54-47F2-9312-13484E9E76A8}" type="datetimeFigureOut">
              <a:rPr lang="cs-CZ"/>
              <a:pPr>
                <a:defRPr/>
              </a:pPr>
              <a:t>15.12.2020</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FF390E0D-84A3-450E-9674-BEAD2B6CA630}" type="slidenum">
              <a:rPr lang="cs-CZ" altLang="cs-CZ"/>
              <a:pPr>
                <a:defRPr/>
              </a:pPr>
              <a:t>‹#›</a:t>
            </a:fld>
            <a:endParaRPr lang="cs-CZ" altLang="cs-CZ"/>
          </a:p>
        </p:txBody>
      </p:sp>
    </p:spTree>
    <p:extLst>
      <p:ext uri="{BB962C8B-B14F-4D97-AF65-F5344CB8AC3E}">
        <p14:creationId xmlns:p14="http://schemas.microsoft.com/office/powerpoint/2010/main" val="3013544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11F4B-06CB-4123-A0C1-C0959F0018EE}" type="slidenum">
              <a:rPr lang="en-US" altLang="cs-CZ"/>
              <a:pPr>
                <a:defRPr/>
              </a:pPr>
              <a:t>‹#›</a:t>
            </a:fld>
            <a:endParaRPr lang="en-US" altLang="cs-CZ"/>
          </a:p>
        </p:txBody>
      </p:sp>
    </p:spTree>
    <p:extLst>
      <p:ext uri="{BB962C8B-B14F-4D97-AF65-F5344CB8AC3E}">
        <p14:creationId xmlns:p14="http://schemas.microsoft.com/office/powerpoint/2010/main" val="15060095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EF6F056-F3CE-4906-99D8-E1718194FCF1}" type="datetimeFigureOut">
              <a:rPr lang="cs-CZ"/>
              <a:pPr>
                <a:defRPr/>
              </a:pPr>
              <a:t>15.12.2020</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B5EFE76F-65A3-43AD-82C3-7F2BAEC9E33D}" type="slidenum">
              <a:rPr lang="cs-CZ" altLang="cs-CZ"/>
              <a:pPr>
                <a:defRPr/>
              </a:pPr>
              <a:t>‹#›</a:t>
            </a:fld>
            <a:endParaRPr lang="cs-CZ" altLang="cs-CZ"/>
          </a:p>
        </p:txBody>
      </p:sp>
    </p:spTree>
    <p:extLst>
      <p:ext uri="{BB962C8B-B14F-4D97-AF65-F5344CB8AC3E}">
        <p14:creationId xmlns:p14="http://schemas.microsoft.com/office/powerpoint/2010/main" val="19345445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3BD6E58-60B1-4B66-ABE7-8F0DE6395A04}" type="datetimeFigureOut">
              <a:rPr lang="cs-CZ"/>
              <a:pPr>
                <a:defRPr/>
              </a:pPr>
              <a:t>15.12.2020</a:t>
            </a:fld>
            <a:endParaRPr lang="cs-CZ"/>
          </a:p>
        </p:txBody>
      </p:sp>
      <p:sp>
        <p:nvSpPr>
          <p:cNvPr id="6" name="Zástupný symbol pro zápatí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21B8AA99-DC70-499B-89B0-79A8435D3FAD}" type="slidenum">
              <a:rPr lang="cs-CZ" altLang="cs-CZ"/>
              <a:pPr>
                <a:defRPr/>
              </a:pPr>
              <a:t>‹#›</a:t>
            </a:fld>
            <a:endParaRPr lang="cs-CZ" altLang="cs-CZ"/>
          </a:p>
        </p:txBody>
      </p:sp>
    </p:spTree>
    <p:extLst>
      <p:ext uri="{BB962C8B-B14F-4D97-AF65-F5344CB8AC3E}">
        <p14:creationId xmlns:p14="http://schemas.microsoft.com/office/powerpoint/2010/main" val="6368183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488F91F-31FF-4D61-A12D-593039646E02}" type="datetimeFigureOut">
              <a:rPr lang="cs-CZ"/>
              <a:pPr>
                <a:defRPr/>
              </a:pPr>
              <a:t>15.12.2020</a:t>
            </a:fld>
            <a:endParaRPr lang="cs-CZ"/>
          </a:p>
        </p:txBody>
      </p:sp>
      <p:sp>
        <p:nvSpPr>
          <p:cNvPr id="8" name="Zástupný symbol pro zápatí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9" name="Zástupný symbol pro číslo snímku 8"/>
          <p:cNvSpPr>
            <a:spLocks noGrp="1"/>
          </p:cNvSpPr>
          <p:nvPr>
            <p:ph type="sldNum" sz="quarter" idx="12"/>
          </p:nvPr>
        </p:nvSpPr>
        <p:spPr/>
        <p:txBody>
          <a:bodyPr/>
          <a:lstStyle>
            <a:lvl1pPr>
              <a:defRPr>
                <a:latin typeface="Times New Roman" panose="02020603050405020304" pitchFamily="18" charset="0"/>
              </a:defRPr>
            </a:lvl1pPr>
          </a:lstStyle>
          <a:p>
            <a:pPr>
              <a:defRPr/>
            </a:pPr>
            <a:fld id="{560DA7B7-E7E4-4BD3-B8CD-4F9BD55B8C5F}" type="slidenum">
              <a:rPr lang="cs-CZ" altLang="cs-CZ"/>
              <a:pPr>
                <a:defRPr/>
              </a:pPr>
              <a:t>‹#›</a:t>
            </a:fld>
            <a:endParaRPr lang="cs-CZ" altLang="cs-CZ"/>
          </a:p>
        </p:txBody>
      </p:sp>
    </p:spTree>
    <p:extLst>
      <p:ext uri="{BB962C8B-B14F-4D97-AF65-F5344CB8AC3E}">
        <p14:creationId xmlns:p14="http://schemas.microsoft.com/office/powerpoint/2010/main" val="31404341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6E135B1-94CC-4A10-8751-C71BF8EBF168}" type="datetimeFigureOut">
              <a:rPr lang="cs-CZ"/>
              <a:pPr>
                <a:defRPr/>
              </a:pPr>
              <a:t>15.12.2020</a:t>
            </a:fld>
            <a:endParaRPr lang="cs-CZ"/>
          </a:p>
        </p:txBody>
      </p:sp>
      <p:sp>
        <p:nvSpPr>
          <p:cNvPr id="4" name="Zástupný symbol pro zápatí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5" name="Zástupný symbol pro číslo snímku 4"/>
          <p:cNvSpPr>
            <a:spLocks noGrp="1"/>
          </p:cNvSpPr>
          <p:nvPr>
            <p:ph type="sldNum" sz="quarter" idx="12"/>
          </p:nvPr>
        </p:nvSpPr>
        <p:spPr/>
        <p:txBody>
          <a:bodyPr/>
          <a:lstStyle>
            <a:lvl1pPr>
              <a:defRPr>
                <a:latin typeface="Times New Roman" panose="02020603050405020304" pitchFamily="18" charset="0"/>
              </a:defRPr>
            </a:lvl1pPr>
          </a:lstStyle>
          <a:p>
            <a:pPr>
              <a:defRPr/>
            </a:pPr>
            <a:fld id="{30949320-B51C-4A1F-AA3C-28FA85FD7C84}" type="slidenum">
              <a:rPr lang="cs-CZ" altLang="cs-CZ"/>
              <a:pPr>
                <a:defRPr/>
              </a:pPr>
              <a:t>‹#›</a:t>
            </a:fld>
            <a:endParaRPr lang="cs-CZ" altLang="cs-CZ"/>
          </a:p>
        </p:txBody>
      </p:sp>
    </p:spTree>
    <p:extLst>
      <p:ext uri="{BB962C8B-B14F-4D97-AF65-F5344CB8AC3E}">
        <p14:creationId xmlns:p14="http://schemas.microsoft.com/office/powerpoint/2010/main" val="1979238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29C92FA-D720-40A6-9CD3-8D77A88B8924}" type="datetimeFigureOut">
              <a:rPr lang="cs-CZ"/>
              <a:pPr>
                <a:defRPr/>
              </a:pPr>
              <a:t>15.12.2020</a:t>
            </a:fld>
            <a:endParaRPr lang="cs-CZ"/>
          </a:p>
        </p:txBody>
      </p:sp>
      <p:sp>
        <p:nvSpPr>
          <p:cNvPr id="3" name="Zástupný symbol pro zápatí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4" name="Zástupný symbol pro číslo snímku 3"/>
          <p:cNvSpPr>
            <a:spLocks noGrp="1"/>
          </p:cNvSpPr>
          <p:nvPr>
            <p:ph type="sldNum" sz="quarter" idx="12"/>
          </p:nvPr>
        </p:nvSpPr>
        <p:spPr/>
        <p:txBody>
          <a:bodyPr/>
          <a:lstStyle>
            <a:lvl1pPr>
              <a:defRPr>
                <a:latin typeface="Times New Roman" panose="02020603050405020304" pitchFamily="18" charset="0"/>
              </a:defRPr>
            </a:lvl1pPr>
          </a:lstStyle>
          <a:p>
            <a:pPr>
              <a:defRPr/>
            </a:pPr>
            <a:fld id="{6D8808E5-C7E8-410A-8494-81361A5ADF24}" type="slidenum">
              <a:rPr lang="cs-CZ" altLang="cs-CZ"/>
              <a:pPr>
                <a:defRPr/>
              </a:pPr>
              <a:t>‹#›</a:t>
            </a:fld>
            <a:endParaRPr lang="cs-CZ" altLang="cs-CZ"/>
          </a:p>
        </p:txBody>
      </p:sp>
    </p:spTree>
    <p:extLst>
      <p:ext uri="{BB962C8B-B14F-4D97-AF65-F5344CB8AC3E}">
        <p14:creationId xmlns:p14="http://schemas.microsoft.com/office/powerpoint/2010/main" val="23571857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8397E4E-F0FA-40F9-B406-2D94556C9FAE}" type="datetimeFigureOut">
              <a:rPr lang="cs-CZ"/>
              <a:pPr>
                <a:defRPr/>
              </a:pPr>
              <a:t>15.12.2020</a:t>
            </a:fld>
            <a:endParaRPr lang="cs-CZ"/>
          </a:p>
        </p:txBody>
      </p:sp>
      <p:sp>
        <p:nvSpPr>
          <p:cNvPr id="6" name="Zástupný symbol pro zápatí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AFFF295E-15EF-42EC-B340-D14F63DDB7DA}" type="slidenum">
              <a:rPr lang="cs-CZ" altLang="cs-CZ"/>
              <a:pPr>
                <a:defRPr/>
              </a:pPr>
              <a:t>‹#›</a:t>
            </a:fld>
            <a:endParaRPr lang="cs-CZ" altLang="cs-CZ"/>
          </a:p>
        </p:txBody>
      </p:sp>
    </p:spTree>
    <p:extLst>
      <p:ext uri="{BB962C8B-B14F-4D97-AF65-F5344CB8AC3E}">
        <p14:creationId xmlns:p14="http://schemas.microsoft.com/office/powerpoint/2010/main" val="35061476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FE8AD5B-F9A4-43D4-881F-99F6B34FD42D}" type="datetimeFigureOut">
              <a:rPr lang="cs-CZ"/>
              <a:pPr>
                <a:defRPr/>
              </a:pPr>
              <a:t>15.12.2020</a:t>
            </a:fld>
            <a:endParaRPr lang="cs-CZ"/>
          </a:p>
        </p:txBody>
      </p:sp>
      <p:sp>
        <p:nvSpPr>
          <p:cNvPr id="6" name="Zástupný symbol pro zápatí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B1C4450A-CB2F-48EE-91BC-21CC1E04305D}" type="slidenum">
              <a:rPr lang="cs-CZ" altLang="cs-CZ"/>
              <a:pPr>
                <a:defRPr/>
              </a:pPr>
              <a:t>‹#›</a:t>
            </a:fld>
            <a:endParaRPr lang="cs-CZ" altLang="cs-CZ"/>
          </a:p>
        </p:txBody>
      </p:sp>
    </p:spTree>
    <p:extLst>
      <p:ext uri="{BB962C8B-B14F-4D97-AF65-F5344CB8AC3E}">
        <p14:creationId xmlns:p14="http://schemas.microsoft.com/office/powerpoint/2010/main" val="5074412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4E1D0A4-BE51-4C70-B7CD-354601645904}" type="datetimeFigureOut">
              <a:rPr lang="cs-CZ"/>
              <a:pPr>
                <a:defRPr/>
              </a:pPr>
              <a:t>15.12.2020</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CE0B4E01-5970-4DC2-8599-722393E58C8A}" type="slidenum">
              <a:rPr lang="cs-CZ" altLang="cs-CZ"/>
              <a:pPr>
                <a:defRPr/>
              </a:pPr>
              <a:t>‹#›</a:t>
            </a:fld>
            <a:endParaRPr lang="cs-CZ" altLang="cs-CZ"/>
          </a:p>
        </p:txBody>
      </p:sp>
    </p:spTree>
    <p:extLst>
      <p:ext uri="{BB962C8B-B14F-4D97-AF65-F5344CB8AC3E}">
        <p14:creationId xmlns:p14="http://schemas.microsoft.com/office/powerpoint/2010/main" val="36136571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F235521-7724-4916-9241-94FDE2E5D289}" type="datetimeFigureOut">
              <a:rPr lang="cs-CZ"/>
              <a:pPr>
                <a:defRPr/>
              </a:pPr>
              <a:t>15.12.2020</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C576B716-262A-41FA-BE31-40D90C4CBFA9}" type="slidenum">
              <a:rPr lang="cs-CZ" altLang="cs-CZ"/>
              <a:pPr>
                <a:defRPr/>
              </a:pPr>
              <a:t>‹#›</a:t>
            </a:fld>
            <a:endParaRPr lang="cs-CZ" altLang="cs-CZ"/>
          </a:p>
        </p:txBody>
      </p:sp>
    </p:spTree>
    <p:extLst>
      <p:ext uri="{BB962C8B-B14F-4D97-AF65-F5344CB8AC3E}">
        <p14:creationId xmlns:p14="http://schemas.microsoft.com/office/powerpoint/2010/main" val="2851416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366AD1-5469-4B36-8A3B-32DAE2603A1E}" type="slidenum">
              <a:rPr lang="en-US" altLang="cs-CZ"/>
              <a:pPr>
                <a:defRPr/>
              </a:pPr>
              <a:t>‹#›</a:t>
            </a:fld>
            <a:endParaRPr lang="en-US" altLang="cs-CZ"/>
          </a:p>
        </p:txBody>
      </p:sp>
    </p:spTree>
    <p:extLst>
      <p:ext uri="{BB962C8B-B14F-4D97-AF65-F5344CB8AC3E}">
        <p14:creationId xmlns:p14="http://schemas.microsoft.com/office/powerpoint/2010/main" val="784952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CF1C68-43A3-472C-B28A-18F082BB25E2}" type="slidenum">
              <a:rPr lang="en-US" altLang="cs-CZ"/>
              <a:pPr>
                <a:defRPr/>
              </a:pPr>
              <a:t>‹#›</a:t>
            </a:fld>
            <a:endParaRPr lang="en-US" altLang="cs-CZ"/>
          </a:p>
        </p:txBody>
      </p:sp>
    </p:spTree>
    <p:extLst>
      <p:ext uri="{BB962C8B-B14F-4D97-AF65-F5344CB8AC3E}">
        <p14:creationId xmlns:p14="http://schemas.microsoft.com/office/powerpoint/2010/main" val="1816978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B8B1A4-005F-425A-A1B9-C201AF511C81}" type="slidenum">
              <a:rPr lang="en-US" altLang="cs-CZ"/>
              <a:pPr>
                <a:defRPr/>
              </a:pPr>
              <a:t>‹#›</a:t>
            </a:fld>
            <a:endParaRPr lang="en-US" altLang="cs-CZ"/>
          </a:p>
        </p:txBody>
      </p:sp>
    </p:spTree>
    <p:extLst>
      <p:ext uri="{BB962C8B-B14F-4D97-AF65-F5344CB8AC3E}">
        <p14:creationId xmlns:p14="http://schemas.microsoft.com/office/powerpoint/2010/main" val="3418952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678A6F-ACDF-4E77-9BDE-55ED08FD57D7}" type="slidenum">
              <a:rPr lang="en-US" altLang="cs-CZ"/>
              <a:pPr>
                <a:defRPr/>
              </a:pPr>
              <a:t>‹#›</a:t>
            </a:fld>
            <a:endParaRPr lang="en-US" altLang="cs-CZ"/>
          </a:p>
        </p:txBody>
      </p:sp>
    </p:spTree>
    <p:extLst>
      <p:ext uri="{BB962C8B-B14F-4D97-AF65-F5344CB8AC3E}">
        <p14:creationId xmlns:p14="http://schemas.microsoft.com/office/powerpoint/2010/main" val="395090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DF79CB9F-C9DD-4FE0-BAB2-0E930D12FADA}" type="slidenum">
              <a:rPr lang="cs-CZ" altLang="cs-CZ"/>
              <a:pPr>
                <a:defRPr/>
              </a:pPr>
              <a:t>‹#›</a:t>
            </a:fld>
            <a:endParaRPr lang="cs-CZ" altLang="cs-CZ"/>
          </a:p>
        </p:txBody>
      </p:sp>
    </p:spTree>
    <p:extLst>
      <p:ext uri="{BB962C8B-B14F-4D97-AF65-F5344CB8AC3E}">
        <p14:creationId xmlns:p14="http://schemas.microsoft.com/office/powerpoint/2010/main" val="2753639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263474-6527-4B20-912D-D6E6FB6484D8}" type="slidenum">
              <a:rPr lang="en-US" altLang="cs-CZ"/>
              <a:pPr>
                <a:defRPr/>
              </a:pPr>
              <a:t>‹#›</a:t>
            </a:fld>
            <a:endParaRPr lang="en-US" altLang="cs-CZ"/>
          </a:p>
        </p:txBody>
      </p:sp>
    </p:spTree>
    <p:extLst>
      <p:ext uri="{BB962C8B-B14F-4D97-AF65-F5344CB8AC3E}">
        <p14:creationId xmlns:p14="http://schemas.microsoft.com/office/powerpoint/2010/main" val="787603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B432A7-6976-4EE7-8B4F-BDDE89F9E324}" type="slidenum">
              <a:rPr lang="en-US" altLang="cs-CZ"/>
              <a:pPr>
                <a:defRPr/>
              </a:pPr>
              <a:t>‹#›</a:t>
            </a:fld>
            <a:endParaRPr lang="en-US" altLang="cs-CZ"/>
          </a:p>
        </p:txBody>
      </p:sp>
    </p:spTree>
    <p:extLst>
      <p:ext uri="{BB962C8B-B14F-4D97-AF65-F5344CB8AC3E}">
        <p14:creationId xmlns:p14="http://schemas.microsoft.com/office/powerpoint/2010/main" val="1020829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7B3BC-1C26-443D-AB4B-DFC6CA5ECE53}" type="slidenum">
              <a:rPr lang="en-US" altLang="cs-CZ"/>
              <a:pPr>
                <a:defRPr/>
              </a:pPr>
              <a:t>‹#›</a:t>
            </a:fld>
            <a:endParaRPr lang="en-US" altLang="cs-CZ"/>
          </a:p>
        </p:txBody>
      </p:sp>
    </p:spTree>
    <p:extLst>
      <p:ext uri="{BB962C8B-B14F-4D97-AF65-F5344CB8AC3E}">
        <p14:creationId xmlns:p14="http://schemas.microsoft.com/office/powerpoint/2010/main" val="728823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0DE67E-C0A2-4B42-8C0E-9ECC94B1EF21}" type="slidenum">
              <a:rPr lang="en-US" altLang="cs-CZ"/>
              <a:pPr>
                <a:defRPr/>
              </a:pPr>
              <a:t>‹#›</a:t>
            </a:fld>
            <a:endParaRPr lang="en-US" altLang="cs-CZ"/>
          </a:p>
        </p:txBody>
      </p:sp>
    </p:spTree>
    <p:extLst>
      <p:ext uri="{BB962C8B-B14F-4D97-AF65-F5344CB8AC3E}">
        <p14:creationId xmlns:p14="http://schemas.microsoft.com/office/powerpoint/2010/main" val="686533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D9BBA2-6457-4779-98F3-3971364FDF8A}" type="slidenum">
              <a:rPr lang="en-US" altLang="cs-CZ"/>
              <a:pPr>
                <a:defRPr/>
              </a:pPr>
              <a:t>‹#›</a:t>
            </a:fld>
            <a:endParaRPr lang="en-US" altLang="cs-CZ"/>
          </a:p>
        </p:txBody>
      </p:sp>
    </p:spTree>
    <p:extLst>
      <p:ext uri="{BB962C8B-B14F-4D97-AF65-F5344CB8AC3E}">
        <p14:creationId xmlns:p14="http://schemas.microsoft.com/office/powerpoint/2010/main" val="1822718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7E134B-A56F-43D7-B25C-21FD7140A0BE}" type="slidenum">
              <a:rPr lang="en-US" altLang="cs-CZ"/>
              <a:pPr>
                <a:defRPr/>
              </a:pPr>
              <a:t>‹#›</a:t>
            </a:fld>
            <a:endParaRPr lang="en-US" altLang="cs-CZ"/>
          </a:p>
        </p:txBody>
      </p:sp>
    </p:spTree>
    <p:extLst>
      <p:ext uri="{BB962C8B-B14F-4D97-AF65-F5344CB8AC3E}">
        <p14:creationId xmlns:p14="http://schemas.microsoft.com/office/powerpoint/2010/main" val="2672160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97276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0647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34522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762000"/>
            <a:ext cx="4114800" cy="586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114800" cy="586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727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B44F02F-812B-4414-8E59-AC3213B2BA6F}" type="slidenum">
              <a:rPr lang="cs-CZ" altLang="cs-CZ"/>
              <a:pPr>
                <a:defRPr/>
              </a:pPr>
              <a:t>‹#›</a:t>
            </a:fld>
            <a:endParaRPr lang="cs-CZ" altLang="cs-CZ"/>
          </a:p>
        </p:txBody>
      </p:sp>
    </p:spTree>
    <p:extLst>
      <p:ext uri="{BB962C8B-B14F-4D97-AF65-F5344CB8AC3E}">
        <p14:creationId xmlns:p14="http://schemas.microsoft.com/office/powerpoint/2010/main" val="490912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2619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08339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439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9926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7871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2362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955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04800"/>
            <a:ext cx="61341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9892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cs-CZ" altLang="cs-CZ" smtClean="0">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cs-CZ" altLang="cs-CZ" smtClean="0">
                <a:solidFill>
                  <a:srgbClr val="EAE8E2"/>
                </a:solidFill>
              </a:endParaRPr>
            </a:p>
          </p:txBody>
        </p:sp>
        <p:pic>
          <p:nvPicPr>
            <p:cNvPr id="7" name="Picture 5" descr="D:\FRONTPAGE THEMES\CONSTRUC\URBBANND.PNG"/>
            <p:cNvPicPr>
              <a:picLocks noChangeAspect="1" noChangeArrowheads="1"/>
            </p:cNvPicPr>
            <p:nvPr/>
          </p:nvPicPr>
          <p:blipFill>
            <a:blip r:embed="rId2">
              <a:extLst>
                <a:ext uri="{28A0092B-C50C-407E-A947-70E740481C1C}">
                  <a14:useLocalDpi xmlns:a14="http://schemas.microsoft.com/office/drawing/2010/main" val="0"/>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8" name="Rectangle 6"/>
          <p:cNvSpPr>
            <a:spLocks noGrp="1" noChangeArrowheads="1"/>
          </p:cNvSpPr>
          <p:nvPr>
            <p:ph type="ctrTitle"/>
          </p:nvPr>
        </p:nvSpPr>
        <p:spPr>
          <a:xfrm>
            <a:off x="685800" y="2438400"/>
            <a:ext cx="7772400" cy="1143000"/>
          </a:xfrm>
        </p:spPr>
        <p:txBody>
          <a:bodyPr/>
          <a:lstStyle>
            <a:lvl1pPr>
              <a:defRPr/>
            </a:lvl1pPr>
          </a:lstStyle>
          <a:p>
            <a:pPr lvl="0"/>
            <a:r>
              <a:rPr lang="en-US" altLang="cs-CZ" noProof="0" smtClean="0"/>
              <a:t>Click to edit Master title style</a:t>
            </a:r>
          </a:p>
        </p:txBody>
      </p:sp>
      <p:sp>
        <p:nvSpPr>
          <p:cNvPr id="28679" name="Rectangle 7"/>
          <p:cNvSpPr>
            <a:spLocks noGrp="1" noChangeArrowheads="1"/>
          </p:cNvSpPr>
          <p:nvPr>
            <p:ph type="subTitle" idx="1"/>
          </p:nvPr>
        </p:nvSpPr>
        <p:spPr>
          <a:xfrm>
            <a:off x="1371600" y="3962400"/>
            <a:ext cx="6400800" cy="1752600"/>
          </a:xfrm>
        </p:spPr>
        <p:txBody>
          <a:bodyPr/>
          <a:lstStyle>
            <a:lvl1pPr marL="0" indent="0" algn="ctr">
              <a:buFont typeface="Wingdings" pitchFamily="2" charset="2"/>
              <a:buNone/>
              <a:defRPr/>
            </a:lvl1pPr>
          </a:lstStyle>
          <a:p>
            <a:pPr lvl="0"/>
            <a:r>
              <a:rPr lang="en-US" altLang="cs-CZ" noProof="0" smtClean="0"/>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cs-CZ"/>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cs-CZ"/>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A719834-2DA8-4306-AF37-DFC8CFFC4561}" type="slidenum">
              <a:rPr lang="en-US" altLang="cs-CZ"/>
              <a:pPr>
                <a:defRPr/>
              </a:pPr>
              <a:t>‹#›</a:t>
            </a:fld>
            <a:endParaRPr lang="en-US" altLang="cs-CZ"/>
          </a:p>
        </p:txBody>
      </p:sp>
    </p:spTree>
    <p:extLst>
      <p:ext uri="{BB962C8B-B14F-4D97-AF65-F5344CB8AC3E}">
        <p14:creationId xmlns:p14="http://schemas.microsoft.com/office/powerpoint/2010/main" val="3611240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10"/>
          <p:cNvSpPr>
            <a:spLocks noGrp="1" noChangeArrowheads="1"/>
          </p:cNvSpPr>
          <p:nvPr>
            <p:ph type="sldNum" sz="quarter" idx="12"/>
          </p:nvPr>
        </p:nvSpPr>
        <p:spPr>
          <a:ln/>
        </p:spPr>
        <p:txBody>
          <a:bodyPr/>
          <a:lstStyle>
            <a:lvl1pPr>
              <a:defRPr/>
            </a:lvl1pPr>
          </a:lstStyle>
          <a:p>
            <a:pPr>
              <a:defRPr/>
            </a:pPr>
            <a:fld id="{0B37E8FC-8D8A-4B7E-84C6-7AF3BFC0929E}" type="slidenum">
              <a:rPr lang="en-US" altLang="cs-CZ"/>
              <a:pPr>
                <a:defRPr/>
              </a:pPr>
              <a:t>‹#›</a:t>
            </a:fld>
            <a:endParaRPr lang="en-US" altLang="cs-CZ"/>
          </a:p>
        </p:txBody>
      </p:sp>
    </p:spTree>
    <p:extLst>
      <p:ext uri="{BB962C8B-B14F-4D97-AF65-F5344CB8AC3E}">
        <p14:creationId xmlns:p14="http://schemas.microsoft.com/office/powerpoint/2010/main" val="619043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10"/>
          <p:cNvSpPr>
            <a:spLocks noGrp="1" noChangeArrowheads="1"/>
          </p:cNvSpPr>
          <p:nvPr>
            <p:ph type="sldNum" sz="quarter" idx="12"/>
          </p:nvPr>
        </p:nvSpPr>
        <p:spPr>
          <a:ln/>
        </p:spPr>
        <p:txBody>
          <a:bodyPr/>
          <a:lstStyle>
            <a:lvl1pPr>
              <a:defRPr/>
            </a:lvl1pPr>
          </a:lstStyle>
          <a:p>
            <a:pPr>
              <a:defRPr/>
            </a:pPr>
            <a:fld id="{59AAFC67-F7CD-4305-AA6D-A4BC8EC517F6}" type="slidenum">
              <a:rPr lang="en-US" altLang="cs-CZ"/>
              <a:pPr>
                <a:defRPr/>
              </a:pPr>
              <a:t>‹#›</a:t>
            </a:fld>
            <a:endParaRPr lang="en-US" altLang="cs-CZ"/>
          </a:p>
        </p:txBody>
      </p:sp>
    </p:spTree>
    <p:extLst>
      <p:ext uri="{BB962C8B-B14F-4D97-AF65-F5344CB8AC3E}">
        <p14:creationId xmlns:p14="http://schemas.microsoft.com/office/powerpoint/2010/main" val="157253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51EE2CD5-03D4-4DAC-AA83-58F836434F5B}" type="slidenum">
              <a:rPr lang="cs-CZ" altLang="cs-CZ"/>
              <a:pPr>
                <a:defRPr/>
              </a:pPr>
              <a:t>‹#›</a:t>
            </a:fld>
            <a:endParaRPr lang="cs-CZ" altLang="cs-CZ"/>
          </a:p>
        </p:txBody>
      </p:sp>
    </p:spTree>
    <p:extLst>
      <p:ext uri="{BB962C8B-B14F-4D97-AF65-F5344CB8AC3E}">
        <p14:creationId xmlns:p14="http://schemas.microsoft.com/office/powerpoint/2010/main" val="57514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10"/>
          <p:cNvSpPr>
            <a:spLocks noGrp="1" noChangeArrowheads="1"/>
          </p:cNvSpPr>
          <p:nvPr>
            <p:ph type="sldNum" sz="quarter" idx="12"/>
          </p:nvPr>
        </p:nvSpPr>
        <p:spPr>
          <a:ln/>
        </p:spPr>
        <p:txBody>
          <a:bodyPr/>
          <a:lstStyle>
            <a:lvl1pPr>
              <a:defRPr/>
            </a:lvl1pPr>
          </a:lstStyle>
          <a:p>
            <a:pPr>
              <a:defRPr/>
            </a:pPr>
            <a:fld id="{AD55AEEB-4759-4F10-A830-3F3BBE1542A9}" type="slidenum">
              <a:rPr lang="en-US" altLang="cs-CZ"/>
              <a:pPr>
                <a:defRPr/>
              </a:pPr>
              <a:t>‹#›</a:t>
            </a:fld>
            <a:endParaRPr lang="en-US" altLang="cs-CZ"/>
          </a:p>
        </p:txBody>
      </p:sp>
    </p:spTree>
    <p:extLst>
      <p:ext uri="{BB962C8B-B14F-4D97-AF65-F5344CB8AC3E}">
        <p14:creationId xmlns:p14="http://schemas.microsoft.com/office/powerpoint/2010/main" val="20845110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9" name="Rectangle 10"/>
          <p:cNvSpPr>
            <a:spLocks noGrp="1" noChangeArrowheads="1"/>
          </p:cNvSpPr>
          <p:nvPr>
            <p:ph type="sldNum" sz="quarter" idx="12"/>
          </p:nvPr>
        </p:nvSpPr>
        <p:spPr>
          <a:ln/>
        </p:spPr>
        <p:txBody>
          <a:bodyPr/>
          <a:lstStyle>
            <a:lvl1pPr>
              <a:defRPr/>
            </a:lvl1pPr>
          </a:lstStyle>
          <a:p>
            <a:pPr>
              <a:defRPr/>
            </a:pPr>
            <a:fld id="{8E423327-3AA8-46D8-955D-D8EC70FCFCD4}" type="slidenum">
              <a:rPr lang="en-US" altLang="cs-CZ"/>
              <a:pPr>
                <a:defRPr/>
              </a:pPr>
              <a:t>‹#›</a:t>
            </a:fld>
            <a:endParaRPr lang="en-US" altLang="cs-CZ"/>
          </a:p>
        </p:txBody>
      </p:sp>
    </p:spTree>
    <p:extLst>
      <p:ext uri="{BB962C8B-B14F-4D97-AF65-F5344CB8AC3E}">
        <p14:creationId xmlns:p14="http://schemas.microsoft.com/office/powerpoint/2010/main" val="3770850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5" name="Rectangle 10"/>
          <p:cNvSpPr>
            <a:spLocks noGrp="1" noChangeArrowheads="1"/>
          </p:cNvSpPr>
          <p:nvPr>
            <p:ph type="sldNum" sz="quarter" idx="12"/>
          </p:nvPr>
        </p:nvSpPr>
        <p:spPr>
          <a:ln/>
        </p:spPr>
        <p:txBody>
          <a:bodyPr/>
          <a:lstStyle>
            <a:lvl1pPr>
              <a:defRPr/>
            </a:lvl1pPr>
          </a:lstStyle>
          <a:p>
            <a:pPr>
              <a:defRPr/>
            </a:pPr>
            <a:fld id="{6205D8C9-49C1-4743-AB4D-7D008076E088}" type="slidenum">
              <a:rPr lang="en-US" altLang="cs-CZ"/>
              <a:pPr>
                <a:defRPr/>
              </a:pPr>
              <a:t>‹#›</a:t>
            </a:fld>
            <a:endParaRPr lang="en-US" altLang="cs-CZ"/>
          </a:p>
        </p:txBody>
      </p:sp>
    </p:spTree>
    <p:extLst>
      <p:ext uri="{BB962C8B-B14F-4D97-AF65-F5344CB8AC3E}">
        <p14:creationId xmlns:p14="http://schemas.microsoft.com/office/powerpoint/2010/main" val="1706578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4" name="Rectangle 10"/>
          <p:cNvSpPr>
            <a:spLocks noGrp="1" noChangeArrowheads="1"/>
          </p:cNvSpPr>
          <p:nvPr>
            <p:ph type="sldNum" sz="quarter" idx="12"/>
          </p:nvPr>
        </p:nvSpPr>
        <p:spPr>
          <a:ln/>
        </p:spPr>
        <p:txBody>
          <a:bodyPr/>
          <a:lstStyle>
            <a:lvl1pPr>
              <a:defRPr/>
            </a:lvl1pPr>
          </a:lstStyle>
          <a:p>
            <a:pPr>
              <a:defRPr/>
            </a:pPr>
            <a:fld id="{C1AA4B21-111B-43B2-88FD-5EA4EBC755FE}" type="slidenum">
              <a:rPr lang="en-US" altLang="cs-CZ"/>
              <a:pPr>
                <a:defRPr/>
              </a:pPr>
              <a:t>‹#›</a:t>
            </a:fld>
            <a:endParaRPr lang="en-US" altLang="cs-CZ"/>
          </a:p>
        </p:txBody>
      </p:sp>
    </p:spTree>
    <p:extLst>
      <p:ext uri="{BB962C8B-B14F-4D97-AF65-F5344CB8AC3E}">
        <p14:creationId xmlns:p14="http://schemas.microsoft.com/office/powerpoint/2010/main" val="1578949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10"/>
          <p:cNvSpPr>
            <a:spLocks noGrp="1" noChangeArrowheads="1"/>
          </p:cNvSpPr>
          <p:nvPr>
            <p:ph type="sldNum" sz="quarter" idx="12"/>
          </p:nvPr>
        </p:nvSpPr>
        <p:spPr>
          <a:ln/>
        </p:spPr>
        <p:txBody>
          <a:bodyPr/>
          <a:lstStyle>
            <a:lvl1pPr>
              <a:defRPr/>
            </a:lvl1pPr>
          </a:lstStyle>
          <a:p>
            <a:pPr>
              <a:defRPr/>
            </a:pPr>
            <a:fld id="{A6A27992-6E2A-4FED-90DF-630B3F2D759E}" type="slidenum">
              <a:rPr lang="en-US" altLang="cs-CZ"/>
              <a:pPr>
                <a:defRPr/>
              </a:pPr>
              <a:t>‹#›</a:t>
            </a:fld>
            <a:endParaRPr lang="en-US" altLang="cs-CZ"/>
          </a:p>
        </p:txBody>
      </p:sp>
    </p:spTree>
    <p:extLst>
      <p:ext uri="{BB962C8B-B14F-4D97-AF65-F5344CB8AC3E}">
        <p14:creationId xmlns:p14="http://schemas.microsoft.com/office/powerpoint/2010/main" val="1680679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10"/>
          <p:cNvSpPr>
            <a:spLocks noGrp="1" noChangeArrowheads="1"/>
          </p:cNvSpPr>
          <p:nvPr>
            <p:ph type="sldNum" sz="quarter" idx="12"/>
          </p:nvPr>
        </p:nvSpPr>
        <p:spPr>
          <a:ln/>
        </p:spPr>
        <p:txBody>
          <a:bodyPr/>
          <a:lstStyle>
            <a:lvl1pPr>
              <a:defRPr/>
            </a:lvl1pPr>
          </a:lstStyle>
          <a:p>
            <a:pPr>
              <a:defRPr/>
            </a:pPr>
            <a:fld id="{127BCB95-7F2F-4449-96BB-1C1C630854DE}" type="slidenum">
              <a:rPr lang="en-US" altLang="cs-CZ"/>
              <a:pPr>
                <a:defRPr/>
              </a:pPr>
              <a:t>‹#›</a:t>
            </a:fld>
            <a:endParaRPr lang="en-US" altLang="cs-CZ"/>
          </a:p>
        </p:txBody>
      </p:sp>
    </p:spTree>
    <p:extLst>
      <p:ext uri="{BB962C8B-B14F-4D97-AF65-F5344CB8AC3E}">
        <p14:creationId xmlns:p14="http://schemas.microsoft.com/office/powerpoint/2010/main" val="1226547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10"/>
          <p:cNvSpPr>
            <a:spLocks noGrp="1" noChangeArrowheads="1"/>
          </p:cNvSpPr>
          <p:nvPr>
            <p:ph type="sldNum" sz="quarter" idx="12"/>
          </p:nvPr>
        </p:nvSpPr>
        <p:spPr>
          <a:ln/>
        </p:spPr>
        <p:txBody>
          <a:bodyPr/>
          <a:lstStyle>
            <a:lvl1pPr>
              <a:defRPr/>
            </a:lvl1pPr>
          </a:lstStyle>
          <a:p>
            <a:pPr>
              <a:defRPr/>
            </a:pPr>
            <a:fld id="{0972CE14-D35A-490E-B8FF-817A3667CFAA}" type="slidenum">
              <a:rPr lang="en-US" altLang="cs-CZ"/>
              <a:pPr>
                <a:defRPr/>
              </a:pPr>
              <a:t>‹#›</a:t>
            </a:fld>
            <a:endParaRPr lang="en-US" altLang="cs-CZ"/>
          </a:p>
        </p:txBody>
      </p:sp>
    </p:spTree>
    <p:extLst>
      <p:ext uri="{BB962C8B-B14F-4D97-AF65-F5344CB8AC3E}">
        <p14:creationId xmlns:p14="http://schemas.microsoft.com/office/powerpoint/2010/main" val="443238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533400"/>
            <a:ext cx="1943100" cy="55626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533400"/>
            <a:ext cx="5676900" cy="55626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10"/>
          <p:cNvSpPr>
            <a:spLocks noGrp="1" noChangeArrowheads="1"/>
          </p:cNvSpPr>
          <p:nvPr>
            <p:ph type="sldNum" sz="quarter" idx="12"/>
          </p:nvPr>
        </p:nvSpPr>
        <p:spPr>
          <a:ln/>
        </p:spPr>
        <p:txBody>
          <a:bodyPr/>
          <a:lstStyle>
            <a:lvl1pPr>
              <a:defRPr/>
            </a:lvl1pPr>
          </a:lstStyle>
          <a:p>
            <a:pPr>
              <a:defRPr/>
            </a:pPr>
            <a:fld id="{C3DA989F-3378-4D7A-B7DB-A29BD96C2E2D}" type="slidenum">
              <a:rPr lang="en-US" altLang="cs-CZ"/>
              <a:pPr>
                <a:defRPr/>
              </a:pPr>
              <a:t>‹#›</a:t>
            </a:fld>
            <a:endParaRPr lang="en-US" altLang="cs-CZ"/>
          </a:p>
        </p:txBody>
      </p:sp>
    </p:spTree>
    <p:extLst>
      <p:ext uri="{BB962C8B-B14F-4D97-AF65-F5344CB8AC3E}">
        <p14:creationId xmlns:p14="http://schemas.microsoft.com/office/powerpoint/2010/main" val="25766630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sz="1600">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1"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sz="1600">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grpSp>
      </p:grpSp>
      <p:sp>
        <p:nvSpPr>
          <p:cNvPr id="21546"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altLang="cs-CZ" noProof="0" smtClean="0"/>
              <a:t>Click to edit Master title style</a:t>
            </a:r>
          </a:p>
        </p:txBody>
      </p:sp>
      <p:sp>
        <p:nvSpPr>
          <p:cNvPr id="2154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US" altLang="cs-CZ" noProof="0" smtClean="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cs-CZ"/>
          </a:p>
        </p:txBody>
      </p:sp>
      <p:sp>
        <p:nvSpPr>
          <p:cNvPr id="45" name="Rectangle 45"/>
          <p:cNvSpPr>
            <a:spLocks noGrp="1" noChangeArrowheads="1"/>
          </p:cNvSpPr>
          <p:nvPr>
            <p:ph type="ftr" sz="quarter" idx="11"/>
          </p:nvPr>
        </p:nvSpPr>
        <p:spPr/>
        <p:txBody>
          <a:bodyPr/>
          <a:lstStyle>
            <a:lvl1pPr>
              <a:defRPr/>
            </a:lvl1pPr>
          </a:lstStyle>
          <a:p>
            <a:pPr>
              <a:defRPr/>
            </a:pPr>
            <a:endParaRPr lang="en-US" altLang="cs-CZ"/>
          </a:p>
        </p:txBody>
      </p:sp>
      <p:sp>
        <p:nvSpPr>
          <p:cNvPr id="46" name="Rectangle 46"/>
          <p:cNvSpPr>
            <a:spLocks noGrp="1" noChangeArrowheads="1"/>
          </p:cNvSpPr>
          <p:nvPr>
            <p:ph type="sldNum" sz="quarter" idx="12"/>
          </p:nvPr>
        </p:nvSpPr>
        <p:spPr/>
        <p:txBody>
          <a:bodyPr/>
          <a:lstStyle>
            <a:lvl1pPr>
              <a:defRPr/>
            </a:lvl1pPr>
          </a:lstStyle>
          <a:p>
            <a:pPr>
              <a:defRPr/>
            </a:pPr>
            <a:fld id="{81F40071-398C-47D0-9589-95B732EB73F4}" type="slidenum">
              <a:rPr lang="en-US" altLang="cs-CZ"/>
              <a:pPr>
                <a:defRPr/>
              </a:pPr>
              <a:t>‹#›</a:t>
            </a:fld>
            <a:endParaRPr lang="en-US" altLang="cs-CZ"/>
          </a:p>
        </p:txBody>
      </p:sp>
    </p:spTree>
    <p:extLst>
      <p:ext uri="{BB962C8B-B14F-4D97-AF65-F5344CB8AC3E}">
        <p14:creationId xmlns:p14="http://schemas.microsoft.com/office/powerpoint/2010/main" val="16518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46"/>
          <p:cNvSpPr>
            <a:spLocks noGrp="1" noChangeArrowheads="1"/>
          </p:cNvSpPr>
          <p:nvPr>
            <p:ph type="sldNum" sz="quarter" idx="12"/>
          </p:nvPr>
        </p:nvSpPr>
        <p:spPr>
          <a:ln/>
        </p:spPr>
        <p:txBody>
          <a:bodyPr/>
          <a:lstStyle>
            <a:lvl1pPr>
              <a:defRPr/>
            </a:lvl1pPr>
          </a:lstStyle>
          <a:p>
            <a:pPr>
              <a:defRPr/>
            </a:pPr>
            <a:fld id="{EBC473CD-2AB5-418C-842E-B1DC70D09F96}" type="slidenum">
              <a:rPr lang="en-US" altLang="cs-CZ"/>
              <a:pPr>
                <a:defRPr/>
              </a:pPr>
              <a:t>‹#›</a:t>
            </a:fld>
            <a:endParaRPr lang="en-US" altLang="cs-CZ"/>
          </a:p>
        </p:txBody>
      </p:sp>
    </p:spTree>
    <p:extLst>
      <p:ext uri="{BB962C8B-B14F-4D97-AF65-F5344CB8AC3E}">
        <p14:creationId xmlns:p14="http://schemas.microsoft.com/office/powerpoint/2010/main" val="339826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7222F39D-E815-41D8-A182-1D638980C25F}" type="slidenum">
              <a:rPr lang="cs-CZ" altLang="cs-CZ"/>
              <a:pPr>
                <a:defRPr/>
              </a:pPr>
              <a:t>‹#›</a:t>
            </a:fld>
            <a:endParaRPr lang="cs-CZ" altLang="cs-CZ"/>
          </a:p>
        </p:txBody>
      </p:sp>
    </p:spTree>
    <p:extLst>
      <p:ext uri="{BB962C8B-B14F-4D97-AF65-F5344CB8AC3E}">
        <p14:creationId xmlns:p14="http://schemas.microsoft.com/office/powerpoint/2010/main" val="17549947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46"/>
          <p:cNvSpPr>
            <a:spLocks noGrp="1" noChangeArrowheads="1"/>
          </p:cNvSpPr>
          <p:nvPr>
            <p:ph type="sldNum" sz="quarter" idx="12"/>
          </p:nvPr>
        </p:nvSpPr>
        <p:spPr>
          <a:ln/>
        </p:spPr>
        <p:txBody>
          <a:bodyPr/>
          <a:lstStyle>
            <a:lvl1pPr>
              <a:defRPr/>
            </a:lvl1pPr>
          </a:lstStyle>
          <a:p>
            <a:pPr>
              <a:defRPr/>
            </a:pPr>
            <a:fld id="{2D8EE9E8-C059-4AAC-941E-B42D351F092E}" type="slidenum">
              <a:rPr lang="en-US" altLang="cs-CZ"/>
              <a:pPr>
                <a:defRPr/>
              </a:pPr>
              <a:t>‹#›</a:t>
            </a:fld>
            <a:endParaRPr lang="en-US" altLang="cs-CZ"/>
          </a:p>
        </p:txBody>
      </p:sp>
    </p:spTree>
    <p:extLst>
      <p:ext uri="{BB962C8B-B14F-4D97-AF65-F5344CB8AC3E}">
        <p14:creationId xmlns:p14="http://schemas.microsoft.com/office/powerpoint/2010/main" val="764840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46"/>
          <p:cNvSpPr>
            <a:spLocks noGrp="1" noChangeArrowheads="1"/>
          </p:cNvSpPr>
          <p:nvPr>
            <p:ph type="sldNum" sz="quarter" idx="12"/>
          </p:nvPr>
        </p:nvSpPr>
        <p:spPr>
          <a:ln/>
        </p:spPr>
        <p:txBody>
          <a:bodyPr/>
          <a:lstStyle>
            <a:lvl1pPr>
              <a:defRPr/>
            </a:lvl1pPr>
          </a:lstStyle>
          <a:p>
            <a:pPr>
              <a:defRPr/>
            </a:pPr>
            <a:fld id="{AE5A661A-5211-440D-8020-4EDC5AEB6918}" type="slidenum">
              <a:rPr lang="en-US" altLang="cs-CZ"/>
              <a:pPr>
                <a:defRPr/>
              </a:pPr>
              <a:t>‹#›</a:t>
            </a:fld>
            <a:endParaRPr lang="en-US" altLang="cs-CZ"/>
          </a:p>
        </p:txBody>
      </p:sp>
    </p:spTree>
    <p:extLst>
      <p:ext uri="{BB962C8B-B14F-4D97-AF65-F5344CB8AC3E}">
        <p14:creationId xmlns:p14="http://schemas.microsoft.com/office/powerpoint/2010/main" val="4095251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cs-CZ"/>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cs-CZ"/>
          </a:p>
        </p:txBody>
      </p:sp>
      <p:sp>
        <p:nvSpPr>
          <p:cNvPr id="9" name="Rectangle 46"/>
          <p:cNvSpPr>
            <a:spLocks noGrp="1" noChangeArrowheads="1"/>
          </p:cNvSpPr>
          <p:nvPr>
            <p:ph type="sldNum" sz="quarter" idx="12"/>
          </p:nvPr>
        </p:nvSpPr>
        <p:spPr>
          <a:ln/>
        </p:spPr>
        <p:txBody>
          <a:bodyPr/>
          <a:lstStyle>
            <a:lvl1pPr>
              <a:defRPr/>
            </a:lvl1pPr>
          </a:lstStyle>
          <a:p>
            <a:pPr>
              <a:defRPr/>
            </a:pPr>
            <a:fld id="{9B8BD698-8C40-46E7-923B-669E0A8F084E}" type="slidenum">
              <a:rPr lang="en-US" altLang="cs-CZ"/>
              <a:pPr>
                <a:defRPr/>
              </a:pPr>
              <a:t>‹#›</a:t>
            </a:fld>
            <a:endParaRPr lang="en-US" altLang="cs-CZ"/>
          </a:p>
        </p:txBody>
      </p:sp>
    </p:spTree>
    <p:extLst>
      <p:ext uri="{BB962C8B-B14F-4D97-AF65-F5344CB8AC3E}">
        <p14:creationId xmlns:p14="http://schemas.microsoft.com/office/powerpoint/2010/main" val="27940850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cs-CZ"/>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cs-CZ"/>
          </a:p>
        </p:txBody>
      </p:sp>
      <p:sp>
        <p:nvSpPr>
          <p:cNvPr id="5" name="Rectangle 46"/>
          <p:cNvSpPr>
            <a:spLocks noGrp="1" noChangeArrowheads="1"/>
          </p:cNvSpPr>
          <p:nvPr>
            <p:ph type="sldNum" sz="quarter" idx="12"/>
          </p:nvPr>
        </p:nvSpPr>
        <p:spPr>
          <a:ln/>
        </p:spPr>
        <p:txBody>
          <a:bodyPr/>
          <a:lstStyle>
            <a:lvl1pPr>
              <a:defRPr/>
            </a:lvl1pPr>
          </a:lstStyle>
          <a:p>
            <a:pPr>
              <a:defRPr/>
            </a:pPr>
            <a:fld id="{A62CECE7-C0BF-45B8-9A68-17E68BA0E37F}" type="slidenum">
              <a:rPr lang="en-US" altLang="cs-CZ"/>
              <a:pPr>
                <a:defRPr/>
              </a:pPr>
              <a:t>‹#›</a:t>
            </a:fld>
            <a:endParaRPr lang="en-US" altLang="cs-CZ"/>
          </a:p>
        </p:txBody>
      </p:sp>
    </p:spTree>
    <p:extLst>
      <p:ext uri="{BB962C8B-B14F-4D97-AF65-F5344CB8AC3E}">
        <p14:creationId xmlns:p14="http://schemas.microsoft.com/office/powerpoint/2010/main" val="1751347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cs-CZ"/>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cs-CZ"/>
          </a:p>
        </p:txBody>
      </p:sp>
      <p:sp>
        <p:nvSpPr>
          <p:cNvPr id="4" name="Rectangle 46"/>
          <p:cNvSpPr>
            <a:spLocks noGrp="1" noChangeArrowheads="1"/>
          </p:cNvSpPr>
          <p:nvPr>
            <p:ph type="sldNum" sz="quarter" idx="12"/>
          </p:nvPr>
        </p:nvSpPr>
        <p:spPr>
          <a:ln/>
        </p:spPr>
        <p:txBody>
          <a:bodyPr/>
          <a:lstStyle>
            <a:lvl1pPr>
              <a:defRPr/>
            </a:lvl1pPr>
          </a:lstStyle>
          <a:p>
            <a:pPr>
              <a:defRPr/>
            </a:pPr>
            <a:fld id="{FB7A9FD0-332B-4CD9-A59C-94AC01B8B027}" type="slidenum">
              <a:rPr lang="en-US" altLang="cs-CZ"/>
              <a:pPr>
                <a:defRPr/>
              </a:pPr>
              <a:t>‹#›</a:t>
            </a:fld>
            <a:endParaRPr lang="en-US" altLang="cs-CZ"/>
          </a:p>
        </p:txBody>
      </p:sp>
    </p:spTree>
    <p:extLst>
      <p:ext uri="{BB962C8B-B14F-4D97-AF65-F5344CB8AC3E}">
        <p14:creationId xmlns:p14="http://schemas.microsoft.com/office/powerpoint/2010/main" val="1498122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46"/>
          <p:cNvSpPr>
            <a:spLocks noGrp="1" noChangeArrowheads="1"/>
          </p:cNvSpPr>
          <p:nvPr>
            <p:ph type="sldNum" sz="quarter" idx="12"/>
          </p:nvPr>
        </p:nvSpPr>
        <p:spPr>
          <a:ln/>
        </p:spPr>
        <p:txBody>
          <a:bodyPr/>
          <a:lstStyle>
            <a:lvl1pPr>
              <a:defRPr/>
            </a:lvl1pPr>
          </a:lstStyle>
          <a:p>
            <a:pPr>
              <a:defRPr/>
            </a:pPr>
            <a:fld id="{14AD4F0E-FB23-4EAE-8C54-4FFA8E36D522}" type="slidenum">
              <a:rPr lang="en-US" altLang="cs-CZ"/>
              <a:pPr>
                <a:defRPr/>
              </a:pPr>
              <a:t>‹#›</a:t>
            </a:fld>
            <a:endParaRPr lang="en-US" altLang="cs-CZ"/>
          </a:p>
        </p:txBody>
      </p:sp>
    </p:spTree>
    <p:extLst>
      <p:ext uri="{BB962C8B-B14F-4D97-AF65-F5344CB8AC3E}">
        <p14:creationId xmlns:p14="http://schemas.microsoft.com/office/powerpoint/2010/main" val="1643465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46"/>
          <p:cNvSpPr>
            <a:spLocks noGrp="1" noChangeArrowheads="1"/>
          </p:cNvSpPr>
          <p:nvPr>
            <p:ph type="sldNum" sz="quarter" idx="12"/>
          </p:nvPr>
        </p:nvSpPr>
        <p:spPr>
          <a:ln/>
        </p:spPr>
        <p:txBody>
          <a:bodyPr/>
          <a:lstStyle>
            <a:lvl1pPr>
              <a:defRPr/>
            </a:lvl1pPr>
          </a:lstStyle>
          <a:p>
            <a:pPr>
              <a:defRPr/>
            </a:pPr>
            <a:fld id="{19D67D3E-618F-49B9-A7CE-F89DBEBB931D}" type="slidenum">
              <a:rPr lang="en-US" altLang="cs-CZ"/>
              <a:pPr>
                <a:defRPr/>
              </a:pPr>
              <a:t>‹#›</a:t>
            </a:fld>
            <a:endParaRPr lang="en-US" altLang="cs-CZ"/>
          </a:p>
        </p:txBody>
      </p:sp>
    </p:spTree>
    <p:extLst>
      <p:ext uri="{BB962C8B-B14F-4D97-AF65-F5344CB8AC3E}">
        <p14:creationId xmlns:p14="http://schemas.microsoft.com/office/powerpoint/2010/main" val="36930094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46"/>
          <p:cNvSpPr>
            <a:spLocks noGrp="1" noChangeArrowheads="1"/>
          </p:cNvSpPr>
          <p:nvPr>
            <p:ph type="sldNum" sz="quarter" idx="12"/>
          </p:nvPr>
        </p:nvSpPr>
        <p:spPr>
          <a:ln/>
        </p:spPr>
        <p:txBody>
          <a:bodyPr/>
          <a:lstStyle>
            <a:lvl1pPr>
              <a:defRPr/>
            </a:lvl1pPr>
          </a:lstStyle>
          <a:p>
            <a:pPr>
              <a:defRPr/>
            </a:pPr>
            <a:fld id="{65222DF7-5D41-4444-B4E4-9D02A6A0E50E}" type="slidenum">
              <a:rPr lang="en-US" altLang="cs-CZ"/>
              <a:pPr>
                <a:defRPr/>
              </a:pPr>
              <a:t>‹#›</a:t>
            </a:fld>
            <a:endParaRPr lang="en-US" altLang="cs-CZ"/>
          </a:p>
        </p:txBody>
      </p:sp>
    </p:spTree>
    <p:extLst>
      <p:ext uri="{BB962C8B-B14F-4D97-AF65-F5344CB8AC3E}">
        <p14:creationId xmlns:p14="http://schemas.microsoft.com/office/powerpoint/2010/main" val="2781848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46"/>
          <p:cNvSpPr>
            <a:spLocks noGrp="1" noChangeArrowheads="1"/>
          </p:cNvSpPr>
          <p:nvPr>
            <p:ph type="sldNum" sz="quarter" idx="12"/>
          </p:nvPr>
        </p:nvSpPr>
        <p:spPr>
          <a:ln/>
        </p:spPr>
        <p:txBody>
          <a:bodyPr/>
          <a:lstStyle>
            <a:lvl1pPr>
              <a:defRPr/>
            </a:lvl1pPr>
          </a:lstStyle>
          <a:p>
            <a:pPr>
              <a:defRPr/>
            </a:pPr>
            <a:fld id="{6D7831C1-0DEA-41BE-8E72-F8ECD8E79D0A}" type="slidenum">
              <a:rPr lang="en-US" altLang="cs-CZ"/>
              <a:pPr>
                <a:defRPr/>
              </a:pPr>
              <a:t>‹#›</a:t>
            </a:fld>
            <a:endParaRPr lang="en-US" altLang="cs-CZ"/>
          </a:p>
        </p:txBody>
      </p:sp>
    </p:spTree>
    <p:extLst>
      <p:ext uri="{BB962C8B-B14F-4D97-AF65-F5344CB8AC3E}">
        <p14:creationId xmlns:p14="http://schemas.microsoft.com/office/powerpoint/2010/main" val="1310687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7813"/>
            <a:ext cx="8229600" cy="585311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cs-CZ"/>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cs-CZ"/>
          </a:p>
        </p:txBody>
      </p:sp>
      <p:sp>
        <p:nvSpPr>
          <p:cNvPr id="5" name="Rectangle 46"/>
          <p:cNvSpPr>
            <a:spLocks noGrp="1" noChangeArrowheads="1"/>
          </p:cNvSpPr>
          <p:nvPr>
            <p:ph type="sldNum" sz="quarter" idx="12"/>
          </p:nvPr>
        </p:nvSpPr>
        <p:spPr>
          <a:ln/>
        </p:spPr>
        <p:txBody>
          <a:bodyPr/>
          <a:lstStyle>
            <a:lvl1pPr>
              <a:defRPr/>
            </a:lvl1pPr>
          </a:lstStyle>
          <a:p>
            <a:pPr>
              <a:defRPr/>
            </a:pPr>
            <a:fld id="{BCD16FB8-04D3-4521-9A09-EFDD22A3F83B}" type="slidenum">
              <a:rPr lang="en-US" altLang="cs-CZ"/>
              <a:pPr>
                <a:defRPr/>
              </a:pPr>
              <a:t>‹#›</a:t>
            </a:fld>
            <a:endParaRPr lang="en-US" altLang="cs-CZ"/>
          </a:p>
        </p:txBody>
      </p:sp>
    </p:spTree>
    <p:extLst>
      <p:ext uri="{BB962C8B-B14F-4D97-AF65-F5344CB8AC3E}">
        <p14:creationId xmlns:p14="http://schemas.microsoft.com/office/powerpoint/2010/main" val="3607224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69612045-D832-45A1-A1A4-28DF07397E3E}" type="slidenum">
              <a:rPr lang="cs-CZ" altLang="cs-CZ"/>
              <a:pPr>
                <a:defRPr/>
              </a:pPr>
              <a:t>‹#›</a:t>
            </a:fld>
            <a:endParaRPr lang="cs-CZ" altLang="cs-CZ"/>
          </a:p>
        </p:txBody>
      </p:sp>
    </p:spTree>
    <p:extLst>
      <p:ext uri="{BB962C8B-B14F-4D97-AF65-F5344CB8AC3E}">
        <p14:creationId xmlns:p14="http://schemas.microsoft.com/office/powerpoint/2010/main" val="2613708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2790 w 6027"/>
                <a:gd name="T1" fmla="*/ 1 h 2296"/>
                <a:gd name="T2" fmla="*/ 0 w 6027"/>
                <a:gd name="T3" fmla="*/ 1 h 2296"/>
                <a:gd name="T4" fmla="*/ 0 w 6027"/>
                <a:gd name="T5" fmla="*/ 0 h 2296"/>
                <a:gd name="T6" fmla="*/ 2790 w 6027"/>
                <a:gd name="T7" fmla="*/ 0 h 2296"/>
                <a:gd name="T8" fmla="*/ 2790 w 6027"/>
                <a:gd name="T9" fmla="*/ 1 h 2296"/>
                <a:gd name="T10" fmla="*/ 2790 w 6027"/>
                <a:gd name="T11" fmla="*/ 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sz="1600">
                <a:solidFill>
                  <a:srgbClr val="FFFFFF"/>
                </a:solidFill>
                <a:latin typeface="Arial" charset="0"/>
              </a:endParaRPr>
            </a:p>
          </p:txBody>
        </p:sp>
      </p:grpSp>
      <p:sp>
        <p:nvSpPr>
          <p:cNvPr id="7" name="Freeform 5"/>
          <p:cNvSpPr>
            <a:spLocks/>
          </p:cNvSpPr>
          <p:nvPr/>
        </p:nvSpPr>
        <p:spPr bwMode="hidden">
          <a:xfrm>
            <a:off x="6242050" y="6269038"/>
            <a:ext cx="2895600" cy="609600"/>
          </a:xfrm>
          <a:custGeom>
            <a:avLst/>
            <a:gdLst>
              <a:gd name="T0" fmla="*/ 2147483646 w 5748"/>
              <a:gd name="T1" fmla="*/ 2147483646 h 246"/>
              <a:gd name="T2" fmla="*/ 0 w 5748"/>
              <a:gd name="T3" fmla="*/ 2147483646 h 246"/>
              <a:gd name="T4" fmla="*/ 0 w 5748"/>
              <a:gd name="T5" fmla="*/ 0 h 246"/>
              <a:gd name="T6" fmla="*/ 2147483646 w 5748"/>
              <a:gd name="T7" fmla="*/ 0 h 246"/>
              <a:gd name="T8" fmla="*/ 2147483646 w 5748"/>
              <a:gd name="T9" fmla="*/ 2147483646 h 246"/>
              <a:gd name="T10" fmla="*/ 2147483646 w 5748"/>
              <a:gd name="T11" fmla="*/ 2147483646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sz="1600">
                <a:solidFill>
                  <a:srgbClr val="FFFFFF"/>
                </a:solidFill>
                <a:latin typeface="Arial"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120 h 353"/>
                  <a:gd name="T4" fmla="*/ 24 w 186"/>
                  <a:gd name="T5" fmla="*/ 206 h 353"/>
                  <a:gd name="T6" fmla="*/ 18 w 186"/>
                  <a:gd name="T7" fmla="*/ 445 h 353"/>
                  <a:gd name="T8" fmla="*/ 42 w 186"/>
                  <a:gd name="T9" fmla="*/ 772 h 353"/>
                  <a:gd name="T10" fmla="*/ 48 w 186"/>
                  <a:gd name="T11" fmla="*/ 1093 h 353"/>
                  <a:gd name="T12" fmla="*/ 0 w 186"/>
                  <a:gd name="T13" fmla="*/ 2389 h 353"/>
                  <a:gd name="T14" fmla="*/ 54 w 186"/>
                  <a:gd name="T15" fmla="*/ 1581 h 353"/>
                  <a:gd name="T16" fmla="*/ 84 w 186"/>
                  <a:gd name="T17" fmla="*/ 1459 h 353"/>
                  <a:gd name="T18" fmla="*/ 126 w 186"/>
                  <a:gd name="T19" fmla="*/ 855 h 353"/>
                  <a:gd name="T20" fmla="*/ 144 w 186"/>
                  <a:gd name="T21" fmla="*/ 809 h 353"/>
                  <a:gd name="T22" fmla="*/ 144 w 186"/>
                  <a:gd name="T23" fmla="*/ 610 h 353"/>
                  <a:gd name="T24" fmla="*/ 186 w 186"/>
                  <a:gd name="T25" fmla="*/ 445 h 353"/>
                  <a:gd name="T26" fmla="*/ 162 w 186"/>
                  <a:gd name="T27" fmla="*/ 40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43 h 66"/>
                  <a:gd name="T8" fmla="*/ 6 w 155"/>
                  <a:gd name="T9" fmla="*/ 123 h 66"/>
                  <a:gd name="T10" fmla="*/ 0 w 155"/>
                  <a:gd name="T11" fmla="*/ 169 h 66"/>
                  <a:gd name="T12" fmla="*/ 78 w 155"/>
                  <a:gd name="T13" fmla="*/ 415 h 66"/>
                  <a:gd name="T14" fmla="*/ 96 w 155"/>
                  <a:gd name="T15" fmla="*/ 292 h 66"/>
                  <a:gd name="T16" fmla="*/ 155 w 155"/>
                  <a:gd name="T17" fmla="*/ 461 h 66"/>
                  <a:gd name="T18" fmla="*/ 126 w 155"/>
                  <a:gd name="T19" fmla="*/ 169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6" name="Freeform 13"/>
              <p:cNvSpPr>
                <a:spLocks/>
              </p:cNvSpPr>
              <p:nvPr userDrawn="1"/>
            </p:nvSpPr>
            <p:spPr bwMode="ltGray">
              <a:xfrm>
                <a:off x="2486" y="3859"/>
                <a:ext cx="42" cy="81"/>
              </a:xfrm>
              <a:custGeom>
                <a:avLst/>
                <a:gdLst>
                  <a:gd name="T0" fmla="*/ 6 w 42"/>
                  <a:gd name="T1" fmla="*/ 271 h 72"/>
                  <a:gd name="T2" fmla="*/ 0 w 42"/>
                  <a:gd name="T3" fmla="*/ 140 h 72"/>
                  <a:gd name="T4" fmla="*/ 12 w 42"/>
                  <a:gd name="T5" fmla="*/ 47 h 72"/>
                  <a:gd name="T6" fmla="*/ 0 w 42"/>
                  <a:gd name="T7" fmla="*/ 47 h 72"/>
                  <a:gd name="T8" fmla="*/ 12 w 42"/>
                  <a:gd name="T9" fmla="*/ 47 h 72"/>
                  <a:gd name="T10" fmla="*/ 24 w 42"/>
                  <a:gd name="T11" fmla="*/ 47 h 72"/>
                  <a:gd name="T12" fmla="*/ 36 w 42"/>
                  <a:gd name="T13" fmla="*/ 47 h 72"/>
                  <a:gd name="T14" fmla="*/ 42 w 42"/>
                  <a:gd name="T15" fmla="*/ 0 h 72"/>
                  <a:gd name="T16" fmla="*/ 30 w 42"/>
                  <a:gd name="T17" fmla="*/ 140 h 72"/>
                  <a:gd name="T18" fmla="*/ 42 w 42"/>
                  <a:gd name="T19" fmla="*/ 362 h 72"/>
                  <a:gd name="T20" fmla="*/ 12 w 42"/>
                  <a:gd name="T21" fmla="*/ 530 h 72"/>
                  <a:gd name="T22" fmla="*/ 6 w 42"/>
                  <a:gd name="T23" fmla="*/ 271 h 72"/>
                  <a:gd name="T24" fmla="*/ 6 w 42"/>
                  <a:gd name="T25" fmla="*/ 271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sz="1600">
                <a:solidFill>
                  <a:srgbClr val="FFFFFF"/>
                </a:solidFill>
                <a:latin typeface="Arial"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77 h 287"/>
                <a:gd name="T4" fmla="*/ 66 w 365"/>
                <a:gd name="T5" fmla="*/ 142 h 287"/>
                <a:gd name="T6" fmla="*/ 143 w 365"/>
                <a:gd name="T7" fmla="*/ 231 h 287"/>
                <a:gd name="T8" fmla="*/ 191 w 365"/>
                <a:gd name="T9" fmla="*/ 213 h 287"/>
                <a:gd name="T10" fmla="*/ 341 w 365"/>
                <a:gd name="T11" fmla="*/ 363 h 287"/>
                <a:gd name="T12" fmla="*/ 305 w 365"/>
                <a:gd name="T13" fmla="*/ 222 h 287"/>
                <a:gd name="T14" fmla="*/ 365 w 365"/>
                <a:gd name="T15" fmla="*/ 166 h 287"/>
                <a:gd name="T16" fmla="*/ 359 w 365"/>
                <a:gd name="T17" fmla="*/ 160 h 287"/>
                <a:gd name="T18" fmla="*/ 335 w 365"/>
                <a:gd name="T19" fmla="*/ 148 h 287"/>
                <a:gd name="T20" fmla="*/ 299 w 365"/>
                <a:gd name="T21" fmla="*/ 107 h 287"/>
                <a:gd name="T22" fmla="*/ 257 w 365"/>
                <a:gd name="T23" fmla="*/ 89 h 287"/>
                <a:gd name="T24" fmla="*/ 215 w 365"/>
                <a:gd name="T25" fmla="*/ 71 h 287"/>
                <a:gd name="T26" fmla="*/ 173 w 365"/>
                <a:gd name="T27" fmla="*/ 53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7 h 60"/>
                <a:gd name="T16" fmla="*/ 65 w 71"/>
                <a:gd name="T17" fmla="*/ 59 h 60"/>
                <a:gd name="T18" fmla="*/ 71 w 71"/>
                <a:gd name="T19" fmla="*/ 71 h 60"/>
                <a:gd name="T20" fmla="*/ 71 w 71"/>
                <a:gd name="T21" fmla="*/ 77 h 60"/>
                <a:gd name="T22" fmla="*/ 59 w 71"/>
                <a:gd name="T23" fmla="*/ 71 h 60"/>
                <a:gd name="T24" fmla="*/ 47 w 71"/>
                <a:gd name="T25" fmla="*/ 59 h 60"/>
                <a:gd name="T26" fmla="*/ 23 w 71"/>
                <a:gd name="T27" fmla="*/ 47 h 60"/>
                <a:gd name="T28" fmla="*/ 23 w 71"/>
                <a:gd name="T29" fmla="*/ 53 h 60"/>
                <a:gd name="T30" fmla="*/ 18 w 71"/>
                <a:gd name="T31" fmla="*/ 59 h 60"/>
                <a:gd name="T32" fmla="*/ 12 w 71"/>
                <a:gd name="T33" fmla="*/ 65 h 60"/>
                <a:gd name="T34" fmla="*/ 6 w 71"/>
                <a:gd name="T35" fmla="*/ 65 h 60"/>
                <a:gd name="T36" fmla="*/ 6 w 71"/>
                <a:gd name="T37" fmla="*/ 65 h 60"/>
                <a:gd name="T38" fmla="*/ 6 w 71"/>
                <a:gd name="T39" fmla="*/ 53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71 h 162"/>
                <a:gd name="T10" fmla="*/ 96 w 161"/>
                <a:gd name="T11" fmla="*/ 77 h 162"/>
                <a:gd name="T12" fmla="*/ 102 w 161"/>
                <a:gd name="T13" fmla="*/ 89 h 162"/>
                <a:gd name="T14" fmla="*/ 108 w 161"/>
                <a:gd name="T15" fmla="*/ 101 h 162"/>
                <a:gd name="T16" fmla="*/ 120 w 161"/>
                <a:gd name="T17" fmla="*/ 113 h 162"/>
                <a:gd name="T18" fmla="*/ 143 w 161"/>
                <a:gd name="T19" fmla="*/ 140 h 162"/>
                <a:gd name="T20" fmla="*/ 155 w 161"/>
                <a:gd name="T21" fmla="*/ 172 h 162"/>
                <a:gd name="T22" fmla="*/ 161 w 161"/>
                <a:gd name="T23" fmla="*/ 190 h 162"/>
                <a:gd name="T24" fmla="*/ 161 w 161"/>
                <a:gd name="T25" fmla="*/ 196 h 162"/>
                <a:gd name="T26" fmla="*/ 96 w 161"/>
                <a:gd name="T27" fmla="*/ 119 h 162"/>
                <a:gd name="T28" fmla="*/ 30 w 161"/>
                <a:gd name="T29" fmla="*/ 71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 name="Freeform 20"/>
            <p:cNvSpPr>
              <a:spLocks/>
            </p:cNvSpPr>
            <p:nvPr userDrawn="1"/>
          </p:nvSpPr>
          <p:spPr bwMode="auto">
            <a:xfrm>
              <a:off x="706" y="3854"/>
              <a:ext cx="59" cy="61"/>
            </a:xfrm>
            <a:custGeom>
              <a:avLst/>
              <a:gdLst>
                <a:gd name="T0" fmla="*/ 59 w 59"/>
                <a:gd name="T1" fmla="*/ 6 h 60"/>
                <a:gd name="T2" fmla="*/ 41 w 59"/>
                <a:gd name="T3" fmla="*/ 47 h 60"/>
                <a:gd name="T4" fmla="*/ 41 w 59"/>
                <a:gd name="T5" fmla="*/ 53 h 60"/>
                <a:gd name="T6" fmla="*/ 47 w 59"/>
                <a:gd name="T7" fmla="*/ 59 h 60"/>
                <a:gd name="T8" fmla="*/ 53 w 59"/>
                <a:gd name="T9" fmla="*/ 71 h 60"/>
                <a:gd name="T10" fmla="*/ 53 w 59"/>
                <a:gd name="T11" fmla="*/ 77 h 60"/>
                <a:gd name="T12" fmla="*/ 47 w 59"/>
                <a:gd name="T13" fmla="*/ 71 h 60"/>
                <a:gd name="T14" fmla="*/ 35 w 59"/>
                <a:gd name="T15" fmla="*/ 65 h 60"/>
                <a:gd name="T16" fmla="*/ 23 w 59"/>
                <a:gd name="T17" fmla="*/ 53 h 60"/>
                <a:gd name="T18" fmla="*/ 17 w 59"/>
                <a:gd name="T19" fmla="*/ 47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 name="Freeform 21"/>
            <p:cNvSpPr>
              <a:spLocks/>
            </p:cNvSpPr>
            <p:nvPr userDrawn="1"/>
          </p:nvSpPr>
          <p:spPr bwMode="auto">
            <a:xfrm>
              <a:off x="395" y="3811"/>
              <a:ext cx="245" cy="207"/>
            </a:xfrm>
            <a:custGeom>
              <a:avLst/>
              <a:gdLst>
                <a:gd name="T0" fmla="*/ 233 w 245"/>
                <a:gd name="T1" fmla="*/ 53 h 204"/>
                <a:gd name="T2" fmla="*/ 245 w 245"/>
                <a:gd name="T3" fmla="*/ 59 h 204"/>
                <a:gd name="T4" fmla="*/ 209 w 245"/>
                <a:gd name="T5" fmla="*/ 101 h 204"/>
                <a:gd name="T6" fmla="*/ 143 w 245"/>
                <a:gd name="T7" fmla="*/ 166 h 204"/>
                <a:gd name="T8" fmla="*/ 167 w 245"/>
                <a:gd name="T9" fmla="*/ 200 h 204"/>
                <a:gd name="T10" fmla="*/ 179 w 245"/>
                <a:gd name="T11" fmla="*/ 260 h 204"/>
                <a:gd name="T12" fmla="*/ 77 w 245"/>
                <a:gd name="T13" fmla="*/ 166 h 204"/>
                <a:gd name="T14" fmla="*/ 47 w 245"/>
                <a:gd name="T15" fmla="*/ 101 h 204"/>
                <a:gd name="T16" fmla="*/ 89 w 245"/>
                <a:gd name="T17" fmla="*/ 83 h 204"/>
                <a:gd name="T18" fmla="*/ 59 w 245"/>
                <a:gd name="T19" fmla="*/ 53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53 h 204"/>
                <a:gd name="T50" fmla="*/ 233 w 245"/>
                <a:gd name="T51" fmla="*/ 53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562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2562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D592C59C-3DCC-403C-B42A-8AE81B210F35}" type="slidenum">
              <a:rPr lang="en-US" altLang="cs-CZ"/>
              <a:pPr>
                <a:defRPr/>
              </a:pPr>
              <a:t>‹#›</a:t>
            </a:fld>
            <a:endParaRPr lang="en-US" altLang="cs-CZ"/>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973604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45809DEA-6499-4B28-B15C-C5D286EB0DBE}" type="slidenum">
              <a:rPr lang="en-US" altLang="cs-CZ"/>
              <a:pPr>
                <a:defRPr/>
              </a:pPr>
              <a:t>‹#›</a:t>
            </a:fld>
            <a:endParaRPr lang="en-US" altLang="cs-CZ"/>
          </a:p>
        </p:txBody>
      </p:sp>
    </p:spTree>
    <p:extLst>
      <p:ext uri="{BB962C8B-B14F-4D97-AF65-F5344CB8AC3E}">
        <p14:creationId xmlns:p14="http://schemas.microsoft.com/office/powerpoint/2010/main" val="42332515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E8E94202-B1E7-451B-83D2-47C72F499C65}" type="slidenum">
              <a:rPr lang="en-US" altLang="cs-CZ"/>
              <a:pPr>
                <a:defRPr/>
              </a:pPr>
              <a:t>‹#›</a:t>
            </a:fld>
            <a:endParaRPr lang="en-US" altLang="cs-CZ"/>
          </a:p>
        </p:txBody>
      </p:sp>
    </p:spTree>
    <p:extLst>
      <p:ext uri="{BB962C8B-B14F-4D97-AF65-F5344CB8AC3E}">
        <p14:creationId xmlns:p14="http://schemas.microsoft.com/office/powerpoint/2010/main" val="36053796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692BEB74-879B-4978-AFB9-9D82A55FB1C9}" type="slidenum">
              <a:rPr lang="en-US" altLang="cs-CZ"/>
              <a:pPr>
                <a:defRPr/>
              </a:pPr>
              <a:t>‹#›</a:t>
            </a:fld>
            <a:endParaRPr lang="en-US" altLang="cs-CZ"/>
          </a:p>
        </p:txBody>
      </p:sp>
    </p:spTree>
    <p:extLst>
      <p:ext uri="{BB962C8B-B14F-4D97-AF65-F5344CB8AC3E}">
        <p14:creationId xmlns:p14="http://schemas.microsoft.com/office/powerpoint/2010/main" val="3876215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EFB37996-07E0-4D96-8AA0-B3AED3743399}" type="slidenum">
              <a:rPr lang="en-US" altLang="cs-CZ"/>
              <a:pPr>
                <a:defRPr/>
              </a:pPr>
              <a:t>‹#›</a:t>
            </a:fld>
            <a:endParaRPr lang="en-US" altLang="cs-CZ"/>
          </a:p>
        </p:txBody>
      </p:sp>
    </p:spTree>
    <p:extLst>
      <p:ext uri="{BB962C8B-B14F-4D97-AF65-F5344CB8AC3E}">
        <p14:creationId xmlns:p14="http://schemas.microsoft.com/office/powerpoint/2010/main" val="3451779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8B985D4E-97F2-47C4-B7EB-59C91AF73B53}" type="slidenum">
              <a:rPr lang="en-US" altLang="cs-CZ"/>
              <a:pPr>
                <a:defRPr/>
              </a:pPr>
              <a:t>‹#›</a:t>
            </a:fld>
            <a:endParaRPr lang="en-US" altLang="cs-CZ"/>
          </a:p>
        </p:txBody>
      </p:sp>
    </p:spTree>
    <p:extLst>
      <p:ext uri="{BB962C8B-B14F-4D97-AF65-F5344CB8AC3E}">
        <p14:creationId xmlns:p14="http://schemas.microsoft.com/office/powerpoint/2010/main" val="8247703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B7C695FE-D6CC-490A-91EC-801B579BAC1A}" type="slidenum">
              <a:rPr lang="en-US" altLang="cs-CZ"/>
              <a:pPr>
                <a:defRPr/>
              </a:pPr>
              <a:t>‹#›</a:t>
            </a:fld>
            <a:endParaRPr lang="en-US" altLang="cs-CZ"/>
          </a:p>
        </p:txBody>
      </p:sp>
    </p:spTree>
    <p:extLst>
      <p:ext uri="{BB962C8B-B14F-4D97-AF65-F5344CB8AC3E}">
        <p14:creationId xmlns:p14="http://schemas.microsoft.com/office/powerpoint/2010/main" val="18344121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6C705980-1378-4C10-B30B-2DA8582FBECA}" type="slidenum">
              <a:rPr lang="en-US" altLang="cs-CZ"/>
              <a:pPr>
                <a:defRPr/>
              </a:pPr>
              <a:t>‹#›</a:t>
            </a:fld>
            <a:endParaRPr lang="en-US" altLang="cs-CZ"/>
          </a:p>
        </p:txBody>
      </p:sp>
    </p:spTree>
    <p:extLst>
      <p:ext uri="{BB962C8B-B14F-4D97-AF65-F5344CB8AC3E}">
        <p14:creationId xmlns:p14="http://schemas.microsoft.com/office/powerpoint/2010/main" val="16501482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BB6958A4-5A94-4C74-B4E5-B6EADA519507}" type="slidenum">
              <a:rPr lang="en-US" altLang="cs-CZ"/>
              <a:pPr>
                <a:defRPr/>
              </a:pPr>
              <a:t>‹#›</a:t>
            </a:fld>
            <a:endParaRPr lang="en-US" altLang="cs-CZ"/>
          </a:p>
        </p:txBody>
      </p:sp>
    </p:spTree>
    <p:extLst>
      <p:ext uri="{BB962C8B-B14F-4D97-AF65-F5344CB8AC3E}">
        <p14:creationId xmlns:p14="http://schemas.microsoft.com/office/powerpoint/2010/main" val="5689321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D360AA1-076C-4459-AE82-04E4F8ABFC7A}" type="slidenum">
              <a:rPr lang="en-US" altLang="cs-CZ"/>
              <a:pPr>
                <a:defRPr/>
              </a:pPr>
              <a:t>‹#›</a:t>
            </a:fld>
            <a:endParaRPr lang="en-US" altLang="cs-CZ"/>
          </a:p>
        </p:txBody>
      </p:sp>
    </p:spTree>
    <p:extLst>
      <p:ext uri="{BB962C8B-B14F-4D97-AF65-F5344CB8AC3E}">
        <p14:creationId xmlns:p14="http://schemas.microsoft.com/office/powerpoint/2010/main" val="67958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B36FD0D7-6F95-491C-8E5F-3724D13039FF}" type="slidenum">
              <a:rPr lang="cs-CZ" altLang="cs-CZ"/>
              <a:pPr>
                <a:defRPr/>
              </a:pPr>
              <a:t>‹#›</a:t>
            </a:fld>
            <a:endParaRPr lang="cs-CZ" altLang="cs-CZ"/>
          </a:p>
        </p:txBody>
      </p:sp>
    </p:spTree>
    <p:extLst>
      <p:ext uri="{BB962C8B-B14F-4D97-AF65-F5344CB8AC3E}">
        <p14:creationId xmlns:p14="http://schemas.microsoft.com/office/powerpoint/2010/main" val="42547379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E2A31B77-333D-4762-9454-2C2ABC4A4F41}" type="slidenum">
              <a:rPr lang="en-US" altLang="cs-CZ"/>
              <a:pPr>
                <a:defRPr/>
              </a:pPr>
              <a:t>‹#›</a:t>
            </a:fld>
            <a:endParaRPr lang="en-US" altLang="cs-CZ"/>
          </a:p>
        </p:txBody>
      </p:sp>
    </p:spTree>
    <p:extLst>
      <p:ext uri="{BB962C8B-B14F-4D97-AF65-F5344CB8AC3E}">
        <p14:creationId xmlns:p14="http://schemas.microsoft.com/office/powerpoint/2010/main" val="9990669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5ABE50FB-791F-464E-B72B-88F8D469B8A3}" type="slidenum">
              <a:rPr lang="en-US" altLang="cs-CZ"/>
              <a:pPr>
                <a:defRPr/>
              </a:pPr>
              <a:t>‹#›</a:t>
            </a:fld>
            <a:endParaRPr lang="en-US" altLang="cs-CZ"/>
          </a:p>
        </p:txBody>
      </p:sp>
    </p:spTree>
    <p:extLst>
      <p:ext uri="{BB962C8B-B14F-4D97-AF65-F5344CB8AC3E}">
        <p14:creationId xmlns:p14="http://schemas.microsoft.com/office/powerpoint/2010/main" val="3895491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495800"/>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32902B13-6370-4495-90C5-3C69AC2A5B0A}" type="slidenum">
              <a:rPr lang="en-US" altLang="cs-CZ"/>
              <a:pPr>
                <a:defRPr/>
              </a:pPr>
              <a:t>‹#›</a:t>
            </a:fld>
            <a:endParaRPr lang="en-US" altLang="cs-CZ"/>
          </a:p>
        </p:txBody>
      </p:sp>
    </p:spTree>
    <p:extLst>
      <p:ext uri="{BB962C8B-B14F-4D97-AF65-F5344CB8AC3E}">
        <p14:creationId xmlns:p14="http://schemas.microsoft.com/office/powerpoint/2010/main" val="35185201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2790 w 6027"/>
                <a:gd name="T1" fmla="*/ 1 h 2296"/>
                <a:gd name="T2" fmla="*/ 0 w 6027"/>
                <a:gd name="T3" fmla="*/ 1 h 2296"/>
                <a:gd name="T4" fmla="*/ 0 w 6027"/>
                <a:gd name="T5" fmla="*/ 0 h 2296"/>
                <a:gd name="T6" fmla="*/ 2790 w 6027"/>
                <a:gd name="T7" fmla="*/ 0 h 2296"/>
                <a:gd name="T8" fmla="*/ 2790 w 6027"/>
                <a:gd name="T9" fmla="*/ 1 h 2296"/>
                <a:gd name="T10" fmla="*/ 2790 w 6027"/>
                <a:gd name="T11" fmla="*/ 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sz="1600">
                <a:solidFill>
                  <a:srgbClr val="FFFFFF"/>
                </a:solidFill>
                <a:latin typeface="Arial" charset="0"/>
              </a:endParaRPr>
            </a:p>
          </p:txBody>
        </p:sp>
      </p:grpSp>
      <p:sp>
        <p:nvSpPr>
          <p:cNvPr id="7" name="Freeform 5"/>
          <p:cNvSpPr>
            <a:spLocks/>
          </p:cNvSpPr>
          <p:nvPr/>
        </p:nvSpPr>
        <p:spPr bwMode="hidden">
          <a:xfrm>
            <a:off x="6242050" y="6269038"/>
            <a:ext cx="2895600" cy="609600"/>
          </a:xfrm>
          <a:custGeom>
            <a:avLst/>
            <a:gdLst>
              <a:gd name="T0" fmla="*/ 2147483646 w 5748"/>
              <a:gd name="T1" fmla="*/ 2147483646 h 246"/>
              <a:gd name="T2" fmla="*/ 0 w 5748"/>
              <a:gd name="T3" fmla="*/ 2147483646 h 246"/>
              <a:gd name="T4" fmla="*/ 0 w 5748"/>
              <a:gd name="T5" fmla="*/ 0 h 246"/>
              <a:gd name="T6" fmla="*/ 2147483646 w 5748"/>
              <a:gd name="T7" fmla="*/ 0 h 246"/>
              <a:gd name="T8" fmla="*/ 2147483646 w 5748"/>
              <a:gd name="T9" fmla="*/ 2147483646 h 246"/>
              <a:gd name="T10" fmla="*/ 2147483646 w 5748"/>
              <a:gd name="T11" fmla="*/ 2147483646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sz="1600">
                <a:solidFill>
                  <a:srgbClr val="FFFFFF"/>
                </a:solidFill>
                <a:latin typeface="Arial"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120 h 353"/>
                  <a:gd name="T4" fmla="*/ 24 w 186"/>
                  <a:gd name="T5" fmla="*/ 206 h 353"/>
                  <a:gd name="T6" fmla="*/ 18 w 186"/>
                  <a:gd name="T7" fmla="*/ 445 h 353"/>
                  <a:gd name="T8" fmla="*/ 42 w 186"/>
                  <a:gd name="T9" fmla="*/ 772 h 353"/>
                  <a:gd name="T10" fmla="*/ 48 w 186"/>
                  <a:gd name="T11" fmla="*/ 1093 h 353"/>
                  <a:gd name="T12" fmla="*/ 0 w 186"/>
                  <a:gd name="T13" fmla="*/ 2389 h 353"/>
                  <a:gd name="T14" fmla="*/ 54 w 186"/>
                  <a:gd name="T15" fmla="*/ 1581 h 353"/>
                  <a:gd name="T16" fmla="*/ 84 w 186"/>
                  <a:gd name="T17" fmla="*/ 1459 h 353"/>
                  <a:gd name="T18" fmla="*/ 126 w 186"/>
                  <a:gd name="T19" fmla="*/ 855 h 353"/>
                  <a:gd name="T20" fmla="*/ 144 w 186"/>
                  <a:gd name="T21" fmla="*/ 809 h 353"/>
                  <a:gd name="T22" fmla="*/ 144 w 186"/>
                  <a:gd name="T23" fmla="*/ 610 h 353"/>
                  <a:gd name="T24" fmla="*/ 186 w 186"/>
                  <a:gd name="T25" fmla="*/ 445 h 353"/>
                  <a:gd name="T26" fmla="*/ 162 w 186"/>
                  <a:gd name="T27" fmla="*/ 40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43 h 66"/>
                  <a:gd name="T8" fmla="*/ 6 w 155"/>
                  <a:gd name="T9" fmla="*/ 123 h 66"/>
                  <a:gd name="T10" fmla="*/ 0 w 155"/>
                  <a:gd name="T11" fmla="*/ 169 h 66"/>
                  <a:gd name="T12" fmla="*/ 78 w 155"/>
                  <a:gd name="T13" fmla="*/ 415 h 66"/>
                  <a:gd name="T14" fmla="*/ 96 w 155"/>
                  <a:gd name="T15" fmla="*/ 292 h 66"/>
                  <a:gd name="T16" fmla="*/ 155 w 155"/>
                  <a:gd name="T17" fmla="*/ 461 h 66"/>
                  <a:gd name="T18" fmla="*/ 126 w 155"/>
                  <a:gd name="T19" fmla="*/ 169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6" name="Freeform 13"/>
              <p:cNvSpPr>
                <a:spLocks/>
              </p:cNvSpPr>
              <p:nvPr userDrawn="1"/>
            </p:nvSpPr>
            <p:spPr bwMode="ltGray">
              <a:xfrm>
                <a:off x="2486" y="3859"/>
                <a:ext cx="42" cy="81"/>
              </a:xfrm>
              <a:custGeom>
                <a:avLst/>
                <a:gdLst>
                  <a:gd name="T0" fmla="*/ 6 w 42"/>
                  <a:gd name="T1" fmla="*/ 271 h 72"/>
                  <a:gd name="T2" fmla="*/ 0 w 42"/>
                  <a:gd name="T3" fmla="*/ 140 h 72"/>
                  <a:gd name="T4" fmla="*/ 12 w 42"/>
                  <a:gd name="T5" fmla="*/ 47 h 72"/>
                  <a:gd name="T6" fmla="*/ 0 w 42"/>
                  <a:gd name="T7" fmla="*/ 47 h 72"/>
                  <a:gd name="T8" fmla="*/ 12 w 42"/>
                  <a:gd name="T9" fmla="*/ 47 h 72"/>
                  <a:gd name="T10" fmla="*/ 24 w 42"/>
                  <a:gd name="T11" fmla="*/ 47 h 72"/>
                  <a:gd name="T12" fmla="*/ 36 w 42"/>
                  <a:gd name="T13" fmla="*/ 47 h 72"/>
                  <a:gd name="T14" fmla="*/ 42 w 42"/>
                  <a:gd name="T15" fmla="*/ 0 h 72"/>
                  <a:gd name="T16" fmla="*/ 30 w 42"/>
                  <a:gd name="T17" fmla="*/ 140 h 72"/>
                  <a:gd name="T18" fmla="*/ 42 w 42"/>
                  <a:gd name="T19" fmla="*/ 362 h 72"/>
                  <a:gd name="T20" fmla="*/ 12 w 42"/>
                  <a:gd name="T21" fmla="*/ 530 h 72"/>
                  <a:gd name="T22" fmla="*/ 6 w 42"/>
                  <a:gd name="T23" fmla="*/ 271 h 72"/>
                  <a:gd name="T24" fmla="*/ 6 w 42"/>
                  <a:gd name="T25" fmla="*/ 271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sz="1600">
                <a:solidFill>
                  <a:srgbClr val="FFFFFF"/>
                </a:solidFill>
                <a:latin typeface="Arial"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77 h 287"/>
                <a:gd name="T4" fmla="*/ 66 w 365"/>
                <a:gd name="T5" fmla="*/ 142 h 287"/>
                <a:gd name="T6" fmla="*/ 143 w 365"/>
                <a:gd name="T7" fmla="*/ 231 h 287"/>
                <a:gd name="T8" fmla="*/ 191 w 365"/>
                <a:gd name="T9" fmla="*/ 213 h 287"/>
                <a:gd name="T10" fmla="*/ 341 w 365"/>
                <a:gd name="T11" fmla="*/ 363 h 287"/>
                <a:gd name="T12" fmla="*/ 305 w 365"/>
                <a:gd name="T13" fmla="*/ 222 h 287"/>
                <a:gd name="T14" fmla="*/ 365 w 365"/>
                <a:gd name="T15" fmla="*/ 166 h 287"/>
                <a:gd name="T16" fmla="*/ 359 w 365"/>
                <a:gd name="T17" fmla="*/ 160 h 287"/>
                <a:gd name="T18" fmla="*/ 335 w 365"/>
                <a:gd name="T19" fmla="*/ 148 h 287"/>
                <a:gd name="T20" fmla="*/ 299 w 365"/>
                <a:gd name="T21" fmla="*/ 107 h 287"/>
                <a:gd name="T22" fmla="*/ 257 w 365"/>
                <a:gd name="T23" fmla="*/ 89 h 287"/>
                <a:gd name="T24" fmla="*/ 215 w 365"/>
                <a:gd name="T25" fmla="*/ 71 h 287"/>
                <a:gd name="T26" fmla="*/ 173 w 365"/>
                <a:gd name="T27" fmla="*/ 53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7 h 60"/>
                <a:gd name="T16" fmla="*/ 65 w 71"/>
                <a:gd name="T17" fmla="*/ 59 h 60"/>
                <a:gd name="T18" fmla="*/ 71 w 71"/>
                <a:gd name="T19" fmla="*/ 71 h 60"/>
                <a:gd name="T20" fmla="*/ 71 w 71"/>
                <a:gd name="T21" fmla="*/ 77 h 60"/>
                <a:gd name="T22" fmla="*/ 59 w 71"/>
                <a:gd name="T23" fmla="*/ 71 h 60"/>
                <a:gd name="T24" fmla="*/ 47 w 71"/>
                <a:gd name="T25" fmla="*/ 59 h 60"/>
                <a:gd name="T26" fmla="*/ 23 w 71"/>
                <a:gd name="T27" fmla="*/ 47 h 60"/>
                <a:gd name="T28" fmla="*/ 23 w 71"/>
                <a:gd name="T29" fmla="*/ 53 h 60"/>
                <a:gd name="T30" fmla="*/ 18 w 71"/>
                <a:gd name="T31" fmla="*/ 59 h 60"/>
                <a:gd name="T32" fmla="*/ 12 w 71"/>
                <a:gd name="T33" fmla="*/ 65 h 60"/>
                <a:gd name="T34" fmla="*/ 6 w 71"/>
                <a:gd name="T35" fmla="*/ 65 h 60"/>
                <a:gd name="T36" fmla="*/ 6 w 71"/>
                <a:gd name="T37" fmla="*/ 65 h 60"/>
                <a:gd name="T38" fmla="*/ 6 w 71"/>
                <a:gd name="T39" fmla="*/ 53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71 h 162"/>
                <a:gd name="T10" fmla="*/ 96 w 161"/>
                <a:gd name="T11" fmla="*/ 77 h 162"/>
                <a:gd name="T12" fmla="*/ 102 w 161"/>
                <a:gd name="T13" fmla="*/ 89 h 162"/>
                <a:gd name="T14" fmla="*/ 108 w 161"/>
                <a:gd name="T15" fmla="*/ 101 h 162"/>
                <a:gd name="T16" fmla="*/ 120 w 161"/>
                <a:gd name="T17" fmla="*/ 113 h 162"/>
                <a:gd name="T18" fmla="*/ 143 w 161"/>
                <a:gd name="T19" fmla="*/ 140 h 162"/>
                <a:gd name="T20" fmla="*/ 155 w 161"/>
                <a:gd name="T21" fmla="*/ 172 h 162"/>
                <a:gd name="T22" fmla="*/ 161 w 161"/>
                <a:gd name="T23" fmla="*/ 190 h 162"/>
                <a:gd name="T24" fmla="*/ 161 w 161"/>
                <a:gd name="T25" fmla="*/ 196 h 162"/>
                <a:gd name="T26" fmla="*/ 96 w 161"/>
                <a:gd name="T27" fmla="*/ 119 h 162"/>
                <a:gd name="T28" fmla="*/ 30 w 161"/>
                <a:gd name="T29" fmla="*/ 71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 name="Freeform 20"/>
            <p:cNvSpPr>
              <a:spLocks/>
            </p:cNvSpPr>
            <p:nvPr userDrawn="1"/>
          </p:nvSpPr>
          <p:spPr bwMode="auto">
            <a:xfrm>
              <a:off x="706" y="3854"/>
              <a:ext cx="59" cy="61"/>
            </a:xfrm>
            <a:custGeom>
              <a:avLst/>
              <a:gdLst>
                <a:gd name="T0" fmla="*/ 59 w 59"/>
                <a:gd name="T1" fmla="*/ 6 h 60"/>
                <a:gd name="T2" fmla="*/ 41 w 59"/>
                <a:gd name="T3" fmla="*/ 47 h 60"/>
                <a:gd name="T4" fmla="*/ 41 w 59"/>
                <a:gd name="T5" fmla="*/ 53 h 60"/>
                <a:gd name="T6" fmla="*/ 47 w 59"/>
                <a:gd name="T7" fmla="*/ 59 h 60"/>
                <a:gd name="T8" fmla="*/ 53 w 59"/>
                <a:gd name="T9" fmla="*/ 71 h 60"/>
                <a:gd name="T10" fmla="*/ 53 w 59"/>
                <a:gd name="T11" fmla="*/ 77 h 60"/>
                <a:gd name="T12" fmla="*/ 47 w 59"/>
                <a:gd name="T13" fmla="*/ 71 h 60"/>
                <a:gd name="T14" fmla="*/ 35 w 59"/>
                <a:gd name="T15" fmla="*/ 65 h 60"/>
                <a:gd name="T16" fmla="*/ 23 w 59"/>
                <a:gd name="T17" fmla="*/ 53 h 60"/>
                <a:gd name="T18" fmla="*/ 17 w 59"/>
                <a:gd name="T19" fmla="*/ 47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 name="Freeform 21"/>
            <p:cNvSpPr>
              <a:spLocks/>
            </p:cNvSpPr>
            <p:nvPr userDrawn="1"/>
          </p:nvSpPr>
          <p:spPr bwMode="auto">
            <a:xfrm>
              <a:off x="395" y="3811"/>
              <a:ext cx="245" cy="207"/>
            </a:xfrm>
            <a:custGeom>
              <a:avLst/>
              <a:gdLst>
                <a:gd name="T0" fmla="*/ 233 w 245"/>
                <a:gd name="T1" fmla="*/ 53 h 204"/>
                <a:gd name="T2" fmla="*/ 245 w 245"/>
                <a:gd name="T3" fmla="*/ 59 h 204"/>
                <a:gd name="T4" fmla="*/ 209 w 245"/>
                <a:gd name="T5" fmla="*/ 101 h 204"/>
                <a:gd name="T6" fmla="*/ 143 w 245"/>
                <a:gd name="T7" fmla="*/ 166 h 204"/>
                <a:gd name="T8" fmla="*/ 167 w 245"/>
                <a:gd name="T9" fmla="*/ 200 h 204"/>
                <a:gd name="T10" fmla="*/ 179 w 245"/>
                <a:gd name="T11" fmla="*/ 260 h 204"/>
                <a:gd name="T12" fmla="*/ 77 w 245"/>
                <a:gd name="T13" fmla="*/ 166 h 204"/>
                <a:gd name="T14" fmla="*/ 47 w 245"/>
                <a:gd name="T15" fmla="*/ 101 h 204"/>
                <a:gd name="T16" fmla="*/ 89 w 245"/>
                <a:gd name="T17" fmla="*/ 83 h 204"/>
                <a:gd name="T18" fmla="*/ 59 w 245"/>
                <a:gd name="T19" fmla="*/ 53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53 h 204"/>
                <a:gd name="T50" fmla="*/ 233 w 245"/>
                <a:gd name="T51" fmla="*/ 53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562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2562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11D769DF-94F2-4929-95AA-DB6BCDA347FA}" type="slidenum">
              <a:rPr lang="en-US" altLang="cs-CZ"/>
              <a:pPr>
                <a:defRPr/>
              </a:pPr>
              <a:t>‹#›</a:t>
            </a:fld>
            <a:endParaRPr lang="en-US" altLang="cs-CZ"/>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983443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72BD8B74-87D6-48BA-9FD8-465519455CFC}" type="slidenum">
              <a:rPr lang="en-US" altLang="cs-CZ"/>
              <a:pPr>
                <a:defRPr/>
              </a:pPr>
              <a:t>‹#›</a:t>
            </a:fld>
            <a:endParaRPr lang="en-US" altLang="cs-CZ"/>
          </a:p>
        </p:txBody>
      </p:sp>
    </p:spTree>
    <p:extLst>
      <p:ext uri="{BB962C8B-B14F-4D97-AF65-F5344CB8AC3E}">
        <p14:creationId xmlns:p14="http://schemas.microsoft.com/office/powerpoint/2010/main" val="24858579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611987F8-7ADC-4F32-812F-25E8221B4218}" type="slidenum">
              <a:rPr lang="en-US" altLang="cs-CZ"/>
              <a:pPr>
                <a:defRPr/>
              </a:pPr>
              <a:t>‹#›</a:t>
            </a:fld>
            <a:endParaRPr lang="en-US" altLang="cs-CZ"/>
          </a:p>
        </p:txBody>
      </p:sp>
    </p:spTree>
    <p:extLst>
      <p:ext uri="{BB962C8B-B14F-4D97-AF65-F5344CB8AC3E}">
        <p14:creationId xmlns:p14="http://schemas.microsoft.com/office/powerpoint/2010/main" val="27537387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EA63027B-AD7A-4B71-8405-1B0922F24339}" type="slidenum">
              <a:rPr lang="en-US" altLang="cs-CZ"/>
              <a:pPr>
                <a:defRPr/>
              </a:pPr>
              <a:t>‹#›</a:t>
            </a:fld>
            <a:endParaRPr lang="en-US" altLang="cs-CZ"/>
          </a:p>
        </p:txBody>
      </p:sp>
    </p:spTree>
    <p:extLst>
      <p:ext uri="{BB962C8B-B14F-4D97-AF65-F5344CB8AC3E}">
        <p14:creationId xmlns:p14="http://schemas.microsoft.com/office/powerpoint/2010/main" val="16568574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D325FF49-00B8-4BA1-98A9-4B3C794EB6DA}" type="slidenum">
              <a:rPr lang="en-US" altLang="cs-CZ"/>
              <a:pPr>
                <a:defRPr/>
              </a:pPr>
              <a:t>‹#›</a:t>
            </a:fld>
            <a:endParaRPr lang="en-US" altLang="cs-CZ"/>
          </a:p>
        </p:txBody>
      </p:sp>
    </p:spTree>
    <p:extLst>
      <p:ext uri="{BB962C8B-B14F-4D97-AF65-F5344CB8AC3E}">
        <p14:creationId xmlns:p14="http://schemas.microsoft.com/office/powerpoint/2010/main" val="34302110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BABFCFA9-C173-4D07-A79E-8F0DD64A2FDE}" type="slidenum">
              <a:rPr lang="en-US" altLang="cs-CZ"/>
              <a:pPr>
                <a:defRPr/>
              </a:pPr>
              <a:t>‹#›</a:t>
            </a:fld>
            <a:endParaRPr lang="en-US" altLang="cs-CZ"/>
          </a:p>
        </p:txBody>
      </p:sp>
    </p:spTree>
    <p:extLst>
      <p:ext uri="{BB962C8B-B14F-4D97-AF65-F5344CB8AC3E}">
        <p14:creationId xmlns:p14="http://schemas.microsoft.com/office/powerpoint/2010/main" val="3882912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83E5BE97-9EFA-4C6F-8E4E-F4BDBC516221}" type="slidenum">
              <a:rPr lang="en-US" altLang="cs-CZ"/>
              <a:pPr>
                <a:defRPr/>
              </a:pPr>
              <a:t>‹#›</a:t>
            </a:fld>
            <a:endParaRPr lang="en-US" altLang="cs-CZ"/>
          </a:p>
        </p:txBody>
      </p:sp>
    </p:spTree>
    <p:extLst>
      <p:ext uri="{BB962C8B-B14F-4D97-AF65-F5344CB8AC3E}">
        <p14:creationId xmlns:p14="http://schemas.microsoft.com/office/powerpoint/2010/main" val="3150266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55E19097-B162-46AB-9A67-01A4D20FC6E4}" type="slidenum">
              <a:rPr lang="cs-CZ" altLang="cs-CZ"/>
              <a:pPr>
                <a:defRPr/>
              </a:pPr>
              <a:t>‹#›</a:t>
            </a:fld>
            <a:endParaRPr lang="cs-CZ" altLang="cs-CZ"/>
          </a:p>
        </p:txBody>
      </p:sp>
    </p:spTree>
    <p:extLst>
      <p:ext uri="{BB962C8B-B14F-4D97-AF65-F5344CB8AC3E}">
        <p14:creationId xmlns:p14="http://schemas.microsoft.com/office/powerpoint/2010/main" val="38952111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EF1C383B-F3CE-42FE-BFF9-1A5C1EA33C38}" type="slidenum">
              <a:rPr lang="en-US" altLang="cs-CZ"/>
              <a:pPr>
                <a:defRPr/>
              </a:pPr>
              <a:t>‹#›</a:t>
            </a:fld>
            <a:endParaRPr lang="en-US" altLang="cs-CZ"/>
          </a:p>
        </p:txBody>
      </p:sp>
    </p:spTree>
    <p:extLst>
      <p:ext uri="{BB962C8B-B14F-4D97-AF65-F5344CB8AC3E}">
        <p14:creationId xmlns:p14="http://schemas.microsoft.com/office/powerpoint/2010/main" val="9658410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FD48A17C-FDFB-4AD9-84A7-E4EA52C83569}" type="slidenum">
              <a:rPr lang="en-US" altLang="cs-CZ"/>
              <a:pPr>
                <a:defRPr/>
              </a:pPr>
              <a:t>‹#›</a:t>
            </a:fld>
            <a:endParaRPr lang="en-US" altLang="cs-CZ"/>
          </a:p>
        </p:txBody>
      </p:sp>
    </p:spTree>
    <p:extLst>
      <p:ext uri="{BB962C8B-B14F-4D97-AF65-F5344CB8AC3E}">
        <p14:creationId xmlns:p14="http://schemas.microsoft.com/office/powerpoint/2010/main" val="3000590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E128574B-9C95-4055-9A24-9FC95AB1B644}" type="slidenum">
              <a:rPr lang="en-US" altLang="cs-CZ"/>
              <a:pPr>
                <a:defRPr/>
              </a:pPr>
              <a:t>‹#›</a:t>
            </a:fld>
            <a:endParaRPr lang="en-US" altLang="cs-CZ"/>
          </a:p>
        </p:txBody>
      </p:sp>
    </p:spTree>
    <p:extLst>
      <p:ext uri="{BB962C8B-B14F-4D97-AF65-F5344CB8AC3E}">
        <p14:creationId xmlns:p14="http://schemas.microsoft.com/office/powerpoint/2010/main" val="40854487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298C0293-6D50-4557-8D89-373679ECFF7C}" type="slidenum">
              <a:rPr lang="en-US" altLang="cs-CZ"/>
              <a:pPr>
                <a:defRPr/>
              </a:pPr>
              <a:t>‹#›</a:t>
            </a:fld>
            <a:endParaRPr lang="en-US" altLang="cs-CZ"/>
          </a:p>
        </p:txBody>
      </p:sp>
    </p:spTree>
    <p:extLst>
      <p:ext uri="{BB962C8B-B14F-4D97-AF65-F5344CB8AC3E}">
        <p14:creationId xmlns:p14="http://schemas.microsoft.com/office/powerpoint/2010/main" val="34807521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0C8FB12E-E010-4CD7-8B5B-766BBFAEB777}" type="slidenum">
              <a:rPr lang="en-US" altLang="cs-CZ"/>
              <a:pPr>
                <a:defRPr/>
              </a:pPr>
              <a:t>‹#›</a:t>
            </a:fld>
            <a:endParaRPr lang="en-US" altLang="cs-CZ"/>
          </a:p>
        </p:txBody>
      </p:sp>
    </p:spTree>
    <p:extLst>
      <p:ext uri="{BB962C8B-B14F-4D97-AF65-F5344CB8AC3E}">
        <p14:creationId xmlns:p14="http://schemas.microsoft.com/office/powerpoint/2010/main" val="28475364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495800"/>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ED2E8565-1F5E-4045-9510-F4B2D37177C5}" type="slidenum">
              <a:rPr lang="en-US" altLang="cs-CZ"/>
              <a:pPr>
                <a:defRPr/>
              </a:pPr>
              <a:t>‹#›</a:t>
            </a:fld>
            <a:endParaRPr lang="en-US" altLang="cs-CZ"/>
          </a:p>
        </p:txBody>
      </p:sp>
    </p:spTree>
    <p:extLst>
      <p:ext uri="{BB962C8B-B14F-4D97-AF65-F5344CB8AC3E}">
        <p14:creationId xmlns:p14="http://schemas.microsoft.com/office/powerpoint/2010/main" val="3901304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cs-CZ" altLang="cs-CZ" smtClean="0">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cs-CZ" altLang="cs-CZ" smtClean="0">
                <a:solidFill>
                  <a:srgbClr val="EAE8E2"/>
                </a:solidFill>
              </a:endParaRPr>
            </a:p>
          </p:txBody>
        </p:sp>
        <p:pic>
          <p:nvPicPr>
            <p:cNvPr id="7" name="Picture 5" descr="D:\FRONTPAGE THEMES\CONSTRUC\URBBANND.PNG"/>
            <p:cNvPicPr>
              <a:picLocks noChangeAspect="1" noChangeArrowheads="1"/>
            </p:cNvPicPr>
            <p:nvPr/>
          </p:nvPicPr>
          <p:blipFill>
            <a:blip r:embed="rId2">
              <a:extLst>
                <a:ext uri="{28A0092B-C50C-407E-A947-70E740481C1C}">
                  <a14:useLocalDpi xmlns:a14="http://schemas.microsoft.com/office/drawing/2010/main" val="0"/>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8" name="Rectangle 6"/>
          <p:cNvSpPr>
            <a:spLocks noGrp="1" noChangeArrowheads="1"/>
          </p:cNvSpPr>
          <p:nvPr>
            <p:ph type="ctrTitle"/>
          </p:nvPr>
        </p:nvSpPr>
        <p:spPr>
          <a:xfrm>
            <a:off x="685800" y="2438400"/>
            <a:ext cx="7772400" cy="1143000"/>
          </a:xfrm>
        </p:spPr>
        <p:txBody>
          <a:bodyPr/>
          <a:lstStyle>
            <a:lvl1pPr>
              <a:defRPr/>
            </a:lvl1pPr>
          </a:lstStyle>
          <a:p>
            <a:pPr lvl="0"/>
            <a:r>
              <a:rPr lang="en-US" altLang="cs-CZ" noProof="0" smtClean="0"/>
              <a:t>Click to edit Master title style</a:t>
            </a:r>
          </a:p>
        </p:txBody>
      </p:sp>
      <p:sp>
        <p:nvSpPr>
          <p:cNvPr id="28679" name="Rectangle 7"/>
          <p:cNvSpPr>
            <a:spLocks noGrp="1" noChangeArrowheads="1"/>
          </p:cNvSpPr>
          <p:nvPr>
            <p:ph type="subTitle" idx="1"/>
          </p:nvPr>
        </p:nvSpPr>
        <p:spPr>
          <a:xfrm>
            <a:off x="1371600" y="3962400"/>
            <a:ext cx="6400800" cy="1752600"/>
          </a:xfrm>
        </p:spPr>
        <p:txBody>
          <a:bodyPr/>
          <a:lstStyle>
            <a:lvl1pPr marL="0" indent="0" algn="ctr">
              <a:buFont typeface="Wingdings" pitchFamily="2" charset="2"/>
              <a:buNone/>
              <a:defRPr/>
            </a:lvl1pPr>
          </a:lstStyle>
          <a:p>
            <a:pPr lvl="0"/>
            <a:r>
              <a:rPr lang="en-US" altLang="cs-CZ" noProof="0" smtClean="0"/>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cs-CZ"/>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cs-CZ"/>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1C06431C-2C64-4F0D-9301-7D1223A93C59}" type="slidenum">
              <a:rPr lang="en-US" altLang="cs-CZ"/>
              <a:pPr>
                <a:defRPr/>
              </a:pPr>
              <a:t>‹#›</a:t>
            </a:fld>
            <a:endParaRPr lang="en-US" altLang="cs-CZ"/>
          </a:p>
        </p:txBody>
      </p:sp>
    </p:spTree>
    <p:extLst>
      <p:ext uri="{BB962C8B-B14F-4D97-AF65-F5344CB8AC3E}">
        <p14:creationId xmlns:p14="http://schemas.microsoft.com/office/powerpoint/2010/main" val="37279687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10"/>
          <p:cNvSpPr>
            <a:spLocks noGrp="1" noChangeArrowheads="1"/>
          </p:cNvSpPr>
          <p:nvPr>
            <p:ph type="sldNum" sz="quarter" idx="12"/>
          </p:nvPr>
        </p:nvSpPr>
        <p:spPr>
          <a:ln/>
        </p:spPr>
        <p:txBody>
          <a:bodyPr/>
          <a:lstStyle>
            <a:lvl1pPr>
              <a:defRPr/>
            </a:lvl1pPr>
          </a:lstStyle>
          <a:p>
            <a:pPr>
              <a:defRPr/>
            </a:pPr>
            <a:fld id="{C29A5E9C-6C55-4979-8545-9BAF90FB6934}" type="slidenum">
              <a:rPr lang="en-US" altLang="cs-CZ"/>
              <a:pPr>
                <a:defRPr/>
              </a:pPr>
              <a:t>‹#›</a:t>
            </a:fld>
            <a:endParaRPr lang="en-US" altLang="cs-CZ"/>
          </a:p>
        </p:txBody>
      </p:sp>
    </p:spTree>
    <p:extLst>
      <p:ext uri="{BB962C8B-B14F-4D97-AF65-F5344CB8AC3E}">
        <p14:creationId xmlns:p14="http://schemas.microsoft.com/office/powerpoint/2010/main" val="10423307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10"/>
          <p:cNvSpPr>
            <a:spLocks noGrp="1" noChangeArrowheads="1"/>
          </p:cNvSpPr>
          <p:nvPr>
            <p:ph type="sldNum" sz="quarter" idx="12"/>
          </p:nvPr>
        </p:nvSpPr>
        <p:spPr>
          <a:ln/>
        </p:spPr>
        <p:txBody>
          <a:bodyPr/>
          <a:lstStyle>
            <a:lvl1pPr>
              <a:defRPr/>
            </a:lvl1pPr>
          </a:lstStyle>
          <a:p>
            <a:pPr>
              <a:defRPr/>
            </a:pPr>
            <a:fld id="{B26D49AB-7F92-4E66-B06E-FEC2183C3A87}" type="slidenum">
              <a:rPr lang="en-US" altLang="cs-CZ"/>
              <a:pPr>
                <a:defRPr/>
              </a:pPr>
              <a:t>‹#›</a:t>
            </a:fld>
            <a:endParaRPr lang="en-US" altLang="cs-CZ"/>
          </a:p>
        </p:txBody>
      </p:sp>
    </p:spTree>
    <p:extLst>
      <p:ext uri="{BB962C8B-B14F-4D97-AF65-F5344CB8AC3E}">
        <p14:creationId xmlns:p14="http://schemas.microsoft.com/office/powerpoint/2010/main" val="34276523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10"/>
          <p:cNvSpPr>
            <a:spLocks noGrp="1" noChangeArrowheads="1"/>
          </p:cNvSpPr>
          <p:nvPr>
            <p:ph type="sldNum" sz="quarter" idx="12"/>
          </p:nvPr>
        </p:nvSpPr>
        <p:spPr>
          <a:ln/>
        </p:spPr>
        <p:txBody>
          <a:bodyPr/>
          <a:lstStyle>
            <a:lvl1pPr>
              <a:defRPr/>
            </a:lvl1pPr>
          </a:lstStyle>
          <a:p>
            <a:pPr>
              <a:defRPr/>
            </a:pPr>
            <a:fld id="{6C442342-FC76-4327-BD02-C164CFCEABEB}" type="slidenum">
              <a:rPr lang="en-US" altLang="cs-CZ"/>
              <a:pPr>
                <a:defRPr/>
              </a:pPr>
              <a:t>‹#›</a:t>
            </a:fld>
            <a:endParaRPr lang="en-US" altLang="cs-CZ"/>
          </a:p>
        </p:txBody>
      </p:sp>
    </p:spTree>
    <p:extLst>
      <p:ext uri="{BB962C8B-B14F-4D97-AF65-F5344CB8AC3E}">
        <p14:creationId xmlns:p14="http://schemas.microsoft.com/office/powerpoint/2010/main" val="3698370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7FE799AF-B969-4237-8940-1A93B6A2567A}" type="slidenum">
              <a:rPr lang="cs-CZ" altLang="cs-CZ"/>
              <a:pPr>
                <a:defRPr/>
              </a:pPr>
              <a:t>‹#›</a:t>
            </a:fld>
            <a:endParaRPr lang="cs-CZ" altLang="cs-CZ"/>
          </a:p>
        </p:txBody>
      </p:sp>
    </p:spTree>
    <p:extLst>
      <p:ext uri="{BB962C8B-B14F-4D97-AF65-F5344CB8AC3E}">
        <p14:creationId xmlns:p14="http://schemas.microsoft.com/office/powerpoint/2010/main" val="1891705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9" name="Rectangle 10"/>
          <p:cNvSpPr>
            <a:spLocks noGrp="1" noChangeArrowheads="1"/>
          </p:cNvSpPr>
          <p:nvPr>
            <p:ph type="sldNum" sz="quarter" idx="12"/>
          </p:nvPr>
        </p:nvSpPr>
        <p:spPr>
          <a:ln/>
        </p:spPr>
        <p:txBody>
          <a:bodyPr/>
          <a:lstStyle>
            <a:lvl1pPr>
              <a:defRPr/>
            </a:lvl1pPr>
          </a:lstStyle>
          <a:p>
            <a:pPr>
              <a:defRPr/>
            </a:pPr>
            <a:fld id="{8C446F16-554B-4FD3-9256-AF95B7AAAAD2}" type="slidenum">
              <a:rPr lang="en-US" altLang="cs-CZ"/>
              <a:pPr>
                <a:defRPr/>
              </a:pPr>
              <a:t>‹#›</a:t>
            </a:fld>
            <a:endParaRPr lang="en-US" altLang="cs-CZ"/>
          </a:p>
        </p:txBody>
      </p:sp>
    </p:spTree>
    <p:extLst>
      <p:ext uri="{BB962C8B-B14F-4D97-AF65-F5344CB8AC3E}">
        <p14:creationId xmlns:p14="http://schemas.microsoft.com/office/powerpoint/2010/main" val="38196298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5" name="Rectangle 10"/>
          <p:cNvSpPr>
            <a:spLocks noGrp="1" noChangeArrowheads="1"/>
          </p:cNvSpPr>
          <p:nvPr>
            <p:ph type="sldNum" sz="quarter" idx="12"/>
          </p:nvPr>
        </p:nvSpPr>
        <p:spPr>
          <a:ln/>
        </p:spPr>
        <p:txBody>
          <a:bodyPr/>
          <a:lstStyle>
            <a:lvl1pPr>
              <a:defRPr/>
            </a:lvl1pPr>
          </a:lstStyle>
          <a:p>
            <a:pPr>
              <a:defRPr/>
            </a:pPr>
            <a:fld id="{E9860DD0-1468-4614-9F3F-39C9BA9B7EF9}" type="slidenum">
              <a:rPr lang="en-US" altLang="cs-CZ"/>
              <a:pPr>
                <a:defRPr/>
              </a:pPr>
              <a:t>‹#›</a:t>
            </a:fld>
            <a:endParaRPr lang="en-US" altLang="cs-CZ"/>
          </a:p>
        </p:txBody>
      </p:sp>
    </p:spTree>
    <p:extLst>
      <p:ext uri="{BB962C8B-B14F-4D97-AF65-F5344CB8AC3E}">
        <p14:creationId xmlns:p14="http://schemas.microsoft.com/office/powerpoint/2010/main" val="12776149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4" name="Rectangle 10"/>
          <p:cNvSpPr>
            <a:spLocks noGrp="1" noChangeArrowheads="1"/>
          </p:cNvSpPr>
          <p:nvPr>
            <p:ph type="sldNum" sz="quarter" idx="12"/>
          </p:nvPr>
        </p:nvSpPr>
        <p:spPr>
          <a:ln/>
        </p:spPr>
        <p:txBody>
          <a:bodyPr/>
          <a:lstStyle>
            <a:lvl1pPr>
              <a:defRPr/>
            </a:lvl1pPr>
          </a:lstStyle>
          <a:p>
            <a:pPr>
              <a:defRPr/>
            </a:pPr>
            <a:fld id="{68DC3D79-E9E4-4CFA-AF93-BB1431392269}" type="slidenum">
              <a:rPr lang="en-US" altLang="cs-CZ"/>
              <a:pPr>
                <a:defRPr/>
              </a:pPr>
              <a:t>‹#›</a:t>
            </a:fld>
            <a:endParaRPr lang="en-US" altLang="cs-CZ"/>
          </a:p>
        </p:txBody>
      </p:sp>
    </p:spTree>
    <p:extLst>
      <p:ext uri="{BB962C8B-B14F-4D97-AF65-F5344CB8AC3E}">
        <p14:creationId xmlns:p14="http://schemas.microsoft.com/office/powerpoint/2010/main" val="2188505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10"/>
          <p:cNvSpPr>
            <a:spLocks noGrp="1" noChangeArrowheads="1"/>
          </p:cNvSpPr>
          <p:nvPr>
            <p:ph type="sldNum" sz="quarter" idx="12"/>
          </p:nvPr>
        </p:nvSpPr>
        <p:spPr>
          <a:ln/>
        </p:spPr>
        <p:txBody>
          <a:bodyPr/>
          <a:lstStyle>
            <a:lvl1pPr>
              <a:defRPr/>
            </a:lvl1pPr>
          </a:lstStyle>
          <a:p>
            <a:pPr>
              <a:defRPr/>
            </a:pPr>
            <a:fld id="{65388746-1DD3-4793-81C3-42C0AA7E1E6E}" type="slidenum">
              <a:rPr lang="en-US" altLang="cs-CZ"/>
              <a:pPr>
                <a:defRPr/>
              </a:pPr>
              <a:t>‹#›</a:t>
            </a:fld>
            <a:endParaRPr lang="en-US" altLang="cs-CZ"/>
          </a:p>
        </p:txBody>
      </p:sp>
    </p:spTree>
    <p:extLst>
      <p:ext uri="{BB962C8B-B14F-4D97-AF65-F5344CB8AC3E}">
        <p14:creationId xmlns:p14="http://schemas.microsoft.com/office/powerpoint/2010/main" val="23857680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10"/>
          <p:cNvSpPr>
            <a:spLocks noGrp="1" noChangeArrowheads="1"/>
          </p:cNvSpPr>
          <p:nvPr>
            <p:ph type="sldNum" sz="quarter" idx="12"/>
          </p:nvPr>
        </p:nvSpPr>
        <p:spPr>
          <a:ln/>
        </p:spPr>
        <p:txBody>
          <a:bodyPr/>
          <a:lstStyle>
            <a:lvl1pPr>
              <a:defRPr/>
            </a:lvl1pPr>
          </a:lstStyle>
          <a:p>
            <a:pPr>
              <a:defRPr/>
            </a:pPr>
            <a:fld id="{0D7BF5C3-3521-435F-8219-8FDABE7AF990}" type="slidenum">
              <a:rPr lang="en-US" altLang="cs-CZ"/>
              <a:pPr>
                <a:defRPr/>
              </a:pPr>
              <a:t>‹#›</a:t>
            </a:fld>
            <a:endParaRPr lang="en-US" altLang="cs-CZ"/>
          </a:p>
        </p:txBody>
      </p:sp>
    </p:spTree>
    <p:extLst>
      <p:ext uri="{BB962C8B-B14F-4D97-AF65-F5344CB8AC3E}">
        <p14:creationId xmlns:p14="http://schemas.microsoft.com/office/powerpoint/2010/main" val="19491562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10"/>
          <p:cNvSpPr>
            <a:spLocks noGrp="1" noChangeArrowheads="1"/>
          </p:cNvSpPr>
          <p:nvPr>
            <p:ph type="sldNum" sz="quarter" idx="12"/>
          </p:nvPr>
        </p:nvSpPr>
        <p:spPr>
          <a:ln/>
        </p:spPr>
        <p:txBody>
          <a:bodyPr/>
          <a:lstStyle>
            <a:lvl1pPr>
              <a:defRPr/>
            </a:lvl1pPr>
          </a:lstStyle>
          <a:p>
            <a:pPr>
              <a:defRPr/>
            </a:pPr>
            <a:fld id="{633BD79C-2417-4A97-A076-133614F639B2}" type="slidenum">
              <a:rPr lang="en-US" altLang="cs-CZ"/>
              <a:pPr>
                <a:defRPr/>
              </a:pPr>
              <a:t>‹#›</a:t>
            </a:fld>
            <a:endParaRPr lang="en-US" altLang="cs-CZ"/>
          </a:p>
        </p:txBody>
      </p:sp>
    </p:spTree>
    <p:extLst>
      <p:ext uri="{BB962C8B-B14F-4D97-AF65-F5344CB8AC3E}">
        <p14:creationId xmlns:p14="http://schemas.microsoft.com/office/powerpoint/2010/main" val="27065373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533400"/>
            <a:ext cx="1943100" cy="55626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533400"/>
            <a:ext cx="5676900" cy="55626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10"/>
          <p:cNvSpPr>
            <a:spLocks noGrp="1" noChangeArrowheads="1"/>
          </p:cNvSpPr>
          <p:nvPr>
            <p:ph type="sldNum" sz="quarter" idx="12"/>
          </p:nvPr>
        </p:nvSpPr>
        <p:spPr>
          <a:ln/>
        </p:spPr>
        <p:txBody>
          <a:bodyPr/>
          <a:lstStyle>
            <a:lvl1pPr>
              <a:defRPr/>
            </a:lvl1pPr>
          </a:lstStyle>
          <a:p>
            <a:pPr>
              <a:defRPr/>
            </a:pPr>
            <a:fld id="{759ED3DE-CEC6-46CE-BA3B-E802E1ADD40E}" type="slidenum">
              <a:rPr lang="en-US" altLang="cs-CZ"/>
              <a:pPr>
                <a:defRPr/>
              </a:pPr>
              <a:t>‹#›</a:t>
            </a:fld>
            <a:endParaRPr lang="en-US" altLang="cs-CZ"/>
          </a:p>
        </p:txBody>
      </p:sp>
    </p:spTree>
    <p:extLst>
      <p:ext uri="{BB962C8B-B14F-4D97-AF65-F5344CB8AC3E}">
        <p14:creationId xmlns:p14="http://schemas.microsoft.com/office/powerpoint/2010/main" val="7010002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800">
                <a:solidFill>
                  <a:srgbClr val="FFFFFF"/>
                </a:solidFill>
                <a:latin typeface="Tahoma" pitchFamily="34"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3174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cs-CZ" noProof="0" smtClean="0"/>
              <a:t>Click to edit Master subtitle style</a:t>
            </a:r>
          </a:p>
        </p:txBody>
      </p:sp>
      <p:sp>
        <p:nvSpPr>
          <p:cNvPr id="3175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cs-CZ" noProof="0" smtClean="0"/>
              <a:t>Click to edit Master title style</a:t>
            </a:r>
          </a:p>
        </p:txBody>
      </p:sp>
      <p:sp>
        <p:nvSpPr>
          <p:cNvPr id="7" name="Rectangle 6"/>
          <p:cNvSpPr>
            <a:spLocks noGrp="1" noChangeArrowheads="1"/>
          </p:cNvSpPr>
          <p:nvPr>
            <p:ph type="dt" sz="quarter" idx="10"/>
          </p:nvPr>
        </p:nvSpPr>
        <p:spPr/>
        <p:txBody>
          <a:bodyPr/>
          <a:lstStyle>
            <a:lvl1pPr>
              <a:defRPr>
                <a:latin typeface="Times New Roman" pitchFamily="18" charset="0"/>
              </a:defRPr>
            </a:lvl1pPr>
          </a:lstStyle>
          <a:p>
            <a:pPr>
              <a:defRPr/>
            </a:pPr>
            <a:endParaRPr lang="en-US" altLang="cs-CZ"/>
          </a:p>
        </p:txBody>
      </p:sp>
      <p:sp>
        <p:nvSpPr>
          <p:cNvPr id="8"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en-US" altLang="cs-CZ"/>
          </a:p>
        </p:txBody>
      </p:sp>
      <p:sp>
        <p:nvSpPr>
          <p:cNvPr id="9" name="Rectangle 8"/>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9486349-4A9B-4379-8914-7852B7994637}" type="slidenum">
              <a:rPr lang="en-US" altLang="cs-CZ"/>
              <a:pPr>
                <a:defRPr/>
              </a:pPr>
              <a:t>‹#›</a:t>
            </a:fld>
            <a:endParaRPr lang="en-US" altLang="cs-CZ"/>
          </a:p>
        </p:txBody>
      </p:sp>
    </p:spTree>
    <p:extLst>
      <p:ext uri="{BB962C8B-B14F-4D97-AF65-F5344CB8AC3E}">
        <p14:creationId xmlns:p14="http://schemas.microsoft.com/office/powerpoint/2010/main" val="41838265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Times New Roman" pitchFamily="18" charset="0"/>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a:defRPr>
                <a:latin typeface="Times New Roman" pitchFamily="18" charset="0"/>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902F0EB0-7D77-47C7-9072-C76E354325DA}" type="slidenum">
              <a:rPr lang="en-US" altLang="cs-CZ"/>
              <a:pPr>
                <a:defRPr/>
              </a:pPr>
              <a:t>‹#›</a:t>
            </a:fld>
            <a:endParaRPr lang="en-US" altLang="cs-CZ"/>
          </a:p>
        </p:txBody>
      </p:sp>
    </p:spTree>
    <p:extLst>
      <p:ext uri="{BB962C8B-B14F-4D97-AF65-F5344CB8AC3E}">
        <p14:creationId xmlns:p14="http://schemas.microsoft.com/office/powerpoint/2010/main" val="10132590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a:defRPr>
                <a:latin typeface="Times New Roman" pitchFamily="18" charset="0"/>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a:defRPr>
                <a:latin typeface="Times New Roman" pitchFamily="18" charset="0"/>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1E12CF3C-CE0A-4B2A-B2C7-F6301997D193}" type="slidenum">
              <a:rPr lang="en-US" altLang="cs-CZ"/>
              <a:pPr>
                <a:defRPr/>
              </a:pPr>
              <a:t>‹#›</a:t>
            </a:fld>
            <a:endParaRPr lang="en-US" altLang="cs-CZ"/>
          </a:p>
        </p:txBody>
      </p:sp>
    </p:spTree>
    <p:extLst>
      <p:ext uri="{BB962C8B-B14F-4D97-AF65-F5344CB8AC3E}">
        <p14:creationId xmlns:p14="http://schemas.microsoft.com/office/powerpoint/2010/main" val="1887458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theme" Target="../theme/theme12.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3.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4.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vl1pPr>
          </a:lstStyle>
          <a:p>
            <a:pPr>
              <a:defRPr/>
            </a:pPr>
            <a:fld id="{55F32F9D-F540-49B8-8247-27B5096A2E59}"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91291" r:id="rId1"/>
    <p:sldLayoutId id="2147491292" r:id="rId2"/>
    <p:sldLayoutId id="2147491293" r:id="rId3"/>
    <p:sldLayoutId id="2147491294" r:id="rId4"/>
    <p:sldLayoutId id="2147491295" r:id="rId5"/>
    <p:sldLayoutId id="2147491296" r:id="rId6"/>
    <p:sldLayoutId id="2147491297" r:id="rId7"/>
    <p:sldLayoutId id="2147491298" r:id="rId8"/>
    <p:sldLayoutId id="2147491299" r:id="rId9"/>
    <p:sldLayoutId id="2147491300" r:id="rId10"/>
    <p:sldLayoutId id="2147491301" r:id="rId11"/>
    <p:sldLayoutId id="2147491302" r:id="rId12"/>
    <p:sldLayoutId id="2147491303" r:id="rId13"/>
    <p:sldLayoutId id="214749130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a:solidFill>
                  <a:srgbClr val="000000"/>
                </a:solidFill>
                <a:latin typeface="Arial" panose="020B0604020202020204" pitchFamily="34" charset="0"/>
              </a:defRPr>
            </a:lvl1pPr>
          </a:lstStyle>
          <a:p>
            <a:pPr>
              <a:defRPr/>
            </a:pPr>
            <a:fld id="{212FA9E2-57B9-4A3B-A59B-0DB92159C35F}"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sldLayoutIdLst>
    <p:sldLayoutId id="2147491536" r:id="rId1"/>
    <p:sldLayoutId id="2147491537" r:id="rId2"/>
    <p:sldLayoutId id="2147491538" r:id="rId3"/>
    <p:sldLayoutId id="2147491539" r:id="rId4"/>
    <p:sldLayoutId id="2147491540" r:id="rId5"/>
    <p:sldLayoutId id="2147491541" r:id="rId6"/>
    <p:sldLayoutId id="2147491542" r:id="rId7"/>
    <p:sldLayoutId id="2147491543" r:id="rId8"/>
    <p:sldLayoutId id="2147491544" r:id="rId9"/>
    <p:sldLayoutId id="2147491545" r:id="rId10"/>
    <p:sldLayoutId id="214749154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pitchFamily="92" charset="0"/>
              </a:defRPr>
            </a:lvl1pPr>
          </a:lstStyle>
          <a:p>
            <a:pPr>
              <a:defRPr/>
            </a:pPr>
            <a:endParaRPr lang="en-US"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pitchFamily="92" charset="0"/>
              </a:defRPr>
            </a:lvl1pPr>
          </a:lstStyle>
          <a:p>
            <a:pPr>
              <a:defRPr/>
            </a:pPr>
            <a:endParaRPr lang="en-US"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a:solidFill>
                  <a:srgbClr val="000000"/>
                </a:solidFill>
                <a:latin typeface="Times" panose="02020603050405020304" pitchFamily="18" charset="0"/>
              </a:defRPr>
            </a:lvl1pPr>
          </a:lstStyle>
          <a:p>
            <a:pPr>
              <a:defRPr/>
            </a:pPr>
            <a:fld id="{38F97AE1-5379-4494-A074-A56BD7C339BC}"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sldLayoutIdLst>
    <p:sldLayoutId id="2147491547" r:id="rId1"/>
    <p:sldLayoutId id="2147491548" r:id="rId2"/>
    <p:sldLayoutId id="2147491549" r:id="rId3"/>
    <p:sldLayoutId id="2147491550" r:id="rId4"/>
    <p:sldLayoutId id="2147491551" r:id="rId5"/>
    <p:sldLayoutId id="2147491552" r:id="rId6"/>
    <p:sldLayoutId id="2147491553" r:id="rId7"/>
    <p:sldLayoutId id="2147491554" r:id="rId8"/>
    <p:sldLayoutId id="2147491555" r:id="rId9"/>
    <p:sldLayoutId id="2147491556" r:id="rId10"/>
    <p:sldLayoutId id="2147491557" r:id="rId11"/>
    <p:sldLayoutId id="2147491558" r:id="rId12"/>
    <p:sldLayoutId id="214749155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92" charset="0"/>
        </a:defRPr>
      </a:lvl2pPr>
      <a:lvl3pPr algn="ctr" rtl="0" eaLnBrk="0" fontAlgn="base" hangingPunct="0">
        <a:spcBef>
          <a:spcPct val="0"/>
        </a:spcBef>
        <a:spcAft>
          <a:spcPct val="0"/>
        </a:spcAft>
        <a:defRPr sz="4400">
          <a:solidFill>
            <a:schemeClr val="tx2"/>
          </a:solidFill>
          <a:latin typeface="Times" pitchFamily="92" charset="0"/>
        </a:defRPr>
      </a:lvl3pPr>
      <a:lvl4pPr algn="ctr" rtl="0" eaLnBrk="0" fontAlgn="base" hangingPunct="0">
        <a:spcBef>
          <a:spcPct val="0"/>
        </a:spcBef>
        <a:spcAft>
          <a:spcPct val="0"/>
        </a:spcAft>
        <a:defRPr sz="4400">
          <a:solidFill>
            <a:schemeClr val="tx2"/>
          </a:solidFill>
          <a:latin typeface="Times" pitchFamily="92" charset="0"/>
        </a:defRPr>
      </a:lvl4pPr>
      <a:lvl5pPr algn="ctr" rtl="0" eaLnBrk="0" fontAlgn="base" hangingPunct="0">
        <a:spcBef>
          <a:spcPct val="0"/>
        </a:spcBef>
        <a:spcAft>
          <a:spcPct val="0"/>
        </a:spcAft>
        <a:defRPr sz="4400">
          <a:solidFill>
            <a:schemeClr val="tx2"/>
          </a:solidFill>
          <a:latin typeface="Times" pitchFamily="92" charset="0"/>
        </a:defRPr>
      </a:lvl5pPr>
      <a:lvl6pPr marL="457200" algn="ctr" rtl="0" eaLnBrk="0" fontAlgn="base" hangingPunct="0">
        <a:spcBef>
          <a:spcPct val="0"/>
        </a:spcBef>
        <a:spcAft>
          <a:spcPct val="0"/>
        </a:spcAft>
        <a:defRPr sz="4400">
          <a:solidFill>
            <a:schemeClr val="tx2"/>
          </a:solidFill>
          <a:latin typeface="Times" pitchFamily="92" charset="0"/>
        </a:defRPr>
      </a:lvl6pPr>
      <a:lvl7pPr marL="914400" algn="ctr" rtl="0" eaLnBrk="0" fontAlgn="base" hangingPunct="0">
        <a:spcBef>
          <a:spcPct val="0"/>
        </a:spcBef>
        <a:spcAft>
          <a:spcPct val="0"/>
        </a:spcAft>
        <a:defRPr sz="4400">
          <a:solidFill>
            <a:schemeClr val="tx2"/>
          </a:solidFill>
          <a:latin typeface="Times" pitchFamily="92" charset="0"/>
        </a:defRPr>
      </a:lvl7pPr>
      <a:lvl8pPr marL="1371600" algn="ctr" rtl="0" eaLnBrk="0" fontAlgn="base" hangingPunct="0">
        <a:spcBef>
          <a:spcPct val="0"/>
        </a:spcBef>
        <a:spcAft>
          <a:spcPct val="0"/>
        </a:spcAft>
        <a:defRPr sz="4400">
          <a:solidFill>
            <a:schemeClr val="tx2"/>
          </a:solidFill>
          <a:latin typeface="Times" pitchFamily="92" charset="0"/>
        </a:defRPr>
      </a:lvl8pPr>
      <a:lvl9pPr marL="1828800" algn="ctr" rtl="0" eaLnBrk="0" fontAlgn="base" hangingPunct="0">
        <a:spcBef>
          <a:spcPct val="0"/>
        </a:spcBef>
        <a:spcAft>
          <a:spcPct val="0"/>
        </a:spcAft>
        <a:defRPr sz="4400">
          <a:solidFill>
            <a:schemeClr val="tx2"/>
          </a:solidFill>
          <a:latin typeface="Times" pitchFamily="9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a:solidFill>
                  <a:srgbClr val="000000"/>
                </a:solidFill>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solidFill>
                  <a:srgbClr val="000000"/>
                </a:solidFill>
              </a:defRPr>
            </a:lvl1pPr>
          </a:lstStyle>
          <a:p>
            <a:pPr>
              <a:defRPr/>
            </a:pPr>
            <a:fld id="{F45F2A84-846C-4174-A9A6-E40CF1BFF4F6}"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91465" r:id="rId1"/>
    <p:sldLayoutId id="2147491466" r:id="rId2"/>
    <p:sldLayoutId id="2147491467" r:id="rId3"/>
    <p:sldLayoutId id="2147491468" r:id="rId4"/>
    <p:sldLayoutId id="2147491469" r:id="rId5"/>
    <p:sldLayoutId id="2147491470" r:id="rId6"/>
    <p:sldLayoutId id="2147491471" r:id="rId7"/>
    <p:sldLayoutId id="2147491472" r:id="rId8"/>
    <p:sldLayoutId id="2147491473" r:id="rId9"/>
    <p:sldLayoutId id="2147491474" r:id="rId10"/>
    <p:sldLayoutId id="2147491475" r:id="rId11"/>
    <p:sldLayoutId id="2147491476" r:id="rId12"/>
    <p:sldLayoutId id="2147491477" r:id="rId13"/>
    <p:sldLayoutId id="214749147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22531"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FCD3A1AD-19EC-498D-B4A0-7B5C9C8F08B6}" type="datetimeFigureOut">
              <a:rPr lang="cs-CZ"/>
              <a:pPr>
                <a:defRPr/>
              </a:pPr>
              <a:t>15.12.2020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E9E3A9EE-B667-48FE-A6DA-B6FCDAFEBBA1}"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91561" r:id="rId1"/>
    <p:sldLayoutId id="2147491562" r:id="rId2"/>
    <p:sldLayoutId id="2147491563" r:id="rId3"/>
    <p:sldLayoutId id="2147491564" r:id="rId4"/>
    <p:sldLayoutId id="2147491565" r:id="rId5"/>
    <p:sldLayoutId id="2147491566" r:id="rId6"/>
    <p:sldLayoutId id="2147491567" r:id="rId7"/>
    <p:sldLayoutId id="2147491568" r:id="rId8"/>
    <p:sldLayoutId id="2147491569" r:id="rId9"/>
    <p:sldLayoutId id="2147491570" r:id="rId10"/>
    <p:sldLayoutId id="21474915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solidFill>
                  <a:srgbClr val="000000"/>
                </a:solidFill>
                <a:latin typeface="Arial" panose="020B0604020202020204" pitchFamily="34" charset="0"/>
              </a:defRPr>
            </a:lvl1pPr>
          </a:lstStyle>
          <a:p>
            <a:pPr>
              <a:defRPr/>
            </a:pPr>
            <a:fld id="{55604631-D93E-41D2-9800-86FB584255E9}"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sldLayoutIdLst>
    <p:sldLayoutId id="2147491305" r:id="rId1"/>
    <p:sldLayoutId id="2147491306" r:id="rId2"/>
    <p:sldLayoutId id="2147491307" r:id="rId3"/>
    <p:sldLayoutId id="2147491308" r:id="rId4"/>
    <p:sldLayoutId id="2147491309" r:id="rId5"/>
    <p:sldLayoutId id="2147491310" r:id="rId6"/>
    <p:sldLayoutId id="2147491311" r:id="rId7"/>
    <p:sldLayoutId id="2147491312" r:id="rId8"/>
    <p:sldLayoutId id="2147491313" r:id="rId9"/>
    <p:sldLayoutId id="2147491314" r:id="rId10"/>
    <p:sldLayoutId id="21474913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81000" y="762000"/>
            <a:ext cx="8382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316" r:id="rId1"/>
    <p:sldLayoutId id="2147491317" r:id="rId2"/>
    <p:sldLayoutId id="2147491318" r:id="rId3"/>
    <p:sldLayoutId id="2147491319" r:id="rId4"/>
    <p:sldLayoutId id="2147491320" r:id="rId5"/>
    <p:sldLayoutId id="2147491321" r:id="rId6"/>
    <p:sldLayoutId id="2147491322" r:id="rId7"/>
    <p:sldLayoutId id="2147491323" r:id="rId8"/>
    <p:sldLayoutId id="2147491324" r:id="rId9"/>
    <p:sldLayoutId id="2147491325" r:id="rId10"/>
    <p:sldLayoutId id="2147491326" r:id="rId11"/>
  </p:sldLayoutIdLst>
  <p:txStyles>
    <p:titleStyle>
      <a:lvl1pPr algn="ctr" rtl="0" eaLnBrk="0" fontAlgn="base" hangingPunct="0">
        <a:spcBef>
          <a:spcPct val="0"/>
        </a:spcBef>
        <a:spcAft>
          <a:spcPct val="0"/>
        </a:spcAft>
        <a:defRPr sz="2400">
          <a:solidFill>
            <a:schemeClr val="tx2"/>
          </a:solidFill>
          <a:latin typeface="+mj-lt"/>
          <a:ea typeface="MS PGothic" pitchFamily="34" charset="-128"/>
          <a:cs typeface="+mj-cs"/>
        </a:defRPr>
      </a:lvl1pPr>
      <a:lvl2pPr algn="ctr" rtl="0" eaLnBrk="0" fontAlgn="base" hangingPunct="0">
        <a:spcBef>
          <a:spcPct val="0"/>
        </a:spcBef>
        <a:spcAft>
          <a:spcPct val="0"/>
        </a:spcAft>
        <a:defRPr sz="2400">
          <a:solidFill>
            <a:schemeClr val="tx2"/>
          </a:solidFill>
          <a:latin typeface="Times" charset="0"/>
          <a:ea typeface="MS PGothic" pitchFamily="34" charset="-128"/>
        </a:defRPr>
      </a:lvl2pPr>
      <a:lvl3pPr algn="ctr" rtl="0" eaLnBrk="0" fontAlgn="base" hangingPunct="0">
        <a:spcBef>
          <a:spcPct val="0"/>
        </a:spcBef>
        <a:spcAft>
          <a:spcPct val="0"/>
        </a:spcAft>
        <a:defRPr sz="2400">
          <a:solidFill>
            <a:schemeClr val="tx2"/>
          </a:solidFill>
          <a:latin typeface="Times" charset="0"/>
          <a:ea typeface="MS PGothic" pitchFamily="34" charset="-128"/>
        </a:defRPr>
      </a:lvl3pPr>
      <a:lvl4pPr algn="ctr" rtl="0" eaLnBrk="0" fontAlgn="base" hangingPunct="0">
        <a:spcBef>
          <a:spcPct val="0"/>
        </a:spcBef>
        <a:spcAft>
          <a:spcPct val="0"/>
        </a:spcAft>
        <a:defRPr sz="2400">
          <a:solidFill>
            <a:schemeClr val="tx2"/>
          </a:solidFill>
          <a:latin typeface="Times" charset="0"/>
          <a:ea typeface="MS PGothic" pitchFamily="34" charset="-128"/>
        </a:defRPr>
      </a:lvl4pPr>
      <a:lvl5pPr algn="ctr" rtl="0" eaLnBrk="0" fontAlgn="base" hangingPunct="0">
        <a:spcBef>
          <a:spcPct val="0"/>
        </a:spcBef>
        <a:spcAft>
          <a:spcPct val="0"/>
        </a:spcAft>
        <a:defRPr sz="2400">
          <a:solidFill>
            <a:schemeClr val="tx2"/>
          </a:solidFill>
          <a:latin typeface="Times" charset="0"/>
          <a:ea typeface="MS PGothic" pitchFamily="34" charset="-128"/>
        </a:defRPr>
      </a:lvl5pPr>
      <a:lvl6pPr marL="457200" algn="ctr" rtl="0" eaLnBrk="0" fontAlgn="base" hangingPunct="0">
        <a:spcBef>
          <a:spcPct val="0"/>
        </a:spcBef>
        <a:spcAft>
          <a:spcPct val="0"/>
        </a:spcAft>
        <a:defRPr sz="2400">
          <a:solidFill>
            <a:schemeClr val="tx2"/>
          </a:solidFill>
          <a:latin typeface="Times" charset="0"/>
          <a:ea typeface="ＭＳ Ｐゴシック" charset="0"/>
        </a:defRPr>
      </a:lvl6pPr>
      <a:lvl7pPr marL="914400" algn="ctr" rtl="0" eaLnBrk="0" fontAlgn="base" hangingPunct="0">
        <a:spcBef>
          <a:spcPct val="0"/>
        </a:spcBef>
        <a:spcAft>
          <a:spcPct val="0"/>
        </a:spcAft>
        <a:defRPr sz="2400">
          <a:solidFill>
            <a:schemeClr val="tx2"/>
          </a:solidFill>
          <a:latin typeface="Times" charset="0"/>
          <a:ea typeface="ＭＳ Ｐゴシック" charset="0"/>
        </a:defRPr>
      </a:lvl7pPr>
      <a:lvl8pPr marL="1371600" algn="ctr" rtl="0" eaLnBrk="0" fontAlgn="base" hangingPunct="0">
        <a:spcBef>
          <a:spcPct val="0"/>
        </a:spcBef>
        <a:spcAft>
          <a:spcPct val="0"/>
        </a:spcAft>
        <a:defRPr sz="2400">
          <a:solidFill>
            <a:schemeClr val="tx2"/>
          </a:solidFill>
          <a:latin typeface="Times" charset="0"/>
          <a:ea typeface="ＭＳ Ｐゴシック" charset="0"/>
        </a:defRPr>
      </a:lvl8pPr>
      <a:lvl9pPr marL="1828800" algn="ctr" rtl="0" eaLnBrk="0" fontAlgn="base" hangingPunct="0">
        <a:spcBef>
          <a:spcPct val="0"/>
        </a:spcBef>
        <a:spcAft>
          <a:spcPct val="0"/>
        </a:spcAft>
        <a:defRPr sz="2400">
          <a:solidFill>
            <a:schemeClr val="tx2"/>
          </a:solidFill>
          <a:latin typeface="Times" charset="0"/>
          <a:ea typeface="ＭＳ Ｐゴシック" charset="0"/>
        </a:defRPr>
      </a:lvl9pPr>
    </p:titleStyle>
    <p:bodyStyle>
      <a:lvl1pPr marL="342900" indent="-342900" algn="l" rtl="0" eaLnBrk="0" fontAlgn="base" hangingPunct="0">
        <a:lnSpc>
          <a:spcPct val="85000"/>
        </a:lnSpc>
        <a:spcBef>
          <a:spcPct val="30000"/>
        </a:spcBef>
        <a:spcAft>
          <a:spcPct val="0"/>
        </a:spcAft>
        <a:buChar char="•"/>
        <a:defRPr sz="2400">
          <a:solidFill>
            <a:schemeClr val="tx1"/>
          </a:solidFill>
          <a:latin typeface="+mn-lt"/>
          <a:ea typeface="MS PGothic" pitchFamily="34" charset="-128"/>
          <a:cs typeface="+mn-cs"/>
        </a:defRPr>
      </a:lvl1pPr>
      <a:lvl2pPr marL="742950" indent="-285750" algn="l" rtl="0" eaLnBrk="0" fontAlgn="base" hangingPunct="0">
        <a:lnSpc>
          <a:spcPct val="85000"/>
        </a:lnSpc>
        <a:spcBef>
          <a:spcPct val="30000"/>
        </a:spcBef>
        <a:spcAft>
          <a:spcPct val="0"/>
        </a:spcAft>
        <a:buChar char="–"/>
        <a:defRPr sz="2400">
          <a:solidFill>
            <a:schemeClr val="tx1"/>
          </a:solidFill>
          <a:latin typeface="+mn-lt"/>
          <a:ea typeface="MS PGothic" pitchFamily="34" charset="-128"/>
        </a:defRPr>
      </a:lvl2pPr>
      <a:lvl3pPr marL="1143000" indent="-228600" algn="l" rtl="0" eaLnBrk="0" fontAlgn="base" hangingPunct="0">
        <a:lnSpc>
          <a:spcPct val="85000"/>
        </a:lnSpc>
        <a:spcBef>
          <a:spcPct val="30000"/>
        </a:spcBef>
        <a:spcAft>
          <a:spcPct val="0"/>
        </a:spcAft>
        <a:buChar char="•"/>
        <a:defRPr sz="2400">
          <a:solidFill>
            <a:schemeClr val="tx1"/>
          </a:solidFill>
          <a:latin typeface="+mn-lt"/>
          <a:ea typeface="MS PGothic" pitchFamily="34" charset="-128"/>
        </a:defRPr>
      </a:lvl3pPr>
      <a:lvl4pPr marL="1600200" indent="-228600" algn="l" rtl="0" eaLnBrk="0" fontAlgn="base" hangingPunct="0">
        <a:lnSpc>
          <a:spcPct val="85000"/>
        </a:lnSpc>
        <a:spcBef>
          <a:spcPct val="30000"/>
        </a:spcBef>
        <a:spcAft>
          <a:spcPct val="0"/>
        </a:spcAft>
        <a:buChar char="–"/>
        <a:defRPr sz="2000">
          <a:solidFill>
            <a:schemeClr val="tx1"/>
          </a:solidFill>
          <a:latin typeface="+mn-lt"/>
          <a:ea typeface="MS PGothic" pitchFamily="34" charset="-128"/>
        </a:defRPr>
      </a:lvl4pPr>
      <a:lvl5pPr marL="2057400" indent="-228600" algn="l" rtl="0" eaLnBrk="0" fontAlgn="base" hangingPunct="0">
        <a:lnSpc>
          <a:spcPct val="85000"/>
        </a:lnSpc>
        <a:spcBef>
          <a:spcPct val="30000"/>
        </a:spcBef>
        <a:spcAft>
          <a:spcPct val="0"/>
        </a:spcAft>
        <a:buChar char="»"/>
        <a:defRPr sz="2000">
          <a:solidFill>
            <a:schemeClr val="tx1"/>
          </a:solidFill>
          <a:latin typeface="+mn-lt"/>
          <a:ea typeface="MS PGothic" pitchFamily="34" charset="-128"/>
        </a:defRPr>
      </a:lvl5pPr>
      <a:lvl6pPr marL="2514600" indent="-228600" algn="l" rtl="0" eaLnBrk="0" fontAlgn="base" hangingPunct="0">
        <a:lnSpc>
          <a:spcPct val="85000"/>
        </a:lnSpc>
        <a:spcBef>
          <a:spcPct val="30000"/>
        </a:spcBef>
        <a:spcAft>
          <a:spcPct val="0"/>
        </a:spcAft>
        <a:buChar char="»"/>
        <a:defRPr sz="2000">
          <a:solidFill>
            <a:schemeClr val="tx1"/>
          </a:solidFill>
          <a:latin typeface="+mn-lt"/>
          <a:ea typeface="+mn-ea"/>
        </a:defRPr>
      </a:lvl6pPr>
      <a:lvl7pPr marL="2971800" indent="-228600" algn="l" rtl="0" eaLnBrk="0" fontAlgn="base" hangingPunct="0">
        <a:lnSpc>
          <a:spcPct val="85000"/>
        </a:lnSpc>
        <a:spcBef>
          <a:spcPct val="30000"/>
        </a:spcBef>
        <a:spcAft>
          <a:spcPct val="0"/>
        </a:spcAft>
        <a:buChar char="»"/>
        <a:defRPr sz="2000">
          <a:solidFill>
            <a:schemeClr val="tx1"/>
          </a:solidFill>
          <a:latin typeface="+mn-lt"/>
          <a:ea typeface="+mn-ea"/>
        </a:defRPr>
      </a:lvl7pPr>
      <a:lvl8pPr marL="3429000" indent="-228600" algn="l" rtl="0" eaLnBrk="0" fontAlgn="base" hangingPunct="0">
        <a:lnSpc>
          <a:spcPct val="85000"/>
        </a:lnSpc>
        <a:spcBef>
          <a:spcPct val="30000"/>
        </a:spcBef>
        <a:spcAft>
          <a:spcPct val="0"/>
        </a:spcAft>
        <a:buChar char="»"/>
        <a:defRPr sz="2000">
          <a:solidFill>
            <a:schemeClr val="tx1"/>
          </a:solidFill>
          <a:latin typeface="+mn-lt"/>
          <a:ea typeface="+mn-ea"/>
        </a:defRPr>
      </a:lvl8pPr>
      <a:lvl9pPr marL="3886200" indent="-228600" algn="l" rtl="0" eaLnBrk="0" fontAlgn="base" hangingPunct="0">
        <a:lnSpc>
          <a:spcPct val="85000"/>
        </a:lnSpc>
        <a:spcBef>
          <a:spcPct val="3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cs-CZ" altLang="cs-CZ" smtClean="0">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cs-CZ" altLang="cs-CZ" smtClean="0">
                <a:solidFill>
                  <a:srgbClr val="EAE8E2"/>
                </a:solidFill>
              </a:endParaRPr>
            </a:p>
          </p:txBody>
        </p:sp>
        <p:pic>
          <p:nvPicPr>
            <p:cNvPr id="4106" name="Picture 5" descr="D:\FRONTPAGE THEMES\CONSTRUC\URBBANND.PNG"/>
            <p:cNvPicPr>
              <a:picLocks noChangeAspect="1" noChangeArrowheads="1"/>
            </p:cNvPicPr>
            <p:nvPr/>
          </p:nvPicPr>
          <p:blipFill>
            <a:blip r:embed="rId13">
              <a:extLst>
                <a:ext uri="{28A0092B-C50C-407E-A947-70E740481C1C}">
                  <a14:useLocalDpi xmlns:a14="http://schemas.microsoft.com/office/drawing/2010/main" val="0"/>
                </a:ext>
              </a:extLst>
            </a:blip>
            <a:srcRect t="66667"/>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Rectangle 6"/>
          <p:cNvSpPr>
            <a:spLocks noGrp="1" noChangeArrowheads="1"/>
          </p:cNvSpPr>
          <p:nvPr>
            <p:ph type="title"/>
          </p:nvPr>
        </p:nvSpPr>
        <p:spPr bwMode="auto">
          <a:xfrm>
            <a:off x="685800" y="533400"/>
            <a:ext cx="7772400" cy="11430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cs-CZ" smtClean="0"/>
              <a:t>Click to edit Master title style</a:t>
            </a:r>
          </a:p>
        </p:txBody>
      </p:sp>
      <p:sp>
        <p:nvSpPr>
          <p:cNvPr id="4100" name="Rectangle 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27656" name="Rectangle 8"/>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EAE8E2"/>
                </a:solidFill>
                <a:latin typeface="+mn-lt"/>
              </a:defRPr>
            </a:lvl1pPr>
          </a:lstStyle>
          <a:p>
            <a:pPr>
              <a:defRPr/>
            </a:pPr>
            <a:endParaRPr lang="en-US" altLang="cs-CZ"/>
          </a:p>
        </p:txBody>
      </p:sp>
      <p:sp>
        <p:nvSpPr>
          <p:cNvPr id="27657" name="Rectangle 9"/>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EAE8E2"/>
                </a:solidFill>
                <a:latin typeface="+mn-lt"/>
              </a:defRPr>
            </a:lvl1pPr>
          </a:lstStyle>
          <a:p>
            <a:pPr>
              <a:defRPr/>
            </a:pPr>
            <a:endParaRPr lang="en-US" altLang="cs-CZ"/>
          </a:p>
        </p:txBody>
      </p:sp>
      <p:sp>
        <p:nvSpPr>
          <p:cNvPr id="27658" name="Rectangle 10"/>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solidFill>
                  <a:srgbClr val="EAE8E2"/>
                </a:solidFill>
                <a:latin typeface="Arial Narrow" panose="020B0606020202030204" pitchFamily="34" charset="0"/>
              </a:defRPr>
            </a:lvl1pPr>
          </a:lstStyle>
          <a:p>
            <a:pPr>
              <a:defRPr/>
            </a:pPr>
            <a:fld id="{8F0C29D2-8D13-459E-A998-731AA86D9880}" type="slidenum">
              <a:rPr lang="en-US" altLang="cs-CZ"/>
              <a:pPr>
                <a:defRPr/>
              </a:pPr>
              <a:t>‹#›</a:t>
            </a:fld>
            <a:endParaRPr lang="en-US" altLang="cs-CZ"/>
          </a:p>
        </p:txBody>
      </p:sp>
    </p:spTree>
  </p:cSld>
  <p:clrMap bg1="dk2" tx1="lt1" bg2="dk1" tx2="lt2" accent1="accent1" accent2="accent2" accent3="accent3" accent4="accent4" accent5="accent5" accent6="accent6" hlink="hlink" folHlink="folHlink"/>
  <p:sldLayoutIdLst>
    <p:sldLayoutId id="2147491493" r:id="rId1"/>
    <p:sldLayoutId id="2147491327" r:id="rId2"/>
    <p:sldLayoutId id="2147491328" r:id="rId3"/>
    <p:sldLayoutId id="2147491329" r:id="rId4"/>
    <p:sldLayoutId id="2147491330" r:id="rId5"/>
    <p:sldLayoutId id="2147491331" r:id="rId6"/>
    <p:sldLayoutId id="2147491332" r:id="rId7"/>
    <p:sldLayoutId id="2147491333" r:id="rId8"/>
    <p:sldLayoutId id="2147491334" r:id="rId9"/>
    <p:sldLayoutId id="2147491335" r:id="rId10"/>
    <p:sldLayoutId id="214749133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Impact" pitchFamily="34" charset="0"/>
        </a:defRPr>
      </a:lvl2pPr>
      <a:lvl3pPr algn="l" rtl="0" eaLnBrk="0" fontAlgn="base" hangingPunct="0">
        <a:spcBef>
          <a:spcPct val="0"/>
        </a:spcBef>
        <a:spcAft>
          <a:spcPct val="0"/>
        </a:spcAft>
        <a:defRPr sz="4400">
          <a:solidFill>
            <a:schemeClr val="tx2"/>
          </a:solidFill>
          <a:latin typeface="Impact" pitchFamily="34" charset="0"/>
        </a:defRPr>
      </a:lvl3pPr>
      <a:lvl4pPr algn="l" rtl="0" eaLnBrk="0" fontAlgn="base" hangingPunct="0">
        <a:spcBef>
          <a:spcPct val="0"/>
        </a:spcBef>
        <a:spcAft>
          <a:spcPct val="0"/>
        </a:spcAft>
        <a:defRPr sz="4400">
          <a:solidFill>
            <a:schemeClr val="tx2"/>
          </a:solidFill>
          <a:latin typeface="Impact" pitchFamily="34" charset="0"/>
        </a:defRPr>
      </a:lvl4pPr>
      <a:lvl5pPr algn="l" rtl="0" eaLnBrk="0" fontAlgn="base" hangingPunct="0">
        <a:spcBef>
          <a:spcPct val="0"/>
        </a:spcBef>
        <a:spcAft>
          <a:spcPct val="0"/>
        </a:spcAft>
        <a:defRPr sz="4400">
          <a:solidFill>
            <a:schemeClr val="tx2"/>
          </a:solidFill>
          <a:latin typeface="Impact" pitchFamily="34" charset="0"/>
        </a:defRPr>
      </a:lvl5pPr>
      <a:lvl6pPr marL="457200" algn="l" rtl="0" fontAlgn="base">
        <a:spcBef>
          <a:spcPct val="0"/>
        </a:spcBef>
        <a:spcAft>
          <a:spcPct val="0"/>
        </a:spcAft>
        <a:defRPr sz="4400">
          <a:solidFill>
            <a:schemeClr val="tx2"/>
          </a:solidFill>
          <a:latin typeface="Impact" pitchFamily="34" charset="0"/>
        </a:defRPr>
      </a:lvl6pPr>
      <a:lvl7pPr marL="914400" algn="l" rtl="0" fontAlgn="base">
        <a:spcBef>
          <a:spcPct val="0"/>
        </a:spcBef>
        <a:spcAft>
          <a:spcPct val="0"/>
        </a:spcAft>
        <a:defRPr sz="4400">
          <a:solidFill>
            <a:schemeClr val="tx2"/>
          </a:solidFill>
          <a:latin typeface="Impact" pitchFamily="34" charset="0"/>
        </a:defRPr>
      </a:lvl7pPr>
      <a:lvl8pPr marL="1371600" algn="l" rtl="0" fontAlgn="base">
        <a:spcBef>
          <a:spcPct val="0"/>
        </a:spcBef>
        <a:spcAft>
          <a:spcPct val="0"/>
        </a:spcAft>
        <a:defRPr sz="4400">
          <a:solidFill>
            <a:schemeClr val="tx2"/>
          </a:solidFill>
          <a:latin typeface="Impact" pitchFamily="34" charset="0"/>
        </a:defRPr>
      </a:lvl8pPr>
      <a:lvl9pPr marL="1828800" algn="l" rtl="0" fontAlgn="base">
        <a:spcBef>
          <a:spcPct val="0"/>
        </a:spcBef>
        <a:spcAft>
          <a:spcPct val="0"/>
        </a:spcAft>
        <a:defRPr sz="4400">
          <a:solidFill>
            <a:schemeClr val="tx2"/>
          </a:solidFill>
          <a:latin typeface="Impact"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w"/>
        <a:defRPr sz="2000">
          <a:solidFill>
            <a:schemeClr val="tx1"/>
          </a:solidFill>
          <a:latin typeface="+mn-lt"/>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defRPr>
      </a:lvl5pPr>
      <a:lvl6pPr marL="2514600" indent="-228600" algn="l" rtl="0" fontAlgn="base">
        <a:spcBef>
          <a:spcPct val="20000"/>
        </a:spcBef>
        <a:spcAft>
          <a:spcPct val="0"/>
        </a:spcAft>
        <a:buSzPct val="115000"/>
        <a:buBlip>
          <a:blip r:embed="rId14"/>
        </a:buBlip>
        <a:defRPr sz="2000">
          <a:solidFill>
            <a:schemeClr val="tx1"/>
          </a:solidFill>
          <a:latin typeface="+mn-lt"/>
        </a:defRPr>
      </a:lvl6pPr>
      <a:lvl7pPr marL="2971800" indent="-228600" algn="l" rtl="0" fontAlgn="base">
        <a:spcBef>
          <a:spcPct val="20000"/>
        </a:spcBef>
        <a:spcAft>
          <a:spcPct val="0"/>
        </a:spcAft>
        <a:buSzPct val="115000"/>
        <a:buBlip>
          <a:blip r:embed="rId14"/>
        </a:buBlip>
        <a:defRPr sz="2000">
          <a:solidFill>
            <a:schemeClr val="tx1"/>
          </a:solidFill>
          <a:latin typeface="+mn-lt"/>
        </a:defRPr>
      </a:lvl7pPr>
      <a:lvl8pPr marL="3429000" indent="-228600" algn="l" rtl="0" fontAlgn="base">
        <a:spcBef>
          <a:spcPct val="20000"/>
        </a:spcBef>
        <a:spcAft>
          <a:spcPct val="0"/>
        </a:spcAft>
        <a:buSzPct val="115000"/>
        <a:buBlip>
          <a:blip r:embed="rId14"/>
        </a:buBlip>
        <a:defRPr sz="2000">
          <a:solidFill>
            <a:schemeClr val="tx1"/>
          </a:solidFill>
          <a:latin typeface="+mn-lt"/>
        </a:defRPr>
      </a:lvl8pPr>
      <a:lvl9pPr marL="3886200" indent="-228600" algn="l" rtl="0" fontAlgn="base">
        <a:spcBef>
          <a:spcPct val="20000"/>
        </a:spcBef>
        <a:spcAft>
          <a:spcPct val="0"/>
        </a:spcAft>
        <a:buSzPct val="115000"/>
        <a:buBlip>
          <a:blip r:embed="rId14"/>
        </a:buBlip>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856413"/>
            <a:chOff x="0" y="0"/>
            <a:chExt cx="5760" cy="4319"/>
          </a:xfrm>
        </p:grpSpPr>
        <p:sp>
          <p:nvSpPr>
            <p:cNvPr id="2048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48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48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5131"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487"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sz="1600">
                <a:solidFill>
                  <a:srgbClr val="FFFFFF"/>
                </a:solidFill>
                <a:latin typeface="Arial" charset="0"/>
              </a:endParaRPr>
            </a:p>
          </p:txBody>
        </p:sp>
        <p:sp>
          <p:nvSpPr>
            <p:cNvPr id="5133"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134"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49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5136"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49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5138"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49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5140"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49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49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49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51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50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51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50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503"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cs-CZ" sz="1600">
                <a:solidFill>
                  <a:srgbClr val="FFFFFF"/>
                </a:solidFill>
                <a:latin typeface="Arial" charset="0"/>
              </a:endParaRPr>
            </a:p>
          </p:txBody>
        </p:sp>
        <p:sp>
          <p:nvSpPr>
            <p:cNvPr id="2050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51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50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50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5153"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50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51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051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51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51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51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51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51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51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51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grpSp>
          <p:nvGrpSpPr>
            <p:cNvPr id="5164" name="Group 39"/>
            <p:cNvGrpSpPr>
              <a:grpSpLocks/>
            </p:cNvGrpSpPr>
            <p:nvPr userDrawn="1"/>
          </p:nvGrpSpPr>
          <p:grpSpPr bwMode="auto">
            <a:xfrm>
              <a:off x="0" y="1632"/>
              <a:ext cx="5758" cy="1858"/>
              <a:chOff x="0" y="1632"/>
              <a:chExt cx="5758" cy="1858"/>
            </a:xfrm>
          </p:grpSpPr>
          <p:sp>
            <p:nvSpPr>
              <p:cNvPr id="2052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sp>
            <p:nvSpPr>
              <p:cNvPr id="2052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cs-CZ" sz="1600">
                  <a:solidFill>
                    <a:srgbClr val="FFFFFF"/>
                  </a:solidFill>
                  <a:latin typeface="Arial" charset="0"/>
                </a:endParaRPr>
              </a:p>
            </p:txBody>
          </p:sp>
        </p:grpSp>
      </p:grpSp>
      <p:sp>
        <p:nvSpPr>
          <p:cNvPr id="20522"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20523"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20524"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ltLang="cs-CZ"/>
          </a:p>
        </p:txBody>
      </p:sp>
      <p:sp>
        <p:nvSpPr>
          <p:cNvPr id="20525"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ltLang="cs-CZ"/>
          </a:p>
        </p:txBody>
      </p:sp>
      <p:sp>
        <p:nvSpPr>
          <p:cNvPr id="20526"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panose="020B0604020202020204" pitchFamily="34" charset="0"/>
              </a:defRPr>
            </a:lvl1pPr>
          </a:lstStyle>
          <a:p>
            <a:pPr>
              <a:defRPr/>
            </a:pPr>
            <a:fld id="{A2F7C260-1628-4ED3-B694-4E8FCFBB1C65}" type="slidenum">
              <a:rPr lang="en-US" altLang="cs-CZ"/>
              <a:pPr>
                <a:defRPr/>
              </a:pPr>
              <a:t>‹#›</a:t>
            </a:fld>
            <a:endParaRPr lang="en-US" altLang="cs-CZ"/>
          </a:p>
        </p:txBody>
      </p:sp>
    </p:spTree>
  </p:cSld>
  <p:clrMap bg1="dk2" tx1="lt1" bg2="dk1" tx2="lt2" accent1="accent1" accent2="accent2" accent3="accent3" accent4="accent4" accent5="accent5" accent6="accent6" hlink="hlink" folHlink="folHlink"/>
  <p:sldLayoutIdLst>
    <p:sldLayoutId id="2147491494" r:id="rId1"/>
    <p:sldLayoutId id="2147491337" r:id="rId2"/>
    <p:sldLayoutId id="2147491338" r:id="rId3"/>
    <p:sldLayoutId id="2147491339" r:id="rId4"/>
    <p:sldLayoutId id="2147491340" r:id="rId5"/>
    <p:sldLayoutId id="2147491341" r:id="rId6"/>
    <p:sldLayoutId id="2147491342" r:id="rId7"/>
    <p:sldLayoutId id="2147491343" r:id="rId8"/>
    <p:sldLayoutId id="2147491344" r:id="rId9"/>
    <p:sldLayoutId id="2147491345" r:id="rId10"/>
    <p:sldLayoutId id="2147491346" r:id="rId11"/>
    <p:sldLayoutId id="214749134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858000"/>
            <a:chOff x="0" y="0"/>
            <a:chExt cx="5760" cy="4320"/>
          </a:xfrm>
        </p:grpSpPr>
        <p:sp>
          <p:nvSpPr>
            <p:cNvPr id="6169" name="Freeform 3"/>
            <p:cNvSpPr>
              <a:spLocks/>
            </p:cNvSpPr>
            <p:nvPr/>
          </p:nvSpPr>
          <p:spPr bwMode="hidden">
            <a:xfrm>
              <a:off x="0" y="3072"/>
              <a:ext cx="5760" cy="1248"/>
            </a:xfrm>
            <a:custGeom>
              <a:avLst/>
              <a:gdLst>
                <a:gd name="T0" fmla="*/ 2790 w 6027"/>
                <a:gd name="T1" fmla="*/ 1 h 2296"/>
                <a:gd name="T2" fmla="*/ 0 w 6027"/>
                <a:gd name="T3" fmla="*/ 1 h 2296"/>
                <a:gd name="T4" fmla="*/ 0 w 6027"/>
                <a:gd name="T5" fmla="*/ 0 h 2296"/>
                <a:gd name="T6" fmla="*/ 2790 w 6027"/>
                <a:gd name="T7" fmla="*/ 0 h 2296"/>
                <a:gd name="T8" fmla="*/ 2790 w 6027"/>
                <a:gd name="T9" fmla="*/ 1 h 2296"/>
                <a:gd name="T10" fmla="*/ 2790 w 6027"/>
                <a:gd name="T11" fmla="*/ 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458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sz="1600">
                <a:solidFill>
                  <a:srgbClr val="FFFFFF"/>
                </a:solidFill>
                <a:latin typeface="Arial" charset="0"/>
              </a:endParaRPr>
            </a:p>
          </p:txBody>
        </p:sp>
      </p:grpSp>
      <p:sp>
        <p:nvSpPr>
          <p:cNvPr id="6147" name="Freeform 5"/>
          <p:cNvSpPr>
            <a:spLocks/>
          </p:cNvSpPr>
          <p:nvPr/>
        </p:nvSpPr>
        <p:spPr bwMode="hidden">
          <a:xfrm>
            <a:off x="6248400" y="6262688"/>
            <a:ext cx="2895600" cy="609600"/>
          </a:xfrm>
          <a:custGeom>
            <a:avLst/>
            <a:gdLst>
              <a:gd name="T0" fmla="*/ 2147483646 w 5748"/>
              <a:gd name="T1" fmla="*/ 2147483646 h 246"/>
              <a:gd name="T2" fmla="*/ 0 w 5748"/>
              <a:gd name="T3" fmla="*/ 2147483646 h 246"/>
              <a:gd name="T4" fmla="*/ 0 w 5748"/>
              <a:gd name="T5" fmla="*/ 0 h 246"/>
              <a:gd name="T6" fmla="*/ 2147483646 w 5748"/>
              <a:gd name="T7" fmla="*/ 0 h 246"/>
              <a:gd name="T8" fmla="*/ 2147483646 w 5748"/>
              <a:gd name="T9" fmla="*/ 2147483646 h 246"/>
              <a:gd name="T10" fmla="*/ 2147483646 w 5748"/>
              <a:gd name="T11" fmla="*/ 2147483646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6148" name="Group 6"/>
          <p:cNvGrpSpPr>
            <a:grpSpLocks/>
          </p:cNvGrpSpPr>
          <p:nvPr/>
        </p:nvGrpSpPr>
        <p:grpSpPr bwMode="auto">
          <a:xfrm>
            <a:off x="0" y="6019800"/>
            <a:ext cx="7848600" cy="857250"/>
            <a:chOff x="0" y="3792"/>
            <a:chExt cx="4944" cy="540"/>
          </a:xfrm>
        </p:grpSpPr>
        <p:sp>
          <p:nvSpPr>
            <p:cNvPr id="2458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sz="1600">
                <a:solidFill>
                  <a:srgbClr val="FFFFFF"/>
                </a:solidFill>
                <a:latin typeface="Arial" charset="0"/>
              </a:endParaRPr>
            </a:p>
          </p:txBody>
        </p:sp>
        <p:grpSp>
          <p:nvGrpSpPr>
            <p:cNvPr id="6162" name="Group 8"/>
            <p:cNvGrpSpPr>
              <a:grpSpLocks/>
            </p:cNvGrpSpPr>
            <p:nvPr userDrawn="1"/>
          </p:nvGrpSpPr>
          <p:grpSpPr bwMode="auto">
            <a:xfrm>
              <a:off x="2486" y="3792"/>
              <a:ext cx="2458" cy="540"/>
              <a:chOff x="2486" y="3792"/>
              <a:chExt cx="2458" cy="540"/>
            </a:xfrm>
          </p:grpSpPr>
          <p:sp>
            <p:nvSpPr>
              <p:cNvPr id="616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165" name="Freeform 10"/>
              <p:cNvSpPr>
                <a:spLocks/>
              </p:cNvSpPr>
              <p:nvPr userDrawn="1"/>
            </p:nvSpPr>
            <p:spPr bwMode="ltGray">
              <a:xfrm>
                <a:off x="2677" y="3792"/>
                <a:ext cx="186" cy="395"/>
              </a:xfrm>
              <a:custGeom>
                <a:avLst/>
                <a:gdLst>
                  <a:gd name="T0" fmla="*/ 36 w 186"/>
                  <a:gd name="T1" fmla="*/ 0 h 353"/>
                  <a:gd name="T2" fmla="*/ 54 w 186"/>
                  <a:gd name="T3" fmla="*/ 120 h 353"/>
                  <a:gd name="T4" fmla="*/ 24 w 186"/>
                  <a:gd name="T5" fmla="*/ 206 h 353"/>
                  <a:gd name="T6" fmla="*/ 18 w 186"/>
                  <a:gd name="T7" fmla="*/ 445 h 353"/>
                  <a:gd name="T8" fmla="*/ 42 w 186"/>
                  <a:gd name="T9" fmla="*/ 772 h 353"/>
                  <a:gd name="T10" fmla="*/ 48 w 186"/>
                  <a:gd name="T11" fmla="*/ 1093 h 353"/>
                  <a:gd name="T12" fmla="*/ 0 w 186"/>
                  <a:gd name="T13" fmla="*/ 2389 h 353"/>
                  <a:gd name="T14" fmla="*/ 54 w 186"/>
                  <a:gd name="T15" fmla="*/ 1581 h 353"/>
                  <a:gd name="T16" fmla="*/ 84 w 186"/>
                  <a:gd name="T17" fmla="*/ 1459 h 353"/>
                  <a:gd name="T18" fmla="*/ 126 w 186"/>
                  <a:gd name="T19" fmla="*/ 855 h 353"/>
                  <a:gd name="T20" fmla="*/ 144 w 186"/>
                  <a:gd name="T21" fmla="*/ 809 h 353"/>
                  <a:gd name="T22" fmla="*/ 144 w 186"/>
                  <a:gd name="T23" fmla="*/ 610 h 353"/>
                  <a:gd name="T24" fmla="*/ 186 w 186"/>
                  <a:gd name="T25" fmla="*/ 445 h 353"/>
                  <a:gd name="T26" fmla="*/ 162 w 186"/>
                  <a:gd name="T27" fmla="*/ 40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16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16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43 h 66"/>
                  <a:gd name="T8" fmla="*/ 6 w 155"/>
                  <a:gd name="T9" fmla="*/ 123 h 66"/>
                  <a:gd name="T10" fmla="*/ 0 w 155"/>
                  <a:gd name="T11" fmla="*/ 169 h 66"/>
                  <a:gd name="T12" fmla="*/ 78 w 155"/>
                  <a:gd name="T13" fmla="*/ 415 h 66"/>
                  <a:gd name="T14" fmla="*/ 96 w 155"/>
                  <a:gd name="T15" fmla="*/ 292 h 66"/>
                  <a:gd name="T16" fmla="*/ 155 w 155"/>
                  <a:gd name="T17" fmla="*/ 461 h 66"/>
                  <a:gd name="T18" fmla="*/ 126 w 155"/>
                  <a:gd name="T19" fmla="*/ 169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168" name="Freeform 13"/>
              <p:cNvSpPr>
                <a:spLocks/>
              </p:cNvSpPr>
              <p:nvPr userDrawn="1"/>
            </p:nvSpPr>
            <p:spPr bwMode="ltGray">
              <a:xfrm>
                <a:off x="2486" y="3859"/>
                <a:ext cx="42" cy="81"/>
              </a:xfrm>
              <a:custGeom>
                <a:avLst/>
                <a:gdLst>
                  <a:gd name="T0" fmla="*/ 6 w 42"/>
                  <a:gd name="T1" fmla="*/ 271 h 72"/>
                  <a:gd name="T2" fmla="*/ 0 w 42"/>
                  <a:gd name="T3" fmla="*/ 140 h 72"/>
                  <a:gd name="T4" fmla="*/ 12 w 42"/>
                  <a:gd name="T5" fmla="*/ 47 h 72"/>
                  <a:gd name="T6" fmla="*/ 0 w 42"/>
                  <a:gd name="T7" fmla="*/ 47 h 72"/>
                  <a:gd name="T8" fmla="*/ 12 w 42"/>
                  <a:gd name="T9" fmla="*/ 47 h 72"/>
                  <a:gd name="T10" fmla="*/ 24 w 42"/>
                  <a:gd name="T11" fmla="*/ 47 h 72"/>
                  <a:gd name="T12" fmla="*/ 36 w 42"/>
                  <a:gd name="T13" fmla="*/ 47 h 72"/>
                  <a:gd name="T14" fmla="*/ 42 w 42"/>
                  <a:gd name="T15" fmla="*/ 0 h 72"/>
                  <a:gd name="T16" fmla="*/ 30 w 42"/>
                  <a:gd name="T17" fmla="*/ 140 h 72"/>
                  <a:gd name="T18" fmla="*/ 42 w 42"/>
                  <a:gd name="T19" fmla="*/ 362 h 72"/>
                  <a:gd name="T20" fmla="*/ 12 w 42"/>
                  <a:gd name="T21" fmla="*/ 530 h 72"/>
                  <a:gd name="T22" fmla="*/ 6 w 42"/>
                  <a:gd name="T23" fmla="*/ 271 h 72"/>
                  <a:gd name="T24" fmla="*/ 6 w 42"/>
                  <a:gd name="T25" fmla="*/ 271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459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sz="1600">
                <a:solidFill>
                  <a:srgbClr val="FFFFFF"/>
                </a:solidFill>
                <a:latin typeface="Arial" charset="0"/>
              </a:endParaRPr>
            </a:p>
          </p:txBody>
        </p:sp>
      </p:grpSp>
      <p:grpSp>
        <p:nvGrpSpPr>
          <p:cNvPr id="6149" name="Group 15"/>
          <p:cNvGrpSpPr>
            <a:grpSpLocks/>
          </p:cNvGrpSpPr>
          <p:nvPr/>
        </p:nvGrpSpPr>
        <p:grpSpPr bwMode="auto">
          <a:xfrm>
            <a:off x="627063" y="6021388"/>
            <a:ext cx="5684837" cy="849312"/>
            <a:chOff x="395" y="3793"/>
            <a:chExt cx="3581" cy="535"/>
          </a:xfrm>
        </p:grpSpPr>
        <p:sp>
          <p:nvSpPr>
            <p:cNvPr id="6155" name="Freeform 16"/>
            <p:cNvSpPr>
              <a:spLocks/>
            </p:cNvSpPr>
            <p:nvPr/>
          </p:nvSpPr>
          <p:spPr bwMode="auto">
            <a:xfrm>
              <a:off x="1196" y="3793"/>
              <a:ext cx="365" cy="291"/>
            </a:xfrm>
            <a:custGeom>
              <a:avLst/>
              <a:gdLst>
                <a:gd name="T0" fmla="*/ 24 w 365"/>
                <a:gd name="T1" fmla="*/ 24 h 287"/>
                <a:gd name="T2" fmla="*/ 0 w 365"/>
                <a:gd name="T3" fmla="*/ 77 h 287"/>
                <a:gd name="T4" fmla="*/ 66 w 365"/>
                <a:gd name="T5" fmla="*/ 142 h 287"/>
                <a:gd name="T6" fmla="*/ 143 w 365"/>
                <a:gd name="T7" fmla="*/ 231 h 287"/>
                <a:gd name="T8" fmla="*/ 191 w 365"/>
                <a:gd name="T9" fmla="*/ 213 h 287"/>
                <a:gd name="T10" fmla="*/ 341 w 365"/>
                <a:gd name="T11" fmla="*/ 363 h 287"/>
                <a:gd name="T12" fmla="*/ 305 w 365"/>
                <a:gd name="T13" fmla="*/ 222 h 287"/>
                <a:gd name="T14" fmla="*/ 365 w 365"/>
                <a:gd name="T15" fmla="*/ 166 h 287"/>
                <a:gd name="T16" fmla="*/ 359 w 365"/>
                <a:gd name="T17" fmla="*/ 160 h 287"/>
                <a:gd name="T18" fmla="*/ 335 w 365"/>
                <a:gd name="T19" fmla="*/ 148 h 287"/>
                <a:gd name="T20" fmla="*/ 299 w 365"/>
                <a:gd name="T21" fmla="*/ 107 h 287"/>
                <a:gd name="T22" fmla="*/ 257 w 365"/>
                <a:gd name="T23" fmla="*/ 89 h 287"/>
                <a:gd name="T24" fmla="*/ 215 w 365"/>
                <a:gd name="T25" fmla="*/ 71 h 287"/>
                <a:gd name="T26" fmla="*/ 173 w 365"/>
                <a:gd name="T27" fmla="*/ 53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15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15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7 h 60"/>
                <a:gd name="T16" fmla="*/ 65 w 71"/>
                <a:gd name="T17" fmla="*/ 59 h 60"/>
                <a:gd name="T18" fmla="*/ 71 w 71"/>
                <a:gd name="T19" fmla="*/ 71 h 60"/>
                <a:gd name="T20" fmla="*/ 71 w 71"/>
                <a:gd name="T21" fmla="*/ 77 h 60"/>
                <a:gd name="T22" fmla="*/ 59 w 71"/>
                <a:gd name="T23" fmla="*/ 71 h 60"/>
                <a:gd name="T24" fmla="*/ 47 w 71"/>
                <a:gd name="T25" fmla="*/ 59 h 60"/>
                <a:gd name="T26" fmla="*/ 23 w 71"/>
                <a:gd name="T27" fmla="*/ 47 h 60"/>
                <a:gd name="T28" fmla="*/ 23 w 71"/>
                <a:gd name="T29" fmla="*/ 53 h 60"/>
                <a:gd name="T30" fmla="*/ 18 w 71"/>
                <a:gd name="T31" fmla="*/ 59 h 60"/>
                <a:gd name="T32" fmla="*/ 12 w 71"/>
                <a:gd name="T33" fmla="*/ 65 h 60"/>
                <a:gd name="T34" fmla="*/ 6 w 71"/>
                <a:gd name="T35" fmla="*/ 65 h 60"/>
                <a:gd name="T36" fmla="*/ 6 w 71"/>
                <a:gd name="T37" fmla="*/ 65 h 60"/>
                <a:gd name="T38" fmla="*/ 6 w 71"/>
                <a:gd name="T39" fmla="*/ 53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15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71 h 162"/>
                <a:gd name="T10" fmla="*/ 96 w 161"/>
                <a:gd name="T11" fmla="*/ 77 h 162"/>
                <a:gd name="T12" fmla="*/ 102 w 161"/>
                <a:gd name="T13" fmla="*/ 89 h 162"/>
                <a:gd name="T14" fmla="*/ 108 w 161"/>
                <a:gd name="T15" fmla="*/ 101 h 162"/>
                <a:gd name="T16" fmla="*/ 120 w 161"/>
                <a:gd name="T17" fmla="*/ 113 h 162"/>
                <a:gd name="T18" fmla="*/ 143 w 161"/>
                <a:gd name="T19" fmla="*/ 140 h 162"/>
                <a:gd name="T20" fmla="*/ 155 w 161"/>
                <a:gd name="T21" fmla="*/ 172 h 162"/>
                <a:gd name="T22" fmla="*/ 161 w 161"/>
                <a:gd name="T23" fmla="*/ 190 h 162"/>
                <a:gd name="T24" fmla="*/ 161 w 161"/>
                <a:gd name="T25" fmla="*/ 196 h 162"/>
                <a:gd name="T26" fmla="*/ 96 w 161"/>
                <a:gd name="T27" fmla="*/ 119 h 162"/>
                <a:gd name="T28" fmla="*/ 30 w 161"/>
                <a:gd name="T29" fmla="*/ 71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159" name="Freeform 20"/>
            <p:cNvSpPr>
              <a:spLocks/>
            </p:cNvSpPr>
            <p:nvPr/>
          </p:nvSpPr>
          <p:spPr bwMode="auto">
            <a:xfrm>
              <a:off x="706" y="3854"/>
              <a:ext cx="59" cy="61"/>
            </a:xfrm>
            <a:custGeom>
              <a:avLst/>
              <a:gdLst>
                <a:gd name="T0" fmla="*/ 59 w 59"/>
                <a:gd name="T1" fmla="*/ 6 h 60"/>
                <a:gd name="T2" fmla="*/ 41 w 59"/>
                <a:gd name="T3" fmla="*/ 47 h 60"/>
                <a:gd name="T4" fmla="*/ 41 w 59"/>
                <a:gd name="T5" fmla="*/ 53 h 60"/>
                <a:gd name="T6" fmla="*/ 47 w 59"/>
                <a:gd name="T7" fmla="*/ 59 h 60"/>
                <a:gd name="T8" fmla="*/ 53 w 59"/>
                <a:gd name="T9" fmla="*/ 71 h 60"/>
                <a:gd name="T10" fmla="*/ 53 w 59"/>
                <a:gd name="T11" fmla="*/ 77 h 60"/>
                <a:gd name="T12" fmla="*/ 47 w 59"/>
                <a:gd name="T13" fmla="*/ 71 h 60"/>
                <a:gd name="T14" fmla="*/ 35 w 59"/>
                <a:gd name="T15" fmla="*/ 65 h 60"/>
                <a:gd name="T16" fmla="*/ 23 w 59"/>
                <a:gd name="T17" fmla="*/ 53 h 60"/>
                <a:gd name="T18" fmla="*/ 17 w 59"/>
                <a:gd name="T19" fmla="*/ 47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160" name="Freeform 21"/>
            <p:cNvSpPr>
              <a:spLocks/>
            </p:cNvSpPr>
            <p:nvPr/>
          </p:nvSpPr>
          <p:spPr bwMode="auto">
            <a:xfrm>
              <a:off x="395" y="3811"/>
              <a:ext cx="245" cy="207"/>
            </a:xfrm>
            <a:custGeom>
              <a:avLst/>
              <a:gdLst>
                <a:gd name="T0" fmla="*/ 233 w 245"/>
                <a:gd name="T1" fmla="*/ 53 h 204"/>
                <a:gd name="T2" fmla="*/ 245 w 245"/>
                <a:gd name="T3" fmla="*/ 59 h 204"/>
                <a:gd name="T4" fmla="*/ 209 w 245"/>
                <a:gd name="T5" fmla="*/ 101 h 204"/>
                <a:gd name="T6" fmla="*/ 143 w 245"/>
                <a:gd name="T7" fmla="*/ 166 h 204"/>
                <a:gd name="T8" fmla="*/ 167 w 245"/>
                <a:gd name="T9" fmla="*/ 200 h 204"/>
                <a:gd name="T10" fmla="*/ 179 w 245"/>
                <a:gd name="T11" fmla="*/ 260 h 204"/>
                <a:gd name="T12" fmla="*/ 77 w 245"/>
                <a:gd name="T13" fmla="*/ 166 h 204"/>
                <a:gd name="T14" fmla="*/ 47 w 245"/>
                <a:gd name="T15" fmla="*/ 101 h 204"/>
                <a:gd name="T16" fmla="*/ 89 w 245"/>
                <a:gd name="T17" fmla="*/ 83 h 204"/>
                <a:gd name="T18" fmla="*/ 59 w 245"/>
                <a:gd name="T19" fmla="*/ 53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53 h 204"/>
                <a:gd name="T50" fmla="*/ 233 w 245"/>
                <a:gd name="T51" fmla="*/ 53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459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51"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2460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60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60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panose="020B0604020202020204" pitchFamily="34" charset="0"/>
              </a:defRPr>
            </a:lvl1pPr>
          </a:lstStyle>
          <a:p>
            <a:pPr>
              <a:defRPr/>
            </a:pPr>
            <a:fld id="{CF0DC9D7-88DF-4F1A-8C6C-92DD63052B49}" type="slidenum">
              <a:rPr lang="en-US" altLang="cs-CZ"/>
              <a:pPr>
                <a:defRPr/>
              </a:pPr>
              <a:t>‹#›</a:t>
            </a:fld>
            <a:endParaRPr lang="en-US" altLang="cs-CZ"/>
          </a:p>
        </p:txBody>
      </p:sp>
    </p:spTree>
  </p:cSld>
  <p:clrMap bg1="dk2" tx1="lt1" bg2="dk1" tx2="lt2" accent1="accent1" accent2="accent2" accent3="accent3" accent4="accent4" accent5="accent5" accent6="accent6" hlink="hlink" folHlink="folHlink"/>
  <p:sldLayoutIdLst>
    <p:sldLayoutId id="2147491495" r:id="rId1"/>
    <p:sldLayoutId id="2147491348" r:id="rId2"/>
    <p:sldLayoutId id="2147491349" r:id="rId3"/>
    <p:sldLayoutId id="2147491350" r:id="rId4"/>
    <p:sldLayoutId id="2147491351" r:id="rId5"/>
    <p:sldLayoutId id="2147491352" r:id="rId6"/>
    <p:sldLayoutId id="2147491353" r:id="rId7"/>
    <p:sldLayoutId id="2147491354" r:id="rId8"/>
    <p:sldLayoutId id="2147491355" r:id="rId9"/>
    <p:sldLayoutId id="2147491356" r:id="rId10"/>
    <p:sldLayoutId id="2147491357" r:id="rId11"/>
    <p:sldLayoutId id="2147491358" r:id="rId12"/>
    <p:sldLayoutId id="2147491359"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6858000"/>
            <a:chOff x="0" y="0"/>
            <a:chExt cx="5760" cy="4320"/>
          </a:xfrm>
        </p:grpSpPr>
        <p:sp>
          <p:nvSpPr>
            <p:cNvPr id="7193" name="Freeform 3"/>
            <p:cNvSpPr>
              <a:spLocks/>
            </p:cNvSpPr>
            <p:nvPr/>
          </p:nvSpPr>
          <p:spPr bwMode="hidden">
            <a:xfrm>
              <a:off x="0" y="3072"/>
              <a:ext cx="5760" cy="1248"/>
            </a:xfrm>
            <a:custGeom>
              <a:avLst/>
              <a:gdLst>
                <a:gd name="T0" fmla="*/ 2790 w 6027"/>
                <a:gd name="T1" fmla="*/ 1 h 2296"/>
                <a:gd name="T2" fmla="*/ 0 w 6027"/>
                <a:gd name="T3" fmla="*/ 1 h 2296"/>
                <a:gd name="T4" fmla="*/ 0 w 6027"/>
                <a:gd name="T5" fmla="*/ 0 h 2296"/>
                <a:gd name="T6" fmla="*/ 2790 w 6027"/>
                <a:gd name="T7" fmla="*/ 0 h 2296"/>
                <a:gd name="T8" fmla="*/ 2790 w 6027"/>
                <a:gd name="T9" fmla="*/ 1 h 2296"/>
                <a:gd name="T10" fmla="*/ 2790 w 6027"/>
                <a:gd name="T11" fmla="*/ 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458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sz="1600">
                <a:solidFill>
                  <a:srgbClr val="FFFFFF"/>
                </a:solidFill>
                <a:latin typeface="Arial" charset="0"/>
              </a:endParaRPr>
            </a:p>
          </p:txBody>
        </p:sp>
      </p:grpSp>
      <p:sp>
        <p:nvSpPr>
          <p:cNvPr id="7171" name="Freeform 5"/>
          <p:cNvSpPr>
            <a:spLocks/>
          </p:cNvSpPr>
          <p:nvPr/>
        </p:nvSpPr>
        <p:spPr bwMode="hidden">
          <a:xfrm>
            <a:off x="6248400" y="6262688"/>
            <a:ext cx="2895600" cy="609600"/>
          </a:xfrm>
          <a:custGeom>
            <a:avLst/>
            <a:gdLst>
              <a:gd name="T0" fmla="*/ 2147483646 w 5748"/>
              <a:gd name="T1" fmla="*/ 2147483646 h 246"/>
              <a:gd name="T2" fmla="*/ 0 w 5748"/>
              <a:gd name="T3" fmla="*/ 2147483646 h 246"/>
              <a:gd name="T4" fmla="*/ 0 w 5748"/>
              <a:gd name="T5" fmla="*/ 0 h 246"/>
              <a:gd name="T6" fmla="*/ 2147483646 w 5748"/>
              <a:gd name="T7" fmla="*/ 0 h 246"/>
              <a:gd name="T8" fmla="*/ 2147483646 w 5748"/>
              <a:gd name="T9" fmla="*/ 2147483646 h 246"/>
              <a:gd name="T10" fmla="*/ 2147483646 w 5748"/>
              <a:gd name="T11" fmla="*/ 2147483646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7172" name="Group 6"/>
          <p:cNvGrpSpPr>
            <a:grpSpLocks/>
          </p:cNvGrpSpPr>
          <p:nvPr/>
        </p:nvGrpSpPr>
        <p:grpSpPr bwMode="auto">
          <a:xfrm>
            <a:off x="0" y="6019800"/>
            <a:ext cx="7848600" cy="857250"/>
            <a:chOff x="0" y="3792"/>
            <a:chExt cx="4944" cy="540"/>
          </a:xfrm>
        </p:grpSpPr>
        <p:sp>
          <p:nvSpPr>
            <p:cNvPr id="2458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sz="1600">
                <a:solidFill>
                  <a:srgbClr val="FFFFFF"/>
                </a:solidFill>
                <a:latin typeface="Arial" charset="0"/>
              </a:endParaRPr>
            </a:p>
          </p:txBody>
        </p:sp>
        <p:grpSp>
          <p:nvGrpSpPr>
            <p:cNvPr id="7186" name="Group 8"/>
            <p:cNvGrpSpPr>
              <a:grpSpLocks/>
            </p:cNvGrpSpPr>
            <p:nvPr userDrawn="1"/>
          </p:nvGrpSpPr>
          <p:grpSpPr bwMode="auto">
            <a:xfrm>
              <a:off x="2486" y="3792"/>
              <a:ext cx="2458" cy="540"/>
              <a:chOff x="2486" y="3792"/>
              <a:chExt cx="2458" cy="540"/>
            </a:xfrm>
          </p:grpSpPr>
          <p:sp>
            <p:nvSpPr>
              <p:cNvPr id="7188"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7189" name="Freeform 10"/>
              <p:cNvSpPr>
                <a:spLocks/>
              </p:cNvSpPr>
              <p:nvPr userDrawn="1"/>
            </p:nvSpPr>
            <p:spPr bwMode="ltGray">
              <a:xfrm>
                <a:off x="2677" y="3792"/>
                <a:ext cx="186" cy="395"/>
              </a:xfrm>
              <a:custGeom>
                <a:avLst/>
                <a:gdLst>
                  <a:gd name="T0" fmla="*/ 36 w 186"/>
                  <a:gd name="T1" fmla="*/ 0 h 353"/>
                  <a:gd name="T2" fmla="*/ 54 w 186"/>
                  <a:gd name="T3" fmla="*/ 120 h 353"/>
                  <a:gd name="T4" fmla="*/ 24 w 186"/>
                  <a:gd name="T5" fmla="*/ 206 h 353"/>
                  <a:gd name="T6" fmla="*/ 18 w 186"/>
                  <a:gd name="T7" fmla="*/ 445 h 353"/>
                  <a:gd name="T8" fmla="*/ 42 w 186"/>
                  <a:gd name="T9" fmla="*/ 772 h 353"/>
                  <a:gd name="T10" fmla="*/ 48 w 186"/>
                  <a:gd name="T11" fmla="*/ 1093 h 353"/>
                  <a:gd name="T12" fmla="*/ 0 w 186"/>
                  <a:gd name="T13" fmla="*/ 2389 h 353"/>
                  <a:gd name="T14" fmla="*/ 54 w 186"/>
                  <a:gd name="T15" fmla="*/ 1581 h 353"/>
                  <a:gd name="T16" fmla="*/ 84 w 186"/>
                  <a:gd name="T17" fmla="*/ 1459 h 353"/>
                  <a:gd name="T18" fmla="*/ 126 w 186"/>
                  <a:gd name="T19" fmla="*/ 855 h 353"/>
                  <a:gd name="T20" fmla="*/ 144 w 186"/>
                  <a:gd name="T21" fmla="*/ 809 h 353"/>
                  <a:gd name="T22" fmla="*/ 144 w 186"/>
                  <a:gd name="T23" fmla="*/ 610 h 353"/>
                  <a:gd name="T24" fmla="*/ 186 w 186"/>
                  <a:gd name="T25" fmla="*/ 445 h 353"/>
                  <a:gd name="T26" fmla="*/ 162 w 186"/>
                  <a:gd name="T27" fmla="*/ 40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7190"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7191"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43 h 66"/>
                  <a:gd name="T8" fmla="*/ 6 w 155"/>
                  <a:gd name="T9" fmla="*/ 123 h 66"/>
                  <a:gd name="T10" fmla="*/ 0 w 155"/>
                  <a:gd name="T11" fmla="*/ 169 h 66"/>
                  <a:gd name="T12" fmla="*/ 78 w 155"/>
                  <a:gd name="T13" fmla="*/ 415 h 66"/>
                  <a:gd name="T14" fmla="*/ 96 w 155"/>
                  <a:gd name="T15" fmla="*/ 292 h 66"/>
                  <a:gd name="T16" fmla="*/ 155 w 155"/>
                  <a:gd name="T17" fmla="*/ 461 h 66"/>
                  <a:gd name="T18" fmla="*/ 126 w 155"/>
                  <a:gd name="T19" fmla="*/ 169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7192" name="Freeform 13"/>
              <p:cNvSpPr>
                <a:spLocks/>
              </p:cNvSpPr>
              <p:nvPr userDrawn="1"/>
            </p:nvSpPr>
            <p:spPr bwMode="ltGray">
              <a:xfrm>
                <a:off x="2486" y="3859"/>
                <a:ext cx="42" cy="81"/>
              </a:xfrm>
              <a:custGeom>
                <a:avLst/>
                <a:gdLst>
                  <a:gd name="T0" fmla="*/ 6 w 42"/>
                  <a:gd name="T1" fmla="*/ 271 h 72"/>
                  <a:gd name="T2" fmla="*/ 0 w 42"/>
                  <a:gd name="T3" fmla="*/ 140 h 72"/>
                  <a:gd name="T4" fmla="*/ 12 w 42"/>
                  <a:gd name="T5" fmla="*/ 47 h 72"/>
                  <a:gd name="T6" fmla="*/ 0 w 42"/>
                  <a:gd name="T7" fmla="*/ 47 h 72"/>
                  <a:gd name="T8" fmla="*/ 12 w 42"/>
                  <a:gd name="T9" fmla="*/ 47 h 72"/>
                  <a:gd name="T10" fmla="*/ 24 w 42"/>
                  <a:gd name="T11" fmla="*/ 47 h 72"/>
                  <a:gd name="T12" fmla="*/ 36 w 42"/>
                  <a:gd name="T13" fmla="*/ 47 h 72"/>
                  <a:gd name="T14" fmla="*/ 42 w 42"/>
                  <a:gd name="T15" fmla="*/ 0 h 72"/>
                  <a:gd name="T16" fmla="*/ 30 w 42"/>
                  <a:gd name="T17" fmla="*/ 140 h 72"/>
                  <a:gd name="T18" fmla="*/ 42 w 42"/>
                  <a:gd name="T19" fmla="*/ 362 h 72"/>
                  <a:gd name="T20" fmla="*/ 12 w 42"/>
                  <a:gd name="T21" fmla="*/ 530 h 72"/>
                  <a:gd name="T22" fmla="*/ 6 w 42"/>
                  <a:gd name="T23" fmla="*/ 271 h 72"/>
                  <a:gd name="T24" fmla="*/ 6 w 42"/>
                  <a:gd name="T25" fmla="*/ 271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459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sz="1600">
                <a:solidFill>
                  <a:srgbClr val="FFFFFF"/>
                </a:solidFill>
                <a:latin typeface="Arial" charset="0"/>
              </a:endParaRPr>
            </a:p>
          </p:txBody>
        </p:sp>
      </p:grpSp>
      <p:grpSp>
        <p:nvGrpSpPr>
          <p:cNvPr id="7173" name="Group 15"/>
          <p:cNvGrpSpPr>
            <a:grpSpLocks/>
          </p:cNvGrpSpPr>
          <p:nvPr/>
        </p:nvGrpSpPr>
        <p:grpSpPr bwMode="auto">
          <a:xfrm>
            <a:off x="627063" y="6021388"/>
            <a:ext cx="5684837" cy="849312"/>
            <a:chOff x="395" y="3793"/>
            <a:chExt cx="3581" cy="535"/>
          </a:xfrm>
        </p:grpSpPr>
        <p:sp>
          <p:nvSpPr>
            <p:cNvPr id="7179" name="Freeform 16"/>
            <p:cNvSpPr>
              <a:spLocks/>
            </p:cNvSpPr>
            <p:nvPr/>
          </p:nvSpPr>
          <p:spPr bwMode="auto">
            <a:xfrm>
              <a:off x="1196" y="3793"/>
              <a:ext cx="365" cy="291"/>
            </a:xfrm>
            <a:custGeom>
              <a:avLst/>
              <a:gdLst>
                <a:gd name="T0" fmla="*/ 24 w 365"/>
                <a:gd name="T1" fmla="*/ 24 h 287"/>
                <a:gd name="T2" fmla="*/ 0 w 365"/>
                <a:gd name="T3" fmla="*/ 77 h 287"/>
                <a:gd name="T4" fmla="*/ 66 w 365"/>
                <a:gd name="T5" fmla="*/ 142 h 287"/>
                <a:gd name="T6" fmla="*/ 143 w 365"/>
                <a:gd name="T7" fmla="*/ 231 h 287"/>
                <a:gd name="T8" fmla="*/ 191 w 365"/>
                <a:gd name="T9" fmla="*/ 213 h 287"/>
                <a:gd name="T10" fmla="*/ 341 w 365"/>
                <a:gd name="T11" fmla="*/ 363 h 287"/>
                <a:gd name="T12" fmla="*/ 305 w 365"/>
                <a:gd name="T13" fmla="*/ 222 h 287"/>
                <a:gd name="T14" fmla="*/ 365 w 365"/>
                <a:gd name="T15" fmla="*/ 166 h 287"/>
                <a:gd name="T16" fmla="*/ 359 w 365"/>
                <a:gd name="T17" fmla="*/ 160 h 287"/>
                <a:gd name="T18" fmla="*/ 335 w 365"/>
                <a:gd name="T19" fmla="*/ 148 h 287"/>
                <a:gd name="T20" fmla="*/ 299 w 365"/>
                <a:gd name="T21" fmla="*/ 107 h 287"/>
                <a:gd name="T22" fmla="*/ 257 w 365"/>
                <a:gd name="T23" fmla="*/ 89 h 287"/>
                <a:gd name="T24" fmla="*/ 215 w 365"/>
                <a:gd name="T25" fmla="*/ 71 h 287"/>
                <a:gd name="T26" fmla="*/ 173 w 365"/>
                <a:gd name="T27" fmla="*/ 53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7180"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7181"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7 h 60"/>
                <a:gd name="T16" fmla="*/ 65 w 71"/>
                <a:gd name="T17" fmla="*/ 59 h 60"/>
                <a:gd name="T18" fmla="*/ 71 w 71"/>
                <a:gd name="T19" fmla="*/ 71 h 60"/>
                <a:gd name="T20" fmla="*/ 71 w 71"/>
                <a:gd name="T21" fmla="*/ 77 h 60"/>
                <a:gd name="T22" fmla="*/ 59 w 71"/>
                <a:gd name="T23" fmla="*/ 71 h 60"/>
                <a:gd name="T24" fmla="*/ 47 w 71"/>
                <a:gd name="T25" fmla="*/ 59 h 60"/>
                <a:gd name="T26" fmla="*/ 23 w 71"/>
                <a:gd name="T27" fmla="*/ 47 h 60"/>
                <a:gd name="T28" fmla="*/ 23 w 71"/>
                <a:gd name="T29" fmla="*/ 53 h 60"/>
                <a:gd name="T30" fmla="*/ 18 w 71"/>
                <a:gd name="T31" fmla="*/ 59 h 60"/>
                <a:gd name="T32" fmla="*/ 12 w 71"/>
                <a:gd name="T33" fmla="*/ 65 h 60"/>
                <a:gd name="T34" fmla="*/ 6 w 71"/>
                <a:gd name="T35" fmla="*/ 65 h 60"/>
                <a:gd name="T36" fmla="*/ 6 w 71"/>
                <a:gd name="T37" fmla="*/ 65 h 60"/>
                <a:gd name="T38" fmla="*/ 6 w 71"/>
                <a:gd name="T39" fmla="*/ 53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7182"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71 h 162"/>
                <a:gd name="T10" fmla="*/ 96 w 161"/>
                <a:gd name="T11" fmla="*/ 77 h 162"/>
                <a:gd name="T12" fmla="*/ 102 w 161"/>
                <a:gd name="T13" fmla="*/ 89 h 162"/>
                <a:gd name="T14" fmla="*/ 108 w 161"/>
                <a:gd name="T15" fmla="*/ 101 h 162"/>
                <a:gd name="T16" fmla="*/ 120 w 161"/>
                <a:gd name="T17" fmla="*/ 113 h 162"/>
                <a:gd name="T18" fmla="*/ 143 w 161"/>
                <a:gd name="T19" fmla="*/ 140 h 162"/>
                <a:gd name="T20" fmla="*/ 155 w 161"/>
                <a:gd name="T21" fmla="*/ 172 h 162"/>
                <a:gd name="T22" fmla="*/ 161 w 161"/>
                <a:gd name="T23" fmla="*/ 190 h 162"/>
                <a:gd name="T24" fmla="*/ 161 w 161"/>
                <a:gd name="T25" fmla="*/ 196 h 162"/>
                <a:gd name="T26" fmla="*/ 96 w 161"/>
                <a:gd name="T27" fmla="*/ 119 h 162"/>
                <a:gd name="T28" fmla="*/ 30 w 161"/>
                <a:gd name="T29" fmla="*/ 71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7183" name="Freeform 20"/>
            <p:cNvSpPr>
              <a:spLocks/>
            </p:cNvSpPr>
            <p:nvPr/>
          </p:nvSpPr>
          <p:spPr bwMode="auto">
            <a:xfrm>
              <a:off x="706" y="3854"/>
              <a:ext cx="59" cy="61"/>
            </a:xfrm>
            <a:custGeom>
              <a:avLst/>
              <a:gdLst>
                <a:gd name="T0" fmla="*/ 59 w 59"/>
                <a:gd name="T1" fmla="*/ 6 h 60"/>
                <a:gd name="T2" fmla="*/ 41 w 59"/>
                <a:gd name="T3" fmla="*/ 47 h 60"/>
                <a:gd name="T4" fmla="*/ 41 w 59"/>
                <a:gd name="T5" fmla="*/ 53 h 60"/>
                <a:gd name="T6" fmla="*/ 47 w 59"/>
                <a:gd name="T7" fmla="*/ 59 h 60"/>
                <a:gd name="T8" fmla="*/ 53 w 59"/>
                <a:gd name="T9" fmla="*/ 71 h 60"/>
                <a:gd name="T10" fmla="*/ 53 w 59"/>
                <a:gd name="T11" fmla="*/ 77 h 60"/>
                <a:gd name="T12" fmla="*/ 47 w 59"/>
                <a:gd name="T13" fmla="*/ 71 h 60"/>
                <a:gd name="T14" fmla="*/ 35 w 59"/>
                <a:gd name="T15" fmla="*/ 65 h 60"/>
                <a:gd name="T16" fmla="*/ 23 w 59"/>
                <a:gd name="T17" fmla="*/ 53 h 60"/>
                <a:gd name="T18" fmla="*/ 17 w 59"/>
                <a:gd name="T19" fmla="*/ 47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7184" name="Freeform 21"/>
            <p:cNvSpPr>
              <a:spLocks/>
            </p:cNvSpPr>
            <p:nvPr/>
          </p:nvSpPr>
          <p:spPr bwMode="auto">
            <a:xfrm>
              <a:off x="395" y="3811"/>
              <a:ext cx="245" cy="207"/>
            </a:xfrm>
            <a:custGeom>
              <a:avLst/>
              <a:gdLst>
                <a:gd name="T0" fmla="*/ 233 w 245"/>
                <a:gd name="T1" fmla="*/ 53 h 204"/>
                <a:gd name="T2" fmla="*/ 245 w 245"/>
                <a:gd name="T3" fmla="*/ 59 h 204"/>
                <a:gd name="T4" fmla="*/ 209 w 245"/>
                <a:gd name="T5" fmla="*/ 101 h 204"/>
                <a:gd name="T6" fmla="*/ 143 w 245"/>
                <a:gd name="T7" fmla="*/ 166 h 204"/>
                <a:gd name="T8" fmla="*/ 167 w 245"/>
                <a:gd name="T9" fmla="*/ 200 h 204"/>
                <a:gd name="T10" fmla="*/ 179 w 245"/>
                <a:gd name="T11" fmla="*/ 260 h 204"/>
                <a:gd name="T12" fmla="*/ 77 w 245"/>
                <a:gd name="T13" fmla="*/ 166 h 204"/>
                <a:gd name="T14" fmla="*/ 47 w 245"/>
                <a:gd name="T15" fmla="*/ 101 h 204"/>
                <a:gd name="T16" fmla="*/ 89 w 245"/>
                <a:gd name="T17" fmla="*/ 83 h 204"/>
                <a:gd name="T18" fmla="*/ 59 w 245"/>
                <a:gd name="T19" fmla="*/ 53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53 h 204"/>
                <a:gd name="T50" fmla="*/ 233 w 245"/>
                <a:gd name="T51" fmla="*/ 53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459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5"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2460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60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60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panose="020B0604020202020204" pitchFamily="34" charset="0"/>
              </a:defRPr>
            </a:lvl1pPr>
          </a:lstStyle>
          <a:p>
            <a:pPr>
              <a:defRPr/>
            </a:pPr>
            <a:fld id="{6CC8BF11-6CD6-4C78-B183-4A479FCA33B0}" type="slidenum">
              <a:rPr lang="en-US" altLang="cs-CZ"/>
              <a:pPr>
                <a:defRPr/>
              </a:pPr>
              <a:t>‹#›</a:t>
            </a:fld>
            <a:endParaRPr lang="en-US" altLang="cs-CZ"/>
          </a:p>
        </p:txBody>
      </p:sp>
    </p:spTree>
  </p:cSld>
  <p:clrMap bg1="dk2" tx1="lt1" bg2="dk1" tx2="lt2" accent1="accent1" accent2="accent2" accent3="accent3" accent4="accent4" accent5="accent5" accent6="accent6" hlink="hlink" folHlink="folHlink"/>
  <p:sldLayoutIdLst>
    <p:sldLayoutId id="2147491496" r:id="rId1"/>
    <p:sldLayoutId id="2147491360" r:id="rId2"/>
    <p:sldLayoutId id="2147491361" r:id="rId3"/>
    <p:sldLayoutId id="2147491362" r:id="rId4"/>
    <p:sldLayoutId id="2147491363" r:id="rId5"/>
    <p:sldLayoutId id="2147491364" r:id="rId6"/>
    <p:sldLayoutId id="2147491365" r:id="rId7"/>
    <p:sldLayoutId id="2147491366" r:id="rId8"/>
    <p:sldLayoutId id="2147491367" r:id="rId9"/>
    <p:sldLayoutId id="2147491368" r:id="rId10"/>
    <p:sldLayoutId id="2147491369" r:id="rId11"/>
    <p:sldLayoutId id="2147491370" r:id="rId12"/>
    <p:sldLayoutId id="214749137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cs-CZ" altLang="cs-CZ" smtClean="0">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cs-CZ" altLang="cs-CZ" smtClean="0">
                <a:solidFill>
                  <a:srgbClr val="EAE8E2"/>
                </a:solidFill>
              </a:endParaRPr>
            </a:p>
          </p:txBody>
        </p:sp>
        <p:pic>
          <p:nvPicPr>
            <p:cNvPr id="11274" name="Picture 5" descr="D:\FRONTPAGE THEMES\CONSTRUC\URBBANND.PNG"/>
            <p:cNvPicPr>
              <a:picLocks noChangeAspect="1" noChangeArrowheads="1"/>
            </p:cNvPicPr>
            <p:nvPr/>
          </p:nvPicPr>
          <p:blipFill>
            <a:blip r:embed="rId13">
              <a:extLst>
                <a:ext uri="{28A0092B-C50C-407E-A947-70E740481C1C}">
                  <a14:useLocalDpi xmlns:a14="http://schemas.microsoft.com/office/drawing/2010/main" val="0"/>
                </a:ext>
              </a:extLst>
            </a:blip>
            <a:srcRect t="66667"/>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Rectangle 6"/>
          <p:cNvSpPr>
            <a:spLocks noGrp="1" noChangeArrowheads="1"/>
          </p:cNvSpPr>
          <p:nvPr>
            <p:ph type="title"/>
          </p:nvPr>
        </p:nvSpPr>
        <p:spPr bwMode="auto">
          <a:xfrm>
            <a:off x="685800" y="533400"/>
            <a:ext cx="7772400" cy="11430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cs-CZ" smtClean="0"/>
              <a:t>Click to edit Master title style</a:t>
            </a:r>
          </a:p>
        </p:txBody>
      </p:sp>
      <p:sp>
        <p:nvSpPr>
          <p:cNvPr id="11268" name="Rectangle 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27656" name="Rectangle 8"/>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EAE8E2"/>
                </a:solidFill>
                <a:latin typeface="+mn-lt"/>
              </a:defRPr>
            </a:lvl1pPr>
          </a:lstStyle>
          <a:p>
            <a:pPr>
              <a:defRPr/>
            </a:pPr>
            <a:endParaRPr lang="en-US" altLang="cs-CZ"/>
          </a:p>
        </p:txBody>
      </p:sp>
      <p:sp>
        <p:nvSpPr>
          <p:cNvPr id="27657" name="Rectangle 9"/>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EAE8E2"/>
                </a:solidFill>
                <a:latin typeface="+mn-lt"/>
              </a:defRPr>
            </a:lvl1pPr>
          </a:lstStyle>
          <a:p>
            <a:pPr>
              <a:defRPr/>
            </a:pPr>
            <a:endParaRPr lang="en-US" altLang="cs-CZ"/>
          </a:p>
        </p:txBody>
      </p:sp>
      <p:sp>
        <p:nvSpPr>
          <p:cNvPr id="27658" name="Rectangle 10"/>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solidFill>
                  <a:srgbClr val="EAE8E2"/>
                </a:solidFill>
                <a:latin typeface="Arial Narrow" panose="020B0606020202030204" pitchFamily="34" charset="0"/>
              </a:defRPr>
            </a:lvl1pPr>
          </a:lstStyle>
          <a:p>
            <a:pPr>
              <a:defRPr/>
            </a:pPr>
            <a:fld id="{5FC4C31D-E380-4316-96DC-95BA62DB8017}" type="slidenum">
              <a:rPr lang="en-US" altLang="cs-CZ"/>
              <a:pPr>
                <a:defRPr/>
              </a:pPr>
              <a:t>‹#›</a:t>
            </a:fld>
            <a:endParaRPr lang="en-US" altLang="cs-CZ"/>
          </a:p>
        </p:txBody>
      </p:sp>
    </p:spTree>
  </p:cSld>
  <p:clrMap bg1="dk2" tx1="lt1" bg2="dk1" tx2="lt2" accent1="accent1" accent2="accent2" accent3="accent3" accent4="accent4" accent5="accent5" accent6="accent6" hlink="hlink" folHlink="folHlink"/>
  <p:sldLayoutIdLst>
    <p:sldLayoutId id="2147491509" r:id="rId1"/>
    <p:sldLayoutId id="2147491393" r:id="rId2"/>
    <p:sldLayoutId id="2147491394" r:id="rId3"/>
    <p:sldLayoutId id="2147491395" r:id="rId4"/>
    <p:sldLayoutId id="2147491396" r:id="rId5"/>
    <p:sldLayoutId id="2147491397" r:id="rId6"/>
    <p:sldLayoutId id="2147491398" r:id="rId7"/>
    <p:sldLayoutId id="2147491399" r:id="rId8"/>
    <p:sldLayoutId id="2147491400" r:id="rId9"/>
    <p:sldLayoutId id="2147491401" r:id="rId10"/>
    <p:sldLayoutId id="214749140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Impact" pitchFamily="34" charset="0"/>
        </a:defRPr>
      </a:lvl2pPr>
      <a:lvl3pPr algn="l" rtl="0" eaLnBrk="0" fontAlgn="base" hangingPunct="0">
        <a:spcBef>
          <a:spcPct val="0"/>
        </a:spcBef>
        <a:spcAft>
          <a:spcPct val="0"/>
        </a:spcAft>
        <a:defRPr sz="4400">
          <a:solidFill>
            <a:schemeClr val="tx2"/>
          </a:solidFill>
          <a:latin typeface="Impact" pitchFamily="34" charset="0"/>
        </a:defRPr>
      </a:lvl3pPr>
      <a:lvl4pPr algn="l" rtl="0" eaLnBrk="0" fontAlgn="base" hangingPunct="0">
        <a:spcBef>
          <a:spcPct val="0"/>
        </a:spcBef>
        <a:spcAft>
          <a:spcPct val="0"/>
        </a:spcAft>
        <a:defRPr sz="4400">
          <a:solidFill>
            <a:schemeClr val="tx2"/>
          </a:solidFill>
          <a:latin typeface="Impact" pitchFamily="34" charset="0"/>
        </a:defRPr>
      </a:lvl4pPr>
      <a:lvl5pPr algn="l" rtl="0" eaLnBrk="0" fontAlgn="base" hangingPunct="0">
        <a:spcBef>
          <a:spcPct val="0"/>
        </a:spcBef>
        <a:spcAft>
          <a:spcPct val="0"/>
        </a:spcAft>
        <a:defRPr sz="4400">
          <a:solidFill>
            <a:schemeClr val="tx2"/>
          </a:solidFill>
          <a:latin typeface="Impact" pitchFamily="34" charset="0"/>
        </a:defRPr>
      </a:lvl5pPr>
      <a:lvl6pPr marL="457200" algn="l" rtl="0" fontAlgn="base">
        <a:spcBef>
          <a:spcPct val="0"/>
        </a:spcBef>
        <a:spcAft>
          <a:spcPct val="0"/>
        </a:spcAft>
        <a:defRPr sz="4400">
          <a:solidFill>
            <a:schemeClr val="tx2"/>
          </a:solidFill>
          <a:latin typeface="Impact" pitchFamily="34" charset="0"/>
        </a:defRPr>
      </a:lvl6pPr>
      <a:lvl7pPr marL="914400" algn="l" rtl="0" fontAlgn="base">
        <a:spcBef>
          <a:spcPct val="0"/>
        </a:spcBef>
        <a:spcAft>
          <a:spcPct val="0"/>
        </a:spcAft>
        <a:defRPr sz="4400">
          <a:solidFill>
            <a:schemeClr val="tx2"/>
          </a:solidFill>
          <a:latin typeface="Impact" pitchFamily="34" charset="0"/>
        </a:defRPr>
      </a:lvl7pPr>
      <a:lvl8pPr marL="1371600" algn="l" rtl="0" fontAlgn="base">
        <a:spcBef>
          <a:spcPct val="0"/>
        </a:spcBef>
        <a:spcAft>
          <a:spcPct val="0"/>
        </a:spcAft>
        <a:defRPr sz="4400">
          <a:solidFill>
            <a:schemeClr val="tx2"/>
          </a:solidFill>
          <a:latin typeface="Impact" pitchFamily="34" charset="0"/>
        </a:defRPr>
      </a:lvl8pPr>
      <a:lvl9pPr marL="1828800" algn="l" rtl="0" fontAlgn="base">
        <a:spcBef>
          <a:spcPct val="0"/>
        </a:spcBef>
        <a:spcAft>
          <a:spcPct val="0"/>
        </a:spcAft>
        <a:defRPr sz="4400">
          <a:solidFill>
            <a:schemeClr val="tx2"/>
          </a:solidFill>
          <a:latin typeface="Impact"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w"/>
        <a:defRPr sz="2000">
          <a:solidFill>
            <a:schemeClr val="tx1"/>
          </a:solidFill>
          <a:latin typeface="+mn-lt"/>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defRPr>
      </a:lvl5pPr>
      <a:lvl6pPr marL="2514600" indent="-228600" algn="l" rtl="0" fontAlgn="base">
        <a:spcBef>
          <a:spcPct val="20000"/>
        </a:spcBef>
        <a:spcAft>
          <a:spcPct val="0"/>
        </a:spcAft>
        <a:buSzPct val="115000"/>
        <a:buBlip>
          <a:blip r:embed="rId14"/>
        </a:buBlip>
        <a:defRPr sz="2000">
          <a:solidFill>
            <a:schemeClr val="tx1"/>
          </a:solidFill>
          <a:latin typeface="+mn-lt"/>
        </a:defRPr>
      </a:lvl6pPr>
      <a:lvl7pPr marL="2971800" indent="-228600" algn="l" rtl="0" fontAlgn="base">
        <a:spcBef>
          <a:spcPct val="20000"/>
        </a:spcBef>
        <a:spcAft>
          <a:spcPct val="0"/>
        </a:spcAft>
        <a:buSzPct val="115000"/>
        <a:buBlip>
          <a:blip r:embed="rId14"/>
        </a:buBlip>
        <a:defRPr sz="2000">
          <a:solidFill>
            <a:schemeClr val="tx1"/>
          </a:solidFill>
          <a:latin typeface="+mn-lt"/>
        </a:defRPr>
      </a:lvl7pPr>
      <a:lvl8pPr marL="3429000" indent="-228600" algn="l" rtl="0" fontAlgn="base">
        <a:spcBef>
          <a:spcPct val="20000"/>
        </a:spcBef>
        <a:spcAft>
          <a:spcPct val="0"/>
        </a:spcAft>
        <a:buSzPct val="115000"/>
        <a:buBlip>
          <a:blip r:embed="rId14"/>
        </a:buBlip>
        <a:defRPr sz="2000">
          <a:solidFill>
            <a:schemeClr val="tx1"/>
          </a:solidFill>
          <a:latin typeface="+mn-lt"/>
        </a:defRPr>
      </a:lvl8pPr>
      <a:lvl9pPr marL="3886200" indent="-228600" algn="l" rtl="0" fontAlgn="base">
        <a:spcBef>
          <a:spcPct val="20000"/>
        </a:spcBef>
        <a:spcAft>
          <a:spcPct val="0"/>
        </a:spcAft>
        <a:buSzPct val="115000"/>
        <a:buBlip>
          <a:blip r:embed="rId14"/>
        </a:buBlip>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7242175" cy="1981200"/>
            <a:chOff x="0" y="0"/>
            <a:chExt cx="4562" cy="1248"/>
          </a:xfrm>
        </p:grpSpPr>
        <p:sp>
          <p:nvSpPr>
            <p:cNvPr id="30723"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cs-CZ" sz="1800">
                <a:solidFill>
                  <a:srgbClr val="FFFFFF"/>
                </a:solidFill>
                <a:latin typeface="Tahoma" pitchFamily="34" charset="0"/>
              </a:endParaRPr>
            </a:p>
          </p:txBody>
        </p:sp>
        <p:sp>
          <p:nvSpPr>
            <p:cNvPr id="1639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cs-CZ"/>
            </a:p>
          </p:txBody>
        </p:sp>
      </p:grpSp>
      <p:sp>
        <p:nvSpPr>
          <p:cNvPr id="30725"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30726"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30727"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34" charset="0"/>
              </a:defRPr>
            </a:lvl1pPr>
          </a:lstStyle>
          <a:p>
            <a:pPr>
              <a:defRPr/>
            </a:pPr>
            <a:endParaRPr lang="en-US" altLang="cs-CZ"/>
          </a:p>
        </p:txBody>
      </p:sp>
      <p:sp>
        <p:nvSpPr>
          <p:cNvPr id="30728"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34" charset="0"/>
              </a:defRPr>
            </a:lvl1pPr>
          </a:lstStyle>
          <a:p>
            <a:pPr>
              <a:defRPr/>
            </a:pPr>
            <a:endParaRPr lang="en-US" altLang="cs-CZ"/>
          </a:p>
        </p:txBody>
      </p:sp>
      <p:sp>
        <p:nvSpPr>
          <p:cNvPr id="30729"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pPr>
              <a:defRPr/>
            </a:pPr>
            <a:fld id="{7846C20B-07DC-49BF-8FA0-4B68CBEA9C7A}" type="slidenum">
              <a:rPr lang="en-US" altLang="cs-CZ"/>
              <a:pPr>
                <a:defRPr/>
              </a:pPr>
              <a:t>‹#›</a:t>
            </a:fld>
            <a:endParaRPr lang="en-US" altLang="cs-CZ"/>
          </a:p>
        </p:txBody>
      </p:sp>
    </p:spTree>
  </p:cSld>
  <p:clrMap bg1="dk2" tx1="lt1" bg2="dk1" tx2="lt2" accent1="accent1" accent2="accent2" accent3="accent3" accent4="accent4" accent5="accent5" accent6="accent6" hlink="hlink" folHlink="folHlink"/>
  <p:sldLayoutIdLst>
    <p:sldLayoutId id="2147491523" r:id="rId1"/>
    <p:sldLayoutId id="2147491524" r:id="rId2"/>
    <p:sldLayoutId id="2147491525" r:id="rId3"/>
    <p:sldLayoutId id="2147491526" r:id="rId4"/>
    <p:sldLayoutId id="2147491527" r:id="rId5"/>
    <p:sldLayoutId id="2147491528" r:id="rId6"/>
    <p:sldLayoutId id="2147491529" r:id="rId7"/>
    <p:sldLayoutId id="2147491530" r:id="rId8"/>
    <p:sldLayoutId id="2147491531" r:id="rId9"/>
    <p:sldLayoutId id="2147491532" r:id="rId10"/>
    <p:sldLayoutId id="2147491533" r:id="rId11"/>
    <p:sldLayoutId id="2147491534" r:id="rId12"/>
    <p:sldLayoutId id="2147491535"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6.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22.jpeg"/><Relationship Id="rId4" Type="http://schemas.openxmlformats.org/officeDocument/2006/relationships/hyperlink" Target="http://www.google.cz/url?sa=i&amp;rct=j&amp;q=&amp;esrc=s&amp;source=images&amp;cd=&amp;cad=rja&amp;uact=8&amp;ved=0ahUKEwiZ7cnl_rbQAhUBoRQKHcumBx0QjRwIBw&amp;url=http://slideplayer.com/slide/7360611/&amp;psig=AFQjCNF4F_pcrycnO5kkIi7wpol9riPL8w&amp;ust=1479718189193131"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59.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32.jpeg"/><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8.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8.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hyperlink" Target="https://www.google.cz/url?sa=i&amp;rct=j&amp;q=&amp;esrc=s&amp;source=images&amp;cd=&amp;cad=rja&amp;uact=8&amp;ved=0ahUKEwi79IXIj9DQAhUKXCwKHY4xDqwQjRwIBw&amp;url=https://instruct.uwo.ca/earth-sci/200a-001/14arcs.htm&amp;psig=AFQjCNHEdogZb4yKhDWvM4EcPjE4c9NXRQ&amp;ust=1480581292243097"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8.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8.pn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png"/><Relationship Id="rId5" Type="http://schemas.openxmlformats.org/officeDocument/2006/relationships/image" Target="../media/image44.jpeg"/><Relationship Id="rId4" Type="http://schemas.openxmlformats.org/officeDocument/2006/relationships/notesSlide" Target="../notesSlides/notesSlide5.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8.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8.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8.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audio" Target="../media/media5.m4a"/><Relationship Id="rId7" Type="http://schemas.openxmlformats.org/officeDocument/2006/relationships/oleObject" Target="../embeddings/oleObject2.bin"/><Relationship Id="rId2" Type="http://schemas.microsoft.com/office/2007/relationships/media" Target="../media/media5.m4a"/><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8.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8.png"/><Relationship Id="rId4" Type="http://schemas.openxmlformats.org/officeDocument/2006/relationships/image" Target="../media/image51.emf"/></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8.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8.png"/><Relationship Id="rId4" Type="http://schemas.openxmlformats.org/officeDocument/2006/relationships/image" Target="../media/image53.emf"/></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8.png"/><Relationship Id="rId5" Type="http://schemas.openxmlformats.org/officeDocument/2006/relationships/image" Target="../media/image54.jpeg"/><Relationship Id="rId4" Type="http://schemas.openxmlformats.org/officeDocument/2006/relationships/notesSlide" Target="../notesSlides/notesSlide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8.png"/><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8.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8.png"/><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8.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8.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audio" Target="../media/media54.m4a"/><Relationship Id="rId7" Type="http://schemas.openxmlformats.org/officeDocument/2006/relationships/image" Target="../media/image8.png"/><Relationship Id="rId2" Type="http://schemas.microsoft.com/office/2007/relationships/media" Target="../media/media54.m4a"/><Relationship Id="rId1" Type="http://schemas.openxmlformats.org/officeDocument/2006/relationships/vmlDrawing" Target="../drawings/vmlDrawing2.vml"/><Relationship Id="rId6" Type="http://schemas.openxmlformats.org/officeDocument/2006/relationships/image" Target="../media/image61.png"/><Relationship Id="rId5" Type="http://schemas.openxmlformats.org/officeDocument/2006/relationships/oleObject" Target="../embeddings/oleObject3.bin"/><Relationship Id="rId4"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8.png"/><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8.png"/><Relationship Id="rId5" Type="http://schemas.openxmlformats.org/officeDocument/2006/relationships/image" Target="../media/image64.jpeg"/><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8.pn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8.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8.png"/><Relationship Id="rId4" Type="http://schemas.openxmlformats.org/officeDocument/2006/relationships/image" Target="../media/image67.emf"/></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8.pn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8.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8.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8.png"/><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 descr="WICHG30910a"/>
          <p:cNvPicPr>
            <a:picLocks noChangeAspect="1" noChangeArrowheads="1"/>
          </p:cNvPicPr>
          <p:nvPr/>
        </p:nvPicPr>
        <p:blipFill>
          <a:blip r:embed="rId4">
            <a:extLst>
              <a:ext uri="{28A0092B-C50C-407E-A947-70E740481C1C}">
                <a14:useLocalDpi xmlns:a14="http://schemas.microsoft.com/office/drawing/2010/main" val="0"/>
              </a:ext>
            </a:extLst>
          </a:blip>
          <a:srcRect l="37700"/>
          <a:stretch>
            <a:fillRect/>
          </a:stretch>
        </p:blipFill>
        <p:spPr bwMode="auto">
          <a:xfrm>
            <a:off x="1331913" y="333375"/>
            <a:ext cx="4038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4"/>
          <p:cNvSpPr txBox="1">
            <a:spLocks noChangeArrowheads="1"/>
          </p:cNvSpPr>
          <p:nvPr/>
        </p:nvSpPr>
        <p:spPr bwMode="auto">
          <a:xfrm>
            <a:off x="179388" y="476250"/>
            <a:ext cx="8686800" cy="7413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a:t>Orogeneze</a:t>
            </a:r>
            <a:r>
              <a:rPr lang="cs-CZ" altLang="cs-CZ" sz="1800" b="1"/>
              <a:t>: antlerská, kolize klamathského ostrovního oblouku v devonu a               spodním karbonu </a:t>
            </a:r>
          </a:p>
        </p:txBody>
      </p:sp>
      <p:pic>
        <p:nvPicPr>
          <p:cNvPr id="1167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016125"/>
            <a:ext cx="702945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104775"/>
            <a:ext cx="4897437" cy="642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vuk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0" name="Obráze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866775"/>
            <a:ext cx="6096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5"/>
          <p:cNvSpPr txBox="1">
            <a:spLocks noChangeArrowheads="1"/>
          </p:cNvSpPr>
          <p:nvPr/>
        </p:nvSpPr>
        <p:spPr bwMode="auto">
          <a:xfrm>
            <a:off x="3132138" y="2205038"/>
            <a:ext cx="1766887" cy="579437"/>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a:t>Mesozoic</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2561_1413"/>
          <p:cNvPicPr>
            <a:picLocks noGrp="1" noChangeAspect="1" noChangeArrowheads="1"/>
          </p:cNvPicPr>
          <p:nvPr>
            <p:ph/>
          </p:nvPr>
        </p:nvPicPr>
        <p:blipFill>
          <a:blip r:embed="rId4">
            <a:lum bright="-20000" contrast="40000"/>
            <a:extLst>
              <a:ext uri="{28A0092B-C50C-407E-A947-70E740481C1C}">
                <a14:useLocalDpi xmlns:a14="http://schemas.microsoft.com/office/drawing/2010/main" val="0"/>
              </a:ext>
            </a:extLst>
          </a:blip>
          <a:srcRect/>
          <a:stretch>
            <a:fillRect/>
          </a:stretch>
        </p:blipFill>
        <p:spPr>
          <a:xfrm>
            <a:off x="1539875" y="260350"/>
            <a:ext cx="3738563" cy="6430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59" name="TextovéPole 1"/>
          <p:cNvSpPr txBox="1">
            <a:spLocks noChangeArrowheads="1"/>
          </p:cNvSpPr>
          <p:nvPr/>
        </p:nvSpPr>
        <p:spPr bwMode="auto">
          <a:xfrm>
            <a:off x="2268538" y="5972175"/>
            <a:ext cx="1273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400"/>
              <a:t>Passive margin</a:t>
            </a:r>
          </a:p>
        </p:txBody>
      </p:sp>
      <p:sp>
        <p:nvSpPr>
          <p:cNvPr id="121860" name="TextovéPole 2"/>
          <p:cNvSpPr txBox="1">
            <a:spLocks noChangeArrowheads="1"/>
          </p:cNvSpPr>
          <p:nvPr/>
        </p:nvSpPr>
        <p:spPr bwMode="auto">
          <a:xfrm>
            <a:off x="2195513" y="4068763"/>
            <a:ext cx="1214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400"/>
              <a:t>Active margin</a:t>
            </a:r>
          </a:p>
        </p:txBody>
      </p:sp>
      <p:pic>
        <p:nvPicPr>
          <p:cNvPr id="2"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2051050" y="765175"/>
            <a:ext cx="4572000" cy="289242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a:solidFill>
                  <a:schemeClr val="accent1"/>
                </a:solidFill>
              </a:rPr>
              <a:t>Sonoma Orogeny</a:t>
            </a:r>
            <a:r>
              <a:rPr lang="cs-CZ" altLang="cs-CZ" sz="1800" b="1">
                <a:solidFill>
                  <a:schemeClr val="accent1"/>
                </a:solidFill>
              </a:rPr>
              <a:t> </a:t>
            </a:r>
            <a:r>
              <a:rPr lang="cs-CZ" altLang="cs-CZ" sz="1800" b="1">
                <a:solidFill>
                  <a:srgbClr val="000000"/>
                </a:solidFill>
              </a:rPr>
              <a:t>(200-280 Ma)</a:t>
            </a:r>
          </a:p>
          <a:p>
            <a:pPr eaLnBrk="1" hangingPunct="1">
              <a:spcBef>
                <a:spcPct val="50000"/>
              </a:spcBef>
              <a:buFontTx/>
              <a:buNone/>
            </a:pPr>
            <a:r>
              <a:rPr lang="cs-CZ" altLang="cs-CZ" sz="1800">
                <a:solidFill>
                  <a:srgbClr val="000000"/>
                </a:solidFill>
              </a:rPr>
              <a:t>• Permo -Triassic</a:t>
            </a:r>
          </a:p>
          <a:p>
            <a:pPr eaLnBrk="1" hangingPunct="1">
              <a:spcBef>
                <a:spcPct val="50000"/>
              </a:spcBef>
              <a:buFontTx/>
              <a:buNone/>
            </a:pPr>
            <a:r>
              <a:rPr lang="cs-CZ" altLang="cs-CZ" sz="1800">
                <a:solidFill>
                  <a:srgbClr val="000000"/>
                </a:solidFill>
              </a:rPr>
              <a:t>• Collision of Arc With a Passive Margin</a:t>
            </a:r>
          </a:p>
          <a:p>
            <a:pPr eaLnBrk="1" hangingPunct="1">
              <a:spcBef>
                <a:spcPct val="50000"/>
              </a:spcBef>
              <a:buFontTx/>
              <a:buNone/>
            </a:pPr>
            <a:r>
              <a:rPr lang="cs-CZ" altLang="cs-CZ" sz="1800">
                <a:solidFill>
                  <a:srgbClr val="000000"/>
                </a:solidFill>
              </a:rPr>
              <a:t>• Island Arc Terrains Were Accreted</a:t>
            </a:r>
          </a:p>
          <a:p>
            <a:pPr eaLnBrk="1" hangingPunct="1">
              <a:spcBef>
                <a:spcPct val="50000"/>
              </a:spcBef>
              <a:buFontTx/>
              <a:buNone/>
            </a:pPr>
            <a:r>
              <a:rPr lang="cs-CZ" altLang="cs-CZ" sz="1800">
                <a:solidFill>
                  <a:srgbClr val="000000"/>
                </a:solidFill>
              </a:rPr>
              <a:t>• golconda allochthon</a:t>
            </a:r>
          </a:p>
          <a:p>
            <a:pPr eaLnBrk="1" hangingPunct="1">
              <a:spcBef>
                <a:spcPct val="50000"/>
              </a:spcBef>
              <a:buFontTx/>
              <a:buNone/>
            </a:pPr>
            <a:r>
              <a:rPr lang="cs-CZ" altLang="cs-CZ" sz="1800">
                <a:solidFill>
                  <a:srgbClr val="000000"/>
                </a:solidFill>
              </a:rPr>
              <a:t> Thrust Partly Over Roberts Mountain</a:t>
            </a:r>
          </a:p>
          <a:p>
            <a:pPr eaLnBrk="1" hangingPunct="1">
              <a:spcBef>
                <a:spcPct val="50000"/>
              </a:spcBef>
              <a:buFontTx/>
              <a:buNone/>
            </a:pPr>
            <a:r>
              <a:rPr lang="cs-CZ" altLang="cs-CZ" sz="1800">
                <a:solidFill>
                  <a:srgbClr val="000000"/>
                </a:solidFill>
              </a:rPr>
              <a:t>Allochthon</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41438"/>
            <a:ext cx="6083300" cy="372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1" name="Text Box 5"/>
          <p:cNvSpPr txBox="1">
            <a:spLocks noChangeArrowheads="1"/>
          </p:cNvSpPr>
          <p:nvPr/>
        </p:nvSpPr>
        <p:spPr bwMode="auto">
          <a:xfrm>
            <a:off x="376238" y="331788"/>
            <a:ext cx="5173662" cy="304800"/>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400" b="1"/>
              <a:t>sonomská, kolize dalšího ostrovníhp oblouku na konci  paleozoika</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Obdélník 1"/>
          <p:cNvSpPr>
            <a:spLocks noChangeArrowheads="1"/>
          </p:cNvSpPr>
          <p:nvPr/>
        </p:nvSpPr>
        <p:spPr bwMode="auto">
          <a:xfrm>
            <a:off x="539750" y="-100013"/>
            <a:ext cx="8351838" cy="203200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latin typeface="Trebuchet MS" panose="020B0603020202020204" pitchFamily="34" charset="0"/>
              </a:rPr>
              <a:t>A</a:t>
            </a:r>
            <a:r>
              <a:rPr lang="cs-CZ" altLang="cs-CZ" sz="1800">
                <a:latin typeface="Trebuchet MS" panose="020B0603020202020204" pitchFamily="34" charset="0"/>
              </a:rPr>
              <a:t> </a:t>
            </a:r>
            <a:r>
              <a:rPr lang="en-US" altLang="cs-CZ" sz="1800">
                <a:latin typeface="Trebuchet MS" panose="020B0603020202020204" pitchFamily="34" charset="0"/>
              </a:rPr>
              <a:t>hick oceanic sequence of Mississippian through Permian chert, limestone, conglomerate, siltstone, shale, lava flows and pyroclastics </a:t>
            </a:r>
            <a:r>
              <a:rPr lang="en-US" altLang="cs-CZ" sz="1800" b="1">
                <a:latin typeface="Trebuchet MS" panose="020B0603020202020204" pitchFamily="34" charset="0"/>
              </a:rPr>
              <a:t>accumulated in a trough west of the Antler orogenic belt</a:t>
            </a:r>
            <a:r>
              <a:rPr lang="en-US" altLang="cs-CZ" sz="1800">
                <a:latin typeface="Trebuchet MS" panose="020B0603020202020204" pitchFamily="34" charset="0"/>
              </a:rPr>
              <a:t>. This tectonic assemblage was </a:t>
            </a:r>
            <a:r>
              <a:rPr lang="en-US" altLang="cs-CZ" sz="1800" b="1">
                <a:latin typeface="Trebuchet MS" panose="020B0603020202020204" pitchFamily="34" charset="0"/>
              </a:rPr>
              <a:t>emplaced along the Golconda thrust, at least 60 miles (100 km) eastward </a:t>
            </a:r>
            <a:r>
              <a:rPr lang="en-US" altLang="cs-CZ" sz="1800">
                <a:latin typeface="Trebuchet MS" panose="020B0603020202020204" pitchFamily="34" charset="0"/>
              </a:rPr>
              <a:t>or inboard of the new continental margin, during the Late Permian through Early Triassic Sonoma Orogeny (Speed, 1983). </a:t>
            </a:r>
            <a:endParaRPr lang="cs-CZ" altLang="cs-CZ" sz="1800"/>
          </a:p>
          <a:p>
            <a:pPr eaLnBrk="1" hangingPunct="1">
              <a:spcBef>
                <a:spcPct val="0"/>
              </a:spcBef>
              <a:buFontTx/>
              <a:buNone/>
            </a:pPr>
            <a:endParaRPr lang="cs-CZ" altLang="cs-CZ" sz="1800"/>
          </a:p>
        </p:txBody>
      </p:sp>
      <p:pic>
        <p:nvPicPr>
          <p:cNvPr id="126979"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931988"/>
            <a:ext cx="54006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Výsledek obrázku pro antler orogen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22250"/>
            <a:ext cx="792162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ovéPole 1"/>
          <p:cNvSpPr txBox="1">
            <a:spLocks noChangeArrowheads="1"/>
          </p:cNvSpPr>
          <p:nvPr/>
        </p:nvSpPr>
        <p:spPr bwMode="auto">
          <a:xfrm>
            <a:off x="395288" y="2205038"/>
            <a:ext cx="3746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b="1"/>
              <a:t>Cordilleran orogeny</a:t>
            </a:r>
          </a:p>
        </p:txBody>
      </p:sp>
      <p:pic>
        <p:nvPicPr>
          <p:cNvPr id="129027"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31750"/>
            <a:ext cx="3986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7013" y="1466850"/>
            <a:ext cx="360997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2561_1413"/>
          <p:cNvPicPr>
            <a:picLocks noGrp="1" noChangeAspect="1" noChangeArrowheads="1"/>
          </p:cNvPicPr>
          <p:nvPr>
            <p:ph/>
          </p:nvPr>
        </p:nvPicPr>
        <p:blipFill>
          <a:blip r:embed="rId4">
            <a:lum bright="-20000" contrast="40000"/>
            <a:extLst>
              <a:ext uri="{28A0092B-C50C-407E-A947-70E740481C1C}">
                <a14:useLocalDpi xmlns:a14="http://schemas.microsoft.com/office/drawing/2010/main" val="0"/>
              </a:ext>
            </a:extLst>
          </a:blip>
          <a:srcRect/>
          <a:stretch>
            <a:fillRect/>
          </a:stretch>
        </p:blipFill>
        <p:spPr>
          <a:xfrm>
            <a:off x="76200" y="152400"/>
            <a:ext cx="3738563" cy="6430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1" name="Text Box 3"/>
          <p:cNvSpPr txBox="1">
            <a:spLocks noChangeArrowheads="1"/>
          </p:cNvSpPr>
          <p:nvPr/>
        </p:nvSpPr>
        <p:spPr bwMode="auto">
          <a:xfrm>
            <a:off x="3886200" y="228600"/>
            <a:ext cx="525780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cs-CZ" sz="2800" b="1">
                <a:solidFill>
                  <a:srgbClr val="000000"/>
                </a:solidFill>
                <a:latin typeface="Arial" panose="020B0604020202020204" pitchFamily="34" charset="0"/>
              </a:rPr>
              <a:t>Cordilleran Orogeny components – Jurassic – Tertiary Periods</a:t>
            </a:r>
          </a:p>
          <a:p>
            <a:pPr eaLnBrk="1" hangingPunct="1">
              <a:spcBef>
                <a:spcPct val="50000"/>
              </a:spcBef>
              <a:buFontTx/>
              <a:buNone/>
            </a:pPr>
            <a:r>
              <a:rPr lang="en-US" altLang="cs-CZ" sz="2800" b="1">
                <a:solidFill>
                  <a:srgbClr val="000000"/>
                </a:solidFill>
                <a:latin typeface="Arial" panose="020B0604020202020204" pitchFamily="34" charset="0"/>
              </a:rPr>
              <a:t>Nevadan – emplacements of large granite batholiths, Sierra Nevada, Idaho, S. California, Coast Ranges.</a:t>
            </a:r>
          </a:p>
          <a:p>
            <a:pPr eaLnBrk="1" hangingPunct="1">
              <a:spcBef>
                <a:spcPct val="50000"/>
              </a:spcBef>
              <a:buFontTx/>
              <a:buNone/>
            </a:pPr>
            <a:r>
              <a:rPr lang="en-US" altLang="cs-CZ" sz="2800" b="1">
                <a:solidFill>
                  <a:srgbClr val="000000"/>
                </a:solidFill>
                <a:latin typeface="Arial" panose="020B0604020202020204" pitchFamily="34" charset="0"/>
              </a:rPr>
              <a:t>Sevier – Shallower sub-duction angle = igneous activity moves eastward.</a:t>
            </a:r>
          </a:p>
          <a:p>
            <a:pPr eaLnBrk="1" hangingPunct="1">
              <a:spcBef>
                <a:spcPct val="50000"/>
              </a:spcBef>
              <a:buFontTx/>
              <a:buNone/>
            </a:pPr>
            <a:r>
              <a:rPr lang="en-US" altLang="cs-CZ" sz="2800" b="1">
                <a:solidFill>
                  <a:srgbClr val="000000"/>
                </a:solidFill>
                <a:latin typeface="Arial" panose="020B0604020202020204" pitchFamily="34" charset="0"/>
              </a:rPr>
              <a:t>Laramide – “Rocky Mts.” – east of Sevier Orogeny –Cretaceous – Tertiary Periods</a:t>
            </a:r>
          </a:p>
        </p:txBody>
      </p:sp>
      <p:sp>
        <p:nvSpPr>
          <p:cNvPr id="130052" name="TextovéPole 1"/>
          <p:cNvSpPr txBox="1">
            <a:spLocks noChangeArrowheads="1"/>
          </p:cNvSpPr>
          <p:nvPr/>
        </p:nvSpPr>
        <p:spPr bwMode="auto">
          <a:xfrm>
            <a:off x="2268538" y="5972175"/>
            <a:ext cx="1273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400">
                <a:solidFill>
                  <a:srgbClr val="000000"/>
                </a:solidFill>
              </a:rPr>
              <a:t>Passive margin</a:t>
            </a:r>
          </a:p>
        </p:txBody>
      </p:sp>
      <p:sp>
        <p:nvSpPr>
          <p:cNvPr id="130053" name="TextovéPole 2"/>
          <p:cNvSpPr txBox="1">
            <a:spLocks noChangeArrowheads="1"/>
          </p:cNvSpPr>
          <p:nvPr/>
        </p:nvSpPr>
        <p:spPr bwMode="auto">
          <a:xfrm>
            <a:off x="2195513" y="4068763"/>
            <a:ext cx="1214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400">
                <a:solidFill>
                  <a:srgbClr val="000000"/>
                </a:solidFill>
              </a:rPr>
              <a:t>Active margin</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325438"/>
            <a:ext cx="4081463"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Obdélník 2"/>
          <p:cNvSpPr>
            <a:spLocks noChangeArrowheads="1"/>
          </p:cNvSpPr>
          <p:nvPr/>
        </p:nvSpPr>
        <p:spPr bwMode="auto">
          <a:xfrm>
            <a:off x="1476375" y="4797425"/>
            <a:ext cx="4572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400">
                <a:solidFill>
                  <a:srgbClr val="222222"/>
                </a:solidFill>
                <a:latin typeface="Arial" panose="020B0604020202020204" pitchFamily="34" charset="0"/>
              </a:rPr>
              <a:t>"Cordilleran" style of arc terrane accretion onto a continental land mass. Continued subduction transports the arc terrane to the margin of the continent where it is too buoyant to be subducted so it gets accreted to the continent</a:t>
            </a:r>
            <a:endParaRPr lang="cs-CZ" altLang="cs-CZ" sz="140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0"/>
            <a:ext cx="5897562" cy="691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ovéPole 3"/>
          <p:cNvSpPr txBox="1">
            <a:spLocks noChangeArrowheads="1"/>
          </p:cNvSpPr>
          <p:nvPr/>
        </p:nvSpPr>
        <p:spPr bwMode="auto">
          <a:xfrm>
            <a:off x="250824" y="188913"/>
            <a:ext cx="8713663" cy="624786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cs-CZ" sz="2400" b="1" dirty="0" smtClean="0">
                <a:solidFill>
                  <a:srgbClr val="000000"/>
                </a:solidFill>
              </a:rPr>
              <a:t>The Nevadan Orogeny </a:t>
            </a:r>
            <a:endParaRPr lang="cs-CZ" altLang="cs-CZ" sz="2400" b="1" dirty="0" smtClean="0">
              <a:solidFill>
                <a:srgbClr val="000000"/>
              </a:solidFill>
            </a:endParaRPr>
          </a:p>
          <a:p>
            <a:pPr eaLnBrk="1" hangingPunct="1">
              <a:spcBef>
                <a:spcPct val="0"/>
              </a:spcBef>
              <a:buFontTx/>
              <a:buNone/>
              <a:defRPr/>
            </a:pPr>
            <a:r>
              <a:rPr lang="cs-CZ" altLang="cs-CZ" sz="1800" dirty="0" smtClean="0">
                <a:solidFill>
                  <a:srgbClr val="000000"/>
                </a:solidFill>
              </a:rPr>
              <a:t>• </a:t>
            </a:r>
            <a:r>
              <a:rPr lang="cs-CZ" altLang="cs-CZ" sz="1800" dirty="0" err="1" smtClean="0">
                <a:solidFill>
                  <a:srgbClr val="000000"/>
                </a:solidFill>
              </a:rPr>
              <a:t>Several</a:t>
            </a:r>
            <a:r>
              <a:rPr lang="cs-CZ" altLang="cs-CZ" sz="1800" dirty="0" smtClean="0">
                <a:solidFill>
                  <a:srgbClr val="000000"/>
                </a:solidFill>
              </a:rPr>
              <a:t> </a:t>
            </a:r>
            <a:r>
              <a:rPr lang="cs-CZ" altLang="cs-CZ" sz="1800" dirty="0" err="1" smtClean="0">
                <a:solidFill>
                  <a:srgbClr val="000000"/>
                </a:solidFill>
              </a:rPr>
              <a:t>Upper</a:t>
            </a:r>
            <a:r>
              <a:rPr lang="cs-CZ" altLang="cs-CZ" sz="1800" dirty="0" smtClean="0">
                <a:solidFill>
                  <a:srgbClr val="000000"/>
                </a:solidFill>
              </a:rPr>
              <a:t> </a:t>
            </a:r>
            <a:r>
              <a:rPr lang="cs-CZ" altLang="cs-CZ" sz="1800" dirty="0" err="1" smtClean="0">
                <a:solidFill>
                  <a:srgbClr val="000000"/>
                </a:solidFill>
              </a:rPr>
              <a:t>Jurassic</a:t>
            </a:r>
            <a:r>
              <a:rPr lang="cs-CZ" altLang="cs-CZ" sz="1800" dirty="0" smtClean="0">
                <a:solidFill>
                  <a:srgbClr val="000000"/>
                </a:solidFill>
              </a:rPr>
              <a:t> </a:t>
            </a:r>
            <a:r>
              <a:rPr lang="cs-CZ" altLang="cs-CZ" sz="1800" dirty="0" err="1" smtClean="0">
                <a:solidFill>
                  <a:srgbClr val="000000"/>
                </a:solidFill>
              </a:rPr>
              <a:t>Arcs</a:t>
            </a:r>
            <a:r>
              <a:rPr lang="cs-CZ" altLang="cs-CZ" sz="1800" dirty="0" smtClean="0">
                <a:solidFill>
                  <a:srgbClr val="000000"/>
                </a:solidFill>
              </a:rPr>
              <a:t> </a:t>
            </a:r>
            <a:r>
              <a:rPr lang="cs-CZ" altLang="cs-CZ" sz="1800" dirty="0" err="1" smtClean="0">
                <a:solidFill>
                  <a:srgbClr val="000000"/>
                </a:solidFill>
              </a:rPr>
              <a:t>Collided</a:t>
            </a:r>
            <a:endParaRPr lang="cs-CZ" altLang="cs-CZ" sz="1800" dirty="0" smtClean="0">
              <a:solidFill>
                <a:srgbClr val="000000"/>
              </a:solidFill>
            </a:endParaRPr>
          </a:p>
          <a:p>
            <a:pPr eaLnBrk="1" hangingPunct="1">
              <a:spcBef>
                <a:spcPct val="0"/>
              </a:spcBef>
              <a:buFontTx/>
              <a:buNone/>
              <a:defRPr/>
            </a:pPr>
            <a:r>
              <a:rPr lang="cs-CZ" altLang="cs-CZ" sz="1800" dirty="0" smtClean="0">
                <a:solidFill>
                  <a:srgbClr val="000000"/>
                </a:solidFill>
              </a:rPr>
              <a:t>•</a:t>
            </a:r>
            <a:r>
              <a:rPr lang="cs-CZ" altLang="cs-CZ" sz="1800" dirty="0" err="1" smtClean="0">
                <a:solidFill>
                  <a:srgbClr val="000000"/>
                </a:solidFill>
              </a:rPr>
              <a:t>Cretaceous</a:t>
            </a:r>
            <a:r>
              <a:rPr lang="cs-CZ" altLang="cs-CZ" sz="1800" dirty="0" smtClean="0">
                <a:solidFill>
                  <a:srgbClr val="000000"/>
                </a:solidFill>
              </a:rPr>
              <a:t> </a:t>
            </a:r>
            <a:r>
              <a:rPr lang="cs-CZ" altLang="cs-CZ" sz="1800" dirty="0" err="1" smtClean="0">
                <a:solidFill>
                  <a:srgbClr val="000000"/>
                </a:solidFill>
              </a:rPr>
              <a:t>Franciscan</a:t>
            </a:r>
            <a:r>
              <a:rPr lang="cs-CZ" altLang="cs-CZ" sz="1800" dirty="0" smtClean="0">
                <a:solidFill>
                  <a:srgbClr val="000000"/>
                </a:solidFill>
              </a:rPr>
              <a:t> </a:t>
            </a:r>
            <a:r>
              <a:rPr lang="cs-CZ" altLang="cs-CZ" sz="1800" dirty="0" err="1" smtClean="0">
                <a:solidFill>
                  <a:srgbClr val="000000"/>
                </a:solidFill>
              </a:rPr>
              <a:t>Fm</a:t>
            </a:r>
            <a:r>
              <a:rPr lang="cs-CZ" altLang="cs-CZ" sz="1800" dirty="0" smtClean="0">
                <a:solidFill>
                  <a:srgbClr val="000000"/>
                </a:solidFill>
              </a:rPr>
              <a:t> in </a:t>
            </a:r>
            <a:r>
              <a:rPr lang="cs-CZ" altLang="cs-CZ" sz="1800" dirty="0" err="1" smtClean="0">
                <a:solidFill>
                  <a:srgbClr val="000000"/>
                </a:solidFill>
              </a:rPr>
              <a:t>the</a:t>
            </a:r>
            <a:r>
              <a:rPr lang="cs-CZ" altLang="cs-CZ" sz="1800" dirty="0" smtClean="0">
                <a:solidFill>
                  <a:srgbClr val="000000"/>
                </a:solidFill>
              </a:rPr>
              <a:t> </a:t>
            </a:r>
            <a:r>
              <a:rPr lang="cs-CZ" altLang="cs-CZ" sz="1800" dirty="0" err="1" smtClean="0">
                <a:solidFill>
                  <a:srgbClr val="000000"/>
                </a:solidFill>
              </a:rPr>
              <a:t>accretionary</a:t>
            </a:r>
            <a:r>
              <a:rPr lang="cs-CZ" altLang="cs-CZ" sz="1800" dirty="0" smtClean="0">
                <a:solidFill>
                  <a:srgbClr val="000000"/>
                </a:solidFill>
              </a:rPr>
              <a:t> </a:t>
            </a:r>
            <a:r>
              <a:rPr lang="cs-CZ" altLang="cs-CZ" sz="1800" dirty="0" err="1" smtClean="0">
                <a:solidFill>
                  <a:srgbClr val="000000"/>
                </a:solidFill>
              </a:rPr>
              <a:t>prism</a:t>
            </a:r>
            <a:endParaRPr lang="cs-CZ" altLang="cs-CZ" sz="1800" dirty="0" smtClean="0">
              <a:solidFill>
                <a:srgbClr val="000000"/>
              </a:solidFill>
            </a:endParaRPr>
          </a:p>
          <a:p>
            <a:pPr eaLnBrk="1" hangingPunct="1">
              <a:spcBef>
                <a:spcPct val="0"/>
              </a:spcBef>
              <a:buFontTx/>
              <a:buNone/>
              <a:defRPr/>
            </a:pPr>
            <a:r>
              <a:rPr lang="cs-CZ" altLang="cs-CZ" sz="1800" dirty="0" smtClean="0">
                <a:solidFill>
                  <a:srgbClr val="000000"/>
                </a:solidFill>
              </a:rPr>
              <a:t>• Sierra Nevada </a:t>
            </a:r>
            <a:r>
              <a:rPr lang="cs-CZ" altLang="cs-CZ" sz="1800" dirty="0" err="1" smtClean="0">
                <a:solidFill>
                  <a:srgbClr val="000000"/>
                </a:solidFill>
              </a:rPr>
              <a:t>was</a:t>
            </a:r>
            <a:r>
              <a:rPr lang="cs-CZ" altLang="cs-CZ" sz="1800" dirty="0" smtClean="0">
                <a:solidFill>
                  <a:srgbClr val="000000"/>
                </a:solidFill>
              </a:rPr>
              <a:t> </a:t>
            </a:r>
            <a:r>
              <a:rPr lang="cs-CZ" altLang="cs-CZ" sz="1800" dirty="0" err="1" smtClean="0">
                <a:solidFill>
                  <a:srgbClr val="000000"/>
                </a:solidFill>
              </a:rPr>
              <a:t>the</a:t>
            </a:r>
            <a:r>
              <a:rPr lang="cs-CZ" altLang="cs-CZ" sz="1800" dirty="0" smtClean="0">
                <a:solidFill>
                  <a:srgbClr val="000000"/>
                </a:solidFill>
              </a:rPr>
              <a:t> </a:t>
            </a:r>
            <a:r>
              <a:rPr lang="cs-CZ" altLang="cs-CZ" sz="1800" dirty="0" err="1" smtClean="0">
                <a:solidFill>
                  <a:srgbClr val="000000"/>
                </a:solidFill>
              </a:rPr>
              <a:t>root</a:t>
            </a:r>
            <a:r>
              <a:rPr lang="cs-CZ" altLang="cs-CZ" sz="1800" dirty="0" smtClean="0">
                <a:solidFill>
                  <a:srgbClr val="000000"/>
                </a:solidFill>
              </a:rPr>
              <a:t> </a:t>
            </a:r>
            <a:r>
              <a:rPr lang="cs-CZ" altLang="cs-CZ" sz="1800" dirty="0" err="1" smtClean="0">
                <a:solidFill>
                  <a:srgbClr val="000000"/>
                </a:solidFill>
              </a:rPr>
              <a:t>zone</a:t>
            </a:r>
            <a:r>
              <a:rPr lang="cs-CZ" altLang="cs-CZ" sz="1800" dirty="0" smtClean="0">
                <a:solidFill>
                  <a:srgbClr val="000000"/>
                </a:solidFill>
              </a:rPr>
              <a:t> </a:t>
            </a:r>
            <a:r>
              <a:rPr lang="cs-CZ" altLang="cs-CZ" sz="1800" dirty="0" err="1" smtClean="0">
                <a:solidFill>
                  <a:srgbClr val="000000"/>
                </a:solidFill>
              </a:rPr>
              <a:t>of</a:t>
            </a:r>
            <a:r>
              <a:rPr lang="cs-CZ" altLang="cs-CZ" sz="1800" dirty="0" smtClean="0">
                <a:solidFill>
                  <a:srgbClr val="000000"/>
                </a:solidFill>
              </a:rPr>
              <a:t> </a:t>
            </a:r>
            <a:r>
              <a:rPr lang="cs-CZ" altLang="cs-CZ" sz="1800" dirty="0" err="1" smtClean="0">
                <a:solidFill>
                  <a:srgbClr val="000000"/>
                </a:solidFill>
              </a:rPr>
              <a:t>the</a:t>
            </a:r>
            <a:r>
              <a:rPr lang="cs-CZ" altLang="cs-CZ" sz="1800" dirty="0" smtClean="0">
                <a:solidFill>
                  <a:srgbClr val="000000"/>
                </a:solidFill>
              </a:rPr>
              <a:t> </a:t>
            </a:r>
            <a:r>
              <a:rPr lang="cs-CZ" altLang="cs-CZ" sz="1800" dirty="0" err="1" smtClean="0">
                <a:solidFill>
                  <a:srgbClr val="000000"/>
                </a:solidFill>
              </a:rPr>
              <a:t>arc</a:t>
            </a:r>
            <a:endParaRPr lang="cs-CZ" altLang="cs-CZ" sz="1800" dirty="0" smtClean="0">
              <a:solidFill>
                <a:srgbClr val="000000"/>
              </a:solidFill>
            </a:endParaRPr>
          </a:p>
          <a:p>
            <a:pPr eaLnBrk="1" hangingPunct="1">
              <a:spcBef>
                <a:spcPct val="0"/>
              </a:spcBef>
              <a:buFontTx/>
              <a:buNone/>
              <a:defRPr/>
            </a:pPr>
            <a:endParaRPr lang="cs-CZ" altLang="cs-CZ" sz="1800" dirty="0" smtClean="0">
              <a:solidFill>
                <a:srgbClr val="000000"/>
              </a:solidFill>
            </a:endParaRPr>
          </a:p>
          <a:p>
            <a:pPr>
              <a:buNone/>
            </a:pPr>
            <a:r>
              <a:rPr lang="cs-CZ" sz="2000" dirty="0" err="1" smtClean="0"/>
              <a:t>The</a:t>
            </a:r>
            <a:r>
              <a:rPr lang="cs-CZ" sz="2000" dirty="0" smtClean="0"/>
              <a:t> </a:t>
            </a:r>
            <a:r>
              <a:rPr lang="cs-CZ" sz="2000" b="1" dirty="0" err="1" smtClean="0"/>
              <a:t>Nevadan</a:t>
            </a:r>
            <a:r>
              <a:rPr lang="cs-CZ" sz="2000" b="1" dirty="0" smtClean="0"/>
              <a:t> </a:t>
            </a:r>
            <a:r>
              <a:rPr lang="cs-CZ" sz="2000" b="1" dirty="0" err="1" smtClean="0"/>
              <a:t>Orogeny</a:t>
            </a:r>
            <a:r>
              <a:rPr lang="cs-CZ" sz="2000" b="1" dirty="0" smtClean="0"/>
              <a:t> </a:t>
            </a:r>
            <a:r>
              <a:rPr lang="cs-CZ" sz="2000" dirty="0" err="1" smtClean="0"/>
              <a:t>was</a:t>
            </a:r>
            <a:r>
              <a:rPr lang="cs-CZ" sz="2000" dirty="0" smtClean="0"/>
              <a:t> </a:t>
            </a:r>
            <a:r>
              <a:rPr lang="cs-CZ" sz="2000" dirty="0"/>
              <a:t>a major </a:t>
            </a:r>
            <a:r>
              <a:rPr lang="cs-CZ" sz="2000" dirty="0" err="1"/>
              <a:t>mountain</a:t>
            </a:r>
            <a:r>
              <a:rPr lang="cs-CZ" sz="2000" dirty="0"/>
              <a:t> </a:t>
            </a:r>
            <a:r>
              <a:rPr lang="cs-CZ" sz="2000" dirty="0" err="1"/>
              <a:t>building</a:t>
            </a:r>
            <a:r>
              <a:rPr lang="cs-CZ" sz="2000" dirty="0"/>
              <a:t> </a:t>
            </a:r>
            <a:r>
              <a:rPr lang="cs-CZ" sz="2000" dirty="0" err="1"/>
              <a:t>event</a:t>
            </a:r>
            <a:r>
              <a:rPr lang="cs-CZ" sz="2000" dirty="0"/>
              <a:t> </a:t>
            </a:r>
            <a:r>
              <a:rPr lang="cs-CZ" sz="2000" dirty="0" err="1"/>
              <a:t>that</a:t>
            </a:r>
            <a:r>
              <a:rPr lang="cs-CZ" sz="2000" dirty="0"/>
              <a:t> </a:t>
            </a:r>
            <a:r>
              <a:rPr lang="cs-CZ" sz="2000" dirty="0" err="1"/>
              <a:t>took</a:t>
            </a:r>
            <a:r>
              <a:rPr lang="cs-CZ" sz="2000" dirty="0"/>
              <a:t> place </a:t>
            </a:r>
            <a:r>
              <a:rPr lang="cs-CZ" sz="2000" dirty="0" err="1"/>
              <a:t>along</a:t>
            </a:r>
            <a:r>
              <a:rPr lang="cs-CZ" sz="2000" dirty="0"/>
              <a:t> </a:t>
            </a:r>
            <a:r>
              <a:rPr lang="cs-CZ" sz="2000" dirty="0" err="1"/>
              <a:t>the</a:t>
            </a:r>
            <a:r>
              <a:rPr lang="cs-CZ" sz="2000" dirty="0"/>
              <a:t> western </a:t>
            </a:r>
            <a:r>
              <a:rPr lang="cs-CZ" sz="2000" dirty="0" err="1"/>
              <a:t>edge</a:t>
            </a:r>
            <a:r>
              <a:rPr lang="cs-CZ" sz="2000" dirty="0"/>
              <a:t> </a:t>
            </a:r>
            <a:r>
              <a:rPr lang="cs-CZ" sz="2000" dirty="0" err="1"/>
              <a:t>of</a:t>
            </a:r>
            <a:r>
              <a:rPr lang="cs-CZ" sz="2000" dirty="0"/>
              <a:t> </a:t>
            </a:r>
            <a:r>
              <a:rPr lang="cs-CZ" sz="2000" dirty="0" err="1"/>
              <a:t>ancient</a:t>
            </a:r>
            <a:r>
              <a:rPr lang="cs-CZ" sz="2000" dirty="0"/>
              <a:t> </a:t>
            </a:r>
            <a:r>
              <a:rPr lang="cs-CZ" sz="2000" dirty="0" err="1"/>
              <a:t>North</a:t>
            </a:r>
            <a:r>
              <a:rPr lang="cs-CZ" sz="2000" dirty="0"/>
              <a:t> America </a:t>
            </a:r>
            <a:r>
              <a:rPr lang="cs-CZ" sz="2000" dirty="0" err="1"/>
              <a:t>between</a:t>
            </a:r>
            <a:r>
              <a:rPr lang="cs-CZ" sz="2000" dirty="0"/>
              <a:t> </a:t>
            </a:r>
            <a:r>
              <a:rPr lang="cs-CZ" sz="2000" dirty="0" err="1"/>
              <a:t>the</a:t>
            </a:r>
            <a:r>
              <a:rPr lang="cs-CZ" sz="2000" dirty="0"/>
              <a:t> </a:t>
            </a:r>
            <a:r>
              <a:rPr lang="cs-CZ" sz="2000" b="1" dirty="0" err="1"/>
              <a:t>Mid</a:t>
            </a:r>
            <a:r>
              <a:rPr lang="cs-CZ" sz="2000" b="1" dirty="0"/>
              <a:t> to Late </a:t>
            </a:r>
            <a:r>
              <a:rPr lang="cs-CZ" sz="2000" b="1" dirty="0" err="1"/>
              <a:t>Jurassic</a:t>
            </a:r>
            <a:r>
              <a:rPr lang="cs-CZ" sz="2000" dirty="0"/>
              <a:t> (</a:t>
            </a:r>
            <a:r>
              <a:rPr lang="cs-CZ" sz="2000" dirty="0" err="1"/>
              <a:t>between</a:t>
            </a:r>
            <a:r>
              <a:rPr lang="cs-CZ" sz="2000" dirty="0"/>
              <a:t> </a:t>
            </a:r>
            <a:r>
              <a:rPr lang="cs-CZ" sz="2000" dirty="0" err="1"/>
              <a:t>about</a:t>
            </a:r>
            <a:r>
              <a:rPr lang="cs-CZ" sz="2000" dirty="0"/>
              <a:t> 155 and 145 </a:t>
            </a:r>
            <a:r>
              <a:rPr lang="cs-CZ" sz="2000" dirty="0" err="1"/>
              <a:t>million</a:t>
            </a:r>
            <a:r>
              <a:rPr lang="cs-CZ" sz="2000" dirty="0"/>
              <a:t> </a:t>
            </a:r>
            <a:r>
              <a:rPr lang="cs-CZ" sz="2000" dirty="0" err="1"/>
              <a:t>years</a:t>
            </a:r>
            <a:r>
              <a:rPr lang="cs-CZ" sz="2000" dirty="0"/>
              <a:t> ago). In </a:t>
            </a:r>
            <a:r>
              <a:rPr lang="cs-CZ" sz="2000" dirty="0" err="1"/>
              <a:t>comparison</a:t>
            </a:r>
            <a:r>
              <a:rPr lang="cs-CZ" sz="2000" dirty="0"/>
              <a:t> </a:t>
            </a:r>
            <a:r>
              <a:rPr lang="cs-CZ" sz="2000" dirty="0" err="1"/>
              <a:t>with</a:t>
            </a:r>
            <a:r>
              <a:rPr lang="cs-CZ" sz="2000" dirty="0"/>
              <a:t> </a:t>
            </a:r>
            <a:r>
              <a:rPr lang="cs-CZ" sz="2000" dirty="0" err="1"/>
              <a:t>other</a:t>
            </a:r>
            <a:r>
              <a:rPr lang="cs-CZ" sz="2000" dirty="0"/>
              <a:t> </a:t>
            </a:r>
            <a:r>
              <a:rPr lang="cs-CZ" sz="2000" dirty="0" err="1"/>
              <a:t>orogenic</a:t>
            </a:r>
            <a:r>
              <a:rPr lang="cs-CZ" sz="2000" dirty="0"/>
              <a:t> </a:t>
            </a:r>
            <a:r>
              <a:rPr lang="cs-CZ" sz="2000" dirty="0" err="1"/>
              <a:t>events</a:t>
            </a:r>
            <a:r>
              <a:rPr lang="cs-CZ" sz="2000" dirty="0"/>
              <a:t>, </a:t>
            </a:r>
            <a:r>
              <a:rPr lang="cs-CZ" sz="2000" dirty="0" err="1"/>
              <a:t>it</a:t>
            </a:r>
            <a:r>
              <a:rPr lang="cs-CZ" sz="2000" dirty="0"/>
              <a:t> </a:t>
            </a:r>
            <a:r>
              <a:rPr lang="cs-CZ" sz="2000" dirty="0" err="1"/>
              <a:t>appears</a:t>
            </a:r>
            <a:r>
              <a:rPr lang="cs-CZ" sz="2000" dirty="0"/>
              <a:t> </a:t>
            </a:r>
            <a:r>
              <a:rPr lang="cs-CZ" sz="2000" dirty="0" err="1"/>
              <a:t>that</a:t>
            </a:r>
            <a:r>
              <a:rPr lang="cs-CZ" sz="2000" dirty="0"/>
              <a:t> </a:t>
            </a:r>
            <a:r>
              <a:rPr lang="cs-CZ" sz="2000" dirty="0" err="1"/>
              <a:t>the</a:t>
            </a:r>
            <a:r>
              <a:rPr lang="cs-CZ" sz="2000" dirty="0"/>
              <a:t> </a:t>
            </a:r>
            <a:r>
              <a:rPr lang="cs-CZ" sz="2000" dirty="0" err="1"/>
              <a:t>Nevadan</a:t>
            </a:r>
            <a:r>
              <a:rPr lang="cs-CZ" sz="2000" dirty="0"/>
              <a:t> </a:t>
            </a:r>
            <a:r>
              <a:rPr lang="cs-CZ" sz="2000" dirty="0" err="1"/>
              <a:t>Orogeny</a:t>
            </a:r>
            <a:r>
              <a:rPr lang="cs-CZ" sz="2000" dirty="0"/>
              <a:t> </a:t>
            </a:r>
            <a:r>
              <a:rPr lang="cs-CZ" sz="2000" dirty="0" err="1"/>
              <a:t>occurred</a:t>
            </a:r>
            <a:r>
              <a:rPr lang="cs-CZ" sz="2000" dirty="0"/>
              <a:t> </a:t>
            </a:r>
            <a:r>
              <a:rPr lang="cs-CZ" sz="2000" b="1" dirty="0" err="1"/>
              <a:t>rather</a:t>
            </a:r>
            <a:r>
              <a:rPr lang="cs-CZ" sz="2000" b="1" dirty="0"/>
              <a:t> </a:t>
            </a:r>
            <a:r>
              <a:rPr lang="cs-CZ" sz="2000" b="1" dirty="0" err="1"/>
              <a:t>quickly</a:t>
            </a:r>
            <a:r>
              <a:rPr lang="cs-CZ" sz="2000" dirty="0"/>
              <a:t> (10 </a:t>
            </a:r>
            <a:r>
              <a:rPr lang="cs-CZ" sz="2000" dirty="0" err="1"/>
              <a:t>million</a:t>
            </a:r>
            <a:r>
              <a:rPr lang="cs-CZ" sz="2000" dirty="0"/>
              <a:t> </a:t>
            </a:r>
            <a:r>
              <a:rPr lang="cs-CZ" sz="2000" dirty="0" err="1"/>
              <a:t>years</a:t>
            </a:r>
            <a:r>
              <a:rPr lang="cs-CZ" sz="2000" dirty="0"/>
              <a:t>). </a:t>
            </a:r>
            <a:r>
              <a:rPr lang="cs-CZ" sz="2000" dirty="0" err="1"/>
              <a:t>During</a:t>
            </a:r>
            <a:r>
              <a:rPr lang="cs-CZ" sz="2000" dirty="0"/>
              <a:t> </a:t>
            </a:r>
            <a:r>
              <a:rPr lang="cs-CZ" sz="2000" dirty="0" err="1"/>
              <a:t>the</a:t>
            </a:r>
            <a:r>
              <a:rPr lang="cs-CZ" sz="2000" dirty="0"/>
              <a:t> </a:t>
            </a:r>
            <a:r>
              <a:rPr lang="cs-CZ" sz="2000" b="1" dirty="0"/>
              <a:t>early </a:t>
            </a:r>
            <a:r>
              <a:rPr lang="cs-CZ" sz="2000" b="1" dirty="0" err="1"/>
              <a:t>stages</a:t>
            </a:r>
            <a:r>
              <a:rPr lang="cs-CZ" sz="2000" dirty="0"/>
              <a:t> </a:t>
            </a:r>
            <a:r>
              <a:rPr lang="cs-CZ" sz="2000" dirty="0" err="1"/>
              <a:t>of</a:t>
            </a:r>
            <a:r>
              <a:rPr lang="cs-CZ" sz="2000" dirty="0"/>
              <a:t> </a:t>
            </a:r>
            <a:r>
              <a:rPr lang="cs-CZ" sz="2000" dirty="0" err="1"/>
              <a:t>orogenesis</a:t>
            </a:r>
            <a:r>
              <a:rPr lang="cs-CZ" sz="2000" dirty="0"/>
              <a:t> </a:t>
            </a:r>
            <a:r>
              <a:rPr lang="cs-CZ" sz="2000" dirty="0" err="1"/>
              <a:t>an</a:t>
            </a:r>
            <a:r>
              <a:rPr lang="cs-CZ" sz="2000" dirty="0"/>
              <a:t> "</a:t>
            </a:r>
            <a:r>
              <a:rPr lang="cs-CZ" sz="2000" b="1" dirty="0" err="1"/>
              <a:t>Andean</a:t>
            </a:r>
            <a:r>
              <a:rPr lang="cs-CZ" sz="2000" b="1" dirty="0"/>
              <a:t> type</a:t>
            </a:r>
            <a:r>
              <a:rPr lang="cs-CZ" sz="2000" dirty="0"/>
              <a:t>" </a:t>
            </a:r>
            <a:r>
              <a:rPr lang="cs-CZ" sz="2000" dirty="0" err="1"/>
              <a:t>continental</a:t>
            </a:r>
            <a:r>
              <a:rPr lang="cs-CZ" sz="2000" dirty="0"/>
              <a:t> </a:t>
            </a:r>
            <a:r>
              <a:rPr lang="cs-CZ" sz="2000" b="1" dirty="0" err="1"/>
              <a:t>magmatic</a:t>
            </a:r>
            <a:r>
              <a:rPr lang="cs-CZ" sz="2000" b="1" dirty="0"/>
              <a:t> </a:t>
            </a:r>
            <a:r>
              <a:rPr lang="cs-CZ" sz="2000" b="1" dirty="0" err="1"/>
              <a:t>arc</a:t>
            </a:r>
            <a:r>
              <a:rPr lang="cs-CZ" sz="2000" dirty="0"/>
              <a:t> </a:t>
            </a:r>
            <a:r>
              <a:rPr lang="cs-CZ" sz="2000" dirty="0" err="1"/>
              <a:t>developed</a:t>
            </a:r>
            <a:r>
              <a:rPr lang="cs-CZ" sz="2000" dirty="0"/>
              <a:t> </a:t>
            </a:r>
            <a:r>
              <a:rPr lang="cs-CZ" sz="2000" dirty="0" err="1"/>
              <a:t>due</a:t>
            </a:r>
            <a:r>
              <a:rPr lang="cs-CZ" sz="2000" dirty="0"/>
              <a:t> to </a:t>
            </a:r>
            <a:r>
              <a:rPr lang="cs-CZ" sz="2000" dirty="0" err="1"/>
              <a:t>subduction</a:t>
            </a:r>
            <a:r>
              <a:rPr lang="cs-CZ" sz="2000" dirty="0"/>
              <a:t> </a:t>
            </a:r>
            <a:r>
              <a:rPr lang="cs-CZ" sz="2000" dirty="0" err="1"/>
              <a:t>of</a:t>
            </a:r>
            <a:r>
              <a:rPr lang="cs-CZ" sz="2000" dirty="0"/>
              <a:t> </a:t>
            </a:r>
            <a:r>
              <a:rPr lang="cs-CZ" sz="2000" dirty="0" err="1"/>
              <a:t>the</a:t>
            </a:r>
            <a:r>
              <a:rPr lang="cs-CZ" sz="2000" dirty="0"/>
              <a:t> </a:t>
            </a:r>
            <a:r>
              <a:rPr lang="cs-CZ" sz="2000" b="1" dirty="0" err="1"/>
              <a:t>Farallon</a:t>
            </a:r>
            <a:r>
              <a:rPr lang="cs-CZ" sz="2000" dirty="0"/>
              <a:t> </a:t>
            </a:r>
            <a:r>
              <a:rPr lang="cs-CZ" sz="2000" b="1" dirty="0" err="1"/>
              <a:t>oceanic</a:t>
            </a:r>
            <a:r>
              <a:rPr lang="cs-CZ" sz="2000" b="1" dirty="0"/>
              <a:t> plate</a:t>
            </a:r>
            <a:r>
              <a:rPr lang="cs-CZ" sz="2000" dirty="0"/>
              <a:t> </a:t>
            </a:r>
            <a:r>
              <a:rPr lang="cs-CZ" sz="2000" dirty="0" err="1"/>
              <a:t>beneath</a:t>
            </a:r>
            <a:r>
              <a:rPr lang="cs-CZ" sz="2000" dirty="0"/>
              <a:t> </a:t>
            </a:r>
            <a:r>
              <a:rPr lang="cs-CZ" sz="2000" dirty="0" err="1"/>
              <a:t>the</a:t>
            </a:r>
            <a:r>
              <a:rPr lang="cs-CZ" sz="2000" dirty="0"/>
              <a:t> </a:t>
            </a:r>
            <a:r>
              <a:rPr lang="cs-CZ" sz="2000" dirty="0" err="1"/>
              <a:t>North</a:t>
            </a:r>
            <a:r>
              <a:rPr lang="cs-CZ" sz="2000" dirty="0"/>
              <a:t> </a:t>
            </a:r>
            <a:r>
              <a:rPr lang="cs-CZ" sz="2000" dirty="0" err="1"/>
              <a:t>American</a:t>
            </a:r>
            <a:r>
              <a:rPr lang="cs-CZ" sz="2000" dirty="0"/>
              <a:t> Plate. </a:t>
            </a:r>
            <a:r>
              <a:rPr lang="cs-CZ" sz="2000" dirty="0" err="1"/>
              <a:t>The</a:t>
            </a:r>
            <a:r>
              <a:rPr lang="cs-CZ" sz="2000" dirty="0"/>
              <a:t> </a:t>
            </a:r>
            <a:r>
              <a:rPr lang="cs-CZ" sz="2000" b="1" dirty="0" err="1"/>
              <a:t>latter</a:t>
            </a:r>
            <a:r>
              <a:rPr lang="cs-CZ" sz="2000" b="1" dirty="0"/>
              <a:t> </a:t>
            </a:r>
            <a:r>
              <a:rPr lang="cs-CZ" sz="2000" b="1" dirty="0" err="1"/>
              <a:t>stages</a:t>
            </a:r>
            <a:r>
              <a:rPr lang="cs-CZ" sz="2000" dirty="0"/>
              <a:t> </a:t>
            </a:r>
            <a:r>
              <a:rPr lang="cs-CZ" sz="2000" dirty="0" err="1"/>
              <a:t>of</a:t>
            </a:r>
            <a:r>
              <a:rPr lang="cs-CZ" sz="2000" dirty="0"/>
              <a:t> </a:t>
            </a:r>
            <a:r>
              <a:rPr lang="cs-CZ" sz="2000" dirty="0" err="1"/>
              <a:t>orogenesis</a:t>
            </a:r>
            <a:r>
              <a:rPr lang="cs-CZ" sz="2000" dirty="0"/>
              <a:t>, in </a:t>
            </a:r>
            <a:r>
              <a:rPr lang="cs-CZ" sz="2000" dirty="0" err="1"/>
              <a:t>contrast</a:t>
            </a:r>
            <a:r>
              <a:rPr lang="cs-CZ" sz="2000" dirty="0"/>
              <a:t>, </a:t>
            </a:r>
            <a:r>
              <a:rPr lang="cs-CZ" sz="2000" dirty="0" err="1"/>
              <a:t>saw</a:t>
            </a:r>
            <a:r>
              <a:rPr lang="cs-CZ" sz="2000" dirty="0"/>
              <a:t> </a:t>
            </a:r>
            <a:r>
              <a:rPr lang="cs-CZ" sz="2000" b="1" dirty="0" err="1"/>
              <a:t>multiple</a:t>
            </a:r>
            <a:r>
              <a:rPr lang="cs-CZ" sz="2000" b="1" dirty="0"/>
              <a:t> </a:t>
            </a:r>
            <a:r>
              <a:rPr lang="cs-CZ" sz="2000" b="1" dirty="0" err="1"/>
              <a:t>oceanic</a:t>
            </a:r>
            <a:r>
              <a:rPr lang="cs-CZ" sz="2000" b="1" dirty="0"/>
              <a:t> </a:t>
            </a:r>
            <a:r>
              <a:rPr lang="cs-CZ" sz="2000" b="1" dirty="0" err="1"/>
              <a:t>arc</a:t>
            </a:r>
            <a:r>
              <a:rPr lang="cs-CZ" sz="2000" b="1" dirty="0"/>
              <a:t> </a:t>
            </a:r>
            <a:r>
              <a:rPr lang="cs-CZ" sz="2000" b="1" dirty="0" err="1"/>
              <a:t>terranes</a:t>
            </a:r>
            <a:r>
              <a:rPr lang="cs-CZ" sz="2000" dirty="0"/>
              <a:t> </a:t>
            </a:r>
            <a:r>
              <a:rPr lang="cs-CZ" sz="2000" b="1" dirty="0" err="1"/>
              <a:t>accreted</a:t>
            </a:r>
            <a:r>
              <a:rPr lang="cs-CZ" sz="2000" dirty="0"/>
              <a:t> </a:t>
            </a:r>
            <a:r>
              <a:rPr lang="cs-CZ" sz="2000" dirty="0" err="1"/>
              <a:t>onto</a:t>
            </a:r>
            <a:r>
              <a:rPr lang="cs-CZ" sz="2000" dirty="0"/>
              <a:t> </a:t>
            </a:r>
            <a:r>
              <a:rPr lang="cs-CZ" sz="2000" dirty="0" err="1"/>
              <a:t>the</a:t>
            </a:r>
            <a:r>
              <a:rPr lang="cs-CZ" sz="2000" dirty="0"/>
              <a:t> western </a:t>
            </a:r>
            <a:r>
              <a:rPr lang="cs-CZ" sz="2000" dirty="0" err="1"/>
              <a:t>margin</a:t>
            </a:r>
            <a:r>
              <a:rPr lang="cs-CZ" sz="2000" dirty="0"/>
              <a:t> </a:t>
            </a:r>
            <a:r>
              <a:rPr lang="cs-CZ" sz="2000" dirty="0" err="1"/>
              <a:t>of</a:t>
            </a:r>
            <a:r>
              <a:rPr lang="cs-CZ" sz="2000" dirty="0"/>
              <a:t> </a:t>
            </a:r>
            <a:r>
              <a:rPr lang="cs-CZ" sz="2000" dirty="0" err="1"/>
              <a:t>North</a:t>
            </a:r>
            <a:r>
              <a:rPr lang="cs-CZ" sz="2000" dirty="0"/>
              <a:t> America in a "</a:t>
            </a:r>
            <a:r>
              <a:rPr lang="cs-CZ" sz="2000" b="1" dirty="0" err="1"/>
              <a:t>Cordilleran</a:t>
            </a:r>
            <a:r>
              <a:rPr lang="cs-CZ" sz="2000" b="1" dirty="0"/>
              <a:t> type</a:t>
            </a:r>
            <a:r>
              <a:rPr lang="cs-CZ" sz="2000" dirty="0"/>
              <a:t>" </a:t>
            </a:r>
            <a:r>
              <a:rPr lang="cs-CZ" sz="2000" dirty="0" err="1"/>
              <a:t>accretionary</a:t>
            </a:r>
            <a:r>
              <a:rPr lang="cs-CZ" sz="2000" dirty="0"/>
              <a:t> </a:t>
            </a:r>
            <a:r>
              <a:rPr lang="cs-CZ" sz="2000" dirty="0" err="1"/>
              <a:t>orogen</a:t>
            </a:r>
            <a:r>
              <a:rPr lang="cs-CZ" sz="2000" dirty="0"/>
              <a:t>. </a:t>
            </a:r>
            <a:r>
              <a:rPr lang="cs-CZ" sz="2000" b="1" dirty="0" err="1"/>
              <a:t>Deformation</a:t>
            </a:r>
            <a:r>
              <a:rPr lang="cs-CZ" sz="2000" dirty="0"/>
              <a:t> </a:t>
            </a:r>
            <a:r>
              <a:rPr lang="cs-CZ" sz="2000" dirty="0" err="1"/>
              <a:t>related</a:t>
            </a:r>
            <a:r>
              <a:rPr lang="cs-CZ" sz="2000" dirty="0"/>
              <a:t> to </a:t>
            </a:r>
            <a:r>
              <a:rPr lang="cs-CZ" sz="2000" dirty="0" err="1"/>
              <a:t>the</a:t>
            </a:r>
            <a:r>
              <a:rPr lang="cs-CZ" sz="2000" dirty="0"/>
              <a:t> </a:t>
            </a:r>
            <a:r>
              <a:rPr lang="cs-CZ" sz="2000" dirty="0" err="1"/>
              <a:t>accretion</a:t>
            </a:r>
            <a:r>
              <a:rPr lang="cs-CZ" sz="2000" dirty="0"/>
              <a:t> </a:t>
            </a:r>
            <a:r>
              <a:rPr lang="cs-CZ" sz="2000" dirty="0" err="1"/>
              <a:t>of</a:t>
            </a:r>
            <a:r>
              <a:rPr lang="cs-CZ" sz="2000" dirty="0"/>
              <a:t> these </a:t>
            </a:r>
            <a:r>
              <a:rPr lang="cs-CZ" sz="2000" dirty="0" err="1"/>
              <a:t>volcanic</a:t>
            </a:r>
            <a:r>
              <a:rPr lang="cs-CZ" sz="2000" dirty="0"/>
              <a:t> </a:t>
            </a:r>
            <a:r>
              <a:rPr lang="cs-CZ" sz="2000" dirty="0" err="1"/>
              <a:t>arc</a:t>
            </a:r>
            <a:r>
              <a:rPr lang="cs-CZ" sz="2000" dirty="0"/>
              <a:t> </a:t>
            </a:r>
            <a:r>
              <a:rPr lang="cs-CZ" sz="2000" dirty="0" err="1"/>
              <a:t>terranes</a:t>
            </a:r>
            <a:r>
              <a:rPr lang="cs-CZ" sz="2000" dirty="0"/>
              <a:t> </a:t>
            </a:r>
            <a:r>
              <a:rPr lang="cs-CZ" sz="2000" dirty="0" err="1"/>
              <a:t>is</a:t>
            </a:r>
            <a:r>
              <a:rPr lang="cs-CZ" sz="2000" dirty="0"/>
              <a:t> </a:t>
            </a:r>
            <a:r>
              <a:rPr lang="cs-CZ" sz="2000" dirty="0" err="1"/>
              <a:t>mostly</a:t>
            </a:r>
            <a:r>
              <a:rPr lang="cs-CZ" sz="2000" dirty="0"/>
              <a:t> </a:t>
            </a:r>
            <a:r>
              <a:rPr lang="cs-CZ" sz="2000" b="1" dirty="0"/>
              <a:t>limited to </a:t>
            </a:r>
            <a:r>
              <a:rPr lang="cs-CZ" sz="2000" b="1" dirty="0" err="1"/>
              <a:t>the</a:t>
            </a:r>
            <a:r>
              <a:rPr lang="cs-CZ" sz="2000" b="1" dirty="0"/>
              <a:t> western </a:t>
            </a:r>
            <a:r>
              <a:rPr lang="cs-CZ" sz="2000" b="1" dirty="0" err="1"/>
              <a:t>regions</a:t>
            </a:r>
            <a:r>
              <a:rPr lang="cs-CZ" sz="2000" dirty="0"/>
              <a:t> </a:t>
            </a:r>
            <a:r>
              <a:rPr lang="cs-CZ" sz="2000" dirty="0" err="1"/>
              <a:t>of</a:t>
            </a:r>
            <a:r>
              <a:rPr lang="cs-CZ" sz="2000" dirty="0"/>
              <a:t> </a:t>
            </a:r>
            <a:r>
              <a:rPr lang="cs-CZ" sz="2000" dirty="0" err="1"/>
              <a:t>the</a:t>
            </a:r>
            <a:r>
              <a:rPr lang="cs-CZ" sz="2000" dirty="0"/>
              <a:t> </a:t>
            </a:r>
            <a:r>
              <a:rPr lang="cs-CZ" sz="2000" dirty="0" err="1"/>
              <a:t>resulting</a:t>
            </a:r>
            <a:r>
              <a:rPr lang="cs-CZ" sz="2000" dirty="0"/>
              <a:t> </a:t>
            </a:r>
            <a:r>
              <a:rPr lang="cs-CZ" sz="2000" dirty="0" err="1"/>
              <a:t>mountain</a:t>
            </a:r>
            <a:r>
              <a:rPr lang="cs-CZ" sz="2000" dirty="0"/>
              <a:t> </a:t>
            </a:r>
            <a:r>
              <a:rPr lang="cs-CZ" sz="2000" dirty="0" err="1"/>
              <a:t>ranges</a:t>
            </a:r>
            <a:r>
              <a:rPr lang="cs-CZ" sz="2000" dirty="0"/>
              <a:t> (</a:t>
            </a:r>
            <a:r>
              <a:rPr lang="cs-CZ" sz="2000" b="1" dirty="0" err="1"/>
              <a:t>Klamath</a:t>
            </a:r>
            <a:r>
              <a:rPr lang="cs-CZ" sz="2000" b="1" dirty="0"/>
              <a:t> </a:t>
            </a:r>
            <a:r>
              <a:rPr lang="cs-CZ" sz="2000" b="1" dirty="0" err="1"/>
              <a:t>Mountain</a:t>
            </a:r>
            <a:r>
              <a:rPr lang="cs-CZ" sz="2000" b="1" dirty="0"/>
              <a:t> </a:t>
            </a:r>
            <a:r>
              <a:rPr lang="cs-CZ" sz="2000" b="1" dirty="0" err="1"/>
              <a:t>range</a:t>
            </a:r>
            <a:r>
              <a:rPr lang="cs-CZ" sz="2000" b="1" dirty="0"/>
              <a:t> and Sierra Nevada</a:t>
            </a:r>
            <a:r>
              <a:rPr lang="cs-CZ" sz="2000" dirty="0"/>
              <a:t>) and </a:t>
            </a:r>
            <a:r>
              <a:rPr lang="cs-CZ" sz="2000" dirty="0" err="1"/>
              <a:t>is</a:t>
            </a:r>
            <a:r>
              <a:rPr lang="cs-CZ" sz="2000" dirty="0"/>
              <a:t> </a:t>
            </a:r>
            <a:r>
              <a:rPr lang="cs-CZ" sz="2000" dirty="0" err="1"/>
              <a:t>absent</a:t>
            </a:r>
            <a:r>
              <a:rPr lang="cs-CZ" sz="2000" dirty="0"/>
              <a:t> </a:t>
            </a:r>
            <a:r>
              <a:rPr lang="cs-CZ" sz="2000" dirty="0" err="1"/>
              <a:t>from</a:t>
            </a:r>
            <a:r>
              <a:rPr lang="cs-CZ" sz="2000" dirty="0"/>
              <a:t> </a:t>
            </a:r>
            <a:r>
              <a:rPr lang="cs-CZ" sz="2000" dirty="0" err="1"/>
              <a:t>the</a:t>
            </a:r>
            <a:r>
              <a:rPr lang="cs-CZ" sz="2000" dirty="0"/>
              <a:t> </a:t>
            </a:r>
            <a:r>
              <a:rPr lang="cs-CZ" sz="2000" dirty="0" err="1"/>
              <a:t>eastern</a:t>
            </a:r>
            <a:r>
              <a:rPr lang="cs-CZ" sz="2000" dirty="0"/>
              <a:t> </a:t>
            </a:r>
            <a:r>
              <a:rPr lang="cs-CZ" sz="2000" dirty="0" err="1"/>
              <a:t>regions</a:t>
            </a:r>
            <a:r>
              <a:rPr lang="cs-CZ" sz="2000" dirty="0"/>
              <a:t>. </a:t>
            </a:r>
            <a:r>
              <a:rPr lang="cs-CZ" sz="2000" dirty="0" err="1"/>
              <a:t>The</a:t>
            </a:r>
            <a:r>
              <a:rPr lang="cs-CZ" sz="2000" dirty="0"/>
              <a:t> </a:t>
            </a:r>
            <a:r>
              <a:rPr lang="cs-CZ" sz="2000" dirty="0" err="1"/>
              <a:t>massive</a:t>
            </a:r>
            <a:r>
              <a:rPr lang="cs-CZ" sz="2000" dirty="0"/>
              <a:t> </a:t>
            </a:r>
            <a:r>
              <a:rPr lang="cs-CZ" sz="2000" dirty="0" err="1"/>
              <a:t>series</a:t>
            </a:r>
            <a:r>
              <a:rPr lang="cs-CZ" sz="2000" dirty="0"/>
              <a:t> </a:t>
            </a:r>
            <a:r>
              <a:rPr lang="cs-CZ" sz="2000" dirty="0" err="1"/>
              <a:t>of</a:t>
            </a:r>
            <a:r>
              <a:rPr lang="cs-CZ" sz="2000" dirty="0"/>
              <a:t> </a:t>
            </a:r>
            <a:r>
              <a:rPr lang="cs-CZ" sz="2000" b="1" dirty="0" err="1"/>
              <a:t>exposed</a:t>
            </a:r>
            <a:r>
              <a:rPr lang="cs-CZ" sz="2000" b="1" dirty="0"/>
              <a:t> </a:t>
            </a:r>
            <a:r>
              <a:rPr lang="cs-CZ" sz="2000" b="1" dirty="0" err="1"/>
              <a:t>batholiths</a:t>
            </a:r>
            <a:r>
              <a:rPr lang="cs-CZ" sz="2000" dirty="0"/>
              <a:t> </a:t>
            </a:r>
            <a:r>
              <a:rPr lang="cs-CZ" sz="2000" dirty="0" err="1"/>
              <a:t>that</a:t>
            </a:r>
            <a:r>
              <a:rPr lang="cs-CZ" sz="2000" dirty="0"/>
              <a:t> </a:t>
            </a:r>
            <a:r>
              <a:rPr lang="cs-CZ" sz="2000" dirty="0" err="1"/>
              <a:t>currently</a:t>
            </a:r>
            <a:r>
              <a:rPr lang="cs-CZ" sz="2000" dirty="0"/>
              <a:t> make up </a:t>
            </a:r>
            <a:r>
              <a:rPr lang="cs-CZ" sz="2000" b="1" dirty="0"/>
              <a:t>most </a:t>
            </a:r>
            <a:r>
              <a:rPr lang="cs-CZ" sz="2000" b="1" dirty="0" err="1"/>
              <a:t>of</a:t>
            </a:r>
            <a:r>
              <a:rPr lang="cs-CZ" sz="2000" b="1" dirty="0"/>
              <a:t> </a:t>
            </a:r>
            <a:r>
              <a:rPr lang="cs-CZ" sz="2000" b="1" dirty="0" err="1"/>
              <a:t>the</a:t>
            </a:r>
            <a:r>
              <a:rPr lang="cs-CZ" sz="2000" b="1" dirty="0"/>
              <a:t> </a:t>
            </a:r>
            <a:r>
              <a:rPr lang="cs-CZ" sz="2000" b="1" dirty="0" err="1"/>
              <a:t>high</a:t>
            </a:r>
            <a:r>
              <a:rPr lang="cs-CZ" sz="2000" b="1" dirty="0"/>
              <a:t> Sierra Nevada</a:t>
            </a:r>
            <a:r>
              <a:rPr lang="cs-CZ" sz="2000" dirty="0"/>
              <a:t> </a:t>
            </a:r>
            <a:r>
              <a:rPr lang="cs-CZ" sz="2000" dirty="0" err="1"/>
              <a:t>was</a:t>
            </a:r>
            <a:r>
              <a:rPr lang="cs-CZ" sz="2000" dirty="0"/>
              <a:t> </a:t>
            </a:r>
            <a:r>
              <a:rPr lang="cs-CZ" sz="2000" dirty="0" err="1"/>
              <a:t>formed</a:t>
            </a:r>
            <a:r>
              <a:rPr lang="cs-CZ" sz="2000" dirty="0"/>
              <a:t> </a:t>
            </a:r>
            <a:r>
              <a:rPr lang="cs-CZ" sz="2000" dirty="0" err="1"/>
              <a:t>during</a:t>
            </a:r>
            <a:r>
              <a:rPr lang="cs-CZ" sz="2000" dirty="0"/>
              <a:t> </a:t>
            </a:r>
            <a:r>
              <a:rPr lang="cs-CZ" sz="2000" dirty="0" err="1"/>
              <a:t>this</a:t>
            </a:r>
            <a:r>
              <a:rPr lang="cs-CZ" sz="2000" dirty="0"/>
              <a:t> event. </a:t>
            </a:r>
            <a:r>
              <a:rPr lang="cs-CZ" sz="2000" b="1" dirty="0" err="1"/>
              <a:t>Due</a:t>
            </a:r>
            <a:r>
              <a:rPr lang="cs-CZ" sz="2000" b="1" dirty="0"/>
              <a:t> to </a:t>
            </a:r>
            <a:r>
              <a:rPr lang="cs-CZ" sz="2000" b="1" dirty="0" err="1"/>
              <a:t>the</a:t>
            </a:r>
            <a:r>
              <a:rPr lang="cs-CZ" sz="2000" b="1" dirty="0"/>
              <a:t> </a:t>
            </a:r>
            <a:r>
              <a:rPr lang="cs-CZ" sz="2000" b="1" dirty="0" err="1"/>
              <a:t>steep</a:t>
            </a:r>
            <a:r>
              <a:rPr lang="cs-CZ" sz="2000" b="1" dirty="0"/>
              <a:t> </a:t>
            </a:r>
            <a:r>
              <a:rPr lang="cs-CZ" sz="2000" b="1" dirty="0" err="1"/>
              <a:t>angle</a:t>
            </a:r>
            <a:r>
              <a:rPr lang="cs-CZ" sz="2000" dirty="0"/>
              <a:t> </a:t>
            </a:r>
            <a:r>
              <a:rPr lang="cs-CZ" sz="2000" dirty="0" err="1"/>
              <a:t>of</a:t>
            </a:r>
            <a:r>
              <a:rPr lang="cs-CZ" sz="2000" dirty="0"/>
              <a:t> </a:t>
            </a:r>
            <a:r>
              <a:rPr lang="cs-CZ" sz="2000" dirty="0" err="1"/>
              <a:t>the</a:t>
            </a:r>
            <a:r>
              <a:rPr lang="cs-CZ" sz="2000" dirty="0"/>
              <a:t> </a:t>
            </a:r>
            <a:r>
              <a:rPr lang="cs-CZ" sz="2000" dirty="0" err="1"/>
              <a:t>subducted</a:t>
            </a:r>
            <a:r>
              <a:rPr lang="cs-CZ" sz="2000" dirty="0"/>
              <a:t> plate, these </a:t>
            </a:r>
            <a:r>
              <a:rPr lang="cs-CZ" sz="2000" dirty="0" err="1"/>
              <a:t>were</a:t>
            </a:r>
            <a:r>
              <a:rPr lang="cs-CZ" sz="2000" dirty="0"/>
              <a:t> </a:t>
            </a:r>
            <a:r>
              <a:rPr lang="cs-CZ" sz="2000" dirty="0" err="1"/>
              <a:t>located</a:t>
            </a:r>
            <a:r>
              <a:rPr lang="cs-CZ" sz="2000" dirty="0"/>
              <a:t> </a:t>
            </a:r>
            <a:r>
              <a:rPr lang="cs-CZ" sz="2000" dirty="0" err="1"/>
              <a:t>relatively</a:t>
            </a:r>
            <a:r>
              <a:rPr lang="cs-CZ" sz="2000" dirty="0"/>
              <a:t> </a:t>
            </a:r>
            <a:r>
              <a:rPr lang="cs-CZ" sz="2000" b="1" dirty="0" err="1"/>
              <a:t>close</a:t>
            </a:r>
            <a:r>
              <a:rPr lang="cs-CZ" sz="2000" b="1" dirty="0"/>
              <a:t> to </a:t>
            </a:r>
            <a:r>
              <a:rPr lang="cs-CZ" sz="2000" b="1" dirty="0" err="1"/>
              <a:t>continent's</a:t>
            </a:r>
            <a:r>
              <a:rPr lang="cs-CZ" sz="2000" b="1" dirty="0"/>
              <a:t> </a:t>
            </a:r>
            <a:r>
              <a:rPr lang="cs-CZ" sz="2000" b="1" dirty="0" err="1"/>
              <a:t>edge</a:t>
            </a:r>
            <a:r>
              <a:rPr lang="cs-CZ" sz="2000" dirty="0"/>
              <a:t>. </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www.colorado.edu/geolsci/Resources/WUSTectonics/SierraBatholith/images/loc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908050"/>
            <a:ext cx="33909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www.colorado.edu/geolsci/Resources/WUSTectonics/SierraBatholith/images/tecton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700213"/>
            <a:ext cx="434657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827584" y="116632"/>
            <a:ext cx="7676248" cy="4377860"/>
          </a:xfrm>
          <a:prstGeom prst="rect">
            <a:avLst/>
          </a:prstGeom>
        </p:spPr>
      </p:pic>
      <p:sp>
        <p:nvSpPr>
          <p:cNvPr id="4" name="Obdélník 3"/>
          <p:cNvSpPr/>
          <p:nvPr/>
        </p:nvSpPr>
        <p:spPr>
          <a:xfrm>
            <a:off x="251520" y="4485193"/>
            <a:ext cx="8622704" cy="2451825"/>
          </a:xfrm>
          <a:prstGeom prst="rect">
            <a:avLst/>
          </a:prstGeom>
        </p:spPr>
        <p:txBody>
          <a:bodyPr wrap="square">
            <a:spAutoFit/>
          </a:bodyPr>
          <a:lstStyle/>
          <a:p>
            <a:pP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Franciscan</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Complex</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is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assemblage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metamorphosed</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deformed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sediments</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ophiolites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associated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with</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east-dipping</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subduction</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zone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Although</a:t>
            </a:r>
            <a:r>
              <a:rPr lang="cs-CZ" sz="1600" dirty="0">
                <a:latin typeface="Calibri" panose="020F0502020204030204" pitchFamily="34" charset="0"/>
                <a:ea typeface="Calibri" panose="020F0502020204030204" pitchFamily="34" charset="0"/>
                <a:cs typeface="Times New Roman" panose="02020603050405020304" pitchFamily="18" charset="0"/>
              </a:rPr>
              <a:t> most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Franciscan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is</a:t>
            </a:r>
            <a:r>
              <a:rPr lang="cs-CZ" sz="1600" dirty="0">
                <a:latin typeface="Calibri" panose="020F0502020204030204" pitchFamily="34" charset="0"/>
                <a:ea typeface="Calibri" panose="020F0502020204030204" pitchFamily="34" charset="0"/>
                <a:cs typeface="Times New Roman" panose="02020603050405020304" pitchFamily="18" charset="0"/>
              </a:rPr>
              <a:t> Early/Late </a:t>
            </a:r>
            <a:r>
              <a:rPr lang="cs-CZ" sz="1600" dirty="0" err="1">
                <a:latin typeface="Calibri" panose="020F0502020204030204" pitchFamily="34" charset="0"/>
                <a:ea typeface="Calibri" panose="020F0502020204030204" pitchFamily="34" charset="0"/>
                <a:cs typeface="Times New Roman" panose="02020603050405020304" pitchFamily="18" charset="0"/>
              </a:rPr>
              <a:t>Jurassic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through</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Cretaceous</a:t>
            </a:r>
            <a:r>
              <a:rPr lang="cs-CZ" sz="1600" dirty="0">
                <a:latin typeface="Calibri" panose="020F0502020204030204" pitchFamily="34" charset="0"/>
                <a:ea typeface="Calibri" panose="020F0502020204030204" pitchFamily="34" charset="0"/>
                <a:cs typeface="Times New Roman" panose="02020603050405020304" pitchFamily="18" charset="0"/>
              </a:rPr>
              <a:t> in </a:t>
            </a:r>
            <a:r>
              <a:rPr lang="cs-CZ" sz="1600" dirty="0" err="1">
                <a:latin typeface="Calibri" panose="020F0502020204030204" pitchFamily="34" charset="0"/>
                <a:ea typeface="Calibri" panose="020F0502020204030204" pitchFamily="34" charset="0"/>
                <a:cs typeface="Times New Roman" panose="02020603050405020304" pitchFamily="18" charset="0"/>
              </a:rPr>
              <a:t>age</a:t>
            </a:r>
            <a:r>
              <a:rPr lang="cs-CZ" sz="1600" dirty="0">
                <a:latin typeface="Calibri" panose="020F0502020204030204" pitchFamily="34" charset="0"/>
                <a:ea typeface="Calibri" panose="020F0502020204030204" pitchFamily="34" charset="0"/>
                <a:cs typeface="Times New Roman" panose="02020603050405020304" pitchFamily="18" charset="0"/>
              </a:rPr>
              <a:t> (150-66 </a:t>
            </a:r>
            <a:r>
              <a:rPr lang="cs-CZ" sz="1600" dirty="0" err="1">
                <a:latin typeface="Calibri" panose="020F0502020204030204" pitchFamily="34" charset="0"/>
                <a:ea typeface="Calibri" panose="020F0502020204030204" pitchFamily="34" charset="0"/>
                <a:cs typeface="Times New Roman" panose="02020603050405020304" pitchFamily="18" charset="0"/>
              </a:rPr>
              <a:t>Ma</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some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Franciscan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rocks</a:t>
            </a:r>
            <a:r>
              <a:rPr lang="cs-CZ" sz="1600" dirty="0">
                <a:latin typeface="Calibri" panose="020F0502020204030204" pitchFamily="34" charset="0"/>
                <a:ea typeface="Calibri" panose="020F0502020204030204" pitchFamily="34" charset="0"/>
                <a:cs typeface="Times New Roman" panose="02020603050405020304" pitchFamily="18" charset="0"/>
              </a:rPr>
              <a:t> are as </a:t>
            </a:r>
            <a:r>
              <a:rPr lang="cs-CZ" sz="1600" dirty="0" err="1">
                <a:latin typeface="Calibri" panose="020F0502020204030204" pitchFamily="34" charset="0"/>
                <a:ea typeface="Calibri" panose="020F0502020204030204" pitchFamily="34" charset="0"/>
                <a:cs typeface="Times New Roman" panose="02020603050405020304" pitchFamily="18" charset="0"/>
              </a:rPr>
              <a:t>old</a:t>
            </a:r>
            <a:r>
              <a:rPr lang="cs-CZ" sz="1600" dirty="0">
                <a:latin typeface="Calibri" panose="020F0502020204030204" pitchFamily="34" charset="0"/>
                <a:ea typeface="Calibri" panose="020F0502020204030204" pitchFamily="34" charset="0"/>
                <a:cs typeface="Times New Roman" panose="02020603050405020304" pitchFamily="18" charset="0"/>
              </a:rPr>
              <a:t> as early </a:t>
            </a:r>
            <a:r>
              <a:rPr lang="cs-CZ" sz="1600" dirty="0" err="1">
                <a:latin typeface="Calibri" panose="020F0502020204030204" pitchFamily="34" charset="0"/>
                <a:ea typeface="Calibri" panose="020F0502020204030204" pitchFamily="34" charset="0"/>
                <a:cs typeface="Times New Roman" panose="02020603050405020304" pitchFamily="18" charset="0"/>
              </a:rPr>
              <a:t>Jurassic</a:t>
            </a:r>
            <a:r>
              <a:rPr lang="cs-CZ" sz="1600" dirty="0">
                <a:latin typeface="Calibri" panose="020F0502020204030204" pitchFamily="34" charset="0"/>
                <a:ea typeface="Calibri" panose="020F0502020204030204" pitchFamily="34" charset="0"/>
                <a:cs typeface="Times New Roman" panose="02020603050405020304" pitchFamily="18" charset="0"/>
              </a:rPr>
              <a:t> (180-190 </a:t>
            </a:r>
            <a:r>
              <a:rPr lang="cs-CZ" sz="1600" dirty="0" err="1">
                <a:latin typeface="Calibri" panose="020F0502020204030204" pitchFamily="34" charset="0"/>
                <a:ea typeface="Calibri" panose="020F0502020204030204" pitchFamily="34" charset="0"/>
                <a:cs typeface="Times New Roman" panose="02020603050405020304" pitchFamily="18" charset="0"/>
              </a:rPr>
              <a:t>Ma</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age</a:t>
            </a:r>
            <a:r>
              <a:rPr lang="cs-CZ" sz="1600" dirty="0">
                <a:latin typeface="Calibri" panose="020F0502020204030204" pitchFamily="34" charset="0"/>
                <a:ea typeface="Calibri" panose="020F0502020204030204" pitchFamily="34" charset="0"/>
                <a:cs typeface="Times New Roman" panose="02020603050405020304" pitchFamily="18" charset="0"/>
              </a:rPr>
              <a:t> and as </a:t>
            </a:r>
            <a:r>
              <a:rPr lang="cs-CZ" sz="1600" dirty="0" err="1">
                <a:latin typeface="Calibri" panose="020F0502020204030204" pitchFamily="34" charset="0"/>
                <a:ea typeface="Calibri" panose="020F0502020204030204" pitchFamily="34" charset="0"/>
                <a:cs typeface="Times New Roman" panose="02020603050405020304" pitchFamily="18" charset="0"/>
              </a:rPr>
              <a:t>young</a:t>
            </a:r>
            <a:r>
              <a:rPr lang="cs-CZ" sz="1600" dirty="0">
                <a:latin typeface="Calibri" panose="020F0502020204030204" pitchFamily="34" charset="0"/>
                <a:ea typeface="Calibri" panose="020F0502020204030204" pitchFamily="34" charset="0"/>
                <a:cs typeface="Times New Roman" panose="02020603050405020304" pitchFamily="18" charset="0"/>
              </a:rPr>
              <a:t> as </a:t>
            </a:r>
            <a:r>
              <a:rPr lang="cs-CZ" sz="1600" dirty="0" err="1">
                <a:latin typeface="Calibri" panose="020F0502020204030204" pitchFamily="34" charset="0"/>
                <a:ea typeface="Calibri" panose="020F0502020204030204" pitchFamily="34" charset="0"/>
                <a:cs typeface="Times New Roman" panose="02020603050405020304" pitchFamily="18" charset="0"/>
              </a:rPr>
              <a:t>Miocene</a:t>
            </a:r>
            <a:r>
              <a:rPr lang="cs-CZ" sz="1600" dirty="0">
                <a:latin typeface="Calibri" panose="020F0502020204030204" pitchFamily="34" charset="0"/>
                <a:ea typeface="Calibri" panose="020F0502020204030204" pitchFamily="34" charset="0"/>
                <a:cs typeface="Times New Roman" panose="02020603050405020304" pitchFamily="18" charset="0"/>
              </a:rPr>
              <a:t> (15 </a:t>
            </a:r>
            <a:r>
              <a:rPr lang="cs-CZ" sz="1600" dirty="0" err="1">
                <a:latin typeface="Calibri" panose="020F0502020204030204" pitchFamily="34" charset="0"/>
                <a:ea typeface="Calibri" panose="020F0502020204030204" pitchFamily="34" charset="0"/>
                <a:cs typeface="Times New Roman" panose="02020603050405020304" pitchFamily="18" charset="0"/>
              </a:rPr>
              <a:t>Ma</a:t>
            </a:r>
            <a:r>
              <a:rPr lang="cs-CZ" sz="1600" dirty="0">
                <a:latin typeface="Calibri" panose="020F0502020204030204" pitchFamily="34" charset="0"/>
                <a:ea typeface="Calibri" panose="020F0502020204030204" pitchFamily="34" charset="0"/>
                <a:cs typeface="Times New Roman" panose="02020603050405020304" pitchFamily="18" charset="0"/>
              </a:rPr>
              <a:t>). As </a:t>
            </a:r>
            <a:r>
              <a:rPr lang="cs-CZ" sz="1600" dirty="0" err="1">
                <a:latin typeface="Calibri" panose="020F0502020204030204" pitchFamily="34" charset="0"/>
                <a:ea typeface="Calibri" panose="020F0502020204030204" pitchFamily="34" charset="0"/>
                <a:cs typeface="Times New Roman" panose="02020603050405020304" pitchFamily="18" charset="0"/>
              </a:rPr>
              <a:t>oceanic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crust</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descended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beneath</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continent</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ocean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floor</a:t>
            </a:r>
            <a:r>
              <a:rPr lang="cs-CZ" sz="1600" dirty="0">
                <a:latin typeface="Calibri" panose="020F0502020204030204" pitchFamily="34" charset="0"/>
                <a:ea typeface="Calibri" panose="020F0502020204030204" pitchFamily="34" charset="0"/>
                <a:cs typeface="Times New Roman" panose="02020603050405020304" pitchFamily="18" charset="0"/>
              </a:rPr>
              <a:t> basalt and </a:t>
            </a:r>
            <a:r>
              <a:rPr lang="cs-CZ" sz="1600" dirty="0" err="1">
                <a:latin typeface="Calibri" panose="020F0502020204030204" pitchFamily="34" charset="0"/>
                <a:ea typeface="Calibri" panose="020F0502020204030204" pitchFamily="34" charset="0"/>
                <a:cs typeface="Times New Roman" panose="02020603050405020304" pitchFamily="18" charset="0"/>
              </a:rPr>
              <a:t>sediments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were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subducted</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then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tectonically</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underplated</a:t>
            </a:r>
            <a:r>
              <a:rPr lang="cs-CZ" sz="1600" dirty="0">
                <a:latin typeface="Calibri" panose="020F0502020204030204" pitchFamily="34" charset="0"/>
                <a:ea typeface="Calibri" panose="020F0502020204030204" pitchFamily="34" charset="0"/>
                <a:cs typeface="Times New Roman" panose="02020603050405020304" pitchFamily="18" charset="0"/>
              </a:rPr>
              <a:t> to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upper</a:t>
            </a:r>
            <a:r>
              <a:rPr lang="cs-CZ" sz="1600" dirty="0">
                <a:latin typeface="Calibri" panose="020F0502020204030204" pitchFamily="34" charset="0"/>
                <a:ea typeface="Calibri" panose="020F0502020204030204" pitchFamily="34" charset="0"/>
                <a:cs typeface="Times New Roman" panose="02020603050405020304" pitchFamily="18" charset="0"/>
              </a:rPr>
              <a:t> plate.[10] </a:t>
            </a:r>
            <a:r>
              <a:rPr lang="cs-CZ" sz="1600" dirty="0" err="1">
                <a:latin typeface="Calibri" panose="020F0502020204030204" pitchFamily="34" charset="0"/>
                <a:ea typeface="Calibri" panose="020F0502020204030204" pitchFamily="34" charset="0"/>
                <a:cs typeface="Times New Roman" panose="02020603050405020304" pitchFamily="18" charset="0"/>
              </a:rPr>
              <a:t>This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resulted</a:t>
            </a:r>
            <a:r>
              <a:rPr lang="cs-CZ" sz="1600" dirty="0">
                <a:latin typeface="Calibri" panose="020F0502020204030204" pitchFamily="34" charset="0"/>
                <a:ea typeface="Calibri" panose="020F0502020204030204" pitchFamily="34" charset="0"/>
                <a:cs typeface="Times New Roman" panose="02020603050405020304" pitchFamily="18" charset="0"/>
              </a:rPr>
              <a:t> in </a:t>
            </a:r>
            <a:r>
              <a:rPr lang="cs-CZ" sz="1600" b="1" dirty="0" err="1">
                <a:latin typeface="Calibri" panose="020F0502020204030204" pitchFamily="34" charset="0"/>
                <a:ea typeface="Calibri" panose="020F0502020204030204" pitchFamily="34" charset="0"/>
                <a:cs typeface="Times New Roman" panose="02020603050405020304" pitchFamily="18" charset="0"/>
              </a:rPr>
              <a:t>widespread</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deformation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with</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generation</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of</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thrust</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faults</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b="1" dirty="0" err="1">
                <a:latin typeface="Calibri" panose="020F0502020204030204" pitchFamily="34" charset="0"/>
                <a:ea typeface="Calibri" panose="020F0502020204030204" pitchFamily="34" charset="0"/>
                <a:cs typeface="Times New Roman" panose="02020603050405020304" pitchFamily="18" charset="0"/>
              </a:rPr>
              <a:t>folding</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caused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high</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pressure-low</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temperature</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regional</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metamorphism</a:t>
            </a:r>
            <a:r>
              <a:rPr lang="cs-CZ" sz="1600" dirty="0">
                <a:latin typeface="Calibri" panose="020F0502020204030204" pitchFamily="34" charset="0"/>
                <a:ea typeface="Calibri" panose="020F0502020204030204" pitchFamily="34" charset="0"/>
                <a:cs typeface="Times New Roman" panose="02020603050405020304" pitchFamily="18" charset="0"/>
              </a:rPr>
              <a:t>. In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Miocene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Farallon-Pacific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spreading</a:t>
            </a:r>
            <a:r>
              <a:rPr lang="cs-CZ" sz="1600" dirty="0">
                <a:latin typeface="Calibri" panose="020F0502020204030204" pitchFamily="34" charset="0"/>
                <a:ea typeface="Calibri" panose="020F0502020204030204" pitchFamily="34" charset="0"/>
                <a:cs typeface="Times New Roman" panose="02020603050405020304" pitchFamily="18" charset="0"/>
              </a:rPr>
              <a:t> center </a:t>
            </a:r>
            <a:r>
              <a:rPr lang="cs-CZ" sz="1600" dirty="0" err="1">
                <a:latin typeface="Calibri" panose="020F0502020204030204" pitchFamily="34" charset="0"/>
                <a:ea typeface="Calibri" panose="020F0502020204030204" pitchFamily="34" charset="0"/>
                <a:cs typeface="Times New Roman" panose="02020603050405020304" pitchFamily="18" charset="0"/>
              </a:rPr>
              <a:t>reached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Franciscan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trench</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relative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motion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between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Pacific-North</a:t>
            </a:r>
            <a:r>
              <a:rPr lang="cs-CZ" sz="1600" dirty="0">
                <a:latin typeface="Calibri" panose="020F0502020204030204" pitchFamily="34" charset="0"/>
                <a:ea typeface="Calibri" panose="020F0502020204030204" pitchFamily="34" charset="0"/>
                <a:cs typeface="Times New Roman" panose="02020603050405020304" pitchFamily="18" charset="0"/>
              </a:rPr>
              <a:t> America </a:t>
            </a:r>
            <a:r>
              <a:rPr lang="cs-CZ" sz="1600" dirty="0" err="1">
                <a:latin typeface="Calibri" panose="020F0502020204030204" pitchFamily="34" charset="0"/>
                <a:ea typeface="Calibri" panose="020F0502020204030204" pitchFamily="34" charset="0"/>
                <a:cs typeface="Times New Roman" panose="02020603050405020304" pitchFamily="18" charset="0"/>
              </a:rPr>
              <a:t>caused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initiation</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of</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the</a:t>
            </a:r>
            <a:r>
              <a:rPr lang="cs-CZ" sz="1600" b="1" dirty="0">
                <a:latin typeface="Calibri" panose="020F0502020204030204" pitchFamily="34" charset="0"/>
                <a:ea typeface="Calibri" panose="020F0502020204030204" pitchFamily="34" charset="0"/>
                <a:cs typeface="Times New Roman" panose="02020603050405020304" pitchFamily="18" charset="0"/>
              </a:rPr>
              <a:t> San Andreas </a:t>
            </a:r>
            <a:r>
              <a:rPr lang="cs-CZ" sz="1600" b="1" dirty="0" err="1">
                <a:latin typeface="Calibri" panose="020F0502020204030204" pitchFamily="34" charset="0"/>
                <a:ea typeface="Calibri" panose="020F0502020204030204" pitchFamily="34" charset="0"/>
                <a:cs typeface="Times New Roman" panose="02020603050405020304" pitchFamily="18" charset="0"/>
              </a:rPr>
              <a:t>Fault</a:t>
            </a:r>
            <a:r>
              <a:rPr lang="cs-CZ" sz="1600" dirty="0">
                <a:latin typeface="Calibri" panose="020F0502020204030204" pitchFamily="34" charset="0"/>
                <a:ea typeface="Calibri" panose="020F0502020204030204" pitchFamily="34" charset="0"/>
                <a:cs typeface="Times New Roman" panose="02020603050405020304" pitchFamily="18" charset="0"/>
              </a:rPr>
              <a:t>.</a:t>
            </a: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6442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5" descr="Utah103"/>
          <p:cNvPicPr>
            <a:picLocks noGrp="1" noChangeAspect="1" noChangeArrowheads="1"/>
          </p:cNvPicPr>
          <p:nvPr>
            <p:ph/>
          </p:nvPr>
        </p:nvPicPr>
        <p:blipFill>
          <a:blip r:embed="rId2">
            <a:extLst>
              <a:ext uri="{28A0092B-C50C-407E-A947-70E740481C1C}">
                <a14:useLocalDpi xmlns:a14="http://schemas.microsoft.com/office/drawing/2010/main" val="0"/>
              </a:ext>
            </a:extLst>
          </a:blip>
          <a:srcRect l="11009"/>
          <a:stretch>
            <a:fillRect/>
          </a:stretch>
        </p:blipFill>
        <p:spPr>
          <a:xfrm>
            <a:off x="685800" y="473075"/>
            <a:ext cx="8153400" cy="585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1315" name="Oval 6"/>
          <p:cNvSpPr>
            <a:spLocks noChangeArrowheads="1"/>
          </p:cNvSpPr>
          <p:nvPr/>
        </p:nvSpPr>
        <p:spPr bwMode="auto">
          <a:xfrm>
            <a:off x="5791200" y="1828800"/>
            <a:ext cx="2057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endParaRPr lang="cs-CZ" altLang="cs-CZ" sz="1600">
              <a:solidFill>
                <a:srgbClr val="FFFFFF"/>
              </a:solidFill>
            </a:endParaRPr>
          </a:p>
        </p:txBody>
      </p:sp>
      <p:sp>
        <p:nvSpPr>
          <p:cNvPr id="141316" name="Oval 7"/>
          <p:cNvSpPr>
            <a:spLocks noChangeArrowheads="1"/>
          </p:cNvSpPr>
          <p:nvPr/>
        </p:nvSpPr>
        <p:spPr bwMode="auto">
          <a:xfrm>
            <a:off x="5257800" y="457200"/>
            <a:ext cx="1676400" cy="762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endParaRPr lang="cs-CZ" altLang="cs-CZ" sz="1600">
              <a:solidFill>
                <a:srgbClr val="FFFFFF"/>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C:\Documents and Settings\Eric Cathcart\Desktop\geology of california\nw03_06.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24309"/>
            <a:ext cx="4903787"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5508104" y="1556792"/>
            <a:ext cx="3456384" cy="3596369"/>
          </a:xfrm>
          <a:prstGeom prst="rect">
            <a:avLst/>
          </a:prstGeom>
        </p:spPr>
        <p:txBody>
          <a:bodyPr wrap="square">
            <a:spAutoFit/>
          </a:bodyPr>
          <a:lstStyle/>
          <a:p>
            <a:pPr eaLnBrk="1" hangingPunct="1">
              <a:lnSpc>
                <a:spcPct val="115000"/>
              </a:lnSpc>
              <a:spcAft>
                <a:spcPts val="1000"/>
              </a:spcAft>
              <a:defRPr/>
            </a:pPr>
            <a:r>
              <a:rPr lang="cs-CZ" sz="1800" dirty="0">
                <a:latin typeface="Calibri"/>
                <a:ea typeface="Calibri"/>
                <a:cs typeface="Times New Roman"/>
              </a:rPr>
              <a:t>Evidence </a:t>
            </a:r>
            <a:r>
              <a:rPr lang="cs-CZ" sz="1800" dirty="0" err="1">
                <a:latin typeface="Calibri"/>
                <a:ea typeface="Calibri"/>
                <a:cs typeface="Times New Roman"/>
              </a:rPr>
              <a:t>for</a:t>
            </a:r>
            <a:r>
              <a:rPr lang="cs-CZ" sz="1800" dirty="0">
                <a:latin typeface="Calibri"/>
                <a:ea typeface="Calibri"/>
                <a:cs typeface="Times New Roman"/>
              </a:rPr>
              <a:t> </a:t>
            </a:r>
            <a:r>
              <a:rPr lang="cs-CZ" sz="1800" dirty="0" err="1">
                <a:latin typeface="Calibri"/>
                <a:ea typeface="Calibri"/>
                <a:cs typeface="Times New Roman"/>
              </a:rPr>
              <a:t>the</a:t>
            </a:r>
            <a:r>
              <a:rPr lang="cs-CZ" sz="1800" dirty="0">
                <a:latin typeface="Calibri"/>
                <a:ea typeface="Calibri"/>
                <a:cs typeface="Times New Roman"/>
              </a:rPr>
              <a:t> </a:t>
            </a:r>
            <a:r>
              <a:rPr lang="cs-CZ" sz="1800" dirty="0" err="1">
                <a:latin typeface="Calibri"/>
                <a:ea typeface="Calibri"/>
                <a:cs typeface="Times New Roman"/>
              </a:rPr>
              <a:t>Nevadan</a:t>
            </a:r>
            <a:r>
              <a:rPr lang="cs-CZ" sz="1800" dirty="0">
                <a:latin typeface="Calibri"/>
                <a:ea typeface="Calibri"/>
                <a:cs typeface="Times New Roman"/>
              </a:rPr>
              <a:t> </a:t>
            </a:r>
            <a:r>
              <a:rPr lang="cs-CZ" sz="1800" dirty="0" err="1">
                <a:latin typeface="Calibri"/>
                <a:ea typeface="Calibri"/>
                <a:cs typeface="Times New Roman"/>
              </a:rPr>
              <a:t>orogeny</a:t>
            </a:r>
            <a:r>
              <a:rPr lang="cs-CZ" sz="1800" dirty="0">
                <a:latin typeface="Calibri"/>
                <a:ea typeface="Calibri"/>
                <a:cs typeface="Times New Roman"/>
              </a:rPr>
              <a:t> </a:t>
            </a:r>
            <a:r>
              <a:rPr lang="cs-CZ" sz="1800" dirty="0" err="1">
                <a:latin typeface="Calibri"/>
                <a:ea typeface="Calibri"/>
                <a:cs typeface="Times New Roman"/>
              </a:rPr>
              <a:t>includes</a:t>
            </a:r>
            <a:r>
              <a:rPr lang="cs-CZ" sz="1800" dirty="0">
                <a:latin typeface="Calibri"/>
                <a:ea typeface="Calibri"/>
                <a:cs typeface="Times New Roman"/>
              </a:rPr>
              <a:t> </a:t>
            </a:r>
            <a:r>
              <a:rPr lang="cs-CZ" sz="1800" dirty="0" err="1">
                <a:latin typeface="Calibri"/>
                <a:ea typeface="Calibri"/>
                <a:cs typeface="Times New Roman"/>
              </a:rPr>
              <a:t>the</a:t>
            </a:r>
            <a:r>
              <a:rPr lang="cs-CZ" sz="1800" dirty="0">
                <a:latin typeface="Calibri"/>
                <a:ea typeface="Calibri"/>
                <a:cs typeface="Times New Roman"/>
              </a:rPr>
              <a:t> </a:t>
            </a:r>
            <a:r>
              <a:rPr lang="cs-CZ" sz="1800" dirty="0" err="1">
                <a:latin typeface="Calibri"/>
                <a:ea typeface="Calibri"/>
                <a:cs typeface="Times New Roman"/>
              </a:rPr>
              <a:t>formation</a:t>
            </a:r>
            <a:r>
              <a:rPr lang="cs-CZ" sz="1800" dirty="0">
                <a:latin typeface="Calibri"/>
                <a:ea typeface="Calibri"/>
                <a:cs typeface="Times New Roman"/>
              </a:rPr>
              <a:t> </a:t>
            </a:r>
            <a:r>
              <a:rPr lang="cs-CZ" sz="1800" dirty="0" err="1">
                <a:latin typeface="Calibri"/>
                <a:ea typeface="Calibri"/>
                <a:cs typeface="Times New Roman"/>
              </a:rPr>
              <a:t>of</a:t>
            </a:r>
            <a:r>
              <a:rPr lang="cs-CZ" sz="1800" dirty="0">
                <a:latin typeface="Calibri"/>
                <a:ea typeface="Calibri"/>
                <a:cs typeface="Times New Roman"/>
              </a:rPr>
              <a:t> </a:t>
            </a:r>
            <a:r>
              <a:rPr lang="cs-CZ" sz="1800" dirty="0" err="1">
                <a:latin typeface="Calibri"/>
                <a:ea typeface="Calibri"/>
                <a:cs typeface="Times New Roman"/>
              </a:rPr>
              <a:t>vast</a:t>
            </a:r>
            <a:r>
              <a:rPr lang="cs-CZ" sz="1800" dirty="0">
                <a:latin typeface="Calibri"/>
                <a:ea typeface="Calibri"/>
                <a:cs typeface="Times New Roman"/>
              </a:rPr>
              <a:t> Late </a:t>
            </a:r>
            <a:r>
              <a:rPr lang="cs-CZ" sz="1800" dirty="0" err="1">
                <a:latin typeface="Calibri"/>
                <a:ea typeface="Calibri"/>
                <a:cs typeface="Times New Roman"/>
              </a:rPr>
              <a:t>Jurassic</a:t>
            </a:r>
            <a:r>
              <a:rPr lang="cs-CZ" sz="1800" dirty="0">
                <a:latin typeface="Calibri"/>
                <a:ea typeface="Calibri"/>
                <a:cs typeface="Times New Roman"/>
              </a:rPr>
              <a:t> and Early </a:t>
            </a:r>
            <a:r>
              <a:rPr lang="cs-CZ" sz="1800" dirty="0" err="1">
                <a:latin typeface="Calibri"/>
                <a:ea typeface="Calibri"/>
                <a:cs typeface="Times New Roman"/>
              </a:rPr>
              <a:t>Cretaceous</a:t>
            </a:r>
            <a:r>
              <a:rPr lang="cs-CZ" sz="1800" dirty="0">
                <a:latin typeface="Calibri"/>
                <a:ea typeface="Calibri"/>
                <a:cs typeface="Times New Roman"/>
              </a:rPr>
              <a:t> </a:t>
            </a:r>
            <a:r>
              <a:rPr lang="cs-CZ" sz="1800" b="1" dirty="0" err="1">
                <a:latin typeface="Calibri"/>
                <a:ea typeface="Calibri"/>
                <a:cs typeface="Times New Roman"/>
              </a:rPr>
              <a:t>batholiths</a:t>
            </a:r>
            <a:r>
              <a:rPr lang="cs-CZ" sz="1800" dirty="0">
                <a:latin typeface="Calibri"/>
                <a:ea typeface="Calibri"/>
                <a:cs typeface="Times New Roman"/>
              </a:rPr>
              <a:t> (</a:t>
            </a:r>
            <a:r>
              <a:rPr lang="cs-CZ" sz="1800" dirty="0" err="1">
                <a:latin typeface="Calibri"/>
                <a:ea typeface="Calibri"/>
                <a:cs typeface="Times New Roman"/>
              </a:rPr>
              <a:t>large</a:t>
            </a:r>
            <a:r>
              <a:rPr lang="cs-CZ" sz="1800" dirty="0">
                <a:latin typeface="Calibri"/>
                <a:ea typeface="Calibri"/>
                <a:cs typeface="Times New Roman"/>
              </a:rPr>
              <a:t> </a:t>
            </a:r>
            <a:r>
              <a:rPr lang="cs-CZ" sz="1800" dirty="0" err="1">
                <a:latin typeface="Calibri"/>
                <a:ea typeface="Calibri"/>
                <a:cs typeface="Times New Roman"/>
              </a:rPr>
              <a:t>bodies</a:t>
            </a:r>
            <a:r>
              <a:rPr lang="cs-CZ" sz="1800" dirty="0">
                <a:latin typeface="Calibri"/>
                <a:ea typeface="Calibri"/>
                <a:cs typeface="Times New Roman"/>
              </a:rPr>
              <a:t> </a:t>
            </a:r>
            <a:r>
              <a:rPr lang="cs-CZ" sz="1800" dirty="0" err="1">
                <a:latin typeface="Calibri"/>
                <a:ea typeface="Calibri"/>
                <a:cs typeface="Times New Roman"/>
              </a:rPr>
              <a:t>of</a:t>
            </a:r>
            <a:r>
              <a:rPr lang="cs-CZ" sz="1800" dirty="0">
                <a:latin typeface="Calibri"/>
                <a:ea typeface="Calibri"/>
                <a:cs typeface="Times New Roman"/>
              </a:rPr>
              <a:t> </a:t>
            </a:r>
            <a:r>
              <a:rPr lang="cs-CZ" sz="1800" dirty="0" err="1">
                <a:latin typeface="Calibri"/>
                <a:ea typeface="Calibri"/>
                <a:cs typeface="Times New Roman"/>
              </a:rPr>
              <a:t>igneous</a:t>
            </a:r>
            <a:r>
              <a:rPr lang="cs-CZ" sz="1800" dirty="0">
                <a:latin typeface="Calibri"/>
                <a:ea typeface="Calibri"/>
                <a:cs typeface="Times New Roman"/>
              </a:rPr>
              <a:t> rock </a:t>
            </a:r>
            <a:r>
              <a:rPr lang="cs-CZ" sz="1800" dirty="0" err="1">
                <a:latin typeface="Calibri"/>
                <a:ea typeface="Calibri"/>
                <a:cs typeface="Times New Roman"/>
              </a:rPr>
              <a:t>that</a:t>
            </a:r>
            <a:r>
              <a:rPr lang="cs-CZ" sz="1800" dirty="0">
                <a:latin typeface="Calibri"/>
                <a:ea typeface="Calibri"/>
                <a:cs typeface="Times New Roman"/>
              </a:rPr>
              <a:t> </a:t>
            </a:r>
            <a:r>
              <a:rPr lang="cs-CZ" sz="1800" dirty="0" err="1">
                <a:latin typeface="Calibri"/>
                <a:ea typeface="Calibri"/>
                <a:cs typeface="Times New Roman"/>
              </a:rPr>
              <a:t>formed</a:t>
            </a:r>
            <a:r>
              <a:rPr lang="cs-CZ" sz="1800" dirty="0">
                <a:latin typeface="Calibri"/>
                <a:ea typeface="Calibri"/>
                <a:cs typeface="Times New Roman"/>
              </a:rPr>
              <a:t> underground) in </a:t>
            </a:r>
            <a:r>
              <a:rPr lang="cs-CZ" sz="1800" dirty="0" err="1">
                <a:latin typeface="Calibri"/>
                <a:ea typeface="Calibri"/>
                <a:cs typeface="Times New Roman"/>
              </a:rPr>
              <a:t>southern</a:t>
            </a:r>
            <a:r>
              <a:rPr lang="cs-CZ" sz="1800" dirty="0">
                <a:latin typeface="Calibri"/>
                <a:ea typeface="Calibri"/>
                <a:cs typeface="Times New Roman"/>
              </a:rPr>
              <a:t> </a:t>
            </a:r>
            <a:r>
              <a:rPr lang="cs-CZ" sz="1800" dirty="0" err="1">
                <a:latin typeface="Calibri"/>
                <a:ea typeface="Calibri"/>
                <a:cs typeface="Times New Roman"/>
              </a:rPr>
              <a:t>California</a:t>
            </a:r>
            <a:r>
              <a:rPr lang="cs-CZ" sz="1800" dirty="0">
                <a:latin typeface="Calibri"/>
                <a:ea typeface="Calibri"/>
                <a:cs typeface="Times New Roman"/>
              </a:rPr>
              <a:t>, </a:t>
            </a:r>
            <a:r>
              <a:rPr lang="cs-CZ" sz="1800" dirty="0" err="1">
                <a:latin typeface="Calibri"/>
                <a:ea typeface="Calibri"/>
                <a:cs typeface="Times New Roman"/>
              </a:rPr>
              <a:t>the</a:t>
            </a:r>
            <a:r>
              <a:rPr lang="cs-CZ" sz="1800" dirty="0">
                <a:latin typeface="Calibri"/>
                <a:ea typeface="Calibri"/>
                <a:cs typeface="Times New Roman"/>
              </a:rPr>
              <a:t> </a:t>
            </a:r>
            <a:r>
              <a:rPr lang="cs-CZ" sz="1800" b="1" dirty="0">
                <a:latin typeface="Calibri"/>
                <a:ea typeface="Calibri"/>
                <a:cs typeface="Times New Roman"/>
              </a:rPr>
              <a:t>Sierra Nevada</a:t>
            </a:r>
            <a:r>
              <a:rPr lang="cs-CZ" sz="1800" dirty="0">
                <a:latin typeface="Calibri"/>
                <a:ea typeface="Calibri"/>
                <a:cs typeface="Times New Roman"/>
              </a:rPr>
              <a:t>, </a:t>
            </a:r>
            <a:r>
              <a:rPr lang="cs-CZ" sz="1800" dirty="0" err="1">
                <a:latin typeface="Calibri"/>
                <a:ea typeface="Calibri"/>
                <a:cs typeface="Times New Roman"/>
              </a:rPr>
              <a:t>the</a:t>
            </a:r>
            <a:r>
              <a:rPr lang="cs-CZ" sz="1800" dirty="0">
                <a:latin typeface="Calibri"/>
                <a:ea typeface="Calibri"/>
                <a:cs typeface="Times New Roman"/>
              </a:rPr>
              <a:t> Coast </a:t>
            </a:r>
            <a:r>
              <a:rPr lang="cs-CZ" sz="1800" dirty="0" err="1">
                <a:latin typeface="Calibri"/>
                <a:ea typeface="Calibri"/>
                <a:cs typeface="Times New Roman"/>
              </a:rPr>
              <a:t>Ranges</a:t>
            </a:r>
            <a:r>
              <a:rPr lang="cs-CZ" sz="1800" dirty="0">
                <a:latin typeface="Calibri"/>
                <a:ea typeface="Calibri"/>
                <a:cs typeface="Times New Roman"/>
              </a:rPr>
              <a:t>, Idaho, and </a:t>
            </a:r>
            <a:r>
              <a:rPr lang="cs-CZ" sz="1800" dirty="0" err="1">
                <a:latin typeface="Calibri"/>
                <a:ea typeface="Calibri"/>
                <a:cs typeface="Times New Roman"/>
              </a:rPr>
              <a:t>British</a:t>
            </a:r>
            <a:r>
              <a:rPr lang="cs-CZ" sz="1800" dirty="0">
                <a:latin typeface="Calibri"/>
                <a:ea typeface="Calibri"/>
                <a:cs typeface="Times New Roman"/>
              </a:rPr>
              <a:t> Columbia. </a:t>
            </a:r>
            <a:r>
              <a:rPr lang="cs-CZ" sz="1800" dirty="0" err="1">
                <a:latin typeface="Calibri"/>
                <a:ea typeface="Calibri"/>
                <a:cs typeface="Times New Roman"/>
              </a:rPr>
              <a:t>The</a:t>
            </a:r>
            <a:r>
              <a:rPr lang="cs-CZ" sz="1800" dirty="0">
                <a:latin typeface="Calibri"/>
                <a:ea typeface="Calibri"/>
                <a:cs typeface="Times New Roman"/>
              </a:rPr>
              <a:t> </a:t>
            </a:r>
            <a:r>
              <a:rPr lang="cs-CZ" sz="1800" dirty="0" err="1">
                <a:latin typeface="Calibri"/>
                <a:ea typeface="Calibri"/>
                <a:cs typeface="Times New Roman"/>
              </a:rPr>
              <a:t>name</a:t>
            </a:r>
            <a:r>
              <a:rPr lang="cs-CZ" sz="1800" dirty="0">
                <a:latin typeface="Calibri"/>
                <a:ea typeface="Calibri"/>
                <a:cs typeface="Times New Roman"/>
              </a:rPr>
              <a:t> </a:t>
            </a:r>
            <a:r>
              <a:rPr lang="cs-CZ" sz="1800" dirty="0" err="1">
                <a:latin typeface="Calibri"/>
                <a:ea typeface="Calibri"/>
                <a:cs typeface="Times New Roman"/>
              </a:rPr>
              <a:t>is</a:t>
            </a:r>
            <a:r>
              <a:rPr lang="cs-CZ" sz="1800" dirty="0">
                <a:latin typeface="Calibri"/>
                <a:ea typeface="Calibri"/>
                <a:cs typeface="Times New Roman"/>
              </a:rPr>
              <a:t> </a:t>
            </a:r>
            <a:r>
              <a:rPr lang="cs-CZ" sz="1800" dirty="0" err="1">
                <a:latin typeface="Calibri"/>
                <a:ea typeface="Calibri"/>
                <a:cs typeface="Times New Roman"/>
              </a:rPr>
              <a:t>derived</a:t>
            </a:r>
            <a:r>
              <a:rPr lang="cs-CZ" sz="1800" dirty="0">
                <a:latin typeface="Calibri"/>
                <a:ea typeface="Calibri"/>
                <a:cs typeface="Times New Roman"/>
              </a:rPr>
              <a:t> </a:t>
            </a:r>
            <a:r>
              <a:rPr lang="cs-CZ" sz="1800" dirty="0" err="1">
                <a:latin typeface="Calibri"/>
                <a:ea typeface="Calibri"/>
                <a:cs typeface="Times New Roman"/>
              </a:rPr>
              <a:t>from</a:t>
            </a:r>
            <a:r>
              <a:rPr lang="cs-CZ" sz="1800" dirty="0">
                <a:latin typeface="Calibri"/>
                <a:ea typeface="Calibri"/>
                <a:cs typeface="Times New Roman"/>
              </a:rPr>
              <a:t> </a:t>
            </a:r>
            <a:r>
              <a:rPr lang="cs-CZ" sz="1800" dirty="0" err="1">
                <a:latin typeface="Calibri"/>
                <a:ea typeface="Calibri"/>
                <a:cs typeface="Times New Roman"/>
              </a:rPr>
              <a:t>the</a:t>
            </a:r>
            <a:r>
              <a:rPr lang="cs-CZ" sz="1800" dirty="0">
                <a:latin typeface="Calibri"/>
                <a:ea typeface="Calibri"/>
                <a:cs typeface="Times New Roman"/>
              </a:rPr>
              <a:t> </a:t>
            </a:r>
            <a:r>
              <a:rPr lang="cs-CZ" sz="1800" dirty="0" err="1">
                <a:latin typeface="Calibri"/>
                <a:ea typeface="Calibri"/>
                <a:cs typeface="Times New Roman"/>
              </a:rPr>
              <a:t>changes</a:t>
            </a:r>
            <a:r>
              <a:rPr lang="cs-CZ" sz="1800" dirty="0">
                <a:latin typeface="Calibri"/>
                <a:ea typeface="Calibri"/>
                <a:cs typeface="Times New Roman"/>
              </a:rPr>
              <a:t> </a:t>
            </a:r>
            <a:r>
              <a:rPr lang="cs-CZ" sz="1800" dirty="0" err="1">
                <a:latin typeface="Calibri"/>
                <a:ea typeface="Calibri"/>
                <a:cs typeface="Times New Roman"/>
              </a:rPr>
              <a:t>that</a:t>
            </a:r>
            <a:r>
              <a:rPr lang="cs-CZ" sz="1800" dirty="0">
                <a:latin typeface="Calibri"/>
                <a:ea typeface="Calibri"/>
                <a:cs typeface="Times New Roman"/>
              </a:rPr>
              <a:t> </a:t>
            </a:r>
            <a:r>
              <a:rPr lang="cs-CZ" sz="1800" dirty="0" err="1">
                <a:latin typeface="Calibri"/>
                <a:ea typeface="Calibri"/>
                <a:cs typeface="Times New Roman"/>
              </a:rPr>
              <a:t>occurred</a:t>
            </a:r>
            <a:r>
              <a:rPr lang="cs-CZ" sz="1800" dirty="0">
                <a:latin typeface="Calibri"/>
                <a:ea typeface="Calibri"/>
                <a:cs typeface="Times New Roman"/>
              </a:rPr>
              <a:t> in </a:t>
            </a:r>
            <a:r>
              <a:rPr lang="cs-CZ" sz="1800" dirty="0" err="1">
                <a:latin typeface="Calibri"/>
                <a:ea typeface="Calibri"/>
                <a:cs typeface="Times New Roman"/>
              </a:rPr>
              <a:t>the</a:t>
            </a:r>
            <a:r>
              <a:rPr lang="cs-CZ" sz="1800" dirty="0">
                <a:latin typeface="Calibri"/>
                <a:ea typeface="Calibri"/>
                <a:cs typeface="Times New Roman"/>
              </a:rPr>
              <a:t> Sierra Nevada </a:t>
            </a:r>
            <a:r>
              <a:rPr lang="cs-CZ" sz="1800" dirty="0" err="1">
                <a:latin typeface="Calibri"/>
                <a:ea typeface="Calibri"/>
                <a:cs typeface="Times New Roman"/>
              </a:rPr>
              <a:t>range</a:t>
            </a:r>
            <a:r>
              <a:rPr lang="cs-CZ" sz="1800" dirty="0">
                <a:latin typeface="Calibri"/>
                <a:ea typeface="Calibri"/>
                <a:cs typeface="Times New Roman"/>
              </a:rPr>
              <a:t> </a:t>
            </a:r>
            <a:r>
              <a:rPr lang="cs-CZ" sz="1800" dirty="0" err="1">
                <a:latin typeface="Calibri"/>
                <a:ea typeface="Calibri"/>
                <a:cs typeface="Times New Roman"/>
              </a:rPr>
              <a:t>of</a:t>
            </a:r>
            <a:r>
              <a:rPr lang="cs-CZ" sz="1800" dirty="0">
                <a:latin typeface="Calibri"/>
                <a:ea typeface="Calibri"/>
                <a:cs typeface="Times New Roman"/>
              </a:rPr>
              <a:t> </a:t>
            </a:r>
            <a:r>
              <a:rPr lang="cs-CZ" sz="1800" dirty="0" err="1">
                <a:latin typeface="Calibri"/>
                <a:ea typeface="Calibri"/>
                <a:cs typeface="Times New Roman"/>
              </a:rPr>
              <a:t>eastern</a:t>
            </a:r>
            <a:r>
              <a:rPr lang="cs-CZ" sz="1800" dirty="0">
                <a:latin typeface="Calibri"/>
                <a:ea typeface="Calibri"/>
                <a:cs typeface="Times New Roman"/>
              </a:rPr>
              <a:t> </a:t>
            </a:r>
            <a:r>
              <a:rPr lang="cs-CZ" sz="1800" dirty="0" err="1">
                <a:latin typeface="Calibri"/>
                <a:ea typeface="Calibri"/>
                <a:cs typeface="Times New Roman"/>
              </a:rPr>
              <a:t>California</a:t>
            </a:r>
            <a:r>
              <a:rPr lang="cs-CZ" dirty="0">
                <a:latin typeface="Calibri"/>
                <a:ea typeface="Calibri"/>
                <a:cs typeface="Times New Roman"/>
              </a:rPr>
              <a:t>.</a:t>
            </a:r>
          </a:p>
        </p:txBody>
      </p:sp>
      <p:pic>
        <p:nvPicPr>
          <p:cNvPr id="5" name="Zvuk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28600"/>
            <a:ext cx="8229600" cy="1143000"/>
          </a:xfrm>
        </p:spPr>
        <p:txBody>
          <a:bodyPr/>
          <a:lstStyle/>
          <a:p>
            <a:pPr eaLnBrk="1" hangingPunct="1">
              <a:defRPr/>
            </a:pPr>
            <a:r>
              <a:rPr lang="en-US" smtClean="0"/>
              <a:t>Sierra Nevada Mountains</a:t>
            </a:r>
            <a:endParaRPr lang="en-US" i="1" smtClean="0"/>
          </a:p>
        </p:txBody>
      </p:sp>
      <p:pic>
        <p:nvPicPr>
          <p:cNvPr id="139267" name="Picture 3" descr="23_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85800"/>
            <a:ext cx="8839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5334000" y="685800"/>
            <a:ext cx="31400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altLang="cs-CZ" sz="2400" b="1">
                <a:solidFill>
                  <a:srgbClr val="463416"/>
                </a:solidFill>
              </a:rPr>
              <a:t>Nevadan Orogeny:</a:t>
            </a:r>
          </a:p>
          <a:p>
            <a:pPr algn="ctr">
              <a:spcBef>
                <a:spcPct val="0"/>
              </a:spcBef>
              <a:buClrTx/>
              <a:buFontTx/>
              <a:buNone/>
            </a:pPr>
            <a:r>
              <a:rPr lang="en-US" altLang="cs-CZ" sz="2400" b="1">
                <a:solidFill>
                  <a:srgbClr val="463416"/>
                </a:solidFill>
              </a:rPr>
              <a:t>Subduction formed batholith cores of continental  volcanic arc, once as tall as Andes</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52400" y="228600"/>
            <a:ext cx="4724400" cy="1143000"/>
          </a:xfrm>
        </p:spPr>
        <p:txBody>
          <a:bodyPr/>
          <a:lstStyle/>
          <a:p>
            <a:pPr eaLnBrk="1" hangingPunct="1">
              <a:defRPr/>
            </a:pPr>
            <a:r>
              <a:rPr lang="en-US" altLang="cs-CZ" sz="3600" i="1" dirty="0"/>
              <a:t>What is a Tectonostratigraphic Terrane?</a:t>
            </a:r>
          </a:p>
        </p:txBody>
      </p:sp>
      <p:pic>
        <p:nvPicPr>
          <p:cNvPr id="108547" name="Picture 4" descr="terrane_map_compld"/>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919663" y="0"/>
            <a:ext cx="422433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8548" name="Text Box 6"/>
          <p:cNvSpPr txBox="1">
            <a:spLocks noChangeArrowheads="1"/>
          </p:cNvSpPr>
          <p:nvPr/>
        </p:nvSpPr>
        <p:spPr bwMode="auto">
          <a:xfrm>
            <a:off x="152400" y="1941513"/>
            <a:ext cx="4648200" cy="465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r>
              <a:rPr lang="en-US" altLang="cs-CZ" sz="2400" b="1">
                <a:solidFill>
                  <a:srgbClr val="FFFFFF"/>
                </a:solidFill>
                <a:latin typeface="Arial" panose="020B0604020202020204" pitchFamily="34" charset="0"/>
              </a:rPr>
              <a:t>Terranes can be:</a:t>
            </a:r>
          </a:p>
          <a:p>
            <a:pPr>
              <a:spcBef>
                <a:spcPct val="50000"/>
              </a:spcBef>
              <a:buClrTx/>
              <a:buSzTx/>
              <a:buFontTx/>
              <a:buChar char="•"/>
            </a:pPr>
            <a:r>
              <a:rPr lang="en-US" altLang="cs-CZ" sz="2400">
                <a:solidFill>
                  <a:srgbClr val="FFFFFF"/>
                </a:solidFill>
                <a:latin typeface="Arial" panose="020B0604020202020204" pitchFamily="34" charset="0"/>
              </a:rPr>
              <a:t> </a:t>
            </a:r>
            <a:r>
              <a:rPr lang="en-US" altLang="cs-CZ" sz="2400" i="1" u="sng">
                <a:solidFill>
                  <a:srgbClr val="FFFFFF"/>
                </a:solidFill>
                <a:latin typeface="Arial" panose="020B0604020202020204" pitchFamily="34" charset="0"/>
              </a:rPr>
              <a:t>Native</a:t>
            </a:r>
            <a:r>
              <a:rPr lang="en-US" altLang="cs-CZ" sz="2400" i="1">
                <a:solidFill>
                  <a:srgbClr val="FFFFFF"/>
                </a:solidFill>
                <a:latin typeface="Arial" panose="020B0604020202020204" pitchFamily="34" charset="0"/>
              </a:rPr>
              <a:t> – </a:t>
            </a:r>
            <a:r>
              <a:rPr lang="en-US" altLang="cs-CZ" sz="2400">
                <a:solidFill>
                  <a:srgbClr val="FFFFFF"/>
                </a:solidFill>
                <a:latin typeface="Arial" panose="020B0604020202020204" pitchFamily="34" charset="0"/>
              </a:rPr>
              <a:t>showing shared traits with North American crust, indicating an origin adjacent to North America.</a:t>
            </a:r>
          </a:p>
          <a:p>
            <a:pPr>
              <a:spcBef>
                <a:spcPct val="50000"/>
              </a:spcBef>
              <a:buClrTx/>
              <a:buSzTx/>
              <a:buFontTx/>
              <a:buChar char="•"/>
            </a:pPr>
            <a:r>
              <a:rPr lang="en-US" altLang="cs-CZ" sz="2400" i="1">
                <a:solidFill>
                  <a:srgbClr val="FFFFFF"/>
                </a:solidFill>
                <a:latin typeface="Arial" panose="020B0604020202020204" pitchFamily="34" charset="0"/>
              </a:rPr>
              <a:t> </a:t>
            </a:r>
            <a:r>
              <a:rPr lang="en-US" altLang="cs-CZ" sz="2400" i="1" u="sng">
                <a:solidFill>
                  <a:srgbClr val="FFFFFF"/>
                </a:solidFill>
                <a:latin typeface="Arial" panose="020B0604020202020204" pitchFamily="34" charset="0"/>
              </a:rPr>
              <a:t>Exotic</a:t>
            </a:r>
            <a:r>
              <a:rPr lang="en-US" altLang="cs-CZ" sz="2400" i="1">
                <a:solidFill>
                  <a:srgbClr val="FFFFFF"/>
                </a:solidFill>
                <a:latin typeface="Arial" panose="020B0604020202020204" pitchFamily="34" charset="0"/>
              </a:rPr>
              <a:t> – </a:t>
            </a:r>
            <a:r>
              <a:rPr lang="en-US" altLang="cs-CZ" sz="2400">
                <a:solidFill>
                  <a:srgbClr val="FFFFFF"/>
                </a:solidFill>
                <a:latin typeface="Arial" panose="020B0604020202020204" pitchFamily="34" charset="0"/>
              </a:rPr>
              <a:t>Far-traveled, not born adjacent to North America</a:t>
            </a:r>
          </a:p>
          <a:p>
            <a:pPr>
              <a:spcBef>
                <a:spcPct val="50000"/>
              </a:spcBef>
              <a:buClrTx/>
              <a:buSzTx/>
              <a:buFontTx/>
              <a:buChar char="•"/>
            </a:pPr>
            <a:r>
              <a:rPr lang="en-US" altLang="cs-CZ" sz="2400">
                <a:solidFill>
                  <a:srgbClr val="FFFFFF"/>
                </a:solidFill>
                <a:latin typeface="Arial" panose="020B0604020202020204" pitchFamily="34" charset="0"/>
              </a:rPr>
              <a:t> </a:t>
            </a:r>
            <a:r>
              <a:rPr lang="en-US" altLang="cs-CZ" sz="2400" i="1" u="sng">
                <a:solidFill>
                  <a:srgbClr val="FFFFFF"/>
                </a:solidFill>
                <a:latin typeface="Arial" panose="020B0604020202020204" pitchFamily="34" charset="0"/>
              </a:rPr>
              <a:t>Superterranes</a:t>
            </a:r>
            <a:r>
              <a:rPr lang="en-US" altLang="cs-CZ" sz="2400">
                <a:solidFill>
                  <a:srgbClr val="FFFFFF"/>
                </a:solidFill>
                <a:latin typeface="Arial" panose="020B0604020202020204" pitchFamily="34" charset="0"/>
              </a:rPr>
              <a:t> – </a:t>
            </a:r>
            <a:r>
              <a:rPr lang="en-US" altLang="cs-CZ" sz="2400" i="1">
                <a:solidFill>
                  <a:srgbClr val="FFFFFF"/>
                </a:solidFill>
                <a:latin typeface="Arial" panose="020B0604020202020204" pitchFamily="34" charset="0"/>
              </a:rPr>
              <a:t>amalgamated</a:t>
            </a:r>
            <a:r>
              <a:rPr lang="en-US" altLang="cs-CZ" sz="2400">
                <a:solidFill>
                  <a:srgbClr val="FFFFFF"/>
                </a:solidFill>
                <a:latin typeface="Arial" panose="020B0604020202020204" pitchFamily="34" charset="0"/>
              </a:rPr>
              <a:t> with other terranes before </a:t>
            </a:r>
            <a:r>
              <a:rPr lang="en-US" altLang="cs-CZ" sz="2400" i="1">
                <a:solidFill>
                  <a:srgbClr val="FFFFFF"/>
                </a:solidFill>
                <a:latin typeface="Arial" panose="020B0604020202020204" pitchFamily="34" charset="0"/>
              </a:rPr>
              <a:t>accretion</a:t>
            </a:r>
            <a:r>
              <a:rPr lang="en-US" altLang="cs-CZ" sz="2400">
                <a:solidFill>
                  <a:srgbClr val="FFFFFF"/>
                </a:solidFill>
                <a:latin typeface="Arial" panose="020B0604020202020204" pitchFamily="34" charset="0"/>
              </a:rPr>
              <a:t> to the continental margin.</a:t>
            </a:r>
          </a:p>
        </p:txBody>
      </p:sp>
      <p:pic>
        <p:nvPicPr>
          <p:cNvPr id="2"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924175"/>
            <a:ext cx="6975475" cy="365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39" name="Rectangle 5"/>
          <p:cNvSpPr>
            <a:spLocks noChangeArrowheads="1"/>
          </p:cNvSpPr>
          <p:nvPr/>
        </p:nvSpPr>
        <p:spPr bwMode="auto">
          <a:xfrm>
            <a:off x="1403350" y="188913"/>
            <a:ext cx="4572000" cy="2308324"/>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dirty="0" err="1"/>
              <a:t>Sevier</a:t>
            </a:r>
            <a:r>
              <a:rPr lang="cs-CZ" altLang="cs-CZ" sz="1800" b="1" dirty="0"/>
              <a:t> </a:t>
            </a:r>
            <a:r>
              <a:rPr lang="cs-CZ" altLang="cs-CZ" sz="1800" b="1" dirty="0" err="1"/>
              <a:t>Orogen</a:t>
            </a:r>
            <a:r>
              <a:rPr lang="cs-CZ" altLang="cs-CZ" sz="1800" b="1" dirty="0">
                <a:solidFill>
                  <a:srgbClr val="C1C1C1"/>
                </a:solidFill>
              </a:rPr>
              <a:t> (80 </a:t>
            </a:r>
            <a:r>
              <a:rPr lang="cs-CZ" altLang="cs-CZ" sz="1800" b="1" dirty="0" err="1">
                <a:solidFill>
                  <a:srgbClr val="000000"/>
                </a:solidFill>
              </a:rPr>
              <a:t>Sevier</a:t>
            </a:r>
            <a:r>
              <a:rPr lang="cs-CZ" altLang="cs-CZ" sz="1800" b="1" dirty="0">
                <a:solidFill>
                  <a:srgbClr val="000000"/>
                </a:solidFill>
              </a:rPr>
              <a:t> </a:t>
            </a:r>
            <a:r>
              <a:rPr lang="cs-CZ" altLang="cs-CZ" sz="1800" b="1" dirty="0" err="1">
                <a:solidFill>
                  <a:srgbClr val="000000"/>
                </a:solidFill>
              </a:rPr>
              <a:t>Orogen</a:t>
            </a:r>
            <a:r>
              <a:rPr lang="cs-CZ" altLang="cs-CZ" sz="1800" b="1" dirty="0">
                <a:solidFill>
                  <a:srgbClr val="000000"/>
                </a:solidFill>
              </a:rPr>
              <a:t> (50-</a:t>
            </a:r>
            <a:r>
              <a:rPr lang="cs-CZ" altLang="cs-CZ" sz="1800" b="1" dirty="0">
                <a:solidFill>
                  <a:srgbClr val="C1C1C1"/>
                </a:solidFill>
              </a:rPr>
              <a:t> </a:t>
            </a:r>
            <a:r>
              <a:rPr lang="cs-CZ" altLang="cs-CZ" sz="1800" b="1" dirty="0">
                <a:solidFill>
                  <a:srgbClr val="000000"/>
                </a:solidFill>
              </a:rPr>
              <a:t>130 </a:t>
            </a:r>
            <a:r>
              <a:rPr lang="cs-CZ" altLang="cs-CZ" sz="1800" b="1" dirty="0" err="1">
                <a:solidFill>
                  <a:srgbClr val="000000"/>
                </a:solidFill>
              </a:rPr>
              <a:t>Ma</a:t>
            </a:r>
            <a:r>
              <a:rPr lang="cs-CZ" altLang="cs-CZ" sz="1800" b="1" dirty="0">
                <a:solidFill>
                  <a:srgbClr val="000000"/>
                </a:solidFill>
              </a:rPr>
              <a:t>)</a:t>
            </a:r>
          </a:p>
          <a:p>
            <a:pPr eaLnBrk="1" hangingPunct="1">
              <a:spcBef>
                <a:spcPct val="0"/>
              </a:spcBef>
              <a:buFontTx/>
              <a:buNone/>
            </a:pPr>
            <a:r>
              <a:rPr lang="cs-CZ" altLang="cs-CZ" sz="1800" dirty="0">
                <a:solidFill>
                  <a:srgbClr val="000000"/>
                </a:solidFill>
              </a:rPr>
              <a:t>• </a:t>
            </a:r>
            <a:r>
              <a:rPr lang="cs-CZ" altLang="cs-CZ" sz="1800" dirty="0" err="1">
                <a:solidFill>
                  <a:srgbClr val="000000"/>
                </a:solidFill>
              </a:rPr>
              <a:t>Fold-thrust</a:t>
            </a:r>
            <a:r>
              <a:rPr lang="cs-CZ" altLang="cs-CZ" sz="1800" dirty="0">
                <a:solidFill>
                  <a:srgbClr val="000000"/>
                </a:solidFill>
              </a:rPr>
              <a:t> </a:t>
            </a:r>
            <a:r>
              <a:rPr lang="cs-CZ" altLang="cs-CZ" sz="1800" dirty="0" err="1">
                <a:solidFill>
                  <a:srgbClr val="000000"/>
                </a:solidFill>
              </a:rPr>
              <a:t>belt</a:t>
            </a:r>
            <a:r>
              <a:rPr lang="cs-CZ" altLang="cs-CZ" sz="1800" dirty="0">
                <a:solidFill>
                  <a:srgbClr val="000000"/>
                </a:solidFill>
              </a:rPr>
              <a:t> </a:t>
            </a:r>
            <a:r>
              <a:rPr lang="cs-CZ" altLang="cs-CZ" sz="1800" dirty="0" err="1">
                <a:solidFill>
                  <a:srgbClr val="000000"/>
                </a:solidFill>
              </a:rPr>
              <a:t>behind</a:t>
            </a:r>
            <a:r>
              <a:rPr lang="cs-CZ" altLang="cs-CZ" sz="1800" dirty="0">
                <a:solidFill>
                  <a:srgbClr val="000000"/>
                </a:solidFill>
              </a:rPr>
              <a:t> </a:t>
            </a:r>
            <a:r>
              <a:rPr lang="cs-CZ" altLang="cs-CZ" sz="1800" dirty="0" err="1">
                <a:solidFill>
                  <a:srgbClr val="000000"/>
                </a:solidFill>
              </a:rPr>
              <a:t>the</a:t>
            </a:r>
            <a:r>
              <a:rPr lang="cs-CZ" altLang="cs-CZ" sz="1800" dirty="0">
                <a:solidFill>
                  <a:srgbClr val="000000"/>
                </a:solidFill>
              </a:rPr>
              <a:t> </a:t>
            </a:r>
            <a:r>
              <a:rPr lang="cs-CZ" altLang="cs-CZ" sz="1800" dirty="0" err="1">
                <a:solidFill>
                  <a:srgbClr val="000000"/>
                </a:solidFill>
              </a:rPr>
              <a:t>arc</a:t>
            </a:r>
            <a:endParaRPr lang="cs-CZ" altLang="cs-CZ" sz="1800" dirty="0">
              <a:solidFill>
                <a:srgbClr val="000000"/>
              </a:solidFill>
            </a:endParaRPr>
          </a:p>
          <a:p>
            <a:pPr eaLnBrk="1" hangingPunct="1">
              <a:spcBef>
                <a:spcPct val="0"/>
              </a:spcBef>
              <a:buFontTx/>
              <a:buNone/>
            </a:pPr>
            <a:r>
              <a:rPr lang="cs-CZ" altLang="cs-CZ" sz="1800" dirty="0">
                <a:solidFill>
                  <a:srgbClr val="000000"/>
                </a:solidFill>
              </a:rPr>
              <a:t>• </a:t>
            </a:r>
            <a:r>
              <a:rPr lang="cs-CZ" altLang="cs-CZ" sz="1800" dirty="0" err="1">
                <a:solidFill>
                  <a:srgbClr val="000000"/>
                </a:solidFill>
              </a:rPr>
              <a:t>Eastward</a:t>
            </a:r>
            <a:r>
              <a:rPr lang="cs-CZ" altLang="cs-CZ" sz="1800" dirty="0">
                <a:solidFill>
                  <a:srgbClr val="000000"/>
                </a:solidFill>
              </a:rPr>
              <a:t> </a:t>
            </a:r>
            <a:r>
              <a:rPr lang="cs-CZ" altLang="cs-CZ" sz="1800" dirty="0" err="1">
                <a:solidFill>
                  <a:srgbClr val="000000"/>
                </a:solidFill>
              </a:rPr>
              <a:t>directed</a:t>
            </a:r>
            <a:r>
              <a:rPr lang="cs-CZ" altLang="cs-CZ" sz="1800" dirty="0">
                <a:solidFill>
                  <a:srgbClr val="000000"/>
                </a:solidFill>
              </a:rPr>
              <a:t> </a:t>
            </a:r>
            <a:r>
              <a:rPr lang="cs-CZ" altLang="cs-CZ" sz="1800" dirty="0" err="1" smtClean="0">
                <a:solidFill>
                  <a:srgbClr val="000000"/>
                </a:solidFill>
              </a:rPr>
              <a:t>thin</a:t>
            </a:r>
            <a:r>
              <a:rPr lang="cs-CZ" altLang="cs-CZ" sz="1800" dirty="0" smtClean="0">
                <a:solidFill>
                  <a:srgbClr val="000000"/>
                </a:solidFill>
              </a:rPr>
              <a:t> </a:t>
            </a:r>
            <a:r>
              <a:rPr lang="cs-CZ" altLang="cs-CZ" sz="1800" dirty="0" err="1" smtClean="0">
                <a:solidFill>
                  <a:srgbClr val="000000"/>
                </a:solidFill>
              </a:rPr>
              <a:t>skinned</a:t>
            </a:r>
            <a:r>
              <a:rPr lang="cs-CZ" altLang="cs-CZ" sz="1800" dirty="0" smtClean="0">
                <a:solidFill>
                  <a:srgbClr val="000000"/>
                </a:solidFill>
              </a:rPr>
              <a:t> </a:t>
            </a:r>
            <a:r>
              <a:rPr lang="cs-CZ" altLang="cs-CZ" sz="1800" dirty="0" err="1" smtClean="0">
                <a:solidFill>
                  <a:srgbClr val="000000"/>
                </a:solidFill>
              </a:rPr>
              <a:t>thrusts</a:t>
            </a:r>
            <a:endParaRPr lang="cs-CZ" altLang="cs-CZ" sz="1800" dirty="0" smtClean="0">
              <a:solidFill>
                <a:srgbClr val="000000"/>
              </a:solidFill>
            </a:endParaRPr>
          </a:p>
          <a:p>
            <a:pPr eaLnBrk="1" hangingPunct="1">
              <a:spcBef>
                <a:spcPct val="0"/>
              </a:spcBef>
              <a:buFontTx/>
              <a:buNone/>
            </a:pPr>
            <a:r>
              <a:rPr lang="cs-CZ" altLang="cs-CZ" sz="1800" dirty="0" smtClean="0">
                <a:solidFill>
                  <a:srgbClr val="000000"/>
                </a:solidFill>
              </a:rPr>
              <a:t>• </a:t>
            </a:r>
            <a:r>
              <a:rPr lang="cs-CZ" altLang="cs-CZ" sz="1800" dirty="0" err="1" smtClean="0">
                <a:solidFill>
                  <a:srgbClr val="000000"/>
                </a:solidFill>
              </a:rPr>
              <a:t>Franciscan</a:t>
            </a:r>
            <a:r>
              <a:rPr lang="cs-CZ" altLang="cs-CZ" sz="1800" dirty="0" smtClean="0">
                <a:solidFill>
                  <a:srgbClr val="000000"/>
                </a:solidFill>
              </a:rPr>
              <a:t> </a:t>
            </a:r>
            <a:r>
              <a:rPr lang="cs-CZ" altLang="cs-CZ" sz="1800" dirty="0" err="1" smtClean="0">
                <a:solidFill>
                  <a:srgbClr val="000000"/>
                </a:solidFill>
              </a:rPr>
              <a:t>complex</a:t>
            </a:r>
            <a:r>
              <a:rPr lang="cs-CZ" altLang="cs-CZ" sz="1800" dirty="0" smtClean="0">
                <a:solidFill>
                  <a:srgbClr val="000000"/>
                </a:solidFill>
              </a:rPr>
              <a:t> and Great </a:t>
            </a:r>
            <a:r>
              <a:rPr lang="cs-CZ" altLang="cs-CZ" sz="1800" dirty="0" err="1" smtClean="0">
                <a:solidFill>
                  <a:srgbClr val="000000"/>
                </a:solidFill>
              </a:rPr>
              <a:t>Valley</a:t>
            </a:r>
            <a:r>
              <a:rPr lang="cs-CZ" altLang="cs-CZ" sz="1800" dirty="0" smtClean="0">
                <a:solidFill>
                  <a:srgbClr val="000000"/>
                </a:solidFill>
              </a:rPr>
              <a:t> </a:t>
            </a:r>
            <a:r>
              <a:rPr lang="cs-CZ" altLang="cs-CZ" sz="1800" dirty="0" err="1" smtClean="0">
                <a:solidFill>
                  <a:srgbClr val="000000"/>
                </a:solidFill>
              </a:rPr>
              <a:t>fore</a:t>
            </a:r>
            <a:r>
              <a:rPr lang="cs-CZ" altLang="cs-CZ" sz="1800" dirty="0" smtClean="0">
                <a:solidFill>
                  <a:srgbClr val="000000"/>
                </a:solidFill>
              </a:rPr>
              <a:t> </a:t>
            </a:r>
            <a:r>
              <a:rPr lang="cs-CZ" altLang="cs-CZ" sz="1800" dirty="0" err="1" smtClean="0">
                <a:solidFill>
                  <a:srgbClr val="000000"/>
                </a:solidFill>
              </a:rPr>
              <a:t>arc</a:t>
            </a:r>
            <a:r>
              <a:rPr lang="cs-CZ" altLang="cs-CZ" sz="1800" dirty="0" smtClean="0">
                <a:solidFill>
                  <a:srgbClr val="000000"/>
                </a:solidFill>
              </a:rPr>
              <a:t> </a:t>
            </a:r>
            <a:r>
              <a:rPr lang="cs-CZ" altLang="cs-CZ" sz="1800" dirty="0" err="1">
                <a:solidFill>
                  <a:srgbClr val="000000"/>
                </a:solidFill>
              </a:rPr>
              <a:t>basins</a:t>
            </a:r>
            <a:r>
              <a:rPr lang="cs-CZ" altLang="cs-CZ" sz="1800" dirty="0">
                <a:solidFill>
                  <a:srgbClr val="000000"/>
                </a:solidFill>
              </a:rPr>
              <a:t> </a:t>
            </a:r>
            <a:endParaRPr lang="cs-CZ" altLang="cs-CZ" sz="1800" dirty="0" smtClean="0">
              <a:solidFill>
                <a:srgbClr val="000000"/>
              </a:solidFill>
            </a:endParaRPr>
          </a:p>
          <a:p>
            <a:pPr eaLnBrk="1" hangingPunct="1">
              <a:spcBef>
                <a:spcPct val="0"/>
              </a:spcBef>
              <a:buFontTx/>
              <a:buNone/>
            </a:pPr>
            <a:r>
              <a:rPr lang="cs-CZ" altLang="cs-CZ" sz="1800" dirty="0" smtClean="0">
                <a:solidFill>
                  <a:srgbClr val="000000"/>
                </a:solidFill>
              </a:rPr>
              <a:t>• </a:t>
            </a:r>
            <a:r>
              <a:rPr lang="cs-CZ" altLang="cs-CZ" sz="1800" dirty="0" err="1" smtClean="0">
                <a:solidFill>
                  <a:srgbClr val="000000"/>
                </a:solidFill>
              </a:rPr>
              <a:t>Cretaceous</a:t>
            </a:r>
            <a:endParaRPr lang="cs-CZ" altLang="cs-CZ" sz="1800" dirty="0">
              <a:solidFill>
                <a:srgbClr val="000000"/>
              </a:solidFill>
            </a:endParaRPr>
          </a:p>
          <a:p>
            <a:pPr eaLnBrk="1" hangingPunct="1">
              <a:spcBef>
                <a:spcPct val="0"/>
              </a:spcBef>
              <a:buFontTx/>
              <a:buNone/>
            </a:pPr>
            <a:r>
              <a:rPr lang="cs-CZ" altLang="cs-CZ" sz="1800" dirty="0">
                <a:solidFill>
                  <a:srgbClr val="000000"/>
                </a:solidFill>
              </a:rPr>
              <a:t>• </a:t>
            </a:r>
            <a:r>
              <a:rPr lang="cs-CZ" altLang="cs-CZ" sz="1800" dirty="0" err="1">
                <a:solidFill>
                  <a:srgbClr val="000000"/>
                </a:solidFill>
              </a:rPr>
              <a:t>Batholithic</a:t>
            </a:r>
            <a:r>
              <a:rPr lang="cs-CZ" altLang="cs-CZ" sz="1800" dirty="0">
                <a:solidFill>
                  <a:srgbClr val="000000"/>
                </a:solidFill>
              </a:rPr>
              <a:t> </a:t>
            </a:r>
            <a:r>
              <a:rPr lang="cs-CZ" altLang="cs-CZ" sz="1800" dirty="0" err="1" smtClean="0">
                <a:solidFill>
                  <a:srgbClr val="000000"/>
                </a:solidFill>
              </a:rPr>
              <a:t>intrusions</a:t>
            </a:r>
            <a:endParaRPr lang="cs-CZ" altLang="cs-CZ" sz="1800" dirty="0">
              <a:solidFill>
                <a:srgbClr val="000000"/>
              </a:solidFill>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78374" y="2354666"/>
            <a:ext cx="8987251" cy="2148667"/>
          </a:xfrm>
          <a:prstGeom prst="rect">
            <a:avLst/>
          </a:prstGeom>
        </p:spPr>
      </p:pic>
      <p:sp>
        <p:nvSpPr>
          <p:cNvPr id="3" name="Obdélník 2"/>
          <p:cNvSpPr/>
          <p:nvPr/>
        </p:nvSpPr>
        <p:spPr>
          <a:xfrm>
            <a:off x="251519" y="4725144"/>
            <a:ext cx="8814105" cy="1631216"/>
          </a:xfrm>
          <a:prstGeom prst="rect">
            <a:avLst/>
          </a:prstGeom>
        </p:spPr>
        <p:txBody>
          <a:bodyPr wrap="square">
            <a:spAutoFit/>
          </a:bodyPr>
          <a:lstStyle/>
          <a:p>
            <a:r>
              <a:rPr lang="en-US" sz="2000" dirty="0"/>
              <a:t>Fig. 5 Schematic Late Cretaceous cross-section of the Central Cordillera, showing the relationship between the Sevier fold-and-thrust belt and </a:t>
            </a:r>
            <a:r>
              <a:rPr lang="en-US" sz="2000" dirty="0" smtClean="0"/>
              <a:t>Cordilleran</a:t>
            </a:r>
            <a:r>
              <a:rPr lang="cs-CZ" sz="2000" dirty="0" smtClean="0"/>
              <a:t> </a:t>
            </a:r>
            <a:r>
              <a:rPr lang="en-US" sz="2000" dirty="0" smtClean="0"/>
              <a:t>foreland </a:t>
            </a:r>
            <a:r>
              <a:rPr lang="en-US" sz="2000" dirty="0"/>
              <a:t>basin on the east, metamorphic and igneous rocks of the hinterland, Sierra Nevada batholith, Great Valley </a:t>
            </a:r>
            <a:r>
              <a:rPr lang="en-US" sz="2000" dirty="0" err="1"/>
              <a:t>forearc</a:t>
            </a:r>
            <a:r>
              <a:rPr lang="en-US" sz="2000" dirty="0"/>
              <a:t> basin, and Franciscan </a:t>
            </a:r>
            <a:r>
              <a:rPr lang="en-US" sz="2000" dirty="0" smtClean="0"/>
              <a:t>accretionary</a:t>
            </a:r>
            <a:r>
              <a:rPr lang="cs-CZ" sz="2000" dirty="0" smtClean="0"/>
              <a:t> </a:t>
            </a:r>
            <a:r>
              <a:rPr lang="en-US" sz="2000" dirty="0" smtClean="0"/>
              <a:t>complex </a:t>
            </a:r>
            <a:r>
              <a:rPr lang="en-US" sz="2000" dirty="0"/>
              <a:t>on the west.</a:t>
            </a:r>
            <a:endParaRPr lang="cs-CZ" sz="2000"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5498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827584" y="260648"/>
            <a:ext cx="5467952" cy="6412262"/>
          </a:xfrm>
          <a:prstGeom prst="rect">
            <a:avLst/>
          </a:prstGeo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2339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8478" y="764704"/>
            <a:ext cx="8856984" cy="5016758"/>
          </a:xfrm>
          <a:prstGeom prst="rect">
            <a:avLst/>
          </a:prstGeom>
          <a:solidFill>
            <a:schemeClr val="accent1">
              <a:lumMod val="20000"/>
              <a:lumOff val="80000"/>
            </a:schemeClr>
          </a:solidFill>
        </p:spPr>
        <p:txBody>
          <a:bodyPr wrap="square">
            <a:spAutoFit/>
          </a:bodyPr>
          <a:lstStyle/>
          <a:p>
            <a:r>
              <a:rPr lang="en-US" sz="2000" dirty="0" smtClean="0"/>
              <a:t>The </a:t>
            </a:r>
            <a:r>
              <a:rPr lang="en-US" sz="2000" b="1" dirty="0" smtClean="0"/>
              <a:t>Sevier orogeny </a:t>
            </a:r>
            <a:r>
              <a:rPr lang="en-US" sz="2000" dirty="0" smtClean="0"/>
              <a:t>was the result of convergent boundary tectonic activity, and deformation occurred from approximately 160 million years (Ma) ago to around 50 Ma. This orogeny was caused by the </a:t>
            </a:r>
            <a:r>
              <a:rPr lang="en-US" sz="2000" b="1" dirty="0" smtClean="0"/>
              <a:t>subduction of the oceanic </a:t>
            </a:r>
            <a:r>
              <a:rPr lang="en-US" sz="2000" b="1" dirty="0" err="1" smtClean="0"/>
              <a:t>Farallon</a:t>
            </a:r>
            <a:r>
              <a:rPr lang="en-US" sz="2000" b="1" dirty="0" smtClean="0"/>
              <a:t> Plate </a:t>
            </a:r>
            <a:r>
              <a:rPr lang="en-US" sz="2000" dirty="0" smtClean="0"/>
              <a:t>underneath the continental North American Plate. </a:t>
            </a:r>
          </a:p>
          <a:p>
            <a:r>
              <a:rPr lang="en-US" sz="2000" dirty="0" smtClean="0"/>
              <a:t>The </a:t>
            </a:r>
            <a:r>
              <a:rPr lang="en-US" sz="2000" b="1" dirty="0" smtClean="0"/>
              <a:t>Sevier orogeny partially overlapped </a:t>
            </a:r>
            <a:r>
              <a:rPr lang="en-US" sz="2000" dirty="0" smtClean="0"/>
              <a:t>in time and space </a:t>
            </a:r>
            <a:r>
              <a:rPr lang="en-US" sz="2000" b="1" dirty="0" smtClean="0"/>
              <a:t>with the </a:t>
            </a:r>
            <a:r>
              <a:rPr lang="en-US" sz="2000" b="1" dirty="0" err="1" smtClean="0"/>
              <a:t>Laramide</a:t>
            </a:r>
            <a:r>
              <a:rPr lang="en-US" sz="2000" b="1" dirty="0" smtClean="0"/>
              <a:t> </a:t>
            </a:r>
            <a:r>
              <a:rPr lang="en-US" sz="2000" dirty="0" smtClean="0"/>
              <a:t>orogeny. There is evidence that suggests late </a:t>
            </a:r>
            <a:r>
              <a:rPr lang="en-US" sz="2000" b="1" dirty="0" smtClean="0"/>
              <a:t>Sevier faults were active during the early </a:t>
            </a:r>
            <a:r>
              <a:rPr lang="en-US" sz="2000" b="1" dirty="0" err="1" smtClean="0"/>
              <a:t>Laramide</a:t>
            </a:r>
            <a:r>
              <a:rPr lang="en-US" sz="2000" dirty="0" smtClean="0"/>
              <a:t>. Sevier thrusts may have remained </a:t>
            </a:r>
            <a:r>
              <a:rPr lang="en-US" sz="2000" b="1" dirty="0" smtClean="0"/>
              <a:t>active until the Eocene</a:t>
            </a:r>
            <a:r>
              <a:rPr lang="cs-CZ" sz="2000" b="1" dirty="0" smtClean="0"/>
              <a:t> </a:t>
            </a:r>
            <a:r>
              <a:rPr lang="en-US" sz="2000" dirty="0" smtClean="0"/>
              <a:t>while </a:t>
            </a:r>
            <a:r>
              <a:rPr lang="en-US" sz="2000" b="1" dirty="0" err="1" smtClean="0"/>
              <a:t>Laramide</a:t>
            </a:r>
            <a:r>
              <a:rPr lang="en-US" sz="2000" dirty="0" smtClean="0"/>
              <a:t> deformation </a:t>
            </a:r>
            <a:r>
              <a:rPr lang="en-US" sz="2000" b="1" dirty="0" smtClean="0"/>
              <a:t>began in the Late Cretaceous</a:t>
            </a:r>
          </a:p>
          <a:p>
            <a:r>
              <a:rPr lang="en-US" sz="2000" dirty="0" smtClean="0"/>
              <a:t>In general the Sevier orogeny defines </a:t>
            </a:r>
            <a:r>
              <a:rPr lang="en-US" sz="2000" b="1" dirty="0" smtClean="0"/>
              <a:t>compressional event </a:t>
            </a:r>
            <a:r>
              <a:rPr lang="en-US" sz="2000" dirty="0" smtClean="0"/>
              <a:t>that took advantage of </a:t>
            </a:r>
            <a:r>
              <a:rPr lang="en-US" sz="2000" b="1" dirty="0" smtClean="0"/>
              <a:t>weak bedding planes in overlying Paleozoic and Mesozoic sedimentary rock</a:t>
            </a:r>
            <a:r>
              <a:rPr lang="en-US" sz="2000" dirty="0" smtClean="0"/>
              <a:t>. As the crust was shortened, pressure was transferred eastward along the weak sedimentary layers, producing </a:t>
            </a:r>
            <a:r>
              <a:rPr lang="en-US" sz="2000" b="1" dirty="0" smtClean="0"/>
              <a:t>“thin-skinned” thrust faults </a:t>
            </a:r>
            <a:r>
              <a:rPr lang="en-US" sz="2000" dirty="0" smtClean="0"/>
              <a:t>that generally get </a:t>
            </a:r>
            <a:r>
              <a:rPr lang="en-US" sz="2000" b="1" dirty="0" smtClean="0"/>
              <a:t>younger to the east</a:t>
            </a:r>
            <a:r>
              <a:rPr lang="en-US" sz="2000" dirty="0" smtClean="0"/>
              <a:t>. In contrast, the </a:t>
            </a:r>
            <a:r>
              <a:rPr lang="en-US" sz="2000" b="1" dirty="0" err="1" smtClean="0"/>
              <a:t>Laramide</a:t>
            </a:r>
            <a:r>
              <a:rPr lang="en-US" sz="2000" b="1" dirty="0" smtClean="0"/>
              <a:t> orogeny </a:t>
            </a:r>
            <a:r>
              <a:rPr lang="en-US" sz="2000" dirty="0" smtClean="0"/>
              <a:t>produced </a:t>
            </a:r>
            <a:r>
              <a:rPr lang="en-US" sz="2000" b="1" dirty="0" smtClean="0"/>
              <a:t>“basement-cored” uplifts</a:t>
            </a:r>
            <a:r>
              <a:rPr lang="en-US" sz="2000" dirty="0" smtClean="0"/>
              <a:t> that often took advantage of pre-existing </a:t>
            </a:r>
            <a:r>
              <a:rPr lang="en-US" sz="2000" b="1" dirty="0" smtClean="0"/>
              <a:t>faults</a:t>
            </a:r>
            <a:r>
              <a:rPr lang="en-US" sz="2000" dirty="0" smtClean="0"/>
              <a:t> that </a:t>
            </a:r>
            <a:r>
              <a:rPr lang="en-US" sz="2000" b="1" dirty="0" smtClean="0"/>
              <a:t>formed</a:t>
            </a:r>
            <a:r>
              <a:rPr lang="en-US" sz="2000" dirty="0" smtClean="0"/>
              <a:t> during </a:t>
            </a:r>
            <a:r>
              <a:rPr lang="en-US" sz="2000" b="1" dirty="0" smtClean="0"/>
              <a:t>rifting</a:t>
            </a:r>
            <a:r>
              <a:rPr lang="en-US" sz="2000" dirty="0" smtClean="0"/>
              <a:t> in the late </a:t>
            </a:r>
            <a:r>
              <a:rPr lang="en-US" sz="2000" b="1" dirty="0" smtClean="0"/>
              <a:t>Precambrian</a:t>
            </a:r>
            <a:r>
              <a:rPr lang="en-US" sz="2000" dirty="0" smtClean="0"/>
              <a:t> during the breakup of the supercontinent </a:t>
            </a:r>
            <a:r>
              <a:rPr lang="en-US" sz="2000" dirty="0" err="1" smtClean="0"/>
              <a:t>Rodinia</a:t>
            </a:r>
            <a:r>
              <a:rPr lang="en-US" sz="2000" dirty="0" smtClean="0"/>
              <a:t> or during the Ancestral Rocky Mountains orogeny</a:t>
            </a:r>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6355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2377250" y="444749"/>
            <a:ext cx="4389500" cy="5968501"/>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8118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79512" y="713214"/>
            <a:ext cx="5112568" cy="6052002"/>
          </a:xfrm>
          <a:prstGeom prst="rect">
            <a:avLst/>
          </a:prstGeom>
        </p:spPr>
      </p:pic>
      <p:sp>
        <p:nvSpPr>
          <p:cNvPr id="3" name="Obdélník 2"/>
          <p:cNvSpPr/>
          <p:nvPr/>
        </p:nvSpPr>
        <p:spPr>
          <a:xfrm>
            <a:off x="5796136" y="1052736"/>
            <a:ext cx="3347864" cy="1323439"/>
          </a:xfrm>
          <a:prstGeom prst="rect">
            <a:avLst/>
          </a:prstGeom>
        </p:spPr>
        <p:txBody>
          <a:bodyPr wrap="square">
            <a:spAutoFit/>
          </a:bodyPr>
          <a:lstStyle/>
          <a:p>
            <a:r>
              <a:rPr lang="en-US" sz="2000" dirty="0"/>
              <a:t>Location of the Sevier Fold and Thrust </a:t>
            </a:r>
            <a:r>
              <a:rPr lang="en-US" sz="2000" dirty="0" smtClean="0"/>
              <a:t>Belt</a:t>
            </a:r>
            <a:r>
              <a:rPr lang="cs-CZ" sz="2000" dirty="0" smtClean="0"/>
              <a:t> </a:t>
            </a:r>
            <a:r>
              <a:rPr lang="en-US" sz="2000" dirty="0" smtClean="0"/>
              <a:t>(highlighted </a:t>
            </a:r>
            <a:r>
              <a:rPr lang="en-US" sz="2000" dirty="0"/>
              <a:t>in red). After </a:t>
            </a:r>
            <a:r>
              <a:rPr lang="en-US" sz="2000" dirty="0" err="1"/>
              <a:t>Yonkee</a:t>
            </a:r>
            <a:r>
              <a:rPr lang="en-US" sz="2000" dirty="0"/>
              <a:t> and Weil (2015)</a:t>
            </a:r>
            <a:endParaRPr lang="cs-CZ" sz="2000" dirty="0"/>
          </a:p>
        </p:txBody>
      </p:sp>
      <p:sp>
        <p:nvSpPr>
          <p:cNvPr id="4" name="Obdélník 3"/>
          <p:cNvSpPr/>
          <p:nvPr/>
        </p:nvSpPr>
        <p:spPr>
          <a:xfrm>
            <a:off x="33671" y="-99965"/>
            <a:ext cx="8937589" cy="830997"/>
          </a:xfrm>
          <a:prstGeom prst="rect">
            <a:avLst/>
          </a:prstGeom>
        </p:spPr>
        <p:txBody>
          <a:bodyPr wrap="square">
            <a:spAutoFit/>
          </a:bodyPr>
          <a:lstStyle/>
          <a:p>
            <a:r>
              <a:rPr lang="en-US" sz="2400" dirty="0"/>
              <a:t>The Sevier Fold and Thrust Belt extends from southern California near the Mexican border to Canada</a:t>
            </a:r>
            <a:endParaRPr lang="cs-CZ" sz="2400"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5865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323528" y="154746"/>
            <a:ext cx="3312368" cy="6557453"/>
          </a:xfrm>
          <a:prstGeom prst="rect">
            <a:avLst/>
          </a:prstGeom>
        </p:spPr>
      </p:pic>
      <p:sp>
        <p:nvSpPr>
          <p:cNvPr id="3" name="Obdélník 2"/>
          <p:cNvSpPr/>
          <p:nvPr/>
        </p:nvSpPr>
        <p:spPr>
          <a:xfrm>
            <a:off x="3779912" y="548680"/>
            <a:ext cx="4572000" cy="3323987"/>
          </a:xfrm>
          <a:prstGeom prst="rect">
            <a:avLst/>
          </a:prstGeom>
        </p:spPr>
        <p:txBody>
          <a:bodyPr>
            <a:spAutoFit/>
          </a:bodyPr>
          <a:lstStyle/>
          <a:p>
            <a:r>
              <a:rPr lang="cs-CZ" dirty="0" err="1"/>
              <a:t>Figure</a:t>
            </a:r>
            <a:r>
              <a:rPr lang="cs-CZ" dirty="0"/>
              <a:t> 3. (A) </a:t>
            </a:r>
            <a:r>
              <a:rPr lang="cs-CZ" dirty="0" err="1"/>
              <a:t>Generalized</a:t>
            </a:r>
            <a:r>
              <a:rPr lang="cs-CZ" dirty="0"/>
              <a:t> </a:t>
            </a:r>
            <a:r>
              <a:rPr lang="cs-CZ" dirty="0" err="1"/>
              <a:t>geologic</a:t>
            </a:r>
            <a:r>
              <a:rPr lang="cs-CZ" dirty="0"/>
              <a:t> map </a:t>
            </a:r>
            <a:r>
              <a:rPr lang="cs-CZ" dirty="0" err="1"/>
              <a:t>of</a:t>
            </a:r>
            <a:r>
              <a:rPr lang="cs-CZ" dirty="0"/>
              <a:t> </a:t>
            </a:r>
            <a:r>
              <a:rPr lang="cs-CZ" dirty="0" err="1"/>
              <a:t>the</a:t>
            </a:r>
            <a:r>
              <a:rPr lang="cs-CZ" dirty="0"/>
              <a:t> </a:t>
            </a:r>
            <a:r>
              <a:rPr lang="cs-CZ" dirty="0" err="1"/>
              <a:t>Sevier</a:t>
            </a:r>
            <a:r>
              <a:rPr lang="cs-CZ" dirty="0"/>
              <a:t> </a:t>
            </a:r>
            <a:r>
              <a:rPr lang="cs-CZ" dirty="0" err="1"/>
              <a:t>orogenic</a:t>
            </a:r>
            <a:r>
              <a:rPr lang="cs-CZ" dirty="0"/>
              <a:t> </a:t>
            </a:r>
            <a:r>
              <a:rPr lang="cs-CZ" dirty="0" err="1"/>
              <a:t>belt</a:t>
            </a:r>
            <a:r>
              <a:rPr lang="cs-CZ" dirty="0"/>
              <a:t>, </a:t>
            </a:r>
            <a:r>
              <a:rPr lang="cs-CZ" dirty="0" err="1"/>
              <a:t>approximately</a:t>
            </a:r>
            <a:r>
              <a:rPr lang="cs-CZ" dirty="0"/>
              <a:t> </a:t>
            </a:r>
            <a:r>
              <a:rPr lang="cs-CZ" dirty="0" err="1"/>
              <a:t>restored</a:t>
            </a:r>
            <a:r>
              <a:rPr lang="cs-CZ" dirty="0"/>
              <a:t> </a:t>
            </a:r>
            <a:r>
              <a:rPr lang="cs-CZ" dirty="0" err="1"/>
              <a:t>for</a:t>
            </a:r>
            <a:r>
              <a:rPr lang="cs-CZ" dirty="0"/>
              <a:t> </a:t>
            </a:r>
            <a:r>
              <a:rPr lang="cs-CZ" dirty="0" err="1"/>
              <a:t>Cenozoic</a:t>
            </a:r>
            <a:r>
              <a:rPr lang="cs-CZ" dirty="0"/>
              <a:t> </a:t>
            </a:r>
            <a:r>
              <a:rPr lang="cs-CZ" dirty="0" err="1"/>
              <a:t>extension</a:t>
            </a:r>
            <a:r>
              <a:rPr lang="cs-CZ" dirty="0"/>
              <a:t> (base map </a:t>
            </a:r>
            <a:r>
              <a:rPr lang="cs-CZ" dirty="0" err="1"/>
              <a:t>modifi</a:t>
            </a:r>
            <a:r>
              <a:rPr lang="cs-CZ" dirty="0"/>
              <a:t> </a:t>
            </a:r>
            <a:r>
              <a:rPr lang="cs-CZ" dirty="0" err="1"/>
              <a:t>ed</a:t>
            </a:r>
            <a:r>
              <a:rPr lang="cs-CZ" dirty="0"/>
              <a:t> </a:t>
            </a:r>
            <a:r>
              <a:rPr lang="cs-CZ" dirty="0" err="1"/>
              <a:t>from</a:t>
            </a:r>
            <a:r>
              <a:rPr lang="cs-CZ" dirty="0"/>
              <a:t> </a:t>
            </a:r>
            <a:r>
              <a:rPr lang="cs-CZ" dirty="0" err="1"/>
              <a:t>DeCelles</a:t>
            </a:r>
            <a:r>
              <a:rPr lang="cs-CZ" dirty="0"/>
              <a:t>, 2004). </a:t>
            </a:r>
            <a:r>
              <a:rPr lang="cs-CZ" dirty="0" err="1"/>
              <a:t>Mesozoic</a:t>
            </a:r>
            <a:r>
              <a:rPr lang="cs-CZ" dirty="0"/>
              <a:t> </a:t>
            </a:r>
            <a:r>
              <a:rPr lang="cs-CZ" dirty="0" err="1"/>
              <a:t>thrust</a:t>
            </a:r>
            <a:r>
              <a:rPr lang="cs-CZ" dirty="0"/>
              <a:t> </a:t>
            </a:r>
            <a:r>
              <a:rPr lang="cs-CZ" dirty="0" err="1"/>
              <a:t>systems</a:t>
            </a:r>
            <a:r>
              <a:rPr lang="cs-CZ" dirty="0"/>
              <a:t>: LFTB—</a:t>
            </a:r>
            <a:r>
              <a:rPr lang="cs-CZ" dirty="0" err="1"/>
              <a:t>Luning-Fencemaker</a:t>
            </a:r>
            <a:r>
              <a:rPr lang="cs-CZ" dirty="0"/>
              <a:t> </a:t>
            </a:r>
            <a:r>
              <a:rPr lang="cs-CZ" dirty="0" err="1"/>
              <a:t>thrust</a:t>
            </a:r>
            <a:r>
              <a:rPr lang="cs-CZ" dirty="0"/>
              <a:t> </a:t>
            </a:r>
            <a:r>
              <a:rPr lang="cs-CZ" dirty="0" err="1"/>
              <a:t>belt</a:t>
            </a:r>
            <a:r>
              <a:rPr lang="cs-CZ" dirty="0"/>
              <a:t>, CNTB—</a:t>
            </a:r>
            <a:r>
              <a:rPr lang="cs-CZ" dirty="0" err="1"/>
              <a:t>central</a:t>
            </a:r>
            <a:r>
              <a:rPr lang="cs-CZ" dirty="0"/>
              <a:t> Nevada </a:t>
            </a:r>
            <a:r>
              <a:rPr lang="cs-CZ" dirty="0" err="1"/>
              <a:t>thrust</a:t>
            </a:r>
            <a:r>
              <a:rPr lang="cs-CZ" dirty="0"/>
              <a:t> </a:t>
            </a:r>
            <a:r>
              <a:rPr lang="cs-CZ" dirty="0" err="1"/>
              <a:t>belt</a:t>
            </a:r>
            <a:r>
              <a:rPr lang="cs-CZ" dirty="0"/>
              <a:t>, ESTB—</a:t>
            </a:r>
            <a:r>
              <a:rPr lang="cs-CZ" dirty="0" err="1"/>
              <a:t>eastern</a:t>
            </a:r>
            <a:r>
              <a:rPr lang="cs-CZ" dirty="0"/>
              <a:t> Sierra </a:t>
            </a:r>
            <a:r>
              <a:rPr lang="cs-CZ" dirty="0" err="1"/>
              <a:t>thrust</a:t>
            </a:r>
            <a:r>
              <a:rPr lang="cs-CZ" dirty="0"/>
              <a:t> </a:t>
            </a:r>
            <a:r>
              <a:rPr lang="cs-CZ" dirty="0" err="1"/>
              <a:t>belt</a:t>
            </a:r>
            <a:r>
              <a:rPr lang="cs-CZ" dirty="0"/>
              <a:t>, WT—</a:t>
            </a:r>
            <a:r>
              <a:rPr lang="cs-CZ" dirty="0" err="1"/>
              <a:t>Windermere</a:t>
            </a:r>
            <a:r>
              <a:rPr lang="cs-CZ" dirty="0"/>
              <a:t> </a:t>
            </a:r>
            <a:r>
              <a:rPr lang="cs-CZ" dirty="0" err="1"/>
              <a:t>thrust</a:t>
            </a:r>
            <a:r>
              <a:rPr lang="cs-CZ" dirty="0"/>
              <a:t>. </a:t>
            </a:r>
            <a:r>
              <a:rPr lang="cs-CZ" dirty="0" err="1"/>
              <a:t>Structural</a:t>
            </a:r>
            <a:r>
              <a:rPr lang="cs-CZ" dirty="0"/>
              <a:t> </a:t>
            </a:r>
            <a:r>
              <a:rPr lang="cs-CZ" dirty="0" err="1"/>
              <a:t>culminations</a:t>
            </a:r>
            <a:r>
              <a:rPr lang="cs-CZ" dirty="0"/>
              <a:t> in Utah: SC— </a:t>
            </a:r>
            <a:r>
              <a:rPr lang="cs-CZ" dirty="0" err="1"/>
              <a:t>Sevier</a:t>
            </a:r>
            <a:r>
              <a:rPr lang="cs-CZ" dirty="0"/>
              <a:t> </a:t>
            </a:r>
            <a:r>
              <a:rPr lang="cs-CZ" dirty="0" err="1"/>
              <a:t>culmination</a:t>
            </a:r>
            <a:r>
              <a:rPr lang="cs-CZ" dirty="0"/>
              <a:t>, CRC—Canyon </a:t>
            </a:r>
            <a:r>
              <a:rPr lang="cs-CZ" dirty="0" err="1"/>
              <a:t>Range</a:t>
            </a:r>
            <a:r>
              <a:rPr lang="cs-CZ" dirty="0"/>
              <a:t> </a:t>
            </a:r>
            <a:r>
              <a:rPr lang="cs-CZ" dirty="0" err="1"/>
              <a:t>culmination</a:t>
            </a:r>
            <a:r>
              <a:rPr lang="cs-CZ" dirty="0"/>
              <a:t>, SAC—</a:t>
            </a:r>
            <a:r>
              <a:rPr lang="cs-CZ" dirty="0" err="1"/>
              <a:t>Santaquin</a:t>
            </a:r>
            <a:r>
              <a:rPr lang="cs-CZ" dirty="0"/>
              <a:t> </a:t>
            </a:r>
            <a:r>
              <a:rPr lang="cs-CZ" dirty="0" err="1"/>
              <a:t>culmination</a:t>
            </a:r>
            <a:r>
              <a:rPr lang="cs-CZ" dirty="0"/>
              <a:t>, WC—</a:t>
            </a:r>
            <a:r>
              <a:rPr lang="cs-CZ" dirty="0" err="1"/>
              <a:t>Wasatch</a:t>
            </a:r>
            <a:r>
              <a:rPr lang="cs-CZ" dirty="0"/>
              <a:t> </a:t>
            </a:r>
            <a:r>
              <a:rPr lang="cs-CZ" dirty="0" err="1"/>
              <a:t>culmination</a:t>
            </a:r>
            <a:r>
              <a:rPr lang="cs-CZ" dirty="0"/>
              <a:t>. </a:t>
            </a:r>
            <a:r>
              <a:rPr lang="cs-CZ" dirty="0" err="1"/>
              <a:t>Approximate</a:t>
            </a:r>
            <a:r>
              <a:rPr lang="cs-CZ" dirty="0"/>
              <a:t> </a:t>
            </a:r>
            <a:r>
              <a:rPr lang="cs-CZ" dirty="0" err="1"/>
              <a:t>eastern</a:t>
            </a:r>
            <a:r>
              <a:rPr lang="cs-CZ" dirty="0"/>
              <a:t> limit </a:t>
            </a:r>
            <a:r>
              <a:rPr lang="cs-CZ" dirty="0" err="1"/>
              <a:t>of</a:t>
            </a:r>
            <a:r>
              <a:rPr lang="cs-CZ" dirty="0"/>
              <a:t> </a:t>
            </a:r>
            <a:r>
              <a:rPr lang="cs-CZ" dirty="0" err="1"/>
              <a:t>orogenic</a:t>
            </a:r>
            <a:r>
              <a:rPr lang="cs-CZ" dirty="0"/>
              <a:t> </a:t>
            </a:r>
            <a:r>
              <a:rPr lang="cs-CZ" dirty="0" err="1"/>
              <a:t>plateau</a:t>
            </a:r>
            <a:r>
              <a:rPr lang="cs-CZ" dirty="0"/>
              <a:t> </a:t>
            </a:r>
            <a:r>
              <a:rPr lang="cs-CZ" dirty="0" err="1"/>
              <a:t>based</a:t>
            </a:r>
            <a:r>
              <a:rPr lang="cs-CZ" dirty="0"/>
              <a:t> on </a:t>
            </a:r>
            <a:r>
              <a:rPr lang="cs-CZ" dirty="0" err="1"/>
              <a:t>position</a:t>
            </a:r>
            <a:r>
              <a:rPr lang="cs-CZ" dirty="0"/>
              <a:t> </a:t>
            </a:r>
            <a:r>
              <a:rPr lang="cs-CZ" dirty="0" err="1"/>
              <a:t>of</a:t>
            </a:r>
            <a:r>
              <a:rPr lang="cs-CZ" dirty="0"/>
              <a:t> </a:t>
            </a:r>
            <a:r>
              <a:rPr lang="cs-CZ" dirty="0" err="1"/>
              <a:t>Wasatch</a:t>
            </a:r>
            <a:r>
              <a:rPr lang="cs-CZ" dirty="0"/>
              <a:t> </a:t>
            </a:r>
            <a:r>
              <a:rPr lang="cs-CZ" dirty="0" err="1"/>
              <a:t>hingeline</a:t>
            </a:r>
            <a:r>
              <a:rPr lang="cs-CZ" dirty="0"/>
              <a:t> and </a:t>
            </a:r>
            <a:r>
              <a:rPr lang="cs-CZ" dirty="0" err="1"/>
              <a:t>positions</a:t>
            </a:r>
            <a:r>
              <a:rPr lang="cs-CZ" dirty="0"/>
              <a:t> </a:t>
            </a:r>
            <a:r>
              <a:rPr lang="cs-CZ" dirty="0" err="1"/>
              <a:t>of</a:t>
            </a:r>
            <a:r>
              <a:rPr lang="cs-CZ" dirty="0"/>
              <a:t> </a:t>
            </a:r>
            <a:r>
              <a:rPr lang="cs-CZ" dirty="0" err="1"/>
              <a:t>culminations</a:t>
            </a:r>
            <a:r>
              <a:rPr lang="cs-CZ" dirty="0"/>
              <a:t> (</a:t>
            </a:r>
            <a:r>
              <a:rPr lang="cs-CZ" dirty="0" err="1"/>
              <a:t>queried</a:t>
            </a:r>
            <a:r>
              <a:rPr lang="cs-CZ" dirty="0"/>
              <a:t> </a:t>
            </a:r>
            <a:r>
              <a:rPr lang="cs-CZ" dirty="0" err="1"/>
              <a:t>where</a:t>
            </a:r>
            <a:r>
              <a:rPr lang="cs-CZ" dirty="0"/>
              <a:t> </a:t>
            </a:r>
            <a:r>
              <a:rPr lang="cs-CZ" dirty="0" err="1"/>
              <a:t>unknown</a:t>
            </a:r>
            <a:r>
              <a:rPr lang="cs-CZ" dirty="0"/>
              <a:t>) (</a:t>
            </a:r>
            <a:r>
              <a:rPr lang="cs-CZ" dirty="0" err="1"/>
              <a:t>e.g</a:t>
            </a:r>
            <a:r>
              <a:rPr lang="cs-CZ" dirty="0"/>
              <a:t>., </a:t>
            </a:r>
            <a:r>
              <a:rPr lang="cs-CZ" dirty="0" err="1"/>
              <a:t>DeCelles</a:t>
            </a:r>
            <a:r>
              <a:rPr lang="cs-CZ" dirty="0"/>
              <a:t>, 1994, 2004; </a:t>
            </a:r>
            <a:r>
              <a:rPr lang="cs-CZ" dirty="0" err="1"/>
              <a:t>DeCelles</a:t>
            </a:r>
            <a:r>
              <a:rPr lang="cs-CZ" dirty="0"/>
              <a:t> and </a:t>
            </a:r>
            <a:r>
              <a:rPr lang="cs-CZ" dirty="0" err="1"/>
              <a:t>Coogan</a:t>
            </a:r>
            <a:r>
              <a:rPr lang="cs-CZ" dirty="0"/>
              <a:t>, 2006). Line A–A′ </a:t>
            </a:r>
            <a:r>
              <a:rPr lang="cs-CZ" dirty="0" err="1"/>
              <a:t>delineates</a:t>
            </a:r>
            <a:r>
              <a:rPr lang="cs-CZ" dirty="0"/>
              <a:t> </a:t>
            </a:r>
            <a:r>
              <a:rPr lang="cs-CZ" dirty="0" err="1"/>
              <a:t>approximate</a:t>
            </a:r>
            <a:r>
              <a:rPr lang="cs-CZ" dirty="0"/>
              <a:t> </a:t>
            </a:r>
            <a:r>
              <a:rPr lang="cs-CZ" dirty="0" err="1"/>
              <a:t>crosssection</a:t>
            </a:r>
            <a:r>
              <a:rPr lang="cs-CZ" dirty="0"/>
              <a:t> line </a:t>
            </a:r>
            <a:r>
              <a:rPr lang="cs-CZ" dirty="0" err="1"/>
              <a:t>of</a:t>
            </a:r>
            <a:r>
              <a:rPr lang="cs-CZ" dirty="0"/>
              <a:t> </a:t>
            </a:r>
            <a:r>
              <a:rPr lang="cs-CZ" dirty="0" err="1"/>
              <a:t>Figure</a:t>
            </a:r>
            <a:r>
              <a:rPr lang="cs-CZ" dirty="0"/>
              <a:t> 4A. </a:t>
            </a:r>
            <a:r>
              <a:rPr lang="cs-CZ" dirty="0" err="1"/>
              <a:t>Note</a:t>
            </a:r>
            <a:r>
              <a:rPr lang="cs-CZ" dirty="0"/>
              <a:t> </a:t>
            </a:r>
            <a:r>
              <a:rPr lang="cs-CZ" dirty="0" err="1"/>
              <a:t>that</a:t>
            </a:r>
            <a:r>
              <a:rPr lang="cs-CZ" dirty="0"/>
              <a:t> </a:t>
            </a:r>
            <a:r>
              <a:rPr lang="cs-CZ" dirty="0" err="1"/>
              <a:t>exhumation</a:t>
            </a:r>
            <a:r>
              <a:rPr lang="cs-CZ" dirty="0"/>
              <a:t> </a:t>
            </a:r>
            <a:r>
              <a:rPr lang="cs-CZ" dirty="0" err="1"/>
              <a:t>magnitudes</a:t>
            </a:r>
            <a:r>
              <a:rPr lang="cs-CZ" dirty="0"/>
              <a:t> </a:t>
            </a:r>
            <a:r>
              <a:rPr lang="cs-CZ" dirty="0" err="1"/>
              <a:t>outside</a:t>
            </a:r>
            <a:r>
              <a:rPr lang="cs-CZ" dirty="0"/>
              <a:t> </a:t>
            </a:r>
            <a:r>
              <a:rPr lang="cs-CZ" dirty="0" err="1"/>
              <a:t>of</a:t>
            </a:r>
            <a:r>
              <a:rPr lang="cs-CZ" dirty="0"/>
              <a:t> </a:t>
            </a:r>
            <a:r>
              <a:rPr lang="cs-CZ" dirty="0" err="1"/>
              <a:t>the</a:t>
            </a:r>
            <a:r>
              <a:rPr lang="cs-CZ" dirty="0"/>
              <a:t> map area in </a:t>
            </a:r>
            <a:r>
              <a:rPr lang="cs-CZ" dirty="0" err="1"/>
              <a:t>this</a:t>
            </a:r>
            <a:r>
              <a:rPr lang="cs-CZ" dirty="0"/>
              <a:t> study are not </a:t>
            </a:r>
            <a:r>
              <a:rPr lang="cs-CZ" dirty="0" err="1"/>
              <a:t>quantifi</a:t>
            </a:r>
            <a:r>
              <a:rPr lang="cs-CZ" dirty="0"/>
              <a:t> </a:t>
            </a:r>
            <a:r>
              <a:rPr lang="cs-CZ" dirty="0" err="1"/>
              <a:t>ed</a:t>
            </a:r>
            <a:r>
              <a:rPr lang="cs-CZ" dirty="0"/>
              <a:t>.</a:t>
            </a:r>
          </a:p>
        </p:txBody>
      </p:sp>
      <p:sp>
        <p:nvSpPr>
          <p:cNvPr id="4" name="Obdélník 3"/>
          <p:cNvSpPr/>
          <p:nvPr/>
        </p:nvSpPr>
        <p:spPr>
          <a:xfrm>
            <a:off x="3995936" y="4581128"/>
            <a:ext cx="4572000" cy="738664"/>
          </a:xfrm>
          <a:prstGeom prst="rect">
            <a:avLst/>
          </a:prstGeom>
        </p:spPr>
        <p:txBody>
          <a:bodyPr>
            <a:spAutoFit/>
          </a:bodyPr>
          <a:lstStyle/>
          <a:p>
            <a:r>
              <a:rPr lang="en-US" dirty="0" err="1"/>
              <a:t>Luning-Fencemaker</a:t>
            </a:r>
            <a:r>
              <a:rPr lang="en-US" dirty="0"/>
              <a:t> fold and thrust belt was active from the Middle or Late Jurassic through the. Early </a:t>
            </a:r>
            <a:r>
              <a:rPr lang="en-US" dirty="0" smtClean="0"/>
              <a:t>Cretaceous</a:t>
            </a:r>
            <a:r>
              <a:rPr lang="cs-CZ" dirty="0" smtClean="0"/>
              <a:t> – </a:t>
            </a:r>
            <a:r>
              <a:rPr lang="cs-CZ" dirty="0" err="1" smtClean="0"/>
              <a:t>Nevadan</a:t>
            </a:r>
            <a:r>
              <a:rPr lang="cs-CZ" dirty="0" smtClean="0"/>
              <a:t> </a:t>
            </a:r>
            <a:r>
              <a:rPr lang="cs-CZ" dirty="0" err="1" smtClean="0"/>
              <a:t>orogeny</a:t>
            </a:r>
            <a:endParaRPr lang="cs-CZ" dirty="0"/>
          </a:p>
        </p:txBody>
      </p:sp>
      <p:pic>
        <p:nvPicPr>
          <p:cNvPr id="7" name="Zvu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078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331640" y="57562"/>
            <a:ext cx="6096000" cy="4819650"/>
          </a:xfrm>
          <a:prstGeom prst="rect">
            <a:avLst/>
          </a:prstGeom>
        </p:spPr>
      </p:pic>
      <p:sp>
        <p:nvSpPr>
          <p:cNvPr id="3" name="Obdélník 2"/>
          <p:cNvSpPr/>
          <p:nvPr/>
        </p:nvSpPr>
        <p:spPr>
          <a:xfrm>
            <a:off x="166016" y="4861157"/>
            <a:ext cx="8982744" cy="2031325"/>
          </a:xfrm>
          <a:prstGeom prst="rect">
            <a:avLst/>
          </a:prstGeom>
        </p:spPr>
        <p:txBody>
          <a:bodyPr wrap="square">
            <a:spAutoFit/>
          </a:bodyPr>
          <a:lstStyle/>
          <a:p>
            <a:r>
              <a:rPr lang="cs-CZ" dirty="0" err="1"/>
              <a:t>Figure</a:t>
            </a:r>
            <a:r>
              <a:rPr lang="cs-CZ" dirty="0"/>
              <a:t> 4. </a:t>
            </a:r>
            <a:r>
              <a:rPr lang="cs-CZ" dirty="0" err="1"/>
              <a:t>Schematic</a:t>
            </a:r>
            <a:r>
              <a:rPr lang="cs-CZ" dirty="0"/>
              <a:t> </a:t>
            </a:r>
            <a:r>
              <a:rPr lang="cs-CZ" dirty="0" err="1"/>
              <a:t>cross</a:t>
            </a:r>
            <a:r>
              <a:rPr lang="cs-CZ" dirty="0"/>
              <a:t> </a:t>
            </a:r>
            <a:r>
              <a:rPr lang="cs-CZ" dirty="0" err="1"/>
              <a:t>sections</a:t>
            </a:r>
            <a:r>
              <a:rPr lang="cs-CZ" dirty="0"/>
              <a:t> </a:t>
            </a:r>
            <a:r>
              <a:rPr lang="cs-CZ" dirty="0" err="1"/>
              <a:t>comparing</a:t>
            </a:r>
            <a:r>
              <a:rPr lang="cs-CZ" dirty="0"/>
              <a:t> </a:t>
            </a:r>
            <a:r>
              <a:rPr lang="cs-CZ" dirty="0" err="1"/>
              <a:t>deformation</a:t>
            </a:r>
            <a:r>
              <a:rPr lang="cs-CZ" dirty="0"/>
              <a:t> </a:t>
            </a:r>
            <a:r>
              <a:rPr lang="cs-CZ" dirty="0" err="1"/>
              <a:t>geometries</a:t>
            </a:r>
            <a:r>
              <a:rPr lang="cs-CZ" dirty="0"/>
              <a:t> and </a:t>
            </a:r>
            <a:r>
              <a:rPr lang="cs-CZ" dirty="0" err="1"/>
              <a:t>exhumation</a:t>
            </a:r>
            <a:r>
              <a:rPr lang="cs-CZ" dirty="0"/>
              <a:t> </a:t>
            </a:r>
            <a:r>
              <a:rPr lang="cs-CZ" dirty="0" err="1"/>
              <a:t>patterns</a:t>
            </a:r>
            <a:r>
              <a:rPr lang="cs-CZ" dirty="0"/>
              <a:t> </a:t>
            </a:r>
            <a:r>
              <a:rPr lang="cs-CZ" dirty="0" err="1"/>
              <a:t>between</a:t>
            </a:r>
            <a:r>
              <a:rPr lang="cs-CZ" dirty="0"/>
              <a:t> </a:t>
            </a:r>
            <a:r>
              <a:rPr lang="cs-CZ" dirty="0" err="1"/>
              <a:t>the</a:t>
            </a:r>
            <a:r>
              <a:rPr lang="cs-CZ" dirty="0"/>
              <a:t> </a:t>
            </a:r>
            <a:r>
              <a:rPr lang="cs-CZ" dirty="0" err="1"/>
              <a:t>Sevier</a:t>
            </a:r>
            <a:r>
              <a:rPr lang="cs-CZ" dirty="0"/>
              <a:t> and </a:t>
            </a:r>
            <a:r>
              <a:rPr lang="cs-CZ" dirty="0" err="1"/>
              <a:t>central</a:t>
            </a:r>
            <a:r>
              <a:rPr lang="cs-CZ" dirty="0"/>
              <a:t> </a:t>
            </a:r>
            <a:r>
              <a:rPr lang="cs-CZ" dirty="0" err="1"/>
              <a:t>Andean</a:t>
            </a:r>
            <a:r>
              <a:rPr lang="cs-CZ" dirty="0"/>
              <a:t> </a:t>
            </a:r>
            <a:r>
              <a:rPr lang="cs-CZ" dirty="0" err="1"/>
              <a:t>orogenic</a:t>
            </a:r>
            <a:r>
              <a:rPr lang="cs-CZ" dirty="0"/>
              <a:t> </a:t>
            </a:r>
            <a:r>
              <a:rPr lang="cs-CZ" dirty="0" err="1"/>
              <a:t>systems</a:t>
            </a:r>
            <a:r>
              <a:rPr lang="cs-CZ" dirty="0"/>
              <a:t>. </a:t>
            </a:r>
            <a:r>
              <a:rPr lang="cs-CZ" dirty="0" err="1"/>
              <a:t>Approximate</a:t>
            </a:r>
            <a:r>
              <a:rPr lang="cs-CZ" dirty="0"/>
              <a:t> </a:t>
            </a:r>
            <a:r>
              <a:rPr lang="cs-CZ" dirty="0" err="1"/>
              <a:t>cross-section</a:t>
            </a:r>
            <a:r>
              <a:rPr lang="cs-CZ" dirty="0"/>
              <a:t> lines are </a:t>
            </a:r>
            <a:r>
              <a:rPr lang="cs-CZ" dirty="0" err="1"/>
              <a:t>shown</a:t>
            </a:r>
            <a:r>
              <a:rPr lang="cs-CZ" dirty="0"/>
              <a:t> in </a:t>
            </a:r>
            <a:r>
              <a:rPr lang="cs-CZ" dirty="0" err="1"/>
              <a:t>Figure</a:t>
            </a:r>
            <a:r>
              <a:rPr lang="cs-CZ" dirty="0"/>
              <a:t> 3. (A) </a:t>
            </a:r>
            <a:r>
              <a:rPr lang="cs-CZ" dirty="0" err="1"/>
              <a:t>Schematic</a:t>
            </a:r>
            <a:r>
              <a:rPr lang="cs-CZ" dirty="0"/>
              <a:t> </a:t>
            </a:r>
            <a:r>
              <a:rPr lang="cs-CZ" dirty="0" err="1"/>
              <a:t>preextensional</a:t>
            </a:r>
            <a:r>
              <a:rPr lang="cs-CZ" dirty="0"/>
              <a:t> geometry </a:t>
            </a:r>
            <a:r>
              <a:rPr lang="cs-CZ" dirty="0" err="1"/>
              <a:t>of</a:t>
            </a:r>
            <a:r>
              <a:rPr lang="cs-CZ" dirty="0"/>
              <a:t> </a:t>
            </a:r>
            <a:r>
              <a:rPr lang="cs-CZ" dirty="0" err="1"/>
              <a:t>the</a:t>
            </a:r>
            <a:r>
              <a:rPr lang="cs-CZ" dirty="0"/>
              <a:t> </a:t>
            </a:r>
            <a:r>
              <a:rPr lang="cs-CZ" dirty="0" err="1"/>
              <a:t>Sevier</a:t>
            </a:r>
            <a:r>
              <a:rPr lang="cs-CZ" dirty="0"/>
              <a:t> </a:t>
            </a:r>
            <a:r>
              <a:rPr lang="cs-CZ" dirty="0" err="1"/>
              <a:t>orogenic</a:t>
            </a:r>
            <a:r>
              <a:rPr lang="cs-CZ" dirty="0"/>
              <a:t> </a:t>
            </a:r>
            <a:r>
              <a:rPr lang="cs-CZ" dirty="0" err="1"/>
              <a:t>system</a:t>
            </a:r>
            <a:r>
              <a:rPr lang="cs-CZ" dirty="0"/>
              <a:t>, </a:t>
            </a:r>
            <a:r>
              <a:rPr lang="cs-CZ" dirty="0" err="1"/>
              <a:t>modifi</a:t>
            </a:r>
            <a:r>
              <a:rPr lang="cs-CZ" dirty="0"/>
              <a:t> </a:t>
            </a:r>
            <a:r>
              <a:rPr lang="cs-CZ" dirty="0" err="1"/>
              <a:t>ed</a:t>
            </a:r>
            <a:r>
              <a:rPr lang="cs-CZ" dirty="0"/>
              <a:t> </a:t>
            </a:r>
            <a:r>
              <a:rPr lang="cs-CZ" dirty="0" err="1"/>
              <a:t>from</a:t>
            </a:r>
            <a:r>
              <a:rPr lang="cs-CZ" dirty="0"/>
              <a:t> </a:t>
            </a:r>
            <a:r>
              <a:rPr lang="cs-CZ" dirty="0" err="1"/>
              <a:t>Allmendinger</a:t>
            </a:r>
            <a:r>
              <a:rPr lang="cs-CZ" dirty="0"/>
              <a:t> et al. (1987) and Best et al. (2009). </a:t>
            </a:r>
            <a:r>
              <a:rPr lang="cs-CZ" dirty="0" err="1"/>
              <a:t>Placements</a:t>
            </a:r>
            <a:r>
              <a:rPr lang="cs-CZ" dirty="0"/>
              <a:t> </a:t>
            </a:r>
            <a:r>
              <a:rPr lang="cs-CZ" dirty="0" err="1"/>
              <a:t>of</a:t>
            </a:r>
            <a:r>
              <a:rPr lang="cs-CZ" dirty="0"/>
              <a:t> </a:t>
            </a:r>
            <a:r>
              <a:rPr lang="cs-CZ" dirty="0" err="1"/>
              <a:t>individual</a:t>
            </a:r>
            <a:r>
              <a:rPr lang="cs-CZ" dirty="0"/>
              <a:t> </a:t>
            </a:r>
            <a:r>
              <a:rPr lang="cs-CZ" dirty="0" err="1"/>
              <a:t>structures</a:t>
            </a:r>
            <a:r>
              <a:rPr lang="cs-CZ" dirty="0"/>
              <a:t> and </a:t>
            </a:r>
            <a:r>
              <a:rPr lang="cs-CZ" dirty="0" err="1"/>
              <a:t>plutons</a:t>
            </a:r>
            <a:r>
              <a:rPr lang="cs-CZ" dirty="0"/>
              <a:t> are </a:t>
            </a:r>
            <a:r>
              <a:rPr lang="cs-CZ" dirty="0" err="1"/>
              <a:t>largely</a:t>
            </a:r>
            <a:r>
              <a:rPr lang="cs-CZ" dirty="0"/>
              <a:t> </a:t>
            </a:r>
            <a:r>
              <a:rPr lang="cs-CZ" dirty="0" err="1"/>
              <a:t>schematic</a:t>
            </a:r>
            <a:r>
              <a:rPr lang="cs-CZ" dirty="0"/>
              <a:t>, and are </a:t>
            </a:r>
            <a:r>
              <a:rPr lang="cs-CZ" dirty="0" err="1"/>
              <a:t>meant</a:t>
            </a:r>
            <a:r>
              <a:rPr lang="cs-CZ" dirty="0"/>
              <a:t> to show </a:t>
            </a:r>
            <a:r>
              <a:rPr lang="cs-CZ" dirty="0" err="1"/>
              <a:t>only</a:t>
            </a:r>
            <a:r>
              <a:rPr lang="cs-CZ" dirty="0"/>
              <a:t> </a:t>
            </a:r>
            <a:r>
              <a:rPr lang="cs-CZ" dirty="0" err="1"/>
              <a:t>general</a:t>
            </a:r>
            <a:r>
              <a:rPr lang="cs-CZ" dirty="0"/>
              <a:t> </a:t>
            </a:r>
            <a:r>
              <a:rPr lang="cs-CZ" dirty="0" err="1"/>
              <a:t>locations</a:t>
            </a:r>
            <a:r>
              <a:rPr lang="cs-CZ" dirty="0"/>
              <a:t>. </a:t>
            </a:r>
            <a:r>
              <a:rPr lang="cs-CZ" dirty="0" err="1"/>
              <a:t>Eastern</a:t>
            </a:r>
            <a:r>
              <a:rPr lang="cs-CZ" dirty="0"/>
              <a:t> limit </a:t>
            </a:r>
            <a:r>
              <a:rPr lang="cs-CZ" dirty="0" err="1"/>
              <a:t>of</a:t>
            </a:r>
            <a:r>
              <a:rPr lang="cs-CZ" dirty="0"/>
              <a:t> </a:t>
            </a:r>
            <a:r>
              <a:rPr lang="cs-CZ" dirty="0" err="1"/>
              <a:t>high</a:t>
            </a:r>
            <a:r>
              <a:rPr lang="cs-CZ" dirty="0"/>
              <a:t> </a:t>
            </a:r>
            <a:r>
              <a:rPr lang="cs-CZ" dirty="0" err="1"/>
              <a:t>topography</a:t>
            </a:r>
            <a:r>
              <a:rPr lang="cs-CZ" dirty="0"/>
              <a:t> </a:t>
            </a:r>
            <a:r>
              <a:rPr lang="cs-CZ" dirty="0" err="1"/>
              <a:t>is</a:t>
            </a:r>
            <a:r>
              <a:rPr lang="cs-CZ" dirty="0"/>
              <a:t> </a:t>
            </a:r>
            <a:r>
              <a:rPr lang="cs-CZ" dirty="0" err="1"/>
              <a:t>placed</a:t>
            </a:r>
            <a:r>
              <a:rPr lang="cs-CZ" dirty="0"/>
              <a:t> </a:t>
            </a:r>
            <a:r>
              <a:rPr lang="cs-CZ" dirty="0" err="1"/>
              <a:t>above</a:t>
            </a:r>
            <a:r>
              <a:rPr lang="cs-CZ" dirty="0"/>
              <a:t> </a:t>
            </a:r>
            <a:r>
              <a:rPr lang="cs-CZ" dirty="0" err="1"/>
              <a:t>the</a:t>
            </a:r>
            <a:r>
              <a:rPr lang="cs-CZ" dirty="0"/>
              <a:t> Canyon </a:t>
            </a:r>
            <a:r>
              <a:rPr lang="cs-CZ" dirty="0" err="1"/>
              <a:t>Range</a:t>
            </a:r>
            <a:r>
              <a:rPr lang="cs-CZ" dirty="0"/>
              <a:t> </a:t>
            </a:r>
            <a:r>
              <a:rPr lang="cs-CZ" dirty="0" err="1"/>
              <a:t>culmination</a:t>
            </a:r>
            <a:r>
              <a:rPr lang="cs-CZ" dirty="0"/>
              <a:t> (</a:t>
            </a:r>
            <a:r>
              <a:rPr lang="cs-CZ" dirty="0" err="1"/>
              <a:t>DeCelles</a:t>
            </a:r>
            <a:r>
              <a:rPr lang="cs-CZ" dirty="0"/>
              <a:t> and </a:t>
            </a:r>
            <a:r>
              <a:rPr lang="cs-CZ" dirty="0" err="1"/>
              <a:t>Coogan</a:t>
            </a:r>
            <a:r>
              <a:rPr lang="cs-CZ" dirty="0"/>
              <a:t>, 2006). </a:t>
            </a:r>
            <a:r>
              <a:rPr lang="cs-CZ" dirty="0" err="1"/>
              <a:t>Generalized</a:t>
            </a:r>
            <a:r>
              <a:rPr lang="cs-CZ" dirty="0"/>
              <a:t> </a:t>
            </a:r>
            <a:r>
              <a:rPr lang="cs-CZ" dirty="0" err="1"/>
              <a:t>exhumation</a:t>
            </a:r>
            <a:r>
              <a:rPr lang="cs-CZ" dirty="0"/>
              <a:t> </a:t>
            </a:r>
            <a:r>
              <a:rPr lang="cs-CZ" dirty="0" err="1"/>
              <a:t>magnitudes</a:t>
            </a:r>
            <a:r>
              <a:rPr lang="cs-CZ" dirty="0"/>
              <a:t> are </a:t>
            </a:r>
            <a:r>
              <a:rPr lang="cs-CZ" dirty="0" err="1"/>
              <a:t>shown</a:t>
            </a:r>
            <a:r>
              <a:rPr lang="cs-CZ" dirty="0"/>
              <a:t> by </a:t>
            </a:r>
            <a:r>
              <a:rPr lang="cs-CZ" dirty="0" err="1"/>
              <a:t>red</a:t>
            </a:r>
            <a:r>
              <a:rPr lang="cs-CZ" dirty="0"/>
              <a:t> and </a:t>
            </a:r>
            <a:r>
              <a:rPr lang="cs-CZ" dirty="0" err="1"/>
              <a:t>orange</a:t>
            </a:r>
            <a:r>
              <a:rPr lang="cs-CZ" dirty="0"/>
              <a:t> </a:t>
            </a:r>
            <a:r>
              <a:rPr lang="cs-CZ" dirty="0" err="1"/>
              <a:t>bars</a:t>
            </a:r>
            <a:r>
              <a:rPr lang="cs-CZ" dirty="0"/>
              <a:t>. LFTB—</a:t>
            </a:r>
            <a:r>
              <a:rPr lang="cs-CZ" dirty="0" err="1"/>
              <a:t>Luning-Fencemaker</a:t>
            </a:r>
            <a:r>
              <a:rPr lang="cs-CZ" dirty="0"/>
              <a:t> </a:t>
            </a:r>
            <a:r>
              <a:rPr lang="cs-CZ" dirty="0" err="1"/>
              <a:t>thrust</a:t>
            </a:r>
            <a:r>
              <a:rPr lang="cs-CZ" dirty="0"/>
              <a:t> </a:t>
            </a:r>
            <a:r>
              <a:rPr lang="cs-CZ" dirty="0" err="1"/>
              <a:t>belt</a:t>
            </a:r>
            <a:r>
              <a:rPr lang="cs-CZ" dirty="0"/>
              <a:t>, CNTB—</a:t>
            </a:r>
            <a:r>
              <a:rPr lang="cs-CZ" dirty="0" err="1"/>
              <a:t>central</a:t>
            </a:r>
            <a:r>
              <a:rPr lang="cs-CZ" dirty="0"/>
              <a:t> Nevada </a:t>
            </a:r>
            <a:r>
              <a:rPr lang="cs-CZ" dirty="0" err="1"/>
              <a:t>thrust</a:t>
            </a:r>
            <a:r>
              <a:rPr lang="cs-CZ" dirty="0"/>
              <a:t> </a:t>
            </a:r>
            <a:r>
              <a:rPr lang="cs-CZ" dirty="0" err="1"/>
              <a:t>belt</a:t>
            </a:r>
            <a:r>
              <a:rPr lang="cs-CZ" dirty="0"/>
              <a:t>, SC—</a:t>
            </a:r>
            <a:r>
              <a:rPr lang="cs-CZ" dirty="0" err="1"/>
              <a:t>Sevier</a:t>
            </a:r>
            <a:r>
              <a:rPr lang="cs-CZ" dirty="0"/>
              <a:t> </a:t>
            </a:r>
            <a:r>
              <a:rPr lang="cs-CZ" dirty="0" err="1"/>
              <a:t>culmination</a:t>
            </a:r>
            <a:r>
              <a:rPr lang="cs-CZ" dirty="0"/>
              <a:t>, CRC—Canyon </a:t>
            </a:r>
            <a:r>
              <a:rPr lang="cs-CZ" dirty="0" err="1"/>
              <a:t>Range</a:t>
            </a:r>
            <a:r>
              <a:rPr lang="cs-CZ" dirty="0"/>
              <a:t> </a:t>
            </a:r>
            <a:r>
              <a:rPr lang="cs-CZ" dirty="0" err="1"/>
              <a:t>culmination</a:t>
            </a:r>
            <a:r>
              <a:rPr lang="cs-CZ" dirty="0"/>
              <a:t>, DWC—</a:t>
            </a:r>
            <a:r>
              <a:rPr lang="cs-CZ" dirty="0" err="1"/>
              <a:t>Delamar</a:t>
            </a:r>
            <a:r>
              <a:rPr lang="cs-CZ" dirty="0"/>
              <a:t>–</a:t>
            </a:r>
            <a:r>
              <a:rPr lang="cs-CZ" dirty="0" err="1"/>
              <a:t>Wah</a:t>
            </a:r>
            <a:r>
              <a:rPr lang="cs-CZ" dirty="0"/>
              <a:t> </a:t>
            </a:r>
            <a:r>
              <a:rPr lang="cs-CZ" dirty="0" err="1"/>
              <a:t>Wah</a:t>
            </a:r>
            <a:r>
              <a:rPr lang="cs-CZ" dirty="0"/>
              <a:t>– Canyon </a:t>
            </a:r>
            <a:r>
              <a:rPr lang="cs-CZ" dirty="0" err="1"/>
              <a:t>Range</a:t>
            </a:r>
            <a:r>
              <a:rPr lang="cs-CZ" dirty="0"/>
              <a:t>, Z–</a:t>
            </a:r>
            <a:r>
              <a:rPr lang="cs-CZ" dirty="0" err="1"/>
              <a:t>Pz</a:t>
            </a:r>
            <a:r>
              <a:rPr lang="cs-CZ" dirty="0"/>
              <a:t>—</a:t>
            </a:r>
            <a:r>
              <a:rPr lang="cs-CZ" dirty="0" err="1"/>
              <a:t>Neoproterozoic</a:t>
            </a:r>
            <a:r>
              <a:rPr lang="cs-CZ" dirty="0"/>
              <a:t>–</a:t>
            </a:r>
            <a:r>
              <a:rPr lang="cs-CZ" dirty="0" err="1"/>
              <a:t>Paleozoic</a:t>
            </a:r>
            <a:r>
              <a:rPr lang="cs-CZ" dirty="0"/>
              <a:t>. (B) </a:t>
            </a:r>
            <a:r>
              <a:rPr lang="cs-CZ" dirty="0" err="1"/>
              <a:t>Schematic</a:t>
            </a:r>
            <a:r>
              <a:rPr lang="cs-CZ" dirty="0"/>
              <a:t> </a:t>
            </a:r>
            <a:r>
              <a:rPr lang="cs-CZ" dirty="0" err="1"/>
              <a:t>present-day</a:t>
            </a:r>
            <a:r>
              <a:rPr lang="cs-CZ" dirty="0"/>
              <a:t> geometry </a:t>
            </a:r>
            <a:r>
              <a:rPr lang="cs-CZ" dirty="0" err="1"/>
              <a:t>of</a:t>
            </a:r>
            <a:r>
              <a:rPr lang="cs-CZ" dirty="0"/>
              <a:t> </a:t>
            </a:r>
            <a:r>
              <a:rPr lang="cs-CZ" dirty="0" err="1"/>
              <a:t>the</a:t>
            </a:r>
            <a:r>
              <a:rPr lang="cs-CZ" dirty="0"/>
              <a:t> </a:t>
            </a:r>
            <a:r>
              <a:rPr lang="cs-CZ" dirty="0" err="1"/>
              <a:t>central</a:t>
            </a:r>
            <a:r>
              <a:rPr lang="cs-CZ" dirty="0"/>
              <a:t> </a:t>
            </a:r>
            <a:r>
              <a:rPr lang="cs-CZ" dirty="0" err="1"/>
              <a:t>Andean</a:t>
            </a:r>
            <a:r>
              <a:rPr lang="cs-CZ" dirty="0"/>
              <a:t> </a:t>
            </a:r>
            <a:r>
              <a:rPr lang="cs-CZ" dirty="0" err="1"/>
              <a:t>orogenic</a:t>
            </a:r>
            <a:r>
              <a:rPr lang="cs-CZ" dirty="0"/>
              <a:t> </a:t>
            </a:r>
            <a:r>
              <a:rPr lang="cs-CZ" dirty="0" err="1"/>
              <a:t>system</a:t>
            </a:r>
            <a:r>
              <a:rPr lang="cs-CZ" dirty="0"/>
              <a:t> (</a:t>
            </a:r>
            <a:r>
              <a:rPr lang="cs-CZ" dirty="0" err="1"/>
              <a:t>modifi</a:t>
            </a:r>
            <a:r>
              <a:rPr lang="cs-CZ" dirty="0"/>
              <a:t> </a:t>
            </a:r>
            <a:r>
              <a:rPr lang="cs-CZ" dirty="0" err="1"/>
              <a:t>ed</a:t>
            </a:r>
            <a:r>
              <a:rPr lang="cs-CZ" dirty="0"/>
              <a:t> </a:t>
            </a:r>
            <a:r>
              <a:rPr lang="cs-CZ" dirty="0" err="1"/>
              <a:t>from</a:t>
            </a:r>
            <a:r>
              <a:rPr lang="cs-CZ" dirty="0"/>
              <a:t> </a:t>
            </a:r>
            <a:r>
              <a:rPr lang="cs-CZ" dirty="0" err="1"/>
              <a:t>Leier</a:t>
            </a:r>
            <a:r>
              <a:rPr lang="cs-CZ" dirty="0"/>
              <a:t> et al., 2010). </a:t>
            </a:r>
            <a:r>
              <a:rPr lang="cs-CZ" dirty="0" err="1"/>
              <a:t>Generalized</a:t>
            </a:r>
            <a:r>
              <a:rPr lang="cs-CZ" dirty="0"/>
              <a:t> </a:t>
            </a:r>
            <a:r>
              <a:rPr lang="cs-CZ" dirty="0" err="1"/>
              <a:t>exhumation</a:t>
            </a:r>
            <a:r>
              <a:rPr lang="cs-CZ" dirty="0"/>
              <a:t> </a:t>
            </a:r>
            <a:r>
              <a:rPr lang="cs-CZ" dirty="0" err="1"/>
              <a:t>magnitudes</a:t>
            </a:r>
            <a:r>
              <a:rPr lang="cs-CZ" dirty="0"/>
              <a:t> are </a:t>
            </a:r>
            <a:r>
              <a:rPr lang="cs-CZ" dirty="0" err="1"/>
              <a:t>shown</a:t>
            </a:r>
            <a:r>
              <a:rPr lang="cs-CZ" dirty="0"/>
              <a:t> by </a:t>
            </a:r>
            <a:r>
              <a:rPr lang="cs-CZ" dirty="0" err="1"/>
              <a:t>red</a:t>
            </a:r>
            <a:r>
              <a:rPr lang="cs-CZ" dirty="0"/>
              <a:t> and </a:t>
            </a:r>
            <a:r>
              <a:rPr lang="cs-CZ" dirty="0" err="1"/>
              <a:t>yellow</a:t>
            </a:r>
            <a:r>
              <a:rPr lang="cs-CZ" dirty="0"/>
              <a:t> </a:t>
            </a:r>
            <a:r>
              <a:rPr lang="cs-CZ" dirty="0" err="1"/>
              <a:t>bars</a:t>
            </a:r>
            <a:r>
              <a:rPr lang="cs-CZ" dirty="0"/>
              <a:t>. </a:t>
            </a:r>
            <a:r>
              <a:rPr lang="cs-CZ" dirty="0" err="1"/>
              <a:t>Pz</a:t>
            </a:r>
            <a:r>
              <a:rPr lang="cs-CZ" dirty="0"/>
              <a:t>–</a:t>
            </a:r>
            <a:r>
              <a:rPr lang="cs-CZ" dirty="0" err="1"/>
              <a:t>Mz</a:t>
            </a:r>
            <a:r>
              <a:rPr lang="cs-CZ" dirty="0"/>
              <a:t>—</a:t>
            </a:r>
            <a:r>
              <a:rPr lang="cs-CZ" dirty="0" err="1"/>
              <a:t>Paleozoic</a:t>
            </a:r>
            <a:r>
              <a:rPr lang="cs-CZ" dirty="0"/>
              <a:t>–</a:t>
            </a:r>
            <a:r>
              <a:rPr lang="cs-CZ" dirty="0" err="1"/>
              <a:t>Mesozoic</a:t>
            </a:r>
            <a:r>
              <a:rPr lang="cs-CZ" dirty="0"/>
              <a:t>. </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392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971600" y="28712"/>
            <a:ext cx="6203672" cy="5631026"/>
          </a:xfrm>
          <a:prstGeom prst="rect">
            <a:avLst/>
          </a:prstGeom>
        </p:spPr>
      </p:pic>
      <p:sp>
        <p:nvSpPr>
          <p:cNvPr id="3" name="Obdélník 2"/>
          <p:cNvSpPr/>
          <p:nvPr/>
        </p:nvSpPr>
        <p:spPr>
          <a:xfrm>
            <a:off x="683568" y="5659738"/>
            <a:ext cx="7560840" cy="1200329"/>
          </a:xfrm>
          <a:prstGeom prst="rect">
            <a:avLst/>
          </a:prstGeom>
          <a:solidFill>
            <a:schemeClr val="accent1">
              <a:lumMod val="20000"/>
              <a:lumOff val="80000"/>
            </a:schemeClr>
          </a:solidFill>
        </p:spPr>
        <p:txBody>
          <a:bodyPr wrap="square">
            <a:spAutoFit/>
          </a:bodyPr>
          <a:lstStyle/>
          <a:p>
            <a:r>
              <a:rPr lang="en-US" sz="1800" dirty="0" smtClean="0"/>
              <a:t>~210 Ma on the east side of the batholith in a single, extensive Triassic sequence</a:t>
            </a:r>
          </a:p>
          <a:p>
            <a:r>
              <a:rPr lang="en-US" sz="1800" dirty="0" smtClean="0"/>
              <a:t>186-155 Ma on both east and west margins of the batholith</a:t>
            </a:r>
          </a:p>
          <a:p>
            <a:r>
              <a:rPr lang="en-US" sz="1800" dirty="0" smtClean="0"/>
              <a:t>125-88 Ma </a:t>
            </a:r>
            <a:r>
              <a:rPr lang="en-US" sz="1800" dirty="0" err="1" smtClean="0"/>
              <a:t>granitoids</a:t>
            </a:r>
            <a:r>
              <a:rPr lang="en-US" sz="1800" dirty="0" smtClean="0"/>
              <a:t>, which young eastward, in the axial part of the batholith</a:t>
            </a:r>
            <a:endParaRPr lang="cs-CZ" sz="1800"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402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Výsledek obrázku pro Franciscan accretionary pris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14363"/>
            <a:ext cx="8305800"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70" name="Picture 1026" descr="MESOZO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02"/>
    </mc:Choice>
    <mc:Fallback xmlns="">
      <p:transition spd="slow" advTm="2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07504" y="116632"/>
            <a:ext cx="5520364" cy="6480720"/>
          </a:xfrm>
          <a:prstGeom prst="rect">
            <a:avLst/>
          </a:prstGeom>
        </p:spPr>
      </p:pic>
      <p:sp>
        <p:nvSpPr>
          <p:cNvPr id="3" name="Obdélník 2"/>
          <p:cNvSpPr/>
          <p:nvPr/>
        </p:nvSpPr>
        <p:spPr>
          <a:xfrm>
            <a:off x="5563479" y="269935"/>
            <a:ext cx="3600400" cy="6555641"/>
          </a:xfrm>
          <a:prstGeom prst="rect">
            <a:avLst/>
          </a:prstGeom>
        </p:spPr>
        <p:txBody>
          <a:bodyPr wrap="square">
            <a:spAutoFit/>
          </a:bodyPr>
          <a:lstStyle/>
          <a:p>
            <a:r>
              <a:rPr lang="en-US" dirty="0"/>
              <a:t>Fig. 8.5 Cross sections of the </a:t>
            </a:r>
            <a:r>
              <a:rPr lang="en-US" dirty="0" err="1"/>
              <a:t>forearc</a:t>
            </a:r>
            <a:r>
              <a:rPr lang="en-US" dirty="0"/>
              <a:t> region. Upper: general cross</a:t>
            </a:r>
          </a:p>
          <a:p>
            <a:r>
              <a:rPr lang="en-US" dirty="0"/>
              <a:t>section of typical Cordilleran margin showing tectonic and sedimentary elements and geomorphic settings. Lower: details of </a:t>
            </a:r>
            <a:r>
              <a:rPr lang="en-US" dirty="0" err="1"/>
              <a:t>forearc</a:t>
            </a:r>
            <a:r>
              <a:rPr lang="en-US" dirty="0"/>
              <a:t> setting typical of the Late Jurassic through Paleocene of Central California</a:t>
            </a:r>
          </a:p>
          <a:p>
            <a:r>
              <a:rPr lang="en-US" dirty="0"/>
              <a:t>showing tectonic and sedimentary setting of Franciscan and Great</a:t>
            </a:r>
          </a:p>
          <a:p>
            <a:r>
              <a:rPr lang="en-US" dirty="0"/>
              <a:t>Valley sedimentary rocks. Light tan shows zones of active sedimentation. Note that most Franciscan deposits are bathyal to abyssal and that</a:t>
            </a:r>
          </a:p>
          <a:p>
            <a:r>
              <a:rPr lang="en-US" dirty="0"/>
              <a:t>Great Valley deposits range from shoreline to abyssal. The contact</a:t>
            </a:r>
          </a:p>
          <a:p>
            <a:r>
              <a:rPr lang="en-US" dirty="0"/>
              <a:t>between Franciscan and Great Valley rocks is everywhere tectonic –</a:t>
            </a:r>
          </a:p>
          <a:p>
            <a:r>
              <a:rPr lang="en-US" dirty="0"/>
              <a:t>usually the Coast Range Fault zone. Queried areas have uncertain relations. Over long periods of geologic time, the entire </a:t>
            </a:r>
            <a:r>
              <a:rPr lang="en-US" dirty="0" err="1"/>
              <a:t>forearc</a:t>
            </a:r>
            <a:r>
              <a:rPr lang="en-US" dirty="0"/>
              <a:t> region</a:t>
            </a:r>
          </a:p>
          <a:p>
            <a:r>
              <a:rPr lang="en-US" dirty="0"/>
              <a:t>became new continental crust added to western North America;</a:t>
            </a:r>
          </a:p>
          <a:p>
            <a:r>
              <a:rPr lang="en-US" dirty="0"/>
              <a:t>Cenozoic sedimentary basins and associated volcanic rocks were</a:t>
            </a:r>
          </a:p>
          <a:p>
            <a:r>
              <a:rPr lang="en-US" dirty="0"/>
              <a:t>developed across the </a:t>
            </a:r>
            <a:r>
              <a:rPr lang="en-US" dirty="0" err="1"/>
              <a:t>forearc</a:t>
            </a:r>
            <a:r>
              <a:rPr lang="en-US" dirty="0"/>
              <a:t> region during the ensuing compressional,</a:t>
            </a:r>
          </a:p>
          <a:p>
            <a:r>
              <a:rPr lang="en-US" dirty="0" err="1"/>
              <a:t>transpressional</a:t>
            </a:r>
            <a:r>
              <a:rPr lang="en-US" dirty="0"/>
              <a:t>, and transform tectonic regimes (Modified after</a:t>
            </a:r>
          </a:p>
          <a:p>
            <a:r>
              <a:rPr lang="en-US" dirty="0"/>
              <a:t>Frisch et al. 2011)</a:t>
            </a: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1795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WICHG31411e"/>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381000" y="304800"/>
            <a:ext cx="8229600" cy="290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07" name="Text Box 3"/>
          <p:cNvSpPr txBox="1">
            <a:spLocks noChangeArrowheads="1"/>
          </p:cNvSpPr>
          <p:nvPr/>
        </p:nvSpPr>
        <p:spPr bwMode="auto">
          <a:xfrm>
            <a:off x="152400" y="3429000"/>
            <a:ext cx="89916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800" b="1">
                <a:latin typeface="Arial" panose="020B0604020202020204" pitchFamily="34" charset="0"/>
              </a:rPr>
              <a:t>Franciscan complex – a Late Jurassic/Early Cretaceous chaotic mixture of graywacke, volcanic breccia, siltstone, black shale, chert, pillow-basalt, and blueschist (a low temperature, high pressure metamorphic rock) resulting from the “scraping-off” of continental shelf, cont. slope, and deep sea sediments from the Farallon Plate.</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76200"/>
            <a:ext cx="9144000" cy="533400"/>
          </a:xfrm>
        </p:spPr>
        <p:txBody>
          <a:bodyPr/>
          <a:lstStyle/>
          <a:p>
            <a:pPr eaLnBrk="1" hangingPunct="1"/>
            <a:r>
              <a:rPr lang="en-US" altLang="cs-CZ" smtClean="0"/>
              <a:t>Sevier thin-skinned deformation</a:t>
            </a:r>
          </a:p>
        </p:txBody>
      </p:sp>
      <p:pic>
        <p:nvPicPr>
          <p:cNvPr id="146435" name="Picture 3" descr="23_12 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8483" name="Picture 2" descr="http://higheredbcs.wiley.com/legacy/college/levin/0471697435/chap_tut/images/nw0300-nn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Box 3"/>
          <p:cNvSpPr txBox="1">
            <a:spLocks noChangeArrowheads="1"/>
          </p:cNvSpPr>
          <p:nvPr/>
        </p:nvSpPr>
        <p:spPr bwMode="auto">
          <a:xfrm>
            <a:off x="1981200" y="4343400"/>
            <a:ext cx="2809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cs-CZ" sz="1600">
                <a:solidFill>
                  <a:srgbClr val="000000"/>
                </a:solidFill>
              </a:rPr>
              <a:t>Competent (resistant to flow)</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76200"/>
            <a:ext cx="7772400" cy="304800"/>
          </a:xfrm>
        </p:spPr>
        <p:txBody>
          <a:bodyPr/>
          <a:lstStyle/>
          <a:p>
            <a:pPr>
              <a:defRPr/>
            </a:pPr>
            <a:r>
              <a:rPr lang="en-US" smtClean="0">
                <a:ea typeface="+mj-ea"/>
              </a:rPr>
              <a:t>~50 Ma: End of subduction</a:t>
            </a:r>
          </a:p>
        </p:txBody>
      </p:sp>
      <p:sp>
        <p:nvSpPr>
          <p:cNvPr id="74757" name="Rectangle 5"/>
          <p:cNvSpPr>
            <a:spLocks noChangeArrowheads="1"/>
          </p:cNvSpPr>
          <p:nvPr/>
        </p:nvSpPr>
        <p:spPr bwMode="auto">
          <a:xfrm>
            <a:off x="0" y="533400"/>
            <a:ext cx="8991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30188" indent="-230188">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85000"/>
              </a:lnSpc>
              <a:spcBef>
                <a:spcPct val="30000"/>
              </a:spcBef>
              <a:buFontTx/>
              <a:buChar char="•"/>
              <a:defRPr/>
            </a:pPr>
            <a:r>
              <a:rPr lang="en-US" altLang="cs-CZ" sz="2000" smtClean="0">
                <a:solidFill>
                  <a:srgbClr val="FFFFFF"/>
                </a:solidFill>
              </a:rPr>
              <a:t>In the Cenozoic, the slab became completely horizontal, probably due to progressive decrease in age of the subducting Farallon Plate as the ridge approached the trench. Results include end of calc-alkaline volcanism, major compressive orogeny far inland (Laramide orogeny of the Rocky Mountains) and emplacement of Pelona and related schists under Southern California</a:t>
            </a:r>
          </a:p>
        </p:txBody>
      </p:sp>
      <p:pic>
        <p:nvPicPr>
          <p:cNvPr id="1525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057400"/>
            <a:ext cx="59436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 Box 7"/>
          <p:cNvSpPr txBox="1">
            <a:spLocks noChangeArrowheads="1"/>
          </p:cNvSpPr>
          <p:nvPr/>
        </p:nvSpPr>
        <p:spPr bwMode="auto">
          <a:xfrm>
            <a:off x="8686800" y="64770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lnSpc>
                <a:spcPct val="85000"/>
              </a:lnSpc>
              <a:spcBef>
                <a:spcPct val="30000"/>
              </a:spcBef>
              <a:buChar char="•"/>
              <a:defRPr sz="2400">
                <a:solidFill>
                  <a:schemeClr val="tx1"/>
                </a:solidFill>
                <a:latin typeface="Times" panose="02020603050405020304" pitchFamily="18" charset="0"/>
                <a:ea typeface="MS PGothic" panose="020B0600070205080204" pitchFamily="34" charset="-128"/>
              </a:defRPr>
            </a:lvl1pPr>
            <a:lvl2pPr marL="742950" indent="-285750" eaLnBrk="0" hangingPunct="0">
              <a:lnSpc>
                <a:spcPct val="85000"/>
              </a:lnSpc>
              <a:spcBef>
                <a:spcPct val="30000"/>
              </a:spcBef>
              <a:buChar char="–"/>
              <a:defRPr sz="2400">
                <a:solidFill>
                  <a:schemeClr val="tx1"/>
                </a:solidFill>
                <a:latin typeface="Times" panose="02020603050405020304" pitchFamily="18" charset="0"/>
                <a:ea typeface="MS PGothic" panose="020B0600070205080204" pitchFamily="34" charset="-128"/>
              </a:defRPr>
            </a:lvl2pPr>
            <a:lvl3pPr marL="1143000" indent="-228600" eaLnBrk="0" hangingPunct="0">
              <a:lnSpc>
                <a:spcPct val="85000"/>
              </a:lnSpc>
              <a:spcBef>
                <a:spcPct val="30000"/>
              </a:spcBef>
              <a:buChar char="•"/>
              <a:defRPr sz="2400">
                <a:solidFill>
                  <a:schemeClr val="tx1"/>
                </a:solidFill>
                <a:latin typeface="Times" panose="02020603050405020304" pitchFamily="18" charset="0"/>
                <a:ea typeface="MS PGothic" panose="020B0600070205080204" pitchFamily="34" charset="-128"/>
              </a:defRPr>
            </a:lvl3pPr>
            <a:lvl4pPr marL="1600200" indent="-228600" eaLnBrk="0" hangingPunct="0">
              <a:lnSpc>
                <a:spcPct val="85000"/>
              </a:lnSpc>
              <a:spcBef>
                <a:spcPct val="30000"/>
              </a:spcBef>
              <a:buChar char="–"/>
              <a:defRPr sz="2000">
                <a:solidFill>
                  <a:schemeClr val="tx1"/>
                </a:solidFill>
                <a:latin typeface="Times" panose="02020603050405020304" pitchFamily="18" charset="0"/>
                <a:ea typeface="MS PGothic" panose="020B0600070205080204" pitchFamily="34" charset="-128"/>
              </a:defRPr>
            </a:lvl4pPr>
            <a:lvl5pPr marL="2057400" indent="-228600" eaLnBrk="0" hangingPunct="0">
              <a:lnSpc>
                <a:spcPct val="85000"/>
              </a:lnSpc>
              <a:spcBef>
                <a:spcPct val="3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lnSpc>
                <a:spcPct val="85000"/>
              </a:lnSpc>
              <a:spcBef>
                <a:spcPct val="3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lnSpc>
                <a:spcPct val="85000"/>
              </a:lnSpc>
              <a:spcBef>
                <a:spcPct val="3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lnSpc>
                <a:spcPct val="85000"/>
              </a:lnSpc>
              <a:spcBef>
                <a:spcPct val="3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lnSpc>
                <a:spcPct val="85000"/>
              </a:lnSpc>
              <a:spcBef>
                <a:spcPct val="3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nSpc>
                <a:spcPct val="100000"/>
              </a:lnSpc>
              <a:spcBef>
                <a:spcPct val="50000"/>
              </a:spcBef>
              <a:buFontTx/>
              <a:buNone/>
              <a:defRPr/>
            </a:pPr>
            <a:fld id="{2AF4A562-3730-48FF-A409-E96943855EB1}" type="slidenum">
              <a:rPr lang="en-US" altLang="cs-CZ" sz="1400" smtClean="0">
                <a:solidFill>
                  <a:srgbClr val="FFFFFF"/>
                </a:solidFill>
              </a:rPr>
              <a:pPr>
                <a:lnSpc>
                  <a:spcPct val="100000"/>
                </a:lnSpc>
                <a:spcBef>
                  <a:spcPct val="50000"/>
                </a:spcBef>
                <a:buFontTx/>
                <a:buNone/>
                <a:defRPr/>
              </a:pPr>
              <a:t>44</a:t>
            </a:fld>
            <a:endParaRPr lang="en-US" altLang="cs-CZ" sz="1400" smtClean="0">
              <a:solidFill>
                <a:srgbClr val="FFFFFF"/>
              </a:solidFill>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2377250" y="444749"/>
            <a:ext cx="4389500" cy="5968501"/>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1226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16113"/>
            <a:ext cx="91440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2051050" y="260350"/>
            <a:ext cx="5400675" cy="206210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dirty="0" err="1">
                <a:solidFill>
                  <a:srgbClr val="FF66FF"/>
                </a:solidFill>
              </a:rPr>
              <a:t>Laramide</a:t>
            </a:r>
            <a:r>
              <a:rPr lang="cs-CZ" altLang="cs-CZ" sz="2000" b="1" dirty="0">
                <a:solidFill>
                  <a:srgbClr val="FF66FF"/>
                </a:solidFill>
              </a:rPr>
              <a:t> </a:t>
            </a:r>
            <a:r>
              <a:rPr lang="cs-CZ" altLang="cs-CZ" sz="2000" b="1" dirty="0" err="1">
                <a:solidFill>
                  <a:srgbClr val="FF66FF"/>
                </a:solidFill>
              </a:rPr>
              <a:t>Orogeny</a:t>
            </a:r>
            <a:r>
              <a:rPr lang="cs-CZ" altLang="cs-CZ" sz="1800" b="1" dirty="0">
                <a:solidFill>
                  <a:srgbClr val="C1C1C1"/>
                </a:solidFill>
              </a:rPr>
              <a:t>  </a:t>
            </a:r>
            <a:r>
              <a:rPr lang="cs-CZ" altLang="cs-CZ" sz="1800" b="1" dirty="0">
                <a:solidFill>
                  <a:srgbClr val="000000"/>
                </a:solidFill>
              </a:rPr>
              <a:t>(50-</a:t>
            </a:r>
            <a:r>
              <a:rPr lang="cs-CZ" altLang="cs-CZ" sz="1800" b="1" dirty="0">
                <a:solidFill>
                  <a:srgbClr val="C1C1C1"/>
                </a:solidFill>
              </a:rPr>
              <a:t> </a:t>
            </a:r>
            <a:r>
              <a:rPr lang="cs-CZ" altLang="cs-CZ" sz="1800" b="1" dirty="0">
                <a:solidFill>
                  <a:srgbClr val="000000"/>
                </a:solidFill>
              </a:rPr>
              <a:t>80 </a:t>
            </a:r>
            <a:r>
              <a:rPr lang="cs-CZ" altLang="cs-CZ" sz="1800" b="1" dirty="0" err="1">
                <a:solidFill>
                  <a:srgbClr val="000000"/>
                </a:solidFill>
              </a:rPr>
              <a:t>Ma</a:t>
            </a:r>
            <a:r>
              <a:rPr lang="cs-CZ" altLang="cs-CZ" sz="1800" b="1" dirty="0">
                <a:solidFill>
                  <a:srgbClr val="000000"/>
                </a:solidFill>
              </a:rPr>
              <a:t>)</a:t>
            </a:r>
          </a:p>
          <a:p>
            <a:pPr marL="285750" indent="-285750" eaLnBrk="1" hangingPunct="1">
              <a:spcBef>
                <a:spcPct val="50000"/>
              </a:spcBef>
            </a:pPr>
            <a:r>
              <a:rPr lang="cs-CZ" altLang="cs-CZ" sz="1800" dirty="0" smtClean="0">
                <a:solidFill>
                  <a:srgbClr val="000000"/>
                </a:solidFill>
              </a:rPr>
              <a:t>Late </a:t>
            </a:r>
            <a:r>
              <a:rPr lang="cs-CZ" altLang="cs-CZ" sz="1800" dirty="0" err="1">
                <a:solidFill>
                  <a:srgbClr val="000000"/>
                </a:solidFill>
              </a:rPr>
              <a:t>Cretaceous</a:t>
            </a:r>
            <a:r>
              <a:rPr lang="cs-CZ" altLang="cs-CZ" sz="1800" dirty="0">
                <a:solidFill>
                  <a:srgbClr val="000000"/>
                </a:solidFill>
              </a:rPr>
              <a:t> - Early </a:t>
            </a:r>
            <a:r>
              <a:rPr lang="cs-CZ" altLang="cs-CZ" sz="1800" dirty="0" err="1">
                <a:solidFill>
                  <a:srgbClr val="000000"/>
                </a:solidFill>
              </a:rPr>
              <a:t>Eocene</a:t>
            </a:r>
            <a:endParaRPr lang="cs-CZ" altLang="cs-CZ" sz="1800" dirty="0">
              <a:solidFill>
                <a:srgbClr val="000000"/>
              </a:solidFill>
            </a:endParaRPr>
          </a:p>
          <a:p>
            <a:pPr marL="285750" indent="-285750" eaLnBrk="1" hangingPunct="1">
              <a:spcBef>
                <a:spcPct val="50000"/>
              </a:spcBef>
            </a:pPr>
            <a:r>
              <a:rPr lang="cs-CZ" altLang="cs-CZ" sz="1800" dirty="0" err="1" smtClean="0">
                <a:solidFill>
                  <a:srgbClr val="000000"/>
                </a:solidFill>
              </a:rPr>
              <a:t>Deformation</a:t>
            </a:r>
            <a:r>
              <a:rPr lang="cs-CZ" altLang="cs-CZ" sz="1800" dirty="0" smtClean="0">
                <a:solidFill>
                  <a:srgbClr val="000000"/>
                </a:solidFill>
              </a:rPr>
              <a:t> </a:t>
            </a:r>
            <a:r>
              <a:rPr lang="cs-CZ" altLang="cs-CZ" sz="1800" dirty="0" err="1">
                <a:solidFill>
                  <a:srgbClr val="000000"/>
                </a:solidFill>
              </a:rPr>
              <a:t>shifted</a:t>
            </a:r>
            <a:r>
              <a:rPr lang="cs-CZ" altLang="cs-CZ" sz="1800" dirty="0">
                <a:solidFill>
                  <a:srgbClr val="000000"/>
                </a:solidFill>
              </a:rPr>
              <a:t> </a:t>
            </a:r>
            <a:r>
              <a:rPr lang="cs-CZ" altLang="cs-CZ" sz="1800" dirty="0" err="1">
                <a:solidFill>
                  <a:srgbClr val="000000"/>
                </a:solidFill>
              </a:rPr>
              <a:t>eastward</a:t>
            </a:r>
            <a:r>
              <a:rPr lang="cs-CZ" altLang="cs-CZ" sz="1800" dirty="0">
                <a:solidFill>
                  <a:srgbClr val="000000"/>
                </a:solidFill>
              </a:rPr>
              <a:t> </a:t>
            </a:r>
            <a:r>
              <a:rPr lang="cs-CZ" altLang="cs-CZ" sz="1800" dirty="0" err="1" smtClean="0">
                <a:solidFill>
                  <a:srgbClr val="000000"/>
                </a:solidFill>
              </a:rPr>
              <a:t>following</a:t>
            </a:r>
            <a:endParaRPr lang="cs-CZ" altLang="cs-CZ" sz="1800" dirty="0" smtClean="0">
              <a:solidFill>
                <a:srgbClr val="000000"/>
              </a:solidFill>
            </a:endParaRPr>
          </a:p>
          <a:p>
            <a:pPr marL="285750" indent="-285750" eaLnBrk="1" hangingPunct="1">
              <a:spcBef>
                <a:spcPct val="50000"/>
              </a:spcBef>
            </a:pPr>
            <a:r>
              <a:rPr lang="cs-CZ" altLang="cs-CZ" sz="1800" dirty="0" err="1" smtClean="0">
                <a:solidFill>
                  <a:srgbClr val="000000"/>
                </a:solidFill>
              </a:rPr>
              <a:t>Magmatism</a:t>
            </a:r>
            <a:r>
              <a:rPr lang="cs-CZ" altLang="cs-CZ" sz="1800" dirty="0" smtClean="0">
                <a:solidFill>
                  <a:srgbClr val="000000"/>
                </a:solidFill>
              </a:rPr>
              <a:t> – Coast </a:t>
            </a:r>
            <a:r>
              <a:rPr lang="cs-CZ" altLang="cs-CZ" sz="1800" dirty="0" err="1" smtClean="0">
                <a:solidFill>
                  <a:srgbClr val="000000"/>
                </a:solidFill>
              </a:rPr>
              <a:t>Range</a:t>
            </a:r>
            <a:r>
              <a:rPr lang="cs-CZ" altLang="cs-CZ" sz="1800" dirty="0" smtClean="0">
                <a:solidFill>
                  <a:srgbClr val="000000"/>
                </a:solidFill>
              </a:rPr>
              <a:t> </a:t>
            </a:r>
            <a:r>
              <a:rPr lang="cs-CZ" altLang="cs-CZ" sz="1800" dirty="0" err="1" smtClean="0">
                <a:solidFill>
                  <a:srgbClr val="000000"/>
                </a:solidFill>
              </a:rPr>
              <a:t>Arc</a:t>
            </a:r>
            <a:endParaRPr lang="cs-CZ" altLang="cs-CZ" sz="1800" dirty="0">
              <a:solidFill>
                <a:srgbClr val="000000"/>
              </a:solidFill>
            </a:endParaRPr>
          </a:p>
          <a:p>
            <a:pPr marL="285750" indent="-285750" eaLnBrk="1" hangingPunct="1">
              <a:spcBef>
                <a:spcPct val="50000"/>
              </a:spcBef>
            </a:pPr>
            <a:r>
              <a:rPr lang="cs-CZ" altLang="cs-CZ" sz="1800" dirty="0" err="1" smtClean="0">
                <a:solidFill>
                  <a:srgbClr val="000000"/>
                </a:solidFill>
              </a:rPr>
              <a:t>Thick-skinned</a:t>
            </a:r>
            <a:r>
              <a:rPr lang="cs-CZ" altLang="cs-CZ" sz="1800" dirty="0" smtClean="0">
                <a:solidFill>
                  <a:srgbClr val="000000"/>
                </a:solidFill>
              </a:rPr>
              <a:t> </a:t>
            </a:r>
            <a:r>
              <a:rPr lang="cs-CZ" altLang="cs-CZ" sz="1800" dirty="0" err="1" smtClean="0">
                <a:solidFill>
                  <a:srgbClr val="000000"/>
                </a:solidFill>
              </a:rPr>
              <a:t>tectonics</a:t>
            </a:r>
            <a:endParaRPr lang="cs-CZ" altLang="cs-CZ" sz="1800" dirty="0">
              <a:solidFill>
                <a:srgbClr val="000000"/>
              </a:solidFill>
            </a:endParaRPr>
          </a:p>
        </p:txBody>
      </p:sp>
      <p:sp>
        <p:nvSpPr>
          <p:cNvPr id="154627" name="Rectangle 4"/>
          <p:cNvSpPr>
            <a:spLocks noChangeArrowheads="1"/>
          </p:cNvSpPr>
          <p:nvPr/>
        </p:nvSpPr>
        <p:spPr bwMode="auto">
          <a:xfrm>
            <a:off x="179512" y="3218492"/>
            <a:ext cx="8785225" cy="3139321"/>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dirty="0" err="1"/>
              <a:t>The</a:t>
            </a:r>
            <a:r>
              <a:rPr lang="cs-CZ" altLang="cs-CZ" sz="1800" dirty="0"/>
              <a:t> </a:t>
            </a:r>
            <a:r>
              <a:rPr lang="cs-CZ" altLang="cs-CZ" sz="1800" dirty="0" err="1"/>
              <a:t>Laramide</a:t>
            </a:r>
            <a:r>
              <a:rPr lang="cs-CZ" altLang="cs-CZ" sz="1800" dirty="0"/>
              <a:t> </a:t>
            </a:r>
            <a:r>
              <a:rPr lang="cs-CZ" altLang="cs-CZ" sz="1800" dirty="0" err="1"/>
              <a:t>orogeny</a:t>
            </a:r>
            <a:r>
              <a:rPr lang="cs-CZ" altLang="cs-CZ" sz="1800" dirty="0"/>
              <a:t> </a:t>
            </a:r>
            <a:r>
              <a:rPr lang="cs-CZ" altLang="cs-CZ" sz="1800" dirty="0" err="1"/>
              <a:t>occurred</a:t>
            </a:r>
            <a:r>
              <a:rPr lang="cs-CZ" altLang="cs-CZ" sz="1800" dirty="0"/>
              <a:t> in a </a:t>
            </a:r>
            <a:r>
              <a:rPr lang="cs-CZ" altLang="cs-CZ" sz="1800" dirty="0" err="1"/>
              <a:t>series</a:t>
            </a:r>
            <a:r>
              <a:rPr lang="cs-CZ" altLang="cs-CZ" sz="1800" dirty="0"/>
              <a:t> </a:t>
            </a:r>
            <a:r>
              <a:rPr lang="cs-CZ" altLang="cs-CZ" sz="1800" dirty="0" err="1"/>
              <a:t>of</a:t>
            </a:r>
            <a:r>
              <a:rPr lang="cs-CZ" altLang="cs-CZ" sz="1800" dirty="0"/>
              <a:t> </a:t>
            </a:r>
            <a:r>
              <a:rPr lang="cs-CZ" altLang="cs-CZ" sz="1800" dirty="0" err="1"/>
              <a:t>pulses</a:t>
            </a:r>
            <a:r>
              <a:rPr lang="cs-CZ" altLang="cs-CZ" sz="1800" dirty="0"/>
              <a:t>, </a:t>
            </a:r>
            <a:r>
              <a:rPr lang="cs-CZ" altLang="cs-CZ" sz="1800" dirty="0" err="1"/>
              <a:t>with</a:t>
            </a:r>
            <a:r>
              <a:rPr lang="cs-CZ" altLang="cs-CZ" sz="1800" dirty="0"/>
              <a:t> </a:t>
            </a:r>
            <a:r>
              <a:rPr lang="cs-CZ" altLang="cs-CZ" sz="1800" dirty="0" err="1"/>
              <a:t>quiescent</a:t>
            </a:r>
            <a:r>
              <a:rPr lang="cs-CZ" altLang="cs-CZ" sz="1800" dirty="0"/>
              <a:t> </a:t>
            </a:r>
            <a:r>
              <a:rPr lang="cs-CZ" altLang="cs-CZ" sz="1800" dirty="0" err="1"/>
              <a:t>phases</a:t>
            </a:r>
            <a:r>
              <a:rPr lang="cs-CZ" altLang="cs-CZ" sz="1800" dirty="0"/>
              <a:t> </a:t>
            </a:r>
            <a:r>
              <a:rPr lang="cs-CZ" altLang="cs-CZ" sz="1800" dirty="0" err="1"/>
              <a:t>intervening</a:t>
            </a:r>
            <a:r>
              <a:rPr lang="cs-CZ" altLang="cs-CZ" sz="1800" dirty="0"/>
              <a:t>. </a:t>
            </a:r>
            <a:r>
              <a:rPr lang="cs-CZ" altLang="cs-CZ" sz="1800" dirty="0" err="1"/>
              <a:t>The</a:t>
            </a:r>
            <a:r>
              <a:rPr lang="cs-CZ" altLang="cs-CZ" sz="1800" dirty="0"/>
              <a:t> major </a:t>
            </a:r>
            <a:r>
              <a:rPr lang="cs-CZ" altLang="cs-CZ" sz="1800" dirty="0" err="1"/>
              <a:t>feature</a:t>
            </a:r>
            <a:r>
              <a:rPr lang="cs-CZ" altLang="cs-CZ" sz="1800" dirty="0"/>
              <a:t> </a:t>
            </a:r>
            <a:r>
              <a:rPr lang="cs-CZ" altLang="cs-CZ" sz="1800" dirty="0" err="1"/>
              <a:t>that</a:t>
            </a:r>
            <a:r>
              <a:rPr lang="cs-CZ" altLang="cs-CZ" sz="1800" dirty="0"/>
              <a:t> </a:t>
            </a:r>
            <a:r>
              <a:rPr lang="cs-CZ" altLang="cs-CZ" sz="1800" dirty="0" err="1"/>
              <a:t>was</a:t>
            </a:r>
            <a:r>
              <a:rPr lang="cs-CZ" altLang="cs-CZ" sz="1800" dirty="0"/>
              <a:t> </a:t>
            </a:r>
            <a:r>
              <a:rPr lang="cs-CZ" altLang="cs-CZ" sz="1800" dirty="0" err="1"/>
              <a:t>created</a:t>
            </a:r>
            <a:r>
              <a:rPr lang="cs-CZ" altLang="cs-CZ" sz="1800" dirty="0"/>
              <a:t> by </a:t>
            </a:r>
            <a:r>
              <a:rPr lang="cs-CZ" altLang="cs-CZ" sz="1800" dirty="0" err="1"/>
              <a:t>this</a:t>
            </a:r>
            <a:r>
              <a:rPr lang="cs-CZ" altLang="cs-CZ" sz="1800" dirty="0"/>
              <a:t> </a:t>
            </a:r>
            <a:r>
              <a:rPr lang="cs-CZ" altLang="cs-CZ" sz="1800" dirty="0" err="1"/>
              <a:t>orogeny</a:t>
            </a:r>
            <a:r>
              <a:rPr lang="cs-CZ" altLang="cs-CZ" sz="1800" dirty="0"/>
              <a:t> </a:t>
            </a:r>
            <a:r>
              <a:rPr lang="cs-CZ" altLang="cs-CZ" sz="1800" dirty="0" err="1"/>
              <a:t>was</a:t>
            </a:r>
            <a:r>
              <a:rPr lang="cs-CZ" altLang="cs-CZ" sz="1800" dirty="0"/>
              <a:t> </a:t>
            </a:r>
            <a:r>
              <a:rPr lang="cs-CZ" altLang="cs-CZ" sz="1800" b="1" dirty="0" err="1"/>
              <a:t>deep-seated</a:t>
            </a:r>
            <a:r>
              <a:rPr lang="cs-CZ" altLang="cs-CZ" sz="1800" b="1" dirty="0"/>
              <a:t>, </a:t>
            </a:r>
            <a:r>
              <a:rPr lang="cs-CZ" altLang="cs-CZ" sz="1800" b="1" dirty="0" err="1"/>
              <a:t>thick-skinned</a:t>
            </a:r>
            <a:r>
              <a:rPr lang="cs-CZ" altLang="cs-CZ" sz="1800" b="1" dirty="0"/>
              <a:t> </a:t>
            </a:r>
            <a:r>
              <a:rPr lang="cs-CZ" altLang="cs-CZ" sz="1800" b="1" dirty="0" err="1"/>
              <a:t>deformation</a:t>
            </a:r>
            <a:r>
              <a:rPr lang="cs-CZ" altLang="cs-CZ" sz="1800" dirty="0"/>
              <a:t>, </a:t>
            </a:r>
            <a:r>
              <a:rPr lang="cs-CZ" altLang="cs-CZ" sz="1800" dirty="0" err="1"/>
              <a:t>with</a:t>
            </a:r>
            <a:r>
              <a:rPr lang="cs-CZ" altLang="cs-CZ" sz="1800" dirty="0"/>
              <a:t> evidence </a:t>
            </a:r>
            <a:r>
              <a:rPr lang="cs-CZ" altLang="cs-CZ" sz="1800" dirty="0" err="1"/>
              <a:t>of</a:t>
            </a:r>
            <a:r>
              <a:rPr lang="cs-CZ" altLang="cs-CZ" sz="1800" dirty="0"/>
              <a:t> </a:t>
            </a:r>
            <a:r>
              <a:rPr lang="cs-CZ" altLang="cs-CZ" sz="1800" dirty="0" err="1"/>
              <a:t>this</a:t>
            </a:r>
            <a:r>
              <a:rPr lang="cs-CZ" altLang="cs-CZ" sz="1800" dirty="0"/>
              <a:t> </a:t>
            </a:r>
            <a:r>
              <a:rPr lang="cs-CZ" altLang="cs-CZ" sz="1800" dirty="0" err="1"/>
              <a:t>orogeny</a:t>
            </a:r>
            <a:r>
              <a:rPr lang="cs-CZ" altLang="cs-CZ" sz="1800" dirty="0"/>
              <a:t> </a:t>
            </a:r>
            <a:r>
              <a:rPr lang="cs-CZ" altLang="cs-CZ" sz="1800" dirty="0" err="1"/>
              <a:t>found</a:t>
            </a:r>
            <a:r>
              <a:rPr lang="cs-CZ" altLang="cs-CZ" sz="1800" dirty="0"/>
              <a:t> </a:t>
            </a:r>
            <a:r>
              <a:rPr lang="cs-CZ" altLang="cs-CZ" sz="1800" dirty="0" err="1"/>
              <a:t>from</a:t>
            </a:r>
            <a:r>
              <a:rPr lang="cs-CZ" altLang="cs-CZ" sz="1800" dirty="0"/>
              <a:t> </a:t>
            </a:r>
            <a:r>
              <a:rPr lang="cs-CZ" altLang="cs-CZ" sz="1800" dirty="0" err="1"/>
              <a:t>Canada</a:t>
            </a:r>
            <a:r>
              <a:rPr lang="cs-CZ" altLang="cs-CZ" sz="1800" dirty="0"/>
              <a:t> to </a:t>
            </a:r>
            <a:r>
              <a:rPr lang="cs-CZ" altLang="cs-CZ" sz="1800" dirty="0" err="1"/>
              <a:t>northern</a:t>
            </a:r>
            <a:r>
              <a:rPr lang="cs-CZ" altLang="cs-CZ" sz="1800" dirty="0"/>
              <a:t> </a:t>
            </a:r>
            <a:r>
              <a:rPr lang="cs-CZ" altLang="cs-CZ" sz="1800" dirty="0" err="1"/>
              <a:t>Mexico</a:t>
            </a:r>
            <a:r>
              <a:rPr lang="cs-CZ" altLang="cs-CZ" sz="1800" dirty="0"/>
              <a:t>. </a:t>
            </a:r>
            <a:r>
              <a:rPr lang="be-BY" altLang="cs-CZ" sz="1800" dirty="0"/>
              <a:t>Most hypotheses propose that the </a:t>
            </a:r>
            <a:r>
              <a:rPr lang="be-BY" altLang="cs-CZ" sz="1800" b="1" dirty="0"/>
              <a:t>angle of subduction became shallow</a:t>
            </a:r>
            <a:r>
              <a:rPr lang="be-BY" altLang="cs-CZ" sz="1800" dirty="0"/>
              <a:t>. </a:t>
            </a:r>
            <a:r>
              <a:rPr lang="en-US" altLang="cs-CZ" sz="1800" dirty="0"/>
              <a:t>The </a:t>
            </a:r>
            <a:r>
              <a:rPr lang="en-US" altLang="cs-CZ" sz="1800" dirty="0" err="1"/>
              <a:t>Laramide</a:t>
            </a:r>
            <a:r>
              <a:rPr lang="en-US" altLang="cs-CZ" sz="1800" dirty="0"/>
              <a:t> Orogeny lasted about 30 million </a:t>
            </a:r>
            <a:r>
              <a:rPr lang="en-US" altLang="cs-CZ" sz="1800" dirty="0" smtClean="0"/>
              <a:t>years</a:t>
            </a:r>
            <a:r>
              <a:rPr lang="cs-CZ" altLang="cs-CZ" sz="1800" dirty="0" smtClean="0"/>
              <a:t> </a:t>
            </a:r>
            <a:r>
              <a:rPr lang="en-US" altLang="cs-CZ" sz="1800" dirty="0" smtClean="0"/>
              <a:t>during </a:t>
            </a:r>
            <a:r>
              <a:rPr lang="en-US" altLang="cs-CZ" sz="1800" dirty="0"/>
              <a:t>which the </a:t>
            </a:r>
            <a:r>
              <a:rPr lang="en-US" altLang="cs-CZ" sz="1800" b="1" dirty="0"/>
              <a:t>Rocky Mountain foreland </a:t>
            </a:r>
            <a:r>
              <a:rPr lang="en-US" altLang="cs-CZ" sz="1800" b="1" dirty="0" smtClean="0"/>
              <a:t>ranges</a:t>
            </a:r>
            <a:r>
              <a:rPr lang="cs-CZ" altLang="cs-CZ" sz="1800" b="1" dirty="0" smtClean="0"/>
              <a:t> </a:t>
            </a:r>
            <a:r>
              <a:rPr lang="en-US" altLang="cs-CZ" sz="1800" b="1" dirty="0" smtClean="0"/>
              <a:t>were </a:t>
            </a:r>
            <a:r>
              <a:rPr lang="en-US" altLang="cs-CZ" sz="1800" b="1" dirty="0"/>
              <a:t>pushed </a:t>
            </a:r>
            <a:r>
              <a:rPr lang="en-US" altLang="cs-CZ" sz="1800" b="1" dirty="0" smtClean="0"/>
              <a:t>up</a:t>
            </a:r>
            <a:r>
              <a:rPr lang="en-US" altLang="cs-CZ" sz="1800" dirty="0" smtClean="0"/>
              <a:t>. </a:t>
            </a:r>
            <a:r>
              <a:rPr lang="en-US" altLang="cs-CZ" sz="1800" dirty="0"/>
              <a:t>The </a:t>
            </a:r>
            <a:r>
              <a:rPr lang="en-US" altLang="cs-CZ" sz="1800" dirty="0" smtClean="0"/>
              <a:t>area</a:t>
            </a:r>
            <a:r>
              <a:rPr lang="cs-CZ" altLang="cs-CZ" sz="1800" dirty="0" smtClean="0"/>
              <a:t> </a:t>
            </a:r>
            <a:r>
              <a:rPr lang="en-US" altLang="cs-CZ" sz="1800" dirty="0" smtClean="0"/>
              <a:t>affected </a:t>
            </a:r>
            <a:r>
              <a:rPr lang="en-US" altLang="cs-CZ" sz="1800" dirty="0"/>
              <a:t>by the </a:t>
            </a:r>
            <a:r>
              <a:rPr lang="en-US" altLang="cs-CZ" sz="1800" dirty="0" err="1"/>
              <a:t>Laramide</a:t>
            </a:r>
            <a:r>
              <a:rPr lang="en-US" altLang="cs-CZ" sz="1800" dirty="0"/>
              <a:t> Orogeny includes the </a:t>
            </a:r>
            <a:r>
              <a:rPr lang="en-US" altLang="cs-CZ" sz="1800" dirty="0" smtClean="0"/>
              <a:t>central</a:t>
            </a:r>
            <a:r>
              <a:rPr lang="cs-CZ" altLang="cs-CZ" sz="1800" dirty="0" smtClean="0"/>
              <a:t> </a:t>
            </a:r>
            <a:r>
              <a:rPr lang="en-US" altLang="cs-CZ" sz="1800" dirty="0" smtClean="0"/>
              <a:t>and </a:t>
            </a:r>
            <a:r>
              <a:rPr lang="en-US" altLang="cs-CZ" sz="1800" dirty="0"/>
              <a:t>southern Rockies and the Colorado Plateau.</a:t>
            </a:r>
            <a:endParaRPr lang="cs-CZ" altLang="cs-CZ" sz="1800" dirty="0" smtClean="0"/>
          </a:p>
          <a:p>
            <a:pPr eaLnBrk="1" hangingPunct="1">
              <a:spcBef>
                <a:spcPct val="0"/>
              </a:spcBef>
              <a:buFontTx/>
              <a:buNone/>
            </a:pPr>
            <a:r>
              <a:rPr lang="en-US" altLang="cs-CZ" sz="1800" dirty="0"/>
              <a:t>Magmatism associated with subduction occurred not near the plate edges (as in the volcanic arc of the Andes, for example), but far to the east, called the </a:t>
            </a:r>
            <a:r>
              <a:rPr lang="en-US" altLang="cs-CZ" sz="1800" b="1" dirty="0"/>
              <a:t>Coast Range </a:t>
            </a:r>
            <a:r>
              <a:rPr lang="en-US" altLang="cs-CZ" sz="1800" b="1" dirty="0" smtClean="0"/>
              <a:t>Arc</a:t>
            </a:r>
            <a:r>
              <a:rPr lang="cs-CZ" altLang="cs-CZ" sz="1800" b="1" dirty="0" smtClean="0"/>
              <a:t>. </a:t>
            </a:r>
            <a:r>
              <a:rPr lang="cs-CZ" altLang="cs-CZ" sz="1800" dirty="0" smtClean="0"/>
              <a:t>Coast </a:t>
            </a:r>
            <a:r>
              <a:rPr lang="cs-CZ" altLang="cs-CZ" sz="1800" dirty="0" err="1" smtClean="0"/>
              <a:t>Range</a:t>
            </a:r>
            <a:r>
              <a:rPr lang="cs-CZ" altLang="cs-CZ" sz="1800" dirty="0" smtClean="0"/>
              <a:t> </a:t>
            </a:r>
            <a:r>
              <a:rPr lang="cs-CZ" altLang="cs-CZ" sz="1800" dirty="0" err="1" smtClean="0"/>
              <a:t>Arc</a:t>
            </a:r>
            <a:r>
              <a:rPr lang="cs-CZ" altLang="cs-CZ" sz="1800" dirty="0" smtClean="0"/>
              <a:t> </a:t>
            </a:r>
            <a:r>
              <a:rPr lang="en-US" altLang="cs-CZ" sz="1800" dirty="0" smtClean="0"/>
              <a:t>is the </a:t>
            </a:r>
            <a:r>
              <a:rPr lang="en-US" altLang="cs-CZ" sz="1800" b="1" dirty="0"/>
              <a:t>largest granitic outcropping </a:t>
            </a:r>
            <a:r>
              <a:rPr lang="en-US" altLang="cs-CZ" sz="1800" dirty="0"/>
              <a:t>in North America, which then it is usually referred to as the </a:t>
            </a:r>
            <a:r>
              <a:rPr lang="en-US" altLang="cs-CZ" sz="1800" b="1" dirty="0"/>
              <a:t>Coast Plutonic Complex </a:t>
            </a:r>
            <a:r>
              <a:rPr lang="en-US" altLang="cs-CZ" sz="1800" dirty="0"/>
              <a:t>or the Coast Mountains Batholith</a:t>
            </a:r>
            <a:endParaRPr lang="cs-CZ" altLang="cs-CZ" sz="1800"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379231" y="260648"/>
            <a:ext cx="8521401" cy="4032448"/>
          </a:xfrm>
          <a:prstGeom prst="rect">
            <a:avLst/>
          </a:prstGeom>
        </p:spPr>
      </p:pic>
      <p:sp>
        <p:nvSpPr>
          <p:cNvPr id="3" name="Obdélník 2"/>
          <p:cNvSpPr/>
          <p:nvPr/>
        </p:nvSpPr>
        <p:spPr>
          <a:xfrm>
            <a:off x="251520" y="4509120"/>
            <a:ext cx="9036496" cy="1938992"/>
          </a:xfrm>
          <a:prstGeom prst="rect">
            <a:avLst/>
          </a:prstGeom>
        </p:spPr>
        <p:txBody>
          <a:bodyPr wrap="square">
            <a:spAutoFit/>
          </a:bodyPr>
          <a:lstStyle/>
          <a:p>
            <a:r>
              <a:rPr lang="en-US" sz="2400" dirty="0"/>
              <a:t>The </a:t>
            </a:r>
            <a:r>
              <a:rPr lang="en-US" sz="2400" dirty="0" err="1"/>
              <a:t>Laramide</a:t>
            </a:r>
            <a:r>
              <a:rPr lang="en-US" sz="2400" dirty="0"/>
              <a:t> orogeny was caused by subduction of a plate at a shallow angle. The </a:t>
            </a:r>
            <a:r>
              <a:rPr lang="en-US" sz="2400" dirty="0" err="1"/>
              <a:t>Laramide</a:t>
            </a:r>
            <a:r>
              <a:rPr lang="en-US" sz="2400" dirty="0"/>
              <a:t> Orogeny lasted about 30 million years during which the Rocky Mountain foreland ranges were pushed up. The area affected by the </a:t>
            </a:r>
            <a:r>
              <a:rPr lang="en-US" sz="2400" dirty="0" err="1"/>
              <a:t>Laramide</a:t>
            </a:r>
            <a:r>
              <a:rPr lang="en-US" sz="2400" dirty="0"/>
              <a:t> Orogeny includes the central and southern Rockies and the Colorado Plateau.</a:t>
            </a:r>
            <a:endParaRPr lang="cs-CZ" sz="2400"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1934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07504" y="548680"/>
            <a:ext cx="8892380" cy="3376325"/>
          </a:xfrm>
          <a:prstGeom prst="rect">
            <a:avLst/>
          </a:prstGeom>
        </p:spPr>
      </p:pic>
      <p:sp>
        <p:nvSpPr>
          <p:cNvPr id="3" name="Obdélník 2"/>
          <p:cNvSpPr/>
          <p:nvPr/>
        </p:nvSpPr>
        <p:spPr>
          <a:xfrm>
            <a:off x="323528" y="4509120"/>
            <a:ext cx="8676356" cy="923330"/>
          </a:xfrm>
          <a:prstGeom prst="rect">
            <a:avLst/>
          </a:prstGeom>
        </p:spPr>
        <p:txBody>
          <a:bodyPr wrap="square">
            <a:spAutoFit/>
          </a:bodyPr>
          <a:lstStyle/>
          <a:p>
            <a:r>
              <a:rPr lang="en-US" sz="1800" dirty="0"/>
              <a:t>The Three Patriarchs in Zion Canyon are made of Navajo </a:t>
            </a:r>
            <a:r>
              <a:rPr lang="en-US" sz="1800" dirty="0" smtClean="0"/>
              <a:t>Sandstone</a:t>
            </a:r>
            <a:r>
              <a:rPr lang="cs-CZ" sz="1800" dirty="0" smtClean="0"/>
              <a:t>. </a:t>
            </a:r>
            <a:r>
              <a:rPr lang="en-US" sz="1800" dirty="0"/>
              <a:t>It may originate from the Late Triassic but is at least as young as the Early Jurassic stages Pliensbachian and Toarcian</a:t>
            </a:r>
            <a:r>
              <a:rPr lang="cs-CZ" sz="1800" dirty="0" smtClean="0"/>
              <a:t> </a:t>
            </a:r>
            <a:endParaRPr lang="cs-CZ" sz="1800"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27338785"/>
      </p:ext>
    </p:extLst>
  </p:cSld>
  <p:clrMapOvr>
    <a:masterClrMapping/>
  </p:clrMapOvr>
  <mc:AlternateContent xmlns:mc="http://schemas.openxmlformats.org/markup-compatibility/2006" xmlns:p14="http://schemas.microsoft.com/office/powerpoint/2010/main">
    <mc:Choice Requires="p14">
      <p:transition spd="slow" p14:dur="2000" advTm="1337"/>
    </mc:Choice>
    <mc:Fallback xmlns="">
      <p:transition spd="slow" advTm="1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457200" y="457200"/>
            <a:ext cx="7772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4400">
                <a:solidFill>
                  <a:schemeClr val="tx2"/>
                </a:solidFill>
              </a:rPr>
              <a:t>The Western Collage</a:t>
            </a:r>
          </a:p>
        </p:txBody>
      </p:sp>
      <p:sp>
        <p:nvSpPr>
          <p:cNvPr id="111619" name="Rectangle 3"/>
          <p:cNvSpPr>
            <a:spLocks noChangeArrowheads="1"/>
          </p:cNvSpPr>
          <p:nvPr/>
        </p:nvSpPr>
        <p:spPr bwMode="auto">
          <a:xfrm>
            <a:off x="457200" y="1447800"/>
            <a:ext cx="81788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cs-CZ"/>
              <a:t>Cordillera an collage of microplates and arcs</a:t>
            </a:r>
          </a:p>
          <a:p>
            <a:pPr lvl="1" eaLnBrk="1" hangingPunct="1"/>
            <a:r>
              <a:rPr lang="en-US" altLang="cs-CZ"/>
              <a:t>accreted during the Paleozoic and Mesozoic</a:t>
            </a:r>
          </a:p>
          <a:p>
            <a:pPr lvl="1" eaLnBrk="1" hangingPunct="1"/>
            <a:r>
              <a:rPr lang="en-US" altLang="cs-CZ"/>
              <a:t>terrains have different rock types and fossil assemblages that cannot be correlated</a:t>
            </a:r>
          </a:p>
          <a:p>
            <a:pPr lvl="1" eaLnBrk="1" hangingPunct="1"/>
            <a:r>
              <a:rPr lang="en-US" altLang="cs-CZ"/>
              <a:t>suspect terrains--fault-bounded regions that cannot be correlated</a:t>
            </a:r>
          </a:p>
          <a:p>
            <a:pPr lvl="1" eaLnBrk="1" hangingPunct="1"/>
            <a:r>
              <a:rPr lang="en-US" altLang="cs-CZ"/>
              <a:t>exotic terrains--clearly from somewhere else</a:t>
            </a:r>
          </a:p>
          <a:p>
            <a:pPr lvl="1" eaLnBrk="1" hangingPunct="1"/>
            <a:endParaRPr lang="en-US" altLang="cs-CZ"/>
          </a:p>
        </p:txBody>
      </p:sp>
      <p:graphicFrame>
        <p:nvGraphicFramePr>
          <p:cNvPr id="111620" name="Object 4"/>
          <p:cNvGraphicFramePr>
            <a:graphicFrameLocks noChangeAspect="1"/>
          </p:cNvGraphicFramePr>
          <p:nvPr/>
        </p:nvGraphicFramePr>
        <p:xfrm>
          <a:off x="228600" y="4452938"/>
          <a:ext cx="7086600" cy="2405062"/>
        </p:xfrm>
        <a:graphic>
          <a:graphicData uri="http://schemas.openxmlformats.org/presentationml/2006/ole">
            <mc:AlternateContent xmlns:mc="http://schemas.openxmlformats.org/markup-compatibility/2006">
              <mc:Choice xmlns:v="urn:schemas-microsoft-com:vml" Requires="v">
                <p:oleObj spid="_x0000_s111701" name="PaperPort Document" r:id="rId5" imgW="4306824" imgH="1463040" progId="Paper.Document">
                  <p:embed/>
                </p:oleObj>
              </mc:Choice>
              <mc:Fallback>
                <p:oleObj name="PaperPort Document" r:id="rId5" imgW="4306824" imgH="1463040" progId="Paper.Document">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452938"/>
                        <a:ext cx="7086600" cy="240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1621" name="Object 5"/>
          <p:cNvGraphicFramePr>
            <a:graphicFrameLocks noChangeAspect="1"/>
          </p:cNvGraphicFramePr>
          <p:nvPr/>
        </p:nvGraphicFramePr>
        <p:xfrm>
          <a:off x="7213600" y="3860800"/>
          <a:ext cx="1660525" cy="3276600"/>
        </p:xfrm>
        <a:graphic>
          <a:graphicData uri="http://schemas.openxmlformats.org/presentationml/2006/ole">
            <mc:AlternateContent xmlns:mc="http://schemas.openxmlformats.org/markup-compatibility/2006">
              <mc:Choice xmlns:v="urn:schemas-microsoft-com:vml" Requires="v">
                <p:oleObj spid="_x0000_s111702" name="PaperPort Document" r:id="rId7" imgW="987552" imgH="1947672" progId="Paper.Document">
                  <p:embed/>
                </p:oleObj>
              </mc:Choice>
              <mc:Fallback>
                <p:oleObj name="PaperPort Document" r:id="rId7" imgW="987552" imgH="1947672" progId="Paper.Document">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3600" y="3860800"/>
                        <a:ext cx="16605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Zvuk 1">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259632" y="1592796"/>
            <a:ext cx="6984776" cy="3492388"/>
          </a:xfrm>
          <a:prstGeom prst="rect">
            <a:avLst/>
          </a:prstGeom>
        </p:spPr>
      </p:pic>
      <p:sp>
        <p:nvSpPr>
          <p:cNvPr id="3" name="Obdélník 2"/>
          <p:cNvSpPr/>
          <p:nvPr/>
        </p:nvSpPr>
        <p:spPr>
          <a:xfrm>
            <a:off x="1331640" y="5301208"/>
            <a:ext cx="4572000" cy="523220"/>
          </a:xfrm>
          <a:prstGeom prst="rect">
            <a:avLst/>
          </a:prstGeom>
        </p:spPr>
        <p:txBody>
          <a:bodyPr>
            <a:spAutoFit/>
          </a:bodyPr>
          <a:lstStyle/>
          <a:p>
            <a:r>
              <a:rPr lang="en-US" dirty="0"/>
              <a:t>deformation landward of the relatively </a:t>
            </a:r>
            <a:r>
              <a:rPr lang="en-US" dirty="0" err="1"/>
              <a:t>undeformed</a:t>
            </a:r>
            <a:r>
              <a:rPr lang="en-US" dirty="0"/>
              <a:t> </a:t>
            </a:r>
            <a:r>
              <a:rPr lang="en-US" dirty="0" err="1"/>
              <a:t>Colo</a:t>
            </a:r>
            <a:r>
              <a:rPr lang="en-US" dirty="0"/>
              <a:t>- </a:t>
            </a:r>
            <a:r>
              <a:rPr lang="en-US" dirty="0" err="1"/>
              <a:t>rado</a:t>
            </a:r>
            <a:r>
              <a:rPr lang="en-US" dirty="0"/>
              <a:t> Plateau</a:t>
            </a:r>
            <a:endParaRPr lang="cs-CZ"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10354364"/>
      </p:ext>
    </p:extLst>
  </p:cSld>
  <p:clrMapOvr>
    <a:masterClrMapping/>
  </p:clrMapOvr>
  <mc:AlternateContent xmlns:mc="http://schemas.openxmlformats.org/markup-compatibility/2006" xmlns:p14="http://schemas.microsoft.com/office/powerpoint/2010/main">
    <mc:Choice Requires="p14">
      <p:transition spd="slow" p14:dur="2000" advTm="18506"/>
    </mc:Choice>
    <mc:Fallback xmlns="">
      <p:transition spd="slow" advTm="18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312508" y="499650"/>
            <a:ext cx="4691540" cy="6097702"/>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755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1" name="Picture 4" descr="laramide_s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3238" y="76200"/>
            <a:ext cx="483076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p:cNvSpPr txBox="1">
            <a:spLocks noChangeArrowheads="1"/>
          </p:cNvSpPr>
          <p:nvPr/>
        </p:nvSpPr>
        <p:spPr bwMode="auto">
          <a:xfrm>
            <a:off x="4343400" y="6583363"/>
            <a:ext cx="18224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200" b="1">
                <a:effectLst>
                  <a:outerShdw blurRad="38100" dist="38100" dir="2700000" algn="tl">
                    <a:srgbClr val="C0C0C0"/>
                  </a:outerShdw>
                </a:effectLst>
                <a:latin typeface="Arial" pitchFamily="34" charset="0"/>
              </a:rPr>
              <a:t>Humphreys et al., 2003</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395536" y="188640"/>
            <a:ext cx="8568952" cy="6526893"/>
          </a:xfrm>
          <a:prstGeom prst="rect">
            <a:avLst/>
          </a:prstGeo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9067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76200"/>
            <a:ext cx="8229600" cy="762000"/>
          </a:xfrm>
        </p:spPr>
        <p:txBody>
          <a:bodyPr/>
          <a:lstStyle/>
          <a:p>
            <a:pPr eaLnBrk="1" hangingPunct="1"/>
            <a:r>
              <a:rPr lang="en-US" altLang="cs-CZ" sz="3600" smtClean="0"/>
              <a:t>Buoyant Subduction Laramide Orogeny</a:t>
            </a:r>
          </a:p>
        </p:txBody>
      </p:sp>
      <p:pic>
        <p:nvPicPr>
          <p:cNvPr id="158723" name="Picture 3" descr="23_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Text Box 4"/>
          <p:cNvSpPr txBox="1">
            <a:spLocks noChangeArrowheads="1"/>
          </p:cNvSpPr>
          <p:nvPr/>
        </p:nvSpPr>
        <p:spPr bwMode="auto">
          <a:xfrm>
            <a:off x="3336925" y="3770313"/>
            <a:ext cx="227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800">
                <a:solidFill>
                  <a:schemeClr val="bg2"/>
                </a:solidFill>
                <a:latin typeface="Arial" panose="020B0604020202020204" pitchFamily="34" charset="0"/>
              </a:rPr>
              <a:t>Normal, thin-skinned</a:t>
            </a:r>
          </a:p>
        </p:txBody>
      </p:sp>
      <p:sp>
        <p:nvSpPr>
          <p:cNvPr id="158725" name="Text Box 5"/>
          <p:cNvSpPr txBox="1">
            <a:spLocks noChangeArrowheads="1"/>
          </p:cNvSpPr>
          <p:nvPr/>
        </p:nvSpPr>
        <p:spPr bwMode="auto">
          <a:xfrm>
            <a:off x="7010400" y="3429000"/>
            <a:ext cx="1876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600">
                <a:solidFill>
                  <a:schemeClr val="bg2"/>
                </a:solidFill>
                <a:latin typeface="Arial" panose="020B0604020202020204" pitchFamily="34" charset="0"/>
              </a:rPr>
              <a:t>Vertical block uplift</a:t>
            </a:r>
          </a:p>
        </p:txBody>
      </p:sp>
      <p:sp>
        <p:nvSpPr>
          <p:cNvPr id="158726" name="Line 6"/>
          <p:cNvSpPr>
            <a:spLocks noChangeShapeType="1"/>
          </p:cNvSpPr>
          <p:nvPr/>
        </p:nvSpPr>
        <p:spPr bwMode="auto">
          <a:xfrm flipH="1" flipV="1">
            <a:off x="2667000" y="4038600"/>
            <a:ext cx="3352800" cy="2286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8727" name="Text Box 7"/>
          <p:cNvSpPr txBox="1">
            <a:spLocks noChangeArrowheads="1"/>
          </p:cNvSpPr>
          <p:nvPr/>
        </p:nvSpPr>
        <p:spPr bwMode="auto">
          <a:xfrm>
            <a:off x="5715000" y="5791200"/>
            <a:ext cx="33083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1800">
                <a:solidFill>
                  <a:schemeClr val="bg2"/>
                </a:solidFill>
                <a:latin typeface="Arial" panose="020B0604020202020204" pitchFamily="34" charset="0"/>
              </a:rPr>
              <a:t>Approaching Continent pushes</a:t>
            </a:r>
          </a:p>
          <a:p>
            <a:pPr algn="ctr">
              <a:spcBef>
                <a:spcPct val="0"/>
              </a:spcBef>
              <a:buFontTx/>
              <a:buNone/>
            </a:pPr>
            <a:r>
              <a:rPr lang="en-US" altLang="cs-CZ" sz="1800">
                <a:solidFill>
                  <a:schemeClr val="bg2"/>
                </a:solidFill>
                <a:latin typeface="Arial" panose="020B0604020202020204" pitchFamily="34" charset="0"/>
              </a:rPr>
              <a:t>accretionary wedge sediments</a:t>
            </a:r>
          </a:p>
          <a:p>
            <a:pPr algn="ctr">
              <a:spcBef>
                <a:spcPct val="0"/>
              </a:spcBef>
              <a:buFontTx/>
              <a:buNone/>
            </a:pPr>
            <a:r>
              <a:rPr lang="en-US" altLang="cs-CZ" sz="1800">
                <a:solidFill>
                  <a:schemeClr val="bg2"/>
                </a:solidFill>
                <a:latin typeface="Arial" panose="020B0604020202020204" pitchFamily="34" charset="0"/>
              </a:rPr>
              <a:t>into forearc sediments</a:t>
            </a:r>
          </a:p>
        </p:txBody>
      </p:sp>
      <p:sp>
        <p:nvSpPr>
          <p:cNvPr id="158728" name="Text Box 8"/>
          <p:cNvSpPr txBox="1">
            <a:spLocks noChangeArrowheads="1"/>
          </p:cNvSpPr>
          <p:nvPr/>
        </p:nvSpPr>
        <p:spPr bwMode="auto">
          <a:xfrm>
            <a:off x="4114800" y="4038600"/>
            <a:ext cx="469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800" b="1">
                <a:solidFill>
                  <a:srgbClr val="000000"/>
                </a:solidFill>
                <a:latin typeface="Arial" panose="020B0604020202020204" pitchFamily="34" charset="0"/>
              </a:rPr>
              <a:t>Now we understand weird looking Tetons</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4"/>
          <a:stretch>
            <a:fillRect/>
          </a:stretch>
        </p:blipFill>
        <p:spPr>
          <a:xfrm>
            <a:off x="827584" y="1700808"/>
            <a:ext cx="6281949" cy="5062512"/>
          </a:xfrm>
          <a:prstGeom prst="rect">
            <a:avLst/>
          </a:prstGeom>
        </p:spPr>
      </p:pic>
      <p:sp>
        <p:nvSpPr>
          <p:cNvPr id="2" name="Obdélník 1"/>
          <p:cNvSpPr/>
          <p:nvPr/>
        </p:nvSpPr>
        <p:spPr>
          <a:xfrm>
            <a:off x="179512" y="16148"/>
            <a:ext cx="8856984" cy="1477328"/>
          </a:xfrm>
          <a:prstGeom prst="rect">
            <a:avLst/>
          </a:prstGeom>
        </p:spPr>
        <p:txBody>
          <a:bodyPr wrap="square">
            <a:spAutoFit/>
          </a:bodyPr>
          <a:lstStyle/>
          <a:p>
            <a:r>
              <a:rPr lang="en-US" sz="1500" b="1" dirty="0"/>
              <a:t>The Coast Range Arc </a:t>
            </a:r>
            <a:r>
              <a:rPr lang="en-US" sz="1500" dirty="0"/>
              <a:t>formed as a result of subduction of the Juan de Fuca, Kula and pre-existing </a:t>
            </a:r>
            <a:r>
              <a:rPr lang="en-US" sz="1500" dirty="0" err="1"/>
              <a:t>Farallon</a:t>
            </a:r>
            <a:r>
              <a:rPr lang="en-US" sz="1500" dirty="0"/>
              <a:t> Plates. It is most famous for being the </a:t>
            </a:r>
            <a:r>
              <a:rPr lang="en-US" sz="1500" b="1" dirty="0"/>
              <a:t>largest granitic outcropping in North America</a:t>
            </a:r>
            <a:r>
              <a:rPr lang="en-US" sz="1500" dirty="0"/>
              <a:t>, which then it is usually referred to as the </a:t>
            </a:r>
            <a:r>
              <a:rPr lang="en-US" sz="1500" b="1" dirty="0"/>
              <a:t>Coast Plutonic Complex </a:t>
            </a:r>
            <a:r>
              <a:rPr lang="en-US" sz="1500" dirty="0"/>
              <a:t>or the Coast Mountains Batholith. Although taking its name from the Coast Mountains, this term is a geologic grouping rather than a geographic one, and the Coast Range Arc extended south into the </a:t>
            </a:r>
            <a:r>
              <a:rPr lang="en-US" sz="1500" b="1" dirty="0"/>
              <a:t>High Cascades of the Cascade Range</a:t>
            </a:r>
            <a:r>
              <a:rPr lang="en-US" sz="1500" dirty="0"/>
              <a:t>, past the Fraser River which is the northward limit of the Cascade Range proper.</a:t>
            </a:r>
            <a:endParaRPr lang="cs-CZ" sz="1500" dirty="0"/>
          </a:p>
        </p:txBody>
      </p:sp>
      <p:pic>
        <p:nvPicPr>
          <p:cNvPr id="7" name="Zvu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0935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4"/>
          <a:stretch>
            <a:fillRect/>
          </a:stretch>
        </p:blipFill>
        <p:spPr>
          <a:xfrm>
            <a:off x="323528" y="188640"/>
            <a:ext cx="7992888" cy="3291695"/>
          </a:xfrm>
          <a:prstGeom prst="rect">
            <a:avLst/>
          </a:prstGeom>
        </p:spPr>
      </p:pic>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299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4"/>
          <a:stretch>
            <a:fillRect/>
          </a:stretch>
        </p:blipFill>
        <p:spPr>
          <a:xfrm>
            <a:off x="179512" y="1556792"/>
            <a:ext cx="4020527" cy="3339082"/>
          </a:xfrm>
          <a:prstGeom prst="rect">
            <a:avLst/>
          </a:prstGeom>
        </p:spPr>
      </p:pic>
      <p:pic>
        <p:nvPicPr>
          <p:cNvPr id="6" name="Obrázek 5"/>
          <p:cNvPicPr>
            <a:picLocks noChangeAspect="1"/>
          </p:cNvPicPr>
          <p:nvPr/>
        </p:nvPicPr>
        <p:blipFill>
          <a:blip r:embed="rId5"/>
          <a:stretch>
            <a:fillRect/>
          </a:stretch>
        </p:blipFill>
        <p:spPr>
          <a:xfrm>
            <a:off x="4499992" y="1398674"/>
            <a:ext cx="4291025" cy="3655318"/>
          </a:xfrm>
          <a:prstGeom prst="rect">
            <a:avLst/>
          </a:prstGeom>
        </p:spPr>
      </p:pic>
      <p:sp>
        <p:nvSpPr>
          <p:cNvPr id="7" name="Obdélník 6"/>
          <p:cNvSpPr/>
          <p:nvPr/>
        </p:nvSpPr>
        <p:spPr>
          <a:xfrm>
            <a:off x="179512" y="5373216"/>
            <a:ext cx="8820472" cy="954107"/>
          </a:xfrm>
          <a:prstGeom prst="rect">
            <a:avLst/>
          </a:prstGeom>
        </p:spPr>
        <p:txBody>
          <a:bodyPr wrap="square">
            <a:spAutoFit/>
          </a:bodyPr>
          <a:lstStyle/>
          <a:p>
            <a:r>
              <a:rPr lang="en-US" dirty="0"/>
              <a:t>As the Insular Volcanic Islands collided with the Pacific Northwest, the old subduction zone of the Insular Plate jammed and shut down entirely.  The descending </a:t>
            </a:r>
            <a:r>
              <a:rPr lang="en-US" dirty="0" err="1"/>
              <a:t>Farallon</a:t>
            </a:r>
            <a:r>
              <a:rPr lang="en-US" dirty="0"/>
              <a:t> Plate took over as the active subduction zone.  As molten rock from the </a:t>
            </a:r>
            <a:r>
              <a:rPr lang="en-US" dirty="0" err="1"/>
              <a:t>Farallon</a:t>
            </a:r>
            <a:r>
              <a:rPr lang="en-US" dirty="0"/>
              <a:t> Plate rose upward through the accreted Insular Belt, the Coast Range Arc intruded molten granitic rocks to form the Coast Range Mountains from Washington to Alaska. </a:t>
            </a:r>
            <a:endParaRPr 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8207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467544" y="836712"/>
            <a:ext cx="5527501" cy="5527501"/>
          </a:xfrm>
          <a:prstGeom prst="rect">
            <a:avLst/>
          </a:prstGeom>
        </p:spPr>
      </p:pic>
      <p:sp>
        <p:nvSpPr>
          <p:cNvPr id="3" name="Obdélník 2"/>
          <p:cNvSpPr/>
          <p:nvPr/>
        </p:nvSpPr>
        <p:spPr>
          <a:xfrm>
            <a:off x="6228184" y="1844824"/>
            <a:ext cx="2520280" cy="954107"/>
          </a:xfrm>
          <a:prstGeom prst="rect">
            <a:avLst/>
          </a:prstGeom>
        </p:spPr>
        <p:txBody>
          <a:bodyPr wrap="square">
            <a:spAutoFit/>
          </a:bodyPr>
          <a:lstStyle/>
          <a:p>
            <a:r>
              <a:rPr lang="en-US" dirty="0"/>
              <a:t>Image of the Pacific Northwest. Red indicates the inferred boundaries of the Coast Range Arc.</a:t>
            </a:r>
            <a:endParaRPr lang="cs-CZ"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0381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259632" y="332656"/>
            <a:ext cx="2889746" cy="6305575"/>
          </a:xfrm>
          <a:prstGeom prst="rect">
            <a:avLst/>
          </a:prstGeom>
        </p:spPr>
      </p:pic>
      <p:sp>
        <p:nvSpPr>
          <p:cNvPr id="3" name="Obdélník 2"/>
          <p:cNvSpPr/>
          <p:nvPr/>
        </p:nvSpPr>
        <p:spPr>
          <a:xfrm>
            <a:off x="4499992" y="692696"/>
            <a:ext cx="4104456" cy="1815882"/>
          </a:xfrm>
          <a:prstGeom prst="rect">
            <a:avLst/>
          </a:prstGeom>
        </p:spPr>
        <p:txBody>
          <a:bodyPr wrap="square">
            <a:spAutoFit/>
          </a:bodyPr>
          <a:lstStyle/>
          <a:p>
            <a:r>
              <a:rPr lang="en-US" dirty="0"/>
              <a:t>The Cascade Range or Cascades is a major mountain range of western North America, extending from southern British Columbia through Washington and Oregon to Northern California. It includes both non-volcanic mountains, such as the North Cascades, and the notable volcanoes known as the High </a:t>
            </a:r>
            <a:r>
              <a:rPr lang="en-US" dirty="0" smtClean="0"/>
              <a:t>Cascades</a:t>
            </a:r>
            <a:r>
              <a:rPr lang="cs-CZ" dirty="0" smtClean="0"/>
              <a:t>. </a:t>
            </a:r>
            <a:r>
              <a:rPr lang="en-US" dirty="0"/>
              <a:t>The highest peak in the range is Mount Rainier in Washington at 14,411 feet (4,392 m).</a:t>
            </a:r>
            <a:endParaRPr lang="cs-CZ"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4479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altLang="cs-CZ" smtClean="0"/>
              <a:t>Accreted or “suspect” terranes</a:t>
            </a:r>
          </a:p>
        </p:txBody>
      </p:sp>
      <p:pic>
        <p:nvPicPr>
          <p:cNvPr id="112643" name="Picture 4" descr="mapsuspected.jpg copy                                          00047DDCTS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81200"/>
            <a:ext cx="8215313"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3"/>
          <p:cNvSpPr txBox="1">
            <a:spLocks noChangeArrowheads="1"/>
          </p:cNvSpPr>
          <p:nvPr/>
        </p:nvSpPr>
        <p:spPr bwMode="auto">
          <a:xfrm>
            <a:off x="5715000" y="6172200"/>
            <a:ext cx="230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cs-CZ" sz="2400">
                <a:solidFill>
                  <a:srgbClr val="000000"/>
                </a:solidFill>
              </a:rPr>
              <a:t>Dott &amp; Prothero</a:t>
            </a:r>
          </a:p>
        </p:txBody>
      </p:sp>
      <p:pic>
        <p:nvPicPr>
          <p:cNvPr id="2"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ovéPole 1"/>
          <p:cNvSpPr txBox="1">
            <a:spLocks noChangeArrowheads="1"/>
          </p:cNvSpPr>
          <p:nvPr/>
        </p:nvSpPr>
        <p:spPr bwMode="auto">
          <a:xfrm>
            <a:off x="1331640" y="476672"/>
            <a:ext cx="6477351" cy="64633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3600" b="1" dirty="0" err="1"/>
              <a:t>Tertiary</a:t>
            </a:r>
            <a:r>
              <a:rPr lang="cs-CZ" altLang="cs-CZ" sz="3600" b="1" dirty="0"/>
              <a:t> </a:t>
            </a:r>
            <a:r>
              <a:rPr lang="cs-CZ" altLang="cs-CZ" sz="3600" b="1" dirty="0" err="1"/>
              <a:t>Postlaramide</a:t>
            </a:r>
            <a:r>
              <a:rPr lang="cs-CZ" altLang="cs-CZ" sz="3600" b="1" dirty="0"/>
              <a:t> </a:t>
            </a:r>
            <a:r>
              <a:rPr lang="cs-CZ" altLang="cs-CZ" sz="3600" b="1" dirty="0" err="1"/>
              <a:t>evolution</a:t>
            </a:r>
            <a:endParaRPr lang="cs-CZ" altLang="cs-CZ" sz="3600" b="1" dirty="0"/>
          </a:p>
        </p:txBody>
      </p:sp>
      <p:sp>
        <p:nvSpPr>
          <p:cNvPr id="3" name="TextovéPole 2"/>
          <p:cNvSpPr txBox="1"/>
          <p:nvPr/>
        </p:nvSpPr>
        <p:spPr>
          <a:xfrm>
            <a:off x="107950" y="2636838"/>
            <a:ext cx="8856663" cy="3151632"/>
          </a:xfrm>
          <a:prstGeom prst="rect">
            <a:avLst/>
          </a:prstGeom>
          <a:solidFill>
            <a:srgbClr val="66FFFF"/>
          </a:solidFill>
        </p:spPr>
        <p:txBody>
          <a:bodyPr>
            <a:spAutoFit/>
          </a:bodyPr>
          <a:lstStyle/>
          <a:p>
            <a:pPr marL="342900" indent="-342900" eaLnBrk="1" hangingPunct="1">
              <a:lnSpc>
                <a:spcPct val="90000"/>
              </a:lnSpc>
              <a:spcBef>
                <a:spcPct val="20000"/>
              </a:spcBef>
              <a:buClr>
                <a:srgbClr val="A7C1CB"/>
              </a:buClr>
              <a:buSzPct val="80000"/>
              <a:buFont typeface="Wingdings" pitchFamily="2" charset="2"/>
              <a:buChar char="Ü"/>
              <a:defRPr/>
            </a:pPr>
            <a:r>
              <a:rPr lang="cs-CZ" altLang="cs-CZ" sz="2800" b="1" kern="0" dirty="0" err="1">
                <a:latin typeface="Arial Narrow"/>
              </a:rPr>
              <a:t>Faralon</a:t>
            </a:r>
            <a:r>
              <a:rPr lang="cs-CZ" altLang="cs-CZ" sz="2800" b="1" kern="0" dirty="0">
                <a:latin typeface="Arial Narrow"/>
              </a:rPr>
              <a:t> plate </a:t>
            </a:r>
            <a:r>
              <a:rPr lang="cs-CZ" altLang="cs-CZ" sz="2800" b="1" kern="0" dirty="0" err="1">
                <a:latin typeface="Arial Narrow"/>
              </a:rPr>
              <a:t>subducted</a:t>
            </a:r>
            <a:endParaRPr lang="cs-CZ" altLang="cs-CZ" sz="2800" b="1" kern="0" dirty="0">
              <a:latin typeface="Arial Narrow"/>
            </a:endParaRPr>
          </a:p>
          <a:p>
            <a:pPr marL="342900" indent="-342900" eaLnBrk="1" hangingPunct="1">
              <a:lnSpc>
                <a:spcPct val="90000"/>
              </a:lnSpc>
              <a:spcBef>
                <a:spcPct val="20000"/>
              </a:spcBef>
              <a:buClr>
                <a:srgbClr val="A7C1CB"/>
              </a:buClr>
              <a:buSzPct val="80000"/>
              <a:buFont typeface="Wingdings" pitchFamily="2" charset="2"/>
              <a:buChar char="Ü"/>
              <a:defRPr/>
            </a:pPr>
            <a:r>
              <a:rPr lang="en-US" altLang="cs-CZ" sz="2800" kern="0" dirty="0">
                <a:latin typeface="Arial Narrow"/>
              </a:rPr>
              <a:t>Tangential motion and expansion replaced convergent motion as the North American plate began </a:t>
            </a:r>
            <a:r>
              <a:rPr lang="en-US" altLang="cs-CZ" sz="2800" b="1" kern="0" dirty="0">
                <a:latin typeface="Arial Narrow"/>
              </a:rPr>
              <a:t>interacting with the Pacific plate</a:t>
            </a:r>
            <a:r>
              <a:rPr lang="en-US" altLang="cs-CZ" sz="2800" kern="0" dirty="0">
                <a:latin typeface="Arial Narrow"/>
              </a:rPr>
              <a:t>.</a:t>
            </a:r>
          </a:p>
          <a:p>
            <a:pPr marL="342900" indent="-342900" eaLnBrk="1" hangingPunct="1">
              <a:lnSpc>
                <a:spcPct val="90000"/>
              </a:lnSpc>
              <a:spcBef>
                <a:spcPct val="20000"/>
              </a:spcBef>
              <a:buClr>
                <a:srgbClr val="A7C1CB"/>
              </a:buClr>
              <a:buSzPct val="80000"/>
              <a:buFont typeface="Wingdings" pitchFamily="2" charset="2"/>
              <a:buChar char="Ü"/>
              <a:defRPr/>
            </a:pPr>
            <a:r>
              <a:rPr lang="en-US" altLang="cs-CZ" sz="2800" kern="0" dirty="0">
                <a:latin typeface="Arial Narrow"/>
              </a:rPr>
              <a:t>The </a:t>
            </a:r>
            <a:r>
              <a:rPr lang="en-US" altLang="cs-CZ" sz="2800" b="1" kern="0" dirty="0">
                <a:latin typeface="Arial Narrow"/>
              </a:rPr>
              <a:t>San Andreas Fault </a:t>
            </a:r>
            <a:r>
              <a:rPr lang="en-US" altLang="cs-CZ" sz="2800" kern="0" dirty="0">
                <a:latin typeface="Arial Narrow"/>
              </a:rPr>
              <a:t>system was </a:t>
            </a:r>
            <a:r>
              <a:rPr lang="en-US" altLang="cs-CZ" sz="2800" kern="0" dirty="0" smtClean="0">
                <a:latin typeface="Arial Narrow"/>
              </a:rPr>
              <a:t>formed</a:t>
            </a:r>
            <a:endParaRPr lang="cs-CZ" altLang="cs-CZ" sz="2800" kern="0" dirty="0" smtClean="0">
              <a:latin typeface="Arial Narrow"/>
            </a:endParaRPr>
          </a:p>
          <a:p>
            <a:pPr marL="342900" indent="-342900" eaLnBrk="1" hangingPunct="1">
              <a:lnSpc>
                <a:spcPct val="90000"/>
              </a:lnSpc>
              <a:spcBef>
                <a:spcPct val="20000"/>
              </a:spcBef>
              <a:buClr>
                <a:srgbClr val="A7C1CB"/>
              </a:buClr>
              <a:buSzPct val="80000"/>
              <a:buFont typeface="Wingdings" pitchFamily="2" charset="2"/>
              <a:buChar char="Ü"/>
              <a:defRPr/>
            </a:pPr>
            <a:r>
              <a:rPr lang="cs-CZ" altLang="cs-CZ" sz="2800" kern="0" dirty="0" err="1" smtClean="0">
                <a:latin typeface="Arial Narrow"/>
              </a:rPr>
              <a:t>Widespread</a:t>
            </a:r>
            <a:r>
              <a:rPr lang="cs-CZ" altLang="cs-CZ" sz="2800" kern="0" dirty="0" smtClean="0">
                <a:latin typeface="Arial Narrow"/>
              </a:rPr>
              <a:t> </a:t>
            </a:r>
            <a:r>
              <a:rPr lang="cs-CZ" altLang="cs-CZ" sz="2800" kern="0" dirty="0" err="1" smtClean="0">
                <a:latin typeface="Arial Narrow"/>
              </a:rPr>
              <a:t>magmatism</a:t>
            </a:r>
            <a:r>
              <a:rPr lang="cs-CZ" altLang="cs-CZ" sz="2800" kern="0" dirty="0" smtClean="0">
                <a:latin typeface="Arial Narrow"/>
              </a:rPr>
              <a:t> and </a:t>
            </a:r>
            <a:r>
              <a:rPr lang="cs-CZ" altLang="cs-CZ" sz="2800" kern="0" dirty="0" err="1" smtClean="0">
                <a:latin typeface="Arial Narrow"/>
              </a:rPr>
              <a:t>volcanism</a:t>
            </a:r>
            <a:endParaRPr lang="cs-CZ" altLang="cs-CZ" sz="2800" kern="0" dirty="0">
              <a:latin typeface="Arial Narrow"/>
            </a:endParaRPr>
          </a:p>
          <a:p>
            <a:pPr marL="342900" indent="-342900" eaLnBrk="1" hangingPunct="1">
              <a:lnSpc>
                <a:spcPct val="90000"/>
              </a:lnSpc>
              <a:spcBef>
                <a:spcPct val="20000"/>
              </a:spcBef>
              <a:buClr>
                <a:srgbClr val="A7C1CB"/>
              </a:buClr>
              <a:buSzPct val="80000"/>
              <a:buFont typeface="Wingdings" pitchFamily="2" charset="2"/>
              <a:buChar char="Ü"/>
              <a:defRPr/>
            </a:pPr>
            <a:r>
              <a:rPr lang="cs-CZ" altLang="cs-CZ" sz="2800" b="1" kern="0" dirty="0" err="1" smtClean="0">
                <a:latin typeface="Arial Narrow"/>
              </a:rPr>
              <a:t>Basin</a:t>
            </a:r>
            <a:r>
              <a:rPr lang="cs-CZ" altLang="cs-CZ" sz="2800" b="1" kern="0" dirty="0" smtClean="0">
                <a:latin typeface="Arial Narrow"/>
              </a:rPr>
              <a:t> </a:t>
            </a:r>
            <a:r>
              <a:rPr lang="cs-CZ" altLang="cs-CZ" sz="2800" b="1" kern="0" dirty="0">
                <a:latin typeface="Arial Narrow"/>
              </a:rPr>
              <a:t>and </a:t>
            </a:r>
            <a:r>
              <a:rPr lang="cs-CZ" altLang="cs-CZ" sz="2800" b="1" kern="0" dirty="0" err="1">
                <a:latin typeface="Arial Narrow"/>
              </a:rPr>
              <a:t>Range</a:t>
            </a:r>
            <a:r>
              <a:rPr lang="cs-CZ" altLang="cs-CZ" sz="2800" b="1" kern="0" dirty="0">
                <a:latin typeface="Arial Narrow"/>
              </a:rPr>
              <a:t> </a:t>
            </a:r>
            <a:r>
              <a:rPr lang="cs-CZ" altLang="cs-CZ" sz="2800" b="1" kern="0" dirty="0" err="1">
                <a:latin typeface="Arial Narrow"/>
              </a:rPr>
              <a:t>extension</a:t>
            </a:r>
            <a:endParaRPr lang="en-US" altLang="cs-CZ" sz="2800" b="1" kern="0" dirty="0">
              <a:latin typeface="Arial Narrow"/>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010" name="Object 2"/>
          <p:cNvGraphicFramePr>
            <a:graphicFrameLocks noChangeAspect="1"/>
          </p:cNvGraphicFramePr>
          <p:nvPr>
            <p:extLst>
              <p:ext uri="{D42A27DB-BD31-4B8C-83A1-F6EECF244321}">
                <p14:modId xmlns:p14="http://schemas.microsoft.com/office/powerpoint/2010/main" val="2976541963"/>
              </p:ext>
            </p:extLst>
          </p:nvPr>
        </p:nvGraphicFramePr>
        <p:xfrm>
          <a:off x="395536" y="111167"/>
          <a:ext cx="3960440" cy="6637067"/>
        </p:xfrm>
        <a:graphic>
          <a:graphicData uri="http://schemas.openxmlformats.org/presentationml/2006/ole">
            <mc:AlternateContent xmlns:mc="http://schemas.openxmlformats.org/markup-compatibility/2006">
              <mc:Choice xmlns:v="urn:schemas-microsoft-com:vml" Requires="v">
                <p:oleObj spid="_x0000_s171051" name="Fotografie" r:id="rId5" imgW="3115110" imgH="5219048" progId="MSPhotoEd.3">
                  <p:embed/>
                </p:oleObj>
              </mc:Choice>
              <mc:Fallback>
                <p:oleObj name="Fotografie" r:id="rId5" imgW="3115110" imgH="5219048"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11167"/>
                        <a:ext cx="3960440" cy="6637067"/>
                      </a:xfrm>
                      <a:prstGeom prst="rect">
                        <a:avLst/>
                      </a:prstGeom>
                      <a:noFill/>
                      <a:ln>
                        <a:noFill/>
                      </a:ln>
                      <a:effectLst/>
                      <a:extLst/>
                    </p:spPr>
                  </p:pic>
                </p:oleObj>
              </mc:Fallback>
            </mc:AlternateContent>
          </a:graphicData>
        </a:graphic>
      </p:graphicFrame>
      <p:pic>
        <p:nvPicPr>
          <p:cNvPr id="2" name="Zvu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M:\Histor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638175"/>
            <a:ext cx="85725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914400" y="152400"/>
            <a:ext cx="7315200" cy="304800"/>
          </a:xfrm>
        </p:spPr>
        <p:txBody>
          <a:bodyPr/>
          <a:lstStyle/>
          <a:p>
            <a:pPr>
              <a:defRPr/>
            </a:pPr>
            <a:r>
              <a:rPr lang="en-US" smtClean="0">
                <a:ea typeface="+mj-ea"/>
              </a:rPr>
              <a:t>Modern California: Strike-Slip tectonics</a:t>
            </a:r>
          </a:p>
        </p:txBody>
      </p:sp>
      <p:sp>
        <p:nvSpPr>
          <p:cNvPr id="79875" name="Rectangle 3"/>
          <p:cNvSpPr>
            <a:spLocks noChangeArrowheads="1"/>
          </p:cNvSpPr>
          <p:nvPr/>
        </p:nvSpPr>
        <p:spPr bwMode="auto">
          <a:xfrm>
            <a:off x="5638800" y="3962400"/>
            <a:ext cx="3505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30188" indent="-230188">
              <a:lnSpc>
                <a:spcPct val="85000"/>
              </a:lnSpc>
              <a:spcBef>
                <a:spcPct val="30000"/>
              </a:spcBef>
              <a:buFontTx/>
              <a:buChar char="•"/>
              <a:defRPr/>
            </a:pPr>
            <a:r>
              <a:rPr lang="en-US" sz="2000" dirty="0">
                <a:solidFill>
                  <a:srgbClr val="FFFFFF"/>
                </a:solidFill>
                <a:latin typeface="Times" charset="0"/>
                <a:cs typeface="Times" charset="0"/>
              </a:rPr>
              <a:t>There is evidence of strike-slip motion across the surface rupture of the 1872 Lone Pine earthquake. This air-photo of the San Andreas Fault shows a somewhat clearer offset drainage.</a:t>
            </a:r>
            <a:endParaRPr lang="en-US" sz="2000" i="1" dirty="0">
              <a:solidFill>
                <a:srgbClr val="FFFFFF"/>
              </a:solidFill>
              <a:latin typeface="Times" charset="0"/>
              <a:cs typeface="Times" charset="0"/>
            </a:endParaRPr>
          </a:p>
        </p:txBody>
      </p:sp>
      <p:pic>
        <p:nvPicPr>
          <p:cNvPr id="17920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800" y="457200"/>
            <a:ext cx="36322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1325"/>
            <a:ext cx="54864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ectangle 7"/>
          <p:cNvSpPr>
            <a:spLocks noChangeArrowheads="1"/>
          </p:cNvSpPr>
          <p:nvPr/>
        </p:nvSpPr>
        <p:spPr bwMode="auto">
          <a:xfrm>
            <a:off x="0" y="457200"/>
            <a:ext cx="5410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30188" indent="-230188">
              <a:lnSpc>
                <a:spcPct val="85000"/>
              </a:lnSpc>
              <a:spcBef>
                <a:spcPct val="30000"/>
              </a:spcBef>
              <a:buFontTx/>
              <a:buChar char="•"/>
              <a:defRPr/>
            </a:pPr>
            <a:r>
              <a:rPr lang="en-US" sz="2000">
                <a:solidFill>
                  <a:srgbClr val="FFFFFF"/>
                </a:solidFill>
                <a:latin typeface="Times" charset="0"/>
                <a:cs typeface="Times" charset="0"/>
              </a:rPr>
              <a:t>On the other hand, California is also a transform plate boundary zone, which is accommodated be a series of strike-slip faults.</a:t>
            </a:r>
          </a:p>
        </p:txBody>
      </p:sp>
      <p:sp>
        <p:nvSpPr>
          <p:cNvPr id="79880" name="Text Box 8"/>
          <p:cNvSpPr txBox="1">
            <a:spLocks noChangeArrowheads="1"/>
          </p:cNvSpPr>
          <p:nvPr/>
        </p:nvSpPr>
        <p:spPr bwMode="auto">
          <a:xfrm>
            <a:off x="8686800" y="64770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lnSpc>
                <a:spcPct val="85000"/>
              </a:lnSpc>
              <a:spcBef>
                <a:spcPct val="30000"/>
              </a:spcBef>
              <a:buChar char="•"/>
              <a:defRPr sz="2400">
                <a:solidFill>
                  <a:schemeClr val="tx1"/>
                </a:solidFill>
                <a:latin typeface="Times" panose="02020603050405020304" pitchFamily="18" charset="0"/>
                <a:ea typeface="MS PGothic" panose="020B0600070205080204" pitchFamily="34" charset="-128"/>
              </a:defRPr>
            </a:lvl1pPr>
            <a:lvl2pPr marL="742950" indent="-285750" eaLnBrk="0" hangingPunct="0">
              <a:lnSpc>
                <a:spcPct val="85000"/>
              </a:lnSpc>
              <a:spcBef>
                <a:spcPct val="30000"/>
              </a:spcBef>
              <a:buChar char="–"/>
              <a:defRPr sz="2400">
                <a:solidFill>
                  <a:schemeClr val="tx1"/>
                </a:solidFill>
                <a:latin typeface="Times" panose="02020603050405020304" pitchFamily="18" charset="0"/>
                <a:ea typeface="MS PGothic" panose="020B0600070205080204" pitchFamily="34" charset="-128"/>
              </a:defRPr>
            </a:lvl2pPr>
            <a:lvl3pPr marL="1143000" indent="-228600" eaLnBrk="0" hangingPunct="0">
              <a:lnSpc>
                <a:spcPct val="85000"/>
              </a:lnSpc>
              <a:spcBef>
                <a:spcPct val="30000"/>
              </a:spcBef>
              <a:buChar char="•"/>
              <a:defRPr sz="2400">
                <a:solidFill>
                  <a:schemeClr val="tx1"/>
                </a:solidFill>
                <a:latin typeface="Times" panose="02020603050405020304" pitchFamily="18" charset="0"/>
                <a:ea typeface="MS PGothic" panose="020B0600070205080204" pitchFamily="34" charset="-128"/>
              </a:defRPr>
            </a:lvl3pPr>
            <a:lvl4pPr marL="1600200" indent="-228600" eaLnBrk="0" hangingPunct="0">
              <a:lnSpc>
                <a:spcPct val="85000"/>
              </a:lnSpc>
              <a:spcBef>
                <a:spcPct val="30000"/>
              </a:spcBef>
              <a:buChar char="–"/>
              <a:defRPr sz="2000">
                <a:solidFill>
                  <a:schemeClr val="tx1"/>
                </a:solidFill>
                <a:latin typeface="Times" panose="02020603050405020304" pitchFamily="18" charset="0"/>
                <a:ea typeface="MS PGothic" panose="020B0600070205080204" pitchFamily="34" charset="-128"/>
              </a:defRPr>
            </a:lvl4pPr>
            <a:lvl5pPr marL="2057400" indent="-228600" eaLnBrk="0" hangingPunct="0">
              <a:lnSpc>
                <a:spcPct val="85000"/>
              </a:lnSpc>
              <a:spcBef>
                <a:spcPct val="3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lnSpc>
                <a:spcPct val="85000"/>
              </a:lnSpc>
              <a:spcBef>
                <a:spcPct val="3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lnSpc>
                <a:spcPct val="85000"/>
              </a:lnSpc>
              <a:spcBef>
                <a:spcPct val="3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lnSpc>
                <a:spcPct val="85000"/>
              </a:lnSpc>
              <a:spcBef>
                <a:spcPct val="3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lnSpc>
                <a:spcPct val="85000"/>
              </a:lnSpc>
              <a:spcBef>
                <a:spcPct val="3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nSpc>
                <a:spcPct val="100000"/>
              </a:lnSpc>
              <a:spcBef>
                <a:spcPct val="50000"/>
              </a:spcBef>
              <a:buFontTx/>
              <a:buNone/>
              <a:defRPr/>
            </a:pPr>
            <a:fld id="{76FCB129-BB22-44C4-9466-66895F13E768}" type="slidenum">
              <a:rPr lang="en-US" altLang="cs-CZ" sz="1400" smtClean="0">
                <a:solidFill>
                  <a:srgbClr val="FFFFFF"/>
                </a:solidFill>
              </a:rPr>
              <a:pPr>
                <a:lnSpc>
                  <a:spcPct val="100000"/>
                </a:lnSpc>
                <a:spcBef>
                  <a:spcPct val="50000"/>
                </a:spcBef>
                <a:buFontTx/>
                <a:buNone/>
                <a:defRPr/>
              </a:pPr>
              <a:t>63</a:t>
            </a:fld>
            <a:endParaRPr lang="en-US" altLang="cs-CZ" sz="1400" smtClean="0">
              <a:solidFill>
                <a:srgbClr val="FFFFFF"/>
              </a:solidFill>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100000">
              <a:schemeClr val="tx1"/>
            </a:gs>
            <a:gs pos="100000">
              <a:srgbClr val="000076"/>
            </a:gs>
          </a:gsLst>
          <a:lin ang="5400000" scaled="1"/>
        </a:gradFill>
        <a:effectLst/>
      </p:bgPr>
    </p:bg>
    <p:spTree>
      <p:nvGrpSpPr>
        <p:cNvPr id="1" name=""/>
        <p:cNvGrpSpPr/>
        <p:nvPr/>
      </p:nvGrpSpPr>
      <p:grpSpPr>
        <a:xfrm>
          <a:off x="0" y="0"/>
          <a:ext cx="0" cy="0"/>
          <a:chOff x="0" y="0"/>
          <a:chExt cx="0" cy="0"/>
        </a:xfrm>
      </p:grpSpPr>
      <p:sp>
        <p:nvSpPr>
          <p:cNvPr id="5" name="Obdélník 4"/>
          <p:cNvSpPr/>
          <p:nvPr/>
        </p:nvSpPr>
        <p:spPr>
          <a:xfrm>
            <a:off x="107504" y="44624"/>
            <a:ext cx="8928992" cy="2585323"/>
          </a:xfrm>
          <a:prstGeom prst="rect">
            <a:avLst/>
          </a:prstGeom>
        </p:spPr>
        <p:txBody>
          <a:bodyPr wrap="square">
            <a:spAutoFit/>
          </a:bodyPr>
          <a:lstStyle/>
          <a:p>
            <a:r>
              <a:rPr lang="en-US" sz="1800" b="1" dirty="0">
                <a:solidFill>
                  <a:schemeClr val="bg2"/>
                </a:solidFill>
              </a:rPr>
              <a:t>The Basin and Range Province </a:t>
            </a:r>
            <a:r>
              <a:rPr lang="en-US" sz="1800" dirty="0">
                <a:solidFill>
                  <a:schemeClr val="bg2"/>
                </a:solidFill>
              </a:rPr>
              <a:t>is a vast physiographic region covering much of the inland Western United States and northwestern Mexico. It is defined by </a:t>
            </a:r>
            <a:r>
              <a:rPr lang="en-US" sz="1800" b="1" dirty="0">
                <a:solidFill>
                  <a:schemeClr val="bg2"/>
                </a:solidFill>
              </a:rPr>
              <a:t>unique basin and range topography</a:t>
            </a:r>
            <a:r>
              <a:rPr lang="en-US" sz="1800" dirty="0">
                <a:solidFill>
                  <a:schemeClr val="bg2"/>
                </a:solidFill>
              </a:rPr>
              <a:t>, characterized by abrupt changes in elevation, alternating between narrow faulted mountain chains and flat arid valleys or basins. The physiography of the province is the </a:t>
            </a:r>
            <a:r>
              <a:rPr lang="en-US" sz="1800" b="1" dirty="0">
                <a:solidFill>
                  <a:schemeClr val="bg2"/>
                </a:solidFill>
              </a:rPr>
              <a:t>result of tectonic extension</a:t>
            </a:r>
            <a:r>
              <a:rPr lang="en-US" sz="1800" dirty="0">
                <a:solidFill>
                  <a:schemeClr val="bg2"/>
                </a:solidFill>
              </a:rPr>
              <a:t> </a:t>
            </a:r>
            <a:r>
              <a:rPr lang="en-US" sz="1800" b="1" dirty="0">
                <a:solidFill>
                  <a:schemeClr val="bg2"/>
                </a:solidFill>
              </a:rPr>
              <a:t>that began around 17 million years ago </a:t>
            </a:r>
            <a:r>
              <a:rPr lang="en-US" sz="1800" dirty="0">
                <a:solidFill>
                  <a:schemeClr val="bg2"/>
                </a:solidFill>
              </a:rPr>
              <a:t>in the early Miocene epoch</a:t>
            </a:r>
            <a:r>
              <a:rPr lang="en-US" sz="1800" dirty="0" smtClean="0">
                <a:solidFill>
                  <a:schemeClr val="bg2"/>
                </a:solidFill>
              </a:rPr>
              <a:t>.</a:t>
            </a:r>
            <a:r>
              <a:rPr lang="cs-CZ" sz="1800" dirty="0" smtClean="0">
                <a:solidFill>
                  <a:schemeClr val="bg2"/>
                </a:solidFill>
              </a:rPr>
              <a:t> </a:t>
            </a:r>
            <a:r>
              <a:rPr lang="en-US" sz="1800" dirty="0">
                <a:solidFill>
                  <a:schemeClr val="bg2"/>
                </a:solidFill>
              </a:rPr>
              <a:t>This province is literally being split apart by tension connected with </a:t>
            </a:r>
            <a:r>
              <a:rPr lang="en-US" sz="1800" b="1" dirty="0">
                <a:solidFill>
                  <a:schemeClr val="bg2"/>
                </a:solidFill>
              </a:rPr>
              <a:t>magmatism along the </a:t>
            </a:r>
            <a:r>
              <a:rPr lang="en-US" sz="1800" b="1" dirty="0" smtClean="0">
                <a:solidFill>
                  <a:schemeClr val="bg2"/>
                </a:solidFill>
              </a:rPr>
              <a:t>Nevada–Columbia Basin magmatic belt </a:t>
            </a:r>
            <a:r>
              <a:rPr lang="en-US" sz="1800" dirty="0" smtClean="0">
                <a:solidFill>
                  <a:schemeClr val="bg2"/>
                </a:solidFill>
              </a:rPr>
              <a:t>which </a:t>
            </a:r>
            <a:r>
              <a:rPr lang="en-US" sz="1800" dirty="0">
                <a:solidFill>
                  <a:schemeClr val="bg2"/>
                </a:solidFill>
              </a:rPr>
              <a:t>was generated above an elongated </a:t>
            </a:r>
            <a:r>
              <a:rPr lang="en-US" sz="1800" dirty="0" err="1">
                <a:solidFill>
                  <a:schemeClr val="bg2"/>
                </a:solidFill>
              </a:rPr>
              <a:t>sublithospheric</a:t>
            </a:r>
            <a:r>
              <a:rPr lang="en-US" sz="1800" dirty="0">
                <a:solidFill>
                  <a:schemeClr val="bg2"/>
                </a:solidFill>
              </a:rPr>
              <a:t> melt zone associated with arrival of the </a:t>
            </a:r>
            <a:r>
              <a:rPr lang="en-US" sz="1800" b="1" dirty="0">
                <a:solidFill>
                  <a:schemeClr val="bg2"/>
                </a:solidFill>
              </a:rPr>
              <a:t>Yellowstone mantle plume- </a:t>
            </a:r>
            <a:r>
              <a:rPr lang="en-US" sz="1800" dirty="0">
                <a:solidFill>
                  <a:schemeClr val="bg2"/>
                </a:solidFill>
              </a:rPr>
              <a:t>—a region of the mantle that is hot but still solid and that is buoyantly upwelling</a:t>
            </a:r>
            <a:endParaRPr lang="cs-CZ" sz="1800" dirty="0">
              <a:solidFill>
                <a:schemeClr val="bg2"/>
              </a:solidFill>
            </a:endParaRPr>
          </a:p>
        </p:txBody>
      </p:sp>
      <p:pic>
        <p:nvPicPr>
          <p:cNvPr id="6" name="Obrázek 5"/>
          <p:cNvPicPr>
            <a:picLocks noChangeAspect="1"/>
          </p:cNvPicPr>
          <p:nvPr/>
        </p:nvPicPr>
        <p:blipFill>
          <a:blip r:embed="rId4"/>
          <a:stretch>
            <a:fillRect/>
          </a:stretch>
        </p:blipFill>
        <p:spPr>
          <a:xfrm>
            <a:off x="107504" y="2634222"/>
            <a:ext cx="6444208" cy="4833156"/>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9333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611560" y="1388096"/>
            <a:ext cx="5112568" cy="5112568"/>
          </a:xfrm>
          <a:prstGeom prst="rect">
            <a:avLst/>
          </a:prstGeom>
        </p:spPr>
      </p:pic>
      <p:sp>
        <p:nvSpPr>
          <p:cNvPr id="3" name="Obdélník 2"/>
          <p:cNvSpPr/>
          <p:nvPr/>
        </p:nvSpPr>
        <p:spPr>
          <a:xfrm>
            <a:off x="179512" y="188640"/>
            <a:ext cx="8964488" cy="1015663"/>
          </a:xfrm>
          <a:prstGeom prst="rect">
            <a:avLst/>
          </a:prstGeom>
        </p:spPr>
        <p:txBody>
          <a:bodyPr wrap="square">
            <a:spAutoFit/>
          </a:bodyPr>
          <a:lstStyle/>
          <a:p>
            <a:r>
              <a:rPr lang="en-US" sz="2000" dirty="0"/>
              <a:t>The </a:t>
            </a:r>
            <a:r>
              <a:rPr lang="en-US" sz="2000" b="1" dirty="0"/>
              <a:t>Nevada–Columbia Basin magmatic belt</a:t>
            </a:r>
            <a:r>
              <a:rPr lang="en-US" sz="2000" dirty="0"/>
              <a:t>, a linear zone of dikes and </a:t>
            </a:r>
            <a:r>
              <a:rPr lang="en-US" sz="2000" b="1" dirty="0"/>
              <a:t>basaltic</a:t>
            </a:r>
            <a:r>
              <a:rPr lang="en-US" sz="2000" dirty="0"/>
              <a:t> volcanic centers that extends for &gt;1000 km, from southern Nevada to the Columbia Basin of eastern Washington</a:t>
            </a:r>
            <a:r>
              <a:rPr lang="en-US" sz="2000" dirty="0" smtClean="0"/>
              <a:t>.</a:t>
            </a:r>
            <a:endParaRPr lang="cs-CZ" sz="2000"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4472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827584" y="35965"/>
            <a:ext cx="5760640" cy="6471916"/>
          </a:xfrm>
          <a:prstGeom prst="rect">
            <a:avLst/>
          </a:prstGeo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7822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301886" y="4077072"/>
            <a:ext cx="8813887" cy="2585323"/>
          </a:xfrm>
          <a:prstGeom prst="rect">
            <a:avLst/>
          </a:prstGeom>
        </p:spPr>
        <p:txBody>
          <a:bodyPr wrap="square">
            <a:spAutoFit/>
          </a:bodyPr>
          <a:lstStyle/>
          <a:p>
            <a:r>
              <a:rPr lang="en-US" sz="1800" dirty="0"/>
              <a:t>Figure 5. Cross section of the Basin and Range Province. The gray </a:t>
            </a:r>
            <a:r>
              <a:rPr lang="en-US" sz="1800" dirty="0" err="1"/>
              <a:t>rectanglar</a:t>
            </a:r>
            <a:r>
              <a:rPr lang="en-US" sz="1800" dirty="0"/>
              <a:t> outline represents the area traversed by the Virgin River Gorge. </a:t>
            </a:r>
            <a:r>
              <a:rPr lang="en-US" sz="1800" dirty="0" smtClean="0"/>
              <a:t>Thin </a:t>
            </a:r>
            <a:r>
              <a:rPr lang="en-US" sz="1800" dirty="0"/>
              <a:t>curved black lines represent faults. Modified from USGS cross section</a:t>
            </a:r>
            <a:r>
              <a:rPr lang="en-US" sz="1800" dirty="0" smtClean="0"/>
              <a:t>.</a:t>
            </a:r>
            <a:endParaRPr lang="cs-CZ" sz="1800" dirty="0" smtClean="0"/>
          </a:p>
          <a:p>
            <a:r>
              <a:rPr lang="en-US" sz="1800" dirty="0"/>
              <a:t>This province is literally being split apart by tension resulting from a source of heat energy </a:t>
            </a:r>
            <a:r>
              <a:rPr lang="cs-CZ" sz="1800" dirty="0"/>
              <a:t>t</a:t>
            </a:r>
            <a:r>
              <a:rPr lang="en-US" sz="1800" dirty="0" smtClean="0"/>
              <a:t>hat </a:t>
            </a:r>
            <a:r>
              <a:rPr lang="en-US" sz="1800" dirty="0"/>
              <a:t>exists below the region. Evidence for that heat is provided by numerous volcanoes and lava flows scattered throughout this province. The term “Basin and Range” comes from the generally parallel north-trending mountains (the ranges) separated by valleys (the basins). Rocks in each of these mountain ranges are tilted and bounded by faults and are thus described as fault block mountains.</a:t>
            </a:r>
            <a:endParaRPr lang="cs-CZ" sz="1800" dirty="0"/>
          </a:p>
        </p:txBody>
      </p:sp>
      <p:pic>
        <p:nvPicPr>
          <p:cNvPr id="219138" name="Picture 2" descr="Our Geological Wonderland: The geology of the Virgin River Gorge can be considered to be a geological example of the rabbit hole in “Alice in Wonder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5" y="476672"/>
            <a:ext cx="9073008" cy="3750177"/>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7489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3729" y="549275"/>
            <a:ext cx="4824760" cy="5847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323528" y="332656"/>
            <a:ext cx="8424935" cy="6318702"/>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2819400" y="3124200"/>
            <a:ext cx="18415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a:t>KORDILERY</a:t>
            </a:r>
          </a:p>
        </p:txBody>
      </p:sp>
      <p:sp>
        <p:nvSpPr>
          <p:cNvPr id="113667" name="Text Box 4"/>
          <p:cNvSpPr txBox="1">
            <a:spLocks noChangeArrowheads="1"/>
          </p:cNvSpPr>
          <p:nvPr/>
        </p:nvSpPr>
        <p:spPr bwMode="auto">
          <a:xfrm>
            <a:off x="1476375" y="188913"/>
            <a:ext cx="2074863" cy="46672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a:solidFill>
                  <a:srgbClr val="FF3300"/>
                </a:solidFill>
              </a:rPr>
              <a:t>KORDILERY</a:t>
            </a:r>
          </a:p>
        </p:txBody>
      </p:sp>
      <p:pic>
        <p:nvPicPr>
          <p:cNvPr id="113668" name="Picture 7" descr="2561_1413"/>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5181600" y="0"/>
            <a:ext cx="398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 Box 8"/>
          <p:cNvSpPr txBox="1">
            <a:spLocks noChangeArrowheads="1"/>
          </p:cNvSpPr>
          <p:nvPr/>
        </p:nvSpPr>
        <p:spPr bwMode="auto">
          <a:xfrm>
            <a:off x="1979613" y="5661025"/>
            <a:ext cx="2514600" cy="1187450"/>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400" b="1">
                <a:latin typeface="Skia" charset="0"/>
              </a:rPr>
              <a:t>Antler Orogeny in Devonian</a:t>
            </a:r>
            <a:r>
              <a:rPr lang="cs-CZ" altLang="en-US" sz="2400" b="1">
                <a:latin typeface="Skia" charset="0"/>
              </a:rPr>
              <a:t>-Carb.</a:t>
            </a:r>
            <a:endParaRPr lang="en-US" altLang="en-US" sz="2400" b="1">
              <a:latin typeface="Skia" charset="0"/>
            </a:endParaRPr>
          </a:p>
        </p:txBody>
      </p:sp>
      <p:sp>
        <p:nvSpPr>
          <p:cNvPr id="113670" name="Line 9"/>
          <p:cNvSpPr>
            <a:spLocks noChangeShapeType="1"/>
          </p:cNvSpPr>
          <p:nvPr/>
        </p:nvSpPr>
        <p:spPr bwMode="auto">
          <a:xfrm>
            <a:off x="4572000" y="6096000"/>
            <a:ext cx="762000" cy="762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671" name="TextovéPole 1"/>
          <p:cNvSpPr txBox="1">
            <a:spLocks noChangeArrowheads="1"/>
          </p:cNvSpPr>
          <p:nvPr/>
        </p:nvSpPr>
        <p:spPr bwMode="auto">
          <a:xfrm>
            <a:off x="6875463" y="650875"/>
            <a:ext cx="2139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400"/>
              <a:t>Basin and Range extension</a:t>
            </a:r>
          </a:p>
        </p:txBody>
      </p:sp>
      <p:sp>
        <p:nvSpPr>
          <p:cNvPr id="113672" name="TextovéPole 1"/>
          <p:cNvSpPr txBox="1">
            <a:spLocks noChangeArrowheads="1"/>
          </p:cNvSpPr>
          <p:nvPr/>
        </p:nvSpPr>
        <p:spPr bwMode="auto">
          <a:xfrm>
            <a:off x="7524750" y="4365625"/>
            <a:ext cx="1212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400"/>
              <a:t>Active margin</a:t>
            </a:r>
          </a:p>
        </p:txBody>
      </p:sp>
      <p:sp>
        <p:nvSpPr>
          <p:cNvPr id="113673" name="TextovéPole 2"/>
          <p:cNvSpPr txBox="1">
            <a:spLocks noChangeArrowheads="1"/>
          </p:cNvSpPr>
          <p:nvPr/>
        </p:nvSpPr>
        <p:spPr bwMode="auto">
          <a:xfrm>
            <a:off x="7397750" y="6348413"/>
            <a:ext cx="1274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400"/>
              <a:t>Passive margin</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755576" y="980728"/>
            <a:ext cx="7143750" cy="4238625"/>
          </a:xfrm>
          <a:prstGeom prst="rect">
            <a:avLst/>
          </a:prstGeom>
        </p:spPr>
      </p:pic>
      <p:sp>
        <p:nvSpPr>
          <p:cNvPr id="3" name="Obdélník 2"/>
          <p:cNvSpPr/>
          <p:nvPr/>
        </p:nvSpPr>
        <p:spPr>
          <a:xfrm>
            <a:off x="2339752" y="173621"/>
            <a:ext cx="4254947" cy="523220"/>
          </a:xfrm>
          <a:prstGeom prst="rect">
            <a:avLst/>
          </a:prstGeom>
        </p:spPr>
        <p:txBody>
          <a:bodyPr wrap="none">
            <a:spAutoFit/>
          </a:bodyPr>
          <a:lstStyle/>
          <a:p>
            <a:r>
              <a:rPr lang="cs-CZ" sz="2800" b="1" dirty="0" err="1"/>
              <a:t>Yellowstone</a:t>
            </a:r>
            <a:r>
              <a:rPr lang="cs-CZ" sz="2800" b="1" dirty="0"/>
              <a:t> </a:t>
            </a:r>
            <a:r>
              <a:rPr lang="cs-CZ" sz="2800" b="1" dirty="0" err="1"/>
              <a:t>National</a:t>
            </a:r>
            <a:r>
              <a:rPr lang="cs-CZ" sz="2800" b="1" dirty="0"/>
              <a:t> Park</a:t>
            </a:r>
          </a:p>
        </p:txBody>
      </p:sp>
      <p:sp>
        <p:nvSpPr>
          <p:cNvPr id="4" name="Obdélník 3"/>
          <p:cNvSpPr/>
          <p:nvPr/>
        </p:nvSpPr>
        <p:spPr>
          <a:xfrm>
            <a:off x="1043608" y="5343149"/>
            <a:ext cx="1923925" cy="307777"/>
          </a:xfrm>
          <a:prstGeom prst="rect">
            <a:avLst/>
          </a:prstGeom>
        </p:spPr>
        <p:txBody>
          <a:bodyPr wrap="none">
            <a:spAutoFit/>
          </a:bodyPr>
          <a:lstStyle/>
          <a:p>
            <a:r>
              <a:rPr lang="cs-CZ" dirty="0"/>
              <a:t>Grand </a:t>
            </a:r>
            <a:r>
              <a:rPr lang="cs-CZ" dirty="0" err="1"/>
              <a:t>Prismatic</a:t>
            </a:r>
            <a:r>
              <a:rPr lang="cs-CZ" dirty="0"/>
              <a:t> </a:t>
            </a:r>
            <a:r>
              <a:rPr lang="cs-CZ" dirty="0" err="1"/>
              <a:t>Spring</a:t>
            </a:r>
            <a:r>
              <a:rPr lang="cs-CZ" dirty="0"/>
              <a:t> </a:t>
            </a:r>
          </a:p>
        </p:txBody>
      </p:sp>
      <p:sp>
        <p:nvSpPr>
          <p:cNvPr id="5" name="Obdélník 4"/>
          <p:cNvSpPr/>
          <p:nvPr/>
        </p:nvSpPr>
        <p:spPr>
          <a:xfrm>
            <a:off x="5220072" y="5352370"/>
            <a:ext cx="1066318" cy="307777"/>
          </a:xfrm>
          <a:prstGeom prst="rect">
            <a:avLst/>
          </a:prstGeom>
        </p:spPr>
        <p:txBody>
          <a:bodyPr wrap="none">
            <a:spAutoFit/>
          </a:bodyPr>
          <a:lstStyle/>
          <a:p>
            <a:r>
              <a:rPr lang="cs-CZ" dirty="0" err="1"/>
              <a:t>Old</a:t>
            </a:r>
            <a:r>
              <a:rPr lang="cs-CZ" dirty="0"/>
              <a:t> </a:t>
            </a:r>
            <a:r>
              <a:rPr lang="cs-CZ" dirty="0" err="1"/>
              <a:t>Faithful</a:t>
            </a:r>
            <a:endParaRPr lang="cs-CZ" dirty="0"/>
          </a:p>
        </p:txBody>
      </p:sp>
      <p:sp>
        <p:nvSpPr>
          <p:cNvPr id="6" name="Obdélník 5"/>
          <p:cNvSpPr/>
          <p:nvPr/>
        </p:nvSpPr>
        <p:spPr>
          <a:xfrm>
            <a:off x="357182" y="5787127"/>
            <a:ext cx="8622704" cy="738664"/>
          </a:xfrm>
          <a:prstGeom prst="rect">
            <a:avLst/>
          </a:prstGeom>
        </p:spPr>
        <p:txBody>
          <a:bodyPr wrap="square">
            <a:spAutoFit/>
          </a:bodyPr>
          <a:lstStyle/>
          <a:p>
            <a:r>
              <a:rPr lang="cs-CZ"/>
              <a:t>Nachází se zde velké množství horkých pramenů, bublajících bahnitých jam, horských jezer, kaňonů, erodovaných lávových proudů a gejzírů. </a:t>
            </a:r>
            <a:r>
              <a:rPr lang="cs-CZ" dirty="0"/>
              <a:t>Nejznámějším gejzírem je </a:t>
            </a:r>
            <a:r>
              <a:rPr lang="cs-CZ" dirty="0" err="1"/>
              <a:t>Old</a:t>
            </a:r>
            <a:r>
              <a:rPr lang="cs-CZ" dirty="0"/>
              <a:t> </a:t>
            </a:r>
            <a:r>
              <a:rPr lang="cs-CZ" dirty="0" err="1"/>
              <a:t>Faithful</a:t>
            </a:r>
            <a:r>
              <a:rPr lang="cs-CZ" dirty="0"/>
              <a:t>, jenž tryská průměrně po 64,5 minutách do výšky 40 m, maximálně pak až do výšky 56 m. Takto vytryskuje asi 120 let.</a:t>
            </a:r>
          </a:p>
        </p:txBody>
      </p:sp>
      <p:pic>
        <p:nvPicPr>
          <p:cNvPr id="8" name="Zvu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1904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8658" name="Object 6"/>
          <p:cNvGraphicFramePr>
            <a:graphicFrameLocks noChangeAspect="1"/>
          </p:cNvGraphicFramePr>
          <p:nvPr/>
        </p:nvGraphicFramePr>
        <p:xfrm>
          <a:off x="2057400" y="3124200"/>
          <a:ext cx="3657600" cy="3559175"/>
        </p:xfrm>
        <a:graphic>
          <a:graphicData uri="http://schemas.openxmlformats.org/presentationml/2006/ole">
            <mc:AlternateContent xmlns:mc="http://schemas.openxmlformats.org/markup-compatibility/2006">
              <mc:Choice xmlns:v="urn:schemas-microsoft-com:vml" Requires="v">
                <p:oleObj spid="_x0000_s198703" name="Fotografie" r:id="rId3" imgW="4638095" imgH="4514286" progId="MSPhotoEd.3">
                  <p:embed/>
                </p:oleObj>
              </mc:Choice>
              <mc:Fallback>
                <p:oleObj name="Fotografie" r:id="rId3" imgW="4638095" imgH="4514286"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124200"/>
                        <a:ext cx="3657600" cy="355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8661" name="Text Box 5"/>
          <p:cNvSpPr txBox="1">
            <a:spLocks noChangeArrowheads="1"/>
          </p:cNvSpPr>
          <p:nvPr/>
        </p:nvSpPr>
        <p:spPr bwMode="auto">
          <a:xfrm>
            <a:off x="2209800" y="304800"/>
            <a:ext cx="4519613" cy="46672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dirty="0" err="1">
                <a:solidFill>
                  <a:srgbClr val="FF3300"/>
                </a:solidFill>
              </a:rPr>
              <a:t>Franklinsko</a:t>
            </a:r>
            <a:r>
              <a:rPr lang="cs-CZ" altLang="cs-CZ" sz="2400" b="1" dirty="0">
                <a:solidFill>
                  <a:srgbClr val="FF3300"/>
                </a:solidFill>
              </a:rPr>
              <a:t> – inuitská orogeneze</a:t>
            </a:r>
          </a:p>
        </p:txBody>
      </p:sp>
      <p:sp>
        <p:nvSpPr>
          <p:cNvPr id="2" name="TextovéPole 1"/>
          <p:cNvSpPr txBox="1"/>
          <p:nvPr/>
        </p:nvSpPr>
        <p:spPr>
          <a:xfrm>
            <a:off x="323528" y="1345326"/>
            <a:ext cx="8640960" cy="1200329"/>
          </a:xfrm>
          <a:prstGeom prst="rect">
            <a:avLst/>
          </a:prstGeom>
          <a:noFill/>
        </p:spPr>
        <p:txBody>
          <a:bodyPr wrap="square" rtlCol="0">
            <a:spAutoFit/>
          </a:bodyPr>
          <a:lstStyle/>
          <a:p>
            <a:r>
              <a:rPr lang="cs-CZ" sz="2400" dirty="0" smtClean="0"/>
              <a:t>Při severním okraji severoamerického kratonu probíhala ve spodním paleozoiku </a:t>
            </a:r>
            <a:r>
              <a:rPr lang="cs-CZ" sz="2400" dirty="0" err="1" smtClean="0"/>
              <a:t>ellesmerská</a:t>
            </a:r>
            <a:r>
              <a:rPr lang="cs-CZ" sz="2400" dirty="0" smtClean="0"/>
              <a:t> a inuitská orogeneze.</a:t>
            </a:r>
          </a:p>
          <a:p>
            <a:r>
              <a:rPr lang="cs-CZ" sz="2400" dirty="0" smtClean="0"/>
              <a:t>Dostupné údaje zatím neumožňují </a:t>
            </a:r>
            <a:r>
              <a:rPr lang="cs-CZ" sz="2400" dirty="0" err="1" smtClean="0"/>
              <a:t>jjeich</a:t>
            </a:r>
            <a:r>
              <a:rPr lang="cs-CZ" sz="2400" dirty="0" smtClean="0"/>
              <a:t> jednoznačnou interpretaci.</a:t>
            </a:r>
            <a:endParaRPr lang="cs-CZ"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2133600" y="533400"/>
            <a:ext cx="4572000" cy="50165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a:solidFill>
                  <a:srgbClr val="FF0000"/>
                </a:solidFill>
              </a:rPr>
              <a:t>Paleozoic Passive Margin</a:t>
            </a:r>
          </a:p>
          <a:p>
            <a:pPr eaLnBrk="1" hangingPunct="1">
              <a:spcBef>
                <a:spcPct val="50000"/>
              </a:spcBef>
              <a:buFontTx/>
              <a:buNone/>
            </a:pPr>
            <a:r>
              <a:rPr lang="cs-CZ" altLang="cs-CZ" sz="1800">
                <a:solidFill>
                  <a:srgbClr val="000000"/>
                </a:solidFill>
              </a:rPr>
              <a:t>• Existed in Late Precambrian and Paleozoic</a:t>
            </a:r>
          </a:p>
          <a:p>
            <a:pPr eaLnBrk="1" hangingPunct="1">
              <a:spcBef>
                <a:spcPct val="50000"/>
              </a:spcBef>
              <a:buFontTx/>
              <a:buNone/>
            </a:pPr>
            <a:r>
              <a:rPr lang="cs-CZ" altLang="cs-CZ" sz="1800">
                <a:solidFill>
                  <a:srgbClr val="000000"/>
                </a:solidFill>
              </a:rPr>
              <a:t>• Craton and cratonic basin deposits</a:t>
            </a:r>
          </a:p>
          <a:p>
            <a:pPr eaLnBrk="1" hangingPunct="1">
              <a:spcBef>
                <a:spcPct val="50000"/>
              </a:spcBef>
              <a:buFontTx/>
              <a:buNone/>
            </a:pPr>
            <a:r>
              <a:rPr lang="cs-CZ" altLang="cs-CZ" sz="1800">
                <a:solidFill>
                  <a:srgbClr val="000000"/>
                </a:solidFill>
              </a:rPr>
              <a:t>• Miogeocline continental shelf deposits</a:t>
            </a:r>
          </a:p>
          <a:p>
            <a:pPr eaLnBrk="1" hangingPunct="1">
              <a:spcBef>
                <a:spcPct val="50000"/>
              </a:spcBef>
              <a:buFontTx/>
              <a:buNone/>
            </a:pPr>
            <a:r>
              <a:rPr lang="cs-CZ" altLang="cs-CZ" sz="2000" b="1">
                <a:solidFill>
                  <a:srgbClr val="FF3300"/>
                </a:solidFill>
              </a:rPr>
              <a:t>Antler Orogeny</a:t>
            </a:r>
            <a:endParaRPr lang="cs-CZ" altLang="cs-CZ" sz="2000" b="1">
              <a:solidFill>
                <a:srgbClr val="000000"/>
              </a:solidFill>
            </a:endParaRPr>
          </a:p>
          <a:p>
            <a:pPr eaLnBrk="1" hangingPunct="1">
              <a:spcBef>
                <a:spcPct val="50000"/>
              </a:spcBef>
              <a:buFontTx/>
              <a:buNone/>
            </a:pPr>
            <a:r>
              <a:rPr lang="cs-CZ" altLang="cs-CZ" sz="1800">
                <a:solidFill>
                  <a:srgbClr val="C1C1C1"/>
                </a:solidFill>
              </a:rPr>
              <a:t>(300 </a:t>
            </a:r>
            <a:r>
              <a:rPr lang="cs-CZ" altLang="cs-CZ" sz="1800">
                <a:solidFill>
                  <a:srgbClr val="000000"/>
                </a:solidFill>
              </a:rPr>
              <a:t>(300-</a:t>
            </a:r>
            <a:r>
              <a:rPr lang="cs-CZ" altLang="cs-CZ" sz="1800">
                <a:solidFill>
                  <a:srgbClr val="C1C1C1"/>
                </a:solidFill>
              </a:rPr>
              <a:t>375 Ma) </a:t>
            </a:r>
            <a:r>
              <a:rPr lang="cs-CZ" altLang="cs-CZ" sz="1800">
                <a:solidFill>
                  <a:srgbClr val="000000"/>
                </a:solidFill>
              </a:rPr>
              <a:t>375 Ma)</a:t>
            </a:r>
          </a:p>
          <a:p>
            <a:pPr eaLnBrk="1" hangingPunct="1">
              <a:spcBef>
                <a:spcPct val="50000"/>
              </a:spcBef>
              <a:buFontTx/>
              <a:buNone/>
            </a:pPr>
            <a:r>
              <a:rPr lang="cs-CZ" altLang="cs-CZ" sz="1800">
                <a:solidFill>
                  <a:srgbClr val="000000"/>
                </a:solidFill>
              </a:rPr>
              <a:t>• Late Devonian - Mississippian</a:t>
            </a:r>
          </a:p>
          <a:p>
            <a:pPr eaLnBrk="1" hangingPunct="1">
              <a:spcBef>
                <a:spcPct val="50000"/>
              </a:spcBef>
              <a:buFontTx/>
              <a:buNone/>
            </a:pPr>
            <a:r>
              <a:rPr lang="cs-CZ" altLang="cs-CZ" sz="1800">
                <a:solidFill>
                  <a:srgbClr val="000000"/>
                </a:solidFill>
              </a:rPr>
              <a:t>• Collision of the arc with a passive margin</a:t>
            </a:r>
          </a:p>
          <a:p>
            <a:pPr eaLnBrk="1" hangingPunct="1">
              <a:spcBef>
                <a:spcPct val="50000"/>
              </a:spcBef>
              <a:buFontTx/>
              <a:buNone/>
            </a:pPr>
            <a:r>
              <a:rPr lang="cs-CZ" altLang="cs-CZ" sz="1800">
                <a:solidFill>
                  <a:srgbClr val="000000"/>
                </a:solidFill>
              </a:rPr>
              <a:t>• Roberts Mountain Allochton thrust over the</a:t>
            </a:r>
          </a:p>
          <a:p>
            <a:pPr eaLnBrk="1" hangingPunct="1">
              <a:spcBef>
                <a:spcPct val="50000"/>
              </a:spcBef>
              <a:buFontTx/>
              <a:buNone/>
            </a:pPr>
            <a:r>
              <a:rPr lang="cs-CZ" altLang="cs-CZ" sz="1800">
                <a:solidFill>
                  <a:srgbClr val="000000"/>
                </a:solidFill>
              </a:rPr>
              <a:t>passive margin</a:t>
            </a:r>
          </a:p>
          <a:p>
            <a:pPr eaLnBrk="1" hangingPunct="1">
              <a:spcBef>
                <a:spcPct val="50000"/>
              </a:spcBef>
              <a:buFontTx/>
              <a:buNone/>
            </a:pPr>
            <a:r>
              <a:rPr lang="cs-CZ" altLang="cs-CZ" sz="1800">
                <a:solidFill>
                  <a:srgbClr val="000000"/>
                </a:solidFill>
              </a:rPr>
              <a:t>• A series of foreland basins formed in</a:t>
            </a:r>
          </a:p>
          <a:p>
            <a:pPr eaLnBrk="1" hangingPunct="1">
              <a:spcBef>
                <a:spcPct val="50000"/>
              </a:spcBef>
              <a:buFontTx/>
              <a:buNone/>
            </a:pPr>
            <a:r>
              <a:rPr lang="cs-CZ" altLang="cs-CZ" sz="1800">
                <a:solidFill>
                  <a:srgbClr val="000000"/>
                </a:solidFill>
              </a:rPr>
              <a:t>eastern Nevada</a:t>
            </a:r>
          </a:p>
        </p:txBody>
      </p:sp>
      <p:pic>
        <p:nvPicPr>
          <p:cNvPr id="2"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04813"/>
            <a:ext cx="7834312"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pitchFamily="9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pitchFamily="9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16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smtClean="0">
            <a:solidFill>
              <a:srgbClr val="000000"/>
            </a:solidFill>
          </a:defRPr>
        </a:defPPr>
      </a:lstStyle>
    </a:tx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smtClean="0">
            <a:solidFill>
              <a:srgbClr val="000000"/>
            </a:solidFill>
          </a:defRPr>
        </a:defPPr>
      </a:lstStyle>
    </a:tx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3247</TotalTime>
  <Words>2939</Words>
  <Application>Microsoft Office PowerPoint</Application>
  <PresentationFormat>Předvádění na obrazovce (4:3)</PresentationFormat>
  <Paragraphs>149</Paragraphs>
  <Slides>72</Slides>
  <Notes>6</Notes>
  <HiddenSlides>0</HiddenSlides>
  <MMClips>64</MMClips>
  <ScaleCrop>false</ScaleCrop>
  <HeadingPairs>
    <vt:vector size="8" baseType="variant">
      <vt:variant>
        <vt:lpstr>Použitá písma</vt:lpstr>
      </vt:variant>
      <vt:variant>
        <vt:i4>12</vt:i4>
      </vt:variant>
      <vt:variant>
        <vt:lpstr>Motiv</vt:lpstr>
      </vt:variant>
      <vt:variant>
        <vt:i4>13</vt:i4>
      </vt:variant>
      <vt:variant>
        <vt:lpstr>Vložené servery OLE</vt:lpstr>
      </vt:variant>
      <vt:variant>
        <vt:i4>2</vt:i4>
      </vt:variant>
      <vt:variant>
        <vt:lpstr>Nadpisy snímků</vt:lpstr>
      </vt:variant>
      <vt:variant>
        <vt:i4>72</vt:i4>
      </vt:variant>
    </vt:vector>
  </HeadingPairs>
  <TitlesOfParts>
    <vt:vector size="99" baseType="lpstr">
      <vt:lpstr>ＭＳ Ｐゴシック</vt:lpstr>
      <vt:lpstr>ＭＳ Ｐゴシック</vt:lpstr>
      <vt:lpstr>Arial</vt:lpstr>
      <vt:lpstr>Arial Narrow</vt:lpstr>
      <vt:lpstr>Calibri</vt:lpstr>
      <vt:lpstr>Impact</vt:lpstr>
      <vt:lpstr>Skia</vt:lpstr>
      <vt:lpstr>Tahoma</vt:lpstr>
      <vt:lpstr>Times</vt:lpstr>
      <vt:lpstr>Times New Roman</vt:lpstr>
      <vt:lpstr>Trebuchet MS</vt:lpstr>
      <vt:lpstr>Wingdings</vt:lpstr>
      <vt:lpstr>Default Design</vt:lpstr>
      <vt:lpstr>1_Default Design</vt:lpstr>
      <vt:lpstr>Blank Presentation</vt:lpstr>
      <vt:lpstr>Construction</vt:lpstr>
      <vt:lpstr>Beam</vt:lpstr>
      <vt:lpstr>2_Mountain Top</vt:lpstr>
      <vt:lpstr>3_Mountain Top</vt:lpstr>
      <vt:lpstr>3_Construction</vt:lpstr>
      <vt:lpstr>Slit</vt:lpstr>
      <vt:lpstr>7_Blank Presentation</vt:lpstr>
      <vt:lpstr>11_Blank Presentation</vt:lpstr>
      <vt:lpstr>2_Default Design</vt:lpstr>
      <vt:lpstr>2_Motiv systému Office</vt:lpstr>
      <vt:lpstr>PaperPort Document</vt:lpstr>
      <vt:lpstr>Fotografie</vt:lpstr>
      <vt:lpstr>Prezentace aplikace PowerPoint</vt:lpstr>
      <vt:lpstr>Prezentace aplikace PowerPoint</vt:lpstr>
      <vt:lpstr>What is a Tectonostratigraphic Terrane?</vt:lpstr>
      <vt:lpstr>Prezentace aplikace PowerPoint</vt:lpstr>
      <vt:lpstr>Prezentace aplikace PowerPoint</vt:lpstr>
      <vt:lpstr>Accreted or “suspect” terranes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Sierra Nevada Mountains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Sevier thin-skinned deformation</vt:lpstr>
      <vt:lpstr>Prezentace aplikace PowerPoint</vt:lpstr>
      <vt:lpstr>~50 Ma: End of subduction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Buoyant Subduction Laramide Orogeny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Modern California: Strike-Slip tectonics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PřF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Kalvoda</dc:creator>
  <cp:lastModifiedBy>Uživatel systému Windows</cp:lastModifiedBy>
  <cp:revision>229</cp:revision>
  <dcterms:created xsi:type="dcterms:W3CDTF">2003-12-15T09:13:29Z</dcterms:created>
  <dcterms:modified xsi:type="dcterms:W3CDTF">2020-12-15T11:20:49Z</dcterms:modified>
</cp:coreProperties>
</file>