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19" r:id="rId2"/>
    <p:sldId id="358" r:id="rId3"/>
    <p:sldId id="366" r:id="rId4"/>
    <p:sldId id="369" r:id="rId5"/>
    <p:sldId id="370" r:id="rId6"/>
    <p:sldId id="371" r:id="rId7"/>
    <p:sldId id="372" r:id="rId8"/>
    <p:sldId id="368" r:id="rId9"/>
    <p:sldId id="373" r:id="rId10"/>
    <p:sldId id="380" r:id="rId11"/>
    <p:sldId id="379" r:id="rId12"/>
    <p:sldId id="381" r:id="rId13"/>
    <p:sldId id="382" r:id="rId14"/>
    <p:sldId id="383" r:id="rId15"/>
    <p:sldId id="384" r:id="rId16"/>
    <p:sldId id="387" r:id="rId17"/>
    <p:sldId id="392" r:id="rId18"/>
    <p:sldId id="390" r:id="rId19"/>
    <p:sldId id="391" r:id="rId20"/>
    <p:sldId id="386" r:id="rId21"/>
    <p:sldId id="388" r:id="rId22"/>
    <p:sldId id="393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5E5"/>
    <a:srgbClr val="FF00FF"/>
    <a:srgbClr val="F6FFD9"/>
    <a:srgbClr val="9966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3" autoAdjust="0"/>
    <p:restoredTop sz="94669" autoAdjust="0"/>
  </p:normalViewPr>
  <p:slideViewPr>
    <p:cSldViewPr>
      <p:cViewPr varScale="1">
        <p:scale>
          <a:sx n="115" d="100"/>
          <a:sy n="115" d="100"/>
        </p:scale>
        <p:origin x="1503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5E430-6C36-42E0-B56C-93E4A22B2BDD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E2F3B-2E19-40C5-A2B8-CF1FF0F467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66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/>
            <a:fld id="{4D8F1B40-2CB3-493C-A606-566868B5E695}" type="slidenum">
              <a:rPr lang="en-US" altLang="cs-CZ">
                <a:latin typeface="Calibri" pitchFamily="34" charset="0"/>
              </a:rPr>
              <a:pPr eaLnBrk="1" hangingPunct="1"/>
              <a:t>1</a:t>
            </a:fld>
            <a:endParaRPr lang="en-US" altLang="cs-CZ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25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6867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080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95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96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01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4304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9443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839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9327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792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644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02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ydro.chmi.cz/hpps/pzv?id=hlubokevrty" TargetMode="External"/><Relationship Id="rId2" Type="http://schemas.openxmlformats.org/officeDocument/2006/relationships/hyperlink" Target="https://hydro.chmi.cz/hpps/pzv?id=melkevrty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hmi.cz/files/portal/docs/poboc/CB/vodnosti/vodnosti.html#priklad" TargetMode="External"/><Relationship Id="rId4" Type="http://schemas.openxmlformats.org/officeDocument/2006/relationships/hyperlink" Target="https://hydro.chmi.cz/hpps/pzv?id=prameny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svs.chmi.cz/ords/f?p=11003:HOME:111516448741101" TargetMode="External"/><Relationship Id="rId2" Type="http://schemas.openxmlformats.org/officeDocument/2006/relationships/hyperlink" Target="https://isvs.chmi.cz/ords/f?p=11009:HOME:10010251339234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hmi.cz/historicka-data/pocasi/denni-data/Denni-data-dle-z.-123-1998-Sb" TargetMode="External"/><Relationship Id="rId4" Type="http://schemas.openxmlformats.org/officeDocument/2006/relationships/hyperlink" Target="https://isvs.chmi.cz/ords/f?p=11002:HOME:11737431045625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isvs.chmi.cz/ords/f?p=11003:HOME:841056668259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svs.chmi.cz/ords/f?p=11003:HOME:8410566682595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svs.chmi.cz/ords/f?p=11003:HOME:8410566682595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svs.chmi.cz/ords/f?p=11003:HOME:8410566682595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 descr="Obsah obrázku text, hodiny&#10;&#10;Popis byl vytvořen automaticky">
            <a:extLst>
              <a:ext uri="{FF2B5EF4-FFF2-40B4-BE49-F238E27FC236}">
                <a16:creationId xmlns:a16="http://schemas.microsoft.com/office/drawing/2014/main" id="{2201D46E-E85C-4228-B580-3654B7F36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4624"/>
            <a:ext cx="4573188" cy="15841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F0AC9A4-E928-B412-7135-FF0740B14FCA}"/>
              </a:ext>
            </a:extLst>
          </p:cNvPr>
          <p:cNvSpPr txBox="1"/>
          <p:nvPr/>
        </p:nvSpPr>
        <p:spPr>
          <a:xfrm>
            <a:off x="0" y="2045747"/>
            <a:ext cx="9156508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kumimoji="0" lang="cs-CZ" altLang="en-US" sz="23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Geovědy pro environmentální vzdělávání</a:t>
            </a:r>
          </a:p>
          <a:p>
            <a:pPr algn="ctr">
              <a:spcAft>
                <a:spcPts val="1200"/>
              </a:spcAft>
            </a:pPr>
            <a:r>
              <a:rPr lang="pl-PL" altLang="en-US" sz="2300" b="1" dirty="0">
                <a:solidFill>
                  <a:schemeClr val="tx2"/>
                </a:solidFill>
                <a:latin typeface="Arial" panose="020B0604020202020204" pitchFamily="34" charset="0"/>
              </a:rPr>
              <a:t>Geologie pro výuku přírodopisu, biologie a zeměpisu na ZŠ a SŠ </a:t>
            </a:r>
          </a:p>
          <a:p>
            <a:pPr algn="ctr">
              <a:spcAft>
                <a:spcPts val="1200"/>
              </a:spcAft>
            </a:pPr>
            <a:r>
              <a:rPr lang="cs-CZ" altLang="en-US" sz="3200" b="1" dirty="0">
                <a:solidFill>
                  <a:srgbClr val="0B15E5"/>
                </a:solidFill>
                <a:latin typeface="Arial" panose="020B0604020202020204" pitchFamily="34" charset="0"/>
              </a:rPr>
              <a:t>Stav podzemních vod na vybrané lokalitě</a:t>
            </a:r>
            <a:endParaRPr lang="cs-CZ" sz="3200" b="1" dirty="0">
              <a:solidFill>
                <a:srgbClr val="0B15E5"/>
              </a:solidFill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29C34A88-7EA4-05C8-0ECF-2E73EC9666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r="13586"/>
          <a:stretch/>
        </p:blipFill>
        <p:spPr>
          <a:xfrm>
            <a:off x="0" y="3933056"/>
            <a:ext cx="2325573" cy="21307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2" descr="http://www.aidforafrica.org/wp-content/uploads/2010/07/charity-water-photo1.jpg">
            <a:extLst>
              <a:ext uri="{FF2B5EF4-FFF2-40B4-BE49-F238E27FC236}">
                <a16:creationId xmlns:a16="http://schemas.microsoft.com/office/drawing/2014/main" id="{D0F23F29-19AD-3D75-EEE0-A037EB3DCE25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48" y="3933957"/>
            <a:ext cx="2507915" cy="21298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www.marlborough.govt.nz/Environment/%7E/media/Images/environment/Groundwater/ArtesianWell.ashx?bc=ffffff&amp;w=500&amp;h=284&amp;as=1">
            <a:extLst>
              <a:ext uri="{FF2B5EF4-FFF2-40B4-BE49-F238E27FC236}">
                <a16:creationId xmlns:a16="http://schemas.microsoft.com/office/drawing/2014/main" id="{D7DF9A11-1B94-7C73-9FAE-2C5E6A6A208E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0" r="25632"/>
          <a:stretch/>
        </p:blipFill>
        <p:spPr bwMode="auto">
          <a:xfrm>
            <a:off x="2325573" y="3933056"/>
            <a:ext cx="2313275" cy="21298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right2water.eu/sites/water/files/Water_EN_1.jpg">
            <a:extLst>
              <a:ext uri="{FF2B5EF4-FFF2-40B4-BE49-F238E27FC236}">
                <a16:creationId xmlns:a16="http://schemas.microsoft.com/office/drawing/2014/main" id="{3532D67F-D9BD-59B8-B90E-3AFADAA73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"/>
          <a:stretch/>
        </p:blipFill>
        <p:spPr bwMode="auto">
          <a:xfrm>
            <a:off x="7146763" y="3933056"/>
            <a:ext cx="2009745" cy="2130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3AA50B2-D4EB-AF62-3811-636E756A94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5652" y="6093296"/>
            <a:ext cx="553466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3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27"/>
    </mc:Choice>
    <mc:Fallback xmlns="">
      <p:transition spd="slow" advTm="4382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514202"/>
            <a:ext cx="9073007" cy="5069160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8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Postup sestavení grafu dlouhodobého vývoje hladiny, průtoku, srážek a teploty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AutoNum type="arabicPeriod" startAt="4"/>
            </a:pPr>
            <a:r>
              <a:rPr lang="cs-CZ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Excel</a:t>
            </a:r>
          </a:p>
          <a:p>
            <a:pPr marL="857250" lvl="2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b)   </a:t>
            </a:r>
            <a:r>
              <a:rPr lang="cs-CZ" sz="16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vložit buňky pro sloupec kde bude datum</a:t>
            </a:r>
            <a:r>
              <a:rPr lang="cs-C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pravý klik na hlavičku 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sl</a:t>
            </a:r>
            <a:r>
              <a:rPr lang="cs-C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oupce F a zvolit vložit buňky</a:t>
            </a:r>
          </a:p>
          <a:p>
            <a:pPr marL="1200150" lvl="2" indent="-342900">
              <a:spcBef>
                <a:spcPts val="1200"/>
              </a:spcBef>
              <a:spcAft>
                <a:spcPts val="200"/>
              </a:spcAft>
              <a:buAutoNum type="alphaLcParenR"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57250" lvl="2" indent="0">
              <a:spcBef>
                <a:spcPts val="1200"/>
              </a:spcBef>
              <a:spcAft>
                <a:spcPts val="200"/>
              </a:spcAft>
              <a:buNone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1082BC5B-0284-F1D4-C072-A93BBFF27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85010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3600" kern="100" dirty="0">
                <a:effectLst/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Stav podzemních vod na vybrané lokalitě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005E05ED-F152-8F54-5BFF-BAAE85F5AAD9}"/>
              </a:ext>
            </a:extLst>
          </p:cNvPr>
          <p:cNvGrpSpPr/>
          <p:nvPr/>
        </p:nvGrpSpPr>
        <p:grpSpPr>
          <a:xfrm>
            <a:off x="19151" y="3456855"/>
            <a:ext cx="3331660" cy="2814236"/>
            <a:chOff x="832374" y="3168352"/>
            <a:chExt cx="3019546" cy="2780928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9573C72E-2D3F-8129-971C-5A1044922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2374" y="3168352"/>
              <a:ext cx="3019546" cy="2780928"/>
            </a:xfrm>
            <a:prstGeom prst="rect">
              <a:avLst/>
            </a:prstGeom>
          </p:spPr>
        </p:pic>
        <p:sp>
          <p:nvSpPr>
            <p:cNvPr id="5" name="Obdélník: se zakulacenými rohy 4">
              <a:extLst>
                <a:ext uri="{FF2B5EF4-FFF2-40B4-BE49-F238E27FC236}">
                  <a16:creationId xmlns:a16="http://schemas.microsoft.com/office/drawing/2014/main" id="{BA15A108-C678-627A-BA85-545013BB4F87}"/>
                </a:ext>
              </a:extLst>
            </p:cNvPr>
            <p:cNvSpPr/>
            <p:nvPr/>
          </p:nvSpPr>
          <p:spPr>
            <a:xfrm>
              <a:off x="899592" y="3959052"/>
              <a:ext cx="360040" cy="19002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bdélník: se zakulacenými rohy 5">
              <a:extLst>
                <a:ext uri="{FF2B5EF4-FFF2-40B4-BE49-F238E27FC236}">
                  <a16:creationId xmlns:a16="http://schemas.microsoft.com/office/drawing/2014/main" id="{3164E56A-DEAB-F739-463D-3C7B596EFDB9}"/>
                </a:ext>
              </a:extLst>
            </p:cNvPr>
            <p:cNvSpPr/>
            <p:nvPr/>
          </p:nvSpPr>
          <p:spPr>
            <a:xfrm>
              <a:off x="2843808" y="5733256"/>
              <a:ext cx="432048" cy="21602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A101BF97-7C72-1B85-4FA9-2FAEB331BBDF}"/>
              </a:ext>
            </a:extLst>
          </p:cNvPr>
          <p:cNvGrpSpPr/>
          <p:nvPr/>
        </p:nvGrpSpPr>
        <p:grpSpPr>
          <a:xfrm>
            <a:off x="2843808" y="3459448"/>
            <a:ext cx="3502098" cy="2944552"/>
            <a:chOff x="3347864" y="3676129"/>
            <a:chExt cx="3296157" cy="3021670"/>
          </a:xfrm>
        </p:grpSpPr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20349C2B-E72F-4A80-B63E-EE13378A8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7864" y="3676129"/>
              <a:ext cx="3296157" cy="3021670"/>
            </a:xfrm>
            <a:prstGeom prst="rect">
              <a:avLst/>
            </a:prstGeom>
          </p:spPr>
        </p:pic>
        <p:sp>
          <p:nvSpPr>
            <p:cNvPr id="19" name="Obdélník: se zakulacenými rohy 18">
              <a:extLst>
                <a:ext uri="{FF2B5EF4-FFF2-40B4-BE49-F238E27FC236}">
                  <a16:creationId xmlns:a16="http://schemas.microsoft.com/office/drawing/2014/main" id="{299A24CF-CC7A-C5DD-D902-742F891786EE}"/>
                </a:ext>
              </a:extLst>
            </p:cNvPr>
            <p:cNvSpPr/>
            <p:nvPr/>
          </p:nvSpPr>
          <p:spPr>
            <a:xfrm>
              <a:off x="5436096" y="5589240"/>
              <a:ext cx="360040" cy="21602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bdélník: se zakulacenými rohy 19">
              <a:extLst>
                <a:ext uri="{FF2B5EF4-FFF2-40B4-BE49-F238E27FC236}">
                  <a16:creationId xmlns:a16="http://schemas.microsoft.com/office/drawing/2014/main" id="{36D64319-10D5-D8E3-0FCF-837BC9E18B1F}"/>
                </a:ext>
              </a:extLst>
            </p:cNvPr>
            <p:cNvSpPr/>
            <p:nvPr/>
          </p:nvSpPr>
          <p:spPr>
            <a:xfrm>
              <a:off x="4995942" y="4682214"/>
              <a:ext cx="360040" cy="14401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Obrázek 6">
            <a:extLst>
              <a:ext uri="{FF2B5EF4-FFF2-40B4-BE49-F238E27FC236}">
                <a16:creationId xmlns:a16="http://schemas.microsoft.com/office/drawing/2014/main" id="{56E0C57E-3BBC-FD64-8C5C-9C4232F09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870" y="3456855"/>
            <a:ext cx="2738979" cy="321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04"/>
    </mc:Choice>
    <mc:Fallback xmlns="">
      <p:transition spd="slow" advTm="256904"/>
    </mc:Fallback>
  </mc:AlternateContent>
  <p:extLst>
    <p:ext uri="{3A86A75C-4F4B-4683-9AE1-C65F6400EC91}">
      <p14:laserTraceLst xmlns:p14="http://schemas.microsoft.com/office/powerpoint/2010/main">
        <p14:tracePtLst>
          <p14:tracePt t="156560" x="8312150" y="2360613"/>
          <p14:tracePt t="156564" x="8340725" y="2376488"/>
          <p14:tracePt t="156568" x="8351838" y="2376488"/>
          <p14:tracePt t="156606" x="8369300" y="2387600"/>
          <p14:tracePt t="156622" x="8380413" y="2387600"/>
          <p14:tracePt t="156638" x="8407400" y="2405063"/>
          <p14:tracePt t="156654" x="8418513" y="2416175"/>
          <p14:tracePt t="156687" x="8502650" y="2444750"/>
          <p14:tracePt t="156720" x="8518525" y="2455863"/>
          <p14:tracePt t="156784" x="8540750" y="2455863"/>
          <p14:tracePt t="156792" x="8558213" y="2455863"/>
          <p14:tracePt t="156824" x="8558213" y="2422525"/>
          <p14:tracePt t="156829" x="8558213" y="2411413"/>
          <p14:tracePt t="156856" x="8558213" y="2371725"/>
          <p14:tracePt t="156891" x="8558213" y="2360613"/>
          <p14:tracePt t="156924" x="8558213" y="2287588"/>
          <p14:tracePt t="156956" x="8558213" y="2209800"/>
          <p14:tracePt t="156989" x="8558213" y="2136775"/>
          <p14:tracePt t="157028" x="8558213" y="2125663"/>
          <p14:tracePt t="157056" x="8535988" y="2076450"/>
          <p14:tracePt t="157060" x="8535988" y="2058988"/>
          <p14:tracePt t="157089" x="8491538" y="2003425"/>
          <p14:tracePt t="157092" x="8480425" y="1992313"/>
          <p14:tracePt t="157123" x="8429625" y="1941513"/>
          <p14:tracePt t="157156" x="8402638" y="1914525"/>
          <p14:tracePt t="157190" x="8334375" y="1914525"/>
          <p14:tracePt t="157225" x="8267700" y="1914525"/>
          <p14:tracePt t="157228" x="8256588" y="1914525"/>
          <p14:tracePt t="157256" x="8207375" y="1914525"/>
          <p14:tracePt t="157260" x="8207375" y="1919288"/>
          <p14:tracePt t="157289" x="8178800" y="1974850"/>
          <p14:tracePt t="157292" x="8178800" y="1985963"/>
          <p14:tracePt t="157322" x="8178800" y="2076450"/>
          <p14:tracePt t="157325" x="8178800" y="2087563"/>
          <p14:tracePt t="157356" x="8178800" y="2114550"/>
          <p14:tracePt t="157389" x="8178800" y="2165350"/>
          <p14:tracePt t="157396" x="8178800" y="2176463"/>
          <p14:tracePt t="157422" x="8201025" y="2232025"/>
          <p14:tracePt t="157456" x="8285163" y="2287588"/>
          <p14:tracePt t="157461" x="8312150" y="2305050"/>
          <p14:tracePt t="157489" x="8385175" y="2316163"/>
          <p14:tracePt t="157493" x="8396288" y="2332038"/>
          <p14:tracePt t="157522" x="8407400" y="2332038"/>
          <p14:tracePt t="157526" x="8424863" y="2332038"/>
          <p14:tracePt t="157556" x="8435975" y="2332038"/>
          <p14:tracePt t="157591" x="8447088" y="2332038"/>
          <p14:tracePt t="157623" x="8462963" y="2332038"/>
          <p14:tracePt t="157656" x="8518525" y="2254250"/>
          <p14:tracePt t="157659" x="8518525" y="2243138"/>
          <p14:tracePt t="157690" x="8529638" y="2203450"/>
          <p14:tracePt t="157694" x="8529638" y="2192338"/>
          <p14:tracePt t="157722" x="8529638" y="2176463"/>
          <p14:tracePt t="157756" x="8529638" y="2165350"/>
          <p14:tracePt t="157790" x="8496300" y="2136775"/>
          <p14:tracePt t="157795" x="8485188" y="2125663"/>
          <p14:tracePt t="157822" x="8429625" y="2087563"/>
          <p14:tracePt t="157860" x="8418513" y="2087563"/>
          <p14:tracePt t="157892" x="8407400" y="2087563"/>
          <p14:tracePt t="157923" x="8351838" y="2087563"/>
          <p14:tracePt t="157956" x="8340725" y="2087563"/>
          <p14:tracePt t="157989" x="8340725" y="2147888"/>
          <p14:tracePt t="158023" x="8340725" y="2276475"/>
          <p14:tracePt t="158027" x="8340725" y="2287588"/>
          <p14:tracePt t="158056" x="8362950" y="2316163"/>
          <p14:tracePt t="158116" x="8374063" y="2316163"/>
          <p14:tracePt t="158132" x="8402638" y="2305050"/>
          <p14:tracePt t="158156" x="8429625" y="2265363"/>
          <p14:tracePt t="158213" x="8440738" y="2265363"/>
          <p14:tracePt t="158228" x="8458200" y="2254250"/>
          <p14:tracePt t="158256" x="8469313" y="2227263"/>
          <p14:tracePt t="158291" x="8469313" y="2203450"/>
          <p14:tracePt t="158323" x="8469313" y="2192338"/>
          <p14:tracePt t="158388" x="8469313" y="2176463"/>
          <p14:tracePt t="158404" x="8462963" y="2176463"/>
          <p14:tracePt t="158423" x="8447088" y="2187575"/>
          <p14:tracePt t="158456" x="8424863" y="2220913"/>
          <p14:tracePt t="158489" x="8424863" y="2260600"/>
          <p14:tracePt t="158493" x="8424863" y="2276475"/>
          <p14:tracePt t="158522" x="8424863" y="2287588"/>
          <p14:tracePt t="158596" x="8424863" y="2282825"/>
          <p14:tracePt t="158612" x="8429625" y="2254250"/>
          <p14:tracePt t="158622" x="8429625" y="2238375"/>
          <p14:tracePt t="158657" x="8429625" y="2187575"/>
          <p14:tracePt t="158661" x="8429625" y="2176463"/>
          <p14:tracePt t="158740" x="8424863" y="2165350"/>
          <p14:tracePt t="158756" x="8413750" y="2165350"/>
          <p14:tracePt t="158772" x="8413750" y="2170113"/>
          <p14:tracePt t="158789" x="8413750" y="2192338"/>
          <p14:tracePt t="158822" x="8413750" y="2243138"/>
          <p14:tracePt t="158857" x="8413750" y="2271713"/>
          <p14:tracePt t="158861" x="8413750" y="2287588"/>
          <p14:tracePt t="158889" x="8418513" y="2276475"/>
          <p14:tracePt t="158922" x="8418513" y="2265363"/>
          <p14:tracePt t="159012" x="8418513" y="2287588"/>
          <p14:tracePt t="159021" x="8418513" y="2298700"/>
          <p14:tracePt t="159028" x="8418513" y="2309813"/>
          <p14:tracePt t="159056" x="8418513" y="2338388"/>
          <p14:tracePt t="159156" x="8418513" y="2298700"/>
          <p14:tracePt t="159164" x="8418513" y="2287588"/>
          <p14:tracePt t="159189" x="8418513" y="2238375"/>
          <p14:tracePt t="159222" x="8407400" y="2181225"/>
          <p14:tracePt t="159301" x="8380413" y="2170113"/>
          <p14:tracePt t="159308" x="8369300" y="2170113"/>
          <p14:tracePt t="159323" x="8356600" y="2176463"/>
          <p14:tracePt t="159355" x="8356600" y="2187575"/>
          <p14:tracePt t="159396" x="8362950" y="2198688"/>
          <p14:tracePt t="159422" x="8362950" y="2192338"/>
          <p14:tracePt t="159456" x="8374063" y="2170113"/>
          <p14:tracePt t="160046" x="0" y="0"/>
        </p14:tracePtLst>
        <p14:tracePtLst>
          <p14:tracePt t="161824" x="8469313" y="2176463"/>
          <p14:tracePt t="161944" x="8458200" y="2165350"/>
          <p14:tracePt t="161960" x="8447088" y="2154238"/>
          <p14:tracePt t="161976" x="8447088" y="2136775"/>
          <p14:tracePt t="161989" x="8435975" y="2125663"/>
          <p14:tracePt t="161992" x="8424863" y="2114550"/>
          <p14:tracePt t="162023" x="8351838" y="2070100"/>
          <p14:tracePt t="162056" x="8329613" y="2047875"/>
          <p14:tracePt t="162089" x="8301038" y="2047875"/>
          <p14:tracePt t="162123" x="8301038" y="2092325"/>
          <p14:tracePt t="162128" x="8301038" y="2103438"/>
          <p14:tracePt t="162156" x="8301038" y="2132013"/>
          <p14:tracePt t="162190" x="8301038" y="2143125"/>
          <p14:tracePt t="162248" x="8307388" y="2154238"/>
          <p14:tracePt t="162280" x="8307388" y="2132013"/>
          <p14:tracePt t="162289" x="8307388" y="2120900"/>
          <p14:tracePt t="162360" x="8307388" y="2125663"/>
          <p14:tracePt t="162376" x="8307388" y="2143125"/>
          <p14:tracePt t="162389" x="8307388" y="2170113"/>
          <p14:tracePt t="162392" x="8323263" y="2238375"/>
          <p14:tracePt t="162423" x="8380413" y="2265363"/>
          <p14:tracePt t="162472" x="8380413" y="2243138"/>
          <p14:tracePt t="162489" x="8391525" y="2214563"/>
          <p14:tracePt t="162523" x="8407400" y="2203450"/>
          <p14:tracePt t="162567" x="8418513" y="2203450"/>
          <p14:tracePt t="162589" x="8458200" y="2254250"/>
          <p14:tracePt t="162593" x="8474075" y="2265363"/>
          <p14:tracePt t="162623" x="8485188" y="2309813"/>
          <p14:tracePt t="162656" x="8524875" y="2320925"/>
          <p14:tracePt t="163130" x="0" y="0"/>
        </p14:tracePtLst>
        <p14:tracePtLst>
          <p14:tracePt t="165155" x="8591550" y="2593975"/>
          <p14:tracePt t="165180" x="8591550" y="2606675"/>
          <p14:tracePt t="165197" x="8602663" y="2622550"/>
          <p14:tracePt t="165259" x="8647113" y="2651125"/>
          <p14:tracePt t="165269" x="8658225" y="2662238"/>
          <p14:tracePt t="166318" x="0" y="0"/>
        </p14:tracePtLst>
        <p14:tracePtLst>
          <p14:tracePt t="166838" x="8897938" y="2165350"/>
          <p14:tracePt t="166881" x="8897938" y="2154238"/>
          <p14:tracePt t="166889" x="8893175" y="2143125"/>
          <p14:tracePt t="167024" x="8893175" y="2125663"/>
          <p14:tracePt t="167032" x="8893175" y="2114550"/>
          <p14:tracePt t="167056" x="8893175" y="2092325"/>
          <p14:tracePt t="167089" x="8882063" y="2054225"/>
          <p14:tracePt t="167198" x="0" y="0"/>
        </p14:tracePtLst>
        <p14:tracePtLst>
          <p14:tracePt t="167675" x="8362950" y="1550988"/>
          <p14:tracePt t="167702" x="8340725" y="1550988"/>
          <p14:tracePt t="167710" x="8323263" y="1550988"/>
          <p14:tracePt t="167722" x="8296275" y="1550988"/>
          <p14:tracePt t="167756" x="8274050" y="1550988"/>
          <p14:tracePt t="167760" x="8262938" y="1550988"/>
          <p14:tracePt t="167789" x="8178800" y="1590675"/>
          <p14:tracePt t="167792" x="8161338" y="1590675"/>
          <p14:tracePt t="167822" x="8123238" y="1628775"/>
          <p14:tracePt t="167856" x="8101013" y="1651000"/>
          <p14:tracePt t="167890" x="8089900" y="1668463"/>
          <p14:tracePt t="168278" x="0" y="0"/>
        </p14:tracePtLst>
        <p14:tracePtLst>
          <p14:tracePt t="221212" x="8240713" y="2114550"/>
          <p14:tracePt t="221699" x="8234363" y="2114550"/>
          <p14:tracePt t="221716" x="8223250" y="2114550"/>
          <p14:tracePt t="221725" x="8196263" y="2114550"/>
          <p14:tracePt t="221756" x="8061325" y="2125663"/>
          <p14:tracePt t="221789" x="7972425" y="2187575"/>
          <p14:tracePt t="221876" x="7943850" y="2187575"/>
          <p14:tracePt t="221884" x="7932738" y="2187575"/>
          <p14:tracePt t="221892" x="7916863" y="2198688"/>
          <p14:tracePt t="221923" x="7839075" y="2271713"/>
          <p14:tracePt t="221954" x="7783513" y="2338388"/>
          <p14:tracePt t="221988" x="7754938" y="2387600"/>
          <p14:tracePt t="222021" x="7710488" y="2460625"/>
          <p14:tracePt t="222056" x="7688263" y="2482850"/>
          <p14:tracePt t="222089" x="7688263" y="2527300"/>
          <p14:tracePt t="222093" x="7688263" y="2538413"/>
          <p14:tracePt t="222123" x="7670800" y="2606675"/>
          <p14:tracePt t="222156" x="7659688" y="2667000"/>
          <p14:tracePt t="222190" x="7659688" y="2751138"/>
          <p14:tracePt t="222197" x="7643813" y="2795588"/>
          <p14:tracePt t="222222" x="7643813" y="2851150"/>
          <p14:tracePt t="222256" x="7626350" y="2935288"/>
          <p14:tracePt t="222260" x="7626350" y="2979738"/>
          <p14:tracePt t="222291" x="7626350" y="3030538"/>
          <p14:tracePt t="222294" x="7626350" y="3046413"/>
          <p14:tracePt t="222322" x="7626350" y="3097213"/>
          <p14:tracePt t="222326" x="7626350" y="3108325"/>
          <p14:tracePt t="222356" x="7626350" y="3192463"/>
          <p14:tracePt t="222390" x="7626350" y="3286125"/>
          <p14:tracePt t="222395" x="7626350" y="3314700"/>
          <p14:tracePt t="222422" x="7626350" y="3370263"/>
          <p14:tracePt t="222456" x="7615238" y="3465513"/>
          <p14:tracePt t="222461" x="7599363" y="3509963"/>
          <p14:tracePt t="222491" x="7599363" y="3605213"/>
          <p14:tracePt t="222522" x="7531100" y="3794125"/>
          <p14:tracePt t="222526" x="7515225" y="3822700"/>
          <p14:tracePt t="222556" x="7464425" y="4000500"/>
          <p14:tracePt t="222590" x="7415213" y="4067175"/>
          <p14:tracePt t="222623" x="7353300" y="4202113"/>
          <p14:tracePt t="222627" x="7335838" y="4229100"/>
          <p14:tracePt t="222656" x="7275513" y="4324350"/>
          <p14:tracePt t="222659" x="7264400" y="4335463"/>
          <p14:tracePt t="222690" x="7202488" y="4452938"/>
          <p14:tracePt t="222693" x="7191375" y="4470400"/>
          <p14:tracePt t="222723" x="7107238" y="4552950"/>
          <p14:tracePt t="222756" x="7069138" y="4603750"/>
          <p14:tracePt t="222790" x="6996113" y="4721225"/>
          <p14:tracePt t="222822" x="6978650" y="4787900"/>
          <p14:tracePt t="222856" x="6978650" y="4799013"/>
          <p14:tracePt t="222964" x="6989763" y="4792663"/>
          <p14:tracePt t="222972" x="7035800" y="4743450"/>
          <p14:tracePt t="222989" x="7058025" y="4721225"/>
          <p14:tracePt t="223022" x="7129463" y="4637088"/>
          <p14:tracePt t="223027" x="7129463" y="4625975"/>
          <p14:tracePt t="223056" x="7169150" y="4597400"/>
          <p14:tracePt t="223061" x="7180263" y="4586288"/>
          <p14:tracePt t="223088" x="7224713" y="4548188"/>
          <p14:tracePt t="223091" x="7235825" y="4514850"/>
          <p14:tracePt t="223121" x="7253288" y="4486275"/>
          <p14:tracePt t="223123" x="7253288" y="4475163"/>
          <p14:tracePt t="223250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514202"/>
            <a:ext cx="8856983" cy="5069160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8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Postup sestavení grafu dlouhodobého vývoje hladiny, průtoku, srážek a teploty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AutoNum type="arabicPeriod" startAt="4"/>
            </a:pPr>
            <a:r>
              <a:rPr lang="cs-CZ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Excel</a:t>
            </a:r>
          </a:p>
          <a:p>
            <a:pPr marL="857250" lvl="2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c)   </a:t>
            </a:r>
            <a:r>
              <a:rPr lang="cs-CZ" sz="16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vložit do nového sloupce datum 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– kliknout na první buňku v novém sloupci a vybrat funkci Datum –  menu Úpravy – rozvinu nabídku funkcí – šipka vedle funkce </a:t>
            </a:r>
            <a:r>
              <a:rPr lang="cs-CZ" sz="16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AutoSum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Další funkce</a:t>
            </a: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200150" lvl="2" indent="-342900">
              <a:spcBef>
                <a:spcPts val="1200"/>
              </a:spcBef>
              <a:spcAft>
                <a:spcPts val="200"/>
              </a:spcAft>
              <a:buAutoNum type="alphaLcParenR"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57250" lvl="2" indent="0">
              <a:spcBef>
                <a:spcPts val="1200"/>
              </a:spcBef>
              <a:spcAft>
                <a:spcPts val="200"/>
              </a:spcAft>
              <a:buNone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1082BC5B-0284-F1D4-C072-A93BBFF27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85010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3600" kern="100" dirty="0">
                <a:effectLst/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Stav podzemních vod na vybrané lokalitě</a:t>
            </a:r>
          </a:p>
        </p:txBody>
      </p: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053C0D9C-F7E4-4292-EC1A-EBE1A90F228C}"/>
              </a:ext>
            </a:extLst>
          </p:cNvPr>
          <p:cNvGrpSpPr/>
          <p:nvPr/>
        </p:nvGrpSpPr>
        <p:grpSpPr>
          <a:xfrm>
            <a:off x="223246" y="3284984"/>
            <a:ext cx="8813249" cy="2304256"/>
            <a:chOff x="611560" y="4581128"/>
            <a:chExt cx="8208912" cy="2146250"/>
          </a:xfrm>
        </p:grpSpPr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C17480BA-8137-555A-9FB2-7483E2F6D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87" t="-8405" r="-1979" b="16650"/>
            <a:stretch/>
          </p:blipFill>
          <p:spPr>
            <a:xfrm>
              <a:off x="611560" y="4581128"/>
              <a:ext cx="8208912" cy="2146250"/>
            </a:xfrm>
            <a:prstGeom prst="rect">
              <a:avLst/>
            </a:prstGeom>
          </p:spPr>
        </p:pic>
        <p:sp>
          <p:nvSpPr>
            <p:cNvPr id="25" name="Obdélník: se zakulacenými rohy 24">
              <a:extLst>
                <a:ext uri="{FF2B5EF4-FFF2-40B4-BE49-F238E27FC236}">
                  <a16:creationId xmlns:a16="http://schemas.microsoft.com/office/drawing/2014/main" id="{1D4B3A23-A98F-CF6D-BDD2-E8DF771BBD9E}"/>
                </a:ext>
              </a:extLst>
            </p:cNvPr>
            <p:cNvSpPr/>
            <p:nvPr/>
          </p:nvSpPr>
          <p:spPr>
            <a:xfrm>
              <a:off x="2339752" y="5949280"/>
              <a:ext cx="432048" cy="14401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bdélník: se zakulacenými rohy 25">
              <a:extLst>
                <a:ext uri="{FF2B5EF4-FFF2-40B4-BE49-F238E27FC236}">
                  <a16:creationId xmlns:a16="http://schemas.microsoft.com/office/drawing/2014/main" id="{36F40DCE-6157-40ED-D158-7CEA033EAC22}"/>
                </a:ext>
              </a:extLst>
            </p:cNvPr>
            <p:cNvSpPr/>
            <p:nvPr/>
          </p:nvSpPr>
          <p:spPr>
            <a:xfrm>
              <a:off x="8316416" y="5157192"/>
              <a:ext cx="216024" cy="14401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bdélník: se zakulacenými rohy 26">
              <a:extLst>
                <a:ext uri="{FF2B5EF4-FFF2-40B4-BE49-F238E27FC236}">
                  <a16:creationId xmlns:a16="http://schemas.microsoft.com/office/drawing/2014/main" id="{B90FEA53-3188-A971-0ED9-D0370855CE83}"/>
                </a:ext>
              </a:extLst>
            </p:cNvPr>
            <p:cNvSpPr/>
            <p:nvPr/>
          </p:nvSpPr>
          <p:spPr>
            <a:xfrm>
              <a:off x="8100392" y="5991231"/>
              <a:ext cx="432048" cy="14401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C0A7333F-181C-9820-AFA6-7F2738759444}"/>
              </a:ext>
            </a:extLst>
          </p:cNvPr>
          <p:cNvCxnSpPr>
            <a:cxnSpLocks/>
          </p:cNvCxnSpPr>
          <p:nvPr/>
        </p:nvCxnSpPr>
        <p:spPr>
          <a:xfrm flipV="1">
            <a:off x="2555776" y="4005064"/>
            <a:ext cx="5904656" cy="79383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81AABED7-A826-E4B7-69E9-471F99FB9B7B}"/>
              </a:ext>
            </a:extLst>
          </p:cNvPr>
          <p:cNvCxnSpPr>
            <a:cxnSpLocks/>
          </p:cNvCxnSpPr>
          <p:nvPr/>
        </p:nvCxnSpPr>
        <p:spPr>
          <a:xfrm>
            <a:off x="8604448" y="4058076"/>
            <a:ext cx="0" cy="6670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3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04"/>
    </mc:Choice>
    <mc:Fallback xmlns="">
      <p:transition spd="slow" advTm="256904"/>
    </mc:Fallback>
  </mc:AlternateContent>
  <p:extLst>
    <p:ext uri="{3A86A75C-4F4B-4683-9AE1-C65F6400EC91}">
      <p14:laserTraceLst xmlns:p14="http://schemas.microsoft.com/office/powerpoint/2010/main">
        <p14:tracePtLst>
          <p14:tracePt t="156560" x="8312150" y="2360613"/>
          <p14:tracePt t="156564" x="8340725" y="2376488"/>
          <p14:tracePt t="156568" x="8351838" y="2376488"/>
          <p14:tracePt t="156606" x="8369300" y="2387600"/>
          <p14:tracePt t="156622" x="8380413" y="2387600"/>
          <p14:tracePt t="156638" x="8407400" y="2405063"/>
          <p14:tracePt t="156654" x="8418513" y="2416175"/>
          <p14:tracePt t="156687" x="8502650" y="2444750"/>
          <p14:tracePt t="156720" x="8518525" y="2455863"/>
          <p14:tracePt t="156784" x="8540750" y="2455863"/>
          <p14:tracePt t="156792" x="8558213" y="2455863"/>
          <p14:tracePt t="156824" x="8558213" y="2422525"/>
          <p14:tracePt t="156829" x="8558213" y="2411413"/>
          <p14:tracePt t="156856" x="8558213" y="2371725"/>
          <p14:tracePt t="156891" x="8558213" y="2360613"/>
          <p14:tracePt t="156924" x="8558213" y="2287588"/>
          <p14:tracePt t="156956" x="8558213" y="2209800"/>
          <p14:tracePt t="156989" x="8558213" y="2136775"/>
          <p14:tracePt t="157028" x="8558213" y="2125663"/>
          <p14:tracePt t="157056" x="8535988" y="2076450"/>
          <p14:tracePt t="157060" x="8535988" y="2058988"/>
          <p14:tracePt t="157089" x="8491538" y="2003425"/>
          <p14:tracePt t="157092" x="8480425" y="1992313"/>
          <p14:tracePt t="157123" x="8429625" y="1941513"/>
          <p14:tracePt t="157156" x="8402638" y="1914525"/>
          <p14:tracePt t="157190" x="8334375" y="1914525"/>
          <p14:tracePt t="157225" x="8267700" y="1914525"/>
          <p14:tracePt t="157228" x="8256588" y="1914525"/>
          <p14:tracePt t="157256" x="8207375" y="1914525"/>
          <p14:tracePt t="157260" x="8207375" y="1919288"/>
          <p14:tracePt t="157289" x="8178800" y="1974850"/>
          <p14:tracePt t="157292" x="8178800" y="1985963"/>
          <p14:tracePt t="157322" x="8178800" y="2076450"/>
          <p14:tracePt t="157325" x="8178800" y="2087563"/>
          <p14:tracePt t="157356" x="8178800" y="2114550"/>
          <p14:tracePt t="157389" x="8178800" y="2165350"/>
          <p14:tracePt t="157396" x="8178800" y="2176463"/>
          <p14:tracePt t="157422" x="8201025" y="2232025"/>
          <p14:tracePt t="157456" x="8285163" y="2287588"/>
          <p14:tracePt t="157461" x="8312150" y="2305050"/>
          <p14:tracePt t="157489" x="8385175" y="2316163"/>
          <p14:tracePt t="157493" x="8396288" y="2332038"/>
          <p14:tracePt t="157522" x="8407400" y="2332038"/>
          <p14:tracePt t="157526" x="8424863" y="2332038"/>
          <p14:tracePt t="157556" x="8435975" y="2332038"/>
          <p14:tracePt t="157591" x="8447088" y="2332038"/>
          <p14:tracePt t="157623" x="8462963" y="2332038"/>
          <p14:tracePt t="157656" x="8518525" y="2254250"/>
          <p14:tracePt t="157659" x="8518525" y="2243138"/>
          <p14:tracePt t="157690" x="8529638" y="2203450"/>
          <p14:tracePt t="157694" x="8529638" y="2192338"/>
          <p14:tracePt t="157722" x="8529638" y="2176463"/>
          <p14:tracePt t="157756" x="8529638" y="2165350"/>
          <p14:tracePt t="157790" x="8496300" y="2136775"/>
          <p14:tracePt t="157795" x="8485188" y="2125663"/>
          <p14:tracePt t="157822" x="8429625" y="2087563"/>
          <p14:tracePt t="157860" x="8418513" y="2087563"/>
          <p14:tracePt t="157892" x="8407400" y="2087563"/>
          <p14:tracePt t="157923" x="8351838" y="2087563"/>
          <p14:tracePt t="157956" x="8340725" y="2087563"/>
          <p14:tracePt t="157989" x="8340725" y="2147888"/>
          <p14:tracePt t="158023" x="8340725" y="2276475"/>
          <p14:tracePt t="158027" x="8340725" y="2287588"/>
          <p14:tracePt t="158056" x="8362950" y="2316163"/>
          <p14:tracePt t="158116" x="8374063" y="2316163"/>
          <p14:tracePt t="158132" x="8402638" y="2305050"/>
          <p14:tracePt t="158156" x="8429625" y="2265363"/>
          <p14:tracePt t="158213" x="8440738" y="2265363"/>
          <p14:tracePt t="158228" x="8458200" y="2254250"/>
          <p14:tracePt t="158256" x="8469313" y="2227263"/>
          <p14:tracePt t="158291" x="8469313" y="2203450"/>
          <p14:tracePt t="158323" x="8469313" y="2192338"/>
          <p14:tracePt t="158388" x="8469313" y="2176463"/>
          <p14:tracePt t="158404" x="8462963" y="2176463"/>
          <p14:tracePt t="158423" x="8447088" y="2187575"/>
          <p14:tracePt t="158456" x="8424863" y="2220913"/>
          <p14:tracePt t="158489" x="8424863" y="2260600"/>
          <p14:tracePt t="158493" x="8424863" y="2276475"/>
          <p14:tracePt t="158522" x="8424863" y="2287588"/>
          <p14:tracePt t="158596" x="8424863" y="2282825"/>
          <p14:tracePt t="158612" x="8429625" y="2254250"/>
          <p14:tracePt t="158622" x="8429625" y="2238375"/>
          <p14:tracePt t="158657" x="8429625" y="2187575"/>
          <p14:tracePt t="158661" x="8429625" y="2176463"/>
          <p14:tracePt t="158740" x="8424863" y="2165350"/>
          <p14:tracePt t="158756" x="8413750" y="2165350"/>
          <p14:tracePt t="158772" x="8413750" y="2170113"/>
          <p14:tracePt t="158789" x="8413750" y="2192338"/>
          <p14:tracePt t="158822" x="8413750" y="2243138"/>
          <p14:tracePt t="158857" x="8413750" y="2271713"/>
          <p14:tracePt t="158861" x="8413750" y="2287588"/>
          <p14:tracePt t="158889" x="8418513" y="2276475"/>
          <p14:tracePt t="158922" x="8418513" y="2265363"/>
          <p14:tracePt t="159012" x="8418513" y="2287588"/>
          <p14:tracePt t="159021" x="8418513" y="2298700"/>
          <p14:tracePt t="159028" x="8418513" y="2309813"/>
          <p14:tracePt t="159056" x="8418513" y="2338388"/>
          <p14:tracePt t="159156" x="8418513" y="2298700"/>
          <p14:tracePt t="159164" x="8418513" y="2287588"/>
          <p14:tracePt t="159189" x="8418513" y="2238375"/>
          <p14:tracePt t="159222" x="8407400" y="2181225"/>
          <p14:tracePt t="159301" x="8380413" y="2170113"/>
          <p14:tracePt t="159308" x="8369300" y="2170113"/>
          <p14:tracePt t="159323" x="8356600" y="2176463"/>
          <p14:tracePt t="159355" x="8356600" y="2187575"/>
          <p14:tracePt t="159396" x="8362950" y="2198688"/>
          <p14:tracePt t="159422" x="8362950" y="2192338"/>
          <p14:tracePt t="159456" x="8374063" y="2170113"/>
          <p14:tracePt t="160046" x="0" y="0"/>
        </p14:tracePtLst>
        <p14:tracePtLst>
          <p14:tracePt t="161824" x="8469313" y="2176463"/>
          <p14:tracePt t="161944" x="8458200" y="2165350"/>
          <p14:tracePt t="161960" x="8447088" y="2154238"/>
          <p14:tracePt t="161976" x="8447088" y="2136775"/>
          <p14:tracePt t="161989" x="8435975" y="2125663"/>
          <p14:tracePt t="161992" x="8424863" y="2114550"/>
          <p14:tracePt t="162023" x="8351838" y="2070100"/>
          <p14:tracePt t="162056" x="8329613" y="2047875"/>
          <p14:tracePt t="162089" x="8301038" y="2047875"/>
          <p14:tracePt t="162123" x="8301038" y="2092325"/>
          <p14:tracePt t="162128" x="8301038" y="2103438"/>
          <p14:tracePt t="162156" x="8301038" y="2132013"/>
          <p14:tracePt t="162190" x="8301038" y="2143125"/>
          <p14:tracePt t="162248" x="8307388" y="2154238"/>
          <p14:tracePt t="162280" x="8307388" y="2132013"/>
          <p14:tracePt t="162289" x="8307388" y="2120900"/>
          <p14:tracePt t="162360" x="8307388" y="2125663"/>
          <p14:tracePt t="162376" x="8307388" y="2143125"/>
          <p14:tracePt t="162389" x="8307388" y="2170113"/>
          <p14:tracePt t="162392" x="8323263" y="2238375"/>
          <p14:tracePt t="162423" x="8380413" y="2265363"/>
          <p14:tracePt t="162472" x="8380413" y="2243138"/>
          <p14:tracePt t="162489" x="8391525" y="2214563"/>
          <p14:tracePt t="162523" x="8407400" y="2203450"/>
          <p14:tracePt t="162567" x="8418513" y="2203450"/>
          <p14:tracePt t="162589" x="8458200" y="2254250"/>
          <p14:tracePt t="162593" x="8474075" y="2265363"/>
          <p14:tracePt t="162623" x="8485188" y="2309813"/>
          <p14:tracePt t="162656" x="8524875" y="2320925"/>
          <p14:tracePt t="163130" x="0" y="0"/>
        </p14:tracePtLst>
        <p14:tracePtLst>
          <p14:tracePt t="165155" x="8591550" y="2593975"/>
          <p14:tracePt t="165180" x="8591550" y="2606675"/>
          <p14:tracePt t="165197" x="8602663" y="2622550"/>
          <p14:tracePt t="165259" x="8647113" y="2651125"/>
          <p14:tracePt t="165269" x="8658225" y="2662238"/>
          <p14:tracePt t="166318" x="0" y="0"/>
        </p14:tracePtLst>
        <p14:tracePtLst>
          <p14:tracePt t="166838" x="8897938" y="2165350"/>
          <p14:tracePt t="166881" x="8897938" y="2154238"/>
          <p14:tracePt t="166889" x="8893175" y="2143125"/>
          <p14:tracePt t="167024" x="8893175" y="2125663"/>
          <p14:tracePt t="167032" x="8893175" y="2114550"/>
          <p14:tracePt t="167056" x="8893175" y="2092325"/>
          <p14:tracePt t="167089" x="8882063" y="2054225"/>
          <p14:tracePt t="167198" x="0" y="0"/>
        </p14:tracePtLst>
        <p14:tracePtLst>
          <p14:tracePt t="167675" x="8362950" y="1550988"/>
          <p14:tracePt t="167702" x="8340725" y="1550988"/>
          <p14:tracePt t="167710" x="8323263" y="1550988"/>
          <p14:tracePt t="167722" x="8296275" y="1550988"/>
          <p14:tracePt t="167756" x="8274050" y="1550988"/>
          <p14:tracePt t="167760" x="8262938" y="1550988"/>
          <p14:tracePt t="167789" x="8178800" y="1590675"/>
          <p14:tracePt t="167792" x="8161338" y="1590675"/>
          <p14:tracePt t="167822" x="8123238" y="1628775"/>
          <p14:tracePt t="167856" x="8101013" y="1651000"/>
          <p14:tracePt t="167890" x="8089900" y="1668463"/>
          <p14:tracePt t="168278" x="0" y="0"/>
        </p14:tracePtLst>
        <p14:tracePtLst>
          <p14:tracePt t="221212" x="8240713" y="2114550"/>
          <p14:tracePt t="221699" x="8234363" y="2114550"/>
          <p14:tracePt t="221716" x="8223250" y="2114550"/>
          <p14:tracePt t="221725" x="8196263" y="2114550"/>
          <p14:tracePt t="221756" x="8061325" y="2125663"/>
          <p14:tracePt t="221789" x="7972425" y="2187575"/>
          <p14:tracePt t="221876" x="7943850" y="2187575"/>
          <p14:tracePt t="221884" x="7932738" y="2187575"/>
          <p14:tracePt t="221892" x="7916863" y="2198688"/>
          <p14:tracePt t="221923" x="7839075" y="2271713"/>
          <p14:tracePt t="221954" x="7783513" y="2338388"/>
          <p14:tracePt t="221988" x="7754938" y="2387600"/>
          <p14:tracePt t="222021" x="7710488" y="2460625"/>
          <p14:tracePt t="222056" x="7688263" y="2482850"/>
          <p14:tracePt t="222089" x="7688263" y="2527300"/>
          <p14:tracePt t="222093" x="7688263" y="2538413"/>
          <p14:tracePt t="222123" x="7670800" y="2606675"/>
          <p14:tracePt t="222156" x="7659688" y="2667000"/>
          <p14:tracePt t="222190" x="7659688" y="2751138"/>
          <p14:tracePt t="222197" x="7643813" y="2795588"/>
          <p14:tracePt t="222222" x="7643813" y="2851150"/>
          <p14:tracePt t="222256" x="7626350" y="2935288"/>
          <p14:tracePt t="222260" x="7626350" y="2979738"/>
          <p14:tracePt t="222291" x="7626350" y="3030538"/>
          <p14:tracePt t="222294" x="7626350" y="3046413"/>
          <p14:tracePt t="222322" x="7626350" y="3097213"/>
          <p14:tracePt t="222326" x="7626350" y="3108325"/>
          <p14:tracePt t="222356" x="7626350" y="3192463"/>
          <p14:tracePt t="222390" x="7626350" y="3286125"/>
          <p14:tracePt t="222395" x="7626350" y="3314700"/>
          <p14:tracePt t="222422" x="7626350" y="3370263"/>
          <p14:tracePt t="222456" x="7615238" y="3465513"/>
          <p14:tracePt t="222461" x="7599363" y="3509963"/>
          <p14:tracePt t="222491" x="7599363" y="3605213"/>
          <p14:tracePt t="222522" x="7531100" y="3794125"/>
          <p14:tracePt t="222526" x="7515225" y="3822700"/>
          <p14:tracePt t="222556" x="7464425" y="4000500"/>
          <p14:tracePt t="222590" x="7415213" y="4067175"/>
          <p14:tracePt t="222623" x="7353300" y="4202113"/>
          <p14:tracePt t="222627" x="7335838" y="4229100"/>
          <p14:tracePt t="222656" x="7275513" y="4324350"/>
          <p14:tracePt t="222659" x="7264400" y="4335463"/>
          <p14:tracePt t="222690" x="7202488" y="4452938"/>
          <p14:tracePt t="222693" x="7191375" y="4470400"/>
          <p14:tracePt t="222723" x="7107238" y="4552950"/>
          <p14:tracePt t="222756" x="7069138" y="4603750"/>
          <p14:tracePt t="222790" x="6996113" y="4721225"/>
          <p14:tracePt t="222822" x="6978650" y="4787900"/>
          <p14:tracePt t="222856" x="6978650" y="4799013"/>
          <p14:tracePt t="222964" x="6989763" y="4792663"/>
          <p14:tracePt t="222972" x="7035800" y="4743450"/>
          <p14:tracePt t="222989" x="7058025" y="4721225"/>
          <p14:tracePt t="223022" x="7129463" y="4637088"/>
          <p14:tracePt t="223027" x="7129463" y="4625975"/>
          <p14:tracePt t="223056" x="7169150" y="4597400"/>
          <p14:tracePt t="223061" x="7180263" y="4586288"/>
          <p14:tracePt t="223088" x="7224713" y="4548188"/>
          <p14:tracePt t="223091" x="7235825" y="4514850"/>
          <p14:tracePt t="223121" x="7253288" y="4486275"/>
          <p14:tracePt t="223123" x="7253288" y="4475163"/>
          <p14:tracePt t="223250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514202"/>
            <a:ext cx="8856983" cy="5069160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8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Postup sestavení grafu dlouhodobého vývoje hladiny, průtoku, srážek a teploty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AutoNum type="arabicPeriod" startAt="4"/>
            </a:pPr>
            <a:r>
              <a:rPr lang="cs-CZ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Excel</a:t>
            </a:r>
          </a:p>
          <a:p>
            <a:pPr marL="857250" lvl="2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c)   </a:t>
            </a:r>
            <a:r>
              <a:rPr lang="cs-CZ" sz="16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vložit do nového sloupce datum 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– Vložit funkce – do pole Vyhledat funkci napsat </a:t>
            </a:r>
            <a:r>
              <a:rPr lang="cs-CZ" sz="16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datum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tlačítko Přejít a dole v menu Vybrat funkci </a:t>
            </a:r>
            <a:r>
              <a:rPr lang="cs-CZ" sz="16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DATUM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kliknout OK</a:t>
            </a: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200150" lvl="2" indent="-342900">
              <a:spcBef>
                <a:spcPts val="1200"/>
              </a:spcBef>
              <a:spcAft>
                <a:spcPts val="200"/>
              </a:spcAft>
              <a:buAutoNum type="alphaLcParenR"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57250" lvl="2" indent="0">
              <a:spcBef>
                <a:spcPts val="1200"/>
              </a:spcBef>
              <a:spcAft>
                <a:spcPts val="200"/>
              </a:spcAft>
              <a:buNone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1082BC5B-0284-F1D4-C072-A93BBFF27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85010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3600" kern="100" dirty="0">
                <a:effectLst/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Stav podzemních vod na vybrané lokalitě</a:t>
            </a: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93D1F60-9006-0514-0475-B3F5CA55BC94}"/>
              </a:ext>
            </a:extLst>
          </p:cNvPr>
          <p:cNvGrpSpPr/>
          <p:nvPr/>
        </p:nvGrpSpPr>
        <p:grpSpPr>
          <a:xfrm>
            <a:off x="395536" y="3645024"/>
            <a:ext cx="2821329" cy="2780928"/>
            <a:chOff x="467544" y="3429000"/>
            <a:chExt cx="2821329" cy="2780928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29616695-34D8-8F9C-8EDC-DC1AC1EFC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544" y="3429000"/>
              <a:ext cx="2821329" cy="2780928"/>
            </a:xfrm>
            <a:prstGeom prst="rect">
              <a:avLst/>
            </a:prstGeom>
          </p:spPr>
        </p:pic>
        <p:sp>
          <p:nvSpPr>
            <p:cNvPr id="5" name="Obdélník: se zakulacenými rohy 4">
              <a:extLst>
                <a:ext uri="{FF2B5EF4-FFF2-40B4-BE49-F238E27FC236}">
                  <a16:creationId xmlns:a16="http://schemas.microsoft.com/office/drawing/2014/main" id="{3D896FF4-BF26-64D3-D19A-477031C4F5CC}"/>
                </a:ext>
              </a:extLst>
            </p:cNvPr>
            <p:cNvSpPr/>
            <p:nvPr/>
          </p:nvSpPr>
          <p:spPr>
            <a:xfrm>
              <a:off x="523649" y="3864361"/>
              <a:ext cx="375944" cy="1109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Přímá spojnice se šipkou 6">
              <a:extLst>
                <a:ext uri="{FF2B5EF4-FFF2-40B4-BE49-F238E27FC236}">
                  <a16:creationId xmlns:a16="http://schemas.microsoft.com/office/drawing/2014/main" id="{D1576325-4419-9751-30DD-6D128B015005}"/>
                </a:ext>
              </a:extLst>
            </p:cNvPr>
            <p:cNvCxnSpPr>
              <a:cxnSpLocks/>
            </p:cNvCxnSpPr>
            <p:nvPr/>
          </p:nvCxnSpPr>
          <p:spPr>
            <a:xfrm>
              <a:off x="955698" y="3933056"/>
              <a:ext cx="188811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id="{3CC4888C-630C-3940-9766-B3A092E689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9593" y="4005064"/>
              <a:ext cx="1872207" cy="50405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>
              <a:extLst>
                <a:ext uri="{FF2B5EF4-FFF2-40B4-BE49-F238E27FC236}">
                  <a16:creationId xmlns:a16="http://schemas.microsoft.com/office/drawing/2014/main" id="{B58839F6-4FE3-38E8-6EC9-9187915F1B0F}"/>
                </a:ext>
              </a:extLst>
            </p:cNvPr>
            <p:cNvCxnSpPr>
              <a:cxnSpLocks/>
            </p:cNvCxnSpPr>
            <p:nvPr/>
          </p:nvCxnSpPr>
          <p:spPr>
            <a:xfrm>
              <a:off x="899593" y="4581127"/>
              <a:ext cx="1512167" cy="141277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Obrázek 18">
            <a:extLst>
              <a:ext uri="{FF2B5EF4-FFF2-40B4-BE49-F238E27FC236}">
                <a16:creationId xmlns:a16="http://schemas.microsoft.com/office/drawing/2014/main" id="{449CB9EC-5890-B4FA-631C-F9DD4AA64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43"/>
          <a:stretch/>
        </p:blipFill>
        <p:spPr>
          <a:xfrm>
            <a:off x="3635896" y="3645024"/>
            <a:ext cx="5197256" cy="24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04"/>
    </mc:Choice>
    <mc:Fallback xmlns="">
      <p:transition spd="slow" advTm="256904"/>
    </mc:Fallback>
  </mc:AlternateContent>
  <p:extLst>
    <p:ext uri="{3A86A75C-4F4B-4683-9AE1-C65F6400EC91}">
      <p14:laserTraceLst xmlns:p14="http://schemas.microsoft.com/office/powerpoint/2010/main">
        <p14:tracePtLst>
          <p14:tracePt t="156560" x="8312150" y="2360613"/>
          <p14:tracePt t="156564" x="8340725" y="2376488"/>
          <p14:tracePt t="156568" x="8351838" y="2376488"/>
          <p14:tracePt t="156606" x="8369300" y="2387600"/>
          <p14:tracePt t="156622" x="8380413" y="2387600"/>
          <p14:tracePt t="156638" x="8407400" y="2405063"/>
          <p14:tracePt t="156654" x="8418513" y="2416175"/>
          <p14:tracePt t="156687" x="8502650" y="2444750"/>
          <p14:tracePt t="156720" x="8518525" y="2455863"/>
          <p14:tracePt t="156784" x="8540750" y="2455863"/>
          <p14:tracePt t="156792" x="8558213" y="2455863"/>
          <p14:tracePt t="156824" x="8558213" y="2422525"/>
          <p14:tracePt t="156829" x="8558213" y="2411413"/>
          <p14:tracePt t="156856" x="8558213" y="2371725"/>
          <p14:tracePt t="156891" x="8558213" y="2360613"/>
          <p14:tracePt t="156924" x="8558213" y="2287588"/>
          <p14:tracePt t="156956" x="8558213" y="2209800"/>
          <p14:tracePt t="156989" x="8558213" y="2136775"/>
          <p14:tracePt t="157028" x="8558213" y="2125663"/>
          <p14:tracePt t="157056" x="8535988" y="2076450"/>
          <p14:tracePt t="157060" x="8535988" y="2058988"/>
          <p14:tracePt t="157089" x="8491538" y="2003425"/>
          <p14:tracePt t="157092" x="8480425" y="1992313"/>
          <p14:tracePt t="157123" x="8429625" y="1941513"/>
          <p14:tracePt t="157156" x="8402638" y="1914525"/>
          <p14:tracePt t="157190" x="8334375" y="1914525"/>
          <p14:tracePt t="157225" x="8267700" y="1914525"/>
          <p14:tracePt t="157228" x="8256588" y="1914525"/>
          <p14:tracePt t="157256" x="8207375" y="1914525"/>
          <p14:tracePt t="157260" x="8207375" y="1919288"/>
          <p14:tracePt t="157289" x="8178800" y="1974850"/>
          <p14:tracePt t="157292" x="8178800" y="1985963"/>
          <p14:tracePt t="157322" x="8178800" y="2076450"/>
          <p14:tracePt t="157325" x="8178800" y="2087563"/>
          <p14:tracePt t="157356" x="8178800" y="2114550"/>
          <p14:tracePt t="157389" x="8178800" y="2165350"/>
          <p14:tracePt t="157396" x="8178800" y="2176463"/>
          <p14:tracePt t="157422" x="8201025" y="2232025"/>
          <p14:tracePt t="157456" x="8285163" y="2287588"/>
          <p14:tracePt t="157461" x="8312150" y="2305050"/>
          <p14:tracePt t="157489" x="8385175" y="2316163"/>
          <p14:tracePt t="157493" x="8396288" y="2332038"/>
          <p14:tracePt t="157522" x="8407400" y="2332038"/>
          <p14:tracePt t="157526" x="8424863" y="2332038"/>
          <p14:tracePt t="157556" x="8435975" y="2332038"/>
          <p14:tracePt t="157591" x="8447088" y="2332038"/>
          <p14:tracePt t="157623" x="8462963" y="2332038"/>
          <p14:tracePt t="157656" x="8518525" y="2254250"/>
          <p14:tracePt t="157659" x="8518525" y="2243138"/>
          <p14:tracePt t="157690" x="8529638" y="2203450"/>
          <p14:tracePt t="157694" x="8529638" y="2192338"/>
          <p14:tracePt t="157722" x="8529638" y="2176463"/>
          <p14:tracePt t="157756" x="8529638" y="2165350"/>
          <p14:tracePt t="157790" x="8496300" y="2136775"/>
          <p14:tracePt t="157795" x="8485188" y="2125663"/>
          <p14:tracePt t="157822" x="8429625" y="2087563"/>
          <p14:tracePt t="157860" x="8418513" y="2087563"/>
          <p14:tracePt t="157892" x="8407400" y="2087563"/>
          <p14:tracePt t="157923" x="8351838" y="2087563"/>
          <p14:tracePt t="157956" x="8340725" y="2087563"/>
          <p14:tracePt t="157989" x="8340725" y="2147888"/>
          <p14:tracePt t="158023" x="8340725" y="2276475"/>
          <p14:tracePt t="158027" x="8340725" y="2287588"/>
          <p14:tracePt t="158056" x="8362950" y="2316163"/>
          <p14:tracePt t="158116" x="8374063" y="2316163"/>
          <p14:tracePt t="158132" x="8402638" y="2305050"/>
          <p14:tracePt t="158156" x="8429625" y="2265363"/>
          <p14:tracePt t="158213" x="8440738" y="2265363"/>
          <p14:tracePt t="158228" x="8458200" y="2254250"/>
          <p14:tracePt t="158256" x="8469313" y="2227263"/>
          <p14:tracePt t="158291" x="8469313" y="2203450"/>
          <p14:tracePt t="158323" x="8469313" y="2192338"/>
          <p14:tracePt t="158388" x="8469313" y="2176463"/>
          <p14:tracePt t="158404" x="8462963" y="2176463"/>
          <p14:tracePt t="158423" x="8447088" y="2187575"/>
          <p14:tracePt t="158456" x="8424863" y="2220913"/>
          <p14:tracePt t="158489" x="8424863" y="2260600"/>
          <p14:tracePt t="158493" x="8424863" y="2276475"/>
          <p14:tracePt t="158522" x="8424863" y="2287588"/>
          <p14:tracePt t="158596" x="8424863" y="2282825"/>
          <p14:tracePt t="158612" x="8429625" y="2254250"/>
          <p14:tracePt t="158622" x="8429625" y="2238375"/>
          <p14:tracePt t="158657" x="8429625" y="2187575"/>
          <p14:tracePt t="158661" x="8429625" y="2176463"/>
          <p14:tracePt t="158740" x="8424863" y="2165350"/>
          <p14:tracePt t="158756" x="8413750" y="2165350"/>
          <p14:tracePt t="158772" x="8413750" y="2170113"/>
          <p14:tracePt t="158789" x="8413750" y="2192338"/>
          <p14:tracePt t="158822" x="8413750" y="2243138"/>
          <p14:tracePt t="158857" x="8413750" y="2271713"/>
          <p14:tracePt t="158861" x="8413750" y="2287588"/>
          <p14:tracePt t="158889" x="8418513" y="2276475"/>
          <p14:tracePt t="158922" x="8418513" y="2265363"/>
          <p14:tracePt t="159012" x="8418513" y="2287588"/>
          <p14:tracePt t="159021" x="8418513" y="2298700"/>
          <p14:tracePt t="159028" x="8418513" y="2309813"/>
          <p14:tracePt t="159056" x="8418513" y="2338388"/>
          <p14:tracePt t="159156" x="8418513" y="2298700"/>
          <p14:tracePt t="159164" x="8418513" y="2287588"/>
          <p14:tracePt t="159189" x="8418513" y="2238375"/>
          <p14:tracePt t="159222" x="8407400" y="2181225"/>
          <p14:tracePt t="159301" x="8380413" y="2170113"/>
          <p14:tracePt t="159308" x="8369300" y="2170113"/>
          <p14:tracePt t="159323" x="8356600" y="2176463"/>
          <p14:tracePt t="159355" x="8356600" y="2187575"/>
          <p14:tracePt t="159396" x="8362950" y="2198688"/>
          <p14:tracePt t="159422" x="8362950" y="2192338"/>
          <p14:tracePt t="159456" x="8374063" y="2170113"/>
          <p14:tracePt t="160046" x="0" y="0"/>
        </p14:tracePtLst>
        <p14:tracePtLst>
          <p14:tracePt t="161824" x="8469313" y="2176463"/>
          <p14:tracePt t="161944" x="8458200" y="2165350"/>
          <p14:tracePt t="161960" x="8447088" y="2154238"/>
          <p14:tracePt t="161976" x="8447088" y="2136775"/>
          <p14:tracePt t="161989" x="8435975" y="2125663"/>
          <p14:tracePt t="161992" x="8424863" y="2114550"/>
          <p14:tracePt t="162023" x="8351838" y="2070100"/>
          <p14:tracePt t="162056" x="8329613" y="2047875"/>
          <p14:tracePt t="162089" x="8301038" y="2047875"/>
          <p14:tracePt t="162123" x="8301038" y="2092325"/>
          <p14:tracePt t="162128" x="8301038" y="2103438"/>
          <p14:tracePt t="162156" x="8301038" y="2132013"/>
          <p14:tracePt t="162190" x="8301038" y="2143125"/>
          <p14:tracePt t="162248" x="8307388" y="2154238"/>
          <p14:tracePt t="162280" x="8307388" y="2132013"/>
          <p14:tracePt t="162289" x="8307388" y="2120900"/>
          <p14:tracePt t="162360" x="8307388" y="2125663"/>
          <p14:tracePt t="162376" x="8307388" y="2143125"/>
          <p14:tracePt t="162389" x="8307388" y="2170113"/>
          <p14:tracePt t="162392" x="8323263" y="2238375"/>
          <p14:tracePt t="162423" x="8380413" y="2265363"/>
          <p14:tracePt t="162472" x="8380413" y="2243138"/>
          <p14:tracePt t="162489" x="8391525" y="2214563"/>
          <p14:tracePt t="162523" x="8407400" y="2203450"/>
          <p14:tracePt t="162567" x="8418513" y="2203450"/>
          <p14:tracePt t="162589" x="8458200" y="2254250"/>
          <p14:tracePt t="162593" x="8474075" y="2265363"/>
          <p14:tracePt t="162623" x="8485188" y="2309813"/>
          <p14:tracePt t="162656" x="8524875" y="2320925"/>
          <p14:tracePt t="163130" x="0" y="0"/>
        </p14:tracePtLst>
        <p14:tracePtLst>
          <p14:tracePt t="165155" x="8591550" y="2593975"/>
          <p14:tracePt t="165180" x="8591550" y="2606675"/>
          <p14:tracePt t="165197" x="8602663" y="2622550"/>
          <p14:tracePt t="165259" x="8647113" y="2651125"/>
          <p14:tracePt t="165269" x="8658225" y="2662238"/>
          <p14:tracePt t="166318" x="0" y="0"/>
        </p14:tracePtLst>
        <p14:tracePtLst>
          <p14:tracePt t="166838" x="8897938" y="2165350"/>
          <p14:tracePt t="166881" x="8897938" y="2154238"/>
          <p14:tracePt t="166889" x="8893175" y="2143125"/>
          <p14:tracePt t="167024" x="8893175" y="2125663"/>
          <p14:tracePt t="167032" x="8893175" y="2114550"/>
          <p14:tracePt t="167056" x="8893175" y="2092325"/>
          <p14:tracePt t="167089" x="8882063" y="2054225"/>
          <p14:tracePt t="167198" x="0" y="0"/>
        </p14:tracePtLst>
        <p14:tracePtLst>
          <p14:tracePt t="167675" x="8362950" y="1550988"/>
          <p14:tracePt t="167702" x="8340725" y="1550988"/>
          <p14:tracePt t="167710" x="8323263" y="1550988"/>
          <p14:tracePt t="167722" x="8296275" y="1550988"/>
          <p14:tracePt t="167756" x="8274050" y="1550988"/>
          <p14:tracePt t="167760" x="8262938" y="1550988"/>
          <p14:tracePt t="167789" x="8178800" y="1590675"/>
          <p14:tracePt t="167792" x="8161338" y="1590675"/>
          <p14:tracePt t="167822" x="8123238" y="1628775"/>
          <p14:tracePt t="167856" x="8101013" y="1651000"/>
          <p14:tracePt t="167890" x="8089900" y="1668463"/>
          <p14:tracePt t="168278" x="0" y="0"/>
        </p14:tracePtLst>
        <p14:tracePtLst>
          <p14:tracePt t="221212" x="8240713" y="2114550"/>
          <p14:tracePt t="221699" x="8234363" y="2114550"/>
          <p14:tracePt t="221716" x="8223250" y="2114550"/>
          <p14:tracePt t="221725" x="8196263" y="2114550"/>
          <p14:tracePt t="221756" x="8061325" y="2125663"/>
          <p14:tracePt t="221789" x="7972425" y="2187575"/>
          <p14:tracePt t="221876" x="7943850" y="2187575"/>
          <p14:tracePt t="221884" x="7932738" y="2187575"/>
          <p14:tracePt t="221892" x="7916863" y="2198688"/>
          <p14:tracePt t="221923" x="7839075" y="2271713"/>
          <p14:tracePt t="221954" x="7783513" y="2338388"/>
          <p14:tracePt t="221988" x="7754938" y="2387600"/>
          <p14:tracePt t="222021" x="7710488" y="2460625"/>
          <p14:tracePt t="222056" x="7688263" y="2482850"/>
          <p14:tracePt t="222089" x="7688263" y="2527300"/>
          <p14:tracePt t="222093" x="7688263" y="2538413"/>
          <p14:tracePt t="222123" x="7670800" y="2606675"/>
          <p14:tracePt t="222156" x="7659688" y="2667000"/>
          <p14:tracePt t="222190" x="7659688" y="2751138"/>
          <p14:tracePt t="222197" x="7643813" y="2795588"/>
          <p14:tracePt t="222222" x="7643813" y="2851150"/>
          <p14:tracePt t="222256" x="7626350" y="2935288"/>
          <p14:tracePt t="222260" x="7626350" y="2979738"/>
          <p14:tracePt t="222291" x="7626350" y="3030538"/>
          <p14:tracePt t="222294" x="7626350" y="3046413"/>
          <p14:tracePt t="222322" x="7626350" y="3097213"/>
          <p14:tracePt t="222326" x="7626350" y="3108325"/>
          <p14:tracePt t="222356" x="7626350" y="3192463"/>
          <p14:tracePt t="222390" x="7626350" y="3286125"/>
          <p14:tracePt t="222395" x="7626350" y="3314700"/>
          <p14:tracePt t="222422" x="7626350" y="3370263"/>
          <p14:tracePt t="222456" x="7615238" y="3465513"/>
          <p14:tracePt t="222461" x="7599363" y="3509963"/>
          <p14:tracePt t="222491" x="7599363" y="3605213"/>
          <p14:tracePt t="222522" x="7531100" y="3794125"/>
          <p14:tracePt t="222526" x="7515225" y="3822700"/>
          <p14:tracePt t="222556" x="7464425" y="4000500"/>
          <p14:tracePt t="222590" x="7415213" y="4067175"/>
          <p14:tracePt t="222623" x="7353300" y="4202113"/>
          <p14:tracePt t="222627" x="7335838" y="4229100"/>
          <p14:tracePt t="222656" x="7275513" y="4324350"/>
          <p14:tracePt t="222659" x="7264400" y="4335463"/>
          <p14:tracePt t="222690" x="7202488" y="4452938"/>
          <p14:tracePt t="222693" x="7191375" y="4470400"/>
          <p14:tracePt t="222723" x="7107238" y="4552950"/>
          <p14:tracePt t="222756" x="7069138" y="4603750"/>
          <p14:tracePt t="222790" x="6996113" y="4721225"/>
          <p14:tracePt t="222822" x="6978650" y="4787900"/>
          <p14:tracePt t="222856" x="6978650" y="4799013"/>
          <p14:tracePt t="222964" x="6989763" y="4792663"/>
          <p14:tracePt t="222972" x="7035800" y="4743450"/>
          <p14:tracePt t="222989" x="7058025" y="4721225"/>
          <p14:tracePt t="223022" x="7129463" y="4637088"/>
          <p14:tracePt t="223027" x="7129463" y="4625975"/>
          <p14:tracePt t="223056" x="7169150" y="4597400"/>
          <p14:tracePt t="223061" x="7180263" y="4586288"/>
          <p14:tracePt t="223088" x="7224713" y="4548188"/>
          <p14:tracePt t="223091" x="7235825" y="4514850"/>
          <p14:tracePt t="223121" x="7253288" y="4486275"/>
          <p14:tracePt t="223123" x="7253288" y="4475163"/>
          <p14:tracePt t="223250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514202"/>
            <a:ext cx="8856983" cy="5069160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8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Postup sestavení grafu dlouhodobého vývoje hladiny, průtoku, srážek a teploty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AutoNum type="arabicPeriod" startAt="4"/>
            </a:pPr>
            <a:r>
              <a:rPr lang="cs-CZ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Excel</a:t>
            </a:r>
          </a:p>
          <a:p>
            <a:pPr marL="857250" lvl="2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c)   </a:t>
            </a:r>
            <a:r>
              <a:rPr lang="cs-CZ" sz="16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vložit do nového sloupce datum 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– funkce </a:t>
            </a:r>
            <a:r>
              <a:rPr lang="cs-CZ" sz="16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DATUM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přidat jednotlivým položkám funkce odkazy na buňky s rokem, měsícem a dnem</a:t>
            </a: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200150" lvl="2" indent="-342900">
              <a:spcBef>
                <a:spcPts val="1200"/>
              </a:spcBef>
              <a:spcAft>
                <a:spcPts val="200"/>
              </a:spcAft>
              <a:buAutoNum type="alphaLcParenR"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57250" lvl="2" indent="0">
              <a:spcBef>
                <a:spcPts val="1200"/>
              </a:spcBef>
              <a:spcAft>
                <a:spcPts val="200"/>
              </a:spcAft>
              <a:buNone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1082BC5B-0284-F1D4-C072-A93BBFF27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85010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3600" kern="100" dirty="0">
                <a:effectLst/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Stav podzemních vod na vybrané lokalitě</a:t>
            </a:r>
          </a:p>
        </p:txBody>
      </p: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D5182ABE-F727-1969-7A45-A14BF78D7403}"/>
              </a:ext>
            </a:extLst>
          </p:cNvPr>
          <p:cNvGrpSpPr/>
          <p:nvPr/>
        </p:nvGrpSpPr>
        <p:grpSpPr>
          <a:xfrm>
            <a:off x="2699792" y="3933056"/>
            <a:ext cx="5194349" cy="2448272"/>
            <a:chOff x="4857506" y="4941168"/>
            <a:chExt cx="3818950" cy="1800000"/>
          </a:xfrm>
        </p:grpSpPr>
        <p:pic>
          <p:nvPicPr>
            <p:cNvPr id="21" name="Obrázek 20">
              <a:extLst>
                <a:ext uri="{FF2B5EF4-FFF2-40B4-BE49-F238E27FC236}">
                  <a16:creationId xmlns:a16="http://schemas.microsoft.com/office/drawing/2014/main" id="{F60E36F5-F6AC-5455-79E2-FFC808EBA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135"/>
            <a:stretch/>
          </p:blipFill>
          <p:spPr>
            <a:xfrm>
              <a:off x="4857506" y="4941168"/>
              <a:ext cx="3818950" cy="1800000"/>
            </a:xfrm>
            <a:prstGeom prst="rect">
              <a:avLst/>
            </a:prstGeom>
          </p:spPr>
        </p:pic>
        <p:cxnSp>
          <p:nvCxnSpPr>
            <p:cNvPr id="22" name="Přímá spojnice se šipkou 21">
              <a:extLst>
                <a:ext uri="{FF2B5EF4-FFF2-40B4-BE49-F238E27FC236}">
                  <a16:creationId xmlns:a16="http://schemas.microsoft.com/office/drawing/2014/main" id="{E16D8AA4-38FF-8202-D5F7-192D82CBE3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69271" y="5077270"/>
              <a:ext cx="1590961" cy="38924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se šipkou 29">
              <a:extLst>
                <a:ext uri="{FF2B5EF4-FFF2-40B4-BE49-F238E27FC236}">
                  <a16:creationId xmlns:a16="http://schemas.microsoft.com/office/drawing/2014/main" id="{BE99AE40-88CF-4310-79AB-33B4318F0A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39859" y="5077270"/>
              <a:ext cx="1220373" cy="51197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nice se šipkou 32">
              <a:extLst>
                <a:ext uri="{FF2B5EF4-FFF2-40B4-BE49-F238E27FC236}">
                  <a16:creationId xmlns:a16="http://schemas.microsoft.com/office/drawing/2014/main" id="{80BB3BAD-D5D6-87C2-92F4-339B8DE591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19051" y="5077270"/>
              <a:ext cx="941181" cy="65598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51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04"/>
    </mc:Choice>
    <mc:Fallback xmlns="">
      <p:transition spd="slow" advTm="256904"/>
    </mc:Fallback>
  </mc:AlternateContent>
  <p:extLst>
    <p:ext uri="{3A86A75C-4F4B-4683-9AE1-C65F6400EC91}">
      <p14:laserTraceLst xmlns:p14="http://schemas.microsoft.com/office/powerpoint/2010/main">
        <p14:tracePtLst>
          <p14:tracePt t="156560" x="8312150" y="2360613"/>
          <p14:tracePt t="156564" x="8340725" y="2376488"/>
          <p14:tracePt t="156568" x="8351838" y="2376488"/>
          <p14:tracePt t="156606" x="8369300" y="2387600"/>
          <p14:tracePt t="156622" x="8380413" y="2387600"/>
          <p14:tracePt t="156638" x="8407400" y="2405063"/>
          <p14:tracePt t="156654" x="8418513" y="2416175"/>
          <p14:tracePt t="156687" x="8502650" y="2444750"/>
          <p14:tracePt t="156720" x="8518525" y="2455863"/>
          <p14:tracePt t="156784" x="8540750" y="2455863"/>
          <p14:tracePt t="156792" x="8558213" y="2455863"/>
          <p14:tracePt t="156824" x="8558213" y="2422525"/>
          <p14:tracePt t="156829" x="8558213" y="2411413"/>
          <p14:tracePt t="156856" x="8558213" y="2371725"/>
          <p14:tracePt t="156891" x="8558213" y="2360613"/>
          <p14:tracePt t="156924" x="8558213" y="2287588"/>
          <p14:tracePt t="156956" x="8558213" y="2209800"/>
          <p14:tracePt t="156989" x="8558213" y="2136775"/>
          <p14:tracePt t="157028" x="8558213" y="2125663"/>
          <p14:tracePt t="157056" x="8535988" y="2076450"/>
          <p14:tracePt t="157060" x="8535988" y="2058988"/>
          <p14:tracePt t="157089" x="8491538" y="2003425"/>
          <p14:tracePt t="157092" x="8480425" y="1992313"/>
          <p14:tracePt t="157123" x="8429625" y="1941513"/>
          <p14:tracePt t="157156" x="8402638" y="1914525"/>
          <p14:tracePt t="157190" x="8334375" y="1914525"/>
          <p14:tracePt t="157225" x="8267700" y="1914525"/>
          <p14:tracePt t="157228" x="8256588" y="1914525"/>
          <p14:tracePt t="157256" x="8207375" y="1914525"/>
          <p14:tracePt t="157260" x="8207375" y="1919288"/>
          <p14:tracePt t="157289" x="8178800" y="1974850"/>
          <p14:tracePt t="157292" x="8178800" y="1985963"/>
          <p14:tracePt t="157322" x="8178800" y="2076450"/>
          <p14:tracePt t="157325" x="8178800" y="2087563"/>
          <p14:tracePt t="157356" x="8178800" y="2114550"/>
          <p14:tracePt t="157389" x="8178800" y="2165350"/>
          <p14:tracePt t="157396" x="8178800" y="2176463"/>
          <p14:tracePt t="157422" x="8201025" y="2232025"/>
          <p14:tracePt t="157456" x="8285163" y="2287588"/>
          <p14:tracePt t="157461" x="8312150" y="2305050"/>
          <p14:tracePt t="157489" x="8385175" y="2316163"/>
          <p14:tracePt t="157493" x="8396288" y="2332038"/>
          <p14:tracePt t="157522" x="8407400" y="2332038"/>
          <p14:tracePt t="157526" x="8424863" y="2332038"/>
          <p14:tracePt t="157556" x="8435975" y="2332038"/>
          <p14:tracePt t="157591" x="8447088" y="2332038"/>
          <p14:tracePt t="157623" x="8462963" y="2332038"/>
          <p14:tracePt t="157656" x="8518525" y="2254250"/>
          <p14:tracePt t="157659" x="8518525" y="2243138"/>
          <p14:tracePt t="157690" x="8529638" y="2203450"/>
          <p14:tracePt t="157694" x="8529638" y="2192338"/>
          <p14:tracePt t="157722" x="8529638" y="2176463"/>
          <p14:tracePt t="157756" x="8529638" y="2165350"/>
          <p14:tracePt t="157790" x="8496300" y="2136775"/>
          <p14:tracePt t="157795" x="8485188" y="2125663"/>
          <p14:tracePt t="157822" x="8429625" y="2087563"/>
          <p14:tracePt t="157860" x="8418513" y="2087563"/>
          <p14:tracePt t="157892" x="8407400" y="2087563"/>
          <p14:tracePt t="157923" x="8351838" y="2087563"/>
          <p14:tracePt t="157956" x="8340725" y="2087563"/>
          <p14:tracePt t="157989" x="8340725" y="2147888"/>
          <p14:tracePt t="158023" x="8340725" y="2276475"/>
          <p14:tracePt t="158027" x="8340725" y="2287588"/>
          <p14:tracePt t="158056" x="8362950" y="2316163"/>
          <p14:tracePt t="158116" x="8374063" y="2316163"/>
          <p14:tracePt t="158132" x="8402638" y="2305050"/>
          <p14:tracePt t="158156" x="8429625" y="2265363"/>
          <p14:tracePt t="158213" x="8440738" y="2265363"/>
          <p14:tracePt t="158228" x="8458200" y="2254250"/>
          <p14:tracePt t="158256" x="8469313" y="2227263"/>
          <p14:tracePt t="158291" x="8469313" y="2203450"/>
          <p14:tracePt t="158323" x="8469313" y="2192338"/>
          <p14:tracePt t="158388" x="8469313" y="2176463"/>
          <p14:tracePt t="158404" x="8462963" y="2176463"/>
          <p14:tracePt t="158423" x="8447088" y="2187575"/>
          <p14:tracePt t="158456" x="8424863" y="2220913"/>
          <p14:tracePt t="158489" x="8424863" y="2260600"/>
          <p14:tracePt t="158493" x="8424863" y="2276475"/>
          <p14:tracePt t="158522" x="8424863" y="2287588"/>
          <p14:tracePt t="158596" x="8424863" y="2282825"/>
          <p14:tracePt t="158612" x="8429625" y="2254250"/>
          <p14:tracePt t="158622" x="8429625" y="2238375"/>
          <p14:tracePt t="158657" x="8429625" y="2187575"/>
          <p14:tracePt t="158661" x="8429625" y="2176463"/>
          <p14:tracePt t="158740" x="8424863" y="2165350"/>
          <p14:tracePt t="158756" x="8413750" y="2165350"/>
          <p14:tracePt t="158772" x="8413750" y="2170113"/>
          <p14:tracePt t="158789" x="8413750" y="2192338"/>
          <p14:tracePt t="158822" x="8413750" y="2243138"/>
          <p14:tracePt t="158857" x="8413750" y="2271713"/>
          <p14:tracePt t="158861" x="8413750" y="2287588"/>
          <p14:tracePt t="158889" x="8418513" y="2276475"/>
          <p14:tracePt t="158922" x="8418513" y="2265363"/>
          <p14:tracePt t="159012" x="8418513" y="2287588"/>
          <p14:tracePt t="159021" x="8418513" y="2298700"/>
          <p14:tracePt t="159028" x="8418513" y="2309813"/>
          <p14:tracePt t="159056" x="8418513" y="2338388"/>
          <p14:tracePt t="159156" x="8418513" y="2298700"/>
          <p14:tracePt t="159164" x="8418513" y="2287588"/>
          <p14:tracePt t="159189" x="8418513" y="2238375"/>
          <p14:tracePt t="159222" x="8407400" y="2181225"/>
          <p14:tracePt t="159301" x="8380413" y="2170113"/>
          <p14:tracePt t="159308" x="8369300" y="2170113"/>
          <p14:tracePt t="159323" x="8356600" y="2176463"/>
          <p14:tracePt t="159355" x="8356600" y="2187575"/>
          <p14:tracePt t="159396" x="8362950" y="2198688"/>
          <p14:tracePt t="159422" x="8362950" y="2192338"/>
          <p14:tracePt t="159456" x="8374063" y="2170113"/>
          <p14:tracePt t="160046" x="0" y="0"/>
        </p14:tracePtLst>
        <p14:tracePtLst>
          <p14:tracePt t="161824" x="8469313" y="2176463"/>
          <p14:tracePt t="161944" x="8458200" y="2165350"/>
          <p14:tracePt t="161960" x="8447088" y="2154238"/>
          <p14:tracePt t="161976" x="8447088" y="2136775"/>
          <p14:tracePt t="161989" x="8435975" y="2125663"/>
          <p14:tracePt t="161992" x="8424863" y="2114550"/>
          <p14:tracePt t="162023" x="8351838" y="2070100"/>
          <p14:tracePt t="162056" x="8329613" y="2047875"/>
          <p14:tracePt t="162089" x="8301038" y="2047875"/>
          <p14:tracePt t="162123" x="8301038" y="2092325"/>
          <p14:tracePt t="162128" x="8301038" y="2103438"/>
          <p14:tracePt t="162156" x="8301038" y="2132013"/>
          <p14:tracePt t="162190" x="8301038" y="2143125"/>
          <p14:tracePt t="162248" x="8307388" y="2154238"/>
          <p14:tracePt t="162280" x="8307388" y="2132013"/>
          <p14:tracePt t="162289" x="8307388" y="2120900"/>
          <p14:tracePt t="162360" x="8307388" y="2125663"/>
          <p14:tracePt t="162376" x="8307388" y="2143125"/>
          <p14:tracePt t="162389" x="8307388" y="2170113"/>
          <p14:tracePt t="162392" x="8323263" y="2238375"/>
          <p14:tracePt t="162423" x="8380413" y="2265363"/>
          <p14:tracePt t="162472" x="8380413" y="2243138"/>
          <p14:tracePt t="162489" x="8391525" y="2214563"/>
          <p14:tracePt t="162523" x="8407400" y="2203450"/>
          <p14:tracePt t="162567" x="8418513" y="2203450"/>
          <p14:tracePt t="162589" x="8458200" y="2254250"/>
          <p14:tracePt t="162593" x="8474075" y="2265363"/>
          <p14:tracePt t="162623" x="8485188" y="2309813"/>
          <p14:tracePt t="162656" x="8524875" y="2320925"/>
          <p14:tracePt t="163130" x="0" y="0"/>
        </p14:tracePtLst>
        <p14:tracePtLst>
          <p14:tracePt t="165155" x="8591550" y="2593975"/>
          <p14:tracePt t="165180" x="8591550" y="2606675"/>
          <p14:tracePt t="165197" x="8602663" y="2622550"/>
          <p14:tracePt t="165259" x="8647113" y="2651125"/>
          <p14:tracePt t="165269" x="8658225" y="2662238"/>
          <p14:tracePt t="166318" x="0" y="0"/>
        </p14:tracePtLst>
        <p14:tracePtLst>
          <p14:tracePt t="166838" x="8897938" y="2165350"/>
          <p14:tracePt t="166881" x="8897938" y="2154238"/>
          <p14:tracePt t="166889" x="8893175" y="2143125"/>
          <p14:tracePt t="167024" x="8893175" y="2125663"/>
          <p14:tracePt t="167032" x="8893175" y="2114550"/>
          <p14:tracePt t="167056" x="8893175" y="2092325"/>
          <p14:tracePt t="167089" x="8882063" y="2054225"/>
          <p14:tracePt t="167198" x="0" y="0"/>
        </p14:tracePtLst>
        <p14:tracePtLst>
          <p14:tracePt t="167675" x="8362950" y="1550988"/>
          <p14:tracePt t="167702" x="8340725" y="1550988"/>
          <p14:tracePt t="167710" x="8323263" y="1550988"/>
          <p14:tracePt t="167722" x="8296275" y="1550988"/>
          <p14:tracePt t="167756" x="8274050" y="1550988"/>
          <p14:tracePt t="167760" x="8262938" y="1550988"/>
          <p14:tracePt t="167789" x="8178800" y="1590675"/>
          <p14:tracePt t="167792" x="8161338" y="1590675"/>
          <p14:tracePt t="167822" x="8123238" y="1628775"/>
          <p14:tracePt t="167856" x="8101013" y="1651000"/>
          <p14:tracePt t="167890" x="8089900" y="1668463"/>
          <p14:tracePt t="168278" x="0" y="0"/>
        </p14:tracePtLst>
        <p14:tracePtLst>
          <p14:tracePt t="221212" x="8240713" y="2114550"/>
          <p14:tracePt t="221699" x="8234363" y="2114550"/>
          <p14:tracePt t="221716" x="8223250" y="2114550"/>
          <p14:tracePt t="221725" x="8196263" y="2114550"/>
          <p14:tracePt t="221756" x="8061325" y="2125663"/>
          <p14:tracePt t="221789" x="7972425" y="2187575"/>
          <p14:tracePt t="221876" x="7943850" y="2187575"/>
          <p14:tracePt t="221884" x="7932738" y="2187575"/>
          <p14:tracePt t="221892" x="7916863" y="2198688"/>
          <p14:tracePt t="221923" x="7839075" y="2271713"/>
          <p14:tracePt t="221954" x="7783513" y="2338388"/>
          <p14:tracePt t="221988" x="7754938" y="2387600"/>
          <p14:tracePt t="222021" x="7710488" y="2460625"/>
          <p14:tracePt t="222056" x="7688263" y="2482850"/>
          <p14:tracePt t="222089" x="7688263" y="2527300"/>
          <p14:tracePt t="222093" x="7688263" y="2538413"/>
          <p14:tracePt t="222123" x="7670800" y="2606675"/>
          <p14:tracePt t="222156" x="7659688" y="2667000"/>
          <p14:tracePt t="222190" x="7659688" y="2751138"/>
          <p14:tracePt t="222197" x="7643813" y="2795588"/>
          <p14:tracePt t="222222" x="7643813" y="2851150"/>
          <p14:tracePt t="222256" x="7626350" y="2935288"/>
          <p14:tracePt t="222260" x="7626350" y="2979738"/>
          <p14:tracePt t="222291" x="7626350" y="3030538"/>
          <p14:tracePt t="222294" x="7626350" y="3046413"/>
          <p14:tracePt t="222322" x="7626350" y="3097213"/>
          <p14:tracePt t="222326" x="7626350" y="3108325"/>
          <p14:tracePt t="222356" x="7626350" y="3192463"/>
          <p14:tracePt t="222390" x="7626350" y="3286125"/>
          <p14:tracePt t="222395" x="7626350" y="3314700"/>
          <p14:tracePt t="222422" x="7626350" y="3370263"/>
          <p14:tracePt t="222456" x="7615238" y="3465513"/>
          <p14:tracePt t="222461" x="7599363" y="3509963"/>
          <p14:tracePt t="222491" x="7599363" y="3605213"/>
          <p14:tracePt t="222522" x="7531100" y="3794125"/>
          <p14:tracePt t="222526" x="7515225" y="3822700"/>
          <p14:tracePt t="222556" x="7464425" y="4000500"/>
          <p14:tracePt t="222590" x="7415213" y="4067175"/>
          <p14:tracePt t="222623" x="7353300" y="4202113"/>
          <p14:tracePt t="222627" x="7335838" y="4229100"/>
          <p14:tracePt t="222656" x="7275513" y="4324350"/>
          <p14:tracePt t="222659" x="7264400" y="4335463"/>
          <p14:tracePt t="222690" x="7202488" y="4452938"/>
          <p14:tracePt t="222693" x="7191375" y="4470400"/>
          <p14:tracePt t="222723" x="7107238" y="4552950"/>
          <p14:tracePt t="222756" x="7069138" y="4603750"/>
          <p14:tracePt t="222790" x="6996113" y="4721225"/>
          <p14:tracePt t="222822" x="6978650" y="4787900"/>
          <p14:tracePt t="222856" x="6978650" y="4799013"/>
          <p14:tracePt t="222964" x="6989763" y="4792663"/>
          <p14:tracePt t="222972" x="7035800" y="4743450"/>
          <p14:tracePt t="222989" x="7058025" y="4721225"/>
          <p14:tracePt t="223022" x="7129463" y="4637088"/>
          <p14:tracePt t="223027" x="7129463" y="4625975"/>
          <p14:tracePt t="223056" x="7169150" y="4597400"/>
          <p14:tracePt t="223061" x="7180263" y="4586288"/>
          <p14:tracePt t="223088" x="7224713" y="4548188"/>
          <p14:tracePt t="223091" x="7235825" y="4514850"/>
          <p14:tracePt t="223121" x="7253288" y="4486275"/>
          <p14:tracePt t="223123" x="7253288" y="4475163"/>
          <p14:tracePt t="223250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514202"/>
            <a:ext cx="8856983" cy="5069160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8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Postup sestavení grafu dlouhodobého vývoje hladiny, průtoku, srážek a teploty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AutoNum type="arabicPeriod" startAt="4"/>
            </a:pPr>
            <a:r>
              <a:rPr lang="cs-CZ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Excel</a:t>
            </a:r>
          </a:p>
          <a:p>
            <a:pPr marL="857250" lvl="2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c)   </a:t>
            </a:r>
            <a:r>
              <a:rPr lang="cs-CZ" sz="16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vložit do nového sloupce datum 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– zkopírovat právě definovanou funkci DATUM do celého sloupce – dvojitý klik na spodní levý tučný bod </a:t>
            </a: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200150" lvl="2" indent="-342900">
              <a:spcBef>
                <a:spcPts val="1200"/>
              </a:spcBef>
              <a:spcAft>
                <a:spcPts val="200"/>
              </a:spcAft>
              <a:buAutoNum type="alphaLcParenR"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57250" lvl="2" indent="0">
              <a:spcBef>
                <a:spcPts val="1200"/>
              </a:spcBef>
              <a:spcAft>
                <a:spcPts val="200"/>
              </a:spcAft>
              <a:buNone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1082BC5B-0284-F1D4-C072-A93BBFF27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85010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3600" kern="100" dirty="0">
                <a:effectLst/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Stav podzemních vod na vybrané lokalitě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A0DC9F-67C8-1837-CA83-6CFA79D07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432408"/>
            <a:ext cx="2693470" cy="1951495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7053634D-D6F1-7C76-76EB-92CCC996D70A}"/>
              </a:ext>
            </a:extLst>
          </p:cNvPr>
          <p:cNvCxnSpPr>
            <a:cxnSpLocks/>
          </p:cNvCxnSpPr>
          <p:nvPr/>
        </p:nvCxnSpPr>
        <p:spPr>
          <a:xfrm flipH="1">
            <a:off x="3953102" y="2996952"/>
            <a:ext cx="1338978" cy="115212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>
            <a:extLst>
              <a:ext uri="{FF2B5EF4-FFF2-40B4-BE49-F238E27FC236}">
                <a16:creationId xmlns:a16="http://schemas.microsoft.com/office/drawing/2014/main" id="{C40867A0-630C-24AC-94FC-82A0093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470468"/>
            <a:ext cx="2592288" cy="191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2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04"/>
    </mc:Choice>
    <mc:Fallback xmlns="">
      <p:transition spd="slow" advTm="256904"/>
    </mc:Fallback>
  </mc:AlternateContent>
  <p:extLst>
    <p:ext uri="{3A86A75C-4F4B-4683-9AE1-C65F6400EC91}">
      <p14:laserTraceLst xmlns:p14="http://schemas.microsoft.com/office/powerpoint/2010/main">
        <p14:tracePtLst>
          <p14:tracePt t="156560" x="8312150" y="2360613"/>
          <p14:tracePt t="156564" x="8340725" y="2376488"/>
          <p14:tracePt t="156568" x="8351838" y="2376488"/>
          <p14:tracePt t="156606" x="8369300" y="2387600"/>
          <p14:tracePt t="156622" x="8380413" y="2387600"/>
          <p14:tracePt t="156638" x="8407400" y="2405063"/>
          <p14:tracePt t="156654" x="8418513" y="2416175"/>
          <p14:tracePt t="156687" x="8502650" y="2444750"/>
          <p14:tracePt t="156720" x="8518525" y="2455863"/>
          <p14:tracePt t="156784" x="8540750" y="2455863"/>
          <p14:tracePt t="156792" x="8558213" y="2455863"/>
          <p14:tracePt t="156824" x="8558213" y="2422525"/>
          <p14:tracePt t="156829" x="8558213" y="2411413"/>
          <p14:tracePt t="156856" x="8558213" y="2371725"/>
          <p14:tracePt t="156891" x="8558213" y="2360613"/>
          <p14:tracePt t="156924" x="8558213" y="2287588"/>
          <p14:tracePt t="156956" x="8558213" y="2209800"/>
          <p14:tracePt t="156989" x="8558213" y="2136775"/>
          <p14:tracePt t="157028" x="8558213" y="2125663"/>
          <p14:tracePt t="157056" x="8535988" y="2076450"/>
          <p14:tracePt t="157060" x="8535988" y="2058988"/>
          <p14:tracePt t="157089" x="8491538" y="2003425"/>
          <p14:tracePt t="157092" x="8480425" y="1992313"/>
          <p14:tracePt t="157123" x="8429625" y="1941513"/>
          <p14:tracePt t="157156" x="8402638" y="1914525"/>
          <p14:tracePt t="157190" x="8334375" y="1914525"/>
          <p14:tracePt t="157225" x="8267700" y="1914525"/>
          <p14:tracePt t="157228" x="8256588" y="1914525"/>
          <p14:tracePt t="157256" x="8207375" y="1914525"/>
          <p14:tracePt t="157260" x="8207375" y="1919288"/>
          <p14:tracePt t="157289" x="8178800" y="1974850"/>
          <p14:tracePt t="157292" x="8178800" y="1985963"/>
          <p14:tracePt t="157322" x="8178800" y="2076450"/>
          <p14:tracePt t="157325" x="8178800" y="2087563"/>
          <p14:tracePt t="157356" x="8178800" y="2114550"/>
          <p14:tracePt t="157389" x="8178800" y="2165350"/>
          <p14:tracePt t="157396" x="8178800" y="2176463"/>
          <p14:tracePt t="157422" x="8201025" y="2232025"/>
          <p14:tracePt t="157456" x="8285163" y="2287588"/>
          <p14:tracePt t="157461" x="8312150" y="2305050"/>
          <p14:tracePt t="157489" x="8385175" y="2316163"/>
          <p14:tracePt t="157493" x="8396288" y="2332038"/>
          <p14:tracePt t="157522" x="8407400" y="2332038"/>
          <p14:tracePt t="157526" x="8424863" y="2332038"/>
          <p14:tracePt t="157556" x="8435975" y="2332038"/>
          <p14:tracePt t="157591" x="8447088" y="2332038"/>
          <p14:tracePt t="157623" x="8462963" y="2332038"/>
          <p14:tracePt t="157656" x="8518525" y="2254250"/>
          <p14:tracePt t="157659" x="8518525" y="2243138"/>
          <p14:tracePt t="157690" x="8529638" y="2203450"/>
          <p14:tracePt t="157694" x="8529638" y="2192338"/>
          <p14:tracePt t="157722" x="8529638" y="2176463"/>
          <p14:tracePt t="157756" x="8529638" y="2165350"/>
          <p14:tracePt t="157790" x="8496300" y="2136775"/>
          <p14:tracePt t="157795" x="8485188" y="2125663"/>
          <p14:tracePt t="157822" x="8429625" y="2087563"/>
          <p14:tracePt t="157860" x="8418513" y="2087563"/>
          <p14:tracePt t="157892" x="8407400" y="2087563"/>
          <p14:tracePt t="157923" x="8351838" y="2087563"/>
          <p14:tracePt t="157956" x="8340725" y="2087563"/>
          <p14:tracePt t="157989" x="8340725" y="2147888"/>
          <p14:tracePt t="158023" x="8340725" y="2276475"/>
          <p14:tracePt t="158027" x="8340725" y="2287588"/>
          <p14:tracePt t="158056" x="8362950" y="2316163"/>
          <p14:tracePt t="158116" x="8374063" y="2316163"/>
          <p14:tracePt t="158132" x="8402638" y="2305050"/>
          <p14:tracePt t="158156" x="8429625" y="2265363"/>
          <p14:tracePt t="158213" x="8440738" y="2265363"/>
          <p14:tracePt t="158228" x="8458200" y="2254250"/>
          <p14:tracePt t="158256" x="8469313" y="2227263"/>
          <p14:tracePt t="158291" x="8469313" y="2203450"/>
          <p14:tracePt t="158323" x="8469313" y="2192338"/>
          <p14:tracePt t="158388" x="8469313" y="2176463"/>
          <p14:tracePt t="158404" x="8462963" y="2176463"/>
          <p14:tracePt t="158423" x="8447088" y="2187575"/>
          <p14:tracePt t="158456" x="8424863" y="2220913"/>
          <p14:tracePt t="158489" x="8424863" y="2260600"/>
          <p14:tracePt t="158493" x="8424863" y="2276475"/>
          <p14:tracePt t="158522" x="8424863" y="2287588"/>
          <p14:tracePt t="158596" x="8424863" y="2282825"/>
          <p14:tracePt t="158612" x="8429625" y="2254250"/>
          <p14:tracePt t="158622" x="8429625" y="2238375"/>
          <p14:tracePt t="158657" x="8429625" y="2187575"/>
          <p14:tracePt t="158661" x="8429625" y="2176463"/>
          <p14:tracePt t="158740" x="8424863" y="2165350"/>
          <p14:tracePt t="158756" x="8413750" y="2165350"/>
          <p14:tracePt t="158772" x="8413750" y="2170113"/>
          <p14:tracePt t="158789" x="8413750" y="2192338"/>
          <p14:tracePt t="158822" x="8413750" y="2243138"/>
          <p14:tracePt t="158857" x="8413750" y="2271713"/>
          <p14:tracePt t="158861" x="8413750" y="2287588"/>
          <p14:tracePt t="158889" x="8418513" y="2276475"/>
          <p14:tracePt t="158922" x="8418513" y="2265363"/>
          <p14:tracePt t="159012" x="8418513" y="2287588"/>
          <p14:tracePt t="159021" x="8418513" y="2298700"/>
          <p14:tracePt t="159028" x="8418513" y="2309813"/>
          <p14:tracePt t="159056" x="8418513" y="2338388"/>
          <p14:tracePt t="159156" x="8418513" y="2298700"/>
          <p14:tracePt t="159164" x="8418513" y="2287588"/>
          <p14:tracePt t="159189" x="8418513" y="2238375"/>
          <p14:tracePt t="159222" x="8407400" y="2181225"/>
          <p14:tracePt t="159301" x="8380413" y="2170113"/>
          <p14:tracePt t="159308" x="8369300" y="2170113"/>
          <p14:tracePt t="159323" x="8356600" y="2176463"/>
          <p14:tracePt t="159355" x="8356600" y="2187575"/>
          <p14:tracePt t="159396" x="8362950" y="2198688"/>
          <p14:tracePt t="159422" x="8362950" y="2192338"/>
          <p14:tracePt t="159456" x="8374063" y="2170113"/>
          <p14:tracePt t="160046" x="0" y="0"/>
        </p14:tracePtLst>
        <p14:tracePtLst>
          <p14:tracePt t="161824" x="8469313" y="2176463"/>
          <p14:tracePt t="161944" x="8458200" y="2165350"/>
          <p14:tracePt t="161960" x="8447088" y="2154238"/>
          <p14:tracePt t="161976" x="8447088" y="2136775"/>
          <p14:tracePt t="161989" x="8435975" y="2125663"/>
          <p14:tracePt t="161992" x="8424863" y="2114550"/>
          <p14:tracePt t="162023" x="8351838" y="2070100"/>
          <p14:tracePt t="162056" x="8329613" y="2047875"/>
          <p14:tracePt t="162089" x="8301038" y="2047875"/>
          <p14:tracePt t="162123" x="8301038" y="2092325"/>
          <p14:tracePt t="162128" x="8301038" y="2103438"/>
          <p14:tracePt t="162156" x="8301038" y="2132013"/>
          <p14:tracePt t="162190" x="8301038" y="2143125"/>
          <p14:tracePt t="162248" x="8307388" y="2154238"/>
          <p14:tracePt t="162280" x="8307388" y="2132013"/>
          <p14:tracePt t="162289" x="8307388" y="2120900"/>
          <p14:tracePt t="162360" x="8307388" y="2125663"/>
          <p14:tracePt t="162376" x="8307388" y="2143125"/>
          <p14:tracePt t="162389" x="8307388" y="2170113"/>
          <p14:tracePt t="162392" x="8323263" y="2238375"/>
          <p14:tracePt t="162423" x="8380413" y="2265363"/>
          <p14:tracePt t="162472" x="8380413" y="2243138"/>
          <p14:tracePt t="162489" x="8391525" y="2214563"/>
          <p14:tracePt t="162523" x="8407400" y="2203450"/>
          <p14:tracePt t="162567" x="8418513" y="2203450"/>
          <p14:tracePt t="162589" x="8458200" y="2254250"/>
          <p14:tracePt t="162593" x="8474075" y="2265363"/>
          <p14:tracePt t="162623" x="8485188" y="2309813"/>
          <p14:tracePt t="162656" x="8524875" y="2320925"/>
          <p14:tracePt t="163130" x="0" y="0"/>
        </p14:tracePtLst>
        <p14:tracePtLst>
          <p14:tracePt t="165155" x="8591550" y="2593975"/>
          <p14:tracePt t="165180" x="8591550" y="2606675"/>
          <p14:tracePt t="165197" x="8602663" y="2622550"/>
          <p14:tracePt t="165259" x="8647113" y="2651125"/>
          <p14:tracePt t="165269" x="8658225" y="2662238"/>
          <p14:tracePt t="166318" x="0" y="0"/>
        </p14:tracePtLst>
        <p14:tracePtLst>
          <p14:tracePt t="166838" x="8897938" y="2165350"/>
          <p14:tracePt t="166881" x="8897938" y="2154238"/>
          <p14:tracePt t="166889" x="8893175" y="2143125"/>
          <p14:tracePt t="167024" x="8893175" y="2125663"/>
          <p14:tracePt t="167032" x="8893175" y="2114550"/>
          <p14:tracePt t="167056" x="8893175" y="2092325"/>
          <p14:tracePt t="167089" x="8882063" y="2054225"/>
          <p14:tracePt t="167198" x="0" y="0"/>
        </p14:tracePtLst>
        <p14:tracePtLst>
          <p14:tracePt t="167675" x="8362950" y="1550988"/>
          <p14:tracePt t="167702" x="8340725" y="1550988"/>
          <p14:tracePt t="167710" x="8323263" y="1550988"/>
          <p14:tracePt t="167722" x="8296275" y="1550988"/>
          <p14:tracePt t="167756" x="8274050" y="1550988"/>
          <p14:tracePt t="167760" x="8262938" y="1550988"/>
          <p14:tracePt t="167789" x="8178800" y="1590675"/>
          <p14:tracePt t="167792" x="8161338" y="1590675"/>
          <p14:tracePt t="167822" x="8123238" y="1628775"/>
          <p14:tracePt t="167856" x="8101013" y="1651000"/>
          <p14:tracePt t="167890" x="8089900" y="1668463"/>
          <p14:tracePt t="168278" x="0" y="0"/>
        </p14:tracePtLst>
        <p14:tracePtLst>
          <p14:tracePt t="221212" x="8240713" y="2114550"/>
          <p14:tracePt t="221699" x="8234363" y="2114550"/>
          <p14:tracePt t="221716" x="8223250" y="2114550"/>
          <p14:tracePt t="221725" x="8196263" y="2114550"/>
          <p14:tracePt t="221756" x="8061325" y="2125663"/>
          <p14:tracePt t="221789" x="7972425" y="2187575"/>
          <p14:tracePt t="221876" x="7943850" y="2187575"/>
          <p14:tracePt t="221884" x="7932738" y="2187575"/>
          <p14:tracePt t="221892" x="7916863" y="2198688"/>
          <p14:tracePt t="221923" x="7839075" y="2271713"/>
          <p14:tracePt t="221954" x="7783513" y="2338388"/>
          <p14:tracePt t="221988" x="7754938" y="2387600"/>
          <p14:tracePt t="222021" x="7710488" y="2460625"/>
          <p14:tracePt t="222056" x="7688263" y="2482850"/>
          <p14:tracePt t="222089" x="7688263" y="2527300"/>
          <p14:tracePt t="222093" x="7688263" y="2538413"/>
          <p14:tracePt t="222123" x="7670800" y="2606675"/>
          <p14:tracePt t="222156" x="7659688" y="2667000"/>
          <p14:tracePt t="222190" x="7659688" y="2751138"/>
          <p14:tracePt t="222197" x="7643813" y="2795588"/>
          <p14:tracePt t="222222" x="7643813" y="2851150"/>
          <p14:tracePt t="222256" x="7626350" y="2935288"/>
          <p14:tracePt t="222260" x="7626350" y="2979738"/>
          <p14:tracePt t="222291" x="7626350" y="3030538"/>
          <p14:tracePt t="222294" x="7626350" y="3046413"/>
          <p14:tracePt t="222322" x="7626350" y="3097213"/>
          <p14:tracePt t="222326" x="7626350" y="3108325"/>
          <p14:tracePt t="222356" x="7626350" y="3192463"/>
          <p14:tracePt t="222390" x="7626350" y="3286125"/>
          <p14:tracePt t="222395" x="7626350" y="3314700"/>
          <p14:tracePt t="222422" x="7626350" y="3370263"/>
          <p14:tracePt t="222456" x="7615238" y="3465513"/>
          <p14:tracePt t="222461" x="7599363" y="3509963"/>
          <p14:tracePt t="222491" x="7599363" y="3605213"/>
          <p14:tracePt t="222522" x="7531100" y="3794125"/>
          <p14:tracePt t="222526" x="7515225" y="3822700"/>
          <p14:tracePt t="222556" x="7464425" y="4000500"/>
          <p14:tracePt t="222590" x="7415213" y="4067175"/>
          <p14:tracePt t="222623" x="7353300" y="4202113"/>
          <p14:tracePt t="222627" x="7335838" y="4229100"/>
          <p14:tracePt t="222656" x="7275513" y="4324350"/>
          <p14:tracePt t="222659" x="7264400" y="4335463"/>
          <p14:tracePt t="222690" x="7202488" y="4452938"/>
          <p14:tracePt t="222693" x="7191375" y="4470400"/>
          <p14:tracePt t="222723" x="7107238" y="4552950"/>
          <p14:tracePt t="222756" x="7069138" y="4603750"/>
          <p14:tracePt t="222790" x="6996113" y="4721225"/>
          <p14:tracePt t="222822" x="6978650" y="4787900"/>
          <p14:tracePt t="222856" x="6978650" y="4799013"/>
          <p14:tracePt t="222964" x="6989763" y="4792663"/>
          <p14:tracePt t="222972" x="7035800" y="4743450"/>
          <p14:tracePt t="222989" x="7058025" y="4721225"/>
          <p14:tracePt t="223022" x="7129463" y="4637088"/>
          <p14:tracePt t="223027" x="7129463" y="4625975"/>
          <p14:tracePt t="223056" x="7169150" y="4597400"/>
          <p14:tracePt t="223061" x="7180263" y="4586288"/>
          <p14:tracePt t="223088" x="7224713" y="4548188"/>
          <p14:tracePt t="223091" x="7235825" y="4514850"/>
          <p14:tracePt t="223121" x="7253288" y="4486275"/>
          <p14:tracePt t="223123" x="7253288" y="4475163"/>
          <p14:tracePt t="223250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514202"/>
            <a:ext cx="8856983" cy="5069160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8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Postup sestavení grafu dlouhodobého vývoje hladiny, průtoku, srážek a teploty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AutoNum type="arabicPeriod" startAt="4"/>
            </a:pPr>
            <a:r>
              <a:rPr lang="cs-CZ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Excel</a:t>
            </a:r>
          </a:p>
          <a:p>
            <a:pPr marL="1200150" lvl="2" indent="-342900">
              <a:spcBef>
                <a:spcPts val="1200"/>
              </a:spcBef>
              <a:spcAft>
                <a:spcPts val="200"/>
              </a:spcAft>
              <a:buAutoNum type="alphaLcParenR" startAt="4"/>
            </a:pPr>
            <a:r>
              <a:rPr lang="cs-CZ" sz="16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vytvoření grafu 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– označím sloupce ve kterých mám datum a hodnotu hladiny podzemních vod – stisknu klávesu Shift (nebo Ctrl) a kliknu na hlavičku sloupců F a G – potom vyberu menu Vložit – v nabídce grafů vyberu bodový s rovnými spojnicemi</a:t>
            </a:r>
          </a:p>
          <a:p>
            <a:pPr marL="1200150" lvl="2" indent="-342900">
              <a:spcBef>
                <a:spcPts val="1200"/>
              </a:spcBef>
              <a:spcAft>
                <a:spcPts val="200"/>
              </a:spcAft>
              <a:buAutoNum type="alphaLcParenR" startAt="4"/>
            </a:pPr>
            <a:endParaRPr lang="cs-CZ" sz="16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57250" lvl="2" indent="0">
              <a:spcBef>
                <a:spcPts val="1200"/>
              </a:spcBef>
              <a:spcAft>
                <a:spcPts val="200"/>
              </a:spcAft>
              <a:buNone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200150" lvl="2" indent="-342900">
              <a:spcBef>
                <a:spcPts val="1200"/>
              </a:spcBef>
              <a:spcAft>
                <a:spcPts val="200"/>
              </a:spcAft>
              <a:buAutoNum type="alphaLcParenR"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57250" lvl="2" indent="0">
              <a:spcBef>
                <a:spcPts val="1200"/>
              </a:spcBef>
              <a:spcAft>
                <a:spcPts val="200"/>
              </a:spcAft>
              <a:buNone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1082BC5B-0284-F1D4-C072-A93BBFF27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85010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3600" kern="100" dirty="0">
                <a:effectLst/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Stav podzemních vod na vybrané lokalitě</a:t>
            </a: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2FE1059E-DC6E-1F2D-20AB-35EC83E17762}"/>
              </a:ext>
            </a:extLst>
          </p:cNvPr>
          <p:cNvGrpSpPr/>
          <p:nvPr/>
        </p:nvGrpSpPr>
        <p:grpSpPr>
          <a:xfrm>
            <a:off x="167436" y="3573016"/>
            <a:ext cx="1209013" cy="642736"/>
            <a:chOff x="827584" y="3501008"/>
            <a:chExt cx="1625400" cy="864096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FD99DCB0-4075-4094-F5B4-88475B85D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7584" y="3501008"/>
              <a:ext cx="1625400" cy="864096"/>
            </a:xfrm>
            <a:prstGeom prst="rect">
              <a:avLst/>
            </a:prstGeom>
          </p:spPr>
        </p:pic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FACD41B6-BBC9-CC7D-6CA9-81EC598066C0}"/>
                </a:ext>
              </a:extLst>
            </p:cNvPr>
            <p:cNvSpPr/>
            <p:nvPr/>
          </p:nvSpPr>
          <p:spPr>
            <a:xfrm>
              <a:off x="1259632" y="3573016"/>
              <a:ext cx="1008112" cy="14401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D05F24DC-D909-D9FF-C449-97E336B676CB}"/>
              </a:ext>
            </a:extLst>
          </p:cNvPr>
          <p:cNvGrpSpPr/>
          <p:nvPr/>
        </p:nvGrpSpPr>
        <p:grpSpPr>
          <a:xfrm>
            <a:off x="1584176" y="3581380"/>
            <a:ext cx="3491880" cy="1850076"/>
            <a:chOff x="2885032" y="3429000"/>
            <a:chExt cx="4572000" cy="2422348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EC2D0EE6-F737-CE5A-BF18-CD626DC6A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5032" y="3429000"/>
              <a:ext cx="4572000" cy="2422348"/>
            </a:xfrm>
            <a:prstGeom prst="rect">
              <a:avLst/>
            </a:prstGeom>
          </p:spPr>
        </p:pic>
        <p:sp>
          <p:nvSpPr>
            <p:cNvPr id="11" name="Obdélník: se zakulacenými rohy 10">
              <a:extLst>
                <a:ext uri="{FF2B5EF4-FFF2-40B4-BE49-F238E27FC236}">
                  <a16:creationId xmlns:a16="http://schemas.microsoft.com/office/drawing/2014/main" id="{47419C04-9535-86C8-D95A-165C78CFAFC2}"/>
                </a:ext>
              </a:extLst>
            </p:cNvPr>
            <p:cNvSpPr/>
            <p:nvPr/>
          </p:nvSpPr>
          <p:spPr>
            <a:xfrm>
              <a:off x="3059832" y="3479666"/>
              <a:ext cx="401264" cy="16535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CC0ED8BA-3527-3F00-1002-D75ED7798911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3461096" y="3562345"/>
              <a:ext cx="2911104" cy="44271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>
              <a:extLst>
                <a:ext uri="{FF2B5EF4-FFF2-40B4-BE49-F238E27FC236}">
                  <a16:creationId xmlns:a16="http://schemas.microsoft.com/office/drawing/2014/main" id="{62C6EBE6-B6A6-B504-CD48-D3ACAD3D2653}"/>
                </a:ext>
              </a:extLst>
            </p:cNvPr>
            <p:cNvCxnSpPr>
              <a:cxnSpLocks/>
            </p:cNvCxnSpPr>
            <p:nvPr/>
          </p:nvCxnSpPr>
          <p:spPr>
            <a:xfrm>
              <a:off x="6588224" y="4149080"/>
              <a:ext cx="288032" cy="50405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Obrázek 21">
            <a:extLst>
              <a:ext uri="{FF2B5EF4-FFF2-40B4-BE49-F238E27FC236}">
                <a16:creationId xmlns:a16="http://schemas.microsoft.com/office/drawing/2014/main" id="{C8F16DE4-243B-28C7-9816-865D37295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3573016"/>
            <a:ext cx="3407505" cy="183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7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04"/>
    </mc:Choice>
    <mc:Fallback xmlns="">
      <p:transition spd="slow" advTm="256904"/>
    </mc:Fallback>
  </mc:AlternateContent>
  <p:extLst>
    <p:ext uri="{3A86A75C-4F4B-4683-9AE1-C65F6400EC91}">
      <p14:laserTraceLst xmlns:p14="http://schemas.microsoft.com/office/powerpoint/2010/main">
        <p14:tracePtLst>
          <p14:tracePt t="156560" x="8312150" y="2360613"/>
          <p14:tracePt t="156564" x="8340725" y="2376488"/>
          <p14:tracePt t="156568" x="8351838" y="2376488"/>
          <p14:tracePt t="156606" x="8369300" y="2387600"/>
          <p14:tracePt t="156622" x="8380413" y="2387600"/>
          <p14:tracePt t="156638" x="8407400" y="2405063"/>
          <p14:tracePt t="156654" x="8418513" y="2416175"/>
          <p14:tracePt t="156687" x="8502650" y="2444750"/>
          <p14:tracePt t="156720" x="8518525" y="2455863"/>
          <p14:tracePt t="156784" x="8540750" y="2455863"/>
          <p14:tracePt t="156792" x="8558213" y="2455863"/>
          <p14:tracePt t="156824" x="8558213" y="2422525"/>
          <p14:tracePt t="156829" x="8558213" y="2411413"/>
          <p14:tracePt t="156856" x="8558213" y="2371725"/>
          <p14:tracePt t="156891" x="8558213" y="2360613"/>
          <p14:tracePt t="156924" x="8558213" y="2287588"/>
          <p14:tracePt t="156956" x="8558213" y="2209800"/>
          <p14:tracePt t="156989" x="8558213" y="2136775"/>
          <p14:tracePt t="157028" x="8558213" y="2125663"/>
          <p14:tracePt t="157056" x="8535988" y="2076450"/>
          <p14:tracePt t="157060" x="8535988" y="2058988"/>
          <p14:tracePt t="157089" x="8491538" y="2003425"/>
          <p14:tracePt t="157092" x="8480425" y="1992313"/>
          <p14:tracePt t="157123" x="8429625" y="1941513"/>
          <p14:tracePt t="157156" x="8402638" y="1914525"/>
          <p14:tracePt t="157190" x="8334375" y="1914525"/>
          <p14:tracePt t="157225" x="8267700" y="1914525"/>
          <p14:tracePt t="157228" x="8256588" y="1914525"/>
          <p14:tracePt t="157256" x="8207375" y="1914525"/>
          <p14:tracePt t="157260" x="8207375" y="1919288"/>
          <p14:tracePt t="157289" x="8178800" y="1974850"/>
          <p14:tracePt t="157292" x="8178800" y="1985963"/>
          <p14:tracePt t="157322" x="8178800" y="2076450"/>
          <p14:tracePt t="157325" x="8178800" y="2087563"/>
          <p14:tracePt t="157356" x="8178800" y="2114550"/>
          <p14:tracePt t="157389" x="8178800" y="2165350"/>
          <p14:tracePt t="157396" x="8178800" y="2176463"/>
          <p14:tracePt t="157422" x="8201025" y="2232025"/>
          <p14:tracePt t="157456" x="8285163" y="2287588"/>
          <p14:tracePt t="157461" x="8312150" y="2305050"/>
          <p14:tracePt t="157489" x="8385175" y="2316163"/>
          <p14:tracePt t="157493" x="8396288" y="2332038"/>
          <p14:tracePt t="157522" x="8407400" y="2332038"/>
          <p14:tracePt t="157526" x="8424863" y="2332038"/>
          <p14:tracePt t="157556" x="8435975" y="2332038"/>
          <p14:tracePt t="157591" x="8447088" y="2332038"/>
          <p14:tracePt t="157623" x="8462963" y="2332038"/>
          <p14:tracePt t="157656" x="8518525" y="2254250"/>
          <p14:tracePt t="157659" x="8518525" y="2243138"/>
          <p14:tracePt t="157690" x="8529638" y="2203450"/>
          <p14:tracePt t="157694" x="8529638" y="2192338"/>
          <p14:tracePt t="157722" x="8529638" y="2176463"/>
          <p14:tracePt t="157756" x="8529638" y="2165350"/>
          <p14:tracePt t="157790" x="8496300" y="2136775"/>
          <p14:tracePt t="157795" x="8485188" y="2125663"/>
          <p14:tracePt t="157822" x="8429625" y="2087563"/>
          <p14:tracePt t="157860" x="8418513" y="2087563"/>
          <p14:tracePt t="157892" x="8407400" y="2087563"/>
          <p14:tracePt t="157923" x="8351838" y="2087563"/>
          <p14:tracePt t="157956" x="8340725" y="2087563"/>
          <p14:tracePt t="157989" x="8340725" y="2147888"/>
          <p14:tracePt t="158023" x="8340725" y="2276475"/>
          <p14:tracePt t="158027" x="8340725" y="2287588"/>
          <p14:tracePt t="158056" x="8362950" y="2316163"/>
          <p14:tracePt t="158116" x="8374063" y="2316163"/>
          <p14:tracePt t="158132" x="8402638" y="2305050"/>
          <p14:tracePt t="158156" x="8429625" y="2265363"/>
          <p14:tracePt t="158213" x="8440738" y="2265363"/>
          <p14:tracePt t="158228" x="8458200" y="2254250"/>
          <p14:tracePt t="158256" x="8469313" y="2227263"/>
          <p14:tracePt t="158291" x="8469313" y="2203450"/>
          <p14:tracePt t="158323" x="8469313" y="2192338"/>
          <p14:tracePt t="158388" x="8469313" y="2176463"/>
          <p14:tracePt t="158404" x="8462963" y="2176463"/>
          <p14:tracePt t="158423" x="8447088" y="2187575"/>
          <p14:tracePt t="158456" x="8424863" y="2220913"/>
          <p14:tracePt t="158489" x="8424863" y="2260600"/>
          <p14:tracePt t="158493" x="8424863" y="2276475"/>
          <p14:tracePt t="158522" x="8424863" y="2287588"/>
          <p14:tracePt t="158596" x="8424863" y="2282825"/>
          <p14:tracePt t="158612" x="8429625" y="2254250"/>
          <p14:tracePt t="158622" x="8429625" y="2238375"/>
          <p14:tracePt t="158657" x="8429625" y="2187575"/>
          <p14:tracePt t="158661" x="8429625" y="2176463"/>
          <p14:tracePt t="158740" x="8424863" y="2165350"/>
          <p14:tracePt t="158756" x="8413750" y="2165350"/>
          <p14:tracePt t="158772" x="8413750" y="2170113"/>
          <p14:tracePt t="158789" x="8413750" y="2192338"/>
          <p14:tracePt t="158822" x="8413750" y="2243138"/>
          <p14:tracePt t="158857" x="8413750" y="2271713"/>
          <p14:tracePt t="158861" x="8413750" y="2287588"/>
          <p14:tracePt t="158889" x="8418513" y="2276475"/>
          <p14:tracePt t="158922" x="8418513" y="2265363"/>
          <p14:tracePt t="159012" x="8418513" y="2287588"/>
          <p14:tracePt t="159021" x="8418513" y="2298700"/>
          <p14:tracePt t="159028" x="8418513" y="2309813"/>
          <p14:tracePt t="159056" x="8418513" y="2338388"/>
          <p14:tracePt t="159156" x="8418513" y="2298700"/>
          <p14:tracePt t="159164" x="8418513" y="2287588"/>
          <p14:tracePt t="159189" x="8418513" y="2238375"/>
          <p14:tracePt t="159222" x="8407400" y="2181225"/>
          <p14:tracePt t="159301" x="8380413" y="2170113"/>
          <p14:tracePt t="159308" x="8369300" y="2170113"/>
          <p14:tracePt t="159323" x="8356600" y="2176463"/>
          <p14:tracePt t="159355" x="8356600" y="2187575"/>
          <p14:tracePt t="159396" x="8362950" y="2198688"/>
          <p14:tracePt t="159422" x="8362950" y="2192338"/>
          <p14:tracePt t="159456" x="8374063" y="2170113"/>
          <p14:tracePt t="160046" x="0" y="0"/>
        </p14:tracePtLst>
        <p14:tracePtLst>
          <p14:tracePt t="161824" x="8469313" y="2176463"/>
          <p14:tracePt t="161944" x="8458200" y="2165350"/>
          <p14:tracePt t="161960" x="8447088" y="2154238"/>
          <p14:tracePt t="161976" x="8447088" y="2136775"/>
          <p14:tracePt t="161989" x="8435975" y="2125663"/>
          <p14:tracePt t="161992" x="8424863" y="2114550"/>
          <p14:tracePt t="162023" x="8351838" y="2070100"/>
          <p14:tracePt t="162056" x="8329613" y="2047875"/>
          <p14:tracePt t="162089" x="8301038" y="2047875"/>
          <p14:tracePt t="162123" x="8301038" y="2092325"/>
          <p14:tracePt t="162128" x="8301038" y="2103438"/>
          <p14:tracePt t="162156" x="8301038" y="2132013"/>
          <p14:tracePt t="162190" x="8301038" y="2143125"/>
          <p14:tracePt t="162248" x="8307388" y="2154238"/>
          <p14:tracePt t="162280" x="8307388" y="2132013"/>
          <p14:tracePt t="162289" x="8307388" y="2120900"/>
          <p14:tracePt t="162360" x="8307388" y="2125663"/>
          <p14:tracePt t="162376" x="8307388" y="2143125"/>
          <p14:tracePt t="162389" x="8307388" y="2170113"/>
          <p14:tracePt t="162392" x="8323263" y="2238375"/>
          <p14:tracePt t="162423" x="8380413" y="2265363"/>
          <p14:tracePt t="162472" x="8380413" y="2243138"/>
          <p14:tracePt t="162489" x="8391525" y="2214563"/>
          <p14:tracePt t="162523" x="8407400" y="2203450"/>
          <p14:tracePt t="162567" x="8418513" y="2203450"/>
          <p14:tracePt t="162589" x="8458200" y="2254250"/>
          <p14:tracePt t="162593" x="8474075" y="2265363"/>
          <p14:tracePt t="162623" x="8485188" y="2309813"/>
          <p14:tracePt t="162656" x="8524875" y="2320925"/>
          <p14:tracePt t="163130" x="0" y="0"/>
        </p14:tracePtLst>
        <p14:tracePtLst>
          <p14:tracePt t="165155" x="8591550" y="2593975"/>
          <p14:tracePt t="165180" x="8591550" y="2606675"/>
          <p14:tracePt t="165197" x="8602663" y="2622550"/>
          <p14:tracePt t="165259" x="8647113" y="2651125"/>
          <p14:tracePt t="165269" x="8658225" y="2662238"/>
          <p14:tracePt t="166318" x="0" y="0"/>
        </p14:tracePtLst>
        <p14:tracePtLst>
          <p14:tracePt t="166838" x="8897938" y="2165350"/>
          <p14:tracePt t="166881" x="8897938" y="2154238"/>
          <p14:tracePt t="166889" x="8893175" y="2143125"/>
          <p14:tracePt t="167024" x="8893175" y="2125663"/>
          <p14:tracePt t="167032" x="8893175" y="2114550"/>
          <p14:tracePt t="167056" x="8893175" y="2092325"/>
          <p14:tracePt t="167089" x="8882063" y="2054225"/>
          <p14:tracePt t="167198" x="0" y="0"/>
        </p14:tracePtLst>
        <p14:tracePtLst>
          <p14:tracePt t="167675" x="8362950" y="1550988"/>
          <p14:tracePt t="167702" x="8340725" y="1550988"/>
          <p14:tracePt t="167710" x="8323263" y="1550988"/>
          <p14:tracePt t="167722" x="8296275" y="1550988"/>
          <p14:tracePt t="167756" x="8274050" y="1550988"/>
          <p14:tracePt t="167760" x="8262938" y="1550988"/>
          <p14:tracePt t="167789" x="8178800" y="1590675"/>
          <p14:tracePt t="167792" x="8161338" y="1590675"/>
          <p14:tracePt t="167822" x="8123238" y="1628775"/>
          <p14:tracePt t="167856" x="8101013" y="1651000"/>
          <p14:tracePt t="167890" x="8089900" y="1668463"/>
          <p14:tracePt t="168278" x="0" y="0"/>
        </p14:tracePtLst>
        <p14:tracePtLst>
          <p14:tracePt t="221212" x="8240713" y="2114550"/>
          <p14:tracePt t="221699" x="8234363" y="2114550"/>
          <p14:tracePt t="221716" x="8223250" y="2114550"/>
          <p14:tracePt t="221725" x="8196263" y="2114550"/>
          <p14:tracePt t="221756" x="8061325" y="2125663"/>
          <p14:tracePt t="221789" x="7972425" y="2187575"/>
          <p14:tracePt t="221876" x="7943850" y="2187575"/>
          <p14:tracePt t="221884" x="7932738" y="2187575"/>
          <p14:tracePt t="221892" x="7916863" y="2198688"/>
          <p14:tracePt t="221923" x="7839075" y="2271713"/>
          <p14:tracePt t="221954" x="7783513" y="2338388"/>
          <p14:tracePt t="221988" x="7754938" y="2387600"/>
          <p14:tracePt t="222021" x="7710488" y="2460625"/>
          <p14:tracePt t="222056" x="7688263" y="2482850"/>
          <p14:tracePt t="222089" x="7688263" y="2527300"/>
          <p14:tracePt t="222093" x="7688263" y="2538413"/>
          <p14:tracePt t="222123" x="7670800" y="2606675"/>
          <p14:tracePt t="222156" x="7659688" y="2667000"/>
          <p14:tracePt t="222190" x="7659688" y="2751138"/>
          <p14:tracePt t="222197" x="7643813" y="2795588"/>
          <p14:tracePt t="222222" x="7643813" y="2851150"/>
          <p14:tracePt t="222256" x="7626350" y="2935288"/>
          <p14:tracePt t="222260" x="7626350" y="2979738"/>
          <p14:tracePt t="222291" x="7626350" y="3030538"/>
          <p14:tracePt t="222294" x="7626350" y="3046413"/>
          <p14:tracePt t="222322" x="7626350" y="3097213"/>
          <p14:tracePt t="222326" x="7626350" y="3108325"/>
          <p14:tracePt t="222356" x="7626350" y="3192463"/>
          <p14:tracePt t="222390" x="7626350" y="3286125"/>
          <p14:tracePt t="222395" x="7626350" y="3314700"/>
          <p14:tracePt t="222422" x="7626350" y="3370263"/>
          <p14:tracePt t="222456" x="7615238" y="3465513"/>
          <p14:tracePt t="222461" x="7599363" y="3509963"/>
          <p14:tracePt t="222491" x="7599363" y="3605213"/>
          <p14:tracePt t="222522" x="7531100" y="3794125"/>
          <p14:tracePt t="222526" x="7515225" y="3822700"/>
          <p14:tracePt t="222556" x="7464425" y="4000500"/>
          <p14:tracePt t="222590" x="7415213" y="4067175"/>
          <p14:tracePt t="222623" x="7353300" y="4202113"/>
          <p14:tracePt t="222627" x="7335838" y="4229100"/>
          <p14:tracePt t="222656" x="7275513" y="4324350"/>
          <p14:tracePt t="222659" x="7264400" y="4335463"/>
          <p14:tracePt t="222690" x="7202488" y="4452938"/>
          <p14:tracePt t="222693" x="7191375" y="4470400"/>
          <p14:tracePt t="222723" x="7107238" y="4552950"/>
          <p14:tracePt t="222756" x="7069138" y="4603750"/>
          <p14:tracePt t="222790" x="6996113" y="4721225"/>
          <p14:tracePt t="222822" x="6978650" y="4787900"/>
          <p14:tracePt t="222856" x="6978650" y="4799013"/>
          <p14:tracePt t="222964" x="6989763" y="4792663"/>
          <p14:tracePt t="222972" x="7035800" y="4743450"/>
          <p14:tracePt t="222989" x="7058025" y="4721225"/>
          <p14:tracePt t="223022" x="7129463" y="4637088"/>
          <p14:tracePt t="223027" x="7129463" y="4625975"/>
          <p14:tracePt t="223056" x="7169150" y="4597400"/>
          <p14:tracePt t="223061" x="7180263" y="4586288"/>
          <p14:tracePt t="223088" x="7224713" y="4548188"/>
          <p14:tracePt t="223091" x="7235825" y="4514850"/>
          <p14:tracePt t="223121" x="7253288" y="4486275"/>
          <p14:tracePt t="223123" x="7253288" y="4475163"/>
          <p14:tracePt t="223250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514202"/>
            <a:ext cx="8856983" cy="5069160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8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Postup sestavení grafu dlouhodobého vývoje hladiny, průtoku, srážek a teploty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AutoNum type="arabicPeriod" startAt="4"/>
            </a:pPr>
            <a:r>
              <a:rPr lang="cs-CZ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Excel</a:t>
            </a:r>
          </a:p>
          <a:p>
            <a:pPr marL="1200150" lvl="2" indent="-342900">
              <a:spcBef>
                <a:spcPts val="1200"/>
              </a:spcBef>
              <a:spcAft>
                <a:spcPts val="200"/>
              </a:spcAft>
              <a:buAutoNum type="alphaLcParenR" startAt="5"/>
            </a:pPr>
            <a:r>
              <a:rPr lang="cs-CZ" sz="16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úprava grafu 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– přidat názvy os (osa Y – hladina podzemních vod (m n. m.), osa X – datum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;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na ose X doplnit název grafu – jen kliknout do políčka a přepsat</a:t>
            </a:r>
          </a:p>
          <a:p>
            <a:pPr marL="1200150" lvl="2" indent="-342900">
              <a:spcBef>
                <a:spcPts val="1200"/>
              </a:spcBef>
              <a:spcAft>
                <a:spcPts val="200"/>
              </a:spcAft>
              <a:buAutoNum type="alphaLcParenR" startAt="4"/>
            </a:pPr>
            <a:endParaRPr lang="cs-CZ" sz="16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57250" lvl="2" indent="0">
              <a:spcBef>
                <a:spcPts val="1200"/>
              </a:spcBef>
              <a:spcAft>
                <a:spcPts val="200"/>
              </a:spcAft>
              <a:buNone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200150" lvl="2" indent="-342900">
              <a:spcBef>
                <a:spcPts val="1200"/>
              </a:spcBef>
              <a:spcAft>
                <a:spcPts val="200"/>
              </a:spcAft>
              <a:buAutoNum type="alphaLcParenR"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57250" lvl="2" indent="0">
              <a:spcBef>
                <a:spcPts val="1200"/>
              </a:spcBef>
              <a:spcAft>
                <a:spcPts val="200"/>
              </a:spcAft>
              <a:buNone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1082BC5B-0284-F1D4-C072-A93BBFF27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85010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3600" kern="100" dirty="0">
                <a:effectLst/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Stav podzemních vod na vybrané lokalitě</a:t>
            </a:r>
          </a:p>
        </p:txBody>
      </p:sp>
      <p:pic>
        <p:nvPicPr>
          <p:cNvPr id="28" name="Obrázek 27">
            <a:extLst>
              <a:ext uri="{FF2B5EF4-FFF2-40B4-BE49-F238E27FC236}">
                <a16:creationId xmlns:a16="http://schemas.microsoft.com/office/drawing/2014/main" id="{1DF6408E-68B8-B4EA-275B-AFCE91889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3861048"/>
            <a:ext cx="2347451" cy="1410968"/>
          </a:xfrm>
          <a:prstGeom prst="rect">
            <a:avLst/>
          </a:prstGeom>
        </p:spPr>
      </p:pic>
      <p:sp>
        <p:nvSpPr>
          <p:cNvPr id="30" name="Obdélník: se zakulacenými rohy 29">
            <a:extLst>
              <a:ext uri="{FF2B5EF4-FFF2-40B4-BE49-F238E27FC236}">
                <a16:creationId xmlns:a16="http://schemas.microsoft.com/office/drawing/2014/main" id="{F092E91B-6854-9DD3-93B6-59B1FA82BFF3}"/>
              </a:ext>
            </a:extLst>
          </p:cNvPr>
          <p:cNvSpPr/>
          <p:nvPr/>
        </p:nvSpPr>
        <p:spPr>
          <a:xfrm>
            <a:off x="5724128" y="3881450"/>
            <a:ext cx="896697" cy="1673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60E450C6-C5D8-8F84-E324-6132650C2730}"/>
              </a:ext>
            </a:extLst>
          </p:cNvPr>
          <p:cNvCxnSpPr>
            <a:cxnSpLocks/>
          </p:cNvCxnSpPr>
          <p:nvPr/>
        </p:nvCxnSpPr>
        <p:spPr>
          <a:xfrm>
            <a:off x="5796136" y="2924944"/>
            <a:ext cx="360040" cy="9361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35C386D3-6A97-FE1C-E535-571188492ECF}"/>
              </a:ext>
            </a:extLst>
          </p:cNvPr>
          <p:cNvGrpSpPr/>
          <p:nvPr/>
        </p:nvGrpSpPr>
        <p:grpSpPr>
          <a:xfrm>
            <a:off x="437579" y="3378288"/>
            <a:ext cx="3812702" cy="1656184"/>
            <a:chOff x="437579" y="3378288"/>
            <a:chExt cx="3812702" cy="1656184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E07828DD-C095-87BC-03D7-960A8C068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579" y="3378288"/>
              <a:ext cx="3812702" cy="1656184"/>
            </a:xfrm>
            <a:prstGeom prst="rect">
              <a:avLst/>
            </a:prstGeom>
          </p:spPr>
        </p:pic>
        <p:sp>
          <p:nvSpPr>
            <p:cNvPr id="34" name="Obdélník: se zakulacenými rohy 33">
              <a:extLst>
                <a:ext uri="{FF2B5EF4-FFF2-40B4-BE49-F238E27FC236}">
                  <a16:creationId xmlns:a16="http://schemas.microsoft.com/office/drawing/2014/main" id="{4F5E1E35-08A1-F152-FA60-0AE81A16AC91}"/>
                </a:ext>
              </a:extLst>
            </p:cNvPr>
            <p:cNvSpPr/>
            <p:nvPr/>
          </p:nvSpPr>
          <p:spPr>
            <a:xfrm>
              <a:off x="3206058" y="3717032"/>
              <a:ext cx="753874" cy="14401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7" name="Přímá spojnice se šipkou 36">
            <a:extLst>
              <a:ext uri="{FF2B5EF4-FFF2-40B4-BE49-F238E27FC236}">
                <a16:creationId xmlns:a16="http://schemas.microsoft.com/office/drawing/2014/main" id="{19ECD6A4-416F-5601-E2A9-5B9D82FB9518}"/>
              </a:ext>
            </a:extLst>
          </p:cNvPr>
          <p:cNvCxnSpPr>
            <a:cxnSpLocks/>
          </p:cNvCxnSpPr>
          <p:nvPr/>
        </p:nvCxnSpPr>
        <p:spPr>
          <a:xfrm flipH="1">
            <a:off x="3206058" y="2636912"/>
            <a:ext cx="357830" cy="7920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3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04"/>
    </mc:Choice>
    <mc:Fallback xmlns="">
      <p:transition spd="slow" advTm="256904"/>
    </mc:Fallback>
  </mc:AlternateContent>
  <p:extLst>
    <p:ext uri="{3A86A75C-4F4B-4683-9AE1-C65F6400EC91}">
      <p14:laserTraceLst xmlns:p14="http://schemas.microsoft.com/office/powerpoint/2010/main">
        <p14:tracePtLst>
          <p14:tracePt t="156560" x="8312150" y="2360613"/>
          <p14:tracePt t="156564" x="8340725" y="2376488"/>
          <p14:tracePt t="156568" x="8351838" y="2376488"/>
          <p14:tracePt t="156606" x="8369300" y="2387600"/>
          <p14:tracePt t="156622" x="8380413" y="2387600"/>
          <p14:tracePt t="156638" x="8407400" y="2405063"/>
          <p14:tracePt t="156654" x="8418513" y="2416175"/>
          <p14:tracePt t="156687" x="8502650" y="2444750"/>
          <p14:tracePt t="156720" x="8518525" y="2455863"/>
          <p14:tracePt t="156784" x="8540750" y="2455863"/>
          <p14:tracePt t="156792" x="8558213" y="2455863"/>
          <p14:tracePt t="156824" x="8558213" y="2422525"/>
          <p14:tracePt t="156829" x="8558213" y="2411413"/>
          <p14:tracePt t="156856" x="8558213" y="2371725"/>
          <p14:tracePt t="156891" x="8558213" y="2360613"/>
          <p14:tracePt t="156924" x="8558213" y="2287588"/>
          <p14:tracePt t="156956" x="8558213" y="2209800"/>
          <p14:tracePt t="156989" x="8558213" y="2136775"/>
          <p14:tracePt t="157028" x="8558213" y="2125663"/>
          <p14:tracePt t="157056" x="8535988" y="2076450"/>
          <p14:tracePt t="157060" x="8535988" y="2058988"/>
          <p14:tracePt t="157089" x="8491538" y="2003425"/>
          <p14:tracePt t="157092" x="8480425" y="1992313"/>
          <p14:tracePt t="157123" x="8429625" y="1941513"/>
          <p14:tracePt t="157156" x="8402638" y="1914525"/>
          <p14:tracePt t="157190" x="8334375" y="1914525"/>
          <p14:tracePt t="157225" x="8267700" y="1914525"/>
          <p14:tracePt t="157228" x="8256588" y="1914525"/>
          <p14:tracePt t="157256" x="8207375" y="1914525"/>
          <p14:tracePt t="157260" x="8207375" y="1919288"/>
          <p14:tracePt t="157289" x="8178800" y="1974850"/>
          <p14:tracePt t="157292" x="8178800" y="1985963"/>
          <p14:tracePt t="157322" x="8178800" y="2076450"/>
          <p14:tracePt t="157325" x="8178800" y="2087563"/>
          <p14:tracePt t="157356" x="8178800" y="2114550"/>
          <p14:tracePt t="157389" x="8178800" y="2165350"/>
          <p14:tracePt t="157396" x="8178800" y="2176463"/>
          <p14:tracePt t="157422" x="8201025" y="2232025"/>
          <p14:tracePt t="157456" x="8285163" y="2287588"/>
          <p14:tracePt t="157461" x="8312150" y="2305050"/>
          <p14:tracePt t="157489" x="8385175" y="2316163"/>
          <p14:tracePt t="157493" x="8396288" y="2332038"/>
          <p14:tracePt t="157522" x="8407400" y="2332038"/>
          <p14:tracePt t="157526" x="8424863" y="2332038"/>
          <p14:tracePt t="157556" x="8435975" y="2332038"/>
          <p14:tracePt t="157591" x="8447088" y="2332038"/>
          <p14:tracePt t="157623" x="8462963" y="2332038"/>
          <p14:tracePt t="157656" x="8518525" y="2254250"/>
          <p14:tracePt t="157659" x="8518525" y="2243138"/>
          <p14:tracePt t="157690" x="8529638" y="2203450"/>
          <p14:tracePt t="157694" x="8529638" y="2192338"/>
          <p14:tracePt t="157722" x="8529638" y="2176463"/>
          <p14:tracePt t="157756" x="8529638" y="2165350"/>
          <p14:tracePt t="157790" x="8496300" y="2136775"/>
          <p14:tracePt t="157795" x="8485188" y="2125663"/>
          <p14:tracePt t="157822" x="8429625" y="2087563"/>
          <p14:tracePt t="157860" x="8418513" y="2087563"/>
          <p14:tracePt t="157892" x="8407400" y="2087563"/>
          <p14:tracePt t="157923" x="8351838" y="2087563"/>
          <p14:tracePt t="157956" x="8340725" y="2087563"/>
          <p14:tracePt t="157989" x="8340725" y="2147888"/>
          <p14:tracePt t="158023" x="8340725" y="2276475"/>
          <p14:tracePt t="158027" x="8340725" y="2287588"/>
          <p14:tracePt t="158056" x="8362950" y="2316163"/>
          <p14:tracePt t="158116" x="8374063" y="2316163"/>
          <p14:tracePt t="158132" x="8402638" y="2305050"/>
          <p14:tracePt t="158156" x="8429625" y="2265363"/>
          <p14:tracePt t="158213" x="8440738" y="2265363"/>
          <p14:tracePt t="158228" x="8458200" y="2254250"/>
          <p14:tracePt t="158256" x="8469313" y="2227263"/>
          <p14:tracePt t="158291" x="8469313" y="2203450"/>
          <p14:tracePt t="158323" x="8469313" y="2192338"/>
          <p14:tracePt t="158388" x="8469313" y="2176463"/>
          <p14:tracePt t="158404" x="8462963" y="2176463"/>
          <p14:tracePt t="158423" x="8447088" y="2187575"/>
          <p14:tracePt t="158456" x="8424863" y="2220913"/>
          <p14:tracePt t="158489" x="8424863" y="2260600"/>
          <p14:tracePt t="158493" x="8424863" y="2276475"/>
          <p14:tracePt t="158522" x="8424863" y="2287588"/>
          <p14:tracePt t="158596" x="8424863" y="2282825"/>
          <p14:tracePt t="158612" x="8429625" y="2254250"/>
          <p14:tracePt t="158622" x="8429625" y="2238375"/>
          <p14:tracePt t="158657" x="8429625" y="2187575"/>
          <p14:tracePt t="158661" x="8429625" y="2176463"/>
          <p14:tracePt t="158740" x="8424863" y="2165350"/>
          <p14:tracePt t="158756" x="8413750" y="2165350"/>
          <p14:tracePt t="158772" x="8413750" y="2170113"/>
          <p14:tracePt t="158789" x="8413750" y="2192338"/>
          <p14:tracePt t="158822" x="8413750" y="2243138"/>
          <p14:tracePt t="158857" x="8413750" y="2271713"/>
          <p14:tracePt t="158861" x="8413750" y="2287588"/>
          <p14:tracePt t="158889" x="8418513" y="2276475"/>
          <p14:tracePt t="158922" x="8418513" y="2265363"/>
          <p14:tracePt t="159012" x="8418513" y="2287588"/>
          <p14:tracePt t="159021" x="8418513" y="2298700"/>
          <p14:tracePt t="159028" x="8418513" y="2309813"/>
          <p14:tracePt t="159056" x="8418513" y="2338388"/>
          <p14:tracePt t="159156" x="8418513" y="2298700"/>
          <p14:tracePt t="159164" x="8418513" y="2287588"/>
          <p14:tracePt t="159189" x="8418513" y="2238375"/>
          <p14:tracePt t="159222" x="8407400" y="2181225"/>
          <p14:tracePt t="159301" x="8380413" y="2170113"/>
          <p14:tracePt t="159308" x="8369300" y="2170113"/>
          <p14:tracePt t="159323" x="8356600" y="2176463"/>
          <p14:tracePt t="159355" x="8356600" y="2187575"/>
          <p14:tracePt t="159396" x="8362950" y="2198688"/>
          <p14:tracePt t="159422" x="8362950" y="2192338"/>
          <p14:tracePt t="159456" x="8374063" y="2170113"/>
          <p14:tracePt t="160046" x="0" y="0"/>
        </p14:tracePtLst>
        <p14:tracePtLst>
          <p14:tracePt t="161824" x="8469313" y="2176463"/>
          <p14:tracePt t="161944" x="8458200" y="2165350"/>
          <p14:tracePt t="161960" x="8447088" y="2154238"/>
          <p14:tracePt t="161976" x="8447088" y="2136775"/>
          <p14:tracePt t="161989" x="8435975" y="2125663"/>
          <p14:tracePt t="161992" x="8424863" y="2114550"/>
          <p14:tracePt t="162023" x="8351838" y="2070100"/>
          <p14:tracePt t="162056" x="8329613" y="2047875"/>
          <p14:tracePt t="162089" x="8301038" y="2047875"/>
          <p14:tracePt t="162123" x="8301038" y="2092325"/>
          <p14:tracePt t="162128" x="8301038" y="2103438"/>
          <p14:tracePt t="162156" x="8301038" y="2132013"/>
          <p14:tracePt t="162190" x="8301038" y="2143125"/>
          <p14:tracePt t="162248" x="8307388" y="2154238"/>
          <p14:tracePt t="162280" x="8307388" y="2132013"/>
          <p14:tracePt t="162289" x="8307388" y="2120900"/>
          <p14:tracePt t="162360" x="8307388" y="2125663"/>
          <p14:tracePt t="162376" x="8307388" y="2143125"/>
          <p14:tracePt t="162389" x="8307388" y="2170113"/>
          <p14:tracePt t="162392" x="8323263" y="2238375"/>
          <p14:tracePt t="162423" x="8380413" y="2265363"/>
          <p14:tracePt t="162472" x="8380413" y="2243138"/>
          <p14:tracePt t="162489" x="8391525" y="2214563"/>
          <p14:tracePt t="162523" x="8407400" y="2203450"/>
          <p14:tracePt t="162567" x="8418513" y="2203450"/>
          <p14:tracePt t="162589" x="8458200" y="2254250"/>
          <p14:tracePt t="162593" x="8474075" y="2265363"/>
          <p14:tracePt t="162623" x="8485188" y="2309813"/>
          <p14:tracePt t="162656" x="8524875" y="2320925"/>
          <p14:tracePt t="163130" x="0" y="0"/>
        </p14:tracePtLst>
        <p14:tracePtLst>
          <p14:tracePt t="165155" x="8591550" y="2593975"/>
          <p14:tracePt t="165180" x="8591550" y="2606675"/>
          <p14:tracePt t="165197" x="8602663" y="2622550"/>
          <p14:tracePt t="165259" x="8647113" y="2651125"/>
          <p14:tracePt t="165269" x="8658225" y="2662238"/>
          <p14:tracePt t="166318" x="0" y="0"/>
        </p14:tracePtLst>
        <p14:tracePtLst>
          <p14:tracePt t="166838" x="8897938" y="2165350"/>
          <p14:tracePt t="166881" x="8897938" y="2154238"/>
          <p14:tracePt t="166889" x="8893175" y="2143125"/>
          <p14:tracePt t="167024" x="8893175" y="2125663"/>
          <p14:tracePt t="167032" x="8893175" y="2114550"/>
          <p14:tracePt t="167056" x="8893175" y="2092325"/>
          <p14:tracePt t="167089" x="8882063" y="2054225"/>
          <p14:tracePt t="167198" x="0" y="0"/>
        </p14:tracePtLst>
        <p14:tracePtLst>
          <p14:tracePt t="167675" x="8362950" y="1550988"/>
          <p14:tracePt t="167702" x="8340725" y="1550988"/>
          <p14:tracePt t="167710" x="8323263" y="1550988"/>
          <p14:tracePt t="167722" x="8296275" y="1550988"/>
          <p14:tracePt t="167756" x="8274050" y="1550988"/>
          <p14:tracePt t="167760" x="8262938" y="1550988"/>
          <p14:tracePt t="167789" x="8178800" y="1590675"/>
          <p14:tracePt t="167792" x="8161338" y="1590675"/>
          <p14:tracePt t="167822" x="8123238" y="1628775"/>
          <p14:tracePt t="167856" x="8101013" y="1651000"/>
          <p14:tracePt t="167890" x="8089900" y="1668463"/>
          <p14:tracePt t="168278" x="0" y="0"/>
        </p14:tracePtLst>
        <p14:tracePtLst>
          <p14:tracePt t="221212" x="8240713" y="2114550"/>
          <p14:tracePt t="221699" x="8234363" y="2114550"/>
          <p14:tracePt t="221716" x="8223250" y="2114550"/>
          <p14:tracePt t="221725" x="8196263" y="2114550"/>
          <p14:tracePt t="221756" x="8061325" y="2125663"/>
          <p14:tracePt t="221789" x="7972425" y="2187575"/>
          <p14:tracePt t="221876" x="7943850" y="2187575"/>
          <p14:tracePt t="221884" x="7932738" y="2187575"/>
          <p14:tracePt t="221892" x="7916863" y="2198688"/>
          <p14:tracePt t="221923" x="7839075" y="2271713"/>
          <p14:tracePt t="221954" x="7783513" y="2338388"/>
          <p14:tracePt t="221988" x="7754938" y="2387600"/>
          <p14:tracePt t="222021" x="7710488" y="2460625"/>
          <p14:tracePt t="222056" x="7688263" y="2482850"/>
          <p14:tracePt t="222089" x="7688263" y="2527300"/>
          <p14:tracePt t="222093" x="7688263" y="2538413"/>
          <p14:tracePt t="222123" x="7670800" y="2606675"/>
          <p14:tracePt t="222156" x="7659688" y="2667000"/>
          <p14:tracePt t="222190" x="7659688" y="2751138"/>
          <p14:tracePt t="222197" x="7643813" y="2795588"/>
          <p14:tracePt t="222222" x="7643813" y="2851150"/>
          <p14:tracePt t="222256" x="7626350" y="2935288"/>
          <p14:tracePt t="222260" x="7626350" y="2979738"/>
          <p14:tracePt t="222291" x="7626350" y="3030538"/>
          <p14:tracePt t="222294" x="7626350" y="3046413"/>
          <p14:tracePt t="222322" x="7626350" y="3097213"/>
          <p14:tracePt t="222326" x="7626350" y="3108325"/>
          <p14:tracePt t="222356" x="7626350" y="3192463"/>
          <p14:tracePt t="222390" x="7626350" y="3286125"/>
          <p14:tracePt t="222395" x="7626350" y="3314700"/>
          <p14:tracePt t="222422" x="7626350" y="3370263"/>
          <p14:tracePt t="222456" x="7615238" y="3465513"/>
          <p14:tracePt t="222461" x="7599363" y="3509963"/>
          <p14:tracePt t="222491" x="7599363" y="3605213"/>
          <p14:tracePt t="222522" x="7531100" y="3794125"/>
          <p14:tracePt t="222526" x="7515225" y="3822700"/>
          <p14:tracePt t="222556" x="7464425" y="4000500"/>
          <p14:tracePt t="222590" x="7415213" y="4067175"/>
          <p14:tracePt t="222623" x="7353300" y="4202113"/>
          <p14:tracePt t="222627" x="7335838" y="4229100"/>
          <p14:tracePt t="222656" x="7275513" y="4324350"/>
          <p14:tracePt t="222659" x="7264400" y="4335463"/>
          <p14:tracePt t="222690" x="7202488" y="4452938"/>
          <p14:tracePt t="222693" x="7191375" y="4470400"/>
          <p14:tracePt t="222723" x="7107238" y="4552950"/>
          <p14:tracePt t="222756" x="7069138" y="4603750"/>
          <p14:tracePt t="222790" x="6996113" y="4721225"/>
          <p14:tracePt t="222822" x="6978650" y="4787900"/>
          <p14:tracePt t="222856" x="6978650" y="4799013"/>
          <p14:tracePt t="222964" x="6989763" y="4792663"/>
          <p14:tracePt t="222972" x="7035800" y="4743450"/>
          <p14:tracePt t="222989" x="7058025" y="4721225"/>
          <p14:tracePt t="223022" x="7129463" y="4637088"/>
          <p14:tracePt t="223027" x="7129463" y="4625975"/>
          <p14:tracePt t="223056" x="7169150" y="4597400"/>
          <p14:tracePt t="223061" x="7180263" y="4586288"/>
          <p14:tracePt t="223088" x="7224713" y="4548188"/>
          <p14:tracePt t="223091" x="7235825" y="4514850"/>
          <p14:tracePt t="223121" x="7253288" y="4486275"/>
          <p14:tracePt t="223123" x="7253288" y="4475163"/>
          <p14:tracePt t="223250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0B7607F-C5E2-DB04-607B-E8ECC9EB2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7" y="3205468"/>
            <a:ext cx="2309823" cy="237626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514201"/>
            <a:ext cx="8856983" cy="1691267"/>
          </a:xfrm>
        </p:spPr>
        <p:txBody>
          <a:bodyPr>
            <a:normAutofit fontScale="47500" lnSpcReduction="20000"/>
          </a:bodyPr>
          <a:lstStyle/>
          <a:p>
            <a:pPr marL="457200" lvl="1" indent="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34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Postup sestavení grafu dlouhodobého vývoje hladiny, průtoku, srážek a teploty</a:t>
            </a:r>
          </a:p>
          <a:p>
            <a:pPr marL="800100" lvl="1" indent="-34290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AutoNum type="arabicPeriod" startAt="4"/>
            </a:pPr>
            <a:r>
              <a:rPr lang="cs-CZ" sz="29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Excel</a:t>
            </a:r>
          </a:p>
          <a:p>
            <a:pPr marL="1200150" lvl="2" indent="-34290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AutoNum type="alphaLcParenR" startAt="6"/>
            </a:pPr>
            <a:r>
              <a:rPr lang="cs-CZ" sz="29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rozpětí dat na ose X</a:t>
            </a:r>
            <a:r>
              <a:rPr lang="cs-CZ" sz="29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Pokud chceme změnit rozpětí hodnot na ose X – dvojklik na osu X – Formát osy – Možnosti osy – Minimum a Maximum</a:t>
            </a:r>
          </a:p>
          <a:p>
            <a:pPr marL="1200150" lvl="2" indent="-34290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AutoNum type="alphaLcParenR" startAt="4"/>
            </a:pPr>
            <a:endParaRPr lang="cs-CZ" sz="16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57250" lvl="2" indent="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None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200150" lvl="2" indent="-34290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AutoNum type="alphaLcParenR"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57250" lvl="2" indent="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None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1082BC5B-0284-F1D4-C072-A93BBFF27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85010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3600" kern="100" dirty="0">
                <a:effectLst/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Stav podzemních vod na vybrané lokalitě</a:t>
            </a: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D996C1AC-BCEE-1D2A-92BE-3E040A467F26}"/>
              </a:ext>
            </a:extLst>
          </p:cNvPr>
          <p:cNvSpPr/>
          <p:nvPr/>
        </p:nvSpPr>
        <p:spPr>
          <a:xfrm>
            <a:off x="7164288" y="4437112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41C78B56-3BA1-3A8C-66A6-01FE736AF6A0}"/>
              </a:ext>
            </a:extLst>
          </p:cNvPr>
          <p:cNvCxnSpPr>
            <a:cxnSpLocks/>
          </p:cNvCxnSpPr>
          <p:nvPr/>
        </p:nvCxnSpPr>
        <p:spPr>
          <a:xfrm>
            <a:off x="5004048" y="3573016"/>
            <a:ext cx="2160240" cy="10081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9397B19-B857-ECB0-A8F2-1D31F3BCD049}"/>
              </a:ext>
            </a:extLst>
          </p:cNvPr>
          <p:cNvSpPr txBox="1"/>
          <p:nvPr/>
        </p:nvSpPr>
        <p:spPr>
          <a:xfrm>
            <a:off x="1907704" y="2996952"/>
            <a:ext cx="327585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pozn. počet dní od 1.1.1990,</a:t>
            </a:r>
          </a:p>
          <a:p>
            <a:r>
              <a:rPr lang="cs-CZ" sz="1100" dirty="0"/>
              <a:t>tj. pokud chci osu X od prvního měření v roce 2008, musím odečíst počet dní mezi 1. 1. 1990 až 1.1.2008 = </a:t>
            </a:r>
            <a:r>
              <a:rPr lang="cs-CZ" sz="1100" b="1" dirty="0"/>
              <a:t>39447</a:t>
            </a:r>
            <a:r>
              <a:rPr lang="cs-CZ" sz="1100" dirty="0"/>
              <a:t> a toto číslo použít pro minimum, pro rok 1.1.2024 je použita hodnota </a:t>
            </a:r>
            <a:r>
              <a:rPr lang="cs-CZ" sz="1100" b="1" dirty="0"/>
              <a:t>45291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09108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04"/>
    </mc:Choice>
    <mc:Fallback xmlns="">
      <p:transition spd="slow" advTm="256904"/>
    </mc:Fallback>
  </mc:AlternateContent>
  <p:extLst>
    <p:ext uri="{3A86A75C-4F4B-4683-9AE1-C65F6400EC91}">
      <p14:laserTraceLst xmlns:p14="http://schemas.microsoft.com/office/powerpoint/2010/main">
        <p14:tracePtLst>
          <p14:tracePt t="156560" x="8312150" y="2360613"/>
          <p14:tracePt t="156564" x="8340725" y="2376488"/>
          <p14:tracePt t="156568" x="8351838" y="2376488"/>
          <p14:tracePt t="156606" x="8369300" y="2387600"/>
          <p14:tracePt t="156622" x="8380413" y="2387600"/>
          <p14:tracePt t="156638" x="8407400" y="2405063"/>
          <p14:tracePt t="156654" x="8418513" y="2416175"/>
          <p14:tracePt t="156687" x="8502650" y="2444750"/>
          <p14:tracePt t="156720" x="8518525" y="2455863"/>
          <p14:tracePt t="156784" x="8540750" y="2455863"/>
          <p14:tracePt t="156792" x="8558213" y="2455863"/>
          <p14:tracePt t="156824" x="8558213" y="2422525"/>
          <p14:tracePt t="156829" x="8558213" y="2411413"/>
          <p14:tracePt t="156856" x="8558213" y="2371725"/>
          <p14:tracePt t="156891" x="8558213" y="2360613"/>
          <p14:tracePt t="156924" x="8558213" y="2287588"/>
          <p14:tracePt t="156956" x="8558213" y="2209800"/>
          <p14:tracePt t="156989" x="8558213" y="2136775"/>
          <p14:tracePt t="157028" x="8558213" y="2125663"/>
          <p14:tracePt t="157056" x="8535988" y="2076450"/>
          <p14:tracePt t="157060" x="8535988" y="2058988"/>
          <p14:tracePt t="157089" x="8491538" y="2003425"/>
          <p14:tracePt t="157092" x="8480425" y="1992313"/>
          <p14:tracePt t="157123" x="8429625" y="1941513"/>
          <p14:tracePt t="157156" x="8402638" y="1914525"/>
          <p14:tracePt t="157190" x="8334375" y="1914525"/>
          <p14:tracePt t="157225" x="8267700" y="1914525"/>
          <p14:tracePt t="157228" x="8256588" y="1914525"/>
          <p14:tracePt t="157256" x="8207375" y="1914525"/>
          <p14:tracePt t="157260" x="8207375" y="1919288"/>
          <p14:tracePt t="157289" x="8178800" y="1974850"/>
          <p14:tracePt t="157292" x="8178800" y="1985963"/>
          <p14:tracePt t="157322" x="8178800" y="2076450"/>
          <p14:tracePt t="157325" x="8178800" y="2087563"/>
          <p14:tracePt t="157356" x="8178800" y="2114550"/>
          <p14:tracePt t="157389" x="8178800" y="2165350"/>
          <p14:tracePt t="157396" x="8178800" y="2176463"/>
          <p14:tracePt t="157422" x="8201025" y="2232025"/>
          <p14:tracePt t="157456" x="8285163" y="2287588"/>
          <p14:tracePt t="157461" x="8312150" y="2305050"/>
          <p14:tracePt t="157489" x="8385175" y="2316163"/>
          <p14:tracePt t="157493" x="8396288" y="2332038"/>
          <p14:tracePt t="157522" x="8407400" y="2332038"/>
          <p14:tracePt t="157526" x="8424863" y="2332038"/>
          <p14:tracePt t="157556" x="8435975" y="2332038"/>
          <p14:tracePt t="157591" x="8447088" y="2332038"/>
          <p14:tracePt t="157623" x="8462963" y="2332038"/>
          <p14:tracePt t="157656" x="8518525" y="2254250"/>
          <p14:tracePt t="157659" x="8518525" y="2243138"/>
          <p14:tracePt t="157690" x="8529638" y="2203450"/>
          <p14:tracePt t="157694" x="8529638" y="2192338"/>
          <p14:tracePt t="157722" x="8529638" y="2176463"/>
          <p14:tracePt t="157756" x="8529638" y="2165350"/>
          <p14:tracePt t="157790" x="8496300" y="2136775"/>
          <p14:tracePt t="157795" x="8485188" y="2125663"/>
          <p14:tracePt t="157822" x="8429625" y="2087563"/>
          <p14:tracePt t="157860" x="8418513" y="2087563"/>
          <p14:tracePt t="157892" x="8407400" y="2087563"/>
          <p14:tracePt t="157923" x="8351838" y="2087563"/>
          <p14:tracePt t="157956" x="8340725" y="2087563"/>
          <p14:tracePt t="157989" x="8340725" y="2147888"/>
          <p14:tracePt t="158023" x="8340725" y="2276475"/>
          <p14:tracePt t="158027" x="8340725" y="2287588"/>
          <p14:tracePt t="158056" x="8362950" y="2316163"/>
          <p14:tracePt t="158116" x="8374063" y="2316163"/>
          <p14:tracePt t="158132" x="8402638" y="2305050"/>
          <p14:tracePt t="158156" x="8429625" y="2265363"/>
          <p14:tracePt t="158213" x="8440738" y="2265363"/>
          <p14:tracePt t="158228" x="8458200" y="2254250"/>
          <p14:tracePt t="158256" x="8469313" y="2227263"/>
          <p14:tracePt t="158291" x="8469313" y="2203450"/>
          <p14:tracePt t="158323" x="8469313" y="2192338"/>
          <p14:tracePt t="158388" x="8469313" y="2176463"/>
          <p14:tracePt t="158404" x="8462963" y="2176463"/>
          <p14:tracePt t="158423" x="8447088" y="2187575"/>
          <p14:tracePt t="158456" x="8424863" y="2220913"/>
          <p14:tracePt t="158489" x="8424863" y="2260600"/>
          <p14:tracePt t="158493" x="8424863" y="2276475"/>
          <p14:tracePt t="158522" x="8424863" y="2287588"/>
          <p14:tracePt t="158596" x="8424863" y="2282825"/>
          <p14:tracePt t="158612" x="8429625" y="2254250"/>
          <p14:tracePt t="158622" x="8429625" y="2238375"/>
          <p14:tracePt t="158657" x="8429625" y="2187575"/>
          <p14:tracePt t="158661" x="8429625" y="2176463"/>
          <p14:tracePt t="158740" x="8424863" y="2165350"/>
          <p14:tracePt t="158756" x="8413750" y="2165350"/>
          <p14:tracePt t="158772" x="8413750" y="2170113"/>
          <p14:tracePt t="158789" x="8413750" y="2192338"/>
          <p14:tracePt t="158822" x="8413750" y="2243138"/>
          <p14:tracePt t="158857" x="8413750" y="2271713"/>
          <p14:tracePt t="158861" x="8413750" y="2287588"/>
          <p14:tracePt t="158889" x="8418513" y="2276475"/>
          <p14:tracePt t="158922" x="8418513" y="2265363"/>
          <p14:tracePt t="159012" x="8418513" y="2287588"/>
          <p14:tracePt t="159021" x="8418513" y="2298700"/>
          <p14:tracePt t="159028" x="8418513" y="2309813"/>
          <p14:tracePt t="159056" x="8418513" y="2338388"/>
          <p14:tracePt t="159156" x="8418513" y="2298700"/>
          <p14:tracePt t="159164" x="8418513" y="2287588"/>
          <p14:tracePt t="159189" x="8418513" y="2238375"/>
          <p14:tracePt t="159222" x="8407400" y="2181225"/>
          <p14:tracePt t="159301" x="8380413" y="2170113"/>
          <p14:tracePt t="159308" x="8369300" y="2170113"/>
          <p14:tracePt t="159323" x="8356600" y="2176463"/>
          <p14:tracePt t="159355" x="8356600" y="2187575"/>
          <p14:tracePt t="159396" x="8362950" y="2198688"/>
          <p14:tracePt t="159422" x="8362950" y="2192338"/>
          <p14:tracePt t="159456" x="8374063" y="2170113"/>
          <p14:tracePt t="160046" x="0" y="0"/>
        </p14:tracePtLst>
        <p14:tracePtLst>
          <p14:tracePt t="161824" x="8469313" y="2176463"/>
          <p14:tracePt t="161944" x="8458200" y="2165350"/>
          <p14:tracePt t="161960" x="8447088" y="2154238"/>
          <p14:tracePt t="161976" x="8447088" y="2136775"/>
          <p14:tracePt t="161989" x="8435975" y="2125663"/>
          <p14:tracePt t="161992" x="8424863" y="2114550"/>
          <p14:tracePt t="162023" x="8351838" y="2070100"/>
          <p14:tracePt t="162056" x="8329613" y="2047875"/>
          <p14:tracePt t="162089" x="8301038" y="2047875"/>
          <p14:tracePt t="162123" x="8301038" y="2092325"/>
          <p14:tracePt t="162128" x="8301038" y="2103438"/>
          <p14:tracePt t="162156" x="8301038" y="2132013"/>
          <p14:tracePt t="162190" x="8301038" y="2143125"/>
          <p14:tracePt t="162248" x="8307388" y="2154238"/>
          <p14:tracePt t="162280" x="8307388" y="2132013"/>
          <p14:tracePt t="162289" x="8307388" y="2120900"/>
          <p14:tracePt t="162360" x="8307388" y="2125663"/>
          <p14:tracePt t="162376" x="8307388" y="2143125"/>
          <p14:tracePt t="162389" x="8307388" y="2170113"/>
          <p14:tracePt t="162392" x="8323263" y="2238375"/>
          <p14:tracePt t="162423" x="8380413" y="2265363"/>
          <p14:tracePt t="162472" x="8380413" y="2243138"/>
          <p14:tracePt t="162489" x="8391525" y="2214563"/>
          <p14:tracePt t="162523" x="8407400" y="2203450"/>
          <p14:tracePt t="162567" x="8418513" y="2203450"/>
          <p14:tracePt t="162589" x="8458200" y="2254250"/>
          <p14:tracePt t="162593" x="8474075" y="2265363"/>
          <p14:tracePt t="162623" x="8485188" y="2309813"/>
          <p14:tracePt t="162656" x="8524875" y="2320925"/>
          <p14:tracePt t="163130" x="0" y="0"/>
        </p14:tracePtLst>
        <p14:tracePtLst>
          <p14:tracePt t="165155" x="8591550" y="2593975"/>
          <p14:tracePt t="165180" x="8591550" y="2606675"/>
          <p14:tracePt t="165197" x="8602663" y="2622550"/>
          <p14:tracePt t="165259" x="8647113" y="2651125"/>
          <p14:tracePt t="165269" x="8658225" y="2662238"/>
          <p14:tracePt t="166318" x="0" y="0"/>
        </p14:tracePtLst>
        <p14:tracePtLst>
          <p14:tracePt t="166838" x="8897938" y="2165350"/>
          <p14:tracePt t="166881" x="8897938" y="2154238"/>
          <p14:tracePt t="166889" x="8893175" y="2143125"/>
          <p14:tracePt t="167024" x="8893175" y="2125663"/>
          <p14:tracePt t="167032" x="8893175" y="2114550"/>
          <p14:tracePt t="167056" x="8893175" y="2092325"/>
          <p14:tracePt t="167089" x="8882063" y="2054225"/>
          <p14:tracePt t="167198" x="0" y="0"/>
        </p14:tracePtLst>
        <p14:tracePtLst>
          <p14:tracePt t="167675" x="8362950" y="1550988"/>
          <p14:tracePt t="167702" x="8340725" y="1550988"/>
          <p14:tracePt t="167710" x="8323263" y="1550988"/>
          <p14:tracePt t="167722" x="8296275" y="1550988"/>
          <p14:tracePt t="167756" x="8274050" y="1550988"/>
          <p14:tracePt t="167760" x="8262938" y="1550988"/>
          <p14:tracePt t="167789" x="8178800" y="1590675"/>
          <p14:tracePt t="167792" x="8161338" y="1590675"/>
          <p14:tracePt t="167822" x="8123238" y="1628775"/>
          <p14:tracePt t="167856" x="8101013" y="1651000"/>
          <p14:tracePt t="167890" x="8089900" y="1668463"/>
          <p14:tracePt t="168278" x="0" y="0"/>
        </p14:tracePtLst>
        <p14:tracePtLst>
          <p14:tracePt t="221212" x="8240713" y="2114550"/>
          <p14:tracePt t="221699" x="8234363" y="2114550"/>
          <p14:tracePt t="221716" x="8223250" y="2114550"/>
          <p14:tracePt t="221725" x="8196263" y="2114550"/>
          <p14:tracePt t="221756" x="8061325" y="2125663"/>
          <p14:tracePt t="221789" x="7972425" y="2187575"/>
          <p14:tracePt t="221876" x="7943850" y="2187575"/>
          <p14:tracePt t="221884" x="7932738" y="2187575"/>
          <p14:tracePt t="221892" x="7916863" y="2198688"/>
          <p14:tracePt t="221923" x="7839075" y="2271713"/>
          <p14:tracePt t="221954" x="7783513" y="2338388"/>
          <p14:tracePt t="221988" x="7754938" y="2387600"/>
          <p14:tracePt t="222021" x="7710488" y="2460625"/>
          <p14:tracePt t="222056" x="7688263" y="2482850"/>
          <p14:tracePt t="222089" x="7688263" y="2527300"/>
          <p14:tracePt t="222093" x="7688263" y="2538413"/>
          <p14:tracePt t="222123" x="7670800" y="2606675"/>
          <p14:tracePt t="222156" x="7659688" y="2667000"/>
          <p14:tracePt t="222190" x="7659688" y="2751138"/>
          <p14:tracePt t="222197" x="7643813" y="2795588"/>
          <p14:tracePt t="222222" x="7643813" y="2851150"/>
          <p14:tracePt t="222256" x="7626350" y="2935288"/>
          <p14:tracePt t="222260" x="7626350" y="2979738"/>
          <p14:tracePt t="222291" x="7626350" y="3030538"/>
          <p14:tracePt t="222294" x="7626350" y="3046413"/>
          <p14:tracePt t="222322" x="7626350" y="3097213"/>
          <p14:tracePt t="222326" x="7626350" y="3108325"/>
          <p14:tracePt t="222356" x="7626350" y="3192463"/>
          <p14:tracePt t="222390" x="7626350" y="3286125"/>
          <p14:tracePt t="222395" x="7626350" y="3314700"/>
          <p14:tracePt t="222422" x="7626350" y="3370263"/>
          <p14:tracePt t="222456" x="7615238" y="3465513"/>
          <p14:tracePt t="222461" x="7599363" y="3509963"/>
          <p14:tracePt t="222491" x="7599363" y="3605213"/>
          <p14:tracePt t="222522" x="7531100" y="3794125"/>
          <p14:tracePt t="222526" x="7515225" y="3822700"/>
          <p14:tracePt t="222556" x="7464425" y="4000500"/>
          <p14:tracePt t="222590" x="7415213" y="4067175"/>
          <p14:tracePt t="222623" x="7353300" y="4202113"/>
          <p14:tracePt t="222627" x="7335838" y="4229100"/>
          <p14:tracePt t="222656" x="7275513" y="4324350"/>
          <p14:tracePt t="222659" x="7264400" y="4335463"/>
          <p14:tracePt t="222690" x="7202488" y="4452938"/>
          <p14:tracePt t="222693" x="7191375" y="4470400"/>
          <p14:tracePt t="222723" x="7107238" y="4552950"/>
          <p14:tracePt t="222756" x="7069138" y="4603750"/>
          <p14:tracePt t="222790" x="6996113" y="4721225"/>
          <p14:tracePt t="222822" x="6978650" y="4787900"/>
          <p14:tracePt t="222856" x="6978650" y="4799013"/>
          <p14:tracePt t="222964" x="6989763" y="4792663"/>
          <p14:tracePt t="222972" x="7035800" y="4743450"/>
          <p14:tracePt t="222989" x="7058025" y="4721225"/>
          <p14:tracePt t="223022" x="7129463" y="4637088"/>
          <p14:tracePt t="223027" x="7129463" y="4625975"/>
          <p14:tracePt t="223056" x="7169150" y="4597400"/>
          <p14:tracePt t="223061" x="7180263" y="4586288"/>
          <p14:tracePt t="223088" x="7224713" y="4548188"/>
          <p14:tracePt t="223091" x="7235825" y="4514850"/>
          <p14:tracePt t="223121" x="7253288" y="4486275"/>
          <p14:tracePt t="223123" x="7253288" y="4475163"/>
          <p14:tracePt t="223250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514202"/>
            <a:ext cx="8856983" cy="1887414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8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Postup sestavení grafu dlouhodobého vývoje hladiny, průtoku, srážek a teploty</a:t>
            </a:r>
          </a:p>
          <a:p>
            <a:pPr marL="800100" lvl="1" indent="-34290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AutoNum type="arabicPeriod" startAt="4"/>
            </a:pPr>
            <a:r>
              <a:rPr lang="cs-CZ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Excel</a:t>
            </a:r>
          </a:p>
          <a:p>
            <a:pPr marL="857250" lvl="2" indent="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6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g)   interval dat na ose X 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– v menu Formát osy – Možnosti osy - nastavit interval hodnot – např. po dvou letech – tedy 730,5 (dnů), dále předělejme formát čísel na datum – pokud nevyhovuje nabídka formátů pro datum, vytvořme si vlastní formát a zvolme </a:t>
            </a:r>
            <a:r>
              <a:rPr lang="cs-CZ" sz="16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Vlastní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do Kódu formátu vložme </a:t>
            </a:r>
            <a:r>
              <a:rPr lang="cs-CZ" sz="16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rrrr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(4ciferná podoba roku – tj. např. 2024) a dejme </a:t>
            </a:r>
            <a:r>
              <a:rPr lang="cs-CZ" sz="16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Přidat</a:t>
            </a:r>
          </a:p>
          <a:p>
            <a:pPr marL="1200150" lvl="2" indent="-34290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AutoNum type="alphaLcParenR" startAt="4"/>
            </a:pPr>
            <a:endParaRPr lang="cs-CZ" sz="16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57250" lvl="2" indent="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None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200150" lvl="2" indent="-34290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AutoNum type="alphaLcParenR"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57250" lvl="2" indent="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None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1082BC5B-0284-F1D4-C072-A93BBFF27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85010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3600" kern="100" dirty="0">
                <a:effectLst/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Stav podzemních vod na vybrané lokalitě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CE3BFCF-28E4-6309-6D00-123F5E8BE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56" y="3419554"/>
            <a:ext cx="1983416" cy="254962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34306C1-9FB1-199A-C41E-213E0D0B2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3429000"/>
            <a:ext cx="1918613" cy="2924944"/>
          </a:xfrm>
          <a:prstGeom prst="rect">
            <a:avLst/>
          </a:prstGeom>
        </p:spPr>
      </p:pic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447B10C8-92D2-23D2-8C90-33AD55090B97}"/>
              </a:ext>
            </a:extLst>
          </p:cNvPr>
          <p:cNvSpPr/>
          <p:nvPr/>
        </p:nvSpPr>
        <p:spPr>
          <a:xfrm>
            <a:off x="323528" y="3645024"/>
            <a:ext cx="75387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13ECE400-5500-7CB7-8548-AEA89444B15F}"/>
              </a:ext>
            </a:extLst>
          </p:cNvPr>
          <p:cNvSpPr/>
          <p:nvPr/>
        </p:nvSpPr>
        <p:spPr>
          <a:xfrm>
            <a:off x="2457775" y="4725144"/>
            <a:ext cx="75387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31969BE2-0990-16FE-E704-23A850B6E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522" y="3456384"/>
            <a:ext cx="1941341" cy="2564904"/>
          </a:xfrm>
          <a:prstGeom prst="rect">
            <a:avLst/>
          </a:prstGeom>
        </p:spPr>
      </p:pic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F4315BC9-1D5F-563C-A2AB-E3C20EDED909}"/>
              </a:ext>
            </a:extLst>
          </p:cNvPr>
          <p:cNvSpPr/>
          <p:nvPr/>
        </p:nvSpPr>
        <p:spPr>
          <a:xfrm>
            <a:off x="4609934" y="5085184"/>
            <a:ext cx="1618249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CDD7FDCB-1FB0-2CCA-9D14-64045640AE7A}"/>
              </a:ext>
            </a:extLst>
          </p:cNvPr>
          <p:cNvSpPr/>
          <p:nvPr/>
        </p:nvSpPr>
        <p:spPr>
          <a:xfrm>
            <a:off x="4622189" y="5661248"/>
            <a:ext cx="1605995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56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04"/>
    </mc:Choice>
    <mc:Fallback xmlns="">
      <p:transition spd="slow" advTm="256904"/>
    </mc:Fallback>
  </mc:AlternateContent>
  <p:extLst>
    <p:ext uri="{3A86A75C-4F4B-4683-9AE1-C65F6400EC91}">
      <p14:laserTraceLst xmlns:p14="http://schemas.microsoft.com/office/powerpoint/2010/main">
        <p14:tracePtLst>
          <p14:tracePt t="156560" x="8312150" y="2360613"/>
          <p14:tracePt t="156564" x="8340725" y="2376488"/>
          <p14:tracePt t="156568" x="8351838" y="2376488"/>
          <p14:tracePt t="156606" x="8369300" y="2387600"/>
          <p14:tracePt t="156622" x="8380413" y="2387600"/>
          <p14:tracePt t="156638" x="8407400" y="2405063"/>
          <p14:tracePt t="156654" x="8418513" y="2416175"/>
          <p14:tracePt t="156687" x="8502650" y="2444750"/>
          <p14:tracePt t="156720" x="8518525" y="2455863"/>
          <p14:tracePt t="156784" x="8540750" y="2455863"/>
          <p14:tracePt t="156792" x="8558213" y="2455863"/>
          <p14:tracePt t="156824" x="8558213" y="2422525"/>
          <p14:tracePt t="156829" x="8558213" y="2411413"/>
          <p14:tracePt t="156856" x="8558213" y="2371725"/>
          <p14:tracePt t="156891" x="8558213" y="2360613"/>
          <p14:tracePt t="156924" x="8558213" y="2287588"/>
          <p14:tracePt t="156956" x="8558213" y="2209800"/>
          <p14:tracePt t="156989" x="8558213" y="2136775"/>
          <p14:tracePt t="157028" x="8558213" y="2125663"/>
          <p14:tracePt t="157056" x="8535988" y="2076450"/>
          <p14:tracePt t="157060" x="8535988" y="2058988"/>
          <p14:tracePt t="157089" x="8491538" y="2003425"/>
          <p14:tracePt t="157092" x="8480425" y="1992313"/>
          <p14:tracePt t="157123" x="8429625" y="1941513"/>
          <p14:tracePt t="157156" x="8402638" y="1914525"/>
          <p14:tracePt t="157190" x="8334375" y="1914525"/>
          <p14:tracePt t="157225" x="8267700" y="1914525"/>
          <p14:tracePt t="157228" x="8256588" y="1914525"/>
          <p14:tracePt t="157256" x="8207375" y="1914525"/>
          <p14:tracePt t="157260" x="8207375" y="1919288"/>
          <p14:tracePt t="157289" x="8178800" y="1974850"/>
          <p14:tracePt t="157292" x="8178800" y="1985963"/>
          <p14:tracePt t="157322" x="8178800" y="2076450"/>
          <p14:tracePt t="157325" x="8178800" y="2087563"/>
          <p14:tracePt t="157356" x="8178800" y="2114550"/>
          <p14:tracePt t="157389" x="8178800" y="2165350"/>
          <p14:tracePt t="157396" x="8178800" y="2176463"/>
          <p14:tracePt t="157422" x="8201025" y="2232025"/>
          <p14:tracePt t="157456" x="8285163" y="2287588"/>
          <p14:tracePt t="157461" x="8312150" y="2305050"/>
          <p14:tracePt t="157489" x="8385175" y="2316163"/>
          <p14:tracePt t="157493" x="8396288" y="2332038"/>
          <p14:tracePt t="157522" x="8407400" y="2332038"/>
          <p14:tracePt t="157526" x="8424863" y="2332038"/>
          <p14:tracePt t="157556" x="8435975" y="2332038"/>
          <p14:tracePt t="157591" x="8447088" y="2332038"/>
          <p14:tracePt t="157623" x="8462963" y="2332038"/>
          <p14:tracePt t="157656" x="8518525" y="2254250"/>
          <p14:tracePt t="157659" x="8518525" y="2243138"/>
          <p14:tracePt t="157690" x="8529638" y="2203450"/>
          <p14:tracePt t="157694" x="8529638" y="2192338"/>
          <p14:tracePt t="157722" x="8529638" y="2176463"/>
          <p14:tracePt t="157756" x="8529638" y="2165350"/>
          <p14:tracePt t="157790" x="8496300" y="2136775"/>
          <p14:tracePt t="157795" x="8485188" y="2125663"/>
          <p14:tracePt t="157822" x="8429625" y="2087563"/>
          <p14:tracePt t="157860" x="8418513" y="2087563"/>
          <p14:tracePt t="157892" x="8407400" y="2087563"/>
          <p14:tracePt t="157923" x="8351838" y="2087563"/>
          <p14:tracePt t="157956" x="8340725" y="2087563"/>
          <p14:tracePt t="157989" x="8340725" y="2147888"/>
          <p14:tracePt t="158023" x="8340725" y="2276475"/>
          <p14:tracePt t="158027" x="8340725" y="2287588"/>
          <p14:tracePt t="158056" x="8362950" y="2316163"/>
          <p14:tracePt t="158116" x="8374063" y="2316163"/>
          <p14:tracePt t="158132" x="8402638" y="2305050"/>
          <p14:tracePt t="158156" x="8429625" y="2265363"/>
          <p14:tracePt t="158213" x="8440738" y="2265363"/>
          <p14:tracePt t="158228" x="8458200" y="2254250"/>
          <p14:tracePt t="158256" x="8469313" y="2227263"/>
          <p14:tracePt t="158291" x="8469313" y="2203450"/>
          <p14:tracePt t="158323" x="8469313" y="2192338"/>
          <p14:tracePt t="158388" x="8469313" y="2176463"/>
          <p14:tracePt t="158404" x="8462963" y="2176463"/>
          <p14:tracePt t="158423" x="8447088" y="2187575"/>
          <p14:tracePt t="158456" x="8424863" y="2220913"/>
          <p14:tracePt t="158489" x="8424863" y="2260600"/>
          <p14:tracePt t="158493" x="8424863" y="2276475"/>
          <p14:tracePt t="158522" x="8424863" y="2287588"/>
          <p14:tracePt t="158596" x="8424863" y="2282825"/>
          <p14:tracePt t="158612" x="8429625" y="2254250"/>
          <p14:tracePt t="158622" x="8429625" y="2238375"/>
          <p14:tracePt t="158657" x="8429625" y="2187575"/>
          <p14:tracePt t="158661" x="8429625" y="2176463"/>
          <p14:tracePt t="158740" x="8424863" y="2165350"/>
          <p14:tracePt t="158756" x="8413750" y="2165350"/>
          <p14:tracePt t="158772" x="8413750" y="2170113"/>
          <p14:tracePt t="158789" x="8413750" y="2192338"/>
          <p14:tracePt t="158822" x="8413750" y="2243138"/>
          <p14:tracePt t="158857" x="8413750" y="2271713"/>
          <p14:tracePt t="158861" x="8413750" y="2287588"/>
          <p14:tracePt t="158889" x="8418513" y="2276475"/>
          <p14:tracePt t="158922" x="8418513" y="2265363"/>
          <p14:tracePt t="159012" x="8418513" y="2287588"/>
          <p14:tracePt t="159021" x="8418513" y="2298700"/>
          <p14:tracePt t="159028" x="8418513" y="2309813"/>
          <p14:tracePt t="159056" x="8418513" y="2338388"/>
          <p14:tracePt t="159156" x="8418513" y="2298700"/>
          <p14:tracePt t="159164" x="8418513" y="2287588"/>
          <p14:tracePt t="159189" x="8418513" y="2238375"/>
          <p14:tracePt t="159222" x="8407400" y="2181225"/>
          <p14:tracePt t="159301" x="8380413" y="2170113"/>
          <p14:tracePt t="159308" x="8369300" y="2170113"/>
          <p14:tracePt t="159323" x="8356600" y="2176463"/>
          <p14:tracePt t="159355" x="8356600" y="2187575"/>
          <p14:tracePt t="159396" x="8362950" y="2198688"/>
          <p14:tracePt t="159422" x="8362950" y="2192338"/>
          <p14:tracePt t="159456" x="8374063" y="2170113"/>
          <p14:tracePt t="160046" x="0" y="0"/>
        </p14:tracePtLst>
        <p14:tracePtLst>
          <p14:tracePt t="161824" x="8469313" y="2176463"/>
          <p14:tracePt t="161944" x="8458200" y="2165350"/>
          <p14:tracePt t="161960" x="8447088" y="2154238"/>
          <p14:tracePt t="161976" x="8447088" y="2136775"/>
          <p14:tracePt t="161989" x="8435975" y="2125663"/>
          <p14:tracePt t="161992" x="8424863" y="2114550"/>
          <p14:tracePt t="162023" x="8351838" y="2070100"/>
          <p14:tracePt t="162056" x="8329613" y="2047875"/>
          <p14:tracePt t="162089" x="8301038" y="2047875"/>
          <p14:tracePt t="162123" x="8301038" y="2092325"/>
          <p14:tracePt t="162128" x="8301038" y="2103438"/>
          <p14:tracePt t="162156" x="8301038" y="2132013"/>
          <p14:tracePt t="162190" x="8301038" y="2143125"/>
          <p14:tracePt t="162248" x="8307388" y="2154238"/>
          <p14:tracePt t="162280" x="8307388" y="2132013"/>
          <p14:tracePt t="162289" x="8307388" y="2120900"/>
          <p14:tracePt t="162360" x="8307388" y="2125663"/>
          <p14:tracePt t="162376" x="8307388" y="2143125"/>
          <p14:tracePt t="162389" x="8307388" y="2170113"/>
          <p14:tracePt t="162392" x="8323263" y="2238375"/>
          <p14:tracePt t="162423" x="8380413" y="2265363"/>
          <p14:tracePt t="162472" x="8380413" y="2243138"/>
          <p14:tracePt t="162489" x="8391525" y="2214563"/>
          <p14:tracePt t="162523" x="8407400" y="2203450"/>
          <p14:tracePt t="162567" x="8418513" y="2203450"/>
          <p14:tracePt t="162589" x="8458200" y="2254250"/>
          <p14:tracePt t="162593" x="8474075" y="2265363"/>
          <p14:tracePt t="162623" x="8485188" y="2309813"/>
          <p14:tracePt t="162656" x="8524875" y="2320925"/>
          <p14:tracePt t="163130" x="0" y="0"/>
        </p14:tracePtLst>
        <p14:tracePtLst>
          <p14:tracePt t="165155" x="8591550" y="2593975"/>
          <p14:tracePt t="165180" x="8591550" y="2606675"/>
          <p14:tracePt t="165197" x="8602663" y="2622550"/>
          <p14:tracePt t="165259" x="8647113" y="2651125"/>
          <p14:tracePt t="165269" x="8658225" y="2662238"/>
          <p14:tracePt t="166318" x="0" y="0"/>
        </p14:tracePtLst>
        <p14:tracePtLst>
          <p14:tracePt t="166838" x="8897938" y="2165350"/>
          <p14:tracePt t="166881" x="8897938" y="2154238"/>
          <p14:tracePt t="166889" x="8893175" y="2143125"/>
          <p14:tracePt t="167024" x="8893175" y="2125663"/>
          <p14:tracePt t="167032" x="8893175" y="2114550"/>
          <p14:tracePt t="167056" x="8893175" y="2092325"/>
          <p14:tracePt t="167089" x="8882063" y="2054225"/>
          <p14:tracePt t="167198" x="0" y="0"/>
        </p14:tracePtLst>
        <p14:tracePtLst>
          <p14:tracePt t="167675" x="8362950" y="1550988"/>
          <p14:tracePt t="167702" x="8340725" y="1550988"/>
          <p14:tracePt t="167710" x="8323263" y="1550988"/>
          <p14:tracePt t="167722" x="8296275" y="1550988"/>
          <p14:tracePt t="167756" x="8274050" y="1550988"/>
          <p14:tracePt t="167760" x="8262938" y="1550988"/>
          <p14:tracePt t="167789" x="8178800" y="1590675"/>
          <p14:tracePt t="167792" x="8161338" y="1590675"/>
          <p14:tracePt t="167822" x="8123238" y="1628775"/>
          <p14:tracePt t="167856" x="8101013" y="1651000"/>
          <p14:tracePt t="167890" x="8089900" y="1668463"/>
          <p14:tracePt t="168278" x="0" y="0"/>
        </p14:tracePtLst>
        <p14:tracePtLst>
          <p14:tracePt t="221212" x="8240713" y="2114550"/>
          <p14:tracePt t="221699" x="8234363" y="2114550"/>
          <p14:tracePt t="221716" x="8223250" y="2114550"/>
          <p14:tracePt t="221725" x="8196263" y="2114550"/>
          <p14:tracePt t="221756" x="8061325" y="2125663"/>
          <p14:tracePt t="221789" x="7972425" y="2187575"/>
          <p14:tracePt t="221876" x="7943850" y="2187575"/>
          <p14:tracePt t="221884" x="7932738" y="2187575"/>
          <p14:tracePt t="221892" x="7916863" y="2198688"/>
          <p14:tracePt t="221923" x="7839075" y="2271713"/>
          <p14:tracePt t="221954" x="7783513" y="2338388"/>
          <p14:tracePt t="221988" x="7754938" y="2387600"/>
          <p14:tracePt t="222021" x="7710488" y="2460625"/>
          <p14:tracePt t="222056" x="7688263" y="2482850"/>
          <p14:tracePt t="222089" x="7688263" y="2527300"/>
          <p14:tracePt t="222093" x="7688263" y="2538413"/>
          <p14:tracePt t="222123" x="7670800" y="2606675"/>
          <p14:tracePt t="222156" x="7659688" y="2667000"/>
          <p14:tracePt t="222190" x="7659688" y="2751138"/>
          <p14:tracePt t="222197" x="7643813" y="2795588"/>
          <p14:tracePt t="222222" x="7643813" y="2851150"/>
          <p14:tracePt t="222256" x="7626350" y="2935288"/>
          <p14:tracePt t="222260" x="7626350" y="2979738"/>
          <p14:tracePt t="222291" x="7626350" y="3030538"/>
          <p14:tracePt t="222294" x="7626350" y="3046413"/>
          <p14:tracePt t="222322" x="7626350" y="3097213"/>
          <p14:tracePt t="222326" x="7626350" y="3108325"/>
          <p14:tracePt t="222356" x="7626350" y="3192463"/>
          <p14:tracePt t="222390" x="7626350" y="3286125"/>
          <p14:tracePt t="222395" x="7626350" y="3314700"/>
          <p14:tracePt t="222422" x="7626350" y="3370263"/>
          <p14:tracePt t="222456" x="7615238" y="3465513"/>
          <p14:tracePt t="222461" x="7599363" y="3509963"/>
          <p14:tracePt t="222491" x="7599363" y="3605213"/>
          <p14:tracePt t="222522" x="7531100" y="3794125"/>
          <p14:tracePt t="222526" x="7515225" y="3822700"/>
          <p14:tracePt t="222556" x="7464425" y="4000500"/>
          <p14:tracePt t="222590" x="7415213" y="4067175"/>
          <p14:tracePt t="222623" x="7353300" y="4202113"/>
          <p14:tracePt t="222627" x="7335838" y="4229100"/>
          <p14:tracePt t="222656" x="7275513" y="4324350"/>
          <p14:tracePt t="222659" x="7264400" y="4335463"/>
          <p14:tracePt t="222690" x="7202488" y="4452938"/>
          <p14:tracePt t="222693" x="7191375" y="4470400"/>
          <p14:tracePt t="222723" x="7107238" y="4552950"/>
          <p14:tracePt t="222756" x="7069138" y="4603750"/>
          <p14:tracePt t="222790" x="6996113" y="4721225"/>
          <p14:tracePt t="222822" x="6978650" y="4787900"/>
          <p14:tracePt t="222856" x="6978650" y="4799013"/>
          <p14:tracePt t="222964" x="6989763" y="4792663"/>
          <p14:tracePt t="222972" x="7035800" y="4743450"/>
          <p14:tracePt t="222989" x="7058025" y="4721225"/>
          <p14:tracePt t="223022" x="7129463" y="4637088"/>
          <p14:tracePt t="223027" x="7129463" y="4625975"/>
          <p14:tracePt t="223056" x="7169150" y="4597400"/>
          <p14:tracePt t="223061" x="7180263" y="4586288"/>
          <p14:tracePt t="223088" x="7224713" y="4548188"/>
          <p14:tracePt t="223091" x="7235825" y="4514850"/>
          <p14:tracePt t="223121" x="7253288" y="4486275"/>
          <p14:tracePt t="223123" x="7253288" y="4475163"/>
          <p14:tracePt t="223250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514202"/>
            <a:ext cx="8856983" cy="1842790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8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Postup sestavení grafu dlouhodobého vývoje hladiny, průtoku, srážek a teploty</a:t>
            </a:r>
          </a:p>
          <a:p>
            <a:pPr marL="800100" lvl="1" indent="-34290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AutoNum type="arabicPeriod" startAt="4"/>
            </a:pPr>
            <a:r>
              <a:rPr lang="cs-CZ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Excel</a:t>
            </a:r>
          </a:p>
          <a:p>
            <a:pPr marL="857250" lvl="2" indent="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6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h)    interval a rozpětí dat na ose X</a:t>
            </a: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200150" lvl="2" indent="-34290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AutoNum type="alphaLcParenR"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57250" lvl="2" indent="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None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1082BC5B-0284-F1D4-C072-A93BBFF27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85010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3600" kern="100" dirty="0">
                <a:effectLst/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Stav podzemních vod na vybrané lokalitě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2939E4-6507-A305-4A1D-C077B8143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697" y="3573016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7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04"/>
    </mc:Choice>
    <mc:Fallback xmlns="">
      <p:transition spd="slow" advTm="256904"/>
    </mc:Fallback>
  </mc:AlternateContent>
  <p:extLst>
    <p:ext uri="{3A86A75C-4F4B-4683-9AE1-C65F6400EC91}">
      <p14:laserTraceLst xmlns:p14="http://schemas.microsoft.com/office/powerpoint/2010/main">
        <p14:tracePtLst>
          <p14:tracePt t="156560" x="8312150" y="2360613"/>
          <p14:tracePt t="156564" x="8340725" y="2376488"/>
          <p14:tracePt t="156568" x="8351838" y="2376488"/>
          <p14:tracePt t="156606" x="8369300" y="2387600"/>
          <p14:tracePt t="156622" x="8380413" y="2387600"/>
          <p14:tracePt t="156638" x="8407400" y="2405063"/>
          <p14:tracePt t="156654" x="8418513" y="2416175"/>
          <p14:tracePt t="156687" x="8502650" y="2444750"/>
          <p14:tracePt t="156720" x="8518525" y="2455863"/>
          <p14:tracePt t="156784" x="8540750" y="2455863"/>
          <p14:tracePt t="156792" x="8558213" y="2455863"/>
          <p14:tracePt t="156824" x="8558213" y="2422525"/>
          <p14:tracePt t="156829" x="8558213" y="2411413"/>
          <p14:tracePt t="156856" x="8558213" y="2371725"/>
          <p14:tracePt t="156891" x="8558213" y="2360613"/>
          <p14:tracePt t="156924" x="8558213" y="2287588"/>
          <p14:tracePt t="156956" x="8558213" y="2209800"/>
          <p14:tracePt t="156989" x="8558213" y="2136775"/>
          <p14:tracePt t="157028" x="8558213" y="2125663"/>
          <p14:tracePt t="157056" x="8535988" y="2076450"/>
          <p14:tracePt t="157060" x="8535988" y="2058988"/>
          <p14:tracePt t="157089" x="8491538" y="2003425"/>
          <p14:tracePt t="157092" x="8480425" y="1992313"/>
          <p14:tracePt t="157123" x="8429625" y="1941513"/>
          <p14:tracePt t="157156" x="8402638" y="1914525"/>
          <p14:tracePt t="157190" x="8334375" y="1914525"/>
          <p14:tracePt t="157225" x="8267700" y="1914525"/>
          <p14:tracePt t="157228" x="8256588" y="1914525"/>
          <p14:tracePt t="157256" x="8207375" y="1914525"/>
          <p14:tracePt t="157260" x="8207375" y="1919288"/>
          <p14:tracePt t="157289" x="8178800" y="1974850"/>
          <p14:tracePt t="157292" x="8178800" y="1985963"/>
          <p14:tracePt t="157322" x="8178800" y="2076450"/>
          <p14:tracePt t="157325" x="8178800" y="2087563"/>
          <p14:tracePt t="157356" x="8178800" y="2114550"/>
          <p14:tracePt t="157389" x="8178800" y="2165350"/>
          <p14:tracePt t="157396" x="8178800" y="2176463"/>
          <p14:tracePt t="157422" x="8201025" y="2232025"/>
          <p14:tracePt t="157456" x="8285163" y="2287588"/>
          <p14:tracePt t="157461" x="8312150" y="2305050"/>
          <p14:tracePt t="157489" x="8385175" y="2316163"/>
          <p14:tracePt t="157493" x="8396288" y="2332038"/>
          <p14:tracePt t="157522" x="8407400" y="2332038"/>
          <p14:tracePt t="157526" x="8424863" y="2332038"/>
          <p14:tracePt t="157556" x="8435975" y="2332038"/>
          <p14:tracePt t="157591" x="8447088" y="2332038"/>
          <p14:tracePt t="157623" x="8462963" y="2332038"/>
          <p14:tracePt t="157656" x="8518525" y="2254250"/>
          <p14:tracePt t="157659" x="8518525" y="2243138"/>
          <p14:tracePt t="157690" x="8529638" y="2203450"/>
          <p14:tracePt t="157694" x="8529638" y="2192338"/>
          <p14:tracePt t="157722" x="8529638" y="2176463"/>
          <p14:tracePt t="157756" x="8529638" y="2165350"/>
          <p14:tracePt t="157790" x="8496300" y="2136775"/>
          <p14:tracePt t="157795" x="8485188" y="2125663"/>
          <p14:tracePt t="157822" x="8429625" y="2087563"/>
          <p14:tracePt t="157860" x="8418513" y="2087563"/>
          <p14:tracePt t="157892" x="8407400" y="2087563"/>
          <p14:tracePt t="157923" x="8351838" y="2087563"/>
          <p14:tracePt t="157956" x="8340725" y="2087563"/>
          <p14:tracePt t="157989" x="8340725" y="2147888"/>
          <p14:tracePt t="158023" x="8340725" y="2276475"/>
          <p14:tracePt t="158027" x="8340725" y="2287588"/>
          <p14:tracePt t="158056" x="8362950" y="2316163"/>
          <p14:tracePt t="158116" x="8374063" y="2316163"/>
          <p14:tracePt t="158132" x="8402638" y="2305050"/>
          <p14:tracePt t="158156" x="8429625" y="2265363"/>
          <p14:tracePt t="158213" x="8440738" y="2265363"/>
          <p14:tracePt t="158228" x="8458200" y="2254250"/>
          <p14:tracePt t="158256" x="8469313" y="2227263"/>
          <p14:tracePt t="158291" x="8469313" y="2203450"/>
          <p14:tracePt t="158323" x="8469313" y="2192338"/>
          <p14:tracePt t="158388" x="8469313" y="2176463"/>
          <p14:tracePt t="158404" x="8462963" y="2176463"/>
          <p14:tracePt t="158423" x="8447088" y="2187575"/>
          <p14:tracePt t="158456" x="8424863" y="2220913"/>
          <p14:tracePt t="158489" x="8424863" y="2260600"/>
          <p14:tracePt t="158493" x="8424863" y="2276475"/>
          <p14:tracePt t="158522" x="8424863" y="2287588"/>
          <p14:tracePt t="158596" x="8424863" y="2282825"/>
          <p14:tracePt t="158612" x="8429625" y="2254250"/>
          <p14:tracePt t="158622" x="8429625" y="2238375"/>
          <p14:tracePt t="158657" x="8429625" y="2187575"/>
          <p14:tracePt t="158661" x="8429625" y="2176463"/>
          <p14:tracePt t="158740" x="8424863" y="2165350"/>
          <p14:tracePt t="158756" x="8413750" y="2165350"/>
          <p14:tracePt t="158772" x="8413750" y="2170113"/>
          <p14:tracePt t="158789" x="8413750" y="2192338"/>
          <p14:tracePt t="158822" x="8413750" y="2243138"/>
          <p14:tracePt t="158857" x="8413750" y="2271713"/>
          <p14:tracePt t="158861" x="8413750" y="2287588"/>
          <p14:tracePt t="158889" x="8418513" y="2276475"/>
          <p14:tracePt t="158922" x="8418513" y="2265363"/>
          <p14:tracePt t="159012" x="8418513" y="2287588"/>
          <p14:tracePt t="159021" x="8418513" y="2298700"/>
          <p14:tracePt t="159028" x="8418513" y="2309813"/>
          <p14:tracePt t="159056" x="8418513" y="2338388"/>
          <p14:tracePt t="159156" x="8418513" y="2298700"/>
          <p14:tracePt t="159164" x="8418513" y="2287588"/>
          <p14:tracePt t="159189" x="8418513" y="2238375"/>
          <p14:tracePt t="159222" x="8407400" y="2181225"/>
          <p14:tracePt t="159301" x="8380413" y="2170113"/>
          <p14:tracePt t="159308" x="8369300" y="2170113"/>
          <p14:tracePt t="159323" x="8356600" y="2176463"/>
          <p14:tracePt t="159355" x="8356600" y="2187575"/>
          <p14:tracePt t="159396" x="8362950" y="2198688"/>
          <p14:tracePt t="159422" x="8362950" y="2192338"/>
          <p14:tracePt t="159456" x="8374063" y="2170113"/>
          <p14:tracePt t="160046" x="0" y="0"/>
        </p14:tracePtLst>
        <p14:tracePtLst>
          <p14:tracePt t="161824" x="8469313" y="2176463"/>
          <p14:tracePt t="161944" x="8458200" y="2165350"/>
          <p14:tracePt t="161960" x="8447088" y="2154238"/>
          <p14:tracePt t="161976" x="8447088" y="2136775"/>
          <p14:tracePt t="161989" x="8435975" y="2125663"/>
          <p14:tracePt t="161992" x="8424863" y="2114550"/>
          <p14:tracePt t="162023" x="8351838" y="2070100"/>
          <p14:tracePt t="162056" x="8329613" y="2047875"/>
          <p14:tracePt t="162089" x="8301038" y="2047875"/>
          <p14:tracePt t="162123" x="8301038" y="2092325"/>
          <p14:tracePt t="162128" x="8301038" y="2103438"/>
          <p14:tracePt t="162156" x="8301038" y="2132013"/>
          <p14:tracePt t="162190" x="8301038" y="2143125"/>
          <p14:tracePt t="162248" x="8307388" y="2154238"/>
          <p14:tracePt t="162280" x="8307388" y="2132013"/>
          <p14:tracePt t="162289" x="8307388" y="2120900"/>
          <p14:tracePt t="162360" x="8307388" y="2125663"/>
          <p14:tracePt t="162376" x="8307388" y="2143125"/>
          <p14:tracePt t="162389" x="8307388" y="2170113"/>
          <p14:tracePt t="162392" x="8323263" y="2238375"/>
          <p14:tracePt t="162423" x="8380413" y="2265363"/>
          <p14:tracePt t="162472" x="8380413" y="2243138"/>
          <p14:tracePt t="162489" x="8391525" y="2214563"/>
          <p14:tracePt t="162523" x="8407400" y="2203450"/>
          <p14:tracePt t="162567" x="8418513" y="2203450"/>
          <p14:tracePt t="162589" x="8458200" y="2254250"/>
          <p14:tracePt t="162593" x="8474075" y="2265363"/>
          <p14:tracePt t="162623" x="8485188" y="2309813"/>
          <p14:tracePt t="162656" x="8524875" y="2320925"/>
          <p14:tracePt t="163130" x="0" y="0"/>
        </p14:tracePtLst>
        <p14:tracePtLst>
          <p14:tracePt t="165155" x="8591550" y="2593975"/>
          <p14:tracePt t="165180" x="8591550" y="2606675"/>
          <p14:tracePt t="165197" x="8602663" y="2622550"/>
          <p14:tracePt t="165259" x="8647113" y="2651125"/>
          <p14:tracePt t="165269" x="8658225" y="2662238"/>
          <p14:tracePt t="166318" x="0" y="0"/>
        </p14:tracePtLst>
        <p14:tracePtLst>
          <p14:tracePt t="166838" x="8897938" y="2165350"/>
          <p14:tracePt t="166881" x="8897938" y="2154238"/>
          <p14:tracePt t="166889" x="8893175" y="2143125"/>
          <p14:tracePt t="167024" x="8893175" y="2125663"/>
          <p14:tracePt t="167032" x="8893175" y="2114550"/>
          <p14:tracePt t="167056" x="8893175" y="2092325"/>
          <p14:tracePt t="167089" x="8882063" y="2054225"/>
          <p14:tracePt t="167198" x="0" y="0"/>
        </p14:tracePtLst>
        <p14:tracePtLst>
          <p14:tracePt t="167675" x="8362950" y="1550988"/>
          <p14:tracePt t="167702" x="8340725" y="1550988"/>
          <p14:tracePt t="167710" x="8323263" y="1550988"/>
          <p14:tracePt t="167722" x="8296275" y="1550988"/>
          <p14:tracePt t="167756" x="8274050" y="1550988"/>
          <p14:tracePt t="167760" x="8262938" y="1550988"/>
          <p14:tracePt t="167789" x="8178800" y="1590675"/>
          <p14:tracePt t="167792" x="8161338" y="1590675"/>
          <p14:tracePt t="167822" x="8123238" y="1628775"/>
          <p14:tracePt t="167856" x="8101013" y="1651000"/>
          <p14:tracePt t="167890" x="8089900" y="1668463"/>
          <p14:tracePt t="168278" x="0" y="0"/>
        </p14:tracePtLst>
        <p14:tracePtLst>
          <p14:tracePt t="221212" x="8240713" y="2114550"/>
          <p14:tracePt t="221699" x="8234363" y="2114550"/>
          <p14:tracePt t="221716" x="8223250" y="2114550"/>
          <p14:tracePt t="221725" x="8196263" y="2114550"/>
          <p14:tracePt t="221756" x="8061325" y="2125663"/>
          <p14:tracePt t="221789" x="7972425" y="2187575"/>
          <p14:tracePt t="221876" x="7943850" y="2187575"/>
          <p14:tracePt t="221884" x="7932738" y="2187575"/>
          <p14:tracePt t="221892" x="7916863" y="2198688"/>
          <p14:tracePt t="221923" x="7839075" y="2271713"/>
          <p14:tracePt t="221954" x="7783513" y="2338388"/>
          <p14:tracePt t="221988" x="7754938" y="2387600"/>
          <p14:tracePt t="222021" x="7710488" y="2460625"/>
          <p14:tracePt t="222056" x="7688263" y="2482850"/>
          <p14:tracePt t="222089" x="7688263" y="2527300"/>
          <p14:tracePt t="222093" x="7688263" y="2538413"/>
          <p14:tracePt t="222123" x="7670800" y="2606675"/>
          <p14:tracePt t="222156" x="7659688" y="2667000"/>
          <p14:tracePt t="222190" x="7659688" y="2751138"/>
          <p14:tracePt t="222197" x="7643813" y="2795588"/>
          <p14:tracePt t="222222" x="7643813" y="2851150"/>
          <p14:tracePt t="222256" x="7626350" y="2935288"/>
          <p14:tracePt t="222260" x="7626350" y="2979738"/>
          <p14:tracePt t="222291" x="7626350" y="3030538"/>
          <p14:tracePt t="222294" x="7626350" y="3046413"/>
          <p14:tracePt t="222322" x="7626350" y="3097213"/>
          <p14:tracePt t="222326" x="7626350" y="3108325"/>
          <p14:tracePt t="222356" x="7626350" y="3192463"/>
          <p14:tracePt t="222390" x="7626350" y="3286125"/>
          <p14:tracePt t="222395" x="7626350" y="3314700"/>
          <p14:tracePt t="222422" x="7626350" y="3370263"/>
          <p14:tracePt t="222456" x="7615238" y="3465513"/>
          <p14:tracePt t="222461" x="7599363" y="3509963"/>
          <p14:tracePt t="222491" x="7599363" y="3605213"/>
          <p14:tracePt t="222522" x="7531100" y="3794125"/>
          <p14:tracePt t="222526" x="7515225" y="3822700"/>
          <p14:tracePt t="222556" x="7464425" y="4000500"/>
          <p14:tracePt t="222590" x="7415213" y="4067175"/>
          <p14:tracePt t="222623" x="7353300" y="4202113"/>
          <p14:tracePt t="222627" x="7335838" y="4229100"/>
          <p14:tracePt t="222656" x="7275513" y="4324350"/>
          <p14:tracePt t="222659" x="7264400" y="4335463"/>
          <p14:tracePt t="222690" x="7202488" y="4452938"/>
          <p14:tracePt t="222693" x="7191375" y="4470400"/>
          <p14:tracePt t="222723" x="7107238" y="4552950"/>
          <p14:tracePt t="222756" x="7069138" y="4603750"/>
          <p14:tracePt t="222790" x="6996113" y="4721225"/>
          <p14:tracePt t="222822" x="6978650" y="4787900"/>
          <p14:tracePt t="222856" x="6978650" y="4799013"/>
          <p14:tracePt t="222964" x="6989763" y="4792663"/>
          <p14:tracePt t="222972" x="7035800" y="4743450"/>
          <p14:tracePt t="222989" x="7058025" y="4721225"/>
          <p14:tracePt t="223022" x="7129463" y="4637088"/>
          <p14:tracePt t="223027" x="7129463" y="4625975"/>
          <p14:tracePt t="223056" x="7169150" y="4597400"/>
          <p14:tracePt t="223061" x="7180263" y="4586288"/>
          <p14:tracePt t="223088" x="7224713" y="4548188"/>
          <p14:tracePt t="223091" x="7235825" y="4514850"/>
          <p14:tracePt t="223121" x="7253288" y="4486275"/>
          <p14:tracePt t="223123" x="7253288" y="4475163"/>
          <p14:tracePt t="223250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3D40A-76B7-B924-5AD7-BB84FCDE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85010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3600" kern="100" dirty="0">
                <a:effectLst/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Stav podzemních vod na vybrané lokalitě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514202"/>
            <a:ext cx="9001000" cy="5069160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18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Pozorování ČHMÚ</a:t>
            </a:r>
            <a:endParaRPr lang="cs-CZ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hladina podzemních vod ve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vrtech </a:t>
            </a:r>
          </a:p>
          <a:p>
            <a:pPr lvl="2"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sz="1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mělké vrty </a:t>
            </a:r>
            <a:r>
              <a:rPr lang="cs-CZ" sz="1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2"/>
              </a:rPr>
              <a:t>https://hydro.chmi.cz/hpps/pzv?id=melkevrty</a:t>
            </a:r>
            <a:endParaRPr lang="cs-CZ" sz="18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2"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hluboké vrty 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3"/>
              </a:rPr>
              <a:t>https://hydro.chmi.cz/hpps/pzv?id=hlubokevrty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vydatnost pramenů 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4"/>
              </a:rPr>
              <a:t>https://hydro.chmi.cz/hpps/pzv?id=prameny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průtok ve 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vodních tocích 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5"/>
              </a:rPr>
              <a:t>https://www.chmi.cz/files/portal/docs/poboc/CB/vodnosti/vodnosti.html#priklad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lvl="1" indent="0">
              <a:spcAft>
                <a:spcPts val="800"/>
              </a:spcAft>
              <a:buNone/>
            </a:pP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lvl="1" indent="0">
              <a:spcAft>
                <a:spcPts val="800"/>
              </a:spcAft>
              <a:buNone/>
            </a:pP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39909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404"/>
    </mc:Choice>
    <mc:Fallback xmlns="">
      <p:transition spd="slow" advTm="196404"/>
    </mc:Fallback>
  </mc:AlternateContent>
  <p:extLst>
    <p:ext uri="{3A86A75C-4F4B-4683-9AE1-C65F6400EC91}">
      <p14:laserTraceLst xmlns:p14="http://schemas.microsoft.com/office/powerpoint/2010/main">
        <p14:tracePtLst>
          <p14:tracePt t="109877" x="5305425" y="976313"/>
          <p14:tracePt t="109880" x="5383213" y="976313"/>
          <p14:tracePt t="109899" x="5473700" y="976313"/>
          <p14:tracePt t="109900" x="5489575" y="976313"/>
          <p14:tracePt t="109907" x="5529263" y="976313"/>
          <p14:tracePt t="109937" x="5713413" y="976313"/>
          <p14:tracePt t="109971" x="5969000" y="993775"/>
          <p14:tracePt t="109972" x="6019800" y="1009650"/>
          <p14:tracePt t="110004" x="6365875" y="1009650"/>
          <p14:tracePt t="110038" x="7080250" y="1009650"/>
          <p14:tracePt t="110072" x="7799388" y="1009650"/>
          <p14:tracePt t="110104" x="8229600" y="993775"/>
          <p14:tracePt t="110138" x="8323263" y="993775"/>
          <p14:tracePt t="110185" x="8318500" y="982663"/>
          <p14:tracePt t="110207" x="8256588" y="965200"/>
          <p14:tracePt t="110210" x="8245475" y="965200"/>
          <p14:tracePt t="110240" x="8161338" y="965200"/>
          <p14:tracePt t="110243" x="8112125" y="965200"/>
          <p14:tracePt t="110273" x="7921625" y="976313"/>
          <p14:tracePt t="110306" x="7604125" y="993775"/>
          <p14:tracePt t="110338" x="7208838" y="982663"/>
          <p14:tracePt t="110371" x="6873875" y="982663"/>
          <p14:tracePt t="110404" x="6783388" y="982663"/>
          <p14:tracePt t="110438" x="6772275" y="982663"/>
          <p14:tracePt t="110517" x="6778625" y="982663"/>
          <p14:tracePt t="110533" x="6789738" y="987425"/>
          <p14:tracePt t="110540" x="6805613" y="998538"/>
          <p14:tracePt t="110573" x="6940550" y="1027113"/>
          <p14:tracePt t="110606" x="6978650" y="1027113"/>
          <p14:tracePt t="110723" x="0" y="0"/>
        </p14:tracePtLst>
        <p14:tracePtLst>
          <p14:tracePt t="116838" x="1473200" y="2884488"/>
          <p14:tracePt t="116916" x="1444625" y="2884488"/>
          <p14:tracePt t="116924" x="1433513" y="2884488"/>
          <p14:tracePt t="116939" x="1439863" y="2890838"/>
          <p14:tracePt t="116942" x="1484313" y="2906713"/>
          <p14:tracePt t="116972" x="1568450" y="2979738"/>
          <p14:tracePt t="117237" x="1584325" y="2979738"/>
          <p14:tracePt t="117253" x="1595438" y="2979738"/>
          <p14:tracePt t="117333" x="1606550" y="2968625"/>
          <p14:tracePt t="117380" x="1601788" y="2957513"/>
          <p14:tracePt t="117461" x="1590675" y="2957513"/>
          <p14:tracePt t="117493" x="1590675" y="2979738"/>
          <p14:tracePt t="117502" x="1590675" y="3008313"/>
          <p14:tracePt t="117511" x="1590675" y="3019425"/>
          <p14:tracePt t="117540" x="1606550" y="3046413"/>
          <p14:tracePt t="117542" x="1624013" y="3057525"/>
          <p14:tracePt t="117574" x="1635125" y="3057525"/>
          <p14:tracePt t="117606" x="1673225" y="3057525"/>
          <p14:tracePt t="117640" x="1739900" y="3057525"/>
          <p14:tracePt t="117675" x="1763713" y="3057525"/>
          <p14:tracePt t="117707" x="1774825" y="3057525"/>
          <p14:tracePt t="117710" x="1790700" y="3057525"/>
          <p14:tracePt t="117740" x="1841500" y="3057525"/>
          <p14:tracePt t="117743" x="1852613" y="3057525"/>
          <p14:tracePt t="117773" x="1908175" y="3035300"/>
          <p14:tracePt t="117806" x="1930400" y="3013075"/>
          <p14:tracePt t="117840" x="1985963" y="2974975"/>
          <p14:tracePt t="117875" x="2014538" y="2946400"/>
          <p14:tracePt t="117879" x="2025650" y="2917825"/>
          <p14:tracePt t="117906" x="2036763" y="2890838"/>
          <p14:tracePt t="117910" x="2036763" y="2879725"/>
          <p14:tracePt t="117941" x="2036763" y="2840038"/>
          <p14:tracePt t="117974" x="2036763" y="2773363"/>
          <p14:tracePt t="118006" x="2036763" y="2678113"/>
          <p14:tracePt t="118040" x="2019300" y="2655888"/>
          <p14:tracePt t="118074" x="1935163" y="2593975"/>
          <p14:tracePt t="118077" x="1919288" y="2582863"/>
          <p14:tracePt t="118106" x="1819275" y="2582863"/>
          <p14:tracePt t="118109" x="1790700" y="2582863"/>
          <p14:tracePt t="118140" x="1706563" y="2582863"/>
          <p14:tracePt t="118173" x="1657350" y="2582863"/>
          <p14:tracePt t="118206" x="1617663" y="2582863"/>
          <p14:tracePt t="118240" x="1544638" y="2633663"/>
          <p14:tracePt t="118243" x="1533525" y="2633663"/>
          <p14:tracePt t="118273" x="1495425" y="2700338"/>
          <p14:tracePt t="118306" x="1477963" y="2778125"/>
          <p14:tracePt t="118339" x="1477963" y="2879725"/>
          <p14:tracePt t="118375" x="1489075" y="2946400"/>
          <p14:tracePt t="118377" x="1500188" y="2957513"/>
          <p14:tracePt t="118406" x="1539875" y="2986088"/>
          <p14:tracePt t="118410" x="1550988" y="2997200"/>
          <p14:tracePt t="118440" x="1590675" y="3024188"/>
          <p14:tracePt t="118473" x="1662113" y="3063875"/>
          <p14:tracePt t="118506" x="1728788" y="3079750"/>
          <p14:tracePt t="118541" x="1739900" y="3090863"/>
          <p14:tracePt t="118585" x="1757363" y="3090863"/>
          <p14:tracePt t="118607" x="1812925" y="3090863"/>
          <p14:tracePt t="118610" x="1841500" y="3090863"/>
          <p14:tracePt t="118642" x="1924050" y="3086100"/>
          <p14:tracePt t="118673" x="1992313" y="3057525"/>
          <p14:tracePt t="118706" x="2085975" y="3019425"/>
          <p14:tracePt t="118741" x="2170113" y="2974975"/>
          <p14:tracePt t="118746" x="2187575" y="2928938"/>
          <p14:tracePt t="118773" x="2198688" y="2879725"/>
          <p14:tracePt t="118777" x="2198688" y="2868613"/>
          <p14:tracePt t="118806" x="2198688" y="2795588"/>
          <p14:tracePt t="118810" x="2198688" y="2767013"/>
          <p14:tracePt t="118842" x="2198688" y="2689225"/>
          <p14:tracePt t="118873" x="2198688" y="2673350"/>
          <p14:tracePt t="118906" x="2143125" y="2600325"/>
          <p14:tracePt t="118940" x="2092325" y="2549525"/>
          <p14:tracePt t="118973" x="2063750" y="2549525"/>
          <p14:tracePt t="119006" x="1997075" y="2533650"/>
          <p14:tracePt t="119009" x="1970088" y="2533650"/>
          <p14:tracePt t="119041" x="1868488" y="2533650"/>
          <p14:tracePt t="119073" x="1757363" y="2544763"/>
          <p14:tracePt t="119106" x="1673225" y="2593975"/>
          <p14:tracePt t="119140" x="1606550" y="2667000"/>
          <p14:tracePt t="119173" x="1568450" y="2717800"/>
          <p14:tracePt t="119178" x="1550988" y="2762250"/>
          <p14:tracePt t="119206" x="1539875" y="2828925"/>
          <p14:tracePt t="119209" x="1539875" y="2879725"/>
          <p14:tracePt t="119240" x="1539875" y="2986088"/>
          <p14:tracePt t="119242" x="1539875" y="2997200"/>
          <p14:tracePt t="119273" x="1539875" y="3124200"/>
          <p14:tracePt t="119306" x="1573213" y="3181350"/>
          <p14:tracePt t="119338" x="1628775" y="3208338"/>
          <p14:tracePt t="119371" x="1712913" y="3236913"/>
          <p14:tracePt t="119405" x="1830388" y="3281363"/>
          <p14:tracePt t="119438" x="1874838" y="3281363"/>
          <p14:tracePt t="119472" x="1958975" y="3275013"/>
          <p14:tracePt t="119505" x="1997075" y="3263900"/>
          <p14:tracePt t="119538" x="2081213" y="3236913"/>
          <p14:tracePt t="119571" x="2103438" y="3152775"/>
          <p14:tracePt t="119605" x="2119313" y="3052763"/>
          <p14:tracePt t="119608" x="2119313" y="3041650"/>
          <p14:tracePt t="119638" x="2119313" y="3001963"/>
          <p14:tracePt t="119641" x="2119313" y="2990850"/>
          <p14:tracePt t="119672" x="2119313" y="2940050"/>
          <p14:tracePt t="119705" x="2058988" y="2857500"/>
          <p14:tracePt t="119738" x="1992313" y="2801938"/>
          <p14:tracePt t="119771" x="1768475" y="2700338"/>
          <p14:tracePt t="119805" x="1679575" y="2640013"/>
          <p14:tracePt t="119838" x="1662113" y="2640013"/>
          <p14:tracePt t="119872" x="1568450" y="2640013"/>
          <p14:tracePt t="119905" x="1450975" y="2678113"/>
          <p14:tracePt t="119938" x="1428750" y="2700338"/>
          <p14:tracePt t="119971" x="1400175" y="2817813"/>
          <p14:tracePt t="120005" x="1400175" y="2917825"/>
          <p14:tracePt t="120038" x="1417638" y="2979738"/>
          <p14:tracePt t="120040" x="1477963" y="2997200"/>
          <p14:tracePt t="120072" x="1557338" y="3013075"/>
          <p14:tracePt t="120105" x="1668463" y="3024188"/>
          <p14:tracePt t="120138" x="1801813" y="3024188"/>
          <p14:tracePt t="120171" x="1941513" y="3024188"/>
          <p14:tracePt t="120205" x="2025650" y="3019425"/>
          <p14:tracePt t="120208" x="2036763" y="3001963"/>
          <p14:tracePt t="120238" x="2085975" y="2962275"/>
          <p14:tracePt t="120272" x="2143125" y="2940050"/>
          <p14:tracePt t="120305" x="2181225" y="2857500"/>
          <p14:tracePt t="120338" x="2192338" y="2778125"/>
          <p14:tracePt t="120371" x="2192338" y="2678113"/>
          <p14:tracePt t="120407" x="2125663" y="2578100"/>
          <p14:tracePt t="120410" x="2114550" y="2566988"/>
          <p14:tracePt t="120440" x="2041525" y="2549525"/>
          <p14:tracePt t="120442" x="2003425" y="2549525"/>
          <p14:tracePt t="120473" x="1908175" y="2549525"/>
          <p14:tracePt t="120506" x="1790700" y="2549525"/>
          <p14:tracePt t="120540" x="1706563" y="2589213"/>
          <p14:tracePt t="120575" x="1668463" y="2640013"/>
          <p14:tracePt t="120607" x="1657350" y="2640013"/>
          <p14:tracePt t="120640" x="1612900" y="2667000"/>
          <p14:tracePt t="120642" x="1612900" y="2695575"/>
          <p14:tracePt t="120674" x="1635125" y="2828925"/>
          <p14:tracePt t="120706" x="1695450" y="2935288"/>
          <p14:tracePt t="120740" x="1752600" y="2962275"/>
          <p14:tracePt t="120773" x="1790700" y="2962275"/>
          <p14:tracePt t="120806" x="1846263" y="2962275"/>
          <p14:tracePt t="120857" x="1885950" y="2962275"/>
          <p14:tracePt t="120873" x="1901825" y="2962275"/>
          <p14:tracePt t="121111" x="0" y="0"/>
        </p14:tracePtLst>
        <p14:tracePtLst>
          <p14:tracePt t="122891" x="1511300" y="3459163"/>
          <p14:tracePt t="122965" x="1500188" y="3459163"/>
          <p14:tracePt t="122997" x="1500188" y="3470275"/>
          <p14:tracePt t="123013" x="1500188" y="3498850"/>
          <p14:tracePt t="123021" x="1500188" y="3509963"/>
          <p14:tracePt t="123040" x="1533525" y="3521075"/>
          <p14:tracePt t="123073" x="1573213" y="3560763"/>
          <p14:tracePt t="123078" x="1590675" y="3571875"/>
          <p14:tracePt t="123106" x="1628775" y="3616325"/>
          <p14:tracePt t="123110" x="1673225" y="3616325"/>
          <p14:tracePt t="123139" x="1739900" y="3616325"/>
          <p14:tracePt t="123142" x="1774825" y="3627438"/>
          <p14:tracePt t="123173" x="1812925" y="3627438"/>
          <p14:tracePt t="123221" x="1841500" y="3627438"/>
          <p14:tracePt t="123240" x="1868488" y="3627438"/>
          <p14:tracePt t="123274" x="2019300" y="3649663"/>
          <p14:tracePt t="123278" x="2085975" y="3649663"/>
          <p14:tracePt t="123306" x="2143125" y="3649663"/>
          <p14:tracePt t="123337" x="2170113" y="3649663"/>
          <p14:tracePt t="123373" x="2236788" y="3649663"/>
          <p14:tracePt t="123406" x="2303463" y="3627438"/>
          <p14:tracePt t="123440" x="2393950" y="3565525"/>
          <p14:tracePt t="123473" x="2443163" y="3527425"/>
          <p14:tracePt t="123476" x="2487613" y="3514725"/>
          <p14:tracePt t="123506" x="2544763" y="3470275"/>
          <p14:tracePt t="123509" x="2555875" y="3459163"/>
          <p14:tracePt t="123541" x="2566988" y="3436938"/>
          <p14:tracePt t="123573" x="2578100" y="3370263"/>
          <p14:tracePt t="123606" x="2571750" y="3303588"/>
          <p14:tracePt t="123640" x="2505075" y="3263900"/>
          <p14:tracePt t="123673" x="2365375" y="3219450"/>
          <p14:tracePt t="123677" x="2332038" y="3203575"/>
          <p14:tracePt t="123706" x="2187575" y="3135313"/>
          <p14:tracePt t="123710" x="2154238" y="3135313"/>
          <p14:tracePt t="123740" x="2063750" y="3119438"/>
          <p14:tracePt t="123743" x="2036763" y="3119438"/>
          <p14:tracePt t="123773" x="1846263" y="3119438"/>
          <p14:tracePt t="123807" x="1701800" y="3163888"/>
          <p14:tracePt t="123839" x="1624013" y="3175000"/>
          <p14:tracePt t="123845" x="1612900" y="3192463"/>
          <p14:tracePt t="123873" x="1568450" y="3230563"/>
          <p14:tracePt t="123877" x="1528763" y="3230563"/>
          <p14:tracePt t="123906" x="1473200" y="3270250"/>
          <p14:tracePt t="123909" x="1462088" y="3286125"/>
          <p14:tracePt t="123943" x="1417638" y="3325813"/>
          <p14:tracePt t="123973" x="1366838" y="3421063"/>
          <p14:tracePt t="124006" x="1366838" y="3538538"/>
          <p14:tracePt t="124040" x="1450975" y="3643313"/>
          <p14:tracePt t="124045" x="1462088" y="3654425"/>
          <p14:tracePt t="124073" x="1639888" y="3722688"/>
          <p14:tracePt t="124077" x="1657350" y="3722688"/>
          <p14:tracePt t="124106" x="1724025" y="3733800"/>
          <p14:tracePt t="124109" x="1790700" y="3733800"/>
          <p14:tracePt t="124142" x="1941513" y="3733800"/>
          <p14:tracePt t="124173" x="2114550" y="3722688"/>
          <p14:tracePt t="124206" x="2309813" y="3643313"/>
          <p14:tracePt t="124240" x="2427288" y="3571875"/>
          <p14:tracePt t="124273" x="2438400" y="3543300"/>
          <p14:tracePt t="124306" x="2454275" y="3465513"/>
          <p14:tracePt t="124340" x="2416175" y="3365500"/>
          <p14:tracePt t="124346" x="2382838" y="3336925"/>
          <p14:tracePt t="124373" x="2270125" y="3286125"/>
          <p14:tracePt t="124378" x="2259013" y="3275013"/>
          <p14:tracePt t="124406" x="2236788" y="3263900"/>
          <p14:tracePt t="124409" x="2220913" y="3263900"/>
          <p14:tracePt t="124441" x="2209800" y="3263900"/>
          <p14:tracePt t="124663" x="0" y="0"/>
        </p14:tracePtLst>
        <p14:tracePtLst>
          <p14:tracePt t="127452" x="1495425" y="2433638"/>
          <p14:tracePt t="127462" x="1517650" y="2433638"/>
          <p14:tracePt t="127473" x="1528763" y="2433638"/>
          <p14:tracePt t="127506" x="1612900" y="2422525"/>
          <p14:tracePt t="127510" x="1679575" y="2422525"/>
          <p14:tracePt t="127540" x="1885950" y="2422525"/>
          <p14:tracePt t="127573" x="2097088" y="2422525"/>
          <p14:tracePt t="127606" x="2343150" y="2422525"/>
          <p14:tracePt t="127640" x="2516188" y="2422525"/>
          <p14:tracePt t="127673" x="2649538" y="2422525"/>
          <p14:tracePt t="127677" x="2667000" y="2422525"/>
          <p14:tracePt t="127708" x="2716213" y="2422525"/>
          <p14:tracePt t="127741" x="2767013" y="2422525"/>
          <p14:tracePt t="127773" x="2784475" y="2422525"/>
          <p14:tracePt t="127807" x="2795588" y="2422525"/>
          <p14:tracePt t="127845" x="2806700" y="2422525"/>
          <p14:tracePt t="127873" x="2833688" y="2422525"/>
          <p14:tracePt t="127877" x="2844800" y="2422525"/>
          <p14:tracePt t="127909" x="2873375" y="2427288"/>
          <p14:tracePt t="127940" x="2884488" y="2427288"/>
          <p14:tracePt t="128227" x="0" y="0"/>
        </p14:tracePtLst>
        <p14:tracePtLst>
          <p14:tracePt t="129020" x="1304925" y="2305050"/>
          <p14:tracePt t="129109" x="1344613" y="2316163"/>
          <p14:tracePt t="129117" x="1373188" y="2316163"/>
          <p14:tracePt t="129140" x="1584325" y="2349500"/>
          <p14:tracePt t="129173" x="1835150" y="2349500"/>
          <p14:tracePt t="129206" x="2047875" y="2365375"/>
          <p14:tracePt t="129240" x="2259013" y="2365375"/>
          <p14:tracePt t="129246" x="2287588" y="2365375"/>
          <p14:tracePt t="129273" x="2393950" y="2354263"/>
          <p14:tracePt t="129277" x="2438400" y="2338388"/>
          <p14:tracePt t="129306" x="2493963" y="2338388"/>
          <p14:tracePt t="129309" x="2509838" y="2338388"/>
          <p14:tracePt t="129337" x="2578100" y="2338388"/>
          <p14:tracePt t="129340" x="2589213" y="2338388"/>
          <p14:tracePt t="129371" x="2600325" y="2338388"/>
          <p14:tracePt t="129461" x="2582863" y="2338388"/>
          <p14:tracePt t="129469" x="2516188" y="2338388"/>
          <p14:tracePt t="129477" x="2482850" y="2338388"/>
          <p14:tracePt t="129505" x="2265363" y="2338388"/>
          <p14:tracePt t="129538" x="1970088" y="2338388"/>
          <p14:tracePt t="129541" x="1901825" y="2338388"/>
          <p14:tracePt t="129572" x="1701800" y="2338388"/>
          <p14:tracePt t="129605" x="1590675" y="2338388"/>
          <p14:tracePt t="129639" x="1579563" y="2338388"/>
          <p14:tracePt t="129733" x="1584325" y="2338388"/>
          <p14:tracePt t="129742" x="1628775" y="2349500"/>
          <p14:tracePt t="129773" x="1901825" y="2365375"/>
          <p14:tracePt t="129807" x="2192338" y="2365375"/>
          <p14:tracePt t="129839" x="2533650" y="2365375"/>
          <p14:tracePt t="129873" x="2806700" y="2365375"/>
          <p14:tracePt t="129877" x="2822575" y="2365375"/>
          <p14:tracePt t="129906" x="2833688" y="2365375"/>
          <p14:tracePt t="130229" x="2828925" y="2365375"/>
          <p14:tracePt t="130343" x="2800350" y="2376488"/>
          <p14:tracePt t="130344" x="0" y="0"/>
        </p14:tracePtLst>
        <p14:tracePtLst>
          <p14:tracePt t="131389" x="954088" y="4056063"/>
          <p14:tracePt t="131498" x="958850" y="4056063"/>
          <p14:tracePt t="131505" x="987425" y="4062413"/>
          <p14:tracePt t="131513" x="998538" y="4062413"/>
          <p14:tracePt t="131537" x="1104900" y="4079875"/>
          <p14:tracePt t="131571" x="1177925" y="4090988"/>
          <p14:tracePt t="131606" x="1244600" y="4090988"/>
          <p14:tracePt t="131609" x="1271588" y="4090988"/>
          <p14:tracePt t="131640" x="1373188" y="4090988"/>
          <p14:tracePt t="131644" x="1406525" y="4090988"/>
          <p14:tracePt t="131673" x="1562100" y="4090988"/>
          <p14:tracePt t="131706" x="1679575" y="4124325"/>
          <p14:tracePt t="131740" x="1819275" y="4135438"/>
          <p14:tracePt t="131773" x="2003425" y="4135438"/>
          <p14:tracePt t="131776" x="2070100" y="4135438"/>
          <p14:tracePt t="131806" x="2247900" y="4135438"/>
          <p14:tracePt t="131809" x="2276475" y="4135438"/>
          <p14:tracePt t="131839" x="2320925" y="4135438"/>
          <p14:tracePt t="131897" x="2332038" y="4135438"/>
          <p14:tracePt t="131906" x="2360613" y="4135438"/>
          <p14:tracePt t="131939" x="2409825" y="4117975"/>
          <p14:tracePt t="131946" x="2420938" y="4117975"/>
          <p14:tracePt t="131973" x="2449513" y="4117975"/>
          <p14:tracePt t="132007" x="2487613" y="4117975"/>
          <p14:tracePt t="132041" x="2498725" y="4106863"/>
          <p14:tracePt t="132441" x="2493963" y="4090988"/>
          <p14:tracePt t="132551" x="0" y="0"/>
        </p14:tracePtLst>
        <p14:tracePtLst>
          <p14:tracePt t="133232" x="1020763" y="4459288"/>
          <p14:tracePt t="133321" x="1020763" y="4446588"/>
          <p14:tracePt t="133337" x="1027113" y="4446588"/>
          <p14:tracePt t="133346" x="1038225" y="4435475"/>
          <p14:tracePt t="133374" x="1143000" y="4435475"/>
          <p14:tracePt t="133378" x="1171575" y="4435475"/>
          <p14:tracePt t="133406" x="1260475" y="4435475"/>
          <p14:tracePt t="133440" x="1322388" y="4424363"/>
          <p14:tracePt t="133473" x="1439863" y="4424363"/>
          <p14:tracePt t="133476" x="1466850" y="4424363"/>
          <p14:tracePt t="133506" x="1590675" y="4424363"/>
          <p14:tracePt t="133510" x="1617663" y="4424363"/>
          <p14:tracePt t="133540" x="1739900" y="4424363"/>
          <p14:tracePt t="133544" x="1790700" y="4424363"/>
          <p14:tracePt t="133573" x="1868488" y="4424363"/>
          <p14:tracePt t="133607" x="1952625" y="4430713"/>
          <p14:tracePt t="133640" x="2003425" y="4430713"/>
          <p14:tracePt t="133673" x="2097088" y="4430713"/>
          <p14:tracePt t="133676" x="2114550" y="4430713"/>
          <p14:tracePt t="133706" x="2154238" y="4430713"/>
          <p14:tracePt t="133710" x="2220913" y="4430713"/>
          <p14:tracePt t="133740" x="2371725" y="4430713"/>
          <p14:tracePt t="133773" x="2578100" y="4430713"/>
          <p14:tracePt t="133806" x="2733675" y="4430713"/>
          <p14:tracePt t="133840" x="2867025" y="4430713"/>
          <p14:tracePt t="133873" x="2946400" y="4441825"/>
          <p14:tracePt t="133878" x="2962275" y="4441825"/>
          <p14:tracePt t="133906" x="3046413" y="4459288"/>
          <p14:tracePt t="133910" x="3057525" y="4459288"/>
          <p14:tracePt t="133940" x="3152775" y="4459288"/>
          <p14:tracePt t="133973" x="3219450" y="4486275"/>
          <p14:tracePt t="134006" x="3275013" y="4497388"/>
          <p14:tracePt t="134040" x="3290888" y="4497388"/>
          <p14:tracePt t="134074" x="3352800" y="4497388"/>
          <p14:tracePt t="134701" x="3348038" y="4492625"/>
          <p14:tracePt t="134811" x="0" y="0"/>
        </p14:tracePtLst>
        <p14:tracePtLst>
          <p14:tracePt t="135989" x="1160463" y="3984625"/>
          <p14:tracePt t="136045" x="1171575" y="3984625"/>
          <p14:tracePt t="136061" x="1200150" y="3989388"/>
          <p14:tracePt t="136073" x="1249363" y="4006850"/>
          <p14:tracePt t="136106" x="1484313" y="4056063"/>
          <p14:tracePt t="136109" x="1550988" y="4056063"/>
          <p14:tracePt t="136140" x="1639888" y="4073525"/>
          <p14:tracePt t="136143" x="1690688" y="4090988"/>
          <p14:tracePt t="136173" x="1779588" y="4106863"/>
          <p14:tracePt t="136207" x="1846263" y="4135438"/>
          <p14:tracePt t="136240" x="1970088" y="4135438"/>
          <p14:tracePt t="136273" x="2081213" y="4135438"/>
          <p14:tracePt t="136279" x="2092325" y="4135438"/>
          <p14:tracePt t="136306" x="2130425" y="4129088"/>
          <p14:tracePt t="136338" x="2209800" y="4129088"/>
          <p14:tracePt t="136340" x="2225675" y="4117975"/>
          <p14:tracePt t="136372" x="2320925" y="4117975"/>
          <p14:tracePt t="136405" x="2332038" y="4117975"/>
          <p14:tracePt t="138352" x="2325688" y="4102100"/>
          <p14:tracePt t="138799" x="0" y="0"/>
        </p14:tracePtLst>
        <p14:tracePtLst>
          <p14:tracePt t="143756" x="1293813" y="4102100"/>
          <p14:tracePt t="143782" x="1293813" y="4113213"/>
          <p14:tracePt t="143797" x="1316038" y="4113213"/>
          <p14:tracePt t="143807" x="1327150" y="4113213"/>
          <p14:tracePt t="143840" x="1377950" y="4129088"/>
          <p14:tracePt t="143873" x="1590675" y="4146550"/>
          <p14:tracePt t="143877" x="1679575" y="4146550"/>
          <p14:tracePt t="143906" x="1835150" y="4195763"/>
          <p14:tracePt t="143910" x="1879600" y="4213225"/>
          <p14:tracePt t="143940" x="1941513" y="4213225"/>
          <p14:tracePt t="143989" x="1935163" y="4213225"/>
          <p14:tracePt t="144007" x="1924050" y="4213225"/>
          <p14:tracePt t="144040" x="1868488" y="4213225"/>
          <p14:tracePt t="144074" x="1857375" y="4213225"/>
          <p14:tracePt t="144451" x="0" y="0"/>
        </p14:tracePtLst>
        <p14:tracePtLst>
          <p14:tracePt t="145275" x="1919288" y="4676775"/>
          <p14:tracePt t="145317" x="1930400" y="4665663"/>
          <p14:tracePt t="145333" x="1941513" y="4665663"/>
          <p14:tracePt t="145341" x="1952625" y="4665663"/>
          <p14:tracePt t="145373" x="2119313" y="4665663"/>
          <p14:tracePt t="145407" x="2292350" y="4692650"/>
          <p14:tracePt t="145439" x="2393950" y="4692650"/>
          <p14:tracePt t="145473" x="2438400" y="4721225"/>
          <p14:tracePt t="145509" x="2449513" y="4721225"/>
          <p14:tracePt t="145540" x="2460625" y="4721225"/>
          <p14:tracePt t="145573" x="2527300" y="4721225"/>
          <p14:tracePt t="145606" x="2660650" y="4721225"/>
          <p14:tracePt t="145641" x="2811463" y="4721225"/>
          <p14:tracePt t="145673" x="2878138" y="4721225"/>
          <p14:tracePt t="145797" x="2878138" y="4714875"/>
          <p14:tracePt t="145813" x="2855913" y="4714875"/>
          <p14:tracePt t="145821" x="2844800" y="4714875"/>
          <p14:tracePt t="145840" x="2817813" y="4703763"/>
          <p14:tracePt t="145873" x="2740025" y="4687888"/>
          <p14:tracePt t="145906" x="2571750" y="4670425"/>
          <p14:tracePt t="145940" x="2420938" y="4659313"/>
          <p14:tracePt t="145973" x="2343150" y="4659313"/>
          <p14:tracePt t="146089" x="2365375" y="4659313"/>
          <p14:tracePt t="146097" x="2376488" y="4659313"/>
          <p14:tracePt t="146106" x="2454275" y="4659313"/>
          <p14:tracePt t="146140" x="2644775" y="4659313"/>
          <p14:tracePt t="146173" x="2751138" y="4670425"/>
          <p14:tracePt t="146209" x="2773363" y="4670425"/>
          <p14:tracePt t="146985" x="2751138" y="4659313"/>
          <p14:tracePt t="146993" x="2740025" y="4659313"/>
          <p14:tracePt t="147065" x="2711450" y="4659313"/>
          <p14:tracePt t="147072" x="2700338" y="4659313"/>
          <p14:tracePt t="147257" x="2705100" y="4659313"/>
          <p14:tracePt t="147274" x="2733675" y="4659313"/>
          <p14:tracePt t="147281" x="2744788" y="4659313"/>
          <p14:tracePt t="147306" x="2822575" y="4659313"/>
          <p14:tracePt t="147432" x="2811463" y="4648200"/>
          <p14:tracePt t="147879" x="0" y="0"/>
        </p14:tracePtLst>
        <p14:tracePtLst>
          <p14:tracePt t="148369" x="1127125" y="4508500"/>
          <p14:tracePt t="148378" x="1109663" y="4481513"/>
          <p14:tracePt t="148407" x="1109663" y="4470400"/>
          <p14:tracePt t="148442" x="1200150" y="4537075"/>
          <p14:tracePt t="148473" x="1400175" y="4597400"/>
          <p14:tracePt t="148506" x="1628775" y="4597400"/>
          <p14:tracePt t="148514" x="1695450" y="4597400"/>
          <p14:tracePt t="148540" x="1801813" y="4597400"/>
          <p14:tracePt t="148573" x="1868488" y="4597400"/>
          <p14:tracePt t="148665" x="1863725" y="4597400"/>
          <p14:tracePt t="148681" x="1846263" y="4597400"/>
          <p14:tracePt t="148697" x="1819275" y="4597400"/>
          <p14:tracePt t="148706" x="1790700" y="4597400"/>
          <p14:tracePt t="148740" x="1579563" y="4597400"/>
          <p14:tracePt t="148773" x="1373188" y="4597400"/>
          <p14:tracePt t="148807" x="1327150" y="4597400"/>
          <p14:tracePt t="148811" x="1316038" y="4597400"/>
          <p14:tracePt t="148953" x="1316038" y="4592638"/>
          <p14:tracePt t="148961" x="1322388" y="4592638"/>
          <p14:tracePt t="148973" x="1349375" y="4581525"/>
          <p14:tracePt t="149006" x="1422400" y="4552950"/>
          <p14:tracePt t="149082" x="1417638" y="4537075"/>
          <p14:tracePt t="149089" x="1400175" y="4508500"/>
          <p14:tracePt t="149117" x="1389063" y="4508500"/>
          <p14:tracePt t="149140" x="1333500" y="4508500"/>
          <p14:tracePt t="149142" x="1316038" y="4508500"/>
          <p14:tracePt t="149173" x="1233488" y="4508500"/>
          <p14:tracePt t="149293" x="1233488" y="4519613"/>
          <p14:tracePt t="149309" x="1255713" y="4530725"/>
          <p14:tracePt t="149317" x="1304925" y="4530725"/>
          <p14:tracePt t="149340" x="1400175" y="4530725"/>
          <p14:tracePt t="149343" x="1466850" y="4530725"/>
          <p14:tracePt t="149373" x="1517650" y="4530725"/>
          <p14:tracePt t="149469" x="1533525" y="4548188"/>
          <p14:tracePt t="149772" x="1544638" y="4559300"/>
          <p14:tracePt t="149772" x="0" y="0"/>
        </p14:tracePtLst>
        <p14:tracePtLst>
          <p14:tracePt t="152584" x="1266825" y="3498850"/>
          <p14:tracePt t="152587" x="1277938" y="3509963"/>
          <p14:tracePt t="152596" x="1289050" y="3521075"/>
          <p14:tracePt t="152609" x="1304925" y="3538538"/>
          <p14:tracePt t="152641" x="1344613" y="3538538"/>
          <p14:tracePt t="152672" x="1500188" y="3538538"/>
          <p14:tracePt t="152705" x="1757363" y="3554413"/>
          <p14:tracePt t="152738" x="2041525" y="3481388"/>
          <p14:tracePt t="152772" x="2225675" y="3365500"/>
          <p14:tracePt t="152806" x="2298700" y="3292475"/>
          <p14:tracePt t="152810" x="2309813" y="3281363"/>
          <p14:tracePt t="152841" x="2405063" y="3124200"/>
          <p14:tracePt t="152873" x="2416175" y="3008313"/>
          <p14:tracePt t="152907" x="2416175" y="2873375"/>
          <p14:tracePt t="152940" x="2360613" y="2678113"/>
          <p14:tracePt t="152973" x="2332038" y="2560638"/>
          <p14:tracePt t="152977" x="2314575" y="2511425"/>
          <p14:tracePt t="153006" x="2220913" y="2422525"/>
          <p14:tracePt t="153009" x="2187575" y="2371725"/>
          <p14:tracePt t="153040" x="2097088" y="2293938"/>
          <p14:tracePt t="153042" x="2063750" y="2260600"/>
          <p14:tracePt t="153073" x="1930400" y="2203450"/>
          <p14:tracePt t="153106" x="1801813" y="2154238"/>
          <p14:tracePt t="153141" x="1617663" y="2154238"/>
          <p14:tracePt t="153173" x="1389063" y="2232025"/>
          <p14:tracePt t="153177" x="1344613" y="2260600"/>
          <p14:tracePt t="153207" x="1233488" y="2327275"/>
          <p14:tracePt t="153211" x="1204913" y="2354263"/>
          <p14:tracePt t="153240" x="1087438" y="2511425"/>
          <p14:tracePt t="153243" x="1054100" y="2522538"/>
          <p14:tracePt t="153271" x="1009650" y="2622550"/>
          <p14:tracePt t="153305" x="947738" y="2835275"/>
          <p14:tracePt t="153338" x="976313" y="3068638"/>
          <p14:tracePt t="153371" x="1076325" y="3225800"/>
          <p14:tracePt t="153406" x="1204913" y="3398838"/>
          <p14:tracePt t="153409" x="1222375" y="3409950"/>
          <p14:tracePt t="153440" x="1311275" y="3498850"/>
          <p14:tracePt t="153443" x="1366838" y="3571875"/>
          <p14:tracePt t="153474" x="1595438" y="3698875"/>
          <p14:tracePt t="153507" x="1746250" y="3744913"/>
          <p14:tracePt t="153540" x="1901825" y="3771900"/>
          <p14:tracePt t="153573" x="2114550" y="3822700"/>
          <p14:tracePt t="153576" x="2147888" y="3856038"/>
          <p14:tracePt t="153607" x="2254250" y="3867150"/>
          <p14:tracePt t="153610" x="2281238" y="3867150"/>
          <p14:tracePt t="153665" x="2298700" y="3860800"/>
          <p14:tracePt t="153673" x="2343150" y="3833813"/>
          <p14:tracePt t="153707" x="2454275" y="3760788"/>
          <p14:tracePt t="153740" x="2622550" y="3649663"/>
          <p14:tracePt t="153773" x="2671763" y="3454400"/>
          <p14:tracePt t="153777" x="2671763" y="3403600"/>
          <p14:tracePt t="153806" x="2644775" y="3259138"/>
          <p14:tracePt t="153810" x="2611438" y="3208338"/>
          <p14:tracePt t="153838" x="2578100" y="3119438"/>
          <p14:tracePt t="153840" x="2566988" y="3090863"/>
          <p14:tracePt t="153872" x="2476500" y="3001963"/>
          <p14:tracePt t="153905" x="2265363" y="2901950"/>
          <p14:tracePt t="153938" x="2025650" y="2813050"/>
          <p14:tracePt t="153971" x="1863725" y="2744788"/>
          <p14:tracePt t="154005" x="1746250" y="2728913"/>
          <p14:tracePt t="154008" x="1735138" y="2728913"/>
          <p14:tracePt t="154038" x="1628775" y="2711450"/>
          <p14:tracePt t="154040" x="1617663" y="2711450"/>
          <p14:tracePt t="154072" x="1500188" y="2711450"/>
          <p14:tracePt t="154105" x="1439863" y="2711450"/>
          <p14:tracePt t="154138" x="1316038" y="2767013"/>
          <p14:tracePt t="154171" x="1216025" y="2840038"/>
          <p14:tracePt t="154205" x="1154113" y="2946400"/>
          <p14:tracePt t="154238" x="1109663" y="3097213"/>
          <p14:tracePt t="154240" x="1109663" y="3124200"/>
          <p14:tracePt t="154272" x="1120775" y="3314700"/>
          <p14:tracePt t="154305" x="1211263" y="3454400"/>
          <p14:tracePt t="154337" x="1300163" y="3554413"/>
          <p14:tracePt t="154372" x="1522413" y="3676650"/>
          <p14:tracePt t="154405" x="1768475" y="3760788"/>
          <p14:tracePt t="154408" x="1812925" y="3778250"/>
          <p14:tracePt t="154438" x="2003425" y="3833813"/>
          <p14:tracePt t="154441" x="2052638" y="3833813"/>
          <p14:tracePt t="154474" x="2192338" y="3849688"/>
          <p14:tracePt t="154505" x="2325688" y="3794125"/>
          <p14:tracePt t="154538" x="2427288" y="3738563"/>
          <p14:tracePt t="154572" x="2549525" y="3676650"/>
          <p14:tracePt t="154605" x="2667000" y="3538538"/>
          <p14:tracePt t="154639" x="2682875" y="3425825"/>
          <p14:tracePt t="154672" x="2682875" y="3275013"/>
          <p14:tracePt t="154705" x="2682875" y="3119438"/>
          <p14:tracePt t="154708" x="2671763" y="3068638"/>
          <p14:tracePt t="154739" x="2622550" y="2962275"/>
          <p14:tracePt t="154741" x="2589213" y="2928938"/>
          <p14:tracePt t="154773" x="2416175" y="2700338"/>
          <p14:tracePt t="154805" x="2232025" y="2566988"/>
          <p14:tracePt t="154838" x="2047875" y="2478088"/>
          <p14:tracePt t="154872" x="1897063" y="2449513"/>
          <p14:tracePt t="154905" x="1684338" y="2433638"/>
          <p14:tracePt t="154908" x="1635125" y="2433638"/>
          <p14:tracePt t="154939" x="1544638" y="2433638"/>
          <p14:tracePt t="154941" x="1522413" y="2433638"/>
          <p14:tracePt t="154972" x="1422400" y="2433638"/>
          <p14:tracePt t="155005" x="1349375" y="2482850"/>
          <p14:tracePt t="155038" x="1249363" y="2555875"/>
          <p14:tracePt t="155073" x="1193800" y="2593975"/>
          <p14:tracePt t="155105" x="1143000" y="2633663"/>
          <p14:tracePt t="155108" x="1131888" y="2644775"/>
          <p14:tracePt t="155139" x="1116013" y="2744788"/>
          <p14:tracePt t="155142" x="1098550" y="2778125"/>
          <p14:tracePt t="155172" x="1098550" y="2873375"/>
          <p14:tracePt t="155205" x="1109663" y="3008313"/>
          <p14:tracePt t="155239" x="1244600" y="3192463"/>
          <p14:tracePt t="155272" x="1355725" y="3319463"/>
          <p14:tracePt t="155305" x="1495425" y="3392488"/>
          <p14:tracePt t="155308" x="1506538" y="3392488"/>
          <p14:tracePt t="155340" x="1801813" y="3527425"/>
          <p14:tracePt t="155370" x="1947863" y="3543300"/>
          <p14:tracePt t="155372" x="1974850" y="3560763"/>
          <p14:tracePt t="155406" x="2092325" y="3571875"/>
          <p14:tracePt t="155440" x="2214563" y="3598863"/>
          <p14:tracePt t="155473" x="2332038" y="3598863"/>
          <p14:tracePt t="155477" x="2382838" y="3598863"/>
          <p14:tracePt t="155506" x="2393950" y="3598863"/>
          <p14:tracePt t="155557" x="2420938" y="3598863"/>
          <p14:tracePt t="155573" x="2516188" y="3598863"/>
          <p14:tracePt t="155606" x="2622550" y="3481388"/>
          <p14:tracePt t="155640" x="2671763" y="3330575"/>
          <p14:tracePt t="155673" x="2671763" y="3101975"/>
          <p14:tracePt t="155677" x="2671763" y="3052763"/>
          <p14:tracePt t="155706" x="2616200" y="2946400"/>
          <p14:tracePt t="155709" x="2582863" y="2895600"/>
          <p14:tracePt t="155740" x="2482850" y="2784475"/>
          <p14:tracePt t="155742" x="2454275" y="2751138"/>
          <p14:tracePt t="155773" x="2309813" y="2606675"/>
          <p14:tracePt t="155806" x="2130425" y="2522538"/>
          <p14:tracePt t="155841" x="1970088" y="2438400"/>
          <p14:tracePt t="155873" x="1868488" y="2422525"/>
          <p14:tracePt t="155877" x="1852613" y="2422525"/>
          <p14:tracePt t="155907" x="1819275" y="2422525"/>
          <p14:tracePt t="155911" x="1774825" y="2411413"/>
          <p14:tracePt t="155940" x="1690688" y="2411413"/>
          <p14:tracePt t="155943" x="1639888" y="2411413"/>
          <p14:tracePt t="155973" x="1466850" y="2455863"/>
          <p14:tracePt t="156006" x="1373188" y="2478088"/>
          <p14:tracePt t="156040" x="1300163" y="2566988"/>
          <p14:tracePt t="156073" x="1177925" y="2706688"/>
          <p14:tracePt t="156077" x="1160463" y="2755900"/>
          <p14:tracePt t="156107" x="1076325" y="2851150"/>
          <p14:tracePt t="156110" x="1065213" y="2884488"/>
          <p14:tracePt t="156141" x="1031875" y="3013075"/>
          <p14:tracePt t="156173" x="1031875" y="3163888"/>
          <p14:tracePt t="156207" x="1109663" y="3370263"/>
          <p14:tracePt t="156240" x="1171575" y="3470275"/>
          <p14:tracePt t="156273" x="1289050" y="3571875"/>
          <p14:tracePt t="156277" x="1322388" y="3621088"/>
          <p14:tracePt t="156307" x="1455738" y="3705225"/>
          <p14:tracePt t="156310" x="1522413" y="3738563"/>
          <p14:tracePt t="156338" x="1635125" y="3805238"/>
          <p14:tracePt t="156340" x="1679575" y="3805238"/>
          <p14:tracePt t="156372" x="1779588" y="3822700"/>
          <p14:tracePt t="156405" x="1897063" y="3838575"/>
          <p14:tracePt t="156438" x="1992313" y="3838575"/>
          <p14:tracePt t="156471" x="2085975" y="3838575"/>
          <p14:tracePt t="156504" x="2203450" y="3827463"/>
          <p14:tracePt t="156538" x="2309813" y="3767138"/>
          <p14:tracePt t="156540" x="2320925" y="3756025"/>
          <p14:tracePt t="156572" x="2360613" y="3727450"/>
          <p14:tracePt t="156604" x="2409825" y="3660775"/>
          <p14:tracePt t="156638" x="2460625" y="3543300"/>
          <p14:tracePt t="156671" x="2505075" y="3421063"/>
          <p14:tracePt t="156704" x="2505075" y="3336925"/>
          <p14:tracePt t="156709" x="2505075" y="3297238"/>
          <p14:tracePt t="156738" x="2465388" y="3208338"/>
          <p14:tracePt t="156742" x="2438400" y="3175000"/>
          <p14:tracePt t="156773" x="2254250" y="2924175"/>
          <p14:tracePt t="156806" x="1985963" y="2700338"/>
          <p14:tracePt t="156840" x="1901825" y="2651125"/>
          <p14:tracePt t="156873" x="1819275" y="2640013"/>
          <p14:tracePt t="156878" x="1808163" y="2640013"/>
          <p14:tracePt t="156906" x="1684338" y="2640013"/>
          <p14:tracePt t="156910" x="1668463" y="2640013"/>
          <p14:tracePt t="157029" x="1657350" y="2640013"/>
          <p14:tracePt t="157037" x="1657350" y="2644775"/>
          <p14:tracePt t="157043" x="0" y="0"/>
        </p14:tracePtLst>
        <p14:tracePtLst>
          <p14:tracePt t="157352" x="1466850" y="2813050"/>
          <p14:tracePt t="157396" x="1473200" y="2828925"/>
          <p14:tracePt t="157404" x="1500188" y="2828925"/>
          <p14:tracePt t="157412" x="1590675" y="2828925"/>
          <p14:tracePt t="157437" x="1774825" y="2828925"/>
          <p14:tracePt t="157470" x="1874838" y="2828925"/>
          <p14:tracePt t="157504" x="1885950" y="2828925"/>
          <p14:tracePt t="157537" x="1981200" y="2840038"/>
          <p14:tracePt t="157540" x="1992313" y="2840038"/>
          <p14:tracePt t="157571" x="2008188" y="2840038"/>
          <p14:tracePt t="157719" x="0" y="0"/>
        </p14:tracePtLst>
        <p14:tracePtLst>
          <p14:tracePt t="158125" x="1344613" y="3354388"/>
          <p14:tracePt t="158152" x="1360488" y="3348038"/>
          <p14:tracePt t="158168" x="1389063" y="3348038"/>
          <p14:tracePt t="158176" x="1433513" y="3348038"/>
          <p14:tracePt t="158205" x="1617663" y="3348038"/>
          <p14:tracePt t="158238" x="1846263" y="3348038"/>
          <p14:tracePt t="158241" x="1874838" y="3348038"/>
          <p14:tracePt t="158273" x="2008188" y="3359150"/>
          <p14:tracePt t="158306" x="2143125" y="3376613"/>
          <p14:tracePt t="158338" x="2154238" y="3376613"/>
          <p14:tracePt t="158489" x="2170113" y="3376613"/>
          <p14:tracePt t="158937" x="2147888" y="3365500"/>
          <p14:tracePt t="158945" x="2130425" y="3365500"/>
          <p14:tracePt t="158973" x="2119313" y="3365500"/>
          <p14:tracePt t="159008" x="2108200" y="3365500"/>
          <p14:tracePt t="159010" x="2092325" y="3365500"/>
          <p14:tracePt t="159040" x="2052638" y="3365500"/>
          <p14:tracePt t="159042" x="2041525" y="3365500"/>
          <p14:tracePt t="159073" x="1992313" y="3365500"/>
          <p14:tracePt t="159161" x="1997075" y="3365500"/>
          <p14:tracePt t="159193" x="2025650" y="3365500"/>
          <p14:tracePt t="159201" x="2070100" y="3365500"/>
          <p14:tracePt t="159209" x="2119313" y="3365500"/>
          <p14:tracePt t="159240" x="2225675" y="3376613"/>
          <p14:tracePt t="159242" x="2254250" y="3392488"/>
          <p14:tracePt t="159273" x="2281238" y="3392488"/>
          <p14:tracePt t="159433" x="2276475" y="3392488"/>
          <p14:tracePt t="159800" x="0" y="0"/>
        </p14:tracePtLst>
        <p14:tracePtLst>
          <p14:tracePt t="163556" x="1590675" y="2962275"/>
          <p14:tracePt t="163617" x="1601788" y="2986088"/>
          <p14:tracePt t="163625" x="1601788" y="2997200"/>
          <p14:tracePt t="163641" x="1639888" y="3024188"/>
          <p14:tracePt t="163673" x="1724025" y="3041650"/>
          <p14:tracePt t="163706" x="1790700" y="3041650"/>
          <p14:tracePt t="163741" x="1885950" y="3041650"/>
          <p14:tracePt t="163773" x="1970088" y="3052763"/>
          <p14:tracePt t="163777" x="1981200" y="3068638"/>
          <p14:tracePt t="163841" x="1992313" y="3057525"/>
          <p14:tracePt t="163857" x="2003425" y="3046413"/>
          <p14:tracePt t="163873" x="2003425" y="3035300"/>
          <p14:tracePt t="163907" x="2003425" y="3019425"/>
          <p14:tracePt t="163940" x="1919288" y="2962275"/>
          <p14:tracePt t="163973" x="1728788" y="2962275"/>
          <p14:tracePt t="163977" x="1679575" y="2962275"/>
          <p14:tracePt t="164007" x="1612900" y="2962275"/>
          <p14:tracePt t="164011" x="1601788" y="2962275"/>
          <p14:tracePt t="164040" x="1584325" y="2962275"/>
          <p14:tracePt t="164097" x="1584325" y="2968625"/>
          <p14:tracePt t="164113" x="1595438" y="2968625"/>
          <p14:tracePt t="164139" x="1684338" y="2968625"/>
          <p14:tracePt t="164173" x="1841500" y="2968625"/>
          <p14:tracePt t="164177" x="1885950" y="2968625"/>
          <p14:tracePt t="164207" x="1985963" y="2968625"/>
          <p14:tracePt t="164240" x="2014538" y="2962275"/>
          <p14:tracePt t="164305" x="2003425" y="2946400"/>
          <p14:tracePt t="164321" x="1992313" y="2935288"/>
          <p14:tracePt t="164340" x="1952625" y="2935288"/>
          <p14:tracePt t="164373" x="1874838" y="2924175"/>
          <p14:tracePt t="164377" x="1824038" y="2924175"/>
          <p14:tracePt t="164407" x="1774825" y="2924175"/>
          <p14:tracePt t="164410" x="1763713" y="2924175"/>
          <p14:tracePt t="164545" x="1768475" y="2928938"/>
          <p14:tracePt t="164561" x="1797050" y="2928938"/>
          <p14:tracePt t="164573" x="1808163" y="2928938"/>
          <p14:tracePt t="164606" x="1901825" y="2946400"/>
          <p14:tracePt t="164959" x="0" y="0"/>
        </p14:tracePtLst>
        <p14:tracePtLst>
          <p14:tracePt t="167204" x="1417638" y="3052763"/>
          <p14:tracePt t="167261" x="1406525" y="3052763"/>
          <p14:tracePt t="167277" x="1411288" y="3052763"/>
          <p14:tracePt t="167294" x="1422400" y="3052763"/>
          <p14:tracePt t="167306" x="1466850" y="3052763"/>
          <p14:tracePt t="167309" x="1495425" y="3052763"/>
          <p14:tracePt t="167338" x="1617663" y="3052763"/>
          <p14:tracePt t="167340" x="1684338" y="3035300"/>
          <p14:tracePt t="167371" x="1824038" y="3035300"/>
          <p14:tracePt t="167407" x="1890713" y="2997200"/>
          <p14:tracePt t="167440" x="1947863" y="2979738"/>
          <p14:tracePt t="167473" x="2041525" y="2968625"/>
          <p14:tracePt t="167478" x="2052638" y="2968625"/>
          <p14:tracePt t="167506" x="2063750" y="2968625"/>
          <p14:tracePt t="167549" x="2081213" y="2957513"/>
          <p14:tracePt t="167573" x="2081213" y="2940050"/>
          <p14:tracePt t="167608" x="2058988" y="2928938"/>
          <p14:tracePt t="167640" x="1963738" y="2917825"/>
          <p14:tracePt t="167673" x="1774825" y="2917825"/>
          <p14:tracePt t="167678" x="1684338" y="2917825"/>
          <p14:tracePt t="167706" x="1544638" y="2917825"/>
          <p14:tracePt t="167710" x="1517650" y="2928938"/>
          <p14:tracePt t="167740" x="1462088" y="2928938"/>
          <p14:tracePt t="167853" x="1484313" y="2928938"/>
          <p14:tracePt t="167861" x="1500188" y="2928938"/>
          <p14:tracePt t="167873" x="1528763" y="2940050"/>
          <p14:tracePt t="167906" x="1684338" y="2940050"/>
          <p14:tracePt t="167910" x="1695450" y="2940050"/>
          <p14:tracePt t="167940" x="1797050" y="2940050"/>
          <p14:tracePt t="167943" x="1830388" y="2940050"/>
          <p14:tracePt t="167975" x="1879600" y="2940050"/>
          <p14:tracePt t="168109" x="1874838" y="2935288"/>
          <p14:tracePt t="168125" x="1863725" y="2935288"/>
          <p14:tracePt t="168140" x="1790700" y="2935288"/>
          <p14:tracePt t="168173" x="1628775" y="2935288"/>
          <p14:tracePt t="168206" x="1590675" y="2935288"/>
          <p14:tracePt t="168253" x="1590675" y="2940050"/>
          <p14:tracePt t="168273" x="1601788" y="2940050"/>
          <p14:tracePt t="168306" x="1684338" y="2957513"/>
          <p14:tracePt t="168310" x="1712913" y="2957513"/>
          <p14:tracePt t="168338" x="1835150" y="2957513"/>
          <p14:tracePt t="168340" x="1846263" y="2957513"/>
          <p14:tracePt t="168374" x="1874838" y="2946400"/>
          <p14:tracePt t="168446" x="1885950" y="2935288"/>
          <p14:tracePt t="168843" x="0" y="0"/>
        </p14:tracePtLst>
        <p14:tracePtLst>
          <p14:tracePt t="169493" x="1193800" y="3514725"/>
          <p14:tracePt t="169564" x="1200150" y="3503613"/>
          <p14:tracePt t="169571" x="1244600" y="3503613"/>
          <p14:tracePt t="169580" x="1271588" y="3503613"/>
          <p14:tracePt t="169605" x="1417638" y="3503613"/>
          <p14:tracePt t="169638" x="1539875" y="3503613"/>
          <p14:tracePt t="169671" x="1562100" y="3503613"/>
          <p14:tracePt t="169704" x="1646238" y="3503613"/>
          <p14:tracePt t="169708" x="1673225" y="3503613"/>
          <p14:tracePt t="169738" x="1739900" y="3503613"/>
          <p14:tracePt t="169771" x="1852613" y="3503613"/>
          <p14:tracePt t="169804" x="1935163" y="3503613"/>
          <p14:tracePt t="169838" x="1958975" y="3503613"/>
          <p14:tracePt t="169840" x="1985963" y="3503613"/>
          <p14:tracePt t="169871" x="2041525" y="3514725"/>
          <p14:tracePt t="169905" x="2063750" y="3514725"/>
          <p14:tracePt t="169938" x="2108200" y="3527425"/>
          <p14:tracePt t="169973" x="2165350" y="3527425"/>
          <p14:tracePt t="169978" x="2176463" y="3527425"/>
          <p14:tracePt t="170006" x="2203450" y="3527425"/>
          <p14:tracePt t="170041" x="2243138" y="3543300"/>
          <p14:tracePt t="170073" x="2292350" y="3543300"/>
          <p14:tracePt t="170107" x="2320925" y="3543300"/>
          <p14:tracePt t="170140" x="2360613" y="3543300"/>
          <p14:tracePt t="170305" x="2354263" y="3538538"/>
          <p14:tracePt t="170336" x="2338388" y="3538538"/>
          <p14:tracePt t="170352" x="2325688" y="3538538"/>
          <p14:tracePt t="170371" x="2254250" y="3521075"/>
          <p14:tracePt t="170405" x="2070100" y="3521075"/>
          <p14:tracePt t="170438" x="1812925" y="3503613"/>
          <p14:tracePt t="170441" x="1785938" y="3503613"/>
          <p14:tracePt t="170472" x="1684338" y="3487738"/>
          <p14:tracePt t="170505" x="1606550" y="3470275"/>
          <p14:tracePt t="170538" x="1539875" y="3470275"/>
          <p14:tracePt t="170785" x="1550988" y="3470275"/>
          <p14:tracePt t="170817" x="1562100" y="3470275"/>
          <p14:tracePt t="170825" x="1590675" y="3481388"/>
          <p14:tracePt t="170840" x="1639888" y="3498850"/>
          <p14:tracePt t="170842" x="1651000" y="3498850"/>
          <p14:tracePt t="170874" x="1768475" y="3514725"/>
          <p14:tracePt t="170906" x="1897063" y="3514725"/>
          <p14:tracePt t="170940" x="1970088" y="3514725"/>
          <p14:tracePt t="170974" x="2019300" y="3514725"/>
          <p14:tracePt t="170978" x="2030413" y="3514725"/>
          <p14:tracePt t="171006" x="2058988" y="3514725"/>
          <p14:tracePt t="171009" x="2070100" y="3514725"/>
          <p14:tracePt t="171042" x="2108200" y="3514725"/>
          <p14:tracePt t="171073" x="2136775" y="3514725"/>
          <p14:tracePt t="171249" x="2147888" y="3514725"/>
          <p14:tracePt t="171425" x="2176463" y="3503613"/>
          <p14:tracePt t="171433" x="2187575" y="3503613"/>
          <p14:tracePt t="171505" x="2214563" y="3503613"/>
          <p14:tracePt t="171513" x="2225675" y="3503613"/>
          <p14:tracePt t="171841" x="2259013" y="3527425"/>
          <p14:tracePt t="171849" x="2270125" y="3538538"/>
          <p14:tracePt t="171873" x="2281238" y="3538538"/>
          <p14:tracePt t="171908" x="2292350" y="3538538"/>
          <p14:tracePt t="171940" x="2309813" y="3538538"/>
          <p14:tracePt t="171973" x="2349500" y="3538538"/>
          <p14:tracePt t="172007" x="2360613" y="3538538"/>
          <p14:tracePt t="172042" x="2325688" y="3465513"/>
          <p14:tracePt t="172073" x="2203450" y="3359150"/>
          <p14:tracePt t="172107" x="2047875" y="3297238"/>
          <p14:tracePt t="172113" x="2003425" y="3281363"/>
          <p14:tracePt t="172140" x="1912938" y="3281363"/>
          <p14:tracePt t="172173" x="1874838" y="3281363"/>
          <p14:tracePt t="172177" x="1863725" y="3281363"/>
          <p14:tracePt t="172205" x="1757363" y="3319463"/>
          <p14:tracePt t="172238" x="1651000" y="3376613"/>
          <p14:tracePt t="172241" x="1639888" y="3387725"/>
          <p14:tracePt t="172272" x="1590675" y="3425825"/>
          <p14:tracePt t="172303" x="1590675" y="3476625"/>
          <p14:tracePt t="172336" x="1590675" y="3527425"/>
          <p14:tracePt t="172370" x="1651000" y="3594100"/>
          <p14:tracePt t="172408" x="1768475" y="3671888"/>
          <p14:tracePt t="172410" x="1857375" y="3687763"/>
          <p14:tracePt t="172440" x="1963738" y="3705225"/>
          <p14:tracePt t="172443" x="2008188" y="3705225"/>
          <p14:tracePt t="172473" x="2125663" y="3705225"/>
          <p14:tracePt t="172506" x="2192338" y="3705225"/>
          <p14:tracePt t="172538" x="2243138" y="3705225"/>
          <p14:tracePt t="172572" x="2325688" y="3643313"/>
          <p14:tracePt t="172607" x="2398713" y="3538538"/>
          <p14:tracePt t="172609" x="2409825" y="3509963"/>
          <p14:tracePt t="172640" x="2409825" y="3487738"/>
          <p14:tracePt t="172643" x="2409825" y="3470275"/>
          <p14:tracePt t="172673" x="2409825" y="3436938"/>
          <p14:tracePt t="172708" x="2405063" y="3354388"/>
          <p14:tracePt t="172740" x="2259013" y="3241675"/>
          <p14:tracePt t="172773" x="2058988" y="3175000"/>
          <p14:tracePt t="172777" x="2030413" y="3175000"/>
          <p14:tracePt t="172806" x="1941513" y="3175000"/>
          <p14:tracePt t="172810" x="1897063" y="3175000"/>
          <p14:tracePt t="172840" x="1812925" y="3175000"/>
          <p14:tracePt t="172873" x="1724025" y="3197225"/>
          <p14:tracePt t="172907" x="1651000" y="3225800"/>
          <p14:tracePt t="172910" x="1639888" y="3241675"/>
          <p14:tracePt t="172940" x="1595438" y="3348038"/>
          <p14:tracePt t="172942" x="1579563" y="3376613"/>
          <p14:tracePt t="172973" x="1568450" y="3459163"/>
          <p14:tracePt t="173007" x="1573213" y="3594100"/>
          <p14:tracePt t="173040" x="1724025" y="3738563"/>
          <p14:tracePt t="173072" x="1930400" y="3844925"/>
          <p14:tracePt t="173105" x="2058988" y="3844925"/>
          <p14:tracePt t="173138" x="2276475" y="3767138"/>
          <p14:tracePt t="173141" x="2303463" y="3767138"/>
          <p14:tracePt t="173172" x="2460625" y="3716338"/>
          <p14:tracePt t="173205" x="2533650" y="3687763"/>
          <p14:tracePt t="173238" x="2571750" y="3687763"/>
          <p14:tracePt t="173272" x="2593975" y="3649663"/>
          <p14:tracePt t="173276" x="2593975" y="3621088"/>
          <p14:tracePt t="173305" x="2593975" y="3554413"/>
          <p14:tracePt t="173308" x="2593975" y="3538538"/>
          <p14:tracePt t="173336" x="2593975" y="3514725"/>
          <p14:tracePt t="173370" x="2516188" y="3443288"/>
          <p14:tracePt t="173373" x="2505075" y="3432175"/>
          <p14:tracePt t="173405" x="2332038" y="3403600"/>
          <p14:tracePt t="173438" x="2119313" y="3387725"/>
          <p14:tracePt t="173472" x="1890713" y="3387725"/>
          <p14:tracePt t="173506" x="1662113" y="3387725"/>
          <p14:tracePt t="173509" x="1646238" y="3392488"/>
          <p14:tracePt t="173541" x="1624013" y="3403600"/>
          <p14:tracePt t="173573" x="1539875" y="3432175"/>
          <p14:tracePt t="173607" x="1500188" y="3448050"/>
          <p14:tracePt t="173640" x="1489075" y="3459163"/>
          <p14:tracePt t="173674" x="1473200" y="3470275"/>
          <p14:tracePt t="173706" x="1450975" y="3538538"/>
          <p14:tracePt t="173740" x="1450975" y="3621088"/>
          <p14:tracePt t="173743" x="1450975" y="3649663"/>
          <p14:tracePt t="173773" x="1466850" y="3733800"/>
          <p14:tracePt t="173806" x="1595438" y="3778250"/>
          <p14:tracePt t="173840" x="1830388" y="3811588"/>
          <p14:tracePt t="173845" x="1879600" y="3811588"/>
          <p14:tracePt t="173873" x="2008188" y="3783013"/>
          <p14:tracePt t="173876" x="2036763" y="3767138"/>
          <p14:tracePt t="173906" x="2119313" y="3749675"/>
          <p14:tracePt t="173909" x="2136775" y="3738563"/>
          <p14:tracePt t="173940" x="2236788" y="3683000"/>
          <p14:tracePt t="173944" x="2247900" y="3671888"/>
          <p14:tracePt t="173973" x="2338388" y="3582988"/>
          <p14:tracePt t="174006" x="2349500" y="3532188"/>
          <p14:tracePt t="174040" x="2376488" y="3481388"/>
          <p14:tracePt t="174045" x="2393950" y="3454400"/>
          <p14:tracePt t="174073" x="2393950" y="3398838"/>
          <p14:tracePt t="174077" x="2393950" y="3387725"/>
          <p14:tracePt t="174107" x="2365375" y="3343275"/>
          <p14:tracePt t="174110" x="2338388" y="3325813"/>
          <p14:tracePt t="174142" x="2074863" y="3219450"/>
          <p14:tracePt t="174173" x="1757363" y="3203575"/>
          <p14:tracePt t="174206" x="1528763" y="3203575"/>
          <p14:tracePt t="174241" x="1349375" y="3241675"/>
          <p14:tracePt t="174245" x="1277938" y="3281363"/>
          <p14:tracePt t="174273" x="1143000" y="3359150"/>
          <p14:tracePt t="174276" x="1116013" y="3392488"/>
          <p14:tracePt t="174307" x="1098550" y="3403600"/>
          <p14:tracePt t="174310" x="1087438" y="3421063"/>
          <p14:tracePt t="174357" x="1087438" y="3459163"/>
          <p14:tracePt t="174373" x="1087438" y="3498850"/>
          <p14:tracePt t="174406" x="1222375" y="3665538"/>
          <p14:tracePt t="174440" x="1366838" y="3733800"/>
          <p14:tracePt t="174473" x="1395413" y="3744913"/>
          <p14:tracePt t="174477" x="1406525" y="3744913"/>
          <p14:tracePt t="174507" x="1584325" y="3778250"/>
          <p14:tracePt t="174511" x="1612900" y="3778250"/>
          <p14:tracePt t="174540" x="1797050" y="3778250"/>
          <p14:tracePt t="174542" x="1824038" y="3778250"/>
          <p14:tracePt t="174573" x="2019300" y="3778250"/>
          <p14:tracePt t="174606" x="2159000" y="3722688"/>
          <p14:tracePt t="174641" x="2314575" y="3627438"/>
          <p14:tracePt t="174673" x="2393950" y="3609975"/>
          <p14:tracePt t="174676" x="2405063" y="3609975"/>
          <p14:tracePt t="174741" x="2416175" y="3609975"/>
          <p14:tracePt t="174773" x="2487613" y="3554413"/>
          <p14:tracePt t="174806" x="2487613" y="3503613"/>
          <p14:tracePt t="174840" x="2487613" y="3443288"/>
          <p14:tracePt t="174873" x="2405063" y="3381375"/>
          <p14:tracePt t="174877" x="2371725" y="3354388"/>
          <p14:tracePt t="174907" x="2159000" y="3297238"/>
          <p14:tracePt t="174910" x="2114550" y="3297238"/>
          <p14:tracePt t="174940" x="1885950" y="3281363"/>
          <p14:tracePt t="174973" x="1768475" y="3281363"/>
          <p14:tracePt t="175007" x="1651000" y="3281363"/>
          <p14:tracePt t="175040" x="1544638" y="3381375"/>
          <p14:tracePt t="175073" x="1506538" y="3398838"/>
          <p14:tracePt t="175109" x="1506538" y="3409950"/>
          <p14:tracePt t="175140" x="1506538" y="3448050"/>
          <p14:tracePt t="175142" x="1511300" y="3476625"/>
          <p14:tracePt t="175173" x="1584325" y="3576638"/>
          <p14:tracePt t="175207" x="1684338" y="3638550"/>
          <p14:tracePt t="175240" x="1801813" y="3649663"/>
          <p14:tracePt t="175273" x="1901825" y="3676650"/>
          <p14:tracePt t="175276" x="1930400" y="3676650"/>
          <p14:tracePt t="175306" x="2047875" y="3676650"/>
          <p14:tracePt t="175310" x="2074863" y="3665538"/>
          <p14:tracePt t="175340" x="2214563" y="3632200"/>
          <p14:tracePt t="175373" x="2314575" y="3576638"/>
          <p14:tracePt t="175407" x="2382838" y="3538538"/>
          <p14:tracePt t="175440" x="2405063" y="3514725"/>
          <p14:tracePt t="175473" x="2405063" y="3498850"/>
          <p14:tracePt t="175506" x="2365375" y="3443288"/>
          <p14:tracePt t="175510" x="2292350" y="3409950"/>
          <p14:tracePt t="175540" x="2143125" y="3359150"/>
          <p14:tracePt t="175542" x="2097088" y="3359150"/>
          <p14:tracePt t="175573" x="1785938" y="3303588"/>
          <p14:tracePt t="175607" x="1668463" y="3303588"/>
          <p14:tracePt t="175640" x="1590675" y="3336925"/>
          <p14:tracePt t="175673" x="1522413" y="3365500"/>
          <p14:tracePt t="175706" x="1522413" y="3376613"/>
          <p14:tracePt t="175741" x="1506538" y="3459163"/>
          <p14:tracePt t="175773" x="1506538" y="3509963"/>
          <p14:tracePt t="175806" x="1557338" y="3576638"/>
          <p14:tracePt t="175840" x="1612900" y="3605213"/>
          <p14:tracePt t="175873" x="1624013" y="3605213"/>
          <p14:tracePt t="176217" x="1635125" y="3616325"/>
          <p14:tracePt t="176231" x="0" y="0"/>
        </p14:tracePtLst>
        <p14:tracePtLst>
          <p14:tracePt t="182464" x="2616200" y="3632200"/>
          <p14:tracePt t="182585" x="2627313" y="3649663"/>
          <p14:tracePt t="182601" x="2638425" y="3649663"/>
          <p14:tracePt t="182633" x="2649538" y="3649663"/>
          <p14:tracePt t="182777" x="2611438" y="3649663"/>
          <p14:tracePt t="182785" x="2600325" y="3649663"/>
          <p14:tracePt t="182806" x="2578100" y="3649663"/>
          <p14:tracePt t="182809" x="2560638" y="3649663"/>
          <p14:tracePt t="182840" x="2549525" y="3649663"/>
          <p14:tracePt t="182843" x="2538413" y="3649663"/>
          <p14:tracePt t="182873" x="2493963" y="3638550"/>
          <p14:tracePt t="182969" x="2482850" y="3638550"/>
          <p14:tracePt t="182987" x="2465388" y="3627438"/>
          <p14:tracePt t="183319" x="0" y="0"/>
        </p14:tracePtLst>
        <p14:tracePtLst>
          <p14:tracePt t="190061" x="3481388" y="2835275"/>
          <p14:tracePt t="190085" x="3481388" y="2824163"/>
          <p14:tracePt t="190101" x="3459163" y="2824163"/>
          <p14:tracePt t="190108" x="3448050" y="2824163"/>
          <p14:tracePt t="190180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201DCFD-1C8C-19E5-F975-9C881E10E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69" y="3645024"/>
            <a:ext cx="3144767" cy="1800000"/>
          </a:xfrm>
          <a:prstGeom prst="rect">
            <a:avLst/>
          </a:prstGeom>
        </p:spPr>
      </p:pic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BB3C08B6-8A50-6B48-266B-481C0C3C6DB7}"/>
              </a:ext>
            </a:extLst>
          </p:cNvPr>
          <p:cNvSpPr/>
          <p:nvPr/>
        </p:nvSpPr>
        <p:spPr>
          <a:xfrm>
            <a:off x="2716448" y="5131842"/>
            <a:ext cx="801966" cy="1346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514202"/>
            <a:ext cx="8856983" cy="1676036"/>
          </a:xfrm>
        </p:spPr>
        <p:txBody>
          <a:bodyPr>
            <a:normAutofit fontScale="40000" lnSpcReduction="20000"/>
          </a:bodyPr>
          <a:lstStyle/>
          <a:p>
            <a:pPr marL="457200" lvl="1" indent="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40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Postup sestavení grafu dlouhodobého vývoje hladiny, průtoku, srážek a teploty</a:t>
            </a:r>
          </a:p>
          <a:p>
            <a:pPr marL="800100" lvl="1" indent="-34290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AutoNum type="arabicPeriod" startAt="4"/>
            </a:pPr>
            <a:r>
              <a:rPr lang="cs-CZ" sz="40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Excel</a:t>
            </a:r>
          </a:p>
          <a:p>
            <a:pPr marL="857250" lvl="2" indent="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40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i)   </a:t>
            </a:r>
            <a:r>
              <a:rPr lang="cs-CZ" sz="40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přidat spojnici trendu </a:t>
            </a:r>
            <a:r>
              <a:rPr lang="cs-CZ" sz="40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– pravým klik na křivku v grafu – přidat spojnici trendu, zvolit např. lineární trend a zatrhnout </a:t>
            </a:r>
            <a:r>
              <a:rPr lang="cs-CZ" sz="40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Zobrazit rovnici trendu </a:t>
            </a:r>
            <a:r>
              <a:rPr lang="cs-CZ" sz="40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spolehlivost proložení dat tedy </a:t>
            </a:r>
            <a:r>
              <a:rPr lang="cs-CZ" sz="40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Zobrazit v grafu hodnotu spolehlivosti R na druhou</a:t>
            </a: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1082BC5B-0284-F1D4-C072-A93BBFF27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85010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3600" kern="100" dirty="0">
                <a:effectLst/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Stav podzemních vod na vybrané lokalitě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BBD9DA04-2F54-90BF-0BEA-1BCD2B700DF7}"/>
              </a:ext>
            </a:extLst>
          </p:cNvPr>
          <p:cNvCxnSpPr>
            <a:cxnSpLocks/>
          </p:cNvCxnSpPr>
          <p:nvPr/>
        </p:nvCxnSpPr>
        <p:spPr>
          <a:xfrm flipH="1">
            <a:off x="2051720" y="2627387"/>
            <a:ext cx="1512168" cy="14592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>
            <a:extLst>
              <a:ext uri="{FF2B5EF4-FFF2-40B4-BE49-F238E27FC236}">
                <a16:creationId xmlns:a16="http://schemas.microsoft.com/office/drawing/2014/main" id="{986E152A-60A0-8E3E-84C8-EA4FFF4DA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705" y="3356992"/>
            <a:ext cx="1725776" cy="3329608"/>
          </a:xfrm>
          <a:prstGeom prst="rect">
            <a:avLst/>
          </a:prstGeom>
        </p:spPr>
      </p:pic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06974286-5BE1-6389-9D09-9B956223AC7A}"/>
              </a:ext>
            </a:extLst>
          </p:cNvPr>
          <p:cNvCxnSpPr>
            <a:cxnSpLocks/>
          </p:cNvCxnSpPr>
          <p:nvPr/>
        </p:nvCxnSpPr>
        <p:spPr>
          <a:xfrm flipV="1">
            <a:off x="3518414" y="4509120"/>
            <a:ext cx="549530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D50AA474-F5F1-AEC7-4A27-B0CDAAEA2E9E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518414" y="5199179"/>
            <a:ext cx="621538" cy="11821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>
            <a:extLst>
              <a:ext uri="{FF2B5EF4-FFF2-40B4-BE49-F238E27FC236}">
                <a16:creationId xmlns:a16="http://schemas.microsoft.com/office/drawing/2014/main" id="{E2C18199-D865-45DA-1DA2-7BB2F381E1A5}"/>
              </a:ext>
            </a:extLst>
          </p:cNvPr>
          <p:cNvCxnSpPr>
            <a:cxnSpLocks/>
          </p:cNvCxnSpPr>
          <p:nvPr/>
        </p:nvCxnSpPr>
        <p:spPr>
          <a:xfrm>
            <a:off x="3449207" y="5302961"/>
            <a:ext cx="634313" cy="12451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6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04"/>
    </mc:Choice>
    <mc:Fallback xmlns="">
      <p:transition spd="slow" advTm="256904"/>
    </mc:Fallback>
  </mc:AlternateContent>
  <p:extLst>
    <p:ext uri="{3A86A75C-4F4B-4683-9AE1-C65F6400EC91}">
      <p14:laserTraceLst xmlns:p14="http://schemas.microsoft.com/office/powerpoint/2010/main">
        <p14:tracePtLst>
          <p14:tracePt t="156560" x="8312150" y="2360613"/>
          <p14:tracePt t="156564" x="8340725" y="2376488"/>
          <p14:tracePt t="156568" x="8351838" y="2376488"/>
          <p14:tracePt t="156606" x="8369300" y="2387600"/>
          <p14:tracePt t="156622" x="8380413" y="2387600"/>
          <p14:tracePt t="156638" x="8407400" y="2405063"/>
          <p14:tracePt t="156654" x="8418513" y="2416175"/>
          <p14:tracePt t="156687" x="8502650" y="2444750"/>
          <p14:tracePt t="156720" x="8518525" y="2455863"/>
          <p14:tracePt t="156784" x="8540750" y="2455863"/>
          <p14:tracePt t="156792" x="8558213" y="2455863"/>
          <p14:tracePt t="156824" x="8558213" y="2422525"/>
          <p14:tracePt t="156829" x="8558213" y="2411413"/>
          <p14:tracePt t="156856" x="8558213" y="2371725"/>
          <p14:tracePt t="156891" x="8558213" y="2360613"/>
          <p14:tracePt t="156924" x="8558213" y="2287588"/>
          <p14:tracePt t="156956" x="8558213" y="2209800"/>
          <p14:tracePt t="156989" x="8558213" y="2136775"/>
          <p14:tracePt t="157028" x="8558213" y="2125663"/>
          <p14:tracePt t="157056" x="8535988" y="2076450"/>
          <p14:tracePt t="157060" x="8535988" y="2058988"/>
          <p14:tracePt t="157089" x="8491538" y="2003425"/>
          <p14:tracePt t="157092" x="8480425" y="1992313"/>
          <p14:tracePt t="157123" x="8429625" y="1941513"/>
          <p14:tracePt t="157156" x="8402638" y="1914525"/>
          <p14:tracePt t="157190" x="8334375" y="1914525"/>
          <p14:tracePt t="157225" x="8267700" y="1914525"/>
          <p14:tracePt t="157228" x="8256588" y="1914525"/>
          <p14:tracePt t="157256" x="8207375" y="1914525"/>
          <p14:tracePt t="157260" x="8207375" y="1919288"/>
          <p14:tracePt t="157289" x="8178800" y="1974850"/>
          <p14:tracePt t="157292" x="8178800" y="1985963"/>
          <p14:tracePt t="157322" x="8178800" y="2076450"/>
          <p14:tracePt t="157325" x="8178800" y="2087563"/>
          <p14:tracePt t="157356" x="8178800" y="2114550"/>
          <p14:tracePt t="157389" x="8178800" y="2165350"/>
          <p14:tracePt t="157396" x="8178800" y="2176463"/>
          <p14:tracePt t="157422" x="8201025" y="2232025"/>
          <p14:tracePt t="157456" x="8285163" y="2287588"/>
          <p14:tracePt t="157461" x="8312150" y="2305050"/>
          <p14:tracePt t="157489" x="8385175" y="2316163"/>
          <p14:tracePt t="157493" x="8396288" y="2332038"/>
          <p14:tracePt t="157522" x="8407400" y="2332038"/>
          <p14:tracePt t="157526" x="8424863" y="2332038"/>
          <p14:tracePt t="157556" x="8435975" y="2332038"/>
          <p14:tracePt t="157591" x="8447088" y="2332038"/>
          <p14:tracePt t="157623" x="8462963" y="2332038"/>
          <p14:tracePt t="157656" x="8518525" y="2254250"/>
          <p14:tracePt t="157659" x="8518525" y="2243138"/>
          <p14:tracePt t="157690" x="8529638" y="2203450"/>
          <p14:tracePt t="157694" x="8529638" y="2192338"/>
          <p14:tracePt t="157722" x="8529638" y="2176463"/>
          <p14:tracePt t="157756" x="8529638" y="2165350"/>
          <p14:tracePt t="157790" x="8496300" y="2136775"/>
          <p14:tracePt t="157795" x="8485188" y="2125663"/>
          <p14:tracePt t="157822" x="8429625" y="2087563"/>
          <p14:tracePt t="157860" x="8418513" y="2087563"/>
          <p14:tracePt t="157892" x="8407400" y="2087563"/>
          <p14:tracePt t="157923" x="8351838" y="2087563"/>
          <p14:tracePt t="157956" x="8340725" y="2087563"/>
          <p14:tracePt t="157989" x="8340725" y="2147888"/>
          <p14:tracePt t="158023" x="8340725" y="2276475"/>
          <p14:tracePt t="158027" x="8340725" y="2287588"/>
          <p14:tracePt t="158056" x="8362950" y="2316163"/>
          <p14:tracePt t="158116" x="8374063" y="2316163"/>
          <p14:tracePt t="158132" x="8402638" y="2305050"/>
          <p14:tracePt t="158156" x="8429625" y="2265363"/>
          <p14:tracePt t="158213" x="8440738" y="2265363"/>
          <p14:tracePt t="158228" x="8458200" y="2254250"/>
          <p14:tracePt t="158256" x="8469313" y="2227263"/>
          <p14:tracePt t="158291" x="8469313" y="2203450"/>
          <p14:tracePt t="158323" x="8469313" y="2192338"/>
          <p14:tracePt t="158388" x="8469313" y="2176463"/>
          <p14:tracePt t="158404" x="8462963" y="2176463"/>
          <p14:tracePt t="158423" x="8447088" y="2187575"/>
          <p14:tracePt t="158456" x="8424863" y="2220913"/>
          <p14:tracePt t="158489" x="8424863" y="2260600"/>
          <p14:tracePt t="158493" x="8424863" y="2276475"/>
          <p14:tracePt t="158522" x="8424863" y="2287588"/>
          <p14:tracePt t="158596" x="8424863" y="2282825"/>
          <p14:tracePt t="158612" x="8429625" y="2254250"/>
          <p14:tracePt t="158622" x="8429625" y="2238375"/>
          <p14:tracePt t="158657" x="8429625" y="2187575"/>
          <p14:tracePt t="158661" x="8429625" y="2176463"/>
          <p14:tracePt t="158740" x="8424863" y="2165350"/>
          <p14:tracePt t="158756" x="8413750" y="2165350"/>
          <p14:tracePt t="158772" x="8413750" y="2170113"/>
          <p14:tracePt t="158789" x="8413750" y="2192338"/>
          <p14:tracePt t="158822" x="8413750" y="2243138"/>
          <p14:tracePt t="158857" x="8413750" y="2271713"/>
          <p14:tracePt t="158861" x="8413750" y="2287588"/>
          <p14:tracePt t="158889" x="8418513" y="2276475"/>
          <p14:tracePt t="158922" x="8418513" y="2265363"/>
          <p14:tracePt t="159012" x="8418513" y="2287588"/>
          <p14:tracePt t="159021" x="8418513" y="2298700"/>
          <p14:tracePt t="159028" x="8418513" y="2309813"/>
          <p14:tracePt t="159056" x="8418513" y="2338388"/>
          <p14:tracePt t="159156" x="8418513" y="2298700"/>
          <p14:tracePt t="159164" x="8418513" y="2287588"/>
          <p14:tracePt t="159189" x="8418513" y="2238375"/>
          <p14:tracePt t="159222" x="8407400" y="2181225"/>
          <p14:tracePt t="159301" x="8380413" y="2170113"/>
          <p14:tracePt t="159308" x="8369300" y="2170113"/>
          <p14:tracePt t="159323" x="8356600" y="2176463"/>
          <p14:tracePt t="159355" x="8356600" y="2187575"/>
          <p14:tracePt t="159396" x="8362950" y="2198688"/>
          <p14:tracePt t="159422" x="8362950" y="2192338"/>
          <p14:tracePt t="159456" x="8374063" y="2170113"/>
          <p14:tracePt t="160046" x="0" y="0"/>
        </p14:tracePtLst>
        <p14:tracePtLst>
          <p14:tracePt t="161824" x="8469313" y="2176463"/>
          <p14:tracePt t="161944" x="8458200" y="2165350"/>
          <p14:tracePt t="161960" x="8447088" y="2154238"/>
          <p14:tracePt t="161976" x="8447088" y="2136775"/>
          <p14:tracePt t="161989" x="8435975" y="2125663"/>
          <p14:tracePt t="161992" x="8424863" y="2114550"/>
          <p14:tracePt t="162023" x="8351838" y="2070100"/>
          <p14:tracePt t="162056" x="8329613" y="2047875"/>
          <p14:tracePt t="162089" x="8301038" y="2047875"/>
          <p14:tracePt t="162123" x="8301038" y="2092325"/>
          <p14:tracePt t="162128" x="8301038" y="2103438"/>
          <p14:tracePt t="162156" x="8301038" y="2132013"/>
          <p14:tracePt t="162190" x="8301038" y="2143125"/>
          <p14:tracePt t="162248" x="8307388" y="2154238"/>
          <p14:tracePt t="162280" x="8307388" y="2132013"/>
          <p14:tracePt t="162289" x="8307388" y="2120900"/>
          <p14:tracePt t="162360" x="8307388" y="2125663"/>
          <p14:tracePt t="162376" x="8307388" y="2143125"/>
          <p14:tracePt t="162389" x="8307388" y="2170113"/>
          <p14:tracePt t="162392" x="8323263" y="2238375"/>
          <p14:tracePt t="162423" x="8380413" y="2265363"/>
          <p14:tracePt t="162472" x="8380413" y="2243138"/>
          <p14:tracePt t="162489" x="8391525" y="2214563"/>
          <p14:tracePt t="162523" x="8407400" y="2203450"/>
          <p14:tracePt t="162567" x="8418513" y="2203450"/>
          <p14:tracePt t="162589" x="8458200" y="2254250"/>
          <p14:tracePt t="162593" x="8474075" y="2265363"/>
          <p14:tracePt t="162623" x="8485188" y="2309813"/>
          <p14:tracePt t="162656" x="8524875" y="2320925"/>
          <p14:tracePt t="163130" x="0" y="0"/>
        </p14:tracePtLst>
        <p14:tracePtLst>
          <p14:tracePt t="165155" x="8591550" y="2593975"/>
          <p14:tracePt t="165180" x="8591550" y="2606675"/>
          <p14:tracePt t="165197" x="8602663" y="2622550"/>
          <p14:tracePt t="165259" x="8647113" y="2651125"/>
          <p14:tracePt t="165269" x="8658225" y="2662238"/>
          <p14:tracePt t="166318" x="0" y="0"/>
        </p14:tracePtLst>
        <p14:tracePtLst>
          <p14:tracePt t="166838" x="8897938" y="2165350"/>
          <p14:tracePt t="166881" x="8897938" y="2154238"/>
          <p14:tracePt t="166889" x="8893175" y="2143125"/>
          <p14:tracePt t="167024" x="8893175" y="2125663"/>
          <p14:tracePt t="167032" x="8893175" y="2114550"/>
          <p14:tracePt t="167056" x="8893175" y="2092325"/>
          <p14:tracePt t="167089" x="8882063" y="2054225"/>
          <p14:tracePt t="167198" x="0" y="0"/>
        </p14:tracePtLst>
        <p14:tracePtLst>
          <p14:tracePt t="167675" x="8362950" y="1550988"/>
          <p14:tracePt t="167702" x="8340725" y="1550988"/>
          <p14:tracePt t="167710" x="8323263" y="1550988"/>
          <p14:tracePt t="167722" x="8296275" y="1550988"/>
          <p14:tracePt t="167756" x="8274050" y="1550988"/>
          <p14:tracePt t="167760" x="8262938" y="1550988"/>
          <p14:tracePt t="167789" x="8178800" y="1590675"/>
          <p14:tracePt t="167792" x="8161338" y="1590675"/>
          <p14:tracePt t="167822" x="8123238" y="1628775"/>
          <p14:tracePt t="167856" x="8101013" y="1651000"/>
          <p14:tracePt t="167890" x="8089900" y="1668463"/>
          <p14:tracePt t="168278" x="0" y="0"/>
        </p14:tracePtLst>
        <p14:tracePtLst>
          <p14:tracePt t="221212" x="8240713" y="2114550"/>
          <p14:tracePt t="221699" x="8234363" y="2114550"/>
          <p14:tracePt t="221716" x="8223250" y="2114550"/>
          <p14:tracePt t="221725" x="8196263" y="2114550"/>
          <p14:tracePt t="221756" x="8061325" y="2125663"/>
          <p14:tracePt t="221789" x="7972425" y="2187575"/>
          <p14:tracePt t="221876" x="7943850" y="2187575"/>
          <p14:tracePt t="221884" x="7932738" y="2187575"/>
          <p14:tracePt t="221892" x="7916863" y="2198688"/>
          <p14:tracePt t="221923" x="7839075" y="2271713"/>
          <p14:tracePt t="221954" x="7783513" y="2338388"/>
          <p14:tracePt t="221988" x="7754938" y="2387600"/>
          <p14:tracePt t="222021" x="7710488" y="2460625"/>
          <p14:tracePt t="222056" x="7688263" y="2482850"/>
          <p14:tracePt t="222089" x="7688263" y="2527300"/>
          <p14:tracePt t="222093" x="7688263" y="2538413"/>
          <p14:tracePt t="222123" x="7670800" y="2606675"/>
          <p14:tracePt t="222156" x="7659688" y="2667000"/>
          <p14:tracePt t="222190" x="7659688" y="2751138"/>
          <p14:tracePt t="222197" x="7643813" y="2795588"/>
          <p14:tracePt t="222222" x="7643813" y="2851150"/>
          <p14:tracePt t="222256" x="7626350" y="2935288"/>
          <p14:tracePt t="222260" x="7626350" y="2979738"/>
          <p14:tracePt t="222291" x="7626350" y="3030538"/>
          <p14:tracePt t="222294" x="7626350" y="3046413"/>
          <p14:tracePt t="222322" x="7626350" y="3097213"/>
          <p14:tracePt t="222326" x="7626350" y="3108325"/>
          <p14:tracePt t="222356" x="7626350" y="3192463"/>
          <p14:tracePt t="222390" x="7626350" y="3286125"/>
          <p14:tracePt t="222395" x="7626350" y="3314700"/>
          <p14:tracePt t="222422" x="7626350" y="3370263"/>
          <p14:tracePt t="222456" x="7615238" y="3465513"/>
          <p14:tracePt t="222461" x="7599363" y="3509963"/>
          <p14:tracePt t="222491" x="7599363" y="3605213"/>
          <p14:tracePt t="222522" x="7531100" y="3794125"/>
          <p14:tracePt t="222526" x="7515225" y="3822700"/>
          <p14:tracePt t="222556" x="7464425" y="4000500"/>
          <p14:tracePt t="222590" x="7415213" y="4067175"/>
          <p14:tracePt t="222623" x="7353300" y="4202113"/>
          <p14:tracePt t="222627" x="7335838" y="4229100"/>
          <p14:tracePt t="222656" x="7275513" y="4324350"/>
          <p14:tracePt t="222659" x="7264400" y="4335463"/>
          <p14:tracePt t="222690" x="7202488" y="4452938"/>
          <p14:tracePt t="222693" x="7191375" y="4470400"/>
          <p14:tracePt t="222723" x="7107238" y="4552950"/>
          <p14:tracePt t="222756" x="7069138" y="4603750"/>
          <p14:tracePt t="222790" x="6996113" y="4721225"/>
          <p14:tracePt t="222822" x="6978650" y="4787900"/>
          <p14:tracePt t="222856" x="6978650" y="4799013"/>
          <p14:tracePt t="222964" x="6989763" y="4792663"/>
          <p14:tracePt t="222972" x="7035800" y="4743450"/>
          <p14:tracePt t="222989" x="7058025" y="4721225"/>
          <p14:tracePt t="223022" x="7129463" y="4637088"/>
          <p14:tracePt t="223027" x="7129463" y="4625975"/>
          <p14:tracePt t="223056" x="7169150" y="4597400"/>
          <p14:tracePt t="223061" x="7180263" y="4586288"/>
          <p14:tracePt t="223088" x="7224713" y="4548188"/>
          <p14:tracePt t="223091" x="7235825" y="4514850"/>
          <p14:tracePt t="223121" x="7253288" y="4486275"/>
          <p14:tracePt t="223123" x="7253288" y="4475163"/>
          <p14:tracePt t="223250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514201"/>
            <a:ext cx="8856983" cy="1744603"/>
          </a:xfrm>
        </p:spPr>
        <p:txBody>
          <a:bodyPr>
            <a:normAutofit fontScale="25000" lnSpcReduction="20000"/>
          </a:bodyPr>
          <a:lstStyle/>
          <a:p>
            <a:pPr marL="457200" lvl="1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64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Postup sestavení grafu dlouhodobého vývoje hladiny, průtoku, srážek a teploty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AutoNum type="arabicPeriod" startAt="4"/>
            </a:pPr>
            <a:r>
              <a:rPr lang="cs-CZ" sz="64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Excel</a:t>
            </a:r>
          </a:p>
          <a:p>
            <a:pPr marL="857250" lvl="2" indent="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64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i)   přidat spojnici trendu </a:t>
            </a:r>
            <a:r>
              <a:rPr lang="cs-CZ" sz="6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– pravým klik na křivku v grafu – přidat spojnici trendu, zvolit např. lineární trend a zatrhnout </a:t>
            </a:r>
            <a:r>
              <a:rPr lang="cs-CZ" sz="64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Zobrazit rovnici trendu </a:t>
            </a:r>
            <a:r>
              <a:rPr lang="cs-CZ" sz="6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spolehlivost proložení dat tedy </a:t>
            </a:r>
            <a:r>
              <a:rPr lang="cs-CZ" sz="64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Zobrazit v grafu hodnotu spolehlivosti R na druhou</a:t>
            </a:r>
            <a:r>
              <a:rPr lang="en-GB" sz="6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;</a:t>
            </a:r>
            <a:r>
              <a:rPr lang="cs-CZ" sz="6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políčko s rovnicí trendu a spolehlivosti R</a:t>
            </a:r>
            <a:r>
              <a:rPr lang="cs-CZ" sz="6400" kern="100" baseline="300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</a:t>
            </a:r>
            <a:r>
              <a:rPr lang="cs-CZ" sz="6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lze podložit např. bílou výplní, aby byla čísla lépe čitelná </a:t>
            </a:r>
            <a:r>
              <a:rPr lang="cs-CZ" sz="64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  </a:t>
            </a:r>
            <a:r>
              <a:rPr lang="cs-CZ" sz="6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pravým klik na políčko </a:t>
            </a:r>
            <a:r>
              <a:rPr lang="cs-CZ" sz="64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– </a:t>
            </a:r>
            <a:r>
              <a:rPr lang="cs-CZ" sz="6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menu</a:t>
            </a:r>
            <a:r>
              <a:rPr lang="cs-CZ" sz="64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Formát obrazce – Výplň obrazce – </a:t>
            </a:r>
            <a:r>
              <a:rPr lang="cs-CZ" sz="6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např</a:t>
            </a:r>
            <a:r>
              <a:rPr lang="cs-CZ" sz="64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  <a:r>
              <a:rPr lang="cs-CZ" sz="6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bílá barva</a:t>
            </a:r>
          </a:p>
          <a:p>
            <a:pPr marL="1200150" lvl="2" indent="-342900">
              <a:spcBef>
                <a:spcPts val="1200"/>
              </a:spcBef>
              <a:spcAft>
                <a:spcPts val="200"/>
              </a:spcAft>
              <a:buAutoNum type="alphaLcParenR" startAt="4"/>
            </a:pPr>
            <a:endParaRPr lang="cs-CZ" sz="16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57250" lvl="2" indent="0">
              <a:spcBef>
                <a:spcPts val="1200"/>
              </a:spcBef>
              <a:spcAft>
                <a:spcPts val="200"/>
              </a:spcAft>
              <a:buNone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200150" lvl="2" indent="-342900">
              <a:spcBef>
                <a:spcPts val="1200"/>
              </a:spcBef>
              <a:spcAft>
                <a:spcPts val="200"/>
              </a:spcAft>
              <a:buAutoNum type="alphaLcParenR"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57250" lvl="2" indent="0">
              <a:spcBef>
                <a:spcPts val="1200"/>
              </a:spcBef>
              <a:spcAft>
                <a:spcPts val="200"/>
              </a:spcAft>
              <a:buNone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1082BC5B-0284-F1D4-C072-A93BBFF27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85010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3600" kern="100" dirty="0">
                <a:effectLst/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Stav podzemních vod na vybrané lokalitě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2E522B6-A2AD-FE0B-8E75-E8C4D53AD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6" y="3789040"/>
            <a:ext cx="2635620" cy="15841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B003606-EC5D-FFB9-3200-721348A62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302" y="3789360"/>
            <a:ext cx="2853818" cy="2880000"/>
          </a:xfrm>
          <a:prstGeom prst="rect">
            <a:avLst/>
          </a:prstGeom>
        </p:spPr>
      </p:pic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3240CEE2-ECA6-E075-6928-20046C5AF91A}"/>
              </a:ext>
            </a:extLst>
          </p:cNvPr>
          <p:cNvSpPr/>
          <p:nvPr/>
        </p:nvSpPr>
        <p:spPr>
          <a:xfrm>
            <a:off x="4598502" y="3861048"/>
            <a:ext cx="369918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064D98D9-3B94-36E4-12B8-EB132E27ED56}"/>
              </a:ext>
            </a:extLst>
          </p:cNvPr>
          <p:cNvCxnSpPr>
            <a:cxnSpLocks/>
          </p:cNvCxnSpPr>
          <p:nvPr/>
        </p:nvCxnSpPr>
        <p:spPr>
          <a:xfrm>
            <a:off x="2411760" y="3501008"/>
            <a:ext cx="2160240" cy="360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ázek 16">
            <a:extLst>
              <a:ext uri="{FF2B5EF4-FFF2-40B4-BE49-F238E27FC236}">
                <a16:creationId xmlns:a16="http://schemas.microsoft.com/office/drawing/2014/main" id="{1FC945F2-9AAD-F147-3126-4DCFBD011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4581128"/>
            <a:ext cx="3372414" cy="20270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356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04"/>
    </mc:Choice>
    <mc:Fallback xmlns="">
      <p:transition spd="slow" advTm="256904"/>
    </mc:Fallback>
  </mc:AlternateContent>
  <p:extLst>
    <p:ext uri="{3A86A75C-4F4B-4683-9AE1-C65F6400EC91}">
      <p14:laserTraceLst xmlns:p14="http://schemas.microsoft.com/office/powerpoint/2010/main">
        <p14:tracePtLst>
          <p14:tracePt t="156560" x="8312150" y="2360613"/>
          <p14:tracePt t="156564" x="8340725" y="2376488"/>
          <p14:tracePt t="156568" x="8351838" y="2376488"/>
          <p14:tracePt t="156606" x="8369300" y="2387600"/>
          <p14:tracePt t="156622" x="8380413" y="2387600"/>
          <p14:tracePt t="156638" x="8407400" y="2405063"/>
          <p14:tracePt t="156654" x="8418513" y="2416175"/>
          <p14:tracePt t="156687" x="8502650" y="2444750"/>
          <p14:tracePt t="156720" x="8518525" y="2455863"/>
          <p14:tracePt t="156784" x="8540750" y="2455863"/>
          <p14:tracePt t="156792" x="8558213" y="2455863"/>
          <p14:tracePt t="156824" x="8558213" y="2422525"/>
          <p14:tracePt t="156829" x="8558213" y="2411413"/>
          <p14:tracePt t="156856" x="8558213" y="2371725"/>
          <p14:tracePt t="156891" x="8558213" y="2360613"/>
          <p14:tracePt t="156924" x="8558213" y="2287588"/>
          <p14:tracePt t="156956" x="8558213" y="2209800"/>
          <p14:tracePt t="156989" x="8558213" y="2136775"/>
          <p14:tracePt t="157028" x="8558213" y="2125663"/>
          <p14:tracePt t="157056" x="8535988" y="2076450"/>
          <p14:tracePt t="157060" x="8535988" y="2058988"/>
          <p14:tracePt t="157089" x="8491538" y="2003425"/>
          <p14:tracePt t="157092" x="8480425" y="1992313"/>
          <p14:tracePt t="157123" x="8429625" y="1941513"/>
          <p14:tracePt t="157156" x="8402638" y="1914525"/>
          <p14:tracePt t="157190" x="8334375" y="1914525"/>
          <p14:tracePt t="157225" x="8267700" y="1914525"/>
          <p14:tracePt t="157228" x="8256588" y="1914525"/>
          <p14:tracePt t="157256" x="8207375" y="1914525"/>
          <p14:tracePt t="157260" x="8207375" y="1919288"/>
          <p14:tracePt t="157289" x="8178800" y="1974850"/>
          <p14:tracePt t="157292" x="8178800" y="1985963"/>
          <p14:tracePt t="157322" x="8178800" y="2076450"/>
          <p14:tracePt t="157325" x="8178800" y="2087563"/>
          <p14:tracePt t="157356" x="8178800" y="2114550"/>
          <p14:tracePt t="157389" x="8178800" y="2165350"/>
          <p14:tracePt t="157396" x="8178800" y="2176463"/>
          <p14:tracePt t="157422" x="8201025" y="2232025"/>
          <p14:tracePt t="157456" x="8285163" y="2287588"/>
          <p14:tracePt t="157461" x="8312150" y="2305050"/>
          <p14:tracePt t="157489" x="8385175" y="2316163"/>
          <p14:tracePt t="157493" x="8396288" y="2332038"/>
          <p14:tracePt t="157522" x="8407400" y="2332038"/>
          <p14:tracePt t="157526" x="8424863" y="2332038"/>
          <p14:tracePt t="157556" x="8435975" y="2332038"/>
          <p14:tracePt t="157591" x="8447088" y="2332038"/>
          <p14:tracePt t="157623" x="8462963" y="2332038"/>
          <p14:tracePt t="157656" x="8518525" y="2254250"/>
          <p14:tracePt t="157659" x="8518525" y="2243138"/>
          <p14:tracePt t="157690" x="8529638" y="2203450"/>
          <p14:tracePt t="157694" x="8529638" y="2192338"/>
          <p14:tracePt t="157722" x="8529638" y="2176463"/>
          <p14:tracePt t="157756" x="8529638" y="2165350"/>
          <p14:tracePt t="157790" x="8496300" y="2136775"/>
          <p14:tracePt t="157795" x="8485188" y="2125663"/>
          <p14:tracePt t="157822" x="8429625" y="2087563"/>
          <p14:tracePt t="157860" x="8418513" y="2087563"/>
          <p14:tracePt t="157892" x="8407400" y="2087563"/>
          <p14:tracePt t="157923" x="8351838" y="2087563"/>
          <p14:tracePt t="157956" x="8340725" y="2087563"/>
          <p14:tracePt t="157989" x="8340725" y="2147888"/>
          <p14:tracePt t="158023" x="8340725" y="2276475"/>
          <p14:tracePt t="158027" x="8340725" y="2287588"/>
          <p14:tracePt t="158056" x="8362950" y="2316163"/>
          <p14:tracePt t="158116" x="8374063" y="2316163"/>
          <p14:tracePt t="158132" x="8402638" y="2305050"/>
          <p14:tracePt t="158156" x="8429625" y="2265363"/>
          <p14:tracePt t="158213" x="8440738" y="2265363"/>
          <p14:tracePt t="158228" x="8458200" y="2254250"/>
          <p14:tracePt t="158256" x="8469313" y="2227263"/>
          <p14:tracePt t="158291" x="8469313" y="2203450"/>
          <p14:tracePt t="158323" x="8469313" y="2192338"/>
          <p14:tracePt t="158388" x="8469313" y="2176463"/>
          <p14:tracePt t="158404" x="8462963" y="2176463"/>
          <p14:tracePt t="158423" x="8447088" y="2187575"/>
          <p14:tracePt t="158456" x="8424863" y="2220913"/>
          <p14:tracePt t="158489" x="8424863" y="2260600"/>
          <p14:tracePt t="158493" x="8424863" y="2276475"/>
          <p14:tracePt t="158522" x="8424863" y="2287588"/>
          <p14:tracePt t="158596" x="8424863" y="2282825"/>
          <p14:tracePt t="158612" x="8429625" y="2254250"/>
          <p14:tracePt t="158622" x="8429625" y="2238375"/>
          <p14:tracePt t="158657" x="8429625" y="2187575"/>
          <p14:tracePt t="158661" x="8429625" y="2176463"/>
          <p14:tracePt t="158740" x="8424863" y="2165350"/>
          <p14:tracePt t="158756" x="8413750" y="2165350"/>
          <p14:tracePt t="158772" x="8413750" y="2170113"/>
          <p14:tracePt t="158789" x="8413750" y="2192338"/>
          <p14:tracePt t="158822" x="8413750" y="2243138"/>
          <p14:tracePt t="158857" x="8413750" y="2271713"/>
          <p14:tracePt t="158861" x="8413750" y="2287588"/>
          <p14:tracePt t="158889" x="8418513" y="2276475"/>
          <p14:tracePt t="158922" x="8418513" y="2265363"/>
          <p14:tracePt t="159012" x="8418513" y="2287588"/>
          <p14:tracePt t="159021" x="8418513" y="2298700"/>
          <p14:tracePt t="159028" x="8418513" y="2309813"/>
          <p14:tracePt t="159056" x="8418513" y="2338388"/>
          <p14:tracePt t="159156" x="8418513" y="2298700"/>
          <p14:tracePt t="159164" x="8418513" y="2287588"/>
          <p14:tracePt t="159189" x="8418513" y="2238375"/>
          <p14:tracePt t="159222" x="8407400" y="2181225"/>
          <p14:tracePt t="159301" x="8380413" y="2170113"/>
          <p14:tracePt t="159308" x="8369300" y="2170113"/>
          <p14:tracePt t="159323" x="8356600" y="2176463"/>
          <p14:tracePt t="159355" x="8356600" y="2187575"/>
          <p14:tracePt t="159396" x="8362950" y="2198688"/>
          <p14:tracePt t="159422" x="8362950" y="2192338"/>
          <p14:tracePt t="159456" x="8374063" y="2170113"/>
          <p14:tracePt t="160046" x="0" y="0"/>
        </p14:tracePtLst>
        <p14:tracePtLst>
          <p14:tracePt t="161824" x="8469313" y="2176463"/>
          <p14:tracePt t="161944" x="8458200" y="2165350"/>
          <p14:tracePt t="161960" x="8447088" y="2154238"/>
          <p14:tracePt t="161976" x="8447088" y="2136775"/>
          <p14:tracePt t="161989" x="8435975" y="2125663"/>
          <p14:tracePt t="161992" x="8424863" y="2114550"/>
          <p14:tracePt t="162023" x="8351838" y="2070100"/>
          <p14:tracePt t="162056" x="8329613" y="2047875"/>
          <p14:tracePt t="162089" x="8301038" y="2047875"/>
          <p14:tracePt t="162123" x="8301038" y="2092325"/>
          <p14:tracePt t="162128" x="8301038" y="2103438"/>
          <p14:tracePt t="162156" x="8301038" y="2132013"/>
          <p14:tracePt t="162190" x="8301038" y="2143125"/>
          <p14:tracePt t="162248" x="8307388" y="2154238"/>
          <p14:tracePt t="162280" x="8307388" y="2132013"/>
          <p14:tracePt t="162289" x="8307388" y="2120900"/>
          <p14:tracePt t="162360" x="8307388" y="2125663"/>
          <p14:tracePt t="162376" x="8307388" y="2143125"/>
          <p14:tracePt t="162389" x="8307388" y="2170113"/>
          <p14:tracePt t="162392" x="8323263" y="2238375"/>
          <p14:tracePt t="162423" x="8380413" y="2265363"/>
          <p14:tracePt t="162472" x="8380413" y="2243138"/>
          <p14:tracePt t="162489" x="8391525" y="2214563"/>
          <p14:tracePt t="162523" x="8407400" y="2203450"/>
          <p14:tracePt t="162567" x="8418513" y="2203450"/>
          <p14:tracePt t="162589" x="8458200" y="2254250"/>
          <p14:tracePt t="162593" x="8474075" y="2265363"/>
          <p14:tracePt t="162623" x="8485188" y="2309813"/>
          <p14:tracePt t="162656" x="8524875" y="2320925"/>
          <p14:tracePt t="163130" x="0" y="0"/>
        </p14:tracePtLst>
        <p14:tracePtLst>
          <p14:tracePt t="165155" x="8591550" y="2593975"/>
          <p14:tracePt t="165180" x="8591550" y="2606675"/>
          <p14:tracePt t="165197" x="8602663" y="2622550"/>
          <p14:tracePt t="165259" x="8647113" y="2651125"/>
          <p14:tracePt t="165269" x="8658225" y="2662238"/>
          <p14:tracePt t="166318" x="0" y="0"/>
        </p14:tracePtLst>
        <p14:tracePtLst>
          <p14:tracePt t="166838" x="8897938" y="2165350"/>
          <p14:tracePt t="166881" x="8897938" y="2154238"/>
          <p14:tracePt t="166889" x="8893175" y="2143125"/>
          <p14:tracePt t="167024" x="8893175" y="2125663"/>
          <p14:tracePt t="167032" x="8893175" y="2114550"/>
          <p14:tracePt t="167056" x="8893175" y="2092325"/>
          <p14:tracePt t="167089" x="8882063" y="2054225"/>
          <p14:tracePt t="167198" x="0" y="0"/>
        </p14:tracePtLst>
        <p14:tracePtLst>
          <p14:tracePt t="167675" x="8362950" y="1550988"/>
          <p14:tracePt t="167702" x="8340725" y="1550988"/>
          <p14:tracePt t="167710" x="8323263" y="1550988"/>
          <p14:tracePt t="167722" x="8296275" y="1550988"/>
          <p14:tracePt t="167756" x="8274050" y="1550988"/>
          <p14:tracePt t="167760" x="8262938" y="1550988"/>
          <p14:tracePt t="167789" x="8178800" y="1590675"/>
          <p14:tracePt t="167792" x="8161338" y="1590675"/>
          <p14:tracePt t="167822" x="8123238" y="1628775"/>
          <p14:tracePt t="167856" x="8101013" y="1651000"/>
          <p14:tracePt t="167890" x="8089900" y="1668463"/>
          <p14:tracePt t="168278" x="0" y="0"/>
        </p14:tracePtLst>
        <p14:tracePtLst>
          <p14:tracePt t="221212" x="8240713" y="2114550"/>
          <p14:tracePt t="221699" x="8234363" y="2114550"/>
          <p14:tracePt t="221716" x="8223250" y="2114550"/>
          <p14:tracePt t="221725" x="8196263" y="2114550"/>
          <p14:tracePt t="221756" x="8061325" y="2125663"/>
          <p14:tracePt t="221789" x="7972425" y="2187575"/>
          <p14:tracePt t="221876" x="7943850" y="2187575"/>
          <p14:tracePt t="221884" x="7932738" y="2187575"/>
          <p14:tracePt t="221892" x="7916863" y="2198688"/>
          <p14:tracePt t="221923" x="7839075" y="2271713"/>
          <p14:tracePt t="221954" x="7783513" y="2338388"/>
          <p14:tracePt t="221988" x="7754938" y="2387600"/>
          <p14:tracePt t="222021" x="7710488" y="2460625"/>
          <p14:tracePt t="222056" x="7688263" y="2482850"/>
          <p14:tracePt t="222089" x="7688263" y="2527300"/>
          <p14:tracePt t="222093" x="7688263" y="2538413"/>
          <p14:tracePt t="222123" x="7670800" y="2606675"/>
          <p14:tracePt t="222156" x="7659688" y="2667000"/>
          <p14:tracePt t="222190" x="7659688" y="2751138"/>
          <p14:tracePt t="222197" x="7643813" y="2795588"/>
          <p14:tracePt t="222222" x="7643813" y="2851150"/>
          <p14:tracePt t="222256" x="7626350" y="2935288"/>
          <p14:tracePt t="222260" x="7626350" y="2979738"/>
          <p14:tracePt t="222291" x="7626350" y="3030538"/>
          <p14:tracePt t="222294" x="7626350" y="3046413"/>
          <p14:tracePt t="222322" x="7626350" y="3097213"/>
          <p14:tracePt t="222326" x="7626350" y="3108325"/>
          <p14:tracePt t="222356" x="7626350" y="3192463"/>
          <p14:tracePt t="222390" x="7626350" y="3286125"/>
          <p14:tracePt t="222395" x="7626350" y="3314700"/>
          <p14:tracePt t="222422" x="7626350" y="3370263"/>
          <p14:tracePt t="222456" x="7615238" y="3465513"/>
          <p14:tracePt t="222461" x="7599363" y="3509963"/>
          <p14:tracePt t="222491" x="7599363" y="3605213"/>
          <p14:tracePt t="222522" x="7531100" y="3794125"/>
          <p14:tracePt t="222526" x="7515225" y="3822700"/>
          <p14:tracePt t="222556" x="7464425" y="4000500"/>
          <p14:tracePt t="222590" x="7415213" y="4067175"/>
          <p14:tracePt t="222623" x="7353300" y="4202113"/>
          <p14:tracePt t="222627" x="7335838" y="4229100"/>
          <p14:tracePt t="222656" x="7275513" y="4324350"/>
          <p14:tracePt t="222659" x="7264400" y="4335463"/>
          <p14:tracePt t="222690" x="7202488" y="4452938"/>
          <p14:tracePt t="222693" x="7191375" y="4470400"/>
          <p14:tracePt t="222723" x="7107238" y="4552950"/>
          <p14:tracePt t="222756" x="7069138" y="4603750"/>
          <p14:tracePt t="222790" x="6996113" y="4721225"/>
          <p14:tracePt t="222822" x="6978650" y="4787900"/>
          <p14:tracePt t="222856" x="6978650" y="4799013"/>
          <p14:tracePt t="222964" x="6989763" y="4792663"/>
          <p14:tracePt t="222972" x="7035800" y="4743450"/>
          <p14:tracePt t="222989" x="7058025" y="4721225"/>
          <p14:tracePt t="223022" x="7129463" y="4637088"/>
          <p14:tracePt t="223027" x="7129463" y="4625975"/>
          <p14:tracePt t="223056" x="7169150" y="4597400"/>
          <p14:tracePt t="223061" x="7180263" y="4586288"/>
          <p14:tracePt t="223088" x="7224713" y="4548188"/>
          <p14:tracePt t="223091" x="7235825" y="4514850"/>
          <p14:tracePt t="223121" x="7253288" y="4486275"/>
          <p14:tracePt t="223123" x="7253288" y="4475163"/>
          <p14:tracePt t="223250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7" y="1514201"/>
            <a:ext cx="8928992" cy="2202831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6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Postup sestavení grafu dlouhodobého vývoje hladiny, průtoku, srážek a teploty</a:t>
            </a:r>
          </a:p>
          <a:p>
            <a:pPr marL="800100" lvl="1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AutoNum type="arabicPeriod" startAt="5"/>
            </a:pPr>
            <a:r>
              <a:rPr lang="cs-CZ" sz="1600" b="1" kern="100" dirty="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Zhodnocení vývoje hladiny podzemních vod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rozkyv hladin 1,9 m (lze použít </a:t>
            </a:r>
            <a:r>
              <a:rPr lang="cs-CZ" sz="16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fce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Min a Max)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nízká spolehlivost proložení dat přímkou – hodnota R</a:t>
            </a:r>
            <a:r>
              <a:rPr lang="cs-CZ" sz="16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</a:t>
            </a:r>
            <a:r>
              <a:rPr lang="cs-C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(koeficient determinace) blízká nule indikuje nízkou spolehlivost trendu vyjádřeného přímkou (může také indikovat nevhodně zvolený typ regresní funkce)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klesající trend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2014-2018 – periody sucha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 letech 2019-2022 poměrně vysoké stavy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1082BC5B-0284-F1D4-C072-A93BBFF27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85010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3600" kern="100" dirty="0">
                <a:effectLst/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Stav podzemních vod na vybrané lokalitě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CB80505-ACE7-BFEA-A1A9-866764B21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789040"/>
            <a:ext cx="4490429" cy="269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04"/>
    </mc:Choice>
    <mc:Fallback xmlns="">
      <p:transition spd="slow" advTm="256904"/>
    </mc:Fallback>
  </mc:AlternateContent>
  <p:extLst>
    <p:ext uri="{3A86A75C-4F4B-4683-9AE1-C65F6400EC91}">
      <p14:laserTraceLst xmlns:p14="http://schemas.microsoft.com/office/powerpoint/2010/main">
        <p14:tracePtLst>
          <p14:tracePt t="156560" x="8312150" y="2360613"/>
          <p14:tracePt t="156564" x="8340725" y="2376488"/>
          <p14:tracePt t="156568" x="8351838" y="2376488"/>
          <p14:tracePt t="156606" x="8369300" y="2387600"/>
          <p14:tracePt t="156622" x="8380413" y="2387600"/>
          <p14:tracePt t="156638" x="8407400" y="2405063"/>
          <p14:tracePt t="156654" x="8418513" y="2416175"/>
          <p14:tracePt t="156687" x="8502650" y="2444750"/>
          <p14:tracePt t="156720" x="8518525" y="2455863"/>
          <p14:tracePt t="156784" x="8540750" y="2455863"/>
          <p14:tracePt t="156792" x="8558213" y="2455863"/>
          <p14:tracePt t="156824" x="8558213" y="2422525"/>
          <p14:tracePt t="156829" x="8558213" y="2411413"/>
          <p14:tracePt t="156856" x="8558213" y="2371725"/>
          <p14:tracePt t="156891" x="8558213" y="2360613"/>
          <p14:tracePt t="156924" x="8558213" y="2287588"/>
          <p14:tracePt t="156956" x="8558213" y="2209800"/>
          <p14:tracePt t="156989" x="8558213" y="2136775"/>
          <p14:tracePt t="157028" x="8558213" y="2125663"/>
          <p14:tracePt t="157056" x="8535988" y="2076450"/>
          <p14:tracePt t="157060" x="8535988" y="2058988"/>
          <p14:tracePt t="157089" x="8491538" y="2003425"/>
          <p14:tracePt t="157092" x="8480425" y="1992313"/>
          <p14:tracePt t="157123" x="8429625" y="1941513"/>
          <p14:tracePt t="157156" x="8402638" y="1914525"/>
          <p14:tracePt t="157190" x="8334375" y="1914525"/>
          <p14:tracePt t="157225" x="8267700" y="1914525"/>
          <p14:tracePt t="157228" x="8256588" y="1914525"/>
          <p14:tracePt t="157256" x="8207375" y="1914525"/>
          <p14:tracePt t="157260" x="8207375" y="1919288"/>
          <p14:tracePt t="157289" x="8178800" y="1974850"/>
          <p14:tracePt t="157292" x="8178800" y="1985963"/>
          <p14:tracePt t="157322" x="8178800" y="2076450"/>
          <p14:tracePt t="157325" x="8178800" y="2087563"/>
          <p14:tracePt t="157356" x="8178800" y="2114550"/>
          <p14:tracePt t="157389" x="8178800" y="2165350"/>
          <p14:tracePt t="157396" x="8178800" y="2176463"/>
          <p14:tracePt t="157422" x="8201025" y="2232025"/>
          <p14:tracePt t="157456" x="8285163" y="2287588"/>
          <p14:tracePt t="157461" x="8312150" y="2305050"/>
          <p14:tracePt t="157489" x="8385175" y="2316163"/>
          <p14:tracePt t="157493" x="8396288" y="2332038"/>
          <p14:tracePt t="157522" x="8407400" y="2332038"/>
          <p14:tracePt t="157526" x="8424863" y="2332038"/>
          <p14:tracePt t="157556" x="8435975" y="2332038"/>
          <p14:tracePt t="157591" x="8447088" y="2332038"/>
          <p14:tracePt t="157623" x="8462963" y="2332038"/>
          <p14:tracePt t="157656" x="8518525" y="2254250"/>
          <p14:tracePt t="157659" x="8518525" y="2243138"/>
          <p14:tracePt t="157690" x="8529638" y="2203450"/>
          <p14:tracePt t="157694" x="8529638" y="2192338"/>
          <p14:tracePt t="157722" x="8529638" y="2176463"/>
          <p14:tracePt t="157756" x="8529638" y="2165350"/>
          <p14:tracePt t="157790" x="8496300" y="2136775"/>
          <p14:tracePt t="157795" x="8485188" y="2125663"/>
          <p14:tracePt t="157822" x="8429625" y="2087563"/>
          <p14:tracePt t="157860" x="8418513" y="2087563"/>
          <p14:tracePt t="157892" x="8407400" y="2087563"/>
          <p14:tracePt t="157923" x="8351838" y="2087563"/>
          <p14:tracePt t="157956" x="8340725" y="2087563"/>
          <p14:tracePt t="157989" x="8340725" y="2147888"/>
          <p14:tracePt t="158023" x="8340725" y="2276475"/>
          <p14:tracePt t="158027" x="8340725" y="2287588"/>
          <p14:tracePt t="158056" x="8362950" y="2316163"/>
          <p14:tracePt t="158116" x="8374063" y="2316163"/>
          <p14:tracePt t="158132" x="8402638" y="2305050"/>
          <p14:tracePt t="158156" x="8429625" y="2265363"/>
          <p14:tracePt t="158213" x="8440738" y="2265363"/>
          <p14:tracePt t="158228" x="8458200" y="2254250"/>
          <p14:tracePt t="158256" x="8469313" y="2227263"/>
          <p14:tracePt t="158291" x="8469313" y="2203450"/>
          <p14:tracePt t="158323" x="8469313" y="2192338"/>
          <p14:tracePt t="158388" x="8469313" y="2176463"/>
          <p14:tracePt t="158404" x="8462963" y="2176463"/>
          <p14:tracePt t="158423" x="8447088" y="2187575"/>
          <p14:tracePt t="158456" x="8424863" y="2220913"/>
          <p14:tracePt t="158489" x="8424863" y="2260600"/>
          <p14:tracePt t="158493" x="8424863" y="2276475"/>
          <p14:tracePt t="158522" x="8424863" y="2287588"/>
          <p14:tracePt t="158596" x="8424863" y="2282825"/>
          <p14:tracePt t="158612" x="8429625" y="2254250"/>
          <p14:tracePt t="158622" x="8429625" y="2238375"/>
          <p14:tracePt t="158657" x="8429625" y="2187575"/>
          <p14:tracePt t="158661" x="8429625" y="2176463"/>
          <p14:tracePt t="158740" x="8424863" y="2165350"/>
          <p14:tracePt t="158756" x="8413750" y="2165350"/>
          <p14:tracePt t="158772" x="8413750" y="2170113"/>
          <p14:tracePt t="158789" x="8413750" y="2192338"/>
          <p14:tracePt t="158822" x="8413750" y="2243138"/>
          <p14:tracePt t="158857" x="8413750" y="2271713"/>
          <p14:tracePt t="158861" x="8413750" y="2287588"/>
          <p14:tracePt t="158889" x="8418513" y="2276475"/>
          <p14:tracePt t="158922" x="8418513" y="2265363"/>
          <p14:tracePt t="159012" x="8418513" y="2287588"/>
          <p14:tracePt t="159021" x="8418513" y="2298700"/>
          <p14:tracePt t="159028" x="8418513" y="2309813"/>
          <p14:tracePt t="159056" x="8418513" y="2338388"/>
          <p14:tracePt t="159156" x="8418513" y="2298700"/>
          <p14:tracePt t="159164" x="8418513" y="2287588"/>
          <p14:tracePt t="159189" x="8418513" y="2238375"/>
          <p14:tracePt t="159222" x="8407400" y="2181225"/>
          <p14:tracePt t="159301" x="8380413" y="2170113"/>
          <p14:tracePt t="159308" x="8369300" y="2170113"/>
          <p14:tracePt t="159323" x="8356600" y="2176463"/>
          <p14:tracePt t="159355" x="8356600" y="2187575"/>
          <p14:tracePt t="159396" x="8362950" y="2198688"/>
          <p14:tracePt t="159422" x="8362950" y="2192338"/>
          <p14:tracePt t="159456" x="8374063" y="2170113"/>
          <p14:tracePt t="160046" x="0" y="0"/>
        </p14:tracePtLst>
        <p14:tracePtLst>
          <p14:tracePt t="161824" x="8469313" y="2176463"/>
          <p14:tracePt t="161944" x="8458200" y="2165350"/>
          <p14:tracePt t="161960" x="8447088" y="2154238"/>
          <p14:tracePt t="161976" x="8447088" y="2136775"/>
          <p14:tracePt t="161989" x="8435975" y="2125663"/>
          <p14:tracePt t="161992" x="8424863" y="2114550"/>
          <p14:tracePt t="162023" x="8351838" y="2070100"/>
          <p14:tracePt t="162056" x="8329613" y="2047875"/>
          <p14:tracePt t="162089" x="8301038" y="2047875"/>
          <p14:tracePt t="162123" x="8301038" y="2092325"/>
          <p14:tracePt t="162128" x="8301038" y="2103438"/>
          <p14:tracePt t="162156" x="8301038" y="2132013"/>
          <p14:tracePt t="162190" x="8301038" y="2143125"/>
          <p14:tracePt t="162248" x="8307388" y="2154238"/>
          <p14:tracePt t="162280" x="8307388" y="2132013"/>
          <p14:tracePt t="162289" x="8307388" y="2120900"/>
          <p14:tracePt t="162360" x="8307388" y="2125663"/>
          <p14:tracePt t="162376" x="8307388" y="2143125"/>
          <p14:tracePt t="162389" x="8307388" y="2170113"/>
          <p14:tracePt t="162392" x="8323263" y="2238375"/>
          <p14:tracePt t="162423" x="8380413" y="2265363"/>
          <p14:tracePt t="162472" x="8380413" y="2243138"/>
          <p14:tracePt t="162489" x="8391525" y="2214563"/>
          <p14:tracePt t="162523" x="8407400" y="2203450"/>
          <p14:tracePt t="162567" x="8418513" y="2203450"/>
          <p14:tracePt t="162589" x="8458200" y="2254250"/>
          <p14:tracePt t="162593" x="8474075" y="2265363"/>
          <p14:tracePt t="162623" x="8485188" y="2309813"/>
          <p14:tracePt t="162656" x="8524875" y="2320925"/>
          <p14:tracePt t="163130" x="0" y="0"/>
        </p14:tracePtLst>
        <p14:tracePtLst>
          <p14:tracePt t="165155" x="8591550" y="2593975"/>
          <p14:tracePt t="165180" x="8591550" y="2606675"/>
          <p14:tracePt t="165197" x="8602663" y="2622550"/>
          <p14:tracePt t="165259" x="8647113" y="2651125"/>
          <p14:tracePt t="165269" x="8658225" y="2662238"/>
          <p14:tracePt t="166318" x="0" y="0"/>
        </p14:tracePtLst>
        <p14:tracePtLst>
          <p14:tracePt t="166838" x="8897938" y="2165350"/>
          <p14:tracePt t="166881" x="8897938" y="2154238"/>
          <p14:tracePt t="166889" x="8893175" y="2143125"/>
          <p14:tracePt t="167024" x="8893175" y="2125663"/>
          <p14:tracePt t="167032" x="8893175" y="2114550"/>
          <p14:tracePt t="167056" x="8893175" y="2092325"/>
          <p14:tracePt t="167089" x="8882063" y="2054225"/>
          <p14:tracePt t="167198" x="0" y="0"/>
        </p14:tracePtLst>
        <p14:tracePtLst>
          <p14:tracePt t="167675" x="8362950" y="1550988"/>
          <p14:tracePt t="167702" x="8340725" y="1550988"/>
          <p14:tracePt t="167710" x="8323263" y="1550988"/>
          <p14:tracePt t="167722" x="8296275" y="1550988"/>
          <p14:tracePt t="167756" x="8274050" y="1550988"/>
          <p14:tracePt t="167760" x="8262938" y="1550988"/>
          <p14:tracePt t="167789" x="8178800" y="1590675"/>
          <p14:tracePt t="167792" x="8161338" y="1590675"/>
          <p14:tracePt t="167822" x="8123238" y="1628775"/>
          <p14:tracePt t="167856" x="8101013" y="1651000"/>
          <p14:tracePt t="167890" x="8089900" y="1668463"/>
          <p14:tracePt t="168278" x="0" y="0"/>
        </p14:tracePtLst>
        <p14:tracePtLst>
          <p14:tracePt t="221212" x="8240713" y="2114550"/>
          <p14:tracePt t="221699" x="8234363" y="2114550"/>
          <p14:tracePt t="221716" x="8223250" y="2114550"/>
          <p14:tracePt t="221725" x="8196263" y="2114550"/>
          <p14:tracePt t="221756" x="8061325" y="2125663"/>
          <p14:tracePt t="221789" x="7972425" y="2187575"/>
          <p14:tracePt t="221876" x="7943850" y="2187575"/>
          <p14:tracePt t="221884" x="7932738" y="2187575"/>
          <p14:tracePt t="221892" x="7916863" y="2198688"/>
          <p14:tracePt t="221923" x="7839075" y="2271713"/>
          <p14:tracePt t="221954" x="7783513" y="2338388"/>
          <p14:tracePt t="221988" x="7754938" y="2387600"/>
          <p14:tracePt t="222021" x="7710488" y="2460625"/>
          <p14:tracePt t="222056" x="7688263" y="2482850"/>
          <p14:tracePt t="222089" x="7688263" y="2527300"/>
          <p14:tracePt t="222093" x="7688263" y="2538413"/>
          <p14:tracePt t="222123" x="7670800" y="2606675"/>
          <p14:tracePt t="222156" x="7659688" y="2667000"/>
          <p14:tracePt t="222190" x="7659688" y="2751138"/>
          <p14:tracePt t="222197" x="7643813" y="2795588"/>
          <p14:tracePt t="222222" x="7643813" y="2851150"/>
          <p14:tracePt t="222256" x="7626350" y="2935288"/>
          <p14:tracePt t="222260" x="7626350" y="2979738"/>
          <p14:tracePt t="222291" x="7626350" y="3030538"/>
          <p14:tracePt t="222294" x="7626350" y="3046413"/>
          <p14:tracePt t="222322" x="7626350" y="3097213"/>
          <p14:tracePt t="222326" x="7626350" y="3108325"/>
          <p14:tracePt t="222356" x="7626350" y="3192463"/>
          <p14:tracePt t="222390" x="7626350" y="3286125"/>
          <p14:tracePt t="222395" x="7626350" y="3314700"/>
          <p14:tracePt t="222422" x="7626350" y="3370263"/>
          <p14:tracePt t="222456" x="7615238" y="3465513"/>
          <p14:tracePt t="222461" x="7599363" y="3509963"/>
          <p14:tracePt t="222491" x="7599363" y="3605213"/>
          <p14:tracePt t="222522" x="7531100" y="3794125"/>
          <p14:tracePt t="222526" x="7515225" y="3822700"/>
          <p14:tracePt t="222556" x="7464425" y="4000500"/>
          <p14:tracePt t="222590" x="7415213" y="4067175"/>
          <p14:tracePt t="222623" x="7353300" y="4202113"/>
          <p14:tracePt t="222627" x="7335838" y="4229100"/>
          <p14:tracePt t="222656" x="7275513" y="4324350"/>
          <p14:tracePt t="222659" x="7264400" y="4335463"/>
          <p14:tracePt t="222690" x="7202488" y="4452938"/>
          <p14:tracePt t="222693" x="7191375" y="4470400"/>
          <p14:tracePt t="222723" x="7107238" y="4552950"/>
          <p14:tracePt t="222756" x="7069138" y="4603750"/>
          <p14:tracePt t="222790" x="6996113" y="4721225"/>
          <p14:tracePt t="222822" x="6978650" y="4787900"/>
          <p14:tracePt t="222856" x="6978650" y="4799013"/>
          <p14:tracePt t="222964" x="6989763" y="4792663"/>
          <p14:tracePt t="222972" x="7035800" y="4743450"/>
          <p14:tracePt t="222989" x="7058025" y="4721225"/>
          <p14:tracePt t="223022" x="7129463" y="4637088"/>
          <p14:tracePt t="223027" x="7129463" y="4625975"/>
          <p14:tracePt t="223056" x="7169150" y="4597400"/>
          <p14:tracePt t="223061" x="7180263" y="4586288"/>
          <p14:tracePt t="223088" x="7224713" y="4548188"/>
          <p14:tracePt t="223091" x="7235825" y="4514850"/>
          <p14:tracePt t="223121" x="7253288" y="4486275"/>
          <p14:tracePt t="223123" x="7253288" y="4475163"/>
          <p14:tracePt t="223250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514202"/>
            <a:ext cx="9001000" cy="5069160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Dlouhodobý vývoj stavu vod na vybrané lokalitě</a:t>
            </a: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20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pozorování ČHMÚ - 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hladiny podzemních vod, průtoky</a:t>
            </a:r>
            <a:r>
              <a:rPr lang="cs-CZ" sz="1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srážky</a:t>
            </a:r>
          </a:p>
          <a:p>
            <a:pPr marL="457200" lvl="1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2"/>
              </a:rPr>
              <a:t>https://isvs.chmi.cz/ords/f?p=11009:HOME:100102513392344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hladiny podzemních vod </a:t>
            </a:r>
            <a:r>
              <a:rPr lang="cs-CZ" sz="1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3"/>
              </a:rPr>
              <a:t>https://isvs.chmi.cz/ords/f?p=11003:HOME:111516448741101</a:t>
            </a:r>
            <a:endParaRPr lang="cs-CZ" sz="18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průtoky 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4"/>
              </a:rPr>
              <a:t>https://isvs.chmi.cz/ords/f?p=11002:HOME:11737431045625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srážky a klimatické ukazatele </a:t>
            </a:r>
            <a:r>
              <a:rPr lang="cs-CZ" sz="1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5"/>
              </a:rPr>
              <a:t>https://www.chmi.cz/historicka-data/pocasi/denni-data/Denni-data-dle-z.-123-1998-Sb</a:t>
            </a:r>
            <a:endParaRPr lang="cs-CZ" sz="18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600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5B8DD8AC-7085-07D0-B13B-C3D6F152E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85010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3600" kern="100" dirty="0">
                <a:effectLst/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Stav podzemních vod na vybrané lokalitě</a:t>
            </a:r>
          </a:p>
        </p:txBody>
      </p:sp>
    </p:spTree>
    <p:extLst>
      <p:ext uri="{BB962C8B-B14F-4D97-AF65-F5344CB8AC3E}">
        <p14:creationId xmlns:p14="http://schemas.microsoft.com/office/powerpoint/2010/main" val="40339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04"/>
    </mc:Choice>
    <mc:Fallback xmlns="">
      <p:transition spd="slow" advTm="256904"/>
    </mc:Fallback>
  </mc:AlternateContent>
  <p:extLst>
    <p:ext uri="{3A86A75C-4F4B-4683-9AE1-C65F6400EC91}">
      <p14:laserTraceLst xmlns:p14="http://schemas.microsoft.com/office/powerpoint/2010/main">
        <p14:tracePtLst>
          <p14:tracePt t="156560" x="8312150" y="2360613"/>
          <p14:tracePt t="156564" x="8340725" y="2376488"/>
          <p14:tracePt t="156568" x="8351838" y="2376488"/>
          <p14:tracePt t="156606" x="8369300" y="2387600"/>
          <p14:tracePt t="156622" x="8380413" y="2387600"/>
          <p14:tracePt t="156638" x="8407400" y="2405063"/>
          <p14:tracePt t="156654" x="8418513" y="2416175"/>
          <p14:tracePt t="156687" x="8502650" y="2444750"/>
          <p14:tracePt t="156720" x="8518525" y="2455863"/>
          <p14:tracePt t="156784" x="8540750" y="2455863"/>
          <p14:tracePt t="156792" x="8558213" y="2455863"/>
          <p14:tracePt t="156824" x="8558213" y="2422525"/>
          <p14:tracePt t="156829" x="8558213" y="2411413"/>
          <p14:tracePt t="156856" x="8558213" y="2371725"/>
          <p14:tracePt t="156891" x="8558213" y="2360613"/>
          <p14:tracePt t="156924" x="8558213" y="2287588"/>
          <p14:tracePt t="156956" x="8558213" y="2209800"/>
          <p14:tracePt t="156989" x="8558213" y="2136775"/>
          <p14:tracePt t="157028" x="8558213" y="2125663"/>
          <p14:tracePt t="157056" x="8535988" y="2076450"/>
          <p14:tracePt t="157060" x="8535988" y="2058988"/>
          <p14:tracePt t="157089" x="8491538" y="2003425"/>
          <p14:tracePt t="157092" x="8480425" y="1992313"/>
          <p14:tracePt t="157123" x="8429625" y="1941513"/>
          <p14:tracePt t="157156" x="8402638" y="1914525"/>
          <p14:tracePt t="157190" x="8334375" y="1914525"/>
          <p14:tracePt t="157225" x="8267700" y="1914525"/>
          <p14:tracePt t="157228" x="8256588" y="1914525"/>
          <p14:tracePt t="157256" x="8207375" y="1914525"/>
          <p14:tracePt t="157260" x="8207375" y="1919288"/>
          <p14:tracePt t="157289" x="8178800" y="1974850"/>
          <p14:tracePt t="157292" x="8178800" y="1985963"/>
          <p14:tracePt t="157322" x="8178800" y="2076450"/>
          <p14:tracePt t="157325" x="8178800" y="2087563"/>
          <p14:tracePt t="157356" x="8178800" y="2114550"/>
          <p14:tracePt t="157389" x="8178800" y="2165350"/>
          <p14:tracePt t="157396" x="8178800" y="2176463"/>
          <p14:tracePt t="157422" x="8201025" y="2232025"/>
          <p14:tracePt t="157456" x="8285163" y="2287588"/>
          <p14:tracePt t="157461" x="8312150" y="2305050"/>
          <p14:tracePt t="157489" x="8385175" y="2316163"/>
          <p14:tracePt t="157493" x="8396288" y="2332038"/>
          <p14:tracePt t="157522" x="8407400" y="2332038"/>
          <p14:tracePt t="157526" x="8424863" y="2332038"/>
          <p14:tracePt t="157556" x="8435975" y="2332038"/>
          <p14:tracePt t="157591" x="8447088" y="2332038"/>
          <p14:tracePt t="157623" x="8462963" y="2332038"/>
          <p14:tracePt t="157656" x="8518525" y="2254250"/>
          <p14:tracePt t="157659" x="8518525" y="2243138"/>
          <p14:tracePt t="157690" x="8529638" y="2203450"/>
          <p14:tracePt t="157694" x="8529638" y="2192338"/>
          <p14:tracePt t="157722" x="8529638" y="2176463"/>
          <p14:tracePt t="157756" x="8529638" y="2165350"/>
          <p14:tracePt t="157790" x="8496300" y="2136775"/>
          <p14:tracePt t="157795" x="8485188" y="2125663"/>
          <p14:tracePt t="157822" x="8429625" y="2087563"/>
          <p14:tracePt t="157860" x="8418513" y="2087563"/>
          <p14:tracePt t="157892" x="8407400" y="2087563"/>
          <p14:tracePt t="157923" x="8351838" y="2087563"/>
          <p14:tracePt t="157956" x="8340725" y="2087563"/>
          <p14:tracePt t="157989" x="8340725" y="2147888"/>
          <p14:tracePt t="158023" x="8340725" y="2276475"/>
          <p14:tracePt t="158027" x="8340725" y="2287588"/>
          <p14:tracePt t="158056" x="8362950" y="2316163"/>
          <p14:tracePt t="158116" x="8374063" y="2316163"/>
          <p14:tracePt t="158132" x="8402638" y="2305050"/>
          <p14:tracePt t="158156" x="8429625" y="2265363"/>
          <p14:tracePt t="158213" x="8440738" y="2265363"/>
          <p14:tracePt t="158228" x="8458200" y="2254250"/>
          <p14:tracePt t="158256" x="8469313" y="2227263"/>
          <p14:tracePt t="158291" x="8469313" y="2203450"/>
          <p14:tracePt t="158323" x="8469313" y="2192338"/>
          <p14:tracePt t="158388" x="8469313" y="2176463"/>
          <p14:tracePt t="158404" x="8462963" y="2176463"/>
          <p14:tracePt t="158423" x="8447088" y="2187575"/>
          <p14:tracePt t="158456" x="8424863" y="2220913"/>
          <p14:tracePt t="158489" x="8424863" y="2260600"/>
          <p14:tracePt t="158493" x="8424863" y="2276475"/>
          <p14:tracePt t="158522" x="8424863" y="2287588"/>
          <p14:tracePt t="158596" x="8424863" y="2282825"/>
          <p14:tracePt t="158612" x="8429625" y="2254250"/>
          <p14:tracePt t="158622" x="8429625" y="2238375"/>
          <p14:tracePt t="158657" x="8429625" y="2187575"/>
          <p14:tracePt t="158661" x="8429625" y="2176463"/>
          <p14:tracePt t="158740" x="8424863" y="2165350"/>
          <p14:tracePt t="158756" x="8413750" y="2165350"/>
          <p14:tracePt t="158772" x="8413750" y="2170113"/>
          <p14:tracePt t="158789" x="8413750" y="2192338"/>
          <p14:tracePt t="158822" x="8413750" y="2243138"/>
          <p14:tracePt t="158857" x="8413750" y="2271713"/>
          <p14:tracePt t="158861" x="8413750" y="2287588"/>
          <p14:tracePt t="158889" x="8418513" y="2276475"/>
          <p14:tracePt t="158922" x="8418513" y="2265363"/>
          <p14:tracePt t="159012" x="8418513" y="2287588"/>
          <p14:tracePt t="159021" x="8418513" y="2298700"/>
          <p14:tracePt t="159028" x="8418513" y="2309813"/>
          <p14:tracePt t="159056" x="8418513" y="2338388"/>
          <p14:tracePt t="159156" x="8418513" y="2298700"/>
          <p14:tracePt t="159164" x="8418513" y="2287588"/>
          <p14:tracePt t="159189" x="8418513" y="2238375"/>
          <p14:tracePt t="159222" x="8407400" y="2181225"/>
          <p14:tracePt t="159301" x="8380413" y="2170113"/>
          <p14:tracePt t="159308" x="8369300" y="2170113"/>
          <p14:tracePt t="159323" x="8356600" y="2176463"/>
          <p14:tracePt t="159355" x="8356600" y="2187575"/>
          <p14:tracePt t="159396" x="8362950" y="2198688"/>
          <p14:tracePt t="159422" x="8362950" y="2192338"/>
          <p14:tracePt t="159456" x="8374063" y="2170113"/>
          <p14:tracePt t="160046" x="0" y="0"/>
        </p14:tracePtLst>
        <p14:tracePtLst>
          <p14:tracePt t="161824" x="8469313" y="2176463"/>
          <p14:tracePt t="161944" x="8458200" y="2165350"/>
          <p14:tracePt t="161960" x="8447088" y="2154238"/>
          <p14:tracePt t="161976" x="8447088" y="2136775"/>
          <p14:tracePt t="161989" x="8435975" y="2125663"/>
          <p14:tracePt t="161992" x="8424863" y="2114550"/>
          <p14:tracePt t="162023" x="8351838" y="2070100"/>
          <p14:tracePt t="162056" x="8329613" y="2047875"/>
          <p14:tracePt t="162089" x="8301038" y="2047875"/>
          <p14:tracePt t="162123" x="8301038" y="2092325"/>
          <p14:tracePt t="162128" x="8301038" y="2103438"/>
          <p14:tracePt t="162156" x="8301038" y="2132013"/>
          <p14:tracePt t="162190" x="8301038" y="2143125"/>
          <p14:tracePt t="162248" x="8307388" y="2154238"/>
          <p14:tracePt t="162280" x="8307388" y="2132013"/>
          <p14:tracePt t="162289" x="8307388" y="2120900"/>
          <p14:tracePt t="162360" x="8307388" y="2125663"/>
          <p14:tracePt t="162376" x="8307388" y="2143125"/>
          <p14:tracePt t="162389" x="8307388" y="2170113"/>
          <p14:tracePt t="162392" x="8323263" y="2238375"/>
          <p14:tracePt t="162423" x="8380413" y="2265363"/>
          <p14:tracePt t="162472" x="8380413" y="2243138"/>
          <p14:tracePt t="162489" x="8391525" y="2214563"/>
          <p14:tracePt t="162523" x="8407400" y="2203450"/>
          <p14:tracePt t="162567" x="8418513" y="2203450"/>
          <p14:tracePt t="162589" x="8458200" y="2254250"/>
          <p14:tracePt t="162593" x="8474075" y="2265363"/>
          <p14:tracePt t="162623" x="8485188" y="2309813"/>
          <p14:tracePt t="162656" x="8524875" y="2320925"/>
          <p14:tracePt t="163130" x="0" y="0"/>
        </p14:tracePtLst>
        <p14:tracePtLst>
          <p14:tracePt t="165155" x="8591550" y="2593975"/>
          <p14:tracePt t="165180" x="8591550" y="2606675"/>
          <p14:tracePt t="165197" x="8602663" y="2622550"/>
          <p14:tracePt t="165259" x="8647113" y="2651125"/>
          <p14:tracePt t="165269" x="8658225" y="2662238"/>
          <p14:tracePt t="166318" x="0" y="0"/>
        </p14:tracePtLst>
        <p14:tracePtLst>
          <p14:tracePt t="166838" x="8897938" y="2165350"/>
          <p14:tracePt t="166881" x="8897938" y="2154238"/>
          <p14:tracePt t="166889" x="8893175" y="2143125"/>
          <p14:tracePt t="167024" x="8893175" y="2125663"/>
          <p14:tracePt t="167032" x="8893175" y="2114550"/>
          <p14:tracePt t="167056" x="8893175" y="2092325"/>
          <p14:tracePt t="167089" x="8882063" y="2054225"/>
          <p14:tracePt t="167198" x="0" y="0"/>
        </p14:tracePtLst>
        <p14:tracePtLst>
          <p14:tracePt t="167675" x="8362950" y="1550988"/>
          <p14:tracePt t="167702" x="8340725" y="1550988"/>
          <p14:tracePt t="167710" x="8323263" y="1550988"/>
          <p14:tracePt t="167722" x="8296275" y="1550988"/>
          <p14:tracePt t="167756" x="8274050" y="1550988"/>
          <p14:tracePt t="167760" x="8262938" y="1550988"/>
          <p14:tracePt t="167789" x="8178800" y="1590675"/>
          <p14:tracePt t="167792" x="8161338" y="1590675"/>
          <p14:tracePt t="167822" x="8123238" y="1628775"/>
          <p14:tracePt t="167856" x="8101013" y="1651000"/>
          <p14:tracePt t="167890" x="8089900" y="1668463"/>
          <p14:tracePt t="168278" x="0" y="0"/>
        </p14:tracePtLst>
        <p14:tracePtLst>
          <p14:tracePt t="221212" x="8240713" y="2114550"/>
          <p14:tracePt t="221699" x="8234363" y="2114550"/>
          <p14:tracePt t="221716" x="8223250" y="2114550"/>
          <p14:tracePt t="221725" x="8196263" y="2114550"/>
          <p14:tracePt t="221756" x="8061325" y="2125663"/>
          <p14:tracePt t="221789" x="7972425" y="2187575"/>
          <p14:tracePt t="221876" x="7943850" y="2187575"/>
          <p14:tracePt t="221884" x="7932738" y="2187575"/>
          <p14:tracePt t="221892" x="7916863" y="2198688"/>
          <p14:tracePt t="221923" x="7839075" y="2271713"/>
          <p14:tracePt t="221954" x="7783513" y="2338388"/>
          <p14:tracePt t="221988" x="7754938" y="2387600"/>
          <p14:tracePt t="222021" x="7710488" y="2460625"/>
          <p14:tracePt t="222056" x="7688263" y="2482850"/>
          <p14:tracePt t="222089" x="7688263" y="2527300"/>
          <p14:tracePt t="222093" x="7688263" y="2538413"/>
          <p14:tracePt t="222123" x="7670800" y="2606675"/>
          <p14:tracePt t="222156" x="7659688" y="2667000"/>
          <p14:tracePt t="222190" x="7659688" y="2751138"/>
          <p14:tracePt t="222197" x="7643813" y="2795588"/>
          <p14:tracePt t="222222" x="7643813" y="2851150"/>
          <p14:tracePt t="222256" x="7626350" y="2935288"/>
          <p14:tracePt t="222260" x="7626350" y="2979738"/>
          <p14:tracePt t="222291" x="7626350" y="3030538"/>
          <p14:tracePt t="222294" x="7626350" y="3046413"/>
          <p14:tracePt t="222322" x="7626350" y="3097213"/>
          <p14:tracePt t="222326" x="7626350" y="3108325"/>
          <p14:tracePt t="222356" x="7626350" y="3192463"/>
          <p14:tracePt t="222390" x="7626350" y="3286125"/>
          <p14:tracePt t="222395" x="7626350" y="3314700"/>
          <p14:tracePt t="222422" x="7626350" y="3370263"/>
          <p14:tracePt t="222456" x="7615238" y="3465513"/>
          <p14:tracePt t="222461" x="7599363" y="3509963"/>
          <p14:tracePt t="222491" x="7599363" y="3605213"/>
          <p14:tracePt t="222522" x="7531100" y="3794125"/>
          <p14:tracePt t="222526" x="7515225" y="3822700"/>
          <p14:tracePt t="222556" x="7464425" y="4000500"/>
          <p14:tracePt t="222590" x="7415213" y="4067175"/>
          <p14:tracePt t="222623" x="7353300" y="4202113"/>
          <p14:tracePt t="222627" x="7335838" y="4229100"/>
          <p14:tracePt t="222656" x="7275513" y="4324350"/>
          <p14:tracePt t="222659" x="7264400" y="4335463"/>
          <p14:tracePt t="222690" x="7202488" y="4452938"/>
          <p14:tracePt t="222693" x="7191375" y="4470400"/>
          <p14:tracePt t="222723" x="7107238" y="4552950"/>
          <p14:tracePt t="222756" x="7069138" y="4603750"/>
          <p14:tracePt t="222790" x="6996113" y="4721225"/>
          <p14:tracePt t="222822" x="6978650" y="4787900"/>
          <p14:tracePt t="222856" x="6978650" y="4799013"/>
          <p14:tracePt t="222964" x="6989763" y="4792663"/>
          <p14:tracePt t="222972" x="7035800" y="4743450"/>
          <p14:tracePt t="222989" x="7058025" y="4721225"/>
          <p14:tracePt t="223022" x="7129463" y="4637088"/>
          <p14:tracePt t="223027" x="7129463" y="4625975"/>
          <p14:tracePt t="223056" x="7169150" y="4597400"/>
          <p14:tracePt t="223061" x="7180263" y="4586288"/>
          <p14:tracePt t="223088" x="7224713" y="4548188"/>
          <p14:tracePt t="223091" x="7235825" y="4514850"/>
          <p14:tracePt t="223121" x="7253288" y="4486275"/>
          <p14:tracePt t="223123" x="7253288" y="4475163"/>
          <p14:tracePt t="223250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514202"/>
            <a:ext cx="9073009" cy="5069160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8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Postup sestavení grafu dlouhodobého vývoje hladiny, průtoku, srážek a teploty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cs-CZ" sz="1600" b="1" kern="100" dirty="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stažení datového souboru</a:t>
            </a:r>
            <a:endParaRPr lang="cs-CZ" sz="16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např. vývoj hladiny podzemních vod 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4"/>
              </a:rPr>
              <a:t>https://isvs.chmi.cz/ords/f?p=11003:HOME:8410566682595</a:t>
            </a:r>
            <a:endParaRPr lang="cs-CZ" sz="16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zvolit pozorovaný vrt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C90DAD8-060E-C5D3-770A-0C32CEB96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3418855"/>
            <a:ext cx="5476019" cy="2962473"/>
          </a:xfrm>
          <a:prstGeom prst="rect">
            <a:avLst/>
          </a:prstGeo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1D89F2D9-B05D-15AA-42FA-EFE1D4053D6A}"/>
              </a:ext>
            </a:extLst>
          </p:cNvPr>
          <p:cNvCxnSpPr>
            <a:cxnSpLocks/>
          </p:cNvCxnSpPr>
          <p:nvPr/>
        </p:nvCxnSpPr>
        <p:spPr>
          <a:xfrm>
            <a:off x="2267744" y="3717032"/>
            <a:ext cx="3456384" cy="16561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Nadpis 1">
            <a:extLst>
              <a:ext uri="{FF2B5EF4-FFF2-40B4-BE49-F238E27FC236}">
                <a16:creationId xmlns:a16="http://schemas.microsoft.com/office/drawing/2014/main" id="{7B1569F8-DBB0-996B-8845-4BC5C1745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85010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3600" kern="100" dirty="0">
                <a:effectLst/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Stav podzemních vod na vybrané lokalitě</a:t>
            </a:r>
          </a:p>
        </p:txBody>
      </p:sp>
      <p:pic>
        <p:nvPicPr>
          <p:cNvPr id="4" name="Nahrávání obrazovky 3">
            <a:hlinkClick r:id="" action="ppaction://media"/>
            <a:extLst>
              <a:ext uri="{FF2B5EF4-FFF2-40B4-BE49-F238E27FC236}">
                <a16:creationId xmlns:a16="http://schemas.microsoft.com/office/drawing/2014/main" id="{62E05DA1-A984-8504-303B-87F99206E8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04"/>
    </mc:Choice>
    <mc:Fallback xmlns="">
      <p:transition spd="slow" advTm="256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560" x="8312150" y="2360613"/>
          <p14:tracePt t="156564" x="8340725" y="2376488"/>
          <p14:tracePt t="156568" x="8351838" y="2376488"/>
          <p14:tracePt t="156606" x="8369300" y="2387600"/>
          <p14:tracePt t="156622" x="8380413" y="2387600"/>
          <p14:tracePt t="156638" x="8407400" y="2405063"/>
          <p14:tracePt t="156654" x="8418513" y="2416175"/>
          <p14:tracePt t="156687" x="8502650" y="2444750"/>
          <p14:tracePt t="156720" x="8518525" y="2455863"/>
          <p14:tracePt t="156784" x="8540750" y="2455863"/>
          <p14:tracePt t="156792" x="8558213" y="2455863"/>
          <p14:tracePt t="156824" x="8558213" y="2422525"/>
          <p14:tracePt t="156829" x="8558213" y="2411413"/>
          <p14:tracePt t="156856" x="8558213" y="2371725"/>
          <p14:tracePt t="156891" x="8558213" y="2360613"/>
          <p14:tracePt t="156924" x="8558213" y="2287588"/>
          <p14:tracePt t="156956" x="8558213" y="2209800"/>
          <p14:tracePt t="156989" x="8558213" y="2136775"/>
          <p14:tracePt t="157028" x="8558213" y="2125663"/>
          <p14:tracePt t="157056" x="8535988" y="2076450"/>
          <p14:tracePt t="157060" x="8535988" y="2058988"/>
          <p14:tracePt t="157089" x="8491538" y="2003425"/>
          <p14:tracePt t="157092" x="8480425" y="1992313"/>
          <p14:tracePt t="157123" x="8429625" y="1941513"/>
          <p14:tracePt t="157156" x="8402638" y="1914525"/>
          <p14:tracePt t="157190" x="8334375" y="1914525"/>
          <p14:tracePt t="157225" x="8267700" y="1914525"/>
          <p14:tracePt t="157228" x="8256588" y="1914525"/>
          <p14:tracePt t="157256" x="8207375" y="1914525"/>
          <p14:tracePt t="157260" x="8207375" y="1919288"/>
          <p14:tracePt t="157289" x="8178800" y="1974850"/>
          <p14:tracePt t="157292" x="8178800" y="1985963"/>
          <p14:tracePt t="157322" x="8178800" y="2076450"/>
          <p14:tracePt t="157325" x="8178800" y="2087563"/>
          <p14:tracePt t="157356" x="8178800" y="2114550"/>
          <p14:tracePt t="157389" x="8178800" y="2165350"/>
          <p14:tracePt t="157396" x="8178800" y="2176463"/>
          <p14:tracePt t="157422" x="8201025" y="2232025"/>
          <p14:tracePt t="157456" x="8285163" y="2287588"/>
          <p14:tracePt t="157461" x="8312150" y="2305050"/>
          <p14:tracePt t="157489" x="8385175" y="2316163"/>
          <p14:tracePt t="157493" x="8396288" y="2332038"/>
          <p14:tracePt t="157522" x="8407400" y="2332038"/>
          <p14:tracePt t="157526" x="8424863" y="2332038"/>
          <p14:tracePt t="157556" x="8435975" y="2332038"/>
          <p14:tracePt t="157591" x="8447088" y="2332038"/>
          <p14:tracePt t="157623" x="8462963" y="2332038"/>
          <p14:tracePt t="157656" x="8518525" y="2254250"/>
          <p14:tracePt t="157659" x="8518525" y="2243138"/>
          <p14:tracePt t="157690" x="8529638" y="2203450"/>
          <p14:tracePt t="157694" x="8529638" y="2192338"/>
          <p14:tracePt t="157722" x="8529638" y="2176463"/>
          <p14:tracePt t="157756" x="8529638" y="2165350"/>
          <p14:tracePt t="157790" x="8496300" y="2136775"/>
          <p14:tracePt t="157795" x="8485188" y="2125663"/>
          <p14:tracePt t="157822" x="8429625" y="2087563"/>
          <p14:tracePt t="157860" x="8418513" y="2087563"/>
          <p14:tracePt t="157892" x="8407400" y="2087563"/>
          <p14:tracePt t="157923" x="8351838" y="2087563"/>
          <p14:tracePt t="157956" x="8340725" y="2087563"/>
          <p14:tracePt t="157989" x="8340725" y="2147888"/>
          <p14:tracePt t="158023" x="8340725" y="2276475"/>
          <p14:tracePt t="158027" x="8340725" y="2287588"/>
          <p14:tracePt t="158056" x="8362950" y="2316163"/>
          <p14:tracePt t="158116" x="8374063" y="2316163"/>
          <p14:tracePt t="158132" x="8402638" y="2305050"/>
          <p14:tracePt t="158156" x="8429625" y="2265363"/>
          <p14:tracePt t="158213" x="8440738" y="2265363"/>
          <p14:tracePt t="158228" x="8458200" y="2254250"/>
          <p14:tracePt t="158256" x="8469313" y="2227263"/>
          <p14:tracePt t="158291" x="8469313" y="2203450"/>
          <p14:tracePt t="158323" x="8469313" y="2192338"/>
          <p14:tracePt t="158388" x="8469313" y="2176463"/>
          <p14:tracePt t="158404" x="8462963" y="2176463"/>
          <p14:tracePt t="158423" x="8447088" y="2187575"/>
          <p14:tracePt t="158456" x="8424863" y="2220913"/>
          <p14:tracePt t="158489" x="8424863" y="2260600"/>
          <p14:tracePt t="158493" x="8424863" y="2276475"/>
          <p14:tracePt t="158522" x="8424863" y="2287588"/>
          <p14:tracePt t="158596" x="8424863" y="2282825"/>
          <p14:tracePt t="158612" x="8429625" y="2254250"/>
          <p14:tracePt t="158622" x="8429625" y="2238375"/>
          <p14:tracePt t="158657" x="8429625" y="2187575"/>
          <p14:tracePt t="158661" x="8429625" y="2176463"/>
          <p14:tracePt t="158740" x="8424863" y="2165350"/>
          <p14:tracePt t="158756" x="8413750" y="2165350"/>
          <p14:tracePt t="158772" x="8413750" y="2170113"/>
          <p14:tracePt t="158789" x="8413750" y="2192338"/>
          <p14:tracePt t="158822" x="8413750" y="2243138"/>
          <p14:tracePt t="158857" x="8413750" y="2271713"/>
          <p14:tracePt t="158861" x="8413750" y="2287588"/>
          <p14:tracePt t="158889" x="8418513" y="2276475"/>
          <p14:tracePt t="158922" x="8418513" y="2265363"/>
          <p14:tracePt t="159012" x="8418513" y="2287588"/>
          <p14:tracePt t="159021" x="8418513" y="2298700"/>
          <p14:tracePt t="159028" x="8418513" y="2309813"/>
          <p14:tracePt t="159056" x="8418513" y="2338388"/>
          <p14:tracePt t="159156" x="8418513" y="2298700"/>
          <p14:tracePt t="159164" x="8418513" y="2287588"/>
          <p14:tracePt t="159189" x="8418513" y="2238375"/>
          <p14:tracePt t="159222" x="8407400" y="2181225"/>
          <p14:tracePt t="159301" x="8380413" y="2170113"/>
          <p14:tracePt t="159308" x="8369300" y="2170113"/>
          <p14:tracePt t="159323" x="8356600" y="2176463"/>
          <p14:tracePt t="159355" x="8356600" y="2187575"/>
          <p14:tracePt t="159396" x="8362950" y="2198688"/>
          <p14:tracePt t="159422" x="8362950" y="2192338"/>
          <p14:tracePt t="159456" x="8374063" y="2170113"/>
          <p14:tracePt t="160046" x="0" y="0"/>
        </p14:tracePtLst>
        <p14:tracePtLst>
          <p14:tracePt t="161824" x="8469313" y="2176463"/>
          <p14:tracePt t="161944" x="8458200" y="2165350"/>
          <p14:tracePt t="161960" x="8447088" y="2154238"/>
          <p14:tracePt t="161976" x="8447088" y="2136775"/>
          <p14:tracePt t="161989" x="8435975" y="2125663"/>
          <p14:tracePt t="161992" x="8424863" y="2114550"/>
          <p14:tracePt t="162023" x="8351838" y="2070100"/>
          <p14:tracePt t="162056" x="8329613" y="2047875"/>
          <p14:tracePt t="162089" x="8301038" y="2047875"/>
          <p14:tracePt t="162123" x="8301038" y="2092325"/>
          <p14:tracePt t="162128" x="8301038" y="2103438"/>
          <p14:tracePt t="162156" x="8301038" y="2132013"/>
          <p14:tracePt t="162190" x="8301038" y="2143125"/>
          <p14:tracePt t="162248" x="8307388" y="2154238"/>
          <p14:tracePt t="162280" x="8307388" y="2132013"/>
          <p14:tracePt t="162289" x="8307388" y="2120900"/>
          <p14:tracePt t="162360" x="8307388" y="2125663"/>
          <p14:tracePt t="162376" x="8307388" y="2143125"/>
          <p14:tracePt t="162389" x="8307388" y="2170113"/>
          <p14:tracePt t="162392" x="8323263" y="2238375"/>
          <p14:tracePt t="162423" x="8380413" y="2265363"/>
          <p14:tracePt t="162472" x="8380413" y="2243138"/>
          <p14:tracePt t="162489" x="8391525" y="2214563"/>
          <p14:tracePt t="162523" x="8407400" y="2203450"/>
          <p14:tracePt t="162567" x="8418513" y="2203450"/>
          <p14:tracePt t="162589" x="8458200" y="2254250"/>
          <p14:tracePt t="162593" x="8474075" y="2265363"/>
          <p14:tracePt t="162623" x="8485188" y="2309813"/>
          <p14:tracePt t="162656" x="8524875" y="2320925"/>
          <p14:tracePt t="163130" x="0" y="0"/>
        </p14:tracePtLst>
        <p14:tracePtLst>
          <p14:tracePt t="165155" x="8591550" y="2593975"/>
          <p14:tracePt t="165180" x="8591550" y="2606675"/>
          <p14:tracePt t="165197" x="8602663" y="2622550"/>
          <p14:tracePt t="165259" x="8647113" y="2651125"/>
          <p14:tracePt t="165269" x="8658225" y="2662238"/>
          <p14:tracePt t="166318" x="0" y="0"/>
        </p14:tracePtLst>
        <p14:tracePtLst>
          <p14:tracePt t="166838" x="8897938" y="2165350"/>
          <p14:tracePt t="166881" x="8897938" y="2154238"/>
          <p14:tracePt t="166889" x="8893175" y="2143125"/>
          <p14:tracePt t="167024" x="8893175" y="2125663"/>
          <p14:tracePt t="167032" x="8893175" y="2114550"/>
          <p14:tracePt t="167056" x="8893175" y="2092325"/>
          <p14:tracePt t="167089" x="8882063" y="2054225"/>
          <p14:tracePt t="167198" x="0" y="0"/>
        </p14:tracePtLst>
        <p14:tracePtLst>
          <p14:tracePt t="167675" x="8362950" y="1550988"/>
          <p14:tracePt t="167702" x="8340725" y="1550988"/>
          <p14:tracePt t="167710" x="8323263" y="1550988"/>
          <p14:tracePt t="167722" x="8296275" y="1550988"/>
          <p14:tracePt t="167756" x="8274050" y="1550988"/>
          <p14:tracePt t="167760" x="8262938" y="1550988"/>
          <p14:tracePt t="167789" x="8178800" y="1590675"/>
          <p14:tracePt t="167792" x="8161338" y="1590675"/>
          <p14:tracePt t="167822" x="8123238" y="1628775"/>
          <p14:tracePt t="167856" x="8101013" y="1651000"/>
          <p14:tracePt t="167890" x="8089900" y="1668463"/>
          <p14:tracePt t="168278" x="0" y="0"/>
        </p14:tracePtLst>
        <p14:tracePtLst>
          <p14:tracePt t="221212" x="8240713" y="2114550"/>
          <p14:tracePt t="221699" x="8234363" y="2114550"/>
          <p14:tracePt t="221716" x="8223250" y="2114550"/>
          <p14:tracePt t="221725" x="8196263" y="2114550"/>
          <p14:tracePt t="221756" x="8061325" y="2125663"/>
          <p14:tracePt t="221789" x="7972425" y="2187575"/>
          <p14:tracePt t="221876" x="7943850" y="2187575"/>
          <p14:tracePt t="221884" x="7932738" y="2187575"/>
          <p14:tracePt t="221892" x="7916863" y="2198688"/>
          <p14:tracePt t="221923" x="7839075" y="2271713"/>
          <p14:tracePt t="221954" x="7783513" y="2338388"/>
          <p14:tracePt t="221988" x="7754938" y="2387600"/>
          <p14:tracePt t="222021" x="7710488" y="2460625"/>
          <p14:tracePt t="222056" x="7688263" y="2482850"/>
          <p14:tracePt t="222089" x="7688263" y="2527300"/>
          <p14:tracePt t="222093" x="7688263" y="2538413"/>
          <p14:tracePt t="222123" x="7670800" y="2606675"/>
          <p14:tracePt t="222156" x="7659688" y="2667000"/>
          <p14:tracePt t="222190" x="7659688" y="2751138"/>
          <p14:tracePt t="222197" x="7643813" y="2795588"/>
          <p14:tracePt t="222222" x="7643813" y="2851150"/>
          <p14:tracePt t="222256" x="7626350" y="2935288"/>
          <p14:tracePt t="222260" x="7626350" y="2979738"/>
          <p14:tracePt t="222291" x="7626350" y="3030538"/>
          <p14:tracePt t="222294" x="7626350" y="3046413"/>
          <p14:tracePt t="222322" x="7626350" y="3097213"/>
          <p14:tracePt t="222326" x="7626350" y="3108325"/>
          <p14:tracePt t="222356" x="7626350" y="3192463"/>
          <p14:tracePt t="222390" x="7626350" y="3286125"/>
          <p14:tracePt t="222395" x="7626350" y="3314700"/>
          <p14:tracePt t="222422" x="7626350" y="3370263"/>
          <p14:tracePt t="222456" x="7615238" y="3465513"/>
          <p14:tracePt t="222461" x="7599363" y="3509963"/>
          <p14:tracePt t="222491" x="7599363" y="3605213"/>
          <p14:tracePt t="222522" x="7531100" y="3794125"/>
          <p14:tracePt t="222526" x="7515225" y="3822700"/>
          <p14:tracePt t="222556" x="7464425" y="4000500"/>
          <p14:tracePt t="222590" x="7415213" y="4067175"/>
          <p14:tracePt t="222623" x="7353300" y="4202113"/>
          <p14:tracePt t="222627" x="7335838" y="4229100"/>
          <p14:tracePt t="222656" x="7275513" y="4324350"/>
          <p14:tracePt t="222659" x="7264400" y="4335463"/>
          <p14:tracePt t="222690" x="7202488" y="4452938"/>
          <p14:tracePt t="222693" x="7191375" y="4470400"/>
          <p14:tracePt t="222723" x="7107238" y="4552950"/>
          <p14:tracePt t="222756" x="7069138" y="4603750"/>
          <p14:tracePt t="222790" x="6996113" y="4721225"/>
          <p14:tracePt t="222822" x="6978650" y="4787900"/>
          <p14:tracePt t="222856" x="6978650" y="4799013"/>
          <p14:tracePt t="222964" x="6989763" y="4792663"/>
          <p14:tracePt t="222972" x="7035800" y="4743450"/>
          <p14:tracePt t="222989" x="7058025" y="4721225"/>
          <p14:tracePt t="223022" x="7129463" y="4637088"/>
          <p14:tracePt t="223027" x="7129463" y="4625975"/>
          <p14:tracePt t="223056" x="7169150" y="4597400"/>
          <p14:tracePt t="223061" x="7180263" y="4586288"/>
          <p14:tracePt t="223088" x="7224713" y="4548188"/>
          <p14:tracePt t="223091" x="7235825" y="4514850"/>
          <p14:tracePt t="223121" x="7253288" y="4486275"/>
          <p14:tracePt t="223123" x="7253288" y="4475163"/>
          <p14:tracePt t="22325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E0769DA-2157-3C18-80CB-CDF5ADE0D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07"/>
          <a:stretch/>
        </p:blipFill>
        <p:spPr>
          <a:xfrm>
            <a:off x="4554253" y="3789040"/>
            <a:ext cx="4572000" cy="291109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514202"/>
            <a:ext cx="9073009" cy="2850902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8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Postup sestavení grafu dlouhodobého vývoje hladiny, průtoku, srážek a teploty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cs-CZ" sz="1600" b="1" kern="100" dirty="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stažení datového souboru </a:t>
            </a:r>
          </a:p>
          <a:p>
            <a:pPr marL="457200" lvl="1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např. vývoj hladiny podzemních vod 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3"/>
              </a:rPr>
              <a:t>https://isvs.chmi.cz/ords/f?p=11003:HOME:8410566682595</a:t>
            </a:r>
            <a:endParaRPr lang="cs-CZ" sz="16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zvolit pozorovaný vrt</a:t>
            </a:r>
          </a:p>
          <a:p>
            <a:pPr lvl="1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kliknout na modře zbarvený identifikátor – v tomto příkladě VP1311</a:t>
            </a:r>
          </a:p>
          <a:p>
            <a:pPr marL="457200" lvl="1" indent="0">
              <a:spcBef>
                <a:spcPts val="1200"/>
              </a:spcBef>
              <a:spcAft>
                <a:spcPts val="200"/>
              </a:spcAft>
              <a:buNone/>
            </a:pPr>
            <a:endParaRPr lang="cs-CZ" sz="16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1D89F2D9-B05D-15AA-42FA-EFE1D4053D6A}"/>
              </a:ext>
            </a:extLst>
          </p:cNvPr>
          <p:cNvCxnSpPr>
            <a:cxnSpLocks/>
          </p:cNvCxnSpPr>
          <p:nvPr/>
        </p:nvCxnSpPr>
        <p:spPr>
          <a:xfrm>
            <a:off x="3707904" y="3573016"/>
            <a:ext cx="936104" cy="22322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Nadpis 1">
            <a:extLst>
              <a:ext uri="{FF2B5EF4-FFF2-40B4-BE49-F238E27FC236}">
                <a16:creationId xmlns:a16="http://schemas.microsoft.com/office/drawing/2014/main" id="{6746608E-65A1-D5B7-2384-8F20F11A0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85010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3600" kern="100" dirty="0">
                <a:effectLst/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Stav podzemních vod na vybrané lokalitě</a:t>
            </a:r>
          </a:p>
        </p:txBody>
      </p:sp>
    </p:spTree>
    <p:extLst>
      <p:ext uri="{BB962C8B-B14F-4D97-AF65-F5344CB8AC3E}">
        <p14:creationId xmlns:p14="http://schemas.microsoft.com/office/powerpoint/2010/main" val="305938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04"/>
    </mc:Choice>
    <mc:Fallback xmlns="">
      <p:transition spd="slow" advTm="256904"/>
    </mc:Fallback>
  </mc:AlternateContent>
  <p:extLst>
    <p:ext uri="{3A86A75C-4F4B-4683-9AE1-C65F6400EC91}">
      <p14:laserTraceLst xmlns:p14="http://schemas.microsoft.com/office/powerpoint/2010/main">
        <p14:tracePtLst>
          <p14:tracePt t="156560" x="8312150" y="2360613"/>
          <p14:tracePt t="156564" x="8340725" y="2376488"/>
          <p14:tracePt t="156568" x="8351838" y="2376488"/>
          <p14:tracePt t="156606" x="8369300" y="2387600"/>
          <p14:tracePt t="156622" x="8380413" y="2387600"/>
          <p14:tracePt t="156638" x="8407400" y="2405063"/>
          <p14:tracePt t="156654" x="8418513" y="2416175"/>
          <p14:tracePt t="156687" x="8502650" y="2444750"/>
          <p14:tracePt t="156720" x="8518525" y="2455863"/>
          <p14:tracePt t="156784" x="8540750" y="2455863"/>
          <p14:tracePt t="156792" x="8558213" y="2455863"/>
          <p14:tracePt t="156824" x="8558213" y="2422525"/>
          <p14:tracePt t="156829" x="8558213" y="2411413"/>
          <p14:tracePt t="156856" x="8558213" y="2371725"/>
          <p14:tracePt t="156891" x="8558213" y="2360613"/>
          <p14:tracePt t="156924" x="8558213" y="2287588"/>
          <p14:tracePt t="156956" x="8558213" y="2209800"/>
          <p14:tracePt t="156989" x="8558213" y="2136775"/>
          <p14:tracePt t="157028" x="8558213" y="2125663"/>
          <p14:tracePt t="157056" x="8535988" y="2076450"/>
          <p14:tracePt t="157060" x="8535988" y="2058988"/>
          <p14:tracePt t="157089" x="8491538" y="2003425"/>
          <p14:tracePt t="157092" x="8480425" y="1992313"/>
          <p14:tracePt t="157123" x="8429625" y="1941513"/>
          <p14:tracePt t="157156" x="8402638" y="1914525"/>
          <p14:tracePt t="157190" x="8334375" y="1914525"/>
          <p14:tracePt t="157225" x="8267700" y="1914525"/>
          <p14:tracePt t="157228" x="8256588" y="1914525"/>
          <p14:tracePt t="157256" x="8207375" y="1914525"/>
          <p14:tracePt t="157260" x="8207375" y="1919288"/>
          <p14:tracePt t="157289" x="8178800" y="1974850"/>
          <p14:tracePt t="157292" x="8178800" y="1985963"/>
          <p14:tracePt t="157322" x="8178800" y="2076450"/>
          <p14:tracePt t="157325" x="8178800" y="2087563"/>
          <p14:tracePt t="157356" x="8178800" y="2114550"/>
          <p14:tracePt t="157389" x="8178800" y="2165350"/>
          <p14:tracePt t="157396" x="8178800" y="2176463"/>
          <p14:tracePt t="157422" x="8201025" y="2232025"/>
          <p14:tracePt t="157456" x="8285163" y="2287588"/>
          <p14:tracePt t="157461" x="8312150" y="2305050"/>
          <p14:tracePt t="157489" x="8385175" y="2316163"/>
          <p14:tracePt t="157493" x="8396288" y="2332038"/>
          <p14:tracePt t="157522" x="8407400" y="2332038"/>
          <p14:tracePt t="157526" x="8424863" y="2332038"/>
          <p14:tracePt t="157556" x="8435975" y="2332038"/>
          <p14:tracePt t="157591" x="8447088" y="2332038"/>
          <p14:tracePt t="157623" x="8462963" y="2332038"/>
          <p14:tracePt t="157656" x="8518525" y="2254250"/>
          <p14:tracePt t="157659" x="8518525" y="2243138"/>
          <p14:tracePt t="157690" x="8529638" y="2203450"/>
          <p14:tracePt t="157694" x="8529638" y="2192338"/>
          <p14:tracePt t="157722" x="8529638" y="2176463"/>
          <p14:tracePt t="157756" x="8529638" y="2165350"/>
          <p14:tracePt t="157790" x="8496300" y="2136775"/>
          <p14:tracePt t="157795" x="8485188" y="2125663"/>
          <p14:tracePt t="157822" x="8429625" y="2087563"/>
          <p14:tracePt t="157860" x="8418513" y="2087563"/>
          <p14:tracePt t="157892" x="8407400" y="2087563"/>
          <p14:tracePt t="157923" x="8351838" y="2087563"/>
          <p14:tracePt t="157956" x="8340725" y="2087563"/>
          <p14:tracePt t="157989" x="8340725" y="2147888"/>
          <p14:tracePt t="158023" x="8340725" y="2276475"/>
          <p14:tracePt t="158027" x="8340725" y="2287588"/>
          <p14:tracePt t="158056" x="8362950" y="2316163"/>
          <p14:tracePt t="158116" x="8374063" y="2316163"/>
          <p14:tracePt t="158132" x="8402638" y="2305050"/>
          <p14:tracePt t="158156" x="8429625" y="2265363"/>
          <p14:tracePt t="158213" x="8440738" y="2265363"/>
          <p14:tracePt t="158228" x="8458200" y="2254250"/>
          <p14:tracePt t="158256" x="8469313" y="2227263"/>
          <p14:tracePt t="158291" x="8469313" y="2203450"/>
          <p14:tracePt t="158323" x="8469313" y="2192338"/>
          <p14:tracePt t="158388" x="8469313" y="2176463"/>
          <p14:tracePt t="158404" x="8462963" y="2176463"/>
          <p14:tracePt t="158423" x="8447088" y="2187575"/>
          <p14:tracePt t="158456" x="8424863" y="2220913"/>
          <p14:tracePt t="158489" x="8424863" y="2260600"/>
          <p14:tracePt t="158493" x="8424863" y="2276475"/>
          <p14:tracePt t="158522" x="8424863" y="2287588"/>
          <p14:tracePt t="158596" x="8424863" y="2282825"/>
          <p14:tracePt t="158612" x="8429625" y="2254250"/>
          <p14:tracePt t="158622" x="8429625" y="2238375"/>
          <p14:tracePt t="158657" x="8429625" y="2187575"/>
          <p14:tracePt t="158661" x="8429625" y="2176463"/>
          <p14:tracePt t="158740" x="8424863" y="2165350"/>
          <p14:tracePt t="158756" x="8413750" y="2165350"/>
          <p14:tracePt t="158772" x="8413750" y="2170113"/>
          <p14:tracePt t="158789" x="8413750" y="2192338"/>
          <p14:tracePt t="158822" x="8413750" y="2243138"/>
          <p14:tracePt t="158857" x="8413750" y="2271713"/>
          <p14:tracePt t="158861" x="8413750" y="2287588"/>
          <p14:tracePt t="158889" x="8418513" y="2276475"/>
          <p14:tracePt t="158922" x="8418513" y="2265363"/>
          <p14:tracePt t="159012" x="8418513" y="2287588"/>
          <p14:tracePt t="159021" x="8418513" y="2298700"/>
          <p14:tracePt t="159028" x="8418513" y="2309813"/>
          <p14:tracePt t="159056" x="8418513" y="2338388"/>
          <p14:tracePt t="159156" x="8418513" y="2298700"/>
          <p14:tracePt t="159164" x="8418513" y="2287588"/>
          <p14:tracePt t="159189" x="8418513" y="2238375"/>
          <p14:tracePt t="159222" x="8407400" y="2181225"/>
          <p14:tracePt t="159301" x="8380413" y="2170113"/>
          <p14:tracePt t="159308" x="8369300" y="2170113"/>
          <p14:tracePt t="159323" x="8356600" y="2176463"/>
          <p14:tracePt t="159355" x="8356600" y="2187575"/>
          <p14:tracePt t="159396" x="8362950" y="2198688"/>
          <p14:tracePt t="159422" x="8362950" y="2192338"/>
          <p14:tracePt t="159456" x="8374063" y="2170113"/>
          <p14:tracePt t="160046" x="0" y="0"/>
        </p14:tracePtLst>
        <p14:tracePtLst>
          <p14:tracePt t="161824" x="8469313" y="2176463"/>
          <p14:tracePt t="161944" x="8458200" y="2165350"/>
          <p14:tracePt t="161960" x="8447088" y="2154238"/>
          <p14:tracePt t="161976" x="8447088" y="2136775"/>
          <p14:tracePt t="161989" x="8435975" y="2125663"/>
          <p14:tracePt t="161992" x="8424863" y="2114550"/>
          <p14:tracePt t="162023" x="8351838" y="2070100"/>
          <p14:tracePt t="162056" x="8329613" y="2047875"/>
          <p14:tracePt t="162089" x="8301038" y="2047875"/>
          <p14:tracePt t="162123" x="8301038" y="2092325"/>
          <p14:tracePt t="162128" x="8301038" y="2103438"/>
          <p14:tracePt t="162156" x="8301038" y="2132013"/>
          <p14:tracePt t="162190" x="8301038" y="2143125"/>
          <p14:tracePt t="162248" x="8307388" y="2154238"/>
          <p14:tracePt t="162280" x="8307388" y="2132013"/>
          <p14:tracePt t="162289" x="8307388" y="2120900"/>
          <p14:tracePt t="162360" x="8307388" y="2125663"/>
          <p14:tracePt t="162376" x="8307388" y="2143125"/>
          <p14:tracePt t="162389" x="8307388" y="2170113"/>
          <p14:tracePt t="162392" x="8323263" y="2238375"/>
          <p14:tracePt t="162423" x="8380413" y="2265363"/>
          <p14:tracePt t="162472" x="8380413" y="2243138"/>
          <p14:tracePt t="162489" x="8391525" y="2214563"/>
          <p14:tracePt t="162523" x="8407400" y="2203450"/>
          <p14:tracePt t="162567" x="8418513" y="2203450"/>
          <p14:tracePt t="162589" x="8458200" y="2254250"/>
          <p14:tracePt t="162593" x="8474075" y="2265363"/>
          <p14:tracePt t="162623" x="8485188" y="2309813"/>
          <p14:tracePt t="162656" x="8524875" y="2320925"/>
          <p14:tracePt t="163130" x="0" y="0"/>
        </p14:tracePtLst>
        <p14:tracePtLst>
          <p14:tracePt t="165155" x="8591550" y="2593975"/>
          <p14:tracePt t="165180" x="8591550" y="2606675"/>
          <p14:tracePt t="165197" x="8602663" y="2622550"/>
          <p14:tracePt t="165259" x="8647113" y="2651125"/>
          <p14:tracePt t="165269" x="8658225" y="2662238"/>
          <p14:tracePt t="166318" x="0" y="0"/>
        </p14:tracePtLst>
        <p14:tracePtLst>
          <p14:tracePt t="166838" x="8897938" y="2165350"/>
          <p14:tracePt t="166881" x="8897938" y="2154238"/>
          <p14:tracePt t="166889" x="8893175" y="2143125"/>
          <p14:tracePt t="167024" x="8893175" y="2125663"/>
          <p14:tracePt t="167032" x="8893175" y="2114550"/>
          <p14:tracePt t="167056" x="8893175" y="2092325"/>
          <p14:tracePt t="167089" x="8882063" y="2054225"/>
          <p14:tracePt t="167198" x="0" y="0"/>
        </p14:tracePtLst>
        <p14:tracePtLst>
          <p14:tracePt t="167675" x="8362950" y="1550988"/>
          <p14:tracePt t="167702" x="8340725" y="1550988"/>
          <p14:tracePt t="167710" x="8323263" y="1550988"/>
          <p14:tracePt t="167722" x="8296275" y="1550988"/>
          <p14:tracePt t="167756" x="8274050" y="1550988"/>
          <p14:tracePt t="167760" x="8262938" y="1550988"/>
          <p14:tracePt t="167789" x="8178800" y="1590675"/>
          <p14:tracePt t="167792" x="8161338" y="1590675"/>
          <p14:tracePt t="167822" x="8123238" y="1628775"/>
          <p14:tracePt t="167856" x="8101013" y="1651000"/>
          <p14:tracePt t="167890" x="8089900" y="1668463"/>
          <p14:tracePt t="168278" x="0" y="0"/>
        </p14:tracePtLst>
        <p14:tracePtLst>
          <p14:tracePt t="221212" x="8240713" y="2114550"/>
          <p14:tracePt t="221699" x="8234363" y="2114550"/>
          <p14:tracePt t="221716" x="8223250" y="2114550"/>
          <p14:tracePt t="221725" x="8196263" y="2114550"/>
          <p14:tracePt t="221756" x="8061325" y="2125663"/>
          <p14:tracePt t="221789" x="7972425" y="2187575"/>
          <p14:tracePt t="221876" x="7943850" y="2187575"/>
          <p14:tracePt t="221884" x="7932738" y="2187575"/>
          <p14:tracePt t="221892" x="7916863" y="2198688"/>
          <p14:tracePt t="221923" x="7839075" y="2271713"/>
          <p14:tracePt t="221954" x="7783513" y="2338388"/>
          <p14:tracePt t="221988" x="7754938" y="2387600"/>
          <p14:tracePt t="222021" x="7710488" y="2460625"/>
          <p14:tracePt t="222056" x="7688263" y="2482850"/>
          <p14:tracePt t="222089" x="7688263" y="2527300"/>
          <p14:tracePt t="222093" x="7688263" y="2538413"/>
          <p14:tracePt t="222123" x="7670800" y="2606675"/>
          <p14:tracePt t="222156" x="7659688" y="2667000"/>
          <p14:tracePt t="222190" x="7659688" y="2751138"/>
          <p14:tracePt t="222197" x="7643813" y="2795588"/>
          <p14:tracePt t="222222" x="7643813" y="2851150"/>
          <p14:tracePt t="222256" x="7626350" y="2935288"/>
          <p14:tracePt t="222260" x="7626350" y="2979738"/>
          <p14:tracePt t="222291" x="7626350" y="3030538"/>
          <p14:tracePt t="222294" x="7626350" y="3046413"/>
          <p14:tracePt t="222322" x="7626350" y="3097213"/>
          <p14:tracePt t="222326" x="7626350" y="3108325"/>
          <p14:tracePt t="222356" x="7626350" y="3192463"/>
          <p14:tracePt t="222390" x="7626350" y="3286125"/>
          <p14:tracePt t="222395" x="7626350" y="3314700"/>
          <p14:tracePt t="222422" x="7626350" y="3370263"/>
          <p14:tracePt t="222456" x="7615238" y="3465513"/>
          <p14:tracePt t="222461" x="7599363" y="3509963"/>
          <p14:tracePt t="222491" x="7599363" y="3605213"/>
          <p14:tracePt t="222522" x="7531100" y="3794125"/>
          <p14:tracePt t="222526" x="7515225" y="3822700"/>
          <p14:tracePt t="222556" x="7464425" y="4000500"/>
          <p14:tracePt t="222590" x="7415213" y="4067175"/>
          <p14:tracePt t="222623" x="7353300" y="4202113"/>
          <p14:tracePt t="222627" x="7335838" y="4229100"/>
          <p14:tracePt t="222656" x="7275513" y="4324350"/>
          <p14:tracePt t="222659" x="7264400" y="4335463"/>
          <p14:tracePt t="222690" x="7202488" y="4452938"/>
          <p14:tracePt t="222693" x="7191375" y="4470400"/>
          <p14:tracePt t="222723" x="7107238" y="4552950"/>
          <p14:tracePt t="222756" x="7069138" y="4603750"/>
          <p14:tracePt t="222790" x="6996113" y="4721225"/>
          <p14:tracePt t="222822" x="6978650" y="4787900"/>
          <p14:tracePt t="222856" x="6978650" y="4799013"/>
          <p14:tracePt t="222964" x="6989763" y="4792663"/>
          <p14:tracePt t="222972" x="7035800" y="4743450"/>
          <p14:tracePt t="222989" x="7058025" y="4721225"/>
          <p14:tracePt t="223022" x="7129463" y="4637088"/>
          <p14:tracePt t="223027" x="7129463" y="4625975"/>
          <p14:tracePt t="223056" x="7169150" y="4597400"/>
          <p14:tracePt t="223061" x="7180263" y="4586288"/>
          <p14:tracePt t="223088" x="7224713" y="4548188"/>
          <p14:tracePt t="223091" x="7235825" y="4514850"/>
          <p14:tracePt t="223121" x="7253288" y="4486275"/>
          <p14:tracePt t="223123" x="7253288" y="4475163"/>
          <p14:tracePt t="223250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123DB8C8-263A-ED5D-37B0-46107DCA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176" y="5243821"/>
            <a:ext cx="4067944" cy="141974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14202"/>
            <a:ext cx="9108505" cy="2850902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200"/>
              </a:spcBef>
              <a:spcAft>
                <a:spcPts val="600"/>
              </a:spcAft>
              <a:buNone/>
            </a:pPr>
            <a:r>
              <a:rPr lang="cs-CZ" sz="18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Postup sestavení grafu dlouhodobého vývoje hladiny, průtoku, srážek a teploty</a:t>
            </a:r>
          </a:p>
          <a:p>
            <a:pPr marL="800100" lvl="1" indent="-342900">
              <a:spcBef>
                <a:spcPts val="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sz="1600" b="1" kern="100" dirty="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stažení datového souboru </a:t>
            </a:r>
          </a:p>
          <a:p>
            <a:pPr marL="457200" lvl="1" indent="0">
              <a:spcBef>
                <a:spcPts val="200"/>
              </a:spcBef>
              <a:spcAft>
                <a:spcPts val="600"/>
              </a:spcAft>
              <a:buNone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např. vývoj hladiny podzemních vod 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3"/>
              </a:rPr>
              <a:t>https://isvs.chmi.cz/ords/f?p=11003:HOME:8410566682595</a:t>
            </a:r>
            <a:endParaRPr lang="cs-CZ" sz="16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zvolit pozorovaný vrt</a:t>
            </a:r>
          </a:p>
          <a:p>
            <a:pPr lvl="1"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kliknout na modře zbarvený identifikátor</a:t>
            </a:r>
          </a:p>
          <a:p>
            <a:pPr lvl="1"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podívat se na typy a období měření –  menu Časové řady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6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endParaRPr lang="cs-CZ" sz="16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C91DA95-F3AC-AECC-0C4C-78EFC7AF4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3852256"/>
            <a:ext cx="3347864" cy="1804611"/>
          </a:xfrm>
          <a:prstGeom prst="rect">
            <a:avLst/>
          </a:prstGeom>
        </p:spPr>
      </p:pic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CA06D682-1DEF-19DC-178C-485DF68572C2}"/>
              </a:ext>
            </a:extLst>
          </p:cNvPr>
          <p:cNvCxnSpPr>
            <a:cxnSpLocks/>
          </p:cNvCxnSpPr>
          <p:nvPr/>
        </p:nvCxnSpPr>
        <p:spPr>
          <a:xfrm>
            <a:off x="4788024" y="3573016"/>
            <a:ext cx="1368152" cy="10081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44E6FDEB-7392-7434-8216-962409EBB070}"/>
              </a:ext>
            </a:extLst>
          </p:cNvPr>
          <p:cNvCxnSpPr>
            <a:cxnSpLocks/>
          </p:cNvCxnSpPr>
          <p:nvPr/>
        </p:nvCxnSpPr>
        <p:spPr>
          <a:xfrm flipH="1">
            <a:off x="2771800" y="4730973"/>
            <a:ext cx="3505944" cy="14343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B646341C-F759-62A9-4DEA-C7D881076FBD}"/>
              </a:ext>
            </a:extLst>
          </p:cNvPr>
          <p:cNvCxnSpPr>
            <a:cxnSpLocks/>
          </p:cNvCxnSpPr>
          <p:nvPr/>
        </p:nvCxnSpPr>
        <p:spPr>
          <a:xfrm flipH="1">
            <a:off x="4211960" y="4730973"/>
            <a:ext cx="2088232" cy="13623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Nadpis 1">
            <a:extLst>
              <a:ext uri="{FF2B5EF4-FFF2-40B4-BE49-F238E27FC236}">
                <a16:creationId xmlns:a16="http://schemas.microsoft.com/office/drawing/2014/main" id="{D6069483-298A-CC70-3D17-5E627F7B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85010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3600" kern="100" dirty="0">
                <a:effectLst/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Stav podzemních vod na vybrané lokalitě</a:t>
            </a:r>
          </a:p>
        </p:txBody>
      </p:sp>
    </p:spTree>
    <p:extLst>
      <p:ext uri="{BB962C8B-B14F-4D97-AF65-F5344CB8AC3E}">
        <p14:creationId xmlns:p14="http://schemas.microsoft.com/office/powerpoint/2010/main" val="192021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04"/>
    </mc:Choice>
    <mc:Fallback xmlns="">
      <p:transition spd="slow" advTm="256904"/>
    </mc:Fallback>
  </mc:AlternateContent>
  <p:extLst>
    <p:ext uri="{3A86A75C-4F4B-4683-9AE1-C65F6400EC91}">
      <p14:laserTraceLst xmlns:p14="http://schemas.microsoft.com/office/powerpoint/2010/main">
        <p14:tracePtLst>
          <p14:tracePt t="156560" x="8312150" y="2360613"/>
          <p14:tracePt t="156564" x="8340725" y="2376488"/>
          <p14:tracePt t="156568" x="8351838" y="2376488"/>
          <p14:tracePt t="156606" x="8369300" y="2387600"/>
          <p14:tracePt t="156622" x="8380413" y="2387600"/>
          <p14:tracePt t="156638" x="8407400" y="2405063"/>
          <p14:tracePt t="156654" x="8418513" y="2416175"/>
          <p14:tracePt t="156687" x="8502650" y="2444750"/>
          <p14:tracePt t="156720" x="8518525" y="2455863"/>
          <p14:tracePt t="156784" x="8540750" y="2455863"/>
          <p14:tracePt t="156792" x="8558213" y="2455863"/>
          <p14:tracePt t="156824" x="8558213" y="2422525"/>
          <p14:tracePt t="156829" x="8558213" y="2411413"/>
          <p14:tracePt t="156856" x="8558213" y="2371725"/>
          <p14:tracePt t="156891" x="8558213" y="2360613"/>
          <p14:tracePt t="156924" x="8558213" y="2287588"/>
          <p14:tracePt t="156956" x="8558213" y="2209800"/>
          <p14:tracePt t="156989" x="8558213" y="2136775"/>
          <p14:tracePt t="157028" x="8558213" y="2125663"/>
          <p14:tracePt t="157056" x="8535988" y="2076450"/>
          <p14:tracePt t="157060" x="8535988" y="2058988"/>
          <p14:tracePt t="157089" x="8491538" y="2003425"/>
          <p14:tracePt t="157092" x="8480425" y="1992313"/>
          <p14:tracePt t="157123" x="8429625" y="1941513"/>
          <p14:tracePt t="157156" x="8402638" y="1914525"/>
          <p14:tracePt t="157190" x="8334375" y="1914525"/>
          <p14:tracePt t="157225" x="8267700" y="1914525"/>
          <p14:tracePt t="157228" x="8256588" y="1914525"/>
          <p14:tracePt t="157256" x="8207375" y="1914525"/>
          <p14:tracePt t="157260" x="8207375" y="1919288"/>
          <p14:tracePt t="157289" x="8178800" y="1974850"/>
          <p14:tracePt t="157292" x="8178800" y="1985963"/>
          <p14:tracePt t="157322" x="8178800" y="2076450"/>
          <p14:tracePt t="157325" x="8178800" y="2087563"/>
          <p14:tracePt t="157356" x="8178800" y="2114550"/>
          <p14:tracePt t="157389" x="8178800" y="2165350"/>
          <p14:tracePt t="157396" x="8178800" y="2176463"/>
          <p14:tracePt t="157422" x="8201025" y="2232025"/>
          <p14:tracePt t="157456" x="8285163" y="2287588"/>
          <p14:tracePt t="157461" x="8312150" y="2305050"/>
          <p14:tracePt t="157489" x="8385175" y="2316163"/>
          <p14:tracePt t="157493" x="8396288" y="2332038"/>
          <p14:tracePt t="157522" x="8407400" y="2332038"/>
          <p14:tracePt t="157526" x="8424863" y="2332038"/>
          <p14:tracePt t="157556" x="8435975" y="2332038"/>
          <p14:tracePt t="157591" x="8447088" y="2332038"/>
          <p14:tracePt t="157623" x="8462963" y="2332038"/>
          <p14:tracePt t="157656" x="8518525" y="2254250"/>
          <p14:tracePt t="157659" x="8518525" y="2243138"/>
          <p14:tracePt t="157690" x="8529638" y="2203450"/>
          <p14:tracePt t="157694" x="8529638" y="2192338"/>
          <p14:tracePt t="157722" x="8529638" y="2176463"/>
          <p14:tracePt t="157756" x="8529638" y="2165350"/>
          <p14:tracePt t="157790" x="8496300" y="2136775"/>
          <p14:tracePt t="157795" x="8485188" y="2125663"/>
          <p14:tracePt t="157822" x="8429625" y="2087563"/>
          <p14:tracePt t="157860" x="8418513" y="2087563"/>
          <p14:tracePt t="157892" x="8407400" y="2087563"/>
          <p14:tracePt t="157923" x="8351838" y="2087563"/>
          <p14:tracePt t="157956" x="8340725" y="2087563"/>
          <p14:tracePt t="157989" x="8340725" y="2147888"/>
          <p14:tracePt t="158023" x="8340725" y="2276475"/>
          <p14:tracePt t="158027" x="8340725" y="2287588"/>
          <p14:tracePt t="158056" x="8362950" y="2316163"/>
          <p14:tracePt t="158116" x="8374063" y="2316163"/>
          <p14:tracePt t="158132" x="8402638" y="2305050"/>
          <p14:tracePt t="158156" x="8429625" y="2265363"/>
          <p14:tracePt t="158213" x="8440738" y="2265363"/>
          <p14:tracePt t="158228" x="8458200" y="2254250"/>
          <p14:tracePt t="158256" x="8469313" y="2227263"/>
          <p14:tracePt t="158291" x="8469313" y="2203450"/>
          <p14:tracePt t="158323" x="8469313" y="2192338"/>
          <p14:tracePt t="158388" x="8469313" y="2176463"/>
          <p14:tracePt t="158404" x="8462963" y="2176463"/>
          <p14:tracePt t="158423" x="8447088" y="2187575"/>
          <p14:tracePt t="158456" x="8424863" y="2220913"/>
          <p14:tracePt t="158489" x="8424863" y="2260600"/>
          <p14:tracePt t="158493" x="8424863" y="2276475"/>
          <p14:tracePt t="158522" x="8424863" y="2287588"/>
          <p14:tracePt t="158596" x="8424863" y="2282825"/>
          <p14:tracePt t="158612" x="8429625" y="2254250"/>
          <p14:tracePt t="158622" x="8429625" y="2238375"/>
          <p14:tracePt t="158657" x="8429625" y="2187575"/>
          <p14:tracePt t="158661" x="8429625" y="2176463"/>
          <p14:tracePt t="158740" x="8424863" y="2165350"/>
          <p14:tracePt t="158756" x="8413750" y="2165350"/>
          <p14:tracePt t="158772" x="8413750" y="2170113"/>
          <p14:tracePt t="158789" x="8413750" y="2192338"/>
          <p14:tracePt t="158822" x="8413750" y="2243138"/>
          <p14:tracePt t="158857" x="8413750" y="2271713"/>
          <p14:tracePt t="158861" x="8413750" y="2287588"/>
          <p14:tracePt t="158889" x="8418513" y="2276475"/>
          <p14:tracePt t="158922" x="8418513" y="2265363"/>
          <p14:tracePt t="159012" x="8418513" y="2287588"/>
          <p14:tracePt t="159021" x="8418513" y="2298700"/>
          <p14:tracePt t="159028" x="8418513" y="2309813"/>
          <p14:tracePt t="159056" x="8418513" y="2338388"/>
          <p14:tracePt t="159156" x="8418513" y="2298700"/>
          <p14:tracePt t="159164" x="8418513" y="2287588"/>
          <p14:tracePt t="159189" x="8418513" y="2238375"/>
          <p14:tracePt t="159222" x="8407400" y="2181225"/>
          <p14:tracePt t="159301" x="8380413" y="2170113"/>
          <p14:tracePt t="159308" x="8369300" y="2170113"/>
          <p14:tracePt t="159323" x="8356600" y="2176463"/>
          <p14:tracePt t="159355" x="8356600" y="2187575"/>
          <p14:tracePt t="159396" x="8362950" y="2198688"/>
          <p14:tracePt t="159422" x="8362950" y="2192338"/>
          <p14:tracePt t="159456" x="8374063" y="2170113"/>
          <p14:tracePt t="160046" x="0" y="0"/>
        </p14:tracePtLst>
        <p14:tracePtLst>
          <p14:tracePt t="161824" x="8469313" y="2176463"/>
          <p14:tracePt t="161944" x="8458200" y="2165350"/>
          <p14:tracePt t="161960" x="8447088" y="2154238"/>
          <p14:tracePt t="161976" x="8447088" y="2136775"/>
          <p14:tracePt t="161989" x="8435975" y="2125663"/>
          <p14:tracePt t="161992" x="8424863" y="2114550"/>
          <p14:tracePt t="162023" x="8351838" y="2070100"/>
          <p14:tracePt t="162056" x="8329613" y="2047875"/>
          <p14:tracePt t="162089" x="8301038" y="2047875"/>
          <p14:tracePt t="162123" x="8301038" y="2092325"/>
          <p14:tracePt t="162128" x="8301038" y="2103438"/>
          <p14:tracePt t="162156" x="8301038" y="2132013"/>
          <p14:tracePt t="162190" x="8301038" y="2143125"/>
          <p14:tracePt t="162248" x="8307388" y="2154238"/>
          <p14:tracePt t="162280" x="8307388" y="2132013"/>
          <p14:tracePt t="162289" x="8307388" y="2120900"/>
          <p14:tracePt t="162360" x="8307388" y="2125663"/>
          <p14:tracePt t="162376" x="8307388" y="2143125"/>
          <p14:tracePt t="162389" x="8307388" y="2170113"/>
          <p14:tracePt t="162392" x="8323263" y="2238375"/>
          <p14:tracePt t="162423" x="8380413" y="2265363"/>
          <p14:tracePt t="162472" x="8380413" y="2243138"/>
          <p14:tracePt t="162489" x="8391525" y="2214563"/>
          <p14:tracePt t="162523" x="8407400" y="2203450"/>
          <p14:tracePt t="162567" x="8418513" y="2203450"/>
          <p14:tracePt t="162589" x="8458200" y="2254250"/>
          <p14:tracePt t="162593" x="8474075" y="2265363"/>
          <p14:tracePt t="162623" x="8485188" y="2309813"/>
          <p14:tracePt t="162656" x="8524875" y="2320925"/>
          <p14:tracePt t="163130" x="0" y="0"/>
        </p14:tracePtLst>
        <p14:tracePtLst>
          <p14:tracePt t="165155" x="8591550" y="2593975"/>
          <p14:tracePt t="165180" x="8591550" y="2606675"/>
          <p14:tracePt t="165197" x="8602663" y="2622550"/>
          <p14:tracePt t="165259" x="8647113" y="2651125"/>
          <p14:tracePt t="165269" x="8658225" y="2662238"/>
          <p14:tracePt t="166318" x="0" y="0"/>
        </p14:tracePtLst>
        <p14:tracePtLst>
          <p14:tracePt t="166838" x="8897938" y="2165350"/>
          <p14:tracePt t="166881" x="8897938" y="2154238"/>
          <p14:tracePt t="166889" x="8893175" y="2143125"/>
          <p14:tracePt t="167024" x="8893175" y="2125663"/>
          <p14:tracePt t="167032" x="8893175" y="2114550"/>
          <p14:tracePt t="167056" x="8893175" y="2092325"/>
          <p14:tracePt t="167089" x="8882063" y="2054225"/>
          <p14:tracePt t="167198" x="0" y="0"/>
        </p14:tracePtLst>
        <p14:tracePtLst>
          <p14:tracePt t="167675" x="8362950" y="1550988"/>
          <p14:tracePt t="167702" x="8340725" y="1550988"/>
          <p14:tracePt t="167710" x="8323263" y="1550988"/>
          <p14:tracePt t="167722" x="8296275" y="1550988"/>
          <p14:tracePt t="167756" x="8274050" y="1550988"/>
          <p14:tracePt t="167760" x="8262938" y="1550988"/>
          <p14:tracePt t="167789" x="8178800" y="1590675"/>
          <p14:tracePt t="167792" x="8161338" y="1590675"/>
          <p14:tracePt t="167822" x="8123238" y="1628775"/>
          <p14:tracePt t="167856" x="8101013" y="1651000"/>
          <p14:tracePt t="167890" x="8089900" y="1668463"/>
          <p14:tracePt t="168278" x="0" y="0"/>
        </p14:tracePtLst>
        <p14:tracePtLst>
          <p14:tracePt t="221212" x="8240713" y="2114550"/>
          <p14:tracePt t="221699" x="8234363" y="2114550"/>
          <p14:tracePt t="221716" x="8223250" y="2114550"/>
          <p14:tracePt t="221725" x="8196263" y="2114550"/>
          <p14:tracePt t="221756" x="8061325" y="2125663"/>
          <p14:tracePt t="221789" x="7972425" y="2187575"/>
          <p14:tracePt t="221876" x="7943850" y="2187575"/>
          <p14:tracePt t="221884" x="7932738" y="2187575"/>
          <p14:tracePt t="221892" x="7916863" y="2198688"/>
          <p14:tracePt t="221923" x="7839075" y="2271713"/>
          <p14:tracePt t="221954" x="7783513" y="2338388"/>
          <p14:tracePt t="221988" x="7754938" y="2387600"/>
          <p14:tracePt t="222021" x="7710488" y="2460625"/>
          <p14:tracePt t="222056" x="7688263" y="2482850"/>
          <p14:tracePt t="222089" x="7688263" y="2527300"/>
          <p14:tracePt t="222093" x="7688263" y="2538413"/>
          <p14:tracePt t="222123" x="7670800" y="2606675"/>
          <p14:tracePt t="222156" x="7659688" y="2667000"/>
          <p14:tracePt t="222190" x="7659688" y="2751138"/>
          <p14:tracePt t="222197" x="7643813" y="2795588"/>
          <p14:tracePt t="222222" x="7643813" y="2851150"/>
          <p14:tracePt t="222256" x="7626350" y="2935288"/>
          <p14:tracePt t="222260" x="7626350" y="2979738"/>
          <p14:tracePt t="222291" x="7626350" y="3030538"/>
          <p14:tracePt t="222294" x="7626350" y="3046413"/>
          <p14:tracePt t="222322" x="7626350" y="3097213"/>
          <p14:tracePt t="222326" x="7626350" y="3108325"/>
          <p14:tracePt t="222356" x="7626350" y="3192463"/>
          <p14:tracePt t="222390" x="7626350" y="3286125"/>
          <p14:tracePt t="222395" x="7626350" y="3314700"/>
          <p14:tracePt t="222422" x="7626350" y="3370263"/>
          <p14:tracePt t="222456" x="7615238" y="3465513"/>
          <p14:tracePt t="222461" x="7599363" y="3509963"/>
          <p14:tracePt t="222491" x="7599363" y="3605213"/>
          <p14:tracePt t="222522" x="7531100" y="3794125"/>
          <p14:tracePt t="222526" x="7515225" y="3822700"/>
          <p14:tracePt t="222556" x="7464425" y="4000500"/>
          <p14:tracePt t="222590" x="7415213" y="4067175"/>
          <p14:tracePt t="222623" x="7353300" y="4202113"/>
          <p14:tracePt t="222627" x="7335838" y="4229100"/>
          <p14:tracePt t="222656" x="7275513" y="4324350"/>
          <p14:tracePt t="222659" x="7264400" y="4335463"/>
          <p14:tracePt t="222690" x="7202488" y="4452938"/>
          <p14:tracePt t="222693" x="7191375" y="4470400"/>
          <p14:tracePt t="222723" x="7107238" y="4552950"/>
          <p14:tracePt t="222756" x="7069138" y="4603750"/>
          <p14:tracePt t="222790" x="6996113" y="4721225"/>
          <p14:tracePt t="222822" x="6978650" y="4787900"/>
          <p14:tracePt t="222856" x="6978650" y="4799013"/>
          <p14:tracePt t="222964" x="6989763" y="4792663"/>
          <p14:tracePt t="222972" x="7035800" y="4743450"/>
          <p14:tracePt t="222989" x="7058025" y="4721225"/>
          <p14:tracePt t="223022" x="7129463" y="4637088"/>
          <p14:tracePt t="223027" x="7129463" y="4625975"/>
          <p14:tracePt t="223056" x="7169150" y="4597400"/>
          <p14:tracePt t="223061" x="7180263" y="4586288"/>
          <p14:tracePt t="223088" x="7224713" y="4548188"/>
          <p14:tracePt t="223091" x="7235825" y="4514850"/>
          <p14:tracePt t="223121" x="7253288" y="4486275"/>
          <p14:tracePt t="223123" x="7253288" y="4475163"/>
          <p14:tracePt t="22325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20EA069-4C4A-93D4-EC23-2ABB1CD7A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132"/>
          <a:stretch/>
        </p:blipFill>
        <p:spPr>
          <a:xfrm>
            <a:off x="36005" y="4581128"/>
            <a:ext cx="9144000" cy="218625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514202"/>
            <a:ext cx="9001000" cy="2850902"/>
          </a:xfrm>
        </p:spPr>
        <p:txBody>
          <a:bodyPr>
            <a:normAutofit fontScale="92500"/>
          </a:bodyPr>
          <a:lstStyle/>
          <a:p>
            <a:pPr marL="457200" lvl="1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9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Postup sestavení grafu dlouhodobého vývoje hladiny, průtoku, srážek a teploty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cs-CZ" sz="1600" b="1" kern="100" dirty="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stažení datového souboru</a:t>
            </a:r>
            <a:endParaRPr lang="cs-CZ" sz="16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např. vývoj hladiny podzemních vod 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3"/>
              </a:rPr>
              <a:t>https://isvs.chmi.cz/ords/f?p=11003:HOME:8410566682595</a:t>
            </a:r>
            <a:endParaRPr lang="cs-CZ" sz="16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Font typeface="+mj-lt"/>
              <a:buAutoNum type="alphaLcParenR"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zvolit pozorovaný vrt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Font typeface="+mj-lt"/>
              <a:buAutoNum type="alphaLcParenR"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kliknout na modře zbarvený identifikátor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Font typeface="+mj-lt"/>
              <a:buAutoNum type="alphaLcParenR"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podívat se na typy a období měření –  menu Časové řady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Font typeface="+mj-lt"/>
              <a:buAutoNum type="alphaLcParenR"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stáhnout naměřená data</a:t>
            </a:r>
          </a:p>
          <a:p>
            <a:pPr lvl="1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cs-CZ" sz="16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1200"/>
              </a:spcBef>
              <a:spcAft>
                <a:spcPts val="200"/>
              </a:spcAft>
              <a:buNone/>
            </a:pPr>
            <a:endParaRPr lang="cs-CZ" sz="16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CA06D682-1DEF-19DC-178C-485DF68572C2}"/>
              </a:ext>
            </a:extLst>
          </p:cNvPr>
          <p:cNvCxnSpPr>
            <a:cxnSpLocks/>
          </p:cNvCxnSpPr>
          <p:nvPr/>
        </p:nvCxnSpPr>
        <p:spPr>
          <a:xfrm>
            <a:off x="3059832" y="4149080"/>
            <a:ext cx="5544616" cy="20162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78622ECF-DE71-70E8-1DFA-3638AE1970E7}"/>
              </a:ext>
            </a:extLst>
          </p:cNvPr>
          <p:cNvCxnSpPr>
            <a:cxnSpLocks/>
          </p:cNvCxnSpPr>
          <p:nvPr/>
        </p:nvCxnSpPr>
        <p:spPr>
          <a:xfrm>
            <a:off x="3059832" y="4149080"/>
            <a:ext cx="5544616" cy="23042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1">
            <a:extLst>
              <a:ext uri="{FF2B5EF4-FFF2-40B4-BE49-F238E27FC236}">
                <a16:creationId xmlns:a16="http://schemas.microsoft.com/office/drawing/2014/main" id="{06372FDF-3246-BEF2-C30F-A0CEC602E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85010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3600" kern="100" dirty="0">
                <a:effectLst/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Stav podzemních vod na vybrané lokalitě</a:t>
            </a:r>
          </a:p>
        </p:txBody>
      </p:sp>
    </p:spTree>
    <p:extLst>
      <p:ext uri="{BB962C8B-B14F-4D97-AF65-F5344CB8AC3E}">
        <p14:creationId xmlns:p14="http://schemas.microsoft.com/office/powerpoint/2010/main" val="189568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04"/>
    </mc:Choice>
    <mc:Fallback xmlns="">
      <p:transition spd="slow" advTm="256904"/>
    </mc:Fallback>
  </mc:AlternateContent>
  <p:extLst>
    <p:ext uri="{3A86A75C-4F4B-4683-9AE1-C65F6400EC91}">
      <p14:laserTraceLst xmlns:p14="http://schemas.microsoft.com/office/powerpoint/2010/main">
        <p14:tracePtLst>
          <p14:tracePt t="156560" x="8312150" y="2360613"/>
          <p14:tracePt t="156564" x="8340725" y="2376488"/>
          <p14:tracePt t="156568" x="8351838" y="2376488"/>
          <p14:tracePt t="156606" x="8369300" y="2387600"/>
          <p14:tracePt t="156622" x="8380413" y="2387600"/>
          <p14:tracePt t="156638" x="8407400" y="2405063"/>
          <p14:tracePt t="156654" x="8418513" y="2416175"/>
          <p14:tracePt t="156687" x="8502650" y="2444750"/>
          <p14:tracePt t="156720" x="8518525" y="2455863"/>
          <p14:tracePt t="156784" x="8540750" y="2455863"/>
          <p14:tracePt t="156792" x="8558213" y="2455863"/>
          <p14:tracePt t="156824" x="8558213" y="2422525"/>
          <p14:tracePt t="156829" x="8558213" y="2411413"/>
          <p14:tracePt t="156856" x="8558213" y="2371725"/>
          <p14:tracePt t="156891" x="8558213" y="2360613"/>
          <p14:tracePt t="156924" x="8558213" y="2287588"/>
          <p14:tracePt t="156956" x="8558213" y="2209800"/>
          <p14:tracePt t="156989" x="8558213" y="2136775"/>
          <p14:tracePt t="157028" x="8558213" y="2125663"/>
          <p14:tracePt t="157056" x="8535988" y="2076450"/>
          <p14:tracePt t="157060" x="8535988" y="2058988"/>
          <p14:tracePt t="157089" x="8491538" y="2003425"/>
          <p14:tracePt t="157092" x="8480425" y="1992313"/>
          <p14:tracePt t="157123" x="8429625" y="1941513"/>
          <p14:tracePt t="157156" x="8402638" y="1914525"/>
          <p14:tracePt t="157190" x="8334375" y="1914525"/>
          <p14:tracePt t="157225" x="8267700" y="1914525"/>
          <p14:tracePt t="157228" x="8256588" y="1914525"/>
          <p14:tracePt t="157256" x="8207375" y="1914525"/>
          <p14:tracePt t="157260" x="8207375" y="1919288"/>
          <p14:tracePt t="157289" x="8178800" y="1974850"/>
          <p14:tracePt t="157292" x="8178800" y="1985963"/>
          <p14:tracePt t="157322" x="8178800" y="2076450"/>
          <p14:tracePt t="157325" x="8178800" y="2087563"/>
          <p14:tracePt t="157356" x="8178800" y="2114550"/>
          <p14:tracePt t="157389" x="8178800" y="2165350"/>
          <p14:tracePt t="157396" x="8178800" y="2176463"/>
          <p14:tracePt t="157422" x="8201025" y="2232025"/>
          <p14:tracePt t="157456" x="8285163" y="2287588"/>
          <p14:tracePt t="157461" x="8312150" y="2305050"/>
          <p14:tracePt t="157489" x="8385175" y="2316163"/>
          <p14:tracePt t="157493" x="8396288" y="2332038"/>
          <p14:tracePt t="157522" x="8407400" y="2332038"/>
          <p14:tracePt t="157526" x="8424863" y="2332038"/>
          <p14:tracePt t="157556" x="8435975" y="2332038"/>
          <p14:tracePt t="157591" x="8447088" y="2332038"/>
          <p14:tracePt t="157623" x="8462963" y="2332038"/>
          <p14:tracePt t="157656" x="8518525" y="2254250"/>
          <p14:tracePt t="157659" x="8518525" y="2243138"/>
          <p14:tracePt t="157690" x="8529638" y="2203450"/>
          <p14:tracePt t="157694" x="8529638" y="2192338"/>
          <p14:tracePt t="157722" x="8529638" y="2176463"/>
          <p14:tracePt t="157756" x="8529638" y="2165350"/>
          <p14:tracePt t="157790" x="8496300" y="2136775"/>
          <p14:tracePt t="157795" x="8485188" y="2125663"/>
          <p14:tracePt t="157822" x="8429625" y="2087563"/>
          <p14:tracePt t="157860" x="8418513" y="2087563"/>
          <p14:tracePt t="157892" x="8407400" y="2087563"/>
          <p14:tracePt t="157923" x="8351838" y="2087563"/>
          <p14:tracePt t="157956" x="8340725" y="2087563"/>
          <p14:tracePt t="157989" x="8340725" y="2147888"/>
          <p14:tracePt t="158023" x="8340725" y="2276475"/>
          <p14:tracePt t="158027" x="8340725" y="2287588"/>
          <p14:tracePt t="158056" x="8362950" y="2316163"/>
          <p14:tracePt t="158116" x="8374063" y="2316163"/>
          <p14:tracePt t="158132" x="8402638" y="2305050"/>
          <p14:tracePt t="158156" x="8429625" y="2265363"/>
          <p14:tracePt t="158213" x="8440738" y="2265363"/>
          <p14:tracePt t="158228" x="8458200" y="2254250"/>
          <p14:tracePt t="158256" x="8469313" y="2227263"/>
          <p14:tracePt t="158291" x="8469313" y="2203450"/>
          <p14:tracePt t="158323" x="8469313" y="2192338"/>
          <p14:tracePt t="158388" x="8469313" y="2176463"/>
          <p14:tracePt t="158404" x="8462963" y="2176463"/>
          <p14:tracePt t="158423" x="8447088" y="2187575"/>
          <p14:tracePt t="158456" x="8424863" y="2220913"/>
          <p14:tracePt t="158489" x="8424863" y="2260600"/>
          <p14:tracePt t="158493" x="8424863" y="2276475"/>
          <p14:tracePt t="158522" x="8424863" y="2287588"/>
          <p14:tracePt t="158596" x="8424863" y="2282825"/>
          <p14:tracePt t="158612" x="8429625" y="2254250"/>
          <p14:tracePt t="158622" x="8429625" y="2238375"/>
          <p14:tracePt t="158657" x="8429625" y="2187575"/>
          <p14:tracePt t="158661" x="8429625" y="2176463"/>
          <p14:tracePt t="158740" x="8424863" y="2165350"/>
          <p14:tracePt t="158756" x="8413750" y="2165350"/>
          <p14:tracePt t="158772" x="8413750" y="2170113"/>
          <p14:tracePt t="158789" x="8413750" y="2192338"/>
          <p14:tracePt t="158822" x="8413750" y="2243138"/>
          <p14:tracePt t="158857" x="8413750" y="2271713"/>
          <p14:tracePt t="158861" x="8413750" y="2287588"/>
          <p14:tracePt t="158889" x="8418513" y="2276475"/>
          <p14:tracePt t="158922" x="8418513" y="2265363"/>
          <p14:tracePt t="159012" x="8418513" y="2287588"/>
          <p14:tracePt t="159021" x="8418513" y="2298700"/>
          <p14:tracePt t="159028" x="8418513" y="2309813"/>
          <p14:tracePt t="159056" x="8418513" y="2338388"/>
          <p14:tracePt t="159156" x="8418513" y="2298700"/>
          <p14:tracePt t="159164" x="8418513" y="2287588"/>
          <p14:tracePt t="159189" x="8418513" y="2238375"/>
          <p14:tracePt t="159222" x="8407400" y="2181225"/>
          <p14:tracePt t="159301" x="8380413" y="2170113"/>
          <p14:tracePt t="159308" x="8369300" y="2170113"/>
          <p14:tracePt t="159323" x="8356600" y="2176463"/>
          <p14:tracePt t="159355" x="8356600" y="2187575"/>
          <p14:tracePt t="159396" x="8362950" y="2198688"/>
          <p14:tracePt t="159422" x="8362950" y="2192338"/>
          <p14:tracePt t="159456" x="8374063" y="2170113"/>
          <p14:tracePt t="160046" x="0" y="0"/>
        </p14:tracePtLst>
        <p14:tracePtLst>
          <p14:tracePt t="161824" x="8469313" y="2176463"/>
          <p14:tracePt t="161944" x="8458200" y="2165350"/>
          <p14:tracePt t="161960" x="8447088" y="2154238"/>
          <p14:tracePt t="161976" x="8447088" y="2136775"/>
          <p14:tracePt t="161989" x="8435975" y="2125663"/>
          <p14:tracePt t="161992" x="8424863" y="2114550"/>
          <p14:tracePt t="162023" x="8351838" y="2070100"/>
          <p14:tracePt t="162056" x="8329613" y="2047875"/>
          <p14:tracePt t="162089" x="8301038" y="2047875"/>
          <p14:tracePt t="162123" x="8301038" y="2092325"/>
          <p14:tracePt t="162128" x="8301038" y="2103438"/>
          <p14:tracePt t="162156" x="8301038" y="2132013"/>
          <p14:tracePt t="162190" x="8301038" y="2143125"/>
          <p14:tracePt t="162248" x="8307388" y="2154238"/>
          <p14:tracePt t="162280" x="8307388" y="2132013"/>
          <p14:tracePt t="162289" x="8307388" y="2120900"/>
          <p14:tracePt t="162360" x="8307388" y="2125663"/>
          <p14:tracePt t="162376" x="8307388" y="2143125"/>
          <p14:tracePt t="162389" x="8307388" y="2170113"/>
          <p14:tracePt t="162392" x="8323263" y="2238375"/>
          <p14:tracePt t="162423" x="8380413" y="2265363"/>
          <p14:tracePt t="162472" x="8380413" y="2243138"/>
          <p14:tracePt t="162489" x="8391525" y="2214563"/>
          <p14:tracePt t="162523" x="8407400" y="2203450"/>
          <p14:tracePt t="162567" x="8418513" y="2203450"/>
          <p14:tracePt t="162589" x="8458200" y="2254250"/>
          <p14:tracePt t="162593" x="8474075" y="2265363"/>
          <p14:tracePt t="162623" x="8485188" y="2309813"/>
          <p14:tracePt t="162656" x="8524875" y="2320925"/>
          <p14:tracePt t="163130" x="0" y="0"/>
        </p14:tracePtLst>
        <p14:tracePtLst>
          <p14:tracePt t="165155" x="8591550" y="2593975"/>
          <p14:tracePt t="165180" x="8591550" y="2606675"/>
          <p14:tracePt t="165197" x="8602663" y="2622550"/>
          <p14:tracePt t="165259" x="8647113" y="2651125"/>
          <p14:tracePt t="165269" x="8658225" y="2662238"/>
          <p14:tracePt t="166318" x="0" y="0"/>
        </p14:tracePtLst>
        <p14:tracePtLst>
          <p14:tracePt t="166838" x="8897938" y="2165350"/>
          <p14:tracePt t="166881" x="8897938" y="2154238"/>
          <p14:tracePt t="166889" x="8893175" y="2143125"/>
          <p14:tracePt t="167024" x="8893175" y="2125663"/>
          <p14:tracePt t="167032" x="8893175" y="2114550"/>
          <p14:tracePt t="167056" x="8893175" y="2092325"/>
          <p14:tracePt t="167089" x="8882063" y="2054225"/>
          <p14:tracePt t="167198" x="0" y="0"/>
        </p14:tracePtLst>
        <p14:tracePtLst>
          <p14:tracePt t="167675" x="8362950" y="1550988"/>
          <p14:tracePt t="167702" x="8340725" y="1550988"/>
          <p14:tracePt t="167710" x="8323263" y="1550988"/>
          <p14:tracePt t="167722" x="8296275" y="1550988"/>
          <p14:tracePt t="167756" x="8274050" y="1550988"/>
          <p14:tracePt t="167760" x="8262938" y="1550988"/>
          <p14:tracePt t="167789" x="8178800" y="1590675"/>
          <p14:tracePt t="167792" x="8161338" y="1590675"/>
          <p14:tracePt t="167822" x="8123238" y="1628775"/>
          <p14:tracePt t="167856" x="8101013" y="1651000"/>
          <p14:tracePt t="167890" x="8089900" y="1668463"/>
          <p14:tracePt t="168278" x="0" y="0"/>
        </p14:tracePtLst>
        <p14:tracePtLst>
          <p14:tracePt t="221212" x="8240713" y="2114550"/>
          <p14:tracePt t="221699" x="8234363" y="2114550"/>
          <p14:tracePt t="221716" x="8223250" y="2114550"/>
          <p14:tracePt t="221725" x="8196263" y="2114550"/>
          <p14:tracePt t="221756" x="8061325" y="2125663"/>
          <p14:tracePt t="221789" x="7972425" y="2187575"/>
          <p14:tracePt t="221876" x="7943850" y="2187575"/>
          <p14:tracePt t="221884" x="7932738" y="2187575"/>
          <p14:tracePt t="221892" x="7916863" y="2198688"/>
          <p14:tracePt t="221923" x="7839075" y="2271713"/>
          <p14:tracePt t="221954" x="7783513" y="2338388"/>
          <p14:tracePt t="221988" x="7754938" y="2387600"/>
          <p14:tracePt t="222021" x="7710488" y="2460625"/>
          <p14:tracePt t="222056" x="7688263" y="2482850"/>
          <p14:tracePt t="222089" x="7688263" y="2527300"/>
          <p14:tracePt t="222093" x="7688263" y="2538413"/>
          <p14:tracePt t="222123" x="7670800" y="2606675"/>
          <p14:tracePt t="222156" x="7659688" y="2667000"/>
          <p14:tracePt t="222190" x="7659688" y="2751138"/>
          <p14:tracePt t="222197" x="7643813" y="2795588"/>
          <p14:tracePt t="222222" x="7643813" y="2851150"/>
          <p14:tracePt t="222256" x="7626350" y="2935288"/>
          <p14:tracePt t="222260" x="7626350" y="2979738"/>
          <p14:tracePt t="222291" x="7626350" y="3030538"/>
          <p14:tracePt t="222294" x="7626350" y="3046413"/>
          <p14:tracePt t="222322" x="7626350" y="3097213"/>
          <p14:tracePt t="222326" x="7626350" y="3108325"/>
          <p14:tracePt t="222356" x="7626350" y="3192463"/>
          <p14:tracePt t="222390" x="7626350" y="3286125"/>
          <p14:tracePt t="222395" x="7626350" y="3314700"/>
          <p14:tracePt t="222422" x="7626350" y="3370263"/>
          <p14:tracePt t="222456" x="7615238" y="3465513"/>
          <p14:tracePt t="222461" x="7599363" y="3509963"/>
          <p14:tracePt t="222491" x="7599363" y="3605213"/>
          <p14:tracePt t="222522" x="7531100" y="3794125"/>
          <p14:tracePt t="222526" x="7515225" y="3822700"/>
          <p14:tracePt t="222556" x="7464425" y="4000500"/>
          <p14:tracePt t="222590" x="7415213" y="4067175"/>
          <p14:tracePt t="222623" x="7353300" y="4202113"/>
          <p14:tracePt t="222627" x="7335838" y="4229100"/>
          <p14:tracePt t="222656" x="7275513" y="4324350"/>
          <p14:tracePt t="222659" x="7264400" y="4335463"/>
          <p14:tracePt t="222690" x="7202488" y="4452938"/>
          <p14:tracePt t="222693" x="7191375" y="4470400"/>
          <p14:tracePt t="222723" x="7107238" y="4552950"/>
          <p14:tracePt t="222756" x="7069138" y="4603750"/>
          <p14:tracePt t="222790" x="6996113" y="4721225"/>
          <p14:tracePt t="222822" x="6978650" y="4787900"/>
          <p14:tracePt t="222856" x="6978650" y="4799013"/>
          <p14:tracePt t="222964" x="6989763" y="4792663"/>
          <p14:tracePt t="222972" x="7035800" y="4743450"/>
          <p14:tracePt t="222989" x="7058025" y="4721225"/>
          <p14:tracePt t="223022" x="7129463" y="4637088"/>
          <p14:tracePt t="223027" x="7129463" y="4625975"/>
          <p14:tracePt t="223056" x="7169150" y="4597400"/>
          <p14:tracePt t="223061" x="7180263" y="4586288"/>
          <p14:tracePt t="223088" x="7224713" y="4548188"/>
          <p14:tracePt t="223091" x="7235825" y="4514850"/>
          <p14:tracePt t="223121" x="7253288" y="4486275"/>
          <p14:tracePt t="223123" x="7253288" y="4475163"/>
          <p14:tracePt t="223250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514202"/>
            <a:ext cx="8681839" cy="5069160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8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Postup sestavení grafu dlouhodobého vývoje hladiny, průtoku, srážek a teploty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AutoNum type="arabicPeriod" startAt="2"/>
            </a:pPr>
            <a:r>
              <a:rPr lang="cs-CZ" sz="1600" b="1" kern="100" dirty="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rozbalení staženého souboru 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– Stažené soubory – např. HDO_VP1311.zip – klik pravým – extrahovat do složky – otevřít složku – vybrat soubor HDO_VP1311_Data.csv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AutoNum type="arabicPeriod" startAt="2"/>
            </a:pPr>
            <a:r>
              <a:rPr lang="cs-CZ" sz="1600" b="1" kern="100" dirty="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otevřít v Excelu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F132A1F-5F66-45F3-67EE-7BF1EFD35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962"/>
          <a:stretch/>
        </p:blipFill>
        <p:spPr>
          <a:xfrm>
            <a:off x="457200" y="3338378"/>
            <a:ext cx="2736304" cy="20054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11C2248-FDF6-2C2E-5AAD-FEA560E99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4756884"/>
            <a:ext cx="3653608" cy="892160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7602C912-EA74-C5F2-366F-28CB7F9E4EB5}"/>
              </a:ext>
            </a:extLst>
          </p:cNvPr>
          <p:cNvGrpSpPr/>
          <p:nvPr/>
        </p:nvGrpSpPr>
        <p:grpSpPr>
          <a:xfrm>
            <a:off x="5312519" y="5805264"/>
            <a:ext cx="3723976" cy="900212"/>
            <a:chOff x="4448425" y="5157192"/>
            <a:chExt cx="3723976" cy="900212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AD82BE91-3347-A9BB-E382-65CBED6ED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3826" r="16587"/>
            <a:stretch/>
          </p:blipFill>
          <p:spPr>
            <a:xfrm>
              <a:off x="4448425" y="5157192"/>
              <a:ext cx="3723976" cy="900212"/>
            </a:xfrm>
            <a:prstGeom prst="rect">
              <a:avLst/>
            </a:prstGeom>
          </p:spPr>
        </p:pic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6E4F110E-A41F-8B4B-829E-169677072B22}"/>
                </a:ext>
              </a:extLst>
            </p:cNvPr>
            <p:cNvSpPr/>
            <p:nvPr/>
          </p:nvSpPr>
          <p:spPr>
            <a:xfrm>
              <a:off x="4644008" y="5423746"/>
              <a:ext cx="1512168" cy="21602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Nadpis 1">
            <a:extLst>
              <a:ext uri="{FF2B5EF4-FFF2-40B4-BE49-F238E27FC236}">
                <a16:creationId xmlns:a16="http://schemas.microsoft.com/office/drawing/2014/main" id="{2406A145-1654-A5B2-1AB6-D18A7D20F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85010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3600" kern="100" dirty="0">
                <a:effectLst/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Stav podzemních vod na vybrané lokalitě</a:t>
            </a:r>
          </a:p>
        </p:txBody>
      </p:sp>
    </p:spTree>
    <p:extLst>
      <p:ext uri="{BB962C8B-B14F-4D97-AF65-F5344CB8AC3E}">
        <p14:creationId xmlns:p14="http://schemas.microsoft.com/office/powerpoint/2010/main" val="20283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04"/>
    </mc:Choice>
    <mc:Fallback xmlns="">
      <p:transition spd="slow" advTm="256904"/>
    </mc:Fallback>
  </mc:AlternateContent>
  <p:extLst>
    <p:ext uri="{3A86A75C-4F4B-4683-9AE1-C65F6400EC91}">
      <p14:laserTraceLst xmlns:p14="http://schemas.microsoft.com/office/powerpoint/2010/main">
        <p14:tracePtLst>
          <p14:tracePt t="156560" x="8312150" y="2360613"/>
          <p14:tracePt t="156564" x="8340725" y="2376488"/>
          <p14:tracePt t="156568" x="8351838" y="2376488"/>
          <p14:tracePt t="156606" x="8369300" y="2387600"/>
          <p14:tracePt t="156622" x="8380413" y="2387600"/>
          <p14:tracePt t="156638" x="8407400" y="2405063"/>
          <p14:tracePt t="156654" x="8418513" y="2416175"/>
          <p14:tracePt t="156687" x="8502650" y="2444750"/>
          <p14:tracePt t="156720" x="8518525" y="2455863"/>
          <p14:tracePt t="156784" x="8540750" y="2455863"/>
          <p14:tracePt t="156792" x="8558213" y="2455863"/>
          <p14:tracePt t="156824" x="8558213" y="2422525"/>
          <p14:tracePt t="156829" x="8558213" y="2411413"/>
          <p14:tracePt t="156856" x="8558213" y="2371725"/>
          <p14:tracePt t="156891" x="8558213" y="2360613"/>
          <p14:tracePt t="156924" x="8558213" y="2287588"/>
          <p14:tracePt t="156956" x="8558213" y="2209800"/>
          <p14:tracePt t="156989" x="8558213" y="2136775"/>
          <p14:tracePt t="157028" x="8558213" y="2125663"/>
          <p14:tracePt t="157056" x="8535988" y="2076450"/>
          <p14:tracePt t="157060" x="8535988" y="2058988"/>
          <p14:tracePt t="157089" x="8491538" y="2003425"/>
          <p14:tracePt t="157092" x="8480425" y="1992313"/>
          <p14:tracePt t="157123" x="8429625" y="1941513"/>
          <p14:tracePt t="157156" x="8402638" y="1914525"/>
          <p14:tracePt t="157190" x="8334375" y="1914525"/>
          <p14:tracePt t="157225" x="8267700" y="1914525"/>
          <p14:tracePt t="157228" x="8256588" y="1914525"/>
          <p14:tracePt t="157256" x="8207375" y="1914525"/>
          <p14:tracePt t="157260" x="8207375" y="1919288"/>
          <p14:tracePt t="157289" x="8178800" y="1974850"/>
          <p14:tracePt t="157292" x="8178800" y="1985963"/>
          <p14:tracePt t="157322" x="8178800" y="2076450"/>
          <p14:tracePt t="157325" x="8178800" y="2087563"/>
          <p14:tracePt t="157356" x="8178800" y="2114550"/>
          <p14:tracePt t="157389" x="8178800" y="2165350"/>
          <p14:tracePt t="157396" x="8178800" y="2176463"/>
          <p14:tracePt t="157422" x="8201025" y="2232025"/>
          <p14:tracePt t="157456" x="8285163" y="2287588"/>
          <p14:tracePt t="157461" x="8312150" y="2305050"/>
          <p14:tracePt t="157489" x="8385175" y="2316163"/>
          <p14:tracePt t="157493" x="8396288" y="2332038"/>
          <p14:tracePt t="157522" x="8407400" y="2332038"/>
          <p14:tracePt t="157526" x="8424863" y="2332038"/>
          <p14:tracePt t="157556" x="8435975" y="2332038"/>
          <p14:tracePt t="157591" x="8447088" y="2332038"/>
          <p14:tracePt t="157623" x="8462963" y="2332038"/>
          <p14:tracePt t="157656" x="8518525" y="2254250"/>
          <p14:tracePt t="157659" x="8518525" y="2243138"/>
          <p14:tracePt t="157690" x="8529638" y="2203450"/>
          <p14:tracePt t="157694" x="8529638" y="2192338"/>
          <p14:tracePt t="157722" x="8529638" y="2176463"/>
          <p14:tracePt t="157756" x="8529638" y="2165350"/>
          <p14:tracePt t="157790" x="8496300" y="2136775"/>
          <p14:tracePt t="157795" x="8485188" y="2125663"/>
          <p14:tracePt t="157822" x="8429625" y="2087563"/>
          <p14:tracePt t="157860" x="8418513" y="2087563"/>
          <p14:tracePt t="157892" x="8407400" y="2087563"/>
          <p14:tracePt t="157923" x="8351838" y="2087563"/>
          <p14:tracePt t="157956" x="8340725" y="2087563"/>
          <p14:tracePt t="157989" x="8340725" y="2147888"/>
          <p14:tracePt t="158023" x="8340725" y="2276475"/>
          <p14:tracePt t="158027" x="8340725" y="2287588"/>
          <p14:tracePt t="158056" x="8362950" y="2316163"/>
          <p14:tracePt t="158116" x="8374063" y="2316163"/>
          <p14:tracePt t="158132" x="8402638" y="2305050"/>
          <p14:tracePt t="158156" x="8429625" y="2265363"/>
          <p14:tracePt t="158213" x="8440738" y="2265363"/>
          <p14:tracePt t="158228" x="8458200" y="2254250"/>
          <p14:tracePt t="158256" x="8469313" y="2227263"/>
          <p14:tracePt t="158291" x="8469313" y="2203450"/>
          <p14:tracePt t="158323" x="8469313" y="2192338"/>
          <p14:tracePt t="158388" x="8469313" y="2176463"/>
          <p14:tracePt t="158404" x="8462963" y="2176463"/>
          <p14:tracePt t="158423" x="8447088" y="2187575"/>
          <p14:tracePt t="158456" x="8424863" y="2220913"/>
          <p14:tracePt t="158489" x="8424863" y="2260600"/>
          <p14:tracePt t="158493" x="8424863" y="2276475"/>
          <p14:tracePt t="158522" x="8424863" y="2287588"/>
          <p14:tracePt t="158596" x="8424863" y="2282825"/>
          <p14:tracePt t="158612" x="8429625" y="2254250"/>
          <p14:tracePt t="158622" x="8429625" y="2238375"/>
          <p14:tracePt t="158657" x="8429625" y="2187575"/>
          <p14:tracePt t="158661" x="8429625" y="2176463"/>
          <p14:tracePt t="158740" x="8424863" y="2165350"/>
          <p14:tracePt t="158756" x="8413750" y="2165350"/>
          <p14:tracePt t="158772" x="8413750" y="2170113"/>
          <p14:tracePt t="158789" x="8413750" y="2192338"/>
          <p14:tracePt t="158822" x="8413750" y="2243138"/>
          <p14:tracePt t="158857" x="8413750" y="2271713"/>
          <p14:tracePt t="158861" x="8413750" y="2287588"/>
          <p14:tracePt t="158889" x="8418513" y="2276475"/>
          <p14:tracePt t="158922" x="8418513" y="2265363"/>
          <p14:tracePt t="159012" x="8418513" y="2287588"/>
          <p14:tracePt t="159021" x="8418513" y="2298700"/>
          <p14:tracePt t="159028" x="8418513" y="2309813"/>
          <p14:tracePt t="159056" x="8418513" y="2338388"/>
          <p14:tracePt t="159156" x="8418513" y="2298700"/>
          <p14:tracePt t="159164" x="8418513" y="2287588"/>
          <p14:tracePt t="159189" x="8418513" y="2238375"/>
          <p14:tracePt t="159222" x="8407400" y="2181225"/>
          <p14:tracePt t="159301" x="8380413" y="2170113"/>
          <p14:tracePt t="159308" x="8369300" y="2170113"/>
          <p14:tracePt t="159323" x="8356600" y="2176463"/>
          <p14:tracePt t="159355" x="8356600" y="2187575"/>
          <p14:tracePt t="159396" x="8362950" y="2198688"/>
          <p14:tracePt t="159422" x="8362950" y="2192338"/>
          <p14:tracePt t="159456" x="8374063" y="2170113"/>
          <p14:tracePt t="160046" x="0" y="0"/>
        </p14:tracePtLst>
        <p14:tracePtLst>
          <p14:tracePt t="161824" x="8469313" y="2176463"/>
          <p14:tracePt t="161944" x="8458200" y="2165350"/>
          <p14:tracePt t="161960" x="8447088" y="2154238"/>
          <p14:tracePt t="161976" x="8447088" y="2136775"/>
          <p14:tracePt t="161989" x="8435975" y="2125663"/>
          <p14:tracePt t="161992" x="8424863" y="2114550"/>
          <p14:tracePt t="162023" x="8351838" y="2070100"/>
          <p14:tracePt t="162056" x="8329613" y="2047875"/>
          <p14:tracePt t="162089" x="8301038" y="2047875"/>
          <p14:tracePt t="162123" x="8301038" y="2092325"/>
          <p14:tracePt t="162128" x="8301038" y="2103438"/>
          <p14:tracePt t="162156" x="8301038" y="2132013"/>
          <p14:tracePt t="162190" x="8301038" y="2143125"/>
          <p14:tracePt t="162248" x="8307388" y="2154238"/>
          <p14:tracePt t="162280" x="8307388" y="2132013"/>
          <p14:tracePt t="162289" x="8307388" y="2120900"/>
          <p14:tracePt t="162360" x="8307388" y="2125663"/>
          <p14:tracePt t="162376" x="8307388" y="2143125"/>
          <p14:tracePt t="162389" x="8307388" y="2170113"/>
          <p14:tracePt t="162392" x="8323263" y="2238375"/>
          <p14:tracePt t="162423" x="8380413" y="2265363"/>
          <p14:tracePt t="162472" x="8380413" y="2243138"/>
          <p14:tracePt t="162489" x="8391525" y="2214563"/>
          <p14:tracePt t="162523" x="8407400" y="2203450"/>
          <p14:tracePt t="162567" x="8418513" y="2203450"/>
          <p14:tracePt t="162589" x="8458200" y="2254250"/>
          <p14:tracePt t="162593" x="8474075" y="2265363"/>
          <p14:tracePt t="162623" x="8485188" y="2309813"/>
          <p14:tracePt t="162656" x="8524875" y="2320925"/>
          <p14:tracePt t="163130" x="0" y="0"/>
        </p14:tracePtLst>
        <p14:tracePtLst>
          <p14:tracePt t="165155" x="8591550" y="2593975"/>
          <p14:tracePt t="165180" x="8591550" y="2606675"/>
          <p14:tracePt t="165197" x="8602663" y="2622550"/>
          <p14:tracePt t="165259" x="8647113" y="2651125"/>
          <p14:tracePt t="165269" x="8658225" y="2662238"/>
          <p14:tracePt t="166318" x="0" y="0"/>
        </p14:tracePtLst>
        <p14:tracePtLst>
          <p14:tracePt t="166838" x="8897938" y="2165350"/>
          <p14:tracePt t="166881" x="8897938" y="2154238"/>
          <p14:tracePt t="166889" x="8893175" y="2143125"/>
          <p14:tracePt t="167024" x="8893175" y="2125663"/>
          <p14:tracePt t="167032" x="8893175" y="2114550"/>
          <p14:tracePt t="167056" x="8893175" y="2092325"/>
          <p14:tracePt t="167089" x="8882063" y="2054225"/>
          <p14:tracePt t="167198" x="0" y="0"/>
        </p14:tracePtLst>
        <p14:tracePtLst>
          <p14:tracePt t="167675" x="8362950" y="1550988"/>
          <p14:tracePt t="167702" x="8340725" y="1550988"/>
          <p14:tracePt t="167710" x="8323263" y="1550988"/>
          <p14:tracePt t="167722" x="8296275" y="1550988"/>
          <p14:tracePt t="167756" x="8274050" y="1550988"/>
          <p14:tracePt t="167760" x="8262938" y="1550988"/>
          <p14:tracePt t="167789" x="8178800" y="1590675"/>
          <p14:tracePt t="167792" x="8161338" y="1590675"/>
          <p14:tracePt t="167822" x="8123238" y="1628775"/>
          <p14:tracePt t="167856" x="8101013" y="1651000"/>
          <p14:tracePt t="167890" x="8089900" y="1668463"/>
          <p14:tracePt t="168278" x="0" y="0"/>
        </p14:tracePtLst>
        <p14:tracePtLst>
          <p14:tracePt t="221212" x="8240713" y="2114550"/>
          <p14:tracePt t="221699" x="8234363" y="2114550"/>
          <p14:tracePt t="221716" x="8223250" y="2114550"/>
          <p14:tracePt t="221725" x="8196263" y="2114550"/>
          <p14:tracePt t="221756" x="8061325" y="2125663"/>
          <p14:tracePt t="221789" x="7972425" y="2187575"/>
          <p14:tracePt t="221876" x="7943850" y="2187575"/>
          <p14:tracePt t="221884" x="7932738" y="2187575"/>
          <p14:tracePt t="221892" x="7916863" y="2198688"/>
          <p14:tracePt t="221923" x="7839075" y="2271713"/>
          <p14:tracePt t="221954" x="7783513" y="2338388"/>
          <p14:tracePt t="221988" x="7754938" y="2387600"/>
          <p14:tracePt t="222021" x="7710488" y="2460625"/>
          <p14:tracePt t="222056" x="7688263" y="2482850"/>
          <p14:tracePt t="222089" x="7688263" y="2527300"/>
          <p14:tracePt t="222093" x="7688263" y="2538413"/>
          <p14:tracePt t="222123" x="7670800" y="2606675"/>
          <p14:tracePt t="222156" x="7659688" y="2667000"/>
          <p14:tracePt t="222190" x="7659688" y="2751138"/>
          <p14:tracePt t="222197" x="7643813" y="2795588"/>
          <p14:tracePt t="222222" x="7643813" y="2851150"/>
          <p14:tracePt t="222256" x="7626350" y="2935288"/>
          <p14:tracePt t="222260" x="7626350" y="2979738"/>
          <p14:tracePt t="222291" x="7626350" y="3030538"/>
          <p14:tracePt t="222294" x="7626350" y="3046413"/>
          <p14:tracePt t="222322" x="7626350" y="3097213"/>
          <p14:tracePt t="222326" x="7626350" y="3108325"/>
          <p14:tracePt t="222356" x="7626350" y="3192463"/>
          <p14:tracePt t="222390" x="7626350" y="3286125"/>
          <p14:tracePt t="222395" x="7626350" y="3314700"/>
          <p14:tracePt t="222422" x="7626350" y="3370263"/>
          <p14:tracePt t="222456" x="7615238" y="3465513"/>
          <p14:tracePt t="222461" x="7599363" y="3509963"/>
          <p14:tracePt t="222491" x="7599363" y="3605213"/>
          <p14:tracePt t="222522" x="7531100" y="3794125"/>
          <p14:tracePt t="222526" x="7515225" y="3822700"/>
          <p14:tracePt t="222556" x="7464425" y="4000500"/>
          <p14:tracePt t="222590" x="7415213" y="4067175"/>
          <p14:tracePt t="222623" x="7353300" y="4202113"/>
          <p14:tracePt t="222627" x="7335838" y="4229100"/>
          <p14:tracePt t="222656" x="7275513" y="4324350"/>
          <p14:tracePt t="222659" x="7264400" y="4335463"/>
          <p14:tracePt t="222690" x="7202488" y="4452938"/>
          <p14:tracePt t="222693" x="7191375" y="4470400"/>
          <p14:tracePt t="222723" x="7107238" y="4552950"/>
          <p14:tracePt t="222756" x="7069138" y="4603750"/>
          <p14:tracePt t="222790" x="6996113" y="4721225"/>
          <p14:tracePt t="222822" x="6978650" y="4787900"/>
          <p14:tracePt t="222856" x="6978650" y="4799013"/>
          <p14:tracePt t="222964" x="6989763" y="4792663"/>
          <p14:tracePt t="222972" x="7035800" y="4743450"/>
          <p14:tracePt t="222989" x="7058025" y="4721225"/>
          <p14:tracePt t="223022" x="7129463" y="4637088"/>
          <p14:tracePt t="223027" x="7129463" y="4625975"/>
          <p14:tracePt t="223056" x="7169150" y="4597400"/>
          <p14:tracePt t="223061" x="7180263" y="4586288"/>
          <p14:tracePt t="223088" x="7224713" y="4548188"/>
          <p14:tracePt t="223091" x="7235825" y="4514850"/>
          <p14:tracePt t="223121" x="7253288" y="4486275"/>
          <p14:tracePt t="223123" x="7253288" y="4475163"/>
          <p14:tracePt t="223250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DD22F0-EE27-C6AD-8B4D-0261D1F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514202"/>
            <a:ext cx="9073007" cy="5069160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cs-CZ" sz="18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Postup sestavení grafu dlouhodobého vývoje hladiny, průtoku, srážek a teploty</a:t>
            </a:r>
          </a:p>
          <a:p>
            <a:pPr marL="800100" lvl="1" indent="-342900">
              <a:spcBef>
                <a:spcPts val="1200"/>
              </a:spcBef>
              <a:spcAft>
                <a:spcPts val="200"/>
              </a:spcAft>
              <a:buAutoNum type="arabicPeriod" startAt="4"/>
            </a:pPr>
            <a:r>
              <a:rPr lang="cs-CZ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Excel</a:t>
            </a:r>
          </a:p>
          <a:p>
            <a:pPr marL="1200150" lvl="2" indent="-342900">
              <a:spcBef>
                <a:spcPts val="1200"/>
              </a:spcBef>
              <a:spcAft>
                <a:spcPts val="200"/>
              </a:spcAft>
              <a:buAutoNum type="alphaLcParenR"/>
            </a:pPr>
            <a:r>
              <a:rPr lang="cs-CZ" sz="16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rozdělení textu do sloupců </a:t>
            </a:r>
            <a:r>
              <a:rPr lang="cs-C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– označit sloupec A, zvolit menu Data, text do sloupců, Další, vybrat oddělovač – </a:t>
            </a: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Čá</a:t>
            </a:r>
            <a:r>
              <a:rPr lang="cs-C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rka, Další, Dokončit</a:t>
            </a:r>
          </a:p>
          <a:p>
            <a:pPr marL="857250" lvl="2" indent="0">
              <a:spcBef>
                <a:spcPts val="1200"/>
              </a:spcBef>
              <a:spcAft>
                <a:spcPts val="200"/>
              </a:spcAft>
              <a:buNone/>
            </a:pPr>
            <a:endParaRPr lang="cs-C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1082BC5B-0284-F1D4-C072-A93BBFF27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850106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800"/>
              </a:spcAft>
              <a:buNone/>
            </a:pPr>
            <a:r>
              <a:rPr lang="cs-CZ" sz="3600" kern="100" dirty="0">
                <a:effectLst/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Stav podzemních vod na vybrané lokalitě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95AD07E4-F1FF-CB7B-CA05-919787A53A40}"/>
              </a:ext>
            </a:extLst>
          </p:cNvPr>
          <p:cNvGrpSpPr/>
          <p:nvPr/>
        </p:nvGrpSpPr>
        <p:grpSpPr>
          <a:xfrm>
            <a:off x="179588" y="3212976"/>
            <a:ext cx="2616299" cy="2078637"/>
            <a:chOff x="83493" y="3265161"/>
            <a:chExt cx="2616299" cy="2078637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A13D9211-2DD7-C133-7058-4E6E11DAF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493" y="3265161"/>
              <a:ext cx="2616299" cy="2078637"/>
            </a:xfrm>
            <a:prstGeom prst="rect">
              <a:avLst/>
            </a:prstGeom>
          </p:spPr>
        </p:pic>
        <p:sp>
          <p:nvSpPr>
            <p:cNvPr id="7" name="Obdélník: se zakulacenými rohy 6">
              <a:extLst>
                <a:ext uri="{FF2B5EF4-FFF2-40B4-BE49-F238E27FC236}">
                  <a16:creationId xmlns:a16="http://schemas.microsoft.com/office/drawing/2014/main" id="{5C8D621F-EC26-8386-50DC-6EEBB173EB24}"/>
                </a:ext>
              </a:extLst>
            </p:cNvPr>
            <p:cNvSpPr/>
            <p:nvPr/>
          </p:nvSpPr>
          <p:spPr>
            <a:xfrm>
              <a:off x="2113692" y="3480304"/>
              <a:ext cx="207578" cy="16780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0BE33056-9C15-AEF4-EA22-28D3AA4B39F2}"/>
              </a:ext>
            </a:extLst>
          </p:cNvPr>
          <p:cNvGrpSpPr/>
          <p:nvPr/>
        </p:nvGrpSpPr>
        <p:grpSpPr>
          <a:xfrm>
            <a:off x="2843808" y="3212976"/>
            <a:ext cx="4304775" cy="2663374"/>
            <a:chOff x="3100631" y="3140968"/>
            <a:chExt cx="4304775" cy="2663374"/>
          </a:xfrm>
        </p:grpSpPr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F5405D6D-0555-DF09-1E40-91C9A4F164E8}"/>
                </a:ext>
              </a:extLst>
            </p:cNvPr>
            <p:cNvGrpSpPr/>
            <p:nvPr/>
          </p:nvGrpSpPr>
          <p:grpSpPr>
            <a:xfrm>
              <a:off x="3100631" y="3140968"/>
              <a:ext cx="4304775" cy="2663374"/>
              <a:chOff x="3363569" y="3212976"/>
              <a:chExt cx="4304775" cy="2663374"/>
            </a:xfrm>
          </p:grpSpPr>
          <p:pic>
            <p:nvPicPr>
              <p:cNvPr id="14" name="Obrázek 13">
                <a:extLst>
                  <a:ext uri="{FF2B5EF4-FFF2-40B4-BE49-F238E27FC236}">
                    <a16:creationId xmlns:a16="http://schemas.microsoft.com/office/drawing/2014/main" id="{D9720AD2-C4E7-0615-BA86-EEA08D6B0F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63569" y="3212976"/>
                <a:ext cx="4304775" cy="2663374"/>
              </a:xfrm>
              <a:prstGeom prst="rect">
                <a:avLst/>
              </a:prstGeom>
            </p:spPr>
          </p:pic>
          <p:sp>
            <p:nvSpPr>
              <p:cNvPr id="15" name="Obdélník: se zakulacenými rohy 14">
                <a:extLst>
                  <a:ext uri="{FF2B5EF4-FFF2-40B4-BE49-F238E27FC236}">
                    <a16:creationId xmlns:a16="http://schemas.microsoft.com/office/drawing/2014/main" id="{1327851C-794C-5A31-FD57-E1372FC608C2}"/>
                  </a:ext>
                </a:extLst>
              </p:cNvPr>
              <p:cNvSpPr/>
              <p:nvPr/>
            </p:nvSpPr>
            <p:spPr>
              <a:xfrm>
                <a:off x="7308304" y="3428119"/>
                <a:ext cx="216024" cy="352894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Obdélník: se zakulacenými rohy 16">
              <a:extLst>
                <a:ext uri="{FF2B5EF4-FFF2-40B4-BE49-F238E27FC236}">
                  <a16:creationId xmlns:a16="http://schemas.microsoft.com/office/drawing/2014/main" id="{76F610D5-CAA4-B74A-6875-B0B3D23FFB13}"/>
                </a:ext>
              </a:extLst>
            </p:cNvPr>
            <p:cNvSpPr/>
            <p:nvPr/>
          </p:nvSpPr>
          <p:spPr>
            <a:xfrm>
              <a:off x="6444208" y="5553796"/>
              <a:ext cx="216024" cy="17946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E3C16EA9-CD40-A0C5-9F0F-0E3157B76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996" y="4360255"/>
            <a:ext cx="2108499" cy="1932442"/>
          </a:xfrm>
          <a:prstGeom prst="rect">
            <a:avLst/>
          </a:prstGeom>
        </p:spPr>
      </p:pic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4D0C074A-017C-5CFE-5F2B-727BC30A9E44}"/>
              </a:ext>
            </a:extLst>
          </p:cNvPr>
          <p:cNvSpPr/>
          <p:nvPr/>
        </p:nvSpPr>
        <p:spPr>
          <a:xfrm>
            <a:off x="6927996" y="4869160"/>
            <a:ext cx="267456" cy="14401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27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04"/>
    </mc:Choice>
    <mc:Fallback xmlns="">
      <p:transition spd="slow" advTm="256904"/>
    </mc:Fallback>
  </mc:AlternateContent>
  <p:extLst>
    <p:ext uri="{3A86A75C-4F4B-4683-9AE1-C65F6400EC91}">
      <p14:laserTraceLst xmlns:p14="http://schemas.microsoft.com/office/powerpoint/2010/main">
        <p14:tracePtLst>
          <p14:tracePt t="156560" x="8312150" y="2360613"/>
          <p14:tracePt t="156564" x="8340725" y="2376488"/>
          <p14:tracePt t="156568" x="8351838" y="2376488"/>
          <p14:tracePt t="156606" x="8369300" y="2387600"/>
          <p14:tracePt t="156622" x="8380413" y="2387600"/>
          <p14:tracePt t="156638" x="8407400" y="2405063"/>
          <p14:tracePt t="156654" x="8418513" y="2416175"/>
          <p14:tracePt t="156687" x="8502650" y="2444750"/>
          <p14:tracePt t="156720" x="8518525" y="2455863"/>
          <p14:tracePt t="156784" x="8540750" y="2455863"/>
          <p14:tracePt t="156792" x="8558213" y="2455863"/>
          <p14:tracePt t="156824" x="8558213" y="2422525"/>
          <p14:tracePt t="156829" x="8558213" y="2411413"/>
          <p14:tracePt t="156856" x="8558213" y="2371725"/>
          <p14:tracePt t="156891" x="8558213" y="2360613"/>
          <p14:tracePt t="156924" x="8558213" y="2287588"/>
          <p14:tracePt t="156956" x="8558213" y="2209800"/>
          <p14:tracePt t="156989" x="8558213" y="2136775"/>
          <p14:tracePt t="157028" x="8558213" y="2125663"/>
          <p14:tracePt t="157056" x="8535988" y="2076450"/>
          <p14:tracePt t="157060" x="8535988" y="2058988"/>
          <p14:tracePt t="157089" x="8491538" y="2003425"/>
          <p14:tracePt t="157092" x="8480425" y="1992313"/>
          <p14:tracePt t="157123" x="8429625" y="1941513"/>
          <p14:tracePt t="157156" x="8402638" y="1914525"/>
          <p14:tracePt t="157190" x="8334375" y="1914525"/>
          <p14:tracePt t="157225" x="8267700" y="1914525"/>
          <p14:tracePt t="157228" x="8256588" y="1914525"/>
          <p14:tracePt t="157256" x="8207375" y="1914525"/>
          <p14:tracePt t="157260" x="8207375" y="1919288"/>
          <p14:tracePt t="157289" x="8178800" y="1974850"/>
          <p14:tracePt t="157292" x="8178800" y="1985963"/>
          <p14:tracePt t="157322" x="8178800" y="2076450"/>
          <p14:tracePt t="157325" x="8178800" y="2087563"/>
          <p14:tracePt t="157356" x="8178800" y="2114550"/>
          <p14:tracePt t="157389" x="8178800" y="2165350"/>
          <p14:tracePt t="157396" x="8178800" y="2176463"/>
          <p14:tracePt t="157422" x="8201025" y="2232025"/>
          <p14:tracePt t="157456" x="8285163" y="2287588"/>
          <p14:tracePt t="157461" x="8312150" y="2305050"/>
          <p14:tracePt t="157489" x="8385175" y="2316163"/>
          <p14:tracePt t="157493" x="8396288" y="2332038"/>
          <p14:tracePt t="157522" x="8407400" y="2332038"/>
          <p14:tracePt t="157526" x="8424863" y="2332038"/>
          <p14:tracePt t="157556" x="8435975" y="2332038"/>
          <p14:tracePt t="157591" x="8447088" y="2332038"/>
          <p14:tracePt t="157623" x="8462963" y="2332038"/>
          <p14:tracePt t="157656" x="8518525" y="2254250"/>
          <p14:tracePt t="157659" x="8518525" y="2243138"/>
          <p14:tracePt t="157690" x="8529638" y="2203450"/>
          <p14:tracePt t="157694" x="8529638" y="2192338"/>
          <p14:tracePt t="157722" x="8529638" y="2176463"/>
          <p14:tracePt t="157756" x="8529638" y="2165350"/>
          <p14:tracePt t="157790" x="8496300" y="2136775"/>
          <p14:tracePt t="157795" x="8485188" y="2125663"/>
          <p14:tracePt t="157822" x="8429625" y="2087563"/>
          <p14:tracePt t="157860" x="8418513" y="2087563"/>
          <p14:tracePt t="157892" x="8407400" y="2087563"/>
          <p14:tracePt t="157923" x="8351838" y="2087563"/>
          <p14:tracePt t="157956" x="8340725" y="2087563"/>
          <p14:tracePt t="157989" x="8340725" y="2147888"/>
          <p14:tracePt t="158023" x="8340725" y="2276475"/>
          <p14:tracePt t="158027" x="8340725" y="2287588"/>
          <p14:tracePt t="158056" x="8362950" y="2316163"/>
          <p14:tracePt t="158116" x="8374063" y="2316163"/>
          <p14:tracePt t="158132" x="8402638" y="2305050"/>
          <p14:tracePt t="158156" x="8429625" y="2265363"/>
          <p14:tracePt t="158213" x="8440738" y="2265363"/>
          <p14:tracePt t="158228" x="8458200" y="2254250"/>
          <p14:tracePt t="158256" x="8469313" y="2227263"/>
          <p14:tracePt t="158291" x="8469313" y="2203450"/>
          <p14:tracePt t="158323" x="8469313" y="2192338"/>
          <p14:tracePt t="158388" x="8469313" y="2176463"/>
          <p14:tracePt t="158404" x="8462963" y="2176463"/>
          <p14:tracePt t="158423" x="8447088" y="2187575"/>
          <p14:tracePt t="158456" x="8424863" y="2220913"/>
          <p14:tracePt t="158489" x="8424863" y="2260600"/>
          <p14:tracePt t="158493" x="8424863" y="2276475"/>
          <p14:tracePt t="158522" x="8424863" y="2287588"/>
          <p14:tracePt t="158596" x="8424863" y="2282825"/>
          <p14:tracePt t="158612" x="8429625" y="2254250"/>
          <p14:tracePt t="158622" x="8429625" y="2238375"/>
          <p14:tracePt t="158657" x="8429625" y="2187575"/>
          <p14:tracePt t="158661" x="8429625" y="2176463"/>
          <p14:tracePt t="158740" x="8424863" y="2165350"/>
          <p14:tracePt t="158756" x="8413750" y="2165350"/>
          <p14:tracePt t="158772" x="8413750" y="2170113"/>
          <p14:tracePt t="158789" x="8413750" y="2192338"/>
          <p14:tracePt t="158822" x="8413750" y="2243138"/>
          <p14:tracePt t="158857" x="8413750" y="2271713"/>
          <p14:tracePt t="158861" x="8413750" y="2287588"/>
          <p14:tracePt t="158889" x="8418513" y="2276475"/>
          <p14:tracePt t="158922" x="8418513" y="2265363"/>
          <p14:tracePt t="159012" x="8418513" y="2287588"/>
          <p14:tracePt t="159021" x="8418513" y="2298700"/>
          <p14:tracePt t="159028" x="8418513" y="2309813"/>
          <p14:tracePt t="159056" x="8418513" y="2338388"/>
          <p14:tracePt t="159156" x="8418513" y="2298700"/>
          <p14:tracePt t="159164" x="8418513" y="2287588"/>
          <p14:tracePt t="159189" x="8418513" y="2238375"/>
          <p14:tracePt t="159222" x="8407400" y="2181225"/>
          <p14:tracePt t="159301" x="8380413" y="2170113"/>
          <p14:tracePt t="159308" x="8369300" y="2170113"/>
          <p14:tracePt t="159323" x="8356600" y="2176463"/>
          <p14:tracePt t="159355" x="8356600" y="2187575"/>
          <p14:tracePt t="159396" x="8362950" y="2198688"/>
          <p14:tracePt t="159422" x="8362950" y="2192338"/>
          <p14:tracePt t="159456" x="8374063" y="2170113"/>
          <p14:tracePt t="160046" x="0" y="0"/>
        </p14:tracePtLst>
        <p14:tracePtLst>
          <p14:tracePt t="161824" x="8469313" y="2176463"/>
          <p14:tracePt t="161944" x="8458200" y="2165350"/>
          <p14:tracePt t="161960" x="8447088" y="2154238"/>
          <p14:tracePt t="161976" x="8447088" y="2136775"/>
          <p14:tracePt t="161989" x="8435975" y="2125663"/>
          <p14:tracePt t="161992" x="8424863" y="2114550"/>
          <p14:tracePt t="162023" x="8351838" y="2070100"/>
          <p14:tracePt t="162056" x="8329613" y="2047875"/>
          <p14:tracePt t="162089" x="8301038" y="2047875"/>
          <p14:tracePt t="162123" x="8301038" y="2092325"/>
          <p14:tracePt t="162128" x="8301038" y="2103438"/>
          <p14:tracePt t="162156" x="8301038" y="2132013"/>
          <p14:tracePt t="162190" x="8301038" y="2143125"/>
          <p14:tracePt t="162248" x="8307388" y="2154238"/>
          <p14:tracePt t="162280" x="8307388" y="2132013"/>
          <p14:tracePt t="162289" x="8307388" y="2120900"/>
          <p14:tracePt t="162360" x="8307388" y="2125663"/>
          <p14:tracePt t="162376" x="8307388" y="2143125"/>
          <p14:tracePt t="162389" x="8307388" y="2170113"/>
          <p14:tracePt t="162392" x="8323263" y="2238375"/>
          <p14:tracePt t="162423" x="8380413" y="2265363"/>
          <p14:tracePt t="162472" x="8380413" y="2243138"/>
          <p14:tracePt t="162489" x="8391525" y="2214563"/>
          <p14:tracePt t="162523" x="8407400" y="2203450"/>
          <p14:tracePt t="162567" x="8418513" y="2203450"/>
          <p14:tracePt t="162589" x="8458200" y="2254250"/>
          <p14:tracePt t="162593" x="8474075" y="2265363"/>
          <p14:tracePt t="162623" x="8485188" y="2309813"/>
          <p14:tracePt t="162656" x="8524875" y="2320925"/>
          <p14:tracePt t="163130" x="0" y="0"/>
        </p14:tracePtLst>
        <p14:tracePtLst>
          <p14:tracePt t="165155" x="8591550" y="2593975"/>
          <p14:tracePt t="165180" x="8591550" y="2606675"/>
          <p14:tracePt t="165197" x="8602663" y="2622550"/>
          <p14:tracePt t="165259" x="8647113" y="2651125"/>
          <p14:tracePt t="165269" x="8658225" y="2662238"/>
          <p14:tracePt t="166318" x="0" y="0"/>
        </p14:tracePtLst>
        <p14:tracePtLst>
          <p14:tracePt t="166838" x="8897938" y="2165350"/>
          <p14:tracePt t="166881" x="8897938" y="2154238"/>
          <p14:tracePt t="166889" x="8893175" y="2143125"/>
          <p14:tracePt t="167024" x="8893175" y="2125663"/>
          <p14:tracePt t="167032" x="8893175" y="2114550"/>
          <p14:tracePt t="167056" x="8893175" y="2092325"/>
          <p14:tracePt t="167089" x="8882063" y="2054225"/>
          <p14:tracePt t="167198" x="0" y="0"/>
        </p14:tracePtLst>
        <p14:tracePtLst>
          <p14:tracePt t="167675" x="8362950" y="1550988"/>
          <p14:tracePt t="167702" x="8340725" y="1550988"/>
          <p14:tracePt t="167710" x="8323263" y="1550988"/>
          <p14:tracePt t="167722" x="8296275" y="1550988"/>
          <p14:tracePt t="167756" x="8274050" y="1550988"/>
          <p14:tracePt t="167760" x="8262938" y="1550988"/>
          <p14:tracePt t="167789" x="8178800" y="1590675"/>
          <p14:tracePt t="167792" x="8161338" y="1590675"/>
          <p14:tracePt t="167822" x="8123238" y="1628775"/>
          <p14:tracePt t="167856" x="8101013" y="1651000"/>
          <p14:tracePt t="167890" x="8089900" y="1668463"/>
          <p14:tracePt t="168278" x="0" y="0"/>
        </p14:tracePtLst>
        <p14:tracePtLst>
          <p14:tracePt t="221212" x="8240713" y="2114550"/>
          <p14:tracePt t="221699" x="8234363" y="2114550"/>
          <p14:tracePt t="221716" x="8223250" y="2114550"/>
          <p14:tracePt t="221725" x="8196263" y="2114550"/>
          <p14:tracePt t="221756" x="8061325" y="2125663"/>
          <p14:tracePt t="221789" x="7972425" y="2187575"/>
          <p14:tracePt t="221876" x="7943850" y="2187575"/>
          <p14:tracePt t="221884" x="7932738" y="2187575"/>
          <p14:tracePt t="221892" x="7916863" y="2198688"/>
          <p14:tracePt t="221923" x="7839075" y="2271713"/>
          <p14:tracePt t="221954" x="7783513" y="2338388"/>
          <p14:tracePt t="221988" x="7754938" y="2387600"/>
          <p14:tracePt t="222021" x="7710488" y="2460625"/>
          <p14:tracePt t="222056" x="7688263" y="2482850"/>
          <p14:tracePt t="222089" x="7688263" y="2527300"/>
          <p14:tracePt t="222093" x="7688263" y="2538413"/>
          <p14:tracePt t="222123" x="7670800" y="2606675"/>
          <p14:tracePt t="222156" x="7659688" y="2667000"/>
          <p14:tracePt t="222190" x="7659688" y="2751138"/>
          <p14:tracePt t="222197" x="7643813" y="2795588"/>
          <p14:tracePt t="222222" x="7643813" y="2851150"/>
          <p14:tracePt t="222256" x="7626350" y="2935288"/>
          <p14:tracePt t="222260" x="7626350" y="2979738"/>
          <p14:tracePt t="222291" x="7626350" y="3030538"/>
          <p14:tracePt t="222294" x="7626350" y="3046413"/>
          <p14:tracePt t="222322" x="7626350" y="3097213"/>
          <p14:tracePt t="222326" x="7626350" y="3108325"/>
          <p14:tracePt t="222356" x="7626350" y="3192463"/>
          <p14:tracePt t="222390" x="7626350" y="3286125"/>
          <p14:tracePt t="222395" x="7626350" y="3314700"/>
          <p14:tracePt t="222422" x="7626350" y="3370263"/>
          <p14:tracePt t="222456" x="7615238" y="3465513"/>
          <p14:tracePt t="222461" x="7599363" y="3509963"/>
          <p14:tracePt t="222491" x="7599363" y="3605213"/>
          <p14:tracePt t="222522" x="7531100" y="3794125"/>
          <p14:tracePt t="222526" x="7515225" y="3822700"/>
          <p14:tracePt t="222556" x="7464425" y="4000500"/>
          <p14:tracePt t="222590" x="7415213" y="4067175"/>
          <p14:tracePt t="222623" x="7353300" y="4202113"/>
          <p14:tracePt t="222627" x="7335838" y="4229100"/>
          <p14:tracePt t="222656" x="7275513" y="4324350"/>
          <p14:tracePt t="222659" x="7264400" y="4335463"/>
          <p14:tracePt t="222690" x="7202488" y="4452938"/>
          <p14:tracePt t="222693" x="7191375" y="4470400"/>
          <p14:tracePt t="222723" x="7107238" y="4552950"/>
          <p14:tracePt t="222756" x="7069138" y="4603750"/>
          <p14:tracePt t="222790" x="6996113" y="4721225"/>
          <p14:tracePt t="222822" x="6978650" y="4787900"/>
          <p14:tracePt t="222856" x="6978650" y="4799013"/>
          <p14:tracePt t="222964" x="6989763" y="4792663"/>
          <p14:tracePt t="222972" x="7035800" y="4743450"/>
          <p14:tracePt t="222989" x="7058025" y="4721225"/>
          <p14:tracePt t="223022" x="7129463" y="4637088"/>
          <p14:tracePt t="223027" x="7129463" y="4625975"/>
          <p14:tracePt t="223056" x="7169150" y="4597400"/>
          <p14:tracePt t="223061" x="7180263" y="4586288"/>
          <p14:tracePt t="223088" x="7224713" y="4548188"/>
          <p14:tracePt t="223091" x="7235825" y="4514850"/>
          <p14:tracePt t="223121" x="7253288" y="4486275"/>
          <p14:tracePt t="223123" x="7253288" y="4475163"/>
          <p14:tracePt t="223250" x="0" y="0"/>
        </p14:tracePtLst>
      </p14:laserTraceLst>
    </p:ext>
  </p:extLst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3810</TotalTime>
  <Words>1356</Words>
  <Application>Microsoft Office PowerPoint</Application>
  <PresentationFormat>Předvádění na obrazovce (4:3)</PresentationFormat>
  <Paragraphs>124</Paragraphs>
  <Slides>22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8" baseType="lpstr">
      <vt:lpstr>Aptos</vt:lpstr>
      <vt:lpstr>Arial</vt:lpstr>
      <vt:lpstr>Calibri</vt:lpstr>
      <vt:lpstr>Calibri (Nadpisy)</vt:lpstr>
      <vt:lpstr>Courier New</vt:lpstr>
      <vt:lpstr>Motiv systému Office</vt:lpstr>
      <vt:lpstr>Prezentace aplikace PowerPoint</vt:lpstr>
      <vt:lpstr>Stav podzemních vod na vybrané lokalitě</vt:lpstr>
      <vt:lpstr>Stav podzemních vod na vybrané lokalitě</vt:lpstr>
      <vt:lpstr>Stav podzemních vod na vybrané lokalitě</vt:lpstr>
      <vt:lpstr>Stav podzemních vod na vybrané lokalitě</vt:lpstr>
      <vt:lpstr>Stav podzemních vod na vybrané lokalitě</vt:lpstr>
      <vt:lpstr>Stav podzemních vod na vybrané lokalitě</vt:lpstr>
      <vt:lpstr>Stav podzemních vod na vybrané lokalitě</vt:lpstr>
      <vt:lpstr>Stav podzemních vod na vybrané lokalitě</vt:lpstr>
      <vt:lpstr>Stav podzemních vod na vybrané lokalitě</vt:lpstr>
      <vt:lpstr>Stav podzemních vod na vybrané lokalitě</vt:lpstr>
      <vt:lpstr>Stav podzemních vod na vybrané lokalitě</vt:lpstr>
      <vt:lpstr>Stav podzemních vod na vybrané lokalitě</vt:lpstr>
      <vt:lpstr>Stav podzemních vod na vybrané lokalitě</vt:lpstr>
      <vt:lpstr>Stav podzemních vod na vybrané lokalitě</vt:lpstr>
      <vt:lpstr>Stav podzemních vod na vybrané lokalitě</vt:lpstr>
      <vt:lpstr>Stav podzemních vod na vybrané lokalitě</vt:lpstr>
      <vt:lpstr>Stav podzemních vod na vybrané lokalitě</vt:lpstr>
      <vt:lpstr>Stav podzemních vod na vybrané lokalitě</vt:lpstr>
      <vt:lpstr>Stav podzemních vod na vybrané lokalitě</vt:lpstr>
      <vt:lpstr>Stav podzemních vod na vybrané lokalitě</vt:lpstr>
      <vt:lpstr>Stav podzemních vod na vybrané lokalitě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Hrozí lidské populaci  nedostatek vody?</dc:title>
  <dc:creator>Adam</dc:creator>
  <cp:lastModifiedBy>Adam Říčka</cp:lastModifiedBy>
  <cp:revision>519</cp:revision>
  <dcterms:created xsi:type="dcterms:W3CDTF">2016-05-02T14:36:38Z</dcterms:created>
  <dcterms:modified xsi:type="dcterms:W3CDTF">2024-06-28T08:30:09Z</dcterms:modified>
</cp:coreProperties>
</file>