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9" r:id="rId5"/>
    <p:sldId id="262" r:id="rId6"/>
    <p:sldId id="261" r:id="rId7"/>
    <p:sldId id="263" r:id="rId8"/>
    <p:sldId id="267" r:id="rId9"/>
    <p:sldId id="268" r:id="rId10"/>
    <p:sldId id="264" r:id="rId11"/>
    <p:sldId id="271" r:id="rId12"/>
    <p:sldId id="270" r:id="rId13"/>
    <p:sldId id="272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78"/>
  </p:normalViewPr>
  <p:slideViewPr>
    <p:cSldViewPr snapToGrid="0">
      <p:cViewPr varScale="1">
        <p:scale>
          <a:sx n="90" d="100"/>
          <a:sy n="90" d="100"/>
        </p:scale>
        <p:origin x="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01B8A-CA61-D797-4CEC-B54DC23BB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73FFDD-24D5-49AD-08B0-868F664D9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C0AC8D1-2E63-D0CA-0326-547925B8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A91AF9D-FC40-1263-8524-483E6FBD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2E83079-084D-46C5-CC8F-A09BBA8A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612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CB63D-1076-F1D8-EEF3-EEA625B6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317B5DB-4EE1-2670-025C-5687289DB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FCDD4F-A45E-358D-ABF9-81E773B7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69D4B64-33ED-8294-6F78-8269B93C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420289-92C6-9415-D83C-D0E46496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720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8367E3A-2A5C-ED81-8CA8-6BDC0355F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F463BD4-E1D8-08A6-AB9C-33C1841A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E118B7-0F6A-BD4D-D506-62F7FA3C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E67719-DE81-A60C-BC26-E136BF0BB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C9CDBD-3BBC-9C39-7ABA-93944E14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295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C39E7-7906-519C-D270-02592697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130BC6-C588-CC14-A804-E7F78370D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154CB5-B25D-3B44-7BB1-AC1F239E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009E011-6D25-DA45-2AEA-E1A862AB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911A0DB-410E-DFA4-B2A4-51D5DFA5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05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71A11-9437-7E6A-7FC4-46EEBB04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FD2642-8270-BC65-307C-4A34DA6C6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3D8F1B8-DD76-F5BC-D39B-E17030B3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D97AEB-84FB-834B-15E3-D8914C36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3B5B1DF-21D9-1902-CFAE-E56DD731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66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7E0C6-9917-FF64-413A-6DE6719B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51E97E-5F60-698A-CE5F-1591C3D96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FE82BE3-C098-AFA6-1720-C88BFA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0BF1E68-53D8-A1EF-D060-FF10B8D6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CD4BB9C-9CBB-409C-98A2-C911E822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F4E1782-481E-C396-E2D7-C17E0247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980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88785-D068-B5E1-6C58-7925AD32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3F5282-DAF8-878B-45E6-8F6EA1A2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773800F-1E7B-9746-35DC-8B46443B9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4A997DC-9152-A171-22CB-FD1A6255B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5EF5588-7F86-F406-9B40-0007A4842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E23CED8-54AA-3069-1DD8-E42E7BA6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4A8EB48-9F1F-46B1-DEB5-2221A59F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6AEA320-21BE-370F-EE69-CBCD827E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448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0505E-275E-3E7A-E669-2C72CF08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F332A64-F1A9-F6C2-019F-7A07DF2A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A8ECC35-DAC2-2725-34DA-E5B30DE6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0BEEB28-5F97-F3A9-91AF-C73CEA31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587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8E23B2D-3FBB-26E4-9DE4-AD43F510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9E4CF01-42DE-A238-490A-4A961B61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262B472-558E-5646-7F82-418CEBE5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170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A7442-FAB0-66B0-F89E-05BC11F8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279DE6-EB47-9980-14BE-0B8007F82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949D1A-2AE3-5305-C4BC-5ADCD8DE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B48E3B3-208D-4C10-CEDC-262C6AE4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98D5231-02E6-663B-C440-FF00C11B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5B9A352-BF6F-BF37-1721-7B6DE28E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57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38AA7-D0D2-2ABE-CB48-C1845434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EC00793-D4B1-ABC2-FC01-1FDA8C4AD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982B9A-6524-7A0F-892B-0BA212792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A864C46-38CD-5A65-9520-B40BDC58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BB36E4E-4B6B-3FD6-9666-281223A5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4E7C980-C39A-AA50-0081-539BBA29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422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E569784-12E1-7840-24D5-EAD31079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A0D5EB-AC18-C8BA-F86C-B02289D37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4DE27E-04AC-F0E1-4C36-769AC97DF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1305A7-E7B1-2A4B-9A40-02BDB166F88E}" type="datetimeFigureOut">
              <a:rPr lang="sk-SK" smtClean="0"/>
              <a:t>12.12.2024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A4C834-31E2-ECD0-2B53-93392B53E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3A0B0B-7651-ADE4-B716-B56E8A678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09F97-2B15-A14B-8605-93199234D6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875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tovar.sk/p/elektricka-pec-na-pizzu-pizza-pec-4x-30-cm-stojan/?gad_source=1&amp;gbraid=0AAAAA-TYY-txF7ys2haBmO6T33NRGHIMw&amp;gclid=CjwKCAiAjeW6BhBAEiwAdKltMoASXs0bIee5ENhy-z_Y2qRGcIHFjTAC_fcce5iQEoBFoQf1w-oP5hoCP_UQAvD_BwE" TargetMode="External"/><Relationship Id="rId7" Type="http://schemas.openxmlformats.org/officeDocument/2006/relationships/hyperlink" Target="https://www.tescoma.cz/valecek-na-testo-dreveny-delicia-25-cm-o-6-cm" TargetMode="External"/><Relationship Id="rId2" Type="http://schemas.openxmlformats.org/officeDocument/2006/relationships/hyperlink" Target="https://svetevity.sk/magazin/recepty-a-tipy/2111706-pizza-domaca-recept-varenie-pecenie-talianska-kuchy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riondomacipotreby.cz/krajec-na-pizzu-130472" TargetMode="External"/><Relationship Id="rId5" Type="http://schemas.openxmlformats.org/officeDocument/2006/relationships/hyperlink" Target="https://www.kulina.cz/zahnuta-cukrarska-spachtle-20-cm-fkofficium/" TargetMode="External"/><Relationship Id="rId4" Type="http://schemas.openxmlformats.org/officeDocument/2006/relationships/hyperlink" Target="https://tomgast.cz/produkt/plech-na-pizzu-30-c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sv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No-Rise Pizza Dough">
            <a:extLst>
              <a:ext uri="{FF2B5EF4-FFF2-40B4-BE49-F238E27FC236}">
                <a16:creationId xmlns:a16="http://schemas.microsoft.com/office/drawing/2014/main" id="{80086313-B715-F140-44ED-9E56C3E7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185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409FC3-7C51-10DD-E27B-403B07F0B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sk-SK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Príprava pizze </a:t>
            </a: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5C72EB02-52EB-010F-4281-C2CD60841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sk-SK" sz="3200" dirty="0"/>
              <a:t>Anna Karabová</a:t>
            </a:r>
          </a:p>
        </p:txBody>
      </p:sp>
    </p:spTree>
    <p:extLst>
      <p:ext uri="{BB962C8B-B14F-4D97-AF65-F5344CB8AC3E}">
        <p14:creationId xmlns:p14="http://schemas.microsoft.com/office/powerpoint/2010/main" val="247247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30A936-3F41-FA78-005C-4C1D5B17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Chyby </a:t>
            </a:r>
          </a:p>
        </p:txBody>
      </p:sp>
      <p:pic>
        <p:nvPicPr>
          <p:cNvPr id="11" name="Obrázok 10" descr="Obrázok, na ktorom je vnútri, kuchynská pracovná doska, domáci spotrebič, kuchynský spotrebič&#10;&#10;Automaticky generovaný popis">
            <a:extLst>
              <a:ext uri="{FF2B5EF4-FFF2-40B4-BE49-F238E27FC236}">
                <a16:creationId xmlns:a16="http://schemas.microsoft.com/office/drawing/2014/main" id="{821E9E6D-9033-55BB-5963-05CC29F9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4352"/>
          <a:stretch/>
        </p:blipFill>
        <p:spPr>
          <a:xfrm>
            <a:off x="4025185" y="1650521"/>
            <a:ext cx="4083406" cy="5207479"/>
          </a:xfrm>
          <a:prstGeom prst="rect">
            <a:avLst/>
          </a:prstGeom>
        </p:spPr>
      </p:pic>
      <p:pic>
        <p:nvPicPr>
          <p:cNvPr id="9" name="Obrázok 8" descr="Obrázok, na ktorom je domáci spotrebič, kuchynský spotrebič, vnútri, riad na varenie a pečenie&#10;&#10;Automaticky generovaný popis">
            <a:extLst>
              <a:ext uri="{FF2B5EF4-FFF2-40B4-BE49-F238E27FC236}">
                <a16:creationId xmlns:a16="http://schemas.microsoft.com/office/drawing/2014/main" id="{6608460F-15E9-DDBB-784F-C0641609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96" r="2" b="20198"/>
          <a:stretch/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13" name="Obrázok 12" descr="Obrázok, na ktorom je jedlo, vnútri, tanier, rýchle občerstvenie&#10;&#10;Automaticky generovaný popis">
            <a:extLst>
              <a:ext uri="{FF2B5EF4-FFF2-40B4-BE49-F238E27FC236}">
                <a16:creationId xmlns:a16="http://schemas.microsoft.com/office/drawing/2014/main" id="{2F493170-A67C-6299-7E4A-0139819D5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3" r="-3" b="1929"/>
          <a:stretch/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50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FD53BA-EC05-FDE6-6744-42D2FFB2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sk-SK" sz="5200"/>
              <a:t>Optimalizácia</a:t>
            </a:r>
          </a:p>
        </p:txBody>
      </p:sp>
      <p:sp>
        <p:nvSpPr>
          <p:cNvPr id="1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D974A0-341A-9D67-5374-AB6206F48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sk-SK" sz="2200" dirty="0"/>
              <a:t>príprava surovín dopredu</a:t>
            </a:r>
          </a:p>
          <a:p>
            <a:r>
              <a:rPr lang="sk-SK" sz="2200" dirty="0"/>
              <a:t>príprava pece</a:t>
            </a:r>
          </a:p>
          <a:p>
            <a:r>
              <a:rPr lang="sk-SK" sz="2200" dirty="0"/>
              <a:t>priebežné upratovanie</a:t>
            </a:r>
          </a:p>
          <a:p>
            <a:r>
              <a:rPr lang="sk-SK" sz="2200" dirty="0"/>
              <a:t>viacej zamestnancov</a:t>
            </a:r>
          </a:p>
          <a:p>
            <a:r>
              <a:rPr lang="sk-SK" sz="2200" dirty="0"/>
              <a:t>príprava viacerých pízz naraz</a:t>
            </a:r>
          </a:p>
        </p:txBody>
      </p:sp>
      <p:pic>
        <p:nvPicPr>
          <p:cNvPr id="5" name="Obrázok 4" descr="Obrázok, na ktorom je jedlo, rýchle občerstvenie, tanier, pizza&#10;&#10;Automaticky generovaný popis">
            <a:extLst>
              <a:ext uri="{FF2B5EF4-FFF2-40B4-BE49-F238E27FC236}">
                <a16:creationId xmlns:a16="http://schemas.microsoft.com/office/drawing/2014/main" id="{B16724D9-D019-85B0-ACEC-E17C723B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49" r="2" b="2880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A9ACD-A61F-83D2-16C8-CF875E76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43AC865-3339-4B80-D25A-E1884B8B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>
                <a:hlinkClick r:id="rId2"/>
              </a:rPr>
              <a:t>https://svetevity.sk/magazin/recepty-a-tipy/2111706-pizza-domaca-recept-varenie-pecenie-talianska-kuchyna</a:t>
            </a:r>
            <a:endParaRPr lang="sk-SK" dirty="0"/>
          </a:p>
          <a:p>
            <a:r>
              <a:rPr lang="sk-SK" dirty="0">
                <a:hlinkClick r:id="rId3"/>
              </a:rPr>
              <a:t>https://www.gastrotovar.sk/p/elektricka-pec-na-pizzu-pizza-pec-4x-30-cm-stojan/?gad_source=1&amp;gbraid=0AAAAA-TYY-txF7ys2haBmO6T33NRGHIMw&amp;gclid=CjwKCAiAjeW6BhBAEiwAdKltMoASXs0bIee5ENhy-z_Y2qRGcIHFjTAC_fcce5iQEoBFoQf1w-oP5hoCP_UQAvD_BwE</a:t>
            </a:r>
            <a:endParaRPr lang="sk-SK" dirty="0"/>
          </a:p>
          <a:p>
            <a:r>
              <a:rPr lang="sk-SK" dirty="0">
                <a:hlinkClick r:id="rId4"/>
              </a:rPr>
              <a:t>https://tomgast.cz/produkt/plech-na-pizzu-30-cm/</a:t>
            </a:r>
            <a:endParaRPr lang="sk-SK" dirty="0"/>
          </a:p>
          <a:p>
            <a:r>
              <a:rPr lang="sk-SK" dirty="0">
                <a:hlinkClick r:id="rId5"/>
              </a:rPr>
              <a:t>https://www.kulina.cz/zahnuta-cukrarska-spachtle-20-cm-fkofficium/</a:t>
            </a:r>
            <a:endParaRPr lang="sk-SK" dirty="0"/>
          </a:p>
          <a:p>
            <a:r>
              <a:rPr lang="sk-SK" dirty="0">
                <a:hlinkClick r:id="rId6"/>
              </a:rPr>
              <a:t>https://www.oriondomacipotreby.cz/krajec-na-pizzu-130472</a:t>
            </a:r>
            <a:endParaRPr lang="sk-SK" dirty="0"/>
          </a:p>
          <a:p>
            <a:r>
              <a:rPr lang="sk-SK" dirty="0">
                <a:hlinkClick r:id="rId7"/>
              </a:rPr>
              <a:t>https://www.tescoma.cz/valecek-na-testo-dreveny-delicia-25-cm-o-6-cm</a:t>
            </a:r>
            <a:endParaRPr lang="sk-SK" dirty="0"/>
          </a:p>
          <a:p>
            <a:endParaRPr lang="sk-SK" dirty="0"/>
          </a:p>
          <a:p>
            <a:endParaRPr lang="sk-SK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85985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9868B3-8631-9AE1-A0A4-8C1CCB03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6" y="979714"/>
            <a:ext cx="5320206" cy="2807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Ďakujem za pozornosť!</a:t>
            </a:r>
          </a:p>
        </p:txBody>
      </p:sp>
      <p:pic>
        <p:nvPicPr>
          <p:cNvPr id="9" name="Obrázok 8" descr="Obrázok, na ktorom je jedlo, rýchle občerstvenie, tanier, stôl&#10;&#10;Automaticky generovaný popis">
            <a:extLst>
              <a:ext uri="{FF2B5EF4-FFF2-40B4-BE49-F238E27FC236}">
                <a16:creationId xmlns:a16="http://schemas.microsoft.com/office/drawing/2014/main" id="{822BEBFF-084D-6D94-08E0-862B8FEE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1" t="11250" r="8697"/>
          <a:stretch/>
        </p:blipFill>
        <p:spPr>
          <a:xfrm>
            <a:off x="7015163" y="-27954"/>
            <a:ext cx="5176837" cy="6885953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479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58DB6D-9B20-0270-A2A7-AF305C01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756" y="4910393"/>
            <a:ext cx="6289232" cy="6935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Pizza KAKTUS</a:t>
            </a:r>
          </a:p>
        </p:txBody>
      </p:sp>
      <p:pic>
        <p:nvPicPr>
          <p:cNvPr id="12" name="Obrázok 11" descr="Obrázok, na ktorom je vnútri, stena, osoba, skrinka&#10;&#10;Automaticky generovaný popis">
            <a:extLst>
              <a:ext uri="{FF2B5EF4-FFF2-40B4-BE49-F238E27FC236}">
                <a16:creationId xmlns:a16="http://schemas.microsoft.com/office/drawing/2014/main" id="{C0C5E8C4-22AB-F954-37DD-12564CD6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51" y="605230"/>
            <a:ext cx="2545271" cy="3393695"/>
          </a:xfrm>
          <a:prstGeom prst="rect">
            <a:avLst/>
          </a:prstGeom>
        </p:spPr>
      </p:pic>
      <p:pic>
        <p:nvPicPr>
          <p:cNvPr id="6" name="Obrázok 5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id="{D6515FD0-39A3-3A5B-E2EB-CEEAD814C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61" y="717080"/>
            <a:ext cx="3475406" cy="2606555"/>
          </a:xfrm>
          <a:prstGeom prst="rect">
            <a:avLst/>
          </a:prstGeom>
        </p:spPr>
      </p:pic>
      <p:pic>
        <p:nvPicPr>
          <p:cNvPr id="3076" name="Picture 4" descr="Pizza Kaktus&amp;Spolková Záhrada">
            <a:extLst>
              <a:ext uri="{FF2B5EF4-FFF2-40B4-BE49-F238E27FC236}">
                <a16:creationId xmlns:a16="http://schemas.microsoft.com/office/drawing/2014/main" id="{67F8BE0B-D19A-554D-F91A-F1B10EBC40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698" y="3637757"/>
            <a:ext cx="2545272" cy="254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id="{A1B5BE73-AEF0-51ED-5840-020B675F8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944" y="588815"/>
            <a:ext cx="2545271" cy="3382420"/>
          </a:xfrm>
          <a:prstGeom prst="rect">
            <a:avLst/>
          </a:prstGeom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 descr="Obrázok, na ktorom je vianočný stromček, vnútri, ošatenie, osoba&#10;&#10;Automaticky generovaný popis">
            <a:extLst>
              <a:ext uri="{FF2B5EF4-FFF2-40B4-BE49-F238E27FC236}">
                <a16:creationId xmlns:a16="http://schemas.microsoft.com/office/drawing/2014/main" id="{D0534625-EEF2-0046-25BA-D6AD26ABD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1" y="3771130"/>
            <a:ext cx="3686848" cy="27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D912AA-5390-F794-7C21-85378576B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68337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VSTUPY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FB3F6DC-1B8A-38F0-E7A9-C026E98D5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4513"/>
            <a:ext cx="5157787" cy="4375150"/>
          </a:xfrm>
        </p:spPr>
        <p:txBody>
          <a:bodyPr/>
          <a:lstStyle/>
          <a:p>
            <a:r>
              <a:rPr lang="sk-SK" dirty="0"/>
              <a:t>cesto : múka, olej, voda, soľ droždie</a:t>
            </a:r>
          </a:p>
          <a:p>
            <a:r>
              <a:rPr lang="sk-SK" dirty="0"/>
              <a:t>suroviny na pizzu</a:t>
            </a:r>
          </a:p>
          <a:p>
            <a:r>
              <a:rPr lang="sk-SK" dirty="0"/>
              <a:t>olej + cesnak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40CA49-63CA-C15E-4ABE-26589D0CC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668337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VÝSTUPY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7606FF77-64A8-183D-A24A-F2CC7CBD9D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23113" y="1814513"/>
            <a:ext cx="3281362" cy="4375150"/>
          </a:xfrm>
        </p:spPr>
      </p:pic>
    </p:spTree>
    <p:extLst>
      <p:ext uri="{BB962C8B-B14F-4D97-AF65-F5344CB8AC3E}">
        <p14:creationId xmlns:p14="http://schemas.microsoft.com/office/powerpoint/2010/main" val="133547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551903-0DF5-DF05-084D-04A8ECA1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sk-SK" sz="3400"/>
              <a:t>Príprava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BEA210-FED4-C01A-E3C9-BE3CA3B1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sk-SK" sz="1800" dirty="0"/>
              <a:t>pec</a:t>
            </a:r>
          </a:p>
          <a:p>
            <a:r>
              <a:rPr lang="sk-SK" sz="1800" dirty="0"/>
              <a:t>cesto</a:t>
            </a:r>
          </a:p>
          <a:p>
            <a:r>
              <a:rPr lang="sk-SK" sz="1800" dirty="0"/>
              <a:t>suroviny</a:t>
            </a:r>
          </a:p>
        </p:txBody>
      </p:sp>
      <p:pic>
        <p:nvPicPr>
          <p:cNvPr id="17" name="Obrázok 16" descr="Obrázok, na ktorom je chlieb, cesto, vnútri, niečo pod zub&#10;&#10;Automaticky generovaný popis">
            <a:extLst>
              <a:ext uri="{FF2B5EF4-FFF2-40B4-BE49-F238E27FC236}">
                <a16:creationId xmlns:a16="http://schemas.microsoft.com/office/drawing/2014/main" id="{CC920758-1DD1-1D66-CCF9-EF4B075C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37" r="-2" b="1144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59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99E284-0264-EA3B-59C7-5D6DFB9F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Nástroje</a:t>
            </a:r>
          </a:p>
        </p:txBody>
      </p:sp>
      <p:pic>
        <p:nvPicPr>
          <p:cNvPr id="4100" name="Picture 4" descr="WITT PIZZA RUKAVICE">
            <a:extLst>
              <a:ext uri="{FF2B5EF4-FFF2-40B4-BE49-F238E27FC236}">
                <a16:creationId xmlns:a16="http://schemas.microsoft.com/office/drawing/2014/main" id="{AFE7C05E-37CE-1ACC-7614-3E3039BBF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r="2812" b="-3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ukrárska špachtľa FKOFFICIUM 15 cm, de Buyer ✓ €22 ⭕ Chefshop">
            <a:extLst>
              <a:ext uri="{FF2B5EF4-FFF2-40B4-BE49-F238E27FC236}">
                <a16:creationId xmlns:a16="http://schemas.microsoft.com/office/drawing/2014/main" id="{7CB52F4A-330D-D048-98A0-1B679065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r="1" b="18275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áleček na těsto dřevěný DELÍCIA 25 cm, ø 6 cm | Tescoma.cz">
            <a:extLst>
              <a:ext uri="{FF2B5EF4-FFF2-40B4-BE49-F238E27FC236}">
                <a16:creationId xmlns:a16="http://schemas.microsoft.com/office/drawing/2014/main" id="{ED540C34-4B70-8DAD-6483-9EA2D4F78F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1" r="2" b="22892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rezový kráječ na pizzu ORION">
            <a:extLst>
              <a:ext uri="{FF2B5EF4-FFF2-40B4-BE49-F238E27FC236}">
                <a16:creationId xmlns:a16="http://schemas.microsoft.com/office/drawing/2014/main" id="{3B59BF91-CAB6-8BB2-6FFB-1E64C95FD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6122" b="-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lech na pizzu 30 cm">
            <a:extLst>
              <a:ext uri="{FF2B5EF4-FFF2-40B4-BE49-F238E27FC236}">
                <a16:creationId xmlns:a16="http://schemas.microsoft.com/office/drawing/2014/main" id="{E12BAA7A-0CFF-A341-670D-C057BE5A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 r="1" b="23697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9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9F4805-166C-E7E5-5EB7-DC188A5F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Naťahovanie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cesta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A894F7-F993-48FD-CCEA-E196ACCA6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4397"/>
            <a:ext cx="10515600" cy="6474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1-2 minúty</a:t>
            </a:r>
          </a:p>
        </p:txBody>
      </p:sp>
      <p:pic>
        <p:nvPicPr>
          <p:cNvPr id="5" name="Obrázok 4" descr="Obrázok, na ktorom je kruh, zem, vnútri, okrúhly&#10;&#10;Automaticky generovaný popis">
            <a:extLst>
              <a:ext uri="{FF2B5EF4-FFF2-40B4-BE49-F238E27FC236}">
                <a16:creationId xmlns:a16="http://schemas.microsoft.com/office/drawing/2014/main" id="{ED8EA9F6-1DB1-05F5-FBA0-E6D8318E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04" r="3" b="10293"/>
          <a:stretch/>
        </p:blipFill>
        <p:spPr>
          <a:xfrm>
            <a:off x="8559624" y="50267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9" name="Obrázok 8" descr="Obrázok, na ktorom je cesto, kukuričné cesto, múka, prášok&#10;&#10;Automaticky generovaný popis">
            <a:extLst>
              <a:ext uri="{FF2B5EF4-FFF2-40B4-BE49-F238E27FC236}">
                <a16:creationId xmlns:a16="http://schemas.microsoft.com/office/drawing/2014/main" id="{95D18A1C-981B-002E-8824-7812D4B8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2397"/>
          <a:stretch/>
        </p:blipFill>
        <p:spPr>
          <a:xfrm>
            <a:off x="107488" y="557859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Obrázok 6" descr="Obrázok, na ktorom je cesto, kukuričné cesto, múka, prášok&#10;&#10;Automaticky generovaný pop">
            <a:extLst>
              <a:ext uri="{FF2B5EF4-FFF2-40B4-BE49-F238E27FC236}">
                <a16:creationId xmlns:a16="http://schemas.microsoft.com/office/drawing/2014/main" id="{FE14B1B0-9342-683A-469A-3D9A651CD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624" r="3" b="2773"/>
          <a:stretch/>
        </p:blipFill>
        <p:spPr>
          <a:xfrm>
            <a:off x="4332032" y="559660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715BF377-22EA-978C-2EB3-951BB606C36F}"/>
              </a:ext>
            </a:extLst>
          </p:cNvPr>
          <p:cNvCxnSpPr/>
          <p:nvPr/>
        </p:nvCxnSpPr>
        <p:spPr>
          <a:xfrm>
            <a:off x="3632376" y="2500313"/>
            <a:ext cx="5538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4AA6BE7A-C028-20E8-63D3-878E0EF91C1E}"/>
              </a:ext>
            </a:extLst>
          </p:cNvPr>
          <p:cNvCxnSpPr/>
          <p:nvPr/>
        </p:nvCxnSpPr>
        <p:spPr>
          <a:xfrm>
            <a:off x="7939340" y="2500313"/>
            <a:ext cx="5538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27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D9F88-B569-C50E-311C-40F9FED7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Zdobenie</a:t>
            </a:r>
          </a:p>
        </p:txBody>
      </p:sp>
      <p:pic>
        <p:nvPicPr>
          <p:cNvPr id="4" name="Obrázok 3" descr="Obrázok, na ktorom je kruh, zem, vnútri&#10;&#10;Automaticky generovaný popis">
            <a:extLst>
              <a:ext uri="{FF2B5EF4-FFF2-40B4-BE49-F238E27FC236}">
                <a16:creationId xmlns:a16="http://schemas.microsoft.com/office/drawing/2014/main" id="{6D874E66-7BE4-E61B-DB93-728EBEC9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00999" y="925689"/>
            <a:ext cx="4590001" cy="6120000"/>
          </a:xfrm>
          <a:prstGeom prst="rect">
            <a:avLst/>
          </a:prstGeom>
        </p:spPr>
      </p:pic>
      <p:pic>
        <p:nvPicPr>
          <p:cNvPr id="6" name="Obrázok 5" descr="Obrázok, na ktorom je jedlo, vnútri, káva&#10;&#10;Automaticky generovaný popis">
            <a:extLst>
              <a:ext uri="{FF2B5EF4-FFF2-40B4-BE49-F238E27FC236}">
                <a16:creationId xmlns:a16="http://schemas.microsoft.com/office/drawing/2014/main" id="{AA059540-D301-3037-9153-CAA529FB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94999" y="925688"/>
            <a:ext cx="4590000" cy="6120000"/>
          </a:xfrm>
          <a:prstGeom prst="rect">
            <a:avLst/>
          </a:prstGeom>
        </p:spPr>
      </p:pic>
      <p:pic>
        <p:nvPicPr>
          <p:cNvPr id="8" name="Obrázok 7" descr="Obrázok, na ktorom je jedlo, rýchle občerstvenie, talianska kuchyňa, bazalka&#10;&#10;Automaticky generovaný popis">
            <a:extLst>
              <a:ext uri="{FF2B5EF4-FFF2-40B4-BE49-F238E27FC236}">
                <a16:creationId xmlns:a16="http://schemas.microsoft.com/office/drawing/2014/main" id="{2E60DC40-B61D-31F9-672C-67737B949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88997" y="898698"/>
            <a:ext cx="4590000" cy="6120000"/>
          </a:xfrm>
          <a:prstGeom prst="rect">
            <a:avLst/>
          </a:prstGeom>
        </p:spPr>
      </p:pic>
      <p:pic>
        <p:nvPicPr>
          <p:cNvPr id="10" name="Obrázok 9" descr="Obrázok, na ktorom je jedlo, pizza, zem, vnútri&#10;&#10;Automaticky generovaný popis">
            <a:extLst>
              <a:ext uri="{FF2B5EF4-FFF2-40B4-BE49-F238E27FC236}">
                <a16:creationId xmlns:a16="http://schemas.microsoft.com/office/drawing/2014/main" id="{13F345C7-4E7F-F02A-AC9B-3092A968B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776993" y="898695"/>
            <a:ext cx="4590000" cy="6120000"/>
          </a:xfrm>
          <a:prstGeom prst="rect">
            <a:avLst/>
          </a:prstGeom>
        </p:spPr>
      </p:pic>
      <p:pic>
        <p:nvPicPr>
          <p:cNvPr id="12" name="Obrázok 11" descr="Obrázok, na ktorom je jedlo, tanier, rýchle občerstvenie, vnútri&#10;&#10;Automaticky generovaný popis">
            <a:extLst>
              <a:ext uri="{FF2B5EF4-FFF2-40B4-BE49-F238E27FC236}">
                <a16:creationId xmlns:a16="http://schemas.microsoft.com/office/drawing/2014/main" id="{1E768E11-EC2C-3EC4-4B66-281DA9CB6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776992" y="925687"/>
            <a:ext cx="4590000" cy="6120000"/>
          </a:xfrm>
          <a:prstGeom prst="rect">
            <a:avLst/>
          </a:prstGeom>
        </p:spPr>
      </p:pic>
      <p:pic>
        <p:nvPicPr>
          <p:cNvPr id="14" name="Obrázok 13" descr="Obrázok, na ktorom je tanier, rýchle občerstvenie, jedlo, pizza&#10;&#10;Automaticky generovaný popis">
            <a:extLst>
              <a:ext uri="{FF2B5EF4-FFF2-40B4-BE49-F238E27FC236}">
                <a16:creationId xmlns:a16="http://schemas.microsoft.com/office/drawing/2014/main" id="{06D20155-6097-B42F-DD30-11DEA5DA7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758984" y="871702"/>
            <a:ext cx="4590000" cy="6120000"/>
          </a:xfrm>
          <a:prstGeom prst="rect">
            <a:avLst/>
          </a:prstGeom>
        </p:spPr>
      </p:pic>
      <p:pic>
        <p:nvPicPr>
          <p:cNvPr id="16" name="Obrázok 15" descr="Obrázok, na ktorom je jedlo, tanier, pizza, rýchle občerstvenie&#10;&#10;Automaticky generovaný popis">
            <a:extLst>
              <a:ext uri="{FF2B5EF4-FFF2-40B4-BE49-F238E27FC236}">
                <a16:creationId xmlns:a16="http://schemas.microsoft.com/office/drawing/2014/main" id="{250CB6D9-2B98-D5CC-1AE8-DE8D32A9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758984" y="912192"/>
            <a:ext cx="4590000" cy="6120000"/>
          </a:xfrm>
          <a:prstGeom prst="rect">
            <a:avLst/>
          </a:prstGeom>
        </p:spPr>
      </p:pic>
      <p:pic>
        <p:nvPicPr>
          <p:cNvPr id="18" name="Obrázok 17" descr="Obrázok, na ktorom je jedlo, pizza, rýchle občerstvenie, vnútri&#10;&#10;Automaticky generovaný popis">
            <a:extLst>
              <a:ext uri="{FF2B5EF4-FFF2-40B4-BE49-F238E27FC236}">
                <a16:creationId xmlns:a16="http://schemas.microsoft.com/office/drawing/2014/main" id="{54C62F9C-177E-5D0B-CEA5-972D11F96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728970" y="925686"/>
            <a:ext cx="4590000" cy="6120000"/>
          </a:xfrm>
          <a:prstGeom prst="rect">
            <a:avLst/>
          </a:prstGeom>
        </p:spPr>
      </p:pic>
      <p:pic>
        <p:nvPicPr>
          <p:cNvPr id="22" name="Grafický objekt 21" descr="Pizza obrys">
            <a:extLst>
              <a:ext uri="{FF2B5EF4-FFF2-40B4-BE49-F238E27FC236}">
                <a16:creationId xmlns:a16="http://schemas.microsoft.com/office/drawing/2014/main" id="{9C051BC2-4BB8-8E60-0B6A-4DACB28F7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437085">
            <a:off x="7009087" y="13367"/>
            <a:ext cx="1571878" cy="1571878"/>
          </a:xfrm>
          <a:prstGeom prst="rect">
            <a:avLst/>
          </a:prstGeom>
        </p:spPr>
      </p:pic>
      <p:pic>
        <p:nvPicPr>
          <p:cNvPr id="24" name="Grafický objekt 23" descr="Pizza obrys">
            <a:extLst>
              <a:ext uri="{FF2B5EF4-FFF2-40B4-BE49-F238E27FC236}">
                <a16:creationId xmlns:a16="http://schemas.microsoft.com/office/drawing/2014/main" id="{5971BA0E-36E9-E4AB-6EB2-4295D1CEA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021651">
            <a:off x="3455454" y="18508"/>
            <a:ext cx="1561596" cy="156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kuchynský spotrebič, domáci spotrebič, spotrebič, rúra na pečenie&#10;&#10;Automaticky generovaný popis">
            <a:extLst>
              <a:ext uri="{FF2B5EF4-FFF2-40B4-BE49-F238E27FC236}">
                <a16:creationId xmlns:a16="http://schemas.microsoft.com/office/drawing/2014/main" id="{CECE6DD9-AE9E-42F8-C858-249F44C75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555" r="2" b="42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C3436A-6075-A118-F939-9AA7CF50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Pečenie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548E262-ABC0-A455-E12B-72D31DC23AB2}"/>
              </a:ext>
            </a:extLst>
          </p:cNvPr>
          <p:cNvSpPr txBox="1"/>
          <p:nvPr/>
        </p:nvSpPr>
        <p:spPr>
          <a:xfrm>
            <a:off x="6343650" y="5709565"/>
            <a:ext cx="5395975" cy="64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5- 10 minút</a:t>
            </a:r>
          </a:p>
        </p:txBody>
      </p:sp>
      <p:pic>
        <p:nvPicPr>
          <p:cNvPr id="8" name="Obrázok 7" descr="Obrázok, na ktorom je jedlo, rýchle občerstvenie, pečivo, vnútri&#10;&#10;Automaticky generovaný popis">
            <a:extLst>
              <a:ext uri="{FF2B5EF4-FFF2-40B4-BE49-F238E27FC236}">
                <a16:creationId xmlns:a16="http://schemas.microsoft.com/office/drawing/2014/main" id="{37D83DCC-5BEE-BD45-D543-271174EB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65" r="-1" b="1606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791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544961-53BE-2D06-DEB2-12028378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414" y="640080"/>
            <a:ext cx="4758458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Posledné úpravy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7B3CA1-6A62-DE46-2483-54D8E67E4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412" y="4636008"/>
            <a:ext cx="4758459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1-2 minúty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6701661-4CDB-07AE-C61F-B55492E8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7" r="-2" b="10644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144</Words>
  <Application>Microsoft Macintosh PowerPoint</Application>
  <PresentationFormat>Širokouhlá</PresentationFormat>
  <Paragraphs>36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Motív Office</vt:lpstr>
      <vt:lpstr>Príprava pizze </vt:lpstr>
      <vt:lpstr>Pizza KAKTUS</vt:lpstr>
      <vt:lpstr>Prezentácia programu PowerPoint</vt:lpstr>
      <vt:lpstr>Príprava </vt:lpstr>
      <vt:lpstr>Nástroje</vt:lpstr>
      <vt:lpstr>Naťahovanie cesta</vt:lpstr>
      <vt:lpstr>Zdobenie</vt:lpstr>
      <vt:lpstr>Pečenie</vt:lpstr>
      <vt:lpstr>Posledné úpravy</vt:lpstr>
      <vt:lpstr>Chyby </vt:lpstr>
      <vt:lpstr>Optimalizácia</vt:lpstr>
      <vt:lpstr>Zdroje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Karabová</dc:creator>
  <cp:lastModifiedBy>Anna Karabová</cp:lastModifiedBy>
  <cp:revision>2</cp:revision>
  <dcterms:created xsi:type="dcterms:W3CDTF">2024-12-11T15:03:04Z</dcterms:created>
  <dcterms:modified xsi:type="dcterms:W3CDTF">2024-12-12T00:55:43Z</dcterms:modified>
</cp:coreProperties>
</file>