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61"/>
  </p:notesMasterIdLst>
  <p:handoutMasterIdLst>
    <p:handoutMasterId r:id="rId62"/>
  </p:handoutMasterIdLst>
  <p:sldIdLst>
    <p:sldId id="260" r:id="rId2"/>
    <p:sldId id="373" r:id="rId3"/>
    <p:sldId id="264" r:id="rId4"/>
    <p:sldId id="376" r:id="rId5"/>
    <p:sldId id="463" r:id="rId6"/>
    <p:sldId id="392" r:id="rId7"/>
    <p:sldId id="380" r:id="rId8"/>
    <p:sldId id="393" r:id="rId9"/>
    <p:sldId id="400" r:id="rId10"/>
    <p:sldId id="269" r:id="rId11"/>
    <p:sldId id="270" r:id="rId12"/>
    <p:sldId id="271" r:id="rId13"/>
    <p:sldId id="272" r:id="rId14"/>
    <p:sldId id="402" r:id="rId15"/>
    <p:sldId id="257" r:id="rId16"/>
    <p:sldId id="401" r:id="rId17"/>
    <p:sldId id="396" r:id="rId18"/>
    <p:sldId id="273" r:id="rId19"/>
    <p:sldId id="394" r:id="rId20"/>
    <p:sldId id="398" r:id="rId21"/>
    <p:sldId id="399" r:id="rId22"/>
    <p:sldId id="412" r:id="rId23"/>
    <p:sldId id="438" r:id="rId24"/>
    <p:sldId id="433" r:id="rId25"/>
    <p:sldId id="431" r:id="rId26"/>
    <p:sldId id="435" r:id="rId27"/>
    <p:sldId id="434" r:id="rId28"/>
    <p:sldId id="437" r:id="rId29"/>
    <p:sldId id="436" r:id="rId30"/>
    <p:sldId id="411" r:id="rId31"/>
    <p:sldId id="313" r:id="rId32"/>
    <p:sldId id="445" r:id="rId33"/>
    <p:sldId id="422" r:id="rId34"/>
    <p:sldId id="413" r:id="rId35"/>
    <p:sldId id="414" r:id="rId36"/>
    <p:sldId id="415" r:id="rId37"/>
    <p:sldId id="416" r:id="rId38"/>
    <p:sldId id="444" r:id="rId39"/>
    <p:sldId id="418" r:id="rId40"/>
    <p:sldId id="274" r:id="rId41"/>
    <p:sldId id="406" r:id="rId42"/>
    <p:sldId id="420" r:id="rId43"/>
    <p:sldId id="467" r:id="rId44"/>
    <p:sldId id="460" r:id="rId45"/>
    <p:sldId id="469" r:id="rId46"/>
    <p:sldId id="470" r:id="rId47"/>
    <p:sldId id="471" r:id="rId48"/>
    <p:sldId id="322" r:id="rId49"/>
    <p:sldId id="323" r:id="rId50"/>
    <p:sldId id="325" r:id="rId51"/>
    <p:sldId id="326" r:id="rId52"/>
    <p:sldId id="329" r:id="rId53"/>
    <p:sldId id="328" r:id="rId54"/>
    <p:sldId id="330" r:id="rId55"/>
    <p:sldId id="334" r:id="rId56"/>
    <p:sldId id="331" r:id="rId57"/>
    <p:sldId id="332" r:id="rId58"/>
    <p:sldId id="333" r:id="rId59"/>
    <p:sldId id="335" r:id="rId60"/>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1120">
          <p15:clr>
            <a:srgbClr val="A4A3A4"/>
          </p15:clr>
        </p15:guide>
        <p15:guide id="2" orient="horz" pos="1272">
          <p15:clr>
            <a:srgbClr val="A4A3A4"/>
          </p15:clr>
        </p15:guide>
        <p15:guide id="3" orient="horz" pos="715">
          <p15:clr>
            <a:srgbClr val="A4A3A4"/>
          </p15:clr>
        </p15:guide>
        <p15:guide id="4" orient="horz" pos="3861">
          <p15:clr>
            <a:srgbClr val="A4A3A4"/>
          </p15:clr>
        </p15:guide>
        <p15:guide id="5" orient="horz" pos="3944">
          <p15:clr>
            <a:srgbClr val="A4A3A4"/>
          </p15:clr>
        </p15:guide>
        <p15:guide id="6" pos="321">
          <p15:clr>
            <a:srgbClr val="A4A3A4"/>
          </p15:clr>
        </p15:guide>
        <p15:guide id="7" pos="5418">
          <p15:clr>
            <a:srgbClr val="A4A3A4"/>
          </p15:clr>
        </p15:guide>
        <p15:guide id="8" pos="682">
          <p15:clr>
            <a:srgbClr val="A4A3A4"/>
          </p15:clr>
        </p15:guide>
        <p15:guide id="9" pos="2766">
          <p15:clr>
            <a:srgbClr val="A4A3A4"/>
          </p15:clr>
        </p15:guide>
        <p15:guide id="10" pos="2976">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87D"/>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408791F-ECF8-4E02-8B43-03662CF37611}" v="1" dt="2024-11-14T18:25:54.864"/>
  </p1510:revLst>
</p1510:revInfo>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64" autoAdjust="0"/>
    <p:restoredTop sz="94662" autoAdjust="0"/>
  </p:normalViewPr>
  <p:slideViewPr>
    <p:cSldViewPr snapToGrid="0">
      <p:cViewPr varScale="1">
        <p:scale>
          <a:sx n="83" d="100"/>
          <a:sy n="83" d="100"/>
        </p:scale>
        <p:origin x="1531" y="67"/>
      </p:cViewPr>
      <p:guideLst>
        <p:guide orient="horz" pos="1120"/>
        <p:guide orient="horz" pos="1272"/>
        <p:guide orient="horz" pos="715"/>
        <p:guide orient="horz" pos="3861"/>
        <p:guide orient="horz" pos="3944"/>
        <p:guide pos="321"/>
        <p:guide pos="5418"/>
        <p:guide pos="682"/>
        <p:guide pos="2766"/>
        <p:guide pos="2976"/>
      </p:guideLst>
    </p:cSldViewPr>
  </p:slideViewPr>
  <p:outlineViewPr>
    <p:cViewPr>
      <p:scale>
        <a:sx n="33" d="100"/>
        <a:sy n="33" d="100"/>
      </p:scale>
      <p:origin x="0" y="30432"/>
    </p:cViewPr>
  </p:outlin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68"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microsoft.com/office/2016/11/relationships/changesInfo" Target="changesInfos/changesInfo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bor Štěpánek" userId="cbd682a0-eec4-438f-8fe0-554e6340c4e8" providerId="ADAL" clId="{9408791F-ECF8-4E02-8B43-03662CF37611}"/>
    <pc:docChg chg="undo custSel addSld delSld modSld">
      <pc:chgData name="Libor Štěpánek" userId="cbd682a0-eec4-438f-8fe0-554e6340c4e8" providerId="ADAL" clId="{9408791F-ECF8-4E02-8B43-03662CF37611}" dt="2024-11-14T18:28:42.771" v="52" actId="478"/>
      <pc:docMkLst>
        <pc:docMk/>
      </pc:docMkLst>
      <pc:sldChg chg="delSp modSp mod">
        <pc:chgData name="Libor Štěpánek" userId="cbd682a0-eec4-438f-8fe0-554e6340c4e8" providerId="ADAL" clId="{9408791F-ECF8-4E02-8B43-03662CF37611}" dt="2024-11-14T18:15:05.600" v="2"/>
        <pc:sldMkLst>
          <pc:docMk/>
          <pc:sldMk cId="1937958809" sldId="260"/>
        </pc:sldMkLst>
        <pc:spChg chg="del mod">
          <ac:chgData name="Libor Štěpánek" userId="cbd682a0-eec4-438f-8fe0-554e6340c4e8" providerId="ADAL" clId="{9408791F-ECF8-4E02-8B43-03662CF37611}" dt="2024-11-14T18:15:05.600" v="2"/>
          <ac:spMkLst>
            <pc:docMk/>
            <pc:sldMk cId="1937958809" sldId="260"/>
            <ac:spMk id="3" creationId="{00000000-0000-0000-0000-000000000000}"/>
          </ac:spMkLst>
        </pc:spChg>
      </pc:sldChg>
      <pc:sldChg chg="modSp add del">
        <pc:chgData name="Libor Štěpánek" userId="cbd682a0-eec4-438f-8fe0-554e6340c4e8" providerId="ADAL" clId="{9408791F-ECF8-4E02-8B43-03662CF37611}" dt="2024-11-14T18:27:27.915" v="35" actId="47"/>
        <pc:sldMkLst>
          <pc:docMk/>
          <pc:sldMk cId="995121772" sldId="294"/>
        </pc:sldMkLst>
        <pc:spChg chg="mod">
          <ac:chgData name="Libor Štěpánek" userId="cbd682a0-eec4-438f-8fe0-554e6340c4e8" providerId="ADAL" clId="{9408791F-ECF8-4E02-8B43-03662CF37611}" dt="2024-11-14T18:25:54.848" v="32"/>
          <ac:spMkLst>
            <pc:docMk/>
            <pc:sldMk cId="995121772" sldId="294"/>
            <ac:spMk id="4" creationId="{C19339D7-72AE-344D-8718-617745936228}"/>
          </ac:spMkLst>
        </pc:spChg>
      </pc:sldChg>
      <pc:sldChg chg="modSp add del">
        <pc:chgData name="Libor Štěpánek" userId="cbd682a0-eec4-438f-8fe0-554e6340c4e8" providerId="ADAL" clId="{9408791F-ECF8-4E02-8B43-03662CF37611}" dt="2024-11-14T18:27:35.649" v="36" actId="47"/>
        <pc:sldMkLst>
          <pc:docMk/>
          <pc:sldMk cId="3888459506" sldId="295"/>
        </pc:sldMkLst>
        <pc:spChg chg="mod">
          <ac:chgData name="Libor Štěpánek" userId="cbd682a0-eec4-438f-8fe0-554e6340c4e8" providerId="ADAL" clId="{9408791F-ECF8-4E02-8B43-03662CF37611}" dt="2024-11-14T18:25:54.848" v="32"/>
          <ac:spMkLst>
            <pc:docMk/>
            <pc:sldMk cId="3888459506" sldId="295"/>
            <ac:spMk id="4" creationId="{C19339D7-72AE-344D-8718-617745936228}"/>
          </ac:spMkLst>
        </pc:spChg>
      </pc:sldChg>
      <pc:sldChg chg="modSp add del">
        <pc:chgData name="Libor Štěpánek" userId="cbd682a0-eec4-438f-8fe0-554e6340c4e8" providerId="ADAL" clId="{9408791F-ECF8-4E02-8B43-03662CF37611}" dt="2024-11-14T18:27:37.537" v="37" actId="47"/>
        <pc:sldMkLst>
          <pc:docMk/>
          <pc:sldMk cId="1988618166" sldId="296"/>
        </pc:sldMkLst>
        <pc:spChg chg="mod">
          <ac:chgData name="Libor Štěpánek" userId="cbd682a0-eec4-438f-8fe0-554e6340c4e8" providerId="ADAL" clId="{9408791F-ECF8-4E02-8B43-03662CF37611}" dt="2024-11-14T18:25:54.848" v="32"/>
          <ac:spMkLst>
            <pc:docMk/>
            <pc:sldMk cId="1988618166" sldId="296"/>
            <ac:spMk id="4" creationId="{C19339D7-72AE-344D-8718-617745936228}"/>
          </ac:spMkLst>
        </pc:spChg>
      </pc:sldChg>
      <pc:sldChg chg="modSp add del">
        <pc:chgData name="Libor Štěpánek" userId="cbd682a0-eec4-438f-8fe0-554e6340c4e8" providerId="ADAL" clId="{9408791F-ECF8-4E02-8B43-03662CF37611}" dt="2024-11-14T18:27:42.514" v="38" actId="47"/>
        <pc:sldMkLst>
          <pc:docMk/>
          <pc:sldMk cId="3757830552" sldId="314"/>
        </pc:sldMkLst>
        <pc:spChg chg="mod">
          <ac:chgData name="Libor Štěpánek" userId="cbd682a0-eec4-438f-8fe0-554e6340c4e8" providerId="ADAL" clId="{9408791F-ECF8-4E02-8B43-03662CF37611}" dt="2024-11-14T18:25:54.848" v="32"/>
          <ac:spMkLst>
            <pc:docMk/>
            <pc:sldMk cId="3757830552" sldId="314"/>
            <ac:spMk id="4" creationId="{C19339D7-72AE-344D-8718-617745936228}"/>
          </ac:spMkLst>
        </pc:spChg>
      </pc:sldChg>
      <pc:sldChg chg="modSp add del">
        <pc:chgData name="Libor Štěpánek" userId="cbd682a0-eec4-438f-8fe0-554e6340c4e8" providerId="ADAL" clId="{9408791F-ECF8-4E02-8B43-03662CF37611}" dt="2024-11-14T18:27:48.251" v="39" actId="47"/>
        <pc:sldMkLst>
          <pc:docMk/>
          <pc:sldMk cId="2771278885" sldId="317"/>
        </pc:sldMkLst>
        <pc:spChg chg="mod">
          <ac:chgData name="Libor Štěpánek" userId="cbd682a0-eec4-438f-8fe0-554e6340c4e8" providerId="ADAL" clId="{9408791F-ECF8-4E02-8B43-03662CF37611}" dt="2024-11-14T18:25:54.848" v="32"/>
          <ac:spMkLst>
            <pc:docMk/>
            <pc:sldMk cId="2771278885" sldId="317"/>
            <ac:spMk id="4" creationId="{C19339D7-72AE-344D-8718-617745936228}"/>
          </ac:spMkLst>
        </pc:spChg>
      </pc:sldChg>
      <pc:sldChg chg="modSp add">
        <pc:chgData name="Libor Štěpánek" userId="cbd682a0-eec4-438f-8fe0-554e6340c4e8" providerId="ADAL" clId="{9408791F-ECF8-4E02-8B43-03662CF37611}" dt="2024-11-14T18:25:54.848" v="32"/>
        <pc:sldMkLst>
          <pc:docMk/>
          <pc:sldMk cId="1095262732" sldId="322"/>
        </pc:sldMkLst>
        <pc:spChg chg="mod">
          <ac:chgData name="Libor Štěpánek" userId="cbd682a0-eec4-438f-8fe0-554e6340c4e8" providerId="ADAL" clId="{9408791F-ECF8-4E02-8B43-03662CF37611}" dt="2024-11-14T18:25:54.848" v="32"/>
          <ac:spMkLst>
            <pc:docMk/>
            <pc:sldMk cId="1095262732" sldId="322"/>
            <ac:spMk id="4" creationId="{C19339D7-72AE-344D-8718-617745936228}"/>
          </ac:spMkLst>
        </pc:spChg>
      </pc:sldChg>
      <pc:sldChg chg="delSp modSp add mod">
        <pc:chgData name="Libor Štěpánek" userId="cbd682a0-eec4-438f-8fe0-554e6340c4e8" providerId="ADAL" clId="{9408791F-ECF8-4E02-8B43-03662CF37611}" dt="2024-11-14T18:28:00.872" v="41" actId="478"/>
        <pc:sldMkLst>
          <pc:docMk/>
          <pc:sldMk cId="2281020898" sldId="323"/>
        </pc:sldMkLst>
        <pc:spChg chg="mod">
          <ac:chgData name="Libor Štěpánek" userId="cbd682a0-eec4-438f-8fe0-554e6340c4e8" providerId="ADAL" clId="{9408791F-ECF8-4E02-8B43-03662CF37611}" dt="2024-11-14T18:25:54.848" v="32"/>
          <ac:spMkLst>
            <pc:docMk/>
            <pc:sldMk cId="2281020898" sldId="323"/>
            <ac:spMk id="4" creationId="{C19339D7-72AE-344D-8718-617745936228}"/>
          </ac:spMkLst>
        </pc:spChg>
        <pc:picChg chg="del">
          <ac:chgData name="Libor Štěpánek" userId="cbd682a0-eec4-438f-8fe0-554e6340c4e8" providerId="ADAL" clId="{9408791F-ECF8-4E02-8B43-03662CF37611}" dt="2024-11-14T18:28:00.872" v="41" actId="478"/>
          <ac:picMkLst>
            <pc:docMk/>
            <pc:sldMk cId="2281020898" sldId="323"/>
            <ac:picMk id="5" creationId="{00000000-0000-0000-0000-000000000000}"/>
          </ac:picMkLst>
        </pc:picChg>
      </pc:sldChg>
      <pc:sldChg chg="delSp modSp add mod">
        <pc:chgData name="Libor Štěpánek" userId="cbd682a0-eec4-438f-8fe0-554e6340c4e8" providerId="ADAL" clId="{9408791F-ECF8-4E02-8B43-03662CF37611}" dt="2024-11-14T18:27:57.848" v="40" actId="478"/>
        <pc:sldMkLst>
          <pc:docMk/>
          <pc:sldMk cId="3163454388" sldId="325"/>
        </pc:sldMkLst>
        <pc:spChg chg="mod">
          <ac:chgData name="Libor Štěpánek" userId="cbd682a0-eec4-438f-8fe0-554e6340c4e8" providerId="ADAL" clId="{9408791F-ECF8-4E02-8B43-03662CF37611}" dt="2024-11-14T18:25:54.848" v="32"/>
          <ac:spMkLst>
            <pc:docMk/>
            <pc:sldMk cId="3163454388" sldId="325"/>
            <ac:spMk id="4" creationId="{C19339D7-72AE-344D-8718-617745936228}"/>
          </ac:spMkLst>
        </pc:spChg>
        <pc:picChg chg="del">
          <ac:chgData name="Libor Štěpánek" userId="cbd682a0-eec4-438f-8fe0-554e6340c4e8" providerId="ADAL" clId="{9408791F-ECF8-4E02-8B43-03662CF37611}" dt="2024-11-14T18:27:57.848" v="40" actId="478"/>
          <ac:picMkLst>
            <pc:docMk/>
            <pc:sldMk cId="3163454388" sldId="325"/>
            <ac:picMk id="5" creationId="{00000000-0000-0000-0000-000000000000}"/>
          </ac:picMkLst>
        </pc:picChg>
      </pc:sldChg>
      <pc:sldChg chg="delSp modSp add mod">
        <pc:chgData name="Libor Štěpánek" userId="cbd682a0-eec4-438f-8fe0-554e6340c4e8" providerId="ADAL" clId="{9408791F-ECF8-4E02-8B43-03662CF37611}" dt="2024-11-14T18:28:04.309" v="42" actId="478"/>
        <pc:sldMkLst>
          <pc:docMk/>
          <pc:sldMk cId="3107152064" sldId="326"/>
        </pc:sldMkLst>
        <pc:spChg chg="mod">
          <ac:chgData name="Libor Štěpánek" userId="cbd682a0-eec4-438f-8fe0-554e6340c4e8" providerId="ADAL" clId="{9408791F-ECF8-4E02-8B43-03662CF37611}" dt="2024-11-14T18:25:54.848" v="32"/>
          <ac:spMkLst>
            <pc:docMk/>
            <pc:sldMk cId="3107152064" sldId="326"/>
            <ac:spMk id="4" creationId="{C19339D7-72AE-344D-8718-617745936228}"/>
          </ac:spMkLst>
        </pc:spChg>
        <pc:picChg chg="del">
          <ac:chgData name="Libor Štěpánek" userId="cbd682a0-eec4-438f-8fe0-554e6340c4e8" providerId="ADAL" clId="{9408791F-ECF8-4E02-8B43-03662CF37611}" dt="2024-11-14T18:28:04.309" v="42" actId="478"/>
          <ac:picMkLst>
            <pc:docMk/>
            <pc:sldMk cId="3107152064" sldId="326"/>
            <ac:picMk id="5" creationId="{00000000-0000-0000-0000-000000000000}"/>
          </ac:picMkLst>
        </pc:picChg>
      </pc:sldChg>
      <pc:sldChg chg="delSp modSp add mod">
        <pc:chgData name="Libor Štěpánek" userId="cbd682a0-eec4-438f-8fe0-554e6340c4e8" providerId="ADAL" clId="{9408791F-ECF8-4E02-8B43-03662CF37611}" dt="2024-11-14T18:28:12.230" v="44" actId="478"/>
        <pc:sldMkLst>
          <pc:docMk/>
          <pc:sldMk cId="1565900814" sldId="328"/>
        </pc:sldMkLst>
        <pc:spChg chg="mod">
          <ac:chgData name="Libor Štěpánek" userId="cbd682a0-eec4-438f-8fe0-554e6340c4e8" providerId="ADAL" clId="{9408791F-ECF8-4E02-8B43-03662CF37611}" dt="2024-11-14T18:25:54.848" v="32"/>
          <ac:spMkLst>
            <pc:docMk/>
            <pc:sldMk cId="1565900814" sldId="328"/>
            <ac:spMk id="4" creationId="{C19339D7-72AE-344D-8718-617745936228}"/>
          </ac:spMkLst>
        </pc:spChg>
        <pc:picChg chg="del">
          <ac:chgData name="Libor Štěpánek" userId="cbd682a0-eec4-438f-8fe0-554e6340c4e8" providerId="ADAL" clId="{9408791F-ECF8-4E02-8B43-03662CF37611}" dt="2024-11-14T18:28:12.230" v="44" actId="478"/>
          <ac:picMkLst>
            <pc:docMk/>
            <pc:sldMk cId="1565900814" sldId="328"/>
            <ac:picMk id="5" creationId="{00000000-0000-0000-0000-000000000000}"/>
          </ac:picMkLst>
        </pc:picChg>
      </pc:sldChg>
      <pc:sldChg chg="delSp modSp add mod">
        <pc:chgData name="Libor Štěpánek" userId="cbd682a0-eec4-438f-8fe0-554e6340c4e8" providerId="ADAL" clId="{9408791F-ECF8-4E02-8B43-03662CF37611}" dt="2024-11-14T18:28:09.569" v="43" actId="478"/>
        <pc:sldMkLst>
          <pc:docMk/>
          <pc:sldMk cId="2499517983" sldId="329"/>
        </pc:sldMkLst>
        <pc:spChg chg="mod">
          <ac:chgData name="Libor Štěpánek" userId="cbd682a0-eec4-438f-8fe0-554e6340c4e8" providerId="ADAL" clId="{9408791F-ECF8-4E02-8B43-03662CF37611}" dt="2024-11-14T18:25:54.848" v="32"/>
          <ac:spMkLst>
            <pc:docMk/>
            <pc:sldMk cId="2499517983" sldId="329"/>
            <ac:spMk id="4" creationId="{C19339D7-72AE-344D-8718-617745936228}"/>
          </ac:spMkLst>
        </pc:spChg>
        <pc:picChg chg="del">
          <ac:chgData name="Libor Štěpánek" userId="cbd682a0-eec4-438f-8fe0-554e6340c4e8" providerId="ADAL" clId="{9408791F-ECF8-4E02-8B43-03662CF37611}" dt="2024-11-14T18:28:09.569" v="43" actId="478"/>
          <ac:picMkLst>
            <pc:docMk/>
            <pc:sldMk cId="2499517983" sldId="329"/>
            <ac:picMk id="5" creationId="{00000000-0000-0000-0000-000000000000}"/>
          </ac:picMkLst>
        </pc:picChg>
      </pc:sldChg>
      <pc:sldChg chg="delSp modSp add mod">
        <pc:chgData name="Libor Štěpánek" userId="cbd682a0-eec4-438f-8fe0-554e6340c4e8" providerId="ADAL" clId="{9408791F-ECF8-4E02-8B43-03662CF37611}" dt="2024-11-14T18:28:14.986" v="45" actId="478"/>
        <pc:sldMkLst>
          <pc:docMk/>
          <pc:sldMk cId="1962965871" sldId="330"/>
        </pc:sldMkLst>
        <pc:spChg chg="mod">
          <ac:chgData name="Libor Štěpánek" userId="cbd682a0-eec4-438f-8fe0-554e6340c4e8" providerId="ADAL" clId="{9408791F-ECF8-4E02-8B43-03662CF37611}" dt="2024-11-14T18:25:54.848" v="32"/>
          <ac:spMkLst>
            <pc:docMk/>
            <pc:sldMk cId="1962965871" sldId="330"/>
            <ac:spMk id="4" creationId="{C19339D7-72AE-344D-8718-617745936228}"/>
          </ac:spMkLst>
        </pc:spChg>
        <pc:spChg chg="mod">
          <ac:chgData name="Libor Štěpánek" userId="cbd682a0-eec4-438f-8fe0-554e6340c4e8" providerId="ADAL" clId="{9408791F-ECF8-4E02-8B43-03662CF37611}" dt="2024-11-14T18:25:54.911" v="33" actId="27636"/>
          <ac:spMkLst>
            <pc:docMk/>
            <pc:sldMk cId="1962965871" sldId="330"/>
            <ac:spMk id="7" creationId="{33B02452-F673-91EF-A02F-B3E305238E07}"/>
          </ac:spMkLst>
        </pc:spChg>
        <pc:picChg chg="del">
          <ac:chgData name="Libor Štěpánek" userId="cbd682a0-eec4-438f-8fe0-554e6340c4e8" providerId="ADAL" clId="{9408791F-ECF8-4E02-8B43-03662CF37611}" dt="2024-11-14T18:28:14.986" v="45" actId="478"/>
          <ac:picMkLst>
            <pc:docMk/>
            <pc:sldMk cId="1962965871" sldId="330"/>
            <ac:picMk id="5" creationId="{00000000-0000-0000-0000-000000000000}"/>
          </ac:picMkLst>
        </pc:picChg>
      </pc:sldChg>
      <pc:sldChg chg="delSp modSp add mod">
        <pc:chgData name="Libor Štěpánek" userId="cbd682a0-eec4-438f-8fe0-554e6340c4e8" providerId="ADAL" clId="{9408791F-ECF8-4E02-8B43-03662CF37611}" dt="2024-11-14T18:28:26.999" v="49" actId="478"/>
        <pc:sldMkLst>
          <pc:docMk/>
          <pc:sldMk cId="4222208064" sldId="331"/>
        </pc:sldMkLst>
        <pc:spChg chg="mod">
          <ac:chgData name="Libor Štěpánek" userId="cbd682a0-eec4-438f-8fe0-554e6340c4e8" providerId="ADAL" clId="{9408791F-ECF8-4E02-8B43-03662CF37611}" dt="2024-11-14T18:25:54.848" v="32"/>
          <ac:spMkLst>
            <pc:docMk/>
            <pc:sldMk cId="4222208064" sldId="331"/>
            <ac:spMk id="4" creationId="{C19339D7-72AE-344D-8718-617745936228}"/>
          </ac:spMkLst>
        </pc:spChg>
        <pc:picChg chg="del">
          <ac:chgData name="Libor Štěpánek" userId="cbd682a0-eec4-438f-8fe0-554e6340c4e8" providerId="ADAL" clId="{9408791F-ECF8-4E02-8B43-03662CF37611}" dt="2024-11-14T18:28:26.999" v="49" actId="478"/>
          <ac:picMkLst>
            <pc:docMk/>
            <pc:sldMk cId="4222208064" sldId="331"/>
            <ac:picMk id="5" creationId="{00000000-0000-0000-0000-000000000000}"/>
          </ac:picMkLst>
        </pc:picChg>
      </pc:sldChg>
      <pc:sldChg chg="delSp modSp add mod">
        <pc:chgData name="Libor Štěpánek" userId="cbd682a0-eec4-438f-8fe0-554e6340c4e8" providerId="ADAL" clId="{9408791F-ECF8-4E02-8B43-03662CF37611}" dt="2024-11-14T18:28:33.609" v="50" actId="478"/>
        <pc:sldMkLst>
          <pc:docMk/>
          <pc:sldMk cId="3958340770" sldId="332"/>
        </pc:sldMkLst>
        <pc:spChg chg="mod">
          <ac:chgData name="Libor Štěpánek" userId="cbd682a0-eec4-438f-8fe0-554e6340c4e8" providerId="ADAL" clId="{9408791F-ECF8-4E02-8B43-03662CF37611}" dt="2024-11-14T18:25:54.848" v="32"/>
          <ac:spMkLst>
            <pc:docMk/>
            <pc:sldMk cId="3958340770" sldId="332"/>
            <ac:spMk id="4" creationId="{C19339D7-72AE-344D-8718-617745936228}"/>
          </ac:spMkLst>
        </pc:spChg>
        <pc:picChg chg="del">
          <ac:chgData name="Libor Štěpánek" userId="cbd682a0-eec4-438f-8fe0-554e6340c4e8" providerId="ADAL" clId="{9408791F-ECF8-4E02-8B43-03662CF37611}" dt="2024-11-14T18:28:33.609" v="50" actId="478"/>
          <ac:picMkLst>
            <pc:docMk/>
            <pc:sldMk cId="3958340770" sldId="332"/>
            <ac:picMk id="5" creationId="{00000000-0000-0000-0000-000000000000}"/>
          </ac:picMkLst>
        </pc:picChg>
      </pc:sldChg>
      <pc:sldChg chg="delSp modSp add mod">
        <pc:chgData name="Libor Štěpánek" userId="cbd682a0-eec4-438f-8fe0-554e6340c4e8" providerId="ADAL" clId="{9408791F-ECF8-4E02-8B43-03662CF37611}" dt="2024-11-14T18:28:42.771" v="52" actId="478"/>
        <pc:sldMkLst>
          <pc:docMk/>
          <pc:sldMk cId="1994195843" sldId="333"/>
        </pc:sldMkLst>
        <pc:spChg chg="mod">
          <ac:chgData name="Libor Štěpánek" userId="cbd682a0-eec4-438f-8fe0-554e6340c4e8" providerId="ADAL" clId="{9408791F-ECF8-4E02-8B43-03662CF37611}" dt="2024-11-14T18:25:54.848" v="32"/>
          <ac:spMkLst>
            <pc:docMk/>
            <pc:sldMk cId="1994195843" sldId="333"/>
            <ac:spMk id="4" creationId="{C19339D7-72AE-344D-8718-617745936228}"/>
          </ac:spMkLst>
        </pc:spChg>
        <pc:picChg chg="del">
          <ac:chgData name="Libor Štěpánek" userId="cbd682a0-eec4-438f-8fe0-554e6340c4e8" providerId="ADAL" clId="{9408791F-ECF8-4E02-8B43-03662CF37611}" dt="2024-11-14T18:28:42.771" v="52" actId="478"/>
          <ac:picMkLst>
            <pc:docMk/>
            <pc:sldMk cId="1994195843" sldId="333"/>
            <ac:picMk id="5" creationId="{00000000-0000-0000-0000-000000000000}"/>
          </ac:picMkLst>
        </pc:picChg>
      </pc:sldChg>
      <pc:sldChg chg="delSp modSp add mod">
        <pc:chgData name="Libor Štěpánek" userId="cbd682a0-eec4-438f-8fe0-554e6340c4e8" providerId="ADAL" clId="{9408791F-ECF8-4E02-8B43-03662CF37611}" dt="2024-11-14T18:28:21.755" v="48" actId="478"/>
        <pc:sldMkLst>
          <pc:docMk/>
          <pc:sldMk cId="4176816704" sldId="334"/>
        </pc:sldMkLst>
        <pc:spChg chg="mod">
          <ac:chgData name="Libor Štěpánek" userId="cbd682a0-eec4-438f-8fe0-554e6340c4e8" providerId="ADAL" clId="{9408791F-ECF8-4E02-8B43-03662CF37611}" dt="2024-11-14T18:25:54.848" v="32"/>
          <ac:spMkLst>
            <pc:docMk/>
            <pc:sldMk cId="4176816704" sldId="334"/>
            <ac:spMk id="4" creationId="{C19339D7-72AE-344D-8718-617745936228}"/>
          </ac:spMkLst>
        </pc:spChg>
        <pc:spChg chg="mod">
          <ac:chgData name="Libor Štěpánek" userId="cbd682a0-eec4-438f-8fe0-554e6340c4e8" providerId="ADAL" clId="{9408791F-ECF8-4E02-8B43-03662CF37611}" dt="2024-11-14T18:25:54.911" v="34" actId="27636"/>
          <ac:spMkLst>
            <pc:docMk/>
            <pc:sldMk cId="4176816704" sldId="334"/>
            <ac:spMk id="6" creationId="{A2272F51-390B-14EB-A884-210EB8B44277}"/>
          </ac:spMkLst>
        </pc:spChg>
        <pc:spChg chg="del">
          <ac:chgData name="Libor Štěpánek" userId="cbd682a0-eec4-438f-8fe0-554e6340c4e8" providerId="ADAL" clId="{9408791F-ECF8-4E02-8B43-03662CF37611}" dt="2024-11-14T18:28:21.755" v="48" actId="478"/>
          <ac:spMkLst>
            <pc:docMk/>
            <pc:sldMk cId="4176816704" sldId="334"/>
            <ac:spMk id="54" creationId="{BF76B399-B3FC-B85D-A3B0-5605CC032F6E}"/>
          </ac:spMkLst>
        </pc:spChg>
        <pc:picChg chg="del">
          <ac:chgData name="Libor Štěpánek" userId="cbd682a0-eec4-438f-8fe0-554e6340c4e8" providerId="ADAL" clId="{9408791F-ECF8-4E02-8B43-03662CF37611}" dt="2024-11-14T18:28:17.804" v="46" actId="478"/>
          <ac:picMkLst>
            <pc:docMk/>
            <pc:sldMk cId="4176816704" sldId="334"/>
            <ac:picMk id="5" creationId="{00000000-0000-0000-0000-000000000000}"/>
          </ac:picMkLst>
        </pc:picChg>
        <pc:picChg chg="del">
          <ac:chgData name="Libor Štěpánek" userId="cbd682a0-eec4-438f-8fe0-554e6340c4e8" providerId="ADAL" clId="{9408791F-ECF8-4E02-8B43-03662CF37611}" dt="2024-11-14T18:28:19.518" v="47" actId="478"/>
          <ac:picMkLst>
            <pc:docMk/>
            <pc:sldMk cId="4176816704" sldId="334"/>
            <ac:picMk id="53" creationId="{15B83109-86F2-B25D-C4F9-7401D2E71F71}"/>
          </ac:picMkLst>
        </pc:picChg>
      </pc:sldChg>
      <pc:sldChg chg="delSp modSp add mod">
        <pc:chgData name="Libor Štěpánek" userId="cbd682a0-eec4-438f-8fe0-554e6340c4e8" providerId="ADAL" clId="{9408791F-ECF8-4E02-8B43-03662CF37611}" dt="2024-11-14T18:28:40.314" v="51" actId="478"/>
        <pc:sldMkLst>
          <pc:docMk/>
          <pc:sldMk cId="38018523" sldId="335"/>
        </pc:sldMkLst>
        <pc:spChg chg="mod">
          <ac:chgData name="Libor Štěpánek" userId="cbd682a0-eec4-438f-8fe0-554e6340c4e8" providerId="ADAL" clId="{9408791F-ECF8-4E02-8B43-03662CF37611}" dt="2024-11-14T18:25:54.848" v="32"/>
          <ac:spMkLst>
            <pc:docMk/>
            <pc:sldMk cId="38018523" sldId="335"/>
            <ac:spMk id="4" creationId="{C19339D7-72AE-344D-8718-617745936228}"/>
          </ac:spMkLst>
        </pc:spChg>
        <pc:picChg chg="del">
          <ac:chgData name="Libor Štěpánek" userId="cbd682a0-eec4-438f-8fe0-554e6340c4e8" providerId="ADAL" clId="{9408791F-ECF8-4E02-8B43-03662CF37611}" dt="2024-11-14T18:28:40.314" v="51" actId="478"/>
          <ac:picMkLst>
            <pc:docMk/>
            <pc:sldMk cId="38018523" sldId="335"/>
            <ac:picMk id="5" creationId="{00000000-0000-0000-0000-000000000000}"/>
          </ac:picMkLst>
        </pc:picChg>
      </pc:sldChg>
      <pc:sldChg chg="del">
        <pc:chgData name="Libor Štěpánek" userId="cbd682a0-eec4-438f-8fe0-554e6340c4e8" providerId="ADAL" clId="{9408791F-ECF8-4E02-8B43-03662CF37611}" dt="2024-11-14T18:15:08.121" v="5" actId="47"/>
        <pc:sldMkLst>
          <pc:docMk/>
          <pc:sldMk cId="1448317143" sldId="371"/>
        </pc:sldMkLst>
      </pc:sldChg>
      <pc:sldChg chg="del">
        <pc:chgData name="Libor Štěpánek" userId="cbd682a0-eec4-438f-8fe0-554e6340c4e8" providerId="ADAL" clId="{9408791F-ECF8-4E02-8B43-03662CF37611}" dt="2024-11-14T18:15:14.712" v="6" actId="47"/>
        <pc:sldMkLst>
          <pc:docMk/>
          <pc:sldMk cId="71794877" sldId="372"/>
        </pc:sldMkLst>
      </pc:sldChg>
      <pc:sldChg chg="del">
        <pc:chgData name="Libor Štěpánek" userId="cbd682a0-eec4-438f-8fe0-554e6340c4e8" providerId="ADAL" clId="{9408791F-ECF8-4E02-8B43-03662CF37611}" dt="2024-11-14T18:15:07.556" v="4" actId="47"/>
        <pc:sldMkLst>
          <pc:docMk/>
          <pc:sldMk cId="71794877" sldId="374"/>
        </pc:sldMkLst>
      </pc:sldChg>
      <pc:sldChg chg="del">
        <pc:chgData name="Libor Štěpánek" userId="cbd682a0-eec4-438f-8fe0-554e6340c4e8" providerId="ADAL" clId="{9408791F-ECF8-4E02-8B43-03662CF37611}" dt="2024-11-14T18:15:07.068" v="3" actId="47"/>
        <pc:sldMkLst>
          <pc:docMk/>
          <pc:sldMk cId="1844189785" sldId="375"/>
        </pc:sldMkLst>
      </pc:sldChg>
      <pc:sldChg chg="del">
        <pc:chgData name="Libor Štěpánek" userId="cbd682a0-eec4-438f-8fe0-554e6340c4e8" providerId="ADAL" clId="{9408791F-ECF8-4E02-8B43-03662CF37611}" dt="2024-11-14T18:15:28.005" v="7" actId="47"/>
        <pc:sldMkLst>
          <pc:docMk/>
          <pc:sldMk cId="3211712154" sldId="379"/>
        </pc:sldMkLst>
      </pc:sldChg>
      <pc:sldChg chg="del">
        <pc:chgData name="Libor Štěpánek" userId="cbd682a0-eec4-438f-8fe0-554e6340c4e8" providerId="ADAL" clId="{9408791F-ECF8-4E02-8B43-03662CF37611}" dt="2024-11-14T18:15:31.178" v="11" actId="47"/>
        <pc:sldMkLst>
          <pc:docMk/>
          <pc:sldMk cId="899432762" sldId="382"/>
        </pc:sldMkLst>
      </pc:sldChg>
      <pc:sldChg chg="del">
        <pc:chgData name="Libor Štěpánek" userId="cbd682a0-eec4-438f-8fe0-554e6340c4e8" providerId="ADAL" clId="{9408791F-ECF8-4E02-8B43-03662CF37611}" dt="2024-11-14T18:15:30.474" v="10" actId="47"/>
        <pc:sldMkLst>
          <pc:docMk/>
          <pc:sldMk cId="899432762" sldId="383"/>
        </pc:sldMkLst>
      </pc:sldChg>
      <pc:sldChg chg="del">
        <pc:chgData name="Libor Štěpánek" userId="cbd682a0-eec4-438f-8fe0-554e6340c4e8" providerId="ADAL" clId="{9408791F-ECF8-4E02-8B43-03662CF37611}" dt="2024-11-14T18:15:28.906" v="9" actId="47"/>
        <pc:sldMkLst>
          <pc:docMk/>
          <pc:sldMk cId="899432762" sldId="384"/>
        </pc:sldMkLst>
      </pc:sldChg>
      <pc:sldChg chg="del">
        <pc:chgData name="Libor Štěpánek" userId="cbd682a0-eec4-438f-8fe0-554e6340c4e8" providerId="ADAL" clId="{9408791F-ECF8-4E02-8B43-03662CF37611}" dt="2024-11-14T18:15:28.432" v="8" actId="47"/>
        <pc:sldMkLst>
          <pc:docMk/>
          <pc:sldMk cId="899432762" sldId="385"/>
        </pc:sldMkLst>
      </pc:sldChg>
      <pc:sldChg chg="del">
        <pc:chgData name="Libor Štěpánek" userId="cbd682a0-eec4-438f-8fe0-554e6340c4e8" providerId="ADAL" clId="{9408791F-ECF8-4E02-8B43-03662CF37611}" dt="2024-11-14T18:15:56.523" v="14" actId="47"/>
        <pc:sldMkLst>
          <pc:docMk/>
          <pc:sldMk cId="2974038235" sldId="397"/>
        </pc:sldMkLst>
      </pc:sldChg>
      <pc:sldChg chg="del">
        <pc:chgData name="Libor Štěpánek" userId="cbd682a0-eec4-438f-8fe0-554e6340c4e8" providerId="ADAL" clId="{9408791F-ECF8-4E02-8B43-03662CF37611}" dt="2024-11-14T18:16:37.183" v="16" actId="47"/>
        <pc:sldMkLst>
          <pc:docMk/>
          <pc:sldMk cId="3576891491" sldId="403"/>
        </pc:sldMkLst>
      </pc:sldChg>
      <pc:sldChg chg="del">
        <pc:chgData name="Libor Štěpánek" userId="cbd682a0-eec4-438f-8fe0-554e6340c4e8" providerId="ADAL" clId="{9408791F-ECF8-4E02-8B43-03662CF37611}" dt="2024-11-14T18:16:55.035" v="19" actId="47"/>
        <pc:sldMkLst>
          <pc:docMk/>
          <pc:sldMk cId="3576891491" sldId="404"/>
        </pc:sldMkLst>
      </pc:sldChg>
      <pc:sldChg chg="del">
        <pc:chgData name="Libor Štěpánek" userId="cbd682a0-eec4-438f-8fe0-554e6340c4e8" providerId="ADAL" clId="{9408791F-ECF8-4E02-8B43-03662CF37611}" dt="2024-11-14T18:16:30.507" v="15" actId="47"/>
        <pc:sldMkLst>
          <pc:docMk/>
          <pc:sldMk cId="497477575" sldId="409"/>
        </pc:sldMkLst>
      </pc:sldChg>
      <pc:sldChg chg="del">
        <pc:chgData name="Libor Štěpánek" userId="cbd682a0-eec4-438f-8fe0-554e6340c4e8" providerId="ADAL" clId="{9408791F-ECF8-4E02-8B43-03662CF37611}" dt="2024-11-14T18:16:43.713" v="17" actId="47"/>
        <pc:sldMkLst>
          <pc:docMk/>
          <pc:sldMk cId="2495027041" sldId="410"/>
        </pc:sldMkLst>
      </pc:sldChg>
      <pc:sldChg chg="del">
        <pc:chgData name="Libor Štěpánek" userId="cbd682a0-eec4-438f-8fe0-554e6340c4e8" providerId="ADAL" clId="{9408791F-ECF8-4E02-8B43-03662CF37611}" dt="2024-11-14T18:17:24.705" v="26" actId="47"/>
        <pc:sldMkLst>
          <pc:docMk/>
          <pc:sldMk cId="4200483743" sldId="423"/>
        </pc:sldMkLst>
      </pc:sldChg>
      <pc:sldChg chg="del">
        <pc:chgData name="Libor Štěpánek" userId="cbd682a0-eec4-438f-8fe0-554e6340c4e8" providerId="ADAL" clId="{9408791F-ECF8-4E02-8B43-03662CF37611}" dt="2024-11-14T18:17:15.728" v="23" actId="47"/>
        <pc:sldMkLst>
          <pc:docMk/>
          <pc:sldMk cId="4200483743" sldId="425"/>
        </pc:sldMkLst>
      </pc:sldChg>
      <pc:sldChg chg="del">
        <pc:chgData name="Libor Štěpánek" userId="cbd682a0-eec4-438f-8fe0-554e6340c4e8" providerId="ADAL" clId="{9408791F-ECF8-4E02-8B43-03662CF37611}" dt="2024-11-14T18:17:18.645" v="25" actId="47"/>
        <pc:sldMkLst>
          <pc:docMk/>
          <pc:sldMk cId="4200483743" sldId="430"/>
        </pc:sldMkLst>
      </pc:sldChg>
      <pc:sldChg chg="del">
        <pc:chgData name="Libor Štěpánek" userId="cbd682a0-eec4-438f-8fe0-554e6340c4e8" providerId="ADAL" clId="{9408791F-ECF8-4E02-8B43-03662CF37611}" dt="2024-11-14T18:17:07.660" v="21" actId="47"/>
        <pc:sldMkLst>
          <pc:docMk/>
          <pc:sldMk cId="910391665" sldId="446"/>
        </pc:sldMkLst>
      </pc:sldChg>
      <pc:sldChg chg="del">
        <pc:chgData name="Libor Štěpánek" userId="cbd682a0-eec4-438f-8fe0-554e6340c4e8" providerId="ADAL" clId="{9408791F-ECF8-4E02-8B43-03662CF37611}" dt="2024-11-14T18:17:31.672" v="29" actId="47"/>
        <pc:sldMkLst>
          <pc:docMk/>
          <pc:sldMk cId="1780939665" sldId="450"/>
        </pc:sldMkLst>
      </pc:sldChg>
      <pc:sldChg chg="del">
        <pc:chgData name="Libor Štěpánek" userId="cbd682a0-eec4-438f-8fe0-554e6340c4e8" providerId="ADAL" clId="{9408791F-ECF8-4E02-8B43-03662CF37611}" dt="2024-11-14T18:17:17.113" v="24" actId="47"/>
        <pc:sldMkLst>
          <pc:docMk/>
          <pc:sldMk cId="2192206666" sldId="452"/>
        </pc:sldMkLst>
      </pc:sldChg>
      <pc:sldChg chg="del">
        <pc:chgData name="Libor Štěpánek" userId="cbd682a0-eec4-438f-8fe0-554e6340c4e8" providerId="ADAL" clId="{9408791F-ECF8-4E02-8B43-03662CF37611}" dt="2024-11-14T18:17:59.429" v="31" actId="47"/>
        <pc:sldMkLst>
          <pc:docMk/>
          <pc:sldMk cId="2192206666" sldId="453"/>
        </pc:sldMkLst>
      </pc:sldChg>
      <pc:sldChg chg="del">
        <pc:chgData name="Libor Štěpánek" userId="cbd682a0-eec4-438f-8fe0-554e6340c4e8" providerId="ADAL" clId="{9408791F-ECF8-4E02-8B43-03662CF37611}" dt="2024-11-14T18:17:54.875" v="30" actId="47"/>
        <pc:sldMkLst>
          <pc:docMk/>
          <pc:sldMk cId="2192206666" sldId="454"/>
        </pc:sldMkLst>
      </pc:sldChg>
      <pc:sldChg chg="del">
        <pc:chgData name="Libor Štěpánek" userId="cbd682a0-eec4-438f-8fe0-554e6340c4e8" providerId="ADAL" clId="{9408791F-ECF8-4E02-8B43-03662CF37611}" dt="2024-11-14T18:16:45.805" v="18" actId="47"/>
        <pc:sldMkLst>
          <pc:docMk/>
          <pc:sldMk cId="699138438" sldId="455"/>
        </pc:sldMkLst>
      </pc:sldChg>
      <pc:sldChg chg="del">
        <pc:chgData name="Libor Štěpánek" userId="cbd682a0-eec4-438f-8fe0-554e6340c4e8" providerId="ADAL" clId="{9408791F-ECF8-4E02-8B43-03662CF37611}" dt="2024-11-14T18:17:09.851" v="22" actId="47"/>
        <pc:sldMkLst>
          <pc:docMk/>
          <pc:sldMk cId="2131252994" sldId="456"/>
        </pc:sldMkLst>
      </pc:sldChg>
      <pc:sldChg chg="add del">
        <pc:chgData name="Libor Štěpánek" userId="cbd682a0-eec4-438f-8fe0-554e6340c4e8" providerId="ADAL" clId="{9408791F-ECF8-4E02-8B43-03662CF37611}" dt="2024-11-14T18:17:29.622" v="28" actId="47"/>
        <pc:sldMkLst>
          <pc:docMk/>
          <pc:sldMk cId="4076440348" sldId="460"/>
        </pc:sldMkLst>
      </pc:sldChg>
      <pc:sldChg chg="del">
        <pc:chgData name="Libor Štěpánek" userId="cbd682a0-eec4-438f-8fe0-554e6340c4e8" providerId="ADAL" clId="{9408791F-ECF8-4E02-8B43-03662CF37611}" dt="2024-11-14T18:15:43.536" v="13" actId="47"/>
        <pc:sldMkLst>
          <pc:docMk/>
          <pc:sldMk cId="2377305179" sldId="464"/>
        </pc:sldMkLst>
      </pc:sldChg>
      <pc:sldChg chg="del">
        <pc:chgData name="Libor Štěpánek" userId="cbd682a0-eec4-438f-8fe0-554e6340c4e8" providerId="ADAL" clId="{9408791F-ECF8-4E02-8B43-03662CF37611}" dt="2024-11-14T18:15:38.995" v="12" actId="47"/>
        <pc:sldMkLst>
          <pc:docMk/>
          <pc:sldMk cId="2796197549" sldId="466"/>
        </pc:sldMkLst>
      </pc:sldChg>
      <pc:sldChg chg="del">
        <pc:chgData name="Libor Štěpánek" userId="cbd682a0-eec4-438f-8fe0-554e6340c4e8" providerId="ADAL" clId="{9408791F-ECF8-4E02-8B43-03662CF37611}" dt="2024-11-14T18:17:05.988" v="20" actId="47"/>
        <pc:sldMkLst>
          <pc:docMk/>
          <pc:sldMk cId="2514243652" sldId="468"/>
        </pc:sldMkLst>
      </pc:sldChg>
      <pc:sldChg chg="add modTransition setBg">
        <pc:chgData name="Libor Štěpánek" userId="cbd682a0-eec4-438f-8fe0-554e6340c4e8" providerId="ADAL" clId="{9408791F-ECF8-4E02-8B43-03662CF37611}" dt="2024-11-14T18:25:54.848" v="32"/>
        <pc:sldMkLst>
          <pc:docMk/>
          <pc:sldMk cId="366110520" sldId="471"/>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dirty="0"/>
          </a:p>
        </p:txBody>
      </p:sp>
      <p:sp>
        <p:nvSpPr>
          <p:cNvPr id="10035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ltLang="cs-CZ" dirty="0"/>
          </a:p>
        </p:txBody>
      </p:sp>
      <p:sp>
        <p:nvSpPr>
          <p:cNvPr id="10035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ltLang="cs-CZ" dirty="0"/>
          </a:p>
        </p:txBody>
      </p:sp>
      <p:sp>
        <p:nvSpPr>
          <p:cNvPr id="10035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634D9CB-1186-4E97-85EF-EEFDD3E78B1E}" type="slidenum">
              <a:rPr lang="cs-CZ" altLang="cs-CZ"/>
              <a:pPr/>
              <a:t>‹#›</a:t>
            </a:fld>
            <a:endParaRPr lang="cs-CZ" altLang="cs-CZ" dirty="0"/>
          </a:p>
        </p:txBody>
      </p:sp>
    </p:spTree>
    <p:extLst>
      <p:ext uri="{BB962C8B-B14F-4D97-AF65-F5344CB8AC3E}">
        <p14:creationId xmlns:p14="http://schemas.microsoft.com/office/powerpoint/2010/main" val="184514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cs-CZ" altLang="cs-CZ" dirty="0"/>
          </a:p>
        </p:txBody>
      </p:sp>
      <p:sp>
        <p:nvSpPr>
          <p:cNvPr id="10240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cs-CZ" altLang="cs-CZ" dirty="0"/>
          </a:p>
        </p:txBody>
      </p:sp>
      <p:sp>
        <p:nvSpPr>
          <p:cNvPr id="1024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0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40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cs-CZ" altLang="cs-CZ" dirty="0"/>
          </a:p>
        </p:txBody>
      </p:sp>
      <p:sp>
        <p:nvSpPr>
          <p:cNvPr id="10240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061A6D36-8CFB-40FE-8D60-D2050488125D}" type="slidenum">
              <a:rPr lang="cs-CZ" altLang="cs-CZ"/>
              <a:pPr/>
              <a:t>‹#›</a:t>
            </a:fld>
            <a:endParaRPr lang="cs-CZ" altLang="cs-CZ" dirty="0"/>
          </a:p>
        </p:txBody>
      </p:sp>
    </p:spTree>
    <p:extLst>
      <p:ext uri="{BB962C8B-B14F-4D97-AF65-F5344CB8AC3E}">
        <p14:creationId xmlns:p14="http://schemas.microsoft.com/office/powerpoint/2010/main" val="1388111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 did students notice? What they liked about this? </a:t>
            </a:r>
          </a:p>
        </p:txBody>
      </p:sp>
      <p:sp>
        <p:nvSpPr>
          <p:cNvPr id="4" name="Slide Number Placeholder 3"/>
          <p:cNvSpPr>
            <a:spLocks noGrp="1"/>
          </p:cNvSpPr>
          <p:nvPr>
            <p:ph type="sldNum" sz="quarter" idx="10"/>
          </p:nvPr>
        </p:nvSpPr>
        <p:spPr/>
        <p:txBody>
          <a:bodyPr/>
          <a:lstStyle/>
          <a:p>
            <a:fld id="{6CFD7B2C-F5A0-458D-9536-F3035C43D22D}" type="slidenum">
              <a:rPr lang="en-GB" smtClean="0"/>
              <a:t>31</a:t>
            </a:fld>
            <a:endParaRPr lang="en-GB"/>
          </a:p>
        </p:txBody>
      </p:sp>
    </p:spTree>
    <p:extLst>
      <p:ext uri="{BB962C8B-B14F-4D97-AF65-F5344CB8AC3E}">
        <p14:creationId xmlns:p14="http://schemas.microsoft.com/office/powerpoint/2010/main" val="16314327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B262E7F3-2854-5B40-84BD-7C1D6E3868AD}" type="slidenum">
              <a:rPr lang="es-ES" smtClean="0"/>
              <a:t>53</a:t>
            </a:fld>
            <a:endParaRPr lang="es-ES"/>
          </a:p>
        </p:txBody>
      </p:sp>
    </p:spTree>
    <p:extLst>
      <p:ext uri="{BB962C8B-B14F-4D97-AF65-F5344CB8AC3E}">
        <p14:creationId xmlns:p14="http://schemas.microsoft.com/office/powerpoint/2010/main" val="22428729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B262E7F3-2854-5B40-84BD-7C1D6E3868AD}" type="slidenum">
              <a:rPr lang="es-ES" smtClean="0"/>
              <a:t>54</a:t>
            </a:fld>
            <a:endParaRPr lang="es-ES"/>
          </a:p>
        </p:txBody>
      </p:sp>
    </p:spTree>
    <p:extLst>
      <p:ext uri="{BB962C8B-B14F-4D97-AF65-F5344CB8AC3E}">
        <p14:creationId xmlns:p14="http://schemas.microsoft.com/office/powerpoint/2010/main" val="20960724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B262E7F3-2854-5B40-84BD-7C1D6E3868AD}" type="slidenum">
              <a:rPr lang="es-ES" smtClean="0"/>
              <a:t>55</a:t>
            </a:fld>
            <a:endParaRPr lang="es-ES"/>
          </a:p>
        </p:txBody>
      </p:sp>
    </p:spTree>
    <p:extLst>
      <p:ext uri="{BB962C8B-B14F-4D97-AF65-F5344CB8AC3E}">
        <p14:creationId xmlns:p14="http://schemas.microsoft.com/office/powerpoint/2010/main" val="16572926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B262E7F3-2854-5B40-84BD-7C1D6E3868AD}" type="slidenum">
              <a:rPr lang="es-ES" smtClean="0"/>
              <a:t>56</a:t>
            </a:fld>
            <a:endParaRPr lang="es-ES"/>
          </a:p>
        </p:txBody>
      </p:sp>
    </p:spTree>
    <p:extLst>
      <p:ext uri="{BB962C8B-B14F-4D97-AF65-F5344CB8AC3E}">
        <p14:creationId xmlns:p14="http://schemas.microsoft.com/office/powerpoint/2010/main" val="32651613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B262E7F3-2854-5B40-84BD-7C1D6E3868AD}" type="slidenum">
              <a:rPr lang="es-ES" smtClean="0"/>
              <a:t>57</a:t>
            </a:fld>
            <a:endParaRPr lang="es-ES"/>
          </a:p>
        </p:txBody>
      </p:sp>
    </p:spTree>
    <p:extLst>
      <p:ext uri="{BB962C8B-B14F-4D97-AF65-F5344CB8AC3E}">
        <p14:creationId xmlns:p14="http://schemas.microsoft.com/office/powerpoint/2010/main" val="13867979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B262E7F3-2854-5B40-84BD-7C1D6E3868AD}" type="slidenum">
              <a:rPr lang="es-ES" smtClean="0"/>
              <a:t>58</a:t>
            </a:fld>
            <a:endParaRPr lang="es-ES"/>
          </a:p>
        </p:txBody>
      </p:sp>
    </p:spTree>
    <p:extLst>
      <p:ext uri="{BB962C8B-B14F-4D97-AF65-F5344CB8AC3E}">
        <p14:creationId xmlns:p14="http://schemas.microsoft.com/office/powerpoint/2010/main" val="17622719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B262E7F3-2854-5B40-84BD-7C1D6E3868AD}" type="slidenum">
              <a:rPr lang="es-ES" smtClean="0"/>
              <a:t>59</a:t>
            </a:fld>
            <a:endParaRPr lang="es-ES"/>
          </a:p>
        </p:txBody>
      </p:sp>
    </p:spTree>
    <p:extLst>
      <p:ext uri="{BB962C8B-B14F-4D97-AF65-F5344CB8AC3E}">
        <p14:creationId xmlns:p14="http://schemas.microsoft.com/office/powerpoint/2010/main" val="40240543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 did students notice? What they liked about this? </a:t>
            </a:r>
          </a:p>
        </p:txBody>
      </p:sp>
      <p:sp>
        <p:nvSpPr>
          <p:cNvPr id="4" name="Slide Number Placeholder 3"/>
          <p:cNvSpPr>
            <a:spLocks noGrp="1"/>
          </p:cNvSpPr>
          <p:nvPr>
            <p:ph type="sldNum" sz="quarter" idx="10"/>
          </p:nvPr>
        </p:nvSpPr>
        <p:spPr/>
        <p:txBody>
          <a:bodyPr/>
          <a:lstStyle/>
          <a:p>
            <a:fld id="{6CFD7B2C-F5A0-458D-9536-F3035C43D22D}" type="slidenum">
              <a:rPr lang="en-GB" smtClean="0"/>
              <a:t>32</a:t>
            </a:fld>
            <a:endParaRPr lang="en-GB"/>
          </a:p>
        </p:txBody>
      </p:sp>
    </p:spTree>
    <p:extLst>
      <p:ext uri="{BB962C8B-B14F-4D97-AF65-F5344CB8AC3E}">
        <p14:creationId xmlns:p14="http://schemas.microsoft.com/office/powerpoint/2010/main" val="16314327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61A6D36-8CFB-40FE-8D60-D2050488125D}" type="slidenum">
              <a:rPr lang="cs-CZ" altLang="cs-CZ" smtClean="0"/>
              <a:pPr/>
              <a:t>36</a:t>
            </a:fld>
            <a:endParaRPr lang="cs-CZ" altLang="cs-CZ" dirty="0"/>
          </a:p>
        </p:txBody>
      </p:sp>
    </p:spTree>
    <p:extLst>
      <p:ext uri="{BB962C8B-B14F-4D97-AF65-F5344CB8AC3E}">
        <p14:creationId xmlns:p14="http://schemas.microsoft.com/office/powerpoint/2010/main" val="8886564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T"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62E7F3-2854-5B40-84BD-7C1D6E3868AD}"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8235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B262E7F3-2854-5B40-84BD-7C1D6E3868AD}" type="slidenum">
              <a:rPr lang="es-ES" smtClean="0"/>
              <a:t>48</a:t>
            </a:fld>
            <a:endParaRPr lang="es-ES"/>
          </a:p>
        </p:txBody>
      </p:sp>
    </p:spTree>
    <p:extLst>
      <p:ext uri="{BB962C8B-B14F-4D97-AF65-F5344CB8AC3E}">
        <p14:creationId xmlns:p14="http://schemas.microsoft.com/office/powerpoint/2010/main" val="4772473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B262E7F3-2854-5B40-84BD-7C1D6E3868AD}" type="slidenum">
              <a:rPr lang="es-ES" smtClean="0"/>
              <a:t>49</a:t>
            </a:fld>
            <a:endParaRPr lang="es-ES"/>
          </a:p>
        </p:txBody>
      </p:sp>
    </p:spTree>
    <p:extLst>
      <p:ext uri="{BB962C8B-B14F-4D97-AF65-F5344CB8AC3E}">
        <p14:creationId xmlns:p14="http://schemas.microsoft.com/office/powerpoint/2010/main" val="1274445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B262E7F3-2854-5B40-84BD-7C1D6E3868AD}" type="slidenum">
              <a:rPr lang="es-ES" smtClean="0"/>
              <a:t>50</a:t>
            </a:fld>
            <a:endParaRPr lang="es-ES"/>
          </a:p>
        </p:txBody>
      </p:sp>
    </p:spTree>
    <p:extLst>
      <p:ext uri="{BB962C8B-B14F-4D97-AF65-F5344CB8AC3E}">
        <p14:creationId xmlns:p14="http://schemas.microsoft.com/office/powerpoint/2010/main" val="3301700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B262E7F3-2854-5B40-84BD-7C1D6E3868AD}" type="slidenum">
              <a:rPr lang="es-ES" smtClean="0"/>
              <a:t>51</a:t>
            </a:fld>
            <a:endParaRPr lang="es-ES"/>
          </a:p>
        </p:txBody>
      </p:sp>
    </p:spTree>
    <p:extLst>
      <p:ext uri="{BB962C8B-B14F-4D97-AF65-F5344CB8AC3E}">
        <p14:creationId xmlns:p14="http://schemas.microsoft.com/office/powerpoint/2010/main" val="22029421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B262E7F3-2854-5B40-84BD-7C1D6E3868AD}" type="slidenum">
              <a:rPr lang="es-ES" smtClean="0"/>
              <a:t>52</a:t>
            </a:fld>
            <a:endParaRPr lang="es-ES"/>
          </a:p>
        </p:txBody>
      </p:sp>
    </p:spTree>
    <p:extLst>
      <p:ext uri="{BB962C8B-B14F-4D97-AF65-F5344CB8AC3E}">
        <p14:creationId xmlns:p14="http://schemas.microsoft.com/office/powerpoint/2010/main" val="32011343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5548" name="Rectangle 12"/>
          <p:cNvSpPr>
            <a:spLocks noGrp="1" noChangeArrowheads="1"/>
          </p:cNvSpPr>
          <p:nvPr>
            <p:ph type="ctrTitle"/>
          </p:nvPr>
        </p:nvSpPr>
        <p:spPr>
          <a:xfrm>
            <a:off x="1082675" y="2565401"/>
            <a:ext cx="7518400" cy="2663825"/>
          </a:xfrm>
        </p:spPr>
        <p:txBody>
          <a:bodyPr tIns="0" bIns="0" anchor="ctr"/>
          <a:lstStyle>
            <a:lvl1pPr>
              <a:defRPr sz="3200"/>
            </a:lvl1pPr>
          </a:lstStyle>
          <a:p>
            <a:pPr lvl="0"/>
            <a:r>
              <a:rPr lang="en-GB" altLang="cs-CZ" noProof="0" dirty="0" err="1"/>
              <a:t>Kliknutím</a:t>
            </a:r>
            <a:r>
              <a:rPr lang="en-GB" altLang="cs-CZ" noProof="0" dirty="0"/>
              <a:t> </a:t>
            </a:r>
            <a:r>
              <a:rPr lang="en-GB" altLang="cs-CZ" noProof="0" dirty="0" err="1"/>
              <a:t>lze</a:t>
            </a:r>
            <a:r>
              <a:rPr lang="en-GB" altLang="cs-CZ" noProof="0" dirty="0"/>
              <a:t> </a:t>
            </a:r>
            <a:r>
              <a:rPr lang="en-GB" altLang="cs-CZ" noProof="0" dirty="0" err="1"/>
              <a:t>upravit</a:t>
            </a:r>
            <a:r>
              <a:rPr lang="en-GB" altLang="cs-CZ" noProof="0" dirty="0"/>
              <a:t> </a:t>
            </a:r>
            <a:r>
              <a:rPr lang="en-GB" altLang="cs-CZ" noProof="0" dirty="0" err="1"/>
              <a:t>styl</a:t>
            </a:r>
            <a:r>
              <a:rPr lang="en-GB" altLang="cs-CZ" noProof="0" dirty="0"/>
              <a:t>.</a:t>
            </a:r>
          </a:p>
        </p:txBody>
      </p:sp>
      <p:sp>
        <p:nvSpPr>
          <p:cNvPr id="8" name="Rectangle 18"/>
          <p:cNvSpPr>
            <a:spLocks noGrp="1" noChangeArrowheads="1"/>
          </p:cNvSpPr>
          <p:nvPr>
            <p:ph type="sldNum" sz="quarter" idx="4"/>
          </p:nvPr>
        </p:nvSpPr>
        <p:spPr bwMode="auto">
          <a:xfrm>
            <a:off x="6858000" y="6248400"/>
            <a:ext cx="184174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rgbClr val="969696"/>
                </a:solidFill>
              </a:defRPr>
            </a:lvl1pPr>
          </a:lstStyle>
          <a:p>
            <a:fld id="{0DE708CC-0C3F-4567-9698-B54C0F35BD31}" type="slidenum">
              <a:rPr lang="cs-CZ" altLang="cs-CZ" smtClean="0"/>
              <a:pPr/>
              <a:t>‹#›</a:t>
            </a:fld>
            <a:endParaRPr lang="cs-CZ" altLang="cs-CZ" dirty="0"/>
          </a:p>
        </p:txBody>
      </p:sp>
      <p:sp>
        <p:nvSpPr>
          <p:cNvPr id="5" name="Rectangle 17"/>
          <p:cNvSpPr>
            <a:spLocks noGrp="1" noChangeArrowheads="1"/>
          </p:cNvSpPr>
          <p:nvPr>
            <p:ph type="ftr" sz="quarter" idx="3"/>
          </p:nvPr>
        </p:nvSpPr>
        <p:spPr bwMode="auto">
          <a:xfrm>
            <a:off x="422694" y="6248400"/>
            <a:ext cx="630591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solidFill>
                  <a:srgbClr val="969696"/>
                </a:solidFill>
              </a:defRPr>
            </a:lvl1pPr>
          </a:lstStyle>
          <a:p>
            <a:r>
              <a:rPr lang="en-US" altLang="cs-CZ" dirty="0"/>
              <a:t>Define footer - Name of the presentation / Your name / Unit, Office</a:t>
            </a:r>
            <a:endParaRPr lang="cs-CZ" altLang="cs-CZ"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noProof="0" dirty="0" err="1"/>
              <a:t>Kliknutím</a:t>
            </a:r>
            <a:r>
              <a:rPr lang="en-GB" noProof="0" dirty="0"/>
              <a:t> </a:t>
            </a:r>
            <a:r>
              <a:rPr lang="en-GB" noProof="0" dirty="0" err="1"/>
              <a:t>lze</a:t>
            </a:r>
            <a:r>
              <a:rPr lang="en-GB" noProof="0" dirty="0"/>
              <a:t> </a:t>
            </a:r>
            <a:r>
              <a:rPr lang="en-GB" noProof="0" dirty="0" err="1"/>
              <a:t>upravit</a:t>
            </a:r>
            <a:r>
              <a:rPr lang="en-GB" noProof="0" dirty="0"/>
              <a:t> </a:t>
            </a:r>
            <a:r>
              <a:rPr lang="en-GB" noProof="0" dirty="0" err="1"/>
              <a:t>styl</a:t>
            </a:r>
            <a:r>
              <a:rPr lang="en-GB" noProof="0" dirty="0"/>
              <a:t>.</a:t>
            </a:r>
          </a:p>
        </p:txBody>
      </p:sp>
      <p:sp>
        <p:nvSpPr>
          <p:cNvPr id="3" name="Zástupný symbol pro svislý text 2"/>
          <p:cNvSpPr>
            <a:spLocks noGrp="1"/>
          </p:cNvSpPr>
          <p:nvPr>
            <p:ph type="body" orient="vert" idx="1"/>
          </p:nvPr>
        </p:nvSpPr>
        <p:spPr/>
        <p:txBody>
          <a:bodyPr vert="eaVert"/>
          <a:lstStyle/>
          <a:p>
            <a:pPr lvl="0"/>
            <a:r>
              <a:rPr lang="en-GB" noProof="0" dirty="0" err="1"/>
              <a:t>Kliknutím</a:t>
            </a:r>
            <a:r>
              <a:rPr lang="en-GB" noProof="0" dirty="0"/>
              <a:t> </a:t>
            </a:r>
            <a:r>
              <a:rPr lang="en-GB" noProof="0" dirty="0" err="1"/>
              <a:t>lze</a:t>
            </a:r>
            <a:r>
              <a:rPr lang="en-GB" noProof="0" dirty="0"/>
              <a:t> </a:t>
            </a:r>
            <a:r>
              <a:rPr lang="en-GB" noProof="0" dirty="0" err="1"/>
              <a:t>upravit</a:t>
            </a:r>
            <a:r>
              <a:rPr lang="en-GB" noProof="0" dirty="0"/>
              <a:t> </a:t>
            </a:r>
            <a:r>
              <a:rPr lang="en-GB" noProof="0" dirty="0" err="1"/>
              <a:t>styly</a:t>
            </a:r>
            <a:r>
              <a:rPr lang="en-GB" noProof="0" dirty="0"/>
              <a:t> </a:t>
            </a:r>
            <a:r>
              <a:rPr lang="en-GB" noProof="0" dirty="0" err="1"/>
              <a:t>předlohy</a:t>
            </a:r>
            <a:r>
              <a:rPr lang="en-GB" noProof="0" dirty="0"/>
              <a:t> </a:t>
            </a:r>
            <a:r>
              <a:rPr lang="en-GB" noProof="0" dirty="0" err="1"/>
              <a:t>textu</a:t>
            </a:r>
            <a:r>
              <a:rPr lang="en-GB" noProof="0" dirty="0"/>
              <a:t>.</a:t>
            </a:r>
          </a:p>
          <a:p>
            <a:pPr lvl="1"/>
            <a:r>
              <a:rPr lang="en-GB" noProof="0" dirty="0" err="1"/>
              <a:t>Druhá</a:t>
            </a:r>
            <a:r>
              <a:rPr lang="en-GB" noProof="0" dirty="0"/>
              <a:t> </a:t>
            </a:r>
            <a:r>
              <a:rPr lang="en-GB" noProof="0" dirty="0" err="1"/>
              <a:t>úroveň</a:t>
            </a:r>
            <a:endParaRPr lang="en-GB" noProof="0" dirty="0"/>
          </a:p>
        </p:txBody>
      </p:sp>
      <p:sp>
        <p:nvSpPr>
          <p:cNvPr id="5" name="Zástupný symbol pro číslo snímku 4"/>
          <p:cNvSpPr>
            <a:spLocks noGrp="1"/>
          </p:cNvSpPr>
          <p:nvPr>
            <p:ph type="sldNum" sz="quarter" idx="11"/>
          </p:nvPr>
        </p:nvSpPr>
        <p:spPr/>
        <p:txBody>
          <a:bodyPr/>
          <a:lstStyle>
            <a:lvl1pPr>
              <a:defRPr/>
            </a:lvl1pPr>
          </a:lstStyle>
          <a:p>
            <a:fld id="{BFD44865-E482-4274-BA0A-6D969A5DE30D}" type="slidenum">
              <a:rPr lang="cs-CZ" altLang="cs-CZ"/>
              <a:pPr/>
              <a:t>‹#›</a:t>
            </a:fld>
            <a:endParaRPr lang="cs-CZ" altLang="cs-CZ" dirty="0"/>
          </a:p>
        </p:txBody>
      </p:sp>
      <p:sp>
        <p:nvSpPr>
          <p:cNvPr id="6" name="Rectangle 17"/>
          <p:cNvSpPr>
            <a:spLocks noGrp="1" noChangeArrowheads="1"/>
          </p:cNvSpPr>
          <p:nvPr>
            <p:ph type="ftr" sz="quarter" idx="3"/>
          </p:nvPr>
        </p:nvSpPr>
        <p:spPr bwMode="auto">
          <a:xfrm>
            <a:off x="422694" y="6248400"/>
            <a:ext cx="630591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solidFill>
                  <a:srgbClr val="969696"/>
                </a:solidFill>
              </a:defRPr>
            </a:lvl1pPr>
          </a:lstStyle>
          <a:p>
            <a:r>
              <a:rPr lang="en-US" altLang="cs-CZ" dirty="0"/>
              <a:t>Define footer - Name of the presentation / Your name / Unit, Office</a:t>
            </a:r>
            <a:endParaRPr lang="cs-CZ" altLang="cs-CZ" dirty="0"/>
          </a:p>
        </p:txBody>
      </p:sp>
    </p:spTree>
    <p:extLst>
      <p:ext uri="{BB962C8B-B14F-4D97-AF65-F5344CB8AC3E}">
        <p14:creationId xmlns:p14="http://schemas.microsoft.com/office/powerpoint/2010/main" val="1390616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897689" y="1125539"/>
            <a:ext cx="1703387" cy="5006975"/>
          </a:xfrm>
        </p:spPr>
        <p:txBody>
          <a:bodyPr vert="eaVert"/>
          <a:lstStyle/>
          <a:p>
            <a:r>
              <a:rPr lang="en-GB" noProof="0" dirty="0" err="1"/>
              <a:t>Kliknutím</a:t>
            </a:r>
            <a:r>
              <a:rPr lang="en-GB" noProof="0" dirty="0"/>
              <a:t> </a:t>
            </a:r>
            <a:r>
              <a:rPr lang="en-GB" noProof="0" dirty="0" err="1"/>
              <a:t>lze</a:t>
            </a:r>
            <a:r>
              <a:rPr lang="en-GB" noProof="0" dirty="0"/>
              <a:t> </a:t>
            </a:r>
            <a:r>
              <a:rPr lang="en-GB" noProof="0" dirty="0" err="1"/>
              <a:t>upravit</a:t>
            </a:r>
            <a:r>
              <a:rPr lang="en-GB" noProof="0" dirty="0"/>
              <a:t> </a:t>
            </a:r>
            <a:r>
              <a:rPr lang="en-GB" noProof="0" dirty="0" err="1"/>
              <a:t>styl</a:t>
            </a:r>
            <a:r>
              <a:rPr lang="en-GB" noProof="0" dirty="0"/>
              <a:t>.</a:t>
            </a:r>
          </a:p>
        </p:txBody>
      </p:sp>
      <p:sp>
        <p:nvSpPr>
          <p:cNvPr id="3" name="Zástupný symbol pro svislý text 2"/>
          <p:cNvSpPr>
            <a:spLocks noGrp="1"/>
          </p:cNvSpPr>
          <p:nvPr>
            <p:ph type="body" orient="vert" idx="1"/>
          </p:nvPr>
        </p:nvSpPr>
        <p:spPr>
          <a:xfrm>
            <a:off x="509588" y="1125539"/>
            <a:ext cx="6037861" cy="5006975"/>
          </a:xfrm>
        </p:spPr>
        <p:txBody>
          <a:bodyPr vert="eaVert"/>
          <a:lstStyle/>
          <a:p>
            <a:pPr lvl="0"/>
            <a:r>
              <a:rPr lang="en-GB" noProof="0" dirty="0" err="1"/>
              <a:t>Kliknutím</a:t>
            </a:r>
            <a:r>
              <a:rPr lang="en-GB" noProof="0" dirty="0"/>
              <a:t> </a:t>
            </a:r>
            <a:r>
              <a:rPr lang="en-GB" noProof="0" dirty="0" err="1"/>
              <a:t>lze</a:t>
            </a:r>
            <a:r>
              <a:rPr lang="en-GB" noProof="0" dirty="0"/>
              <a:t> </a:t>
            </a:r>
            <a:r>
              <a:rPr lang="en-GB" noProof="0" dirty="0" err="1"/>
              <a:t>upravit</a:t>
            </a:r>
            <a:r>
              <a:rPr lang="en-GB" noProof="0" dirty="0"/>
              <a:t> </a:t>
            </a:r>
            <a:r>
              <a:rPr lang="en-GB" noProof="0" dirty="0" err="1"/>
              <a:t>styly</a:t>
            </a:r>
            <a:r>
              <a:rPr lang="en-GB" noProof="0" dirty="0"/>
              <a:t> </a:t>
            </a:r>
            <a:r>
              <a:rPr lang="en-GB" noProof="0" dirty="0" err="1"/>
              <a:t>předlohy</a:t>
            </a:r>
            <a:r>
              <a:rPr lang="en-GB" noProof="0" dirty="0"/>
              <a:t> </a:t>
            </a:r>
            <a:r>
              <a:rPr lang="en-GB" noProof="0" dirty="0" err="1"/>
              <a:t>textu</a:t>
            </a:r>
            <a:r>
              <a:rPr lang="en-GB" noProof="0" dirty="0"/>
              <a:t>.</a:t>
            </a:r>
          </a:p>
          <a:p>
            <a:pPr lvl="1"/>
            <a:r>
              <a:rPr lang="en-GB" noProof="0" dirty="0" err="1"/>
              <a:t>Druhá</a:t>
            </a:r>
            <a:r>
              <a:rPr lang="en-GB" noProof="0" dirty="0"/>
              <a:t> </a:t>
            </a:r>
            <a:r>
              <a:rPr lang="en-GB" noProof="0" dirty="0" err="1"/>
              <a:t>úroveň</a:t>
            </a:r>
            <a:endParaRPr lang="en-GB" noProof="0" dirty="0"/>
          </a:p>
        </p:txBody>
      </p:sp>
      <p:sp>
        <p:nvSpPr>
          <p:cNvPr id="5" name="Zástupný symbol pro číslo snímku 4"/>
          <p:cNvSpPr>
            <a:spLocks noGrp="1"/>
          </p:cNvSpPr>
          <p:nvPr>
            <p:ph type="sldNum" sz="quarter" idx="11"/>
          </p:nvPr>
        </p:nvSpPr>
        <p:spPr/>
        <p:txBody>
          <a:bodyPr/>
          <a:lstStyle>
            <a:lvl1pPr>
              <a:defRPr/>
            </a:lvl1pPr>
          </a:lstStyle>
          <a:p>
            <a:fld id="{67153075-B133-4825-BEAD-9495BA665D34}" type="slidenum">
              <a:rPr lang="cs-CZ" altLang="cs-CZ"/>
              <a:pPr/>
              <a:t>‹#›</a:t>
            </a:fld>
            <a:endParaRPr lang="cs-CZ" altLang="cs-CZ" dirty="0"/>
          </a:p>
        </p:txBody>
      </p:sp>
      <p:sp>
        <p:nvSpPr>
          <p:cNvPr id="6" name="Rectangle 17"/>
          <p:cNvSpPr>
            <a:spLocks noGrp="1" noChangeArrowheads="1"/>
          </p:cNvSpPr>
          <p:nvPr>
            <p:ph type="ftr" sz="quarter" idx="3"/>
          </p:nvPr>
        </p:nvSpPr>
        <p:spPr bwMode="auto">
          <a:xfrm>
            <a:off x="422694" y="6248400"/>
            <a:ext cx="630591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solidFill>
                  <a:srgbClr val="969696"/>
                </a:solidFill>
              </a:defRPr>
            </a:lvl1pPr>
          </a:lstStyle>
          <a:p>
            <a:r>
              <a:rPr lang="en-US" altLang="cs-CZ" dirty="0"/>
              <a:t>Define footer - Name of the presentation / Your name / Unit, Office</a:t>
            </a:r>
            <a:endParaRPr lang="cs-CZ" altLang="cs-CZ" dirty="0"/>
          </a:p>
        </p:txBody>
      </p:sp>
    </p:spTree>
    <p:extLst>
      <p:ext uri="{BB962C8B-B14F-4D97-AF65-F5344CB8AC3E}">
        <p14:creationId xmlns:p14="http://schemas.microsoft.com/office/powerpoint/2010/main" val="27527274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a:t>Klepnutím lze upravit styl předlohy nadpisů.</a:t>
            </a:r>
          </a:p>
        </p:txBody>
      </p:sp>
      <p:sp>
        <p:nvSpPr>
          <p:cNvPr id="3" name="Podnadpis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a:t>Klepnutím lze upravit styl předlohy podnadpisů.</a:t>
            </a:r>
          </a:p>
        </p:txBody>
      </p:sp>
      <p:sp>
        <p:nvSpPr>
          <p:cNvPr id="4"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cs-CZ"/>
          </a:p>
        </p:txBody>
      </p:sp>
      <p:sp>
        <p:nvSpPr>
          <p:cNvPr id="6" name="Rectangle 6"/>
          <p:cNvSpPr>
            <a:spLocks noGrp="1" noChangeArrowheads="1"/>
          </p:cNvSpPr>
          <p:nvPr>
            <p:ph type="sldNum" sz="quarter" idx="12"/>
          </p:nvPr>
        </p:nvSpPr>
        <p:spPr>
          <a:ln/>
        </p:spPr>
        <p:txBody>
          <a:bodyPr/>
          <a:lstStyle>
            <a:lvl1pPr>
              <a:defRPr/>
            </a:lvl1pPr>
          </a:lstStyle>
          <a:p>
            <a:pPr>
              <a:defRPr/>
            </a:pPr>
            <a:fld id="{51DA1452-14A6-4437-A235-23E56DA83E26}" type="slidenum">
              <a:rPr lang="cs-CZ"/>
              <a:pPr>
                <a:defRPr/>
              </a:pPr>
              <a:t>‹#›</a:t>
            </a:fld>
            <a:endParaRPr lang="cs-CZ"/>
          </a:p>
        </p:txBody>
      </p:sp>
    </p:spTree>
    <p:extLst>
      <p:ext uri="{BB962C8B-B14F-4D97-AF65-F5344CB8AC3E}">
        <p14:creationId xmlns:p14="http://schemas.microsoft.com/office/powerpoint/2010/main" val="349770090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noProof="0" dirty="0" err="1"/>
              <a:t>Kliknutím</a:t>
            </a:r>
            <a:r>
              <a:rPr lang="en-GB" noProof="0" dirty="0"/>
              <a:t> </a:t>
            </a:r>
            <a:r>
              <a:rPr lang="en-GB" noProof="0" dirty="0" err="1"/>
              <a:t>lze</a:t>
            </a:r>
            <a:r>
              <a:rPr lang="en-GB" noProof="0" dirty="0"/>
              <a:t> </a:t>
            </a:r>
            <a:r>
              <a:rPr lang="en-GB" noProof="0" dirty="0" err="1"/>
              <a:t>upravit</a:t>
            </a:r>
            <a:r>
              <a:rPr lang="en-GB" noProof="0" dirty="0"/>
              <a:t> </a:t>
            </a:r>
            <a:r>
              <a:rPr lang="en-GB" noProof="0" dirty="0" err="1"/>
              <a:t>styl</a:t>
            </a:r>
            <a:r>
              <a:rPr lang="en-GB" noProof="0" dirty="0"/>
              <a:t>.</a:t>
            </a:r>
          </a:p>
        </p:txBody>
      </p:sp>
      <p:sp>
        <p:nvSpPr>
          <p:cNvPr id="3" name="Zástupný symbol pro obsah 2"/>
          <p:cNvSpPr>
            <a:spLocks noGrp="1"/>
          </p:cNvSpPr>
          <p:nvPr>
            <p:ph idx="1"/>
          </p:nvPr>
        </p:nvSpPr>
        <p:spPr/>
        <p:txBody>
          <a:bodyPr/>
          <a:lstStyle>
            <a:lvl1pPr marL="342900" indent="-342900">
              <a:buClr>
                <a:srgbClr val="00287D"/>
              </a:buClr>
              <a:buSzPct val="100000"/>
              <a:buFont typeface="Wingdings" panose="05000000000000000000" pitchFamily="2" charset="2"/>
              <a:buChar char="§"/>
              <a:defRPr/>
            </a:lvl1pPr>
            <a:lvl2pPr marL="742950" indent="-285750">
              <a:buClr>
                <a:srgbClr val="00287D"/>
              </a:buClr>
              <a:buFont typeface="Wingdings" panose="05000000000000000000" pitchFamily="2" charset="2"/>
              <a:buChar char="§"/>
              <a:defRPr/>
            </a:lvl2pPr>
            <a:lvl3pPr marL="914400" indent="0">
              <a:buNone/>
              <a:defRPr/>
            </a:lvl3pPr>
          </a:lstStyle>
          <a:p>
            <a:pPr lvl="0"/>
            <a:r>
              <a:rPr lang="en-GB" noProof="0" dirty="0" err="1"/>
              <a:t>Kliknutím</a:t>
            </a:r>
            <a:r>
              <a:rPr lang="en-GB" noProof="0" dirty="0"/>
              <a:t> </a:t>
            </a:r>
            <a:r>
              <a:rPr lang="en-GB" noProof="0" dirty="0" err="1"/>
              <a:t>lze</a:t>
            </a:r>
            <a:r>
              <a:rPr lang="en-GB" noProof="0" dirty="0"/>
              <a:t> </a:t>
            </a:r>
            <a:r>
              <a:rPr lang="en-GB" noProof="0" dirty="0" err="1"/>
              <a:t>upravit</a:t>
            </a:r>
            <a:r>
              <a:rPr lang="en-GB" noProof="0" dirty="0"/>
              <a:t> </a:t>
            </a:r>
            <a:r>
              <a:rPr lang="en-GB" noProof="0" dirty="0" err="1"/>
              <a:t>styly</a:t>
            </a:r>
            <a:r>
              <a:rPr lang="en-GB" noProof="0" dirty="0"/>
              <a:t> </a:t>
            </a:r>
            <a:r>
              <a:rPr lang="en-GB" noProof="0" dirty="0" err="1"/>
              <a:t>předlohy</a:t>
            </a:r>
            <a:r>
              <a:rPr lang="en-GB" noProof="0" dirty="0"/>
              <a:t> </a:t>
            </a:r>
            <a:r>
              <a:rPr lang="en-GB" noProof="0" dirty="0" err="1"/>
              <a:t>textu</a:t>
            </a:r>
            <a:r>
              <a:rPr lang="en-GB" noProof="0" dirty="0"/>
              <a:t>.</a:t>
            </a:r>
          </a:p>
          <a:p>
            <a:pPr lvl="1"/>
            <a:r>
              <a:rPr lang="en-GB" noProof="0" dirty="0" err="1"/>
              <a:t>Druhá</a:t>
            </a:r>
            <a:r>
              <a:rPr lang="en-GB" noProof="0" dirty="0"/>
              <a:t> </a:t>
            </a:r>
            <a:r>
              <a:rPr lang="en-GB" noProof="0" dirty="0" err="1"/>
              <a:t>úroveň</a:t>
            </a:r>
            <a:endParaRPr lang="en-GB" noProof="0"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6" name="Rectangle 17"/>
          <p:cNvSpPr>
            <a:spLocks noGrp="1" noChangeArrowheads="1"/>
          </p:cNvSpPr>
          <p:nvPr>
            <p:ph type="ftr" sz="quarter" idx="3"/>
          </p:nvPr>
        </p:nvSpPr>
        <p:spPr bwMode="auto">
          <a:xfrm>
            <a:off x="422694" y="6248400"/>
            <a:ext cx="630591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solidFill>
                  <a:srgbClr val="969696"/>
                </a:solidFill>
              </a:defRPr>
            </a:lvl1pPr>
          </a:lstStyle>
          <a:p>
            <a:r>
              <a:rPr lang="en-US" altLang="cs-CZ" dirty="0"/>
              <a:t>Define footer - Name of the presentation / Your name / Unit, Office</a:t>
            </a:r>
            <a:endParaRPr lang="cs-CZ" altLang="cs-CZ" dirty="0"/>
          </a:p>
        </p:txBody>
      </p:sp>
    </p:spTree>
    <p:extLst>
      <p:ext uri="{BB962C8B-B14F-4D97-AF65-F5344CB8AC3E}">
        <p14:creationId xmlns:p14="http://schemas.microsoft.com/office/powerpoint/2010/main" val="26860472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509589" y="4406901"/>
            <a:ext cx="8091487" cy="1362075"/>
          </a:xfrm>
        </p:spPr>
        <p:txBody>
          <a:bodyPr anchor="t"/>
          <a:lstStyle>
            <a:lvl1pPr algn="l">
              <a:defRPr sz="4000" b="1" cap="all"/>
            </a:lvl1pPr>
          </a:lstStyle>
          <a:p>
            <a:r>
              <a:rPr lang="en-GB" noProof="0" dirty="0" err="1"/>
              <a:t>Kliknutím</a:t>
            </a:r>
            <a:r>
              <a:rPr lang="en-GB" noProof="0" dirty="0"/>
              <a:t> </a:t>
            </a:r>
            <a:r>
              <a:rPr lang="en-GB" noProof="0" dirty="0" err="1"/>
              <a:t>lze</a:t>
            </a:r>
            <a:r>
              <a:rPr lang="en-GB" noProof="0" dirty="0"/>
              <a:t> </a:t>
            </a:r>
            <a:r>
              <a:rPr lang="en-GB" noProof="0" dirty="0" err="1"/>
              <a:t>upravit</a:t>
            </a:r>
            <a:r>
              <a:rPr lang="en-GB" noProof="0" dirty="0"/>
              <a:t> </a:t>
            </a:r>
            <a:r>
              <a:rPr lang="en-GB" noProof="0" dirty="0" err="1"/>
              <a:t>styl</a:t>
            </a:r>
            <a:r>
              <a:rPr lang="en-GB" noProof="0" dirty="0"/>
              <a:t>.</a:t>
            </a:r>
          </a:p>
        </p:txBody>
      </p:sp>
      <p:sp>
        <p:nvSpPr>
          <p:cNvPr id="3" name="Zástupný symbol pro text 2"/>
          <p:cNvSpPr>
            <a:spLocks noGrp="1"/>
          </p:cNvSpPr>
          <p:nvPr>
            <p:ph type="body" idx="1"/>
          </p:nvPr>
        </p:nvSpPr>
        <p:spPr>
          <a:xfrm>
            <a:off x="509589" y="2906713"/>
            <a:ext cx="8091487"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noProof="0" dirty="0" err="1"/>
              <a:t>Kliknutím</a:t>
            </a:r>
            <a:r>
              <a:rPr lang="en-GB" noProof="0" dirty="0"/>
              <a:t> </a:t>
            </a:r>
            <a:r>
              <a:rPr lang="en-GB" noProof="0" dirty="0" err="1"/>
              <a:t>lze</a:t>
            </a:r>
            <a:r>
              <a:rPr lang="en-GB" noProof="0" dirty="0"/>
              <a:t> </a:t>
            </a:r>
            <a:r>
              <a:rPr lang="en-GB" noProof="0" dirty="0" err="1"/>
              <a:t>upravit</a:t>
            </a:r>
            <a:r>
              <a:rPr lang="en-GB" noProof="0" dirty="0"/>
              <a:t> </a:t>
            </a:r>
            <a:r>
              <a:rPr lang="en-GB" noProof="0" dirty="0" err="1"/>
              <a:t>styly</a:t>
            </a:r>
            <a:r>
              <a:rPr lang="en-GB" noProof="0" dirty="0"/>
              <a:t> </a:t>
            </a:r>
            <a:r>
              <a:rPr lang="en-GB" noProof="0" dirty="0" err="1"/>
              <a:t>předlohy</a:t>
            </a:r>
            <a:r>
              <a:rPr lang="en-GB" noProof="0" dirty="0"/>
              <a:t> </a:t>
            </a:r>
            <a:r>
              <a:rPr lang="en-GB" noProof="0" dirty="0" err="1"/>
              <a:t>textu</a:t>
            </a:r>
            <a:r>
              <a:rPr lang="en-GB" noProof="0" dirty="0"/>
              <a:t>.</a:t>
            </a:r>
          </a:p>
        </p:txBody>
      </p:sp>
      <p:sp>
        <p:nvSpPr>
          <p:cNvPr id="5" name="Zástupný symbol pro číslo snímku 4"/>
          <p:cNvSpPr>
            <a:spLocks noGrp="1"/>
          </p:cNvSpPr>
          <p:nvPr>
            <p:ph type="sldNum" sz="quarter" idx="11"/>
          </p:nvPr>
        </p:nvSpPr>
        <p:spPr/>
        <p:txBody>
          <a:bodyPr/>
          <a:lstStyle>
            <a:lvl1pPr>
              <a:defRPr/>
            </a:lvl1pPr>
          </a:lstStyle>
          <a:p>
            <a:fld id="{B7F5D36C-8A95-44A1-B2E3-4B4CEE4AA93A}" type="slidenum">
              <a:rPr lang="cs-CZ" altLang="cs-CZ"/>
              <a:pPr/>
              <a:t>‹#›</a:t>
            </a:fld>
            <a:endParaRPr lang="cs-CZ" altLang="cs-CZ" dirty="0"/>
          </a:p>
        </p:txBody>
      </p:sp>
      <p:sp>
        <p:nvSpPr>
          <p:cNvPr id="6" name="Rectangle 17"/>
          <p:cNvSpPr>
            <a:spLocks noGrp="1" noChangeArrowheads="1"/>
          </p:cNvSpPr>
          <p:nvPr>
            <p:ph type="ftr" sz="quarter" idx="3"/>
          </p:nvPr>
        </p:nvSpPr>
        <p:spPr bwMode="auto">
          <a:xfrm>
            <a:off x="422694" y="6248400"/>
            <a:ext cx="630591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solidFill>
                  <a:srgbClr val="969696"/>
                </a:solidFill>
              </a:defRPr>
            </a:lvl1pPr>
          </a:lstStyle>
          <a:p>
            <a:r>
              <a:rPr lang="en-US" altLang="cs-CZ" dirty="0"/>
              <a:t>Define footer - Name of the presentation / Your name / Unit, Office</a:t>
            </a:r>
            <a:endParaRPr lang="cs-CZ" altLang="cs-CZ" dirty="0"/>
          </a:p>
        </p:txBody>
      </p:sp>
    </p:spTree>
    <p:extLst>
      <p:ext uri="{BB962C8B-B14F-4D97-AF65-F5344CB8AC3E}">
        <p14:creationId xmlns:p14="http://schemas.microsoft.com/office/powerpoint/2010/main" val="25636450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noProof="0" dirty="0" err="1"/>
              <a:t>Kliknutím</a:t>
            </a:r>
            <a:r>
              <a:rPr lang="en-GB" noProof="0" dirty="0"/>
              <a:t> </a:t>
            </a:r>
            <a:r>
              <a:rPr lang="en-GB" noProof="0" dirty="0" err="1"/>
              <a:t>lze</a:t>
            </a:r>
            <a:r>
              <a:rPr lang="en-GB" noProof="0" dirty="0"/>
              <a:t> </a:t>
            </a:r>
            <a:r>
              <a:rPr lang="en-GB" noProof="0" dirty="0" err="1"/>
              <a:t>upravit</a:t>
            </a:r>
            <a:r>
              <a:rPr lang="en-GB" noProof="0" dirty="0"/>
              <a:t> </a:t>
            </a:r>
            <a:r>
              <a:rPr lang="en-GB" noProof="0" dirty="0" err="1"/>
              <a:t>styl</a:t>
            </a:r>
            <a:r>
              <a:rPr lang="en-GB" noProof="0" dirty="0"/>
              <a:t>.</a:t>
            </a:r>
          </a:p>
        </p:txBody>
      </p:sp>
      <p:sp>
        <p:nvSpPr>
          <p:cNvPr id="3" name="Zástupný symbol pro obsah 2"/>
          <p:cNvSpPr>
            <a:spLocks noGrp="1"/>
          </p:cNvSpPr>
          <p:nvPr>
            <p:ph sz="half" idx="1"/>
          </p:nvPr>
        </p:nvSpPr>
        <p:spPr>
          <a:xfrm>
            <a:off x="509588" y="2019301"/>
            <a:ext cx="3876944" cy="411056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noProof="0" dirty="0" err="1"/>
              <a:t>Kliknutím</a:t>
            </a:r>
            <a:r>
              <a:rPr lang="en-GB" noProof="0" dirty="0"/>
              <a:t> </a:t>
            </a:r>
            <a:r>
              <a:rPr lang="en-GB" noProof="0" dirty="0" err="1"/>
              <a:t>lze</a:t>
            </a:r>
            <a:r>
              <a:rPr lang="en-GB" noProof="0" dirty="0"/>
              <a:t> </a:t>
            </a:r>
            <a:r>
              <a:rPr lang="en-GB" noProof="0" dirty="0" err="1"/>
              <a:t>upravit</a:t>
            </a:r>
            <a:r>
              <a:rPr lang="en-GB" noProof="0" dirty="0"/>
              <a:t> </a:t>
            </a:r>
            <a:r>
              <a:rPr lang="en-GB" noProof="0" dirty="0" err="1"/>
              <a:t>styly</a:t>
            </a:r>
            <a:r>
              <a:rPr lang="en-GB" noProof="0" dirty="0"/>
              <a:t> </a:t>
            </a:r>
            <a:r>
              <a:rPr lang="en-GB" noProof="0" dirty="0" err="1"/>
              <a:t>předlohy</a:t>
            </a:r>
            <a:r>
              <a:rPr lang="en-GB" noProof="0" dirty="0"/>
              <a:t> </a:t>
            </a:r>
            <a:r>
              <a:rPr lang="en-GB" noProof="0" dirty="0" err="1"/>
              <a:t>textu</a:t>
            </a:r>
            <a:r>
              <a:rPr lang="en-GB" noProof="0" dirty="0"/>
              <a:t>.</a:t>
            </a:r>
          </a:p>
          <a:p>
            <a:pPr lvl="1"/>
            <a:r>
              <a:rPr lang="en-GB" noProof="0" dirty="0" err="1"/>
              <a:t>Druhá</a:t>
            </a:r>
            <a:r>
              <a:rPr lang="en-GB" noProof="0" dirty="0"/>
              <a:t> </a:t>
            </a:r>
            <a:r>
              <a:rPr lang="en-GB" noProof="0" dirty="0" err="1"/>
              <a:t>úroveň</a:t>
            </a:r>
            <a:endParaRPr lang="en-GB" noProof="0" dirty="0"/>
          </a:p>
        </p:txBody>
      </p:sp>
      <p:sp>
        <p:nvSpPr>
          <p:cNvPr id="4" name="Zástupný symbol pro obsah 3"/>
          <p:cNvSpPr>
            <a:spLocks noGrp="1"/>
          </p:cNvSpPr>
          <p:nvPr>
            <p:ph sz="half" idx="2"/>
          </p:nvPr>
        </p:nvSpPr>
        <p:spPr>
          <a:xfrm>
            <a:off x="4724131" y="2019301"/>
            <a:ext cx="3876944" cy="411056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noProof="0" dirty="0" err="1"/>
              <a:t>Kliknutím</a:t>
            </a:r>
            <a:r>
              <a:rPr lang="en-GB" noProof="0" dirty="0"/>
              <a:t> </a:t>
            </a:r>
            <a:r>
              <a:rPr lang="en-GB" noProof="0" dirty="0" err="1"/>
              <a:t>lze</a:t>
            </a:r>
            <a:r>
              <a:rPr lang="en-GB" noProof="0" dirty="0"/>
              <a:t> </a:t>
            </a:r>
            <a:r>
              <a:rPr lang="en-GB" noProof="0" dirty="0" err="1"/>
              <a:t>upravit</a:t>
            </a:r>
            <a:r>
              <a:rPr lang="en-GB" noProof="0" dirty="0"/>
              <a:t> </a:t>
            </a:r>
            <a:r>
              <a:rPr lang="en-GB" noProof="0" dirty="0" err="1"/>
              <a:t>styly</a:t>
            </a:r>
            <a:r>
              <a:rPr lang="en-GB" noProof="0" dirty="0"/>
              <a:t> </a:t>
            </a:r>
            <a:r>
              <a:rPr lang="en-GB" noProof="0" dirty="0" err="1"/>
              <a:t>předlohy</a:t>
            </a:r>
            <a:r>
              <a:rPr lang="en-GB" noProof="0" dirty="0"/>
              <a:t> </a:t>
            </a:r>
            <a:r>
              <a:rPr lang="en-GB" noProof="0" dirty="0" err="1"/>
              <a:t>textu</a:t>
            </a:r>
            <a:r>
              <a:rPr lang="en-GB" noProof="0" dirty="0"/>
              <a:t>.</a:t>
            </a:r>
          </a:p>
          <a:p>
            <a:pPr lvl="1"/>
            <a:r>
              <a:rPr lang="en-GB" noProof="0" dirty="0" err="1"/>
              <a:t>Druhá</a:t>
            </a:r>
            <a:r>
              <a:rPr lang="en-GB" noProof="0" dirty="0"/>
              <a:t> </a:t>
            </a:r>
            <a:r>
              <a:rPr lang="en-GB" noProof="0" dirty="0" err="1"/>
              <a:t>úroveň</a:t>
            </a:r>
            <a:endParaRPr lang="en-GB" noProof="0" dirty="0"/>
          </a:p>
        </p:txBody>
      </p:sp>
      <p:sp>
        <p:nvSpPr>
          <p:cNvPr id="6" name="Zástupný symbol pro číslo snímku 5"/>
          <p:cNvSpPr>
            <a:spLocks noGrp="1"/>
          </p:cNvSpPr>
          <p:nvPr>
            <p:ph type="sldNum" sz="quarter" idx="11"/>
          </p:nvPr>
        </p:nvSpPr>
        <p:spPr/>
        <p:txBody>
          <a:bodyPr/>
          <a:lstStyle>
            <a:lvl1pPr>
              <a:defRPr/>
            </a:lvl1pPr>
          </a:lstStyle>
          <a:p>
            <a:fld id="{91152B74-69A5-4C0F-AF65-094CC50B2C3C}" type="slidenum">
              <a:rPr lang="cs-CZ" altLang="cs-CZ"/>
              <a:pPr/>
              <a:t>‹#›</a:t>
            </a:fld>
            <a:endParaRPr lang="cs-CZ" altLang="cs-CZ" dirty="0"/>
          </a:p>
        </p:txBody>
      </p:sp>
      <p:sp>
        <p:nvSpPr>
          <p:cNvPr id="7" name="Rectangle 17"/>
          <p:cNvSpPr>
            <a:spLocks noGrp="1" noChangeArrowheads="1"/>
          </p:cNvSpPr>
          <p:nvPr>
            <p:ph type="ftr" sz="quarter" idx="3"/>
          </p:nvPr>
        </p:nvSpPr>
        <p:spPr bwMode="auto">
          <a:xfrm>
            <a:off x="422694" y="6248400"/>
            <a:ext cx="630591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solidFill>
                  <a:srgbClr val="969696"/>
                </a:solidFill>
              </a:defRPr>
            </a:lvl1pPr>
          </a:lstStyle>
          <a:p>
            <a:r>
              <a:rPr lang="en-US" altLang="cs-CZ" dirty="0"/>
              <a:t>Define footer - Name of the presentation / Your name / Unit, Office</a:t>
            </a:r>
            <a:endParaRPr lang="cs-CZ" altLang="cs-CZ" dirty="0"/>
          </a:p>
        </p:txBody>
      </p:sp>
    </p:spTree>
    <p:extLst>
      <p:ext uri="{BB962C8B-B14F-4D97-AF65-F5344CB8AC3E}">
        <p14:creationId xmlns:p14="http://schemas.microsoft.com/office/powerpoint/2010/main" val="22400454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509589" y="1134533"/>
            <a:ext cx="8091487" cy="643467"/>
          </a:xfrm>
        </p:spPr>
        <p:txBody>
          <a:bodyPr/>
          <a:lstStyle>
            <a:lvl1pPr>
              <a:defRPr/>
            </a:lvl1pPr>
          </a:lstStyle>
          <a:p>
            <a:r>
              <a:rPr lang="en-GB" noProof="0" dirty="0" err="1"/>
              <a:t>Kliknutím</a:t>
            </a:r>
            <a:r>
              <a:rPr lang="en-GB" noProof="0" dirty="0"/>
              <a:t> </a:t>
            </a:r>
            <a:r>
              <a:rPr lang="en-GB" noProof="0" dirty="0" err="1"/>
              <a:t>lze</a:t>
            </a:r>
            <a:r>
              <a:rPr lang="en-GB" noProof="0" dirty="0"/>
              <a:t> </a:t>
            </a:r>
            <a:r>
              <a:rPr lang="en-GB" noProof="0" dirty="0" err="1"/>
              <a:t>upravit</a:t>
            </a:r>
            <a:r>
              <a:rPr lang="en-GB" noProof="0" dirty="0"/>
              <a:t> </a:t>
            </a:r>
            <a:r>
              <a:rPr lang="en-GB" noProof="0" dirty="0" err="1"/>
              <a:t>styl</a:t>
            </a:r>
            <a:r>
              <a:rPr lang="en-GB" noProof="0" dirty="0"/>
              <a:t>.</a:t>
            </a:r>
          </a:p>
        </p:txBody>
      </p:sp>
      <p:sp>
        <p:nvSpPr>
          <p:cNvPr id="3" name="Zástupný symbol pro text 2"/>
          <p:cNvSpPr>
            <a:spLocks noGrp="1"/>
          </p:cNvSpPr>
          <p:nvPr>
            <p:ph type="body" idx="1"/>
          </p:nvPr>
        </p:nvSpPr>
        <p:spPr>
          <a:xfrm>
            <a:off x="512369" y="2019300"/>
            <a:ext cx="3878657"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err="1"/>
              <a:t>Kliknutím</a:t>
            </a:r>
            <a:r>
              <a:rPr lang="en-GB" noProof="0" dirty="0"/>
              <a:t> </a:t>
            </a:r>
            <a:r>
              <a:rPr lang="en-GB" noProof="0" dirty="0" err="1"/>
              <a:t>lze</a:t>
            </a:r>
            <a:r>
              <a:rPr lang="en-GB" noProof="0" dirty="0"/>
              <a:t> </a:t>
            </a:r>
            <a:r>
              <a:rPr lang="en-GB" noProof="0" dirty="0" err="1"/>
              <a:t>upravit</a:t>
            </a:r>
            <a:r>
              <a:rPr lang="en-GB" noProof="0" dirty="0"/>
              <a:t> </a:t>
            </a:r>
            <a:r>
              <a:rPr lang="en-GB" noProof="0" dirty="0" err="1"/>
              <a:t>styly</a:t>
            </a:r>
            <a:r>
              <a:rPr lang="en-GB" noProof="0" dirty="0"/>
              <a:t> </a:t>
            </a:r>
            <a:r>
              <a:rPr lang="en-GB" noProof="0" dirty="0" err="1"/>
              <a:t>předlohy</a:t>
            </a:r>
            <a:r>
              <a:rPr lang="en-GB" noProof="0" dirty="0"/>
              <a:t> </a:t>
            </a:r>
            <a:r>
              <a:rPr lang="en-GB" noProof="0" dirty="0" err="1"/>
              <a:t>textu</a:t>
            </a:r>
            <a:r>
              <a:rPr lang="en-GB" noProof="0" dirty="0"/>
              <a:t>.</a:t>
            </a:r>
          </a:p>
        </p:txBody>
      </p:sp>
      <p:sp>
        <p:nvSpPr>
          <p:cNvPr id="4" name="Zástupný symbol pro obsah 3"/>
          <p:cNvSpPr>
            <a:spLocks noGrp="1"/>
          </p:cNvSpPr>
          <p:nvPr>
            <p:ph sz="half" idx="2"/>
          </p:nvPr>
        </p:nvSpPr>
        <p:spPr>
          <a:xfrm>
            <a:off x="509588" y="2915728"/>
            <a:ext cx="3874282" cy="321043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noProof="0" dirty="0" err="1"/>
              <a:t>Kliknutím</a:t>
            </a:r>
            <a:r>
              <a:rPr lang="en-GB" noProof="0" dirty="0"/>
              <a:t> </a:t>
            </a:r>
            <a:r>
              <a:rPr lang="en-GB" noProof="0" dirty="0" err="1"/>
              <a:t>lze</a:t>
            </a:r>
            <a:r>
              <a:rPr lang="en-GB" noProof="0" dirty="0"/>
              <a:t> </a:t>
            </a:r>
            <a:r>
              <a:rPr lang="en-GB" noProof="0" dirty="0" err="1"/>
              <a:t>upravit</a:t>
            </a:r>
            <a:r>
              <a:rPr lang="en-GB" noProof="0" dirty="0"/>
              <a:t> </a:t>
            </a:r>
            <a:r>
              <a:rPr lang="en-GB" noProof="0" dirty="0" err="1"/>
              <a:t>styly</a:t>
            </a:r>
            <a:r>
              <a:rPr lang="en-GB" noProof="0" dirty="0"/>
              <a:t> </a:t>
            </a:r>
            <a:r>
              <a:rPr lang="en-GB" noProof="0" dirty="0" err="1"/>
              <a:t>předlohy</a:t>
            </a:r>
            <a:r>
              <a:rPr lang="en-GB" noProof="0" dirty="0"/>
              <a:t> </a:t>
            </a:r>
            <a:r>
              <a:rPr lang="en-GB" noProof="0" dirty="0" err="1"/>
              <a:t>textu</a:t>
            </a:r>
            <a:r>
              <a:rPr lang="en-GB" noProof="0" dirty="0"/>
              <a:t>.</a:t>
            </a:r>
          </a:p>
          <a:p>
            <a:pPr lvl="1"/>
            <a:r>
              <a:rPr lang="en-GB" noProof="0" dirty="0" err="1"/>
              <a:t>Druhá</a:t>
            </a:r>
            <a:r>
              <a:rPr lang="en-GB" noProof="0" dirty="0"/>
              <a:t> </a:t>
            </a:r>
            <a:r>
              <a:rPr lang="en-GB" noProof="0" dirty="0" err="1"/>
              <a:t>úroveň</a:t>
            </a:r>
            <a:endParaRPr lang="en-GB" noProof="0" dirty="0"/>
          </a:p>
        </p:txBody>
      </p:sp>
      <p:sp>
        <p:nvSpPr>
          <p:cNvPr id="5" name="Zástupný symbol pro text 4"/>
          <p:cNvSpPr>
            <a:spLocks noGrp="1"/>
          </p:cNvSpPr>
          <p:nvPr>
            <p:ph type="body" sz="quarter" idx="3"/>
          </p:nvPr>
        </p:nvSpPr>
        <p:spPr>
          <a:xfrm>
            <a:off x="4723119" y="2019300"/>
            <a:ext cx="3877957"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err="1"/>
              <a:t>Kliknutím</a:t>
            </a:r>
            <a:r>
              <a:rPr lang="en-GB" noProof="0" dirty="0"/>
              <a:t> </a:t>
            </a:r>
            <a:r>
              <a:rPr lang="en-GB" noProof="0" dirty="0" err="1"/>
              <a:t>lze</a:t>
            </a:r>
            <a:r>
              <a:rPr lang="en-GB" noProof="0" dirty="0"/>
              <a:t> </a:t>
            </a:r>
            <a:r>
              <a:rPr lang="en-GB" noProof="0" dirty="0" err="1"/>
              <a:t>upravit</a:t>
            </a:r>
            <a:r>
              <a:rPr lang="en-GB" noProof="0" dirty="0"/>
              <a:t> </a:t>
            </a:r>
            <a:r>
              <a:rPr lang="en-GB" noProof="0" dirty="0" err="1"/>
              <a:t>styly</a:t>
            </a:r>
            <a:r>
              <a:rPr lang="en-GB" noProof="0" dirty="0"/>
              <a:t> </a:t>
            </a:r>
            <a:r>
              <a:rPr lang="en-GB" noProof="0" dirty="0" err="1"/>
              <a:t>předlohy</a:t>
            </a:r>
            <a:r>
              <a:rPr lang="en-GB" noProof="0" dirty="0"/>
              <a:t> </a:t>
            </a:r>
            <a:r>
              <a:rPr lang="en-GB" noProof="0" dirty="0" err="1"/>
              <a:t>textu</a:t>
            </a:r>
            <a:r>
              <a:rPr lang="en-GB" noProof="0" dirty="0"/>
              <a:t>.</a:t>
            </a:r>
          </a:p>
        </p:txBody>
      </p:sp>
      <p:sp>
        <p:nvSpPr>
          <p:cNvPr id="6" name="Zástupný symbol pro obsah 5"/>
          <p:cNvSpPr>
            <a:spLocks noGrp="1"/>
          </p:cNvSpPr>
          <p:nvPr>
            <p:ph sz="quarter" idx="4"/>
          </p:nvPr>
        </p:nvSpPr>
        <p:spPr>
          <a:xfrm>
            <a:off x="4722963" y="2938734"/>
            <a:ext cx="3878113" cy="31911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noProof="0" dirty="0" err="1"/>
              <a:t>Kliknutím</a:t>
            </a:r>
            <a:r>
              <a:rPr lang="en-GB" noProof="0" dirty="0"/>
              <a:t> </a:t>
            </a:r>
            <a:r>
              <a:rPr lang="en-GB" noProof="0" dirty="0" err="1"/>
              <a:t>lze</a:t>
            </a:r>
            <a:r>
              <a:rPr lang="en-GB" noProof="0" dirty="0"/>
              <a:t> </a:t>
            </a:r>
            <a:r>
              <a:rPr lang="en-GB" noProof="0" dirty="0" err="1"/>
              <a:t>upravit</a:t>
            </a:r>
            <a:r>
              <a:rPr lang="en-GB" noProof="0" dirty="0"/>
              <a:t> </a:t>
            </a:r>
            <a:r>
              <a:rPr lang="en-GB" noProof="0" dirty="0" err="1"/>
              <a:t>styly</a:t>
            </a:r>
            <a:r>
              <a:rPr lang="en-GB" noProof="0" dirty="0"/>
              <a:t> </a:t>
            </a:r>
            <a:r>
              <a:rPr lang="en-GB" noProof="0" dirty="0" err="1"/>
              <a:t>předlohy</a:t>
            </a:r>
            <a:r>
              <a:rPr lang="en-GB" noProof="0" dirty="0"/>
              <a:t> </a:t>
            </a:r>
            <a:r>
              <a:rPr lang="en-GB" noProof="0" dirty="0" err="1"/>
              <a:t>textu</a:t>
            </a:r>
            <a:r>
              <a:rPr lang="en-GB" noProof="0" dirty="0"/>
              <a:t>.</a:t>
            </a:r>
          </a:p>
          <a:p>
            <a:pPr lvl="1"/>
            <a:r>
              <a:rPr lang="en-GB" noProof="0" dirty="0" err="1"/>
              <a:t>Druhá</a:t>
            </a:r>
            <a:r>
              <a:rPr lang="en-GB" noProof="0" dirty="0"/>
              <a:t> </a:t>
            </a:r>
            <a:r>
              <a:rPr lang="en-GB" noProof="0" dirty="0" err="1"/>
              <a:t>úroveň</a:t>
            </a:r>
            <a:endParaRPr lang="en-GB" noProof="0" dirty="0"/>
          </a:p>
        </p:txBody>
      </p:sp>
      <p:sp>
        <p:nvSpPr>
          <p:cNvPr id="8" name="Zástupný symbol pro číslo snímku 7"/>
          <p:cNvSpPr>
            <a:spLocks noGrp="1"/>
          </p:cNvSpPr>
          <p:nvPr>
            <p:ph type="sldNum" sz="quarter" idx="11"/>
          </p:nvPr>
        </p:nvSpPr>
        <p:spPr/>
        <p:txBody>
          <a:bodyPr/>
          <a:lstStyle>
            <a:lvl1pPr>
              <a:defRPr/>
            </a:lvl1pPr>
          </a:lstStyle>
          <a:p>
            <a:fld id="{C595CD6F-6F72-494C-9F75-EA7F2E402090}" type="slidenum">
              <a:rPr lang="cs-CZ" altLang="cs-CZ"/>
              <a:pPr/>
              <a:t>‹#›</a:t>
            </a:fld>
            <a:endParaRPr lang="cs-CZ" altLang="cs-CZ" dirty="0"/>
          </a:p>
        </p:txBody>
      </p:sp>
      <p:sp>
        <p:nvSpPr>
          <p:cNvPr id="9" name="Rectangle 17"/>
          <p:cNvSpPr>
            <a:spLocks noGrp="1" noChangeArrowheads="1"/>
          </p:cNvSpPr>
          <p:nvPr>
            <p:ph type="ftr" sz="quarter" idx="12"/>
          </p:nvPr>
        </p:nvSpPr>
        <p:spPr bwMode="auto">
          <a:xfrm>
            <a:off x="422694" y="6248400"/>
            <a:ext cx="630591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solidFill>
                  <a:srgbClr val="969696"/>
                </a:solidFill>
              </a:defRPr>
            </a:lvl1pPr>
          </a:lstStyle>
          <a:p>
            <a:r>
              <a:rPr lang="en-US" altLang="cs-CZ" dirty="0"/>
              <a:t>Define footer - Name of the presentation / Your name / Unit, Office</a:t>
            </a:r>
            <a:endParaRPr lang="cs-CZ" altLang="cs-CZ" dirty="0"/>
          </a:p>
        </p:txBody>
      </p:sp>
    </p:spTree>
    <p:extLst>
      <p:ext uri="{BB962C8B-B14F-4D97-AF65-F5344CB8AC3E}">
        <p14:creationId xmlns:p14="http://schemas.microsoft.com/office/powerpoint/2010/main" val="3525317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noProof="0" dirty="0" err="1"/>
              <a:t>Kliknutím</a:t>
            </a:r>
            <a:r>
              <a:rPr lang="en-GB" noProof="0" dirty="0"/>
              <a:t> </a:t>
            </a:r>
            <a:r>
              <a:rPr lang="en-GB" noProof="0" dirty="0" err="1"/>
              <a:t>lze</a:t>
            </a:r>
            <a:r>
              <a:rPr lang="en-GB" noProof="0" dirty="0"/>
              <a:t> </a:t>
            </a:r>
            <a:r>
              <a:rPr lang="en-GB" noProof="0" dirty="0" err="1"/>
              <a:t>upravit</a:t>
            </a:r>
            <a:r>
              <a:rPr lang="en-GB" noProof="0" dirty="0"/>
              <a:t> </a:t>
            </a:r>
            <a:r>
              <a:rPr lang="en-GB" noProof="0" dirty="0" err="1"/>
              <a:t>styl</a:t>
            </a:r>
            <a:r>
              <a:rPr lang="en-GB" noProof="0" dirty="0"/>
              <a:t>.</a:t>
            </a:r>
          </a:p>
        </p:txBody>
      </p:sp>
      <p:sp>
        <p:nvSpPr>
          <p:cNvPr id="3" name="Zástupný symbol pro zápatí 2"/>
          <p:cNvSpPr>
            <a:spLocks noGrp="1"/>
          </p:cNvSpPr>
          <p:nvPr>
            <p:ph type="ftr" sz="quarter" idx="10"/>
          </p:nvPr>
        </p:nvSpPr>
        <p:spPr>
          <a:xfrm>
            <a:off x="422694" y="6248400"/>
            <a:ext cx="6305910" cy="457200"/>
          </a:xfrm>
          <a:prstGeom prst="rect">
            <a:avLst/>
          </a:prstGeom>
        </p:spPr>
        <p:txBody>
          <a:bodyPr/>
          <a:lstStyle>
            <a:lvl1pPr>
              <a:defRPr/>
            </a:lvl1pPr>
          </a:lstStyle>
          <a:p>
            <a:r>
              <a:rPr lang="en-US" altLang="cs-CZ" dirty="0"/>
              <a:t>Define footer - Name of the presentation / Your name / Unit, Office</a:t>
            </a:r>
            <a:endParaRPr lang="cs-CZ" altLang="cs-CZ" dirty="0"/>
          </a:p>
        </p:txBody>
      </p:sp>
      <p:sp>
        <p:nvSpPr>
          <p:cNvPr id="4" name="Zástupný symbol pro číslo snímku 3"/>
          <p:cNvSpPr>
            <a:spLocks noGrp="1"/>
          </p:cNvSpPr>
          <p:nvPr>
            <p:ph type="sldNum" sz="quarter" idx="11"/>
          </p:nvPr>
        </p:nvSpPr>
        <p:spPr/>
        <p:txBody>
          <a:bodyPr/>
          <a:lstStyle>
            <a:lvl1pPr>
              <a:defRPr/>
            </a:lvl1pPr>
          </a:lstStyle>
          <a:p>
            <a:fld id="{927DA5A4-BFC5-452F-9F43-ADC3A6F1509E}" type="slidenum">
              <a:rPr lang="cs-CZ" altLang="cs-CZ"/>
              <a:pPr/>
              <a:t>‹#›</a:t>
            </a:fld>
            <a:endParaRPr lang="cs-CZ" altLang="cs-CZ" dirty="0"/>
          </a:p>
        </p:txBody>
      </p:sp>
      <p:sp>
        <p:nvSpPr>
          <p:cNvPr id="5" name="Zástupný symbol pro text 3"/>
          <p:cNvSpPr>
            <a:spLocks noGrp="1"/>
          </p:cNvSpPr>
          <p:nvPr>
            <p:ph type="body" sz="half" idx="2"/>
          </p:nvPr>
        </p:nvSpPr>
        <p:spPr>
          <a:xfrm>
            <a:off x="509588" y="2019300"/>
            <a:ext cx="8091487" cy="410686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noProof="0" dirty="0" err="1"/>
              <a:t>Kliknutím</a:t>
            </a:r>
            <a:r>
              <a:rPr lang="en-GB" noProof="0" dirty="0"/>
              <a:t> </a:t>
            </a:r>
            <a:r>
              <a:rPr lang="en-GB" noProof="0" dirty="0" err="1"/>
              <a:t>lze</a:t>
            </a:r>
            <a:r>
              <a:rPr lang="en-GB" noProof="0" dirty="0"/>
              <a:t> </a:t>
            </a:r>
            <a:r>
              <a:rPr lang="en-GB" noProof="0" dirty="0" err="1"/>
              <a:t>upravit</a:t>
            </a:r>
            <a:r>
              <a:rPr lang="en-GB" noProof="0" dirty="0"/>
              <a:t> </a:t>
            </a:r>
            <a:r>
              <a:rPr lang="en-GB" noProof="0" dirty="0" err="1"/>
              <a:t>styly</a:t>
            </a:r>
            <a:r>
              <a:rPr lang="en-GB" noProof="0" dirty="0"/>
              <a:t> </a:t>
            </a:r>
            <a:r>
              <a:rPr lang="en-GB" noProof="0" dirty="0" err="1"/>
              <a:t>předlohy</a:t>
            </a:r>
            <a:r>
              <a:rPr lang="en-GB" noProof="0" dirty="0"/>
              <a:t> </a:t>
            </a:r>
            <a:r>
              <a:rPr lang="en-GB" noProof="0" dirty="0" err="1"/>
              <a:t>textu</a:t>
            </a:r>
            <a:r>
              <a:rPr lang="en-GB" noProof="0" dirty="0"/>
              <a:t>.</a:t>
            </a:r>
          </a:p>
        </p:txBody>
      </p:sp>
    </p:spTree>
    <p:extLst>
      <p:ext uri="{BB962C8B-B14F-4D97-AF65-F5344CB8AC3E}">
        <p14:creationId xmlns:p14="http://schemas.microsoft.com/office/powerpoint/2010/main" val="37100029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4" name="Rectangle 17"/>
          <p:cNvSpPr>
            <a:spLocks noGrp="1" noChangeArrowheads="1"/>
          </p:cNvSpPr>
          <p:nvPr>
            <p:ph type="ftr" sz="quarter" idx="3"/>
          </p:nvPr>
        </p:nvSpPr>
        <p:spPr bwMode="auto">
          <a:xfrm>
            <a:off x="422694" y="6248400"/>
            <a:ext cx="630591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solidFill>
                  <a:srgbClr val="969696"/>
                </a:solidFill>
              </a:defRPr>
            </a:lvl1pPr>
          </a:lstStyle>
          <a:p>
            <a:r>
              <a:rPr lang="en-US" altLang="cs-CZ" dirty="0"/>
              <a:t>Define footer - Name of the presentation / Your name / Unit, Office</a:t>
            </a:r>
            <a:endParaRPr lang="cs-CZ" altLang="cs-CZ" dirty="0"/>
          </a:p>
        </p:txBody>
      </p:sp>
    </p:spTree>
    <p:extLst>
      <p:ext uri="{BB962C8B-B14F-4D97-AF65-F5344CB8AC3E}">
        <p14:creationId xmlns:p14="http://schemas.microsoft.com/office/powerpoint/2010/main" val="29540641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509588" y="1134534"/>
            <a:ext cx="8091487" cy="643465"/>
          </a:xfrm>
        </p:spPr>
        <p:txBody>
          <a:bodyPr/>
          <a:lstStyle>
            <a:lvl1pPr algn="l">
              <a:defRPr sz="2000" b="1"/>
            </a:lvl1pPr>
          </a:lstStyle>
          <a:p>
            <a:r>
              <a:rPr lang="en-GB" noProof="0" dirty="0" err="1"/>
              <a:t>Kliknutím</a:t>
            </a:r>
            <a:r>
              <a:rPr lang="en-GB" noProof="0" dirty="0"/>
              <a:t> </a:t>
            </a:r>
            <a:r>
              <a:rPr lang="en-GB" noProof="0" dirty="0" err="1"/>
              <a:t>lze</a:t>
            </a:r>
            <a:r>
              <a:rPr lang="en-GB" noProof="0" dirty="0"/>
              <a:t> </a:t>
            </a:r>
            <a:r>
              <a:rPr lang="en-GB" noProof="0" dirty="0" err="1"/>
              <a:t>upravit</a:t>
            </a:r>
            <a:r>
              <a:rPr lang="en-GB" noProof="0" dirty="0"/>
              <a:t> </a:t>
            </a:r>
            <a:r>
              <a:rPr lang="en-GB" noProof="0" dirty="0" err="1"/>
              <a:t>styl</a:t>
            </a:r>
            <a:r>
              <a:rPr lang="en-GB" noProof="0" dirty="0"/>
              <a:t>.</a:t>
            </a:r>
          </a:p>
        </p:txBody>
      </p:sp>
      <p:sp>
        <p:nvSpPr>
          <p:cNvPr id="3" name="Zástupný symbol pro obsah 2"/>
          <p:cNvSpPr>
            <a:spLocks noGrp="1"/>
          </p:cNvSpPr>
          <p:nvPr>
            <p:ph idx="1"/>
          </p:nvPr>
        </p:nvSpPr>
        <p:spPr>
          <a:xfrm>
            <a:off x="3575051" y="2019300"/>
            <a:ext cx="5026025" cy="410686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noProof="0" dirty="0" err="1"/>
              <a:t>Kliknutím</a:t>
            </a:r>
            <a:r>
              <a:rPr lang="en-GB" noProof="0" dirty="0"/>
              <a:t> </a:t>
            </a:r>
            <a:r>
              <a:rPr lang="en-GB" noProof="0" dirty="0" err="1"/>
              <a:t>lze</a:t>
            </a:r>
            <a:r>
              <a:rPr lang="en-GB" noProof="0" dirty="0"/>
              <a:t> </a:t>
            </a:r>
            <a:r>
              <a:rPr lang="en-GB" noProof="0" dirty="0" err="1"/>
              <a:t>upravit</a:t>
            </a:r>
            <a:r>
              <a:rPr lang="en-GB" noProof="0" dirty="0"/>
              <a:t> </a:t>
            </a:r>
            <a:r>
              <a:rPr lang="en-GB" noProof="0" dirty="0" err="1"/>
              <a:t>styly</a:t>
            </a:r>
            <a:r>
              <a:rPr lang="en-GB" noProof="0" dirty="0"/>
              <a:t> </a:t>
            </a:r>
            <a:r>
              <a:rPr lang="en-GB" noProof="0" dirty="0" err="1"/>
              <a:t>předlohy</a:t>
            </a:r>
            <a:r>
              <a:rPr lang="en-GB" noProof="0" dirty="0"/>
              <a:t> </a:t>
            </a:r>
            <a:r>
              <a:rPr lang="en-GB" noProof="0" dirty="0" err="1"/>
              <a:t>textu</a:t>
            </a:r>
            <a:r>
              <a:rPr lang="en-GB" noProof="0" dirty="0"/>
              <a:t>.</a:t>
            </a:r>
          </a:p>
          <a:p>
            <a:pPr lvl="1"/>
            <a:r>
              <a:rPr lang="en-GB" noProof="0" dirty="0" err="1"/>
              <a:t>Druhá</a:t>
            </a:r>
            <a:r>
              <a:rPr lang="en-GB" noProof="0" dirty="0"/>
              <a:t> </a:t>
            </a:r>
            <a:r>
              <a:rPr lang="en-GB" noProof="0" dirty="0" err="1"/>
              <a:t>úroveň</a:t>
            </a:r>
            <a:endParaRPr lang="en-GB" noProof="0" dirty="0"/>
          </a:p>
        </p:txBody>
      </p:sp>
      <p:sp>
        <p:nvSpPr>
          <p:cNvPr id="4" name="Zástupný symbol pro text 3"/>
          <p:cNvSpPr>
            <a:spLocks noGrp="1"/>
          </p:cNvSpPr>
          <p:nvPr>
            <p:ph type="body" sz="half" idx="2"/>
          </p:nvPr>
        </p:nvSpPr>
        <p:spPr>
          <a:xfrm>
            <a:off x="509588" y="2019300"/>
            <a:ext cx="2746884" cy="410686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noProof="0" dirty="0" err="1"/>
              <a:t>Kliknutím</a:t>
            </a:r>
            <a:r>
              <a:rPr lang="en-GB" noProof="0" dirty="0"/>
              <a:t> </a:t>
            </a:r>
            <a:r>
              <a:rPr lang="en-GB" noProof="0" dirty="0" err="1"/>
              <a:t>lze</a:t>
            </a:r>
            <a:r>
              <a:rPr lang="en-GB" noProof="0" dirty="0"/>
              <a:t> </a:t>
            </a:r>
            <a:r>
              <a:rPr lang="en-GB" noProof="0" dirty="0" err="1"/>
              <a:t>upravit</a:t>
            </a:r>
            <a:r>
              <a:rPr lang="en-GB" noProof="0" dirty="0"/>
              <a:t> </a:t>
            </a:r>
            <a:r>
              <a:rPr lang="en-GB" noProof="0" dirty="0" err="1"/>
              <a:t>styly</a:t>
            </a:r>
            <a:r>
              <a:rPr lang="en-GB" noProof="0" dirty="0"/>
              <a:t> </a:t>
            </a:r>
            <a:r>
              <a:rPr lang="en-GB" noProof="0" dirty="0" err="1"/>
              <a:t>předlohy</a:t>
            </a:r>
            <a:r>
              <a:rPr lang="en-GB" noProof="0" dirty="0"/>
              <a:t> </a:t>
            </a:r>
            <a:r>
              <a:rPr lang="en-GB" noProof="0" dirty="0" err="1"/>
              <a:t>textu</a:t>
            </a:r>
            <a:r>
              <a:rPr lang="en-GB" noProof="0" dirty="0"/>
              <a:t>.</a:t>
            </a:r>
          </a:p>
        </p:txBody>
      </p:sp>
      <p:sp>
        <p:nvSpPr>
          <p:cNvPr id="6" name="Zástupný symbol pro číslo snímku 5"/>
          <p:cNvSpPr>
            <a:spLocks noGrp="1"/>
          </p:cNvSpPr>
          <p:nvPr>
            <p:ph type="sldNum" sz="quarter" idx="11"/>
          </p:nvPr>
        </p:nvSpPr>
        <p:spPr/>
        <p:txBody>
          <a:bodyPr/>
          <a:lstStyle>
            <a:lvl1pPr>
              <a:defRPr/>
            </a:lvl1pPr>
          </a:lstStyle>
          <a:p>
            <a:fld id="{EA562BE3-FB3A-4F01-A26A-8D36CDF01ADA}" type="slidenum">
              <a:rPr lang="cs-CZ" altLang="cs-CZ"/>
              <a:pPr/>
              <a:t>‹#›</a:t>
            </a:fld>
            <a:endParaRPr lang="cs-CZ" altLang="cs-CZ" dirty="0"/>
          </a:p>
        </p:txBody>
      </p:sp>
      <p:sp>
        <p:nvSpPr>
          <p:cNvPr id="7" name="Rectangle 17"/>
          <p:cNvSpPr>
            <a:spLocks noGrp="1" noChangeArrowheads="1"/>
          </p:cNvSpPr>
          <p:nvPr>
            <p:ph type="ftr" sz="quarter" idx="3"/>
          </p:nvPr>
        </p:nvSpPr>
        <p:spPr bwMode="auto">
          <a:xfrm>
            <a:off x="422694" y="6248400"/>
            <a:ext cx="630591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solidFill>
                  <a:srgbClr val="969696"/>
                </a:solidFill>
              </a:defRPr>
            </a:lvl1pPr>
          </a:lstStyle>
          <a:p>
            <a:r>
              <a:rPr lang="en-US" altLang="cs-CZ" dirty="0"/>
              <a:t>Define footer - Name of the presentation / Your name / Unit, Office</a:t>
            </a:r>
            <a:endParaRPr lang="cs-CZ" altLang="cs-CZ" dirty="0"/>
          </a:p>
        </p:txBody>
      </p:sp>
    </p:spTree>
    <p:extLst>
      <p:ext uri="{BB962C8B-B14F-4D97-AF65-F5344CB8AC3E}">
        <p14:creationId xmlns:p14="http://schemas.microsoft.com/office/powerpoint/2010/main" val="2315454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5087507"/>
            <a:ext cx="5486400" cy="566739"/>
          </a:xfrm>
        </p:spPr>
        <p:txBody>
          <a:bodyPr/>
          <a:lstStyle>
            <a:lvl1pPr algn="l">
              <a:defRPr sz="2000" b="1"/>
            </a:lvl1pPr>
          </a:lstStyle>
          <a:p>
            <a:r>
              <a:rPr lang="cs-CZ"/>
              <a:t>Kliknutím lze upravit styl.</a:t>
            </a:r>
          </a:p>
        </p:txBody>
      </p:sp>
      <p:sp>
        <p:nvSpPr>
          <p:cNvPr id="3" name="Zástupný symbol pro obrázek 2"/>
          <p:cNvSpPr>
            <a:spLocks noGrp="1"/>
          </p:cNvSpPr>
          <p:nvPr>
            <p:ph type="pic" idx="1"/>
          </p:nvPr>
        </p:nvSpPr>
        <p:spPr>
          <a:xfrm>
            <a:off x="1792288" y="1134533"/>
            <a:ext cx="5486400" cy="387454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dirty="0"/>
              <a:t>Kliknutím na ikonu přidáte obrázek.</a:t>
            </a:r>
          </a:p>
        </p:txBody>
      </p:sp>
      <p:sp>
        <p:nvSpPr>
          <p:cNvPr id="4" name="Zástupný symbol pro text 3"/>
          <p:cNvSpPr>
            <a:spLocks noGrp="1"/>
          </p:cNvSpPr>
          <p:nvPr>
            <p:ph type="body" sz="half" idx="2"/>
          </p:nvPr>
        </p:nvSpPr>
        <p:spPr>
          <a:xfrm>
            <a:off x="1792288" y="5654246"/>
            <a:ext cx="5486400" cy="47562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6" name="Zástupný symbol pro číslo snímku 5"/>
          <p:cNvSpPr>
            <a:spLocks noGrp="1"/>
          </p:cNvSpPr>
          <p:nvPr>
            <p:ph type="sldNum" sz="quarter" idx="11"/>
          </p:nvPr>
        </p:nvSpPr>
        <p:spPr/>
        <p:txBody>
          <a:bodyPr/>
          <a:lstStyle>
            <a:lvl1pPr>
              <a:defRPr/>
            </a:lvl1pPr>
          </a:lstStyle>
          <a:p>
            <a:fld id="{2268BFBB-FD49-4E22-AEFE-2646EB3E88CA}" type="slidenum">
              <a:rPr lang="cs-CZ" altLang="cs-CZ"/>
              <a:pPr/>
              <a:t>‹#›</a:t>
            </a:fld>
            <a:endParaRPr lang="cs-CZ" altLang="cs-CZ" dirty="0"/>
          </a:p>
        </p:txBody>
      </p:sp>
      <p:sp>
        <p:nvSpPr>
          <p:cNvPr id="7" name="Rectangle 17"/>
          <p:cNvSpPr>
            <a:spLocks noGrp="1" noChangeArrowheads="1"/>
          </p:cNvSpPr>
          <p:nvPr>
            <p:ph type="ftr" sz="quarter" idx="3"/>
          </p:nvPr>
        </p:nvSpPr>
        <p:spPr bwMode="auto">
          <a:xfrm>
            <a:off x="422694" y="6248400"/>
            <a:ext cx="630591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solidFill>
                  <a:srgbClr val="969696"/>
                </a:solidFill>
              </a:defRPr>
            </a:lvl1pPr>
          </a:lstStyle>
          <a:p>
            <a:r>
              <a:rPr lang="en-US" altLang="cs-CZ" dirty="0"/>
              <a:t>Define footer - Name of the presentation / Your name / Unit, Office</a:t>
            </a:r>
            <a:endParaRPr lang="cs-CZ" altLang="cs-CZ" dirty="0"/>
          </a:p>
        </p:txBody>
      </p:sp>
    </p:spTree>
    <p:extLst>
      <p:ext uri="{BB962C8B-B14F-4D97-AF65-F5344CB8AC3E}">
        <p14:creationId xmlns:p14="http://schemas.microsoft.com/office/powerpoint/2010/main" val="6953200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64521" name="Rectangle 9"/>
          <p:cNvSpPr>
            <a:spLocks noGrp="1" noChangeArrowheads="1"/>
          </p:cNvSpPr>
          <p:nvPr>
            <p:ph type="title"/>
          </p:nvPr>
        </p:nvSpPr>
        <p:spPr bwMode="auto">
          <a:xfrm>
            <a:off x="509589" y="1125539"/>
            <a:ext cx="8086635"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b" anchorCtr="0" compatLnSpc="1">
            <a:prstTxWarp prst="textNoShape">
              <a:avLst/>
            </a:prstTxWarp>
          </a:bodyPr>
          <a:lstStyle/>
          <a:p>
            <a:pPr lvl="0"/>
            <a:r>
              <a:rPr lang="en-GB" altLang="cs-CZ" noProof="0" dirty="0" err="1"/>
              <a:t>Klepnutím</a:t>
            </a:r>
            <a:r>
              <a:rPr lang="en-GB" altLang="cs-CZ" noProof="0" dirty="0"/>
              <a:t> </a:t>
            </a:r>
            <a:r>
              <a:rPr lang="en-GB" altLang="cs-CZ" noProof="0" dirty="0" err="1"/>
              <a:t>lze</a:t>
            </a:r>
            <a:r>
              <a:rPr lang="en-GB" altLang="cs-CZ" noProof="0" dirty="0"/>
              <a:t> </a:t>
            </a:r>
            <a:r>
              <a:rPr lang="en-GB" altLang="cs-CZ" noProof="0" dirty="0" err="1"/>
              <a:t>upravit</a:t>
            </a:r>
            <a:r>
              <a:rPr lang="en-GB" altLang="cs-CZ" noProof="0" dirty="0"/>
              <a:t> </a:t>
            </a:r>
            <a:r>
              <a:rPr lang="en-GB" altLang="cs-CZ" noProof="0" dirty="0" err="1"/>
              <a:t>styl</a:t>
            </a:r>
            <a:r>
              <a:rPr lang="en-GB" altLang="cs-CZ" noProof="0" dirty="0"/>
              <a:t> </a:t>
            </a:r>
            <a:r>
              <a:rPr lang="en-GB" altLang="cs-CZ" noProof="0" dirty="0" err="1"/>
              <a:t>předlohy</a:t>
            </a:r>
            <a:r>
              <a:rPr lang="en-GB" altLang="cs-CZ" noProof="0" dirty="0"/>
              <a:t> </a:t>
            </a:r>
            <a:r>
              <a:rPr lang="en-GB" altLang="cs-CZ" noProof="0" dirty="0" err="1"/>
              <a:t>nadpisů</a:t>
            </a:r>
            <a:r>
              <a:rPr lang="en-GB" altLang="cs-CZ" noProof="0" dirty="0"/>
              <a:t>.</a:t>
            </a:r>
          </a:p>
        </p:txBody>
      </p:sp>
      <p:sp>
        <p:nvSpPr>
          <p:cNvPr id="64522" name="Rectangle 10"/>
          <p:cNvSpPr>
            <a:spLocks noGrp="1" noChangeArrowheads="1"/>
          </p:cNvSpPr>
          <p:nvPr>
            <p:ph type="body" idx="1"/>
          </p:nvPr>
        </p:nvSpPr>
        <p:spPr bwMode="auto">
          <a:xfrm>
            <a:off x="509589" y="2017713"/>
            <a:ext cx="8082321"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cs-CZ" noProof="0" dirty="0" err="1"/>
              <a:t>Klepnutím</a:t>
            </a:r>
            <a:r>
              <a:rPr lang="en-GB" altLang="cs-CZ" noProof="0" dirty="0"/>
              <a:t> </a:t>
            </a:r>
            <a:r>
              <a:rPr lang="en-GB" altLang="cs-CZ" noProof="0" dirty="0" err="1"/>
              <a:t>lze</a:t>
            </a:r>
            <a:r>
              <a:rPr lang="en-GB" altLang="cs-CZ" noProof="0" dirty="0"/>
              <a:t> </a:t>
            </a:r>
            <a:r>
              <a:rPr lang="en-GB" altLang="cs-CZ" noProof="0" dirty="0" err="1"/>
              <a:t>upravit</a:t>
            </a:r>
            <a:r>
              <a:rPr lang="en-GB" altLang="cs-CZ" noProof="0" dirty="0"/>
              <a:t> </a:t>
            </a:r>
            <a:r>
              <a:rPr lang="en-GB" altLang="cs-CZ" noProof="0" dirty="0" err="1"/>
              <a:t>styly</a:t>
            </a:r>
            <a:r>
              <a:rPr lang="en-GB" altLang="cs-CZ" noProof="0" dirty="0"/>
              <a:t> </a:t>
            </a:r>
            <a:r>
              <a:rPr lang="en-GB" altLang="cs-CZ" noProof="0" dirty="0" err="1"/>
              <a:t>předlohy</a:t>
            </a:r>
            <a:r>
              <a:rPr lang="en-GB" altLang="cs-CZ" noProof="0" dirty="0"/>
              <a:t> </a:t>
            </a:r>
            <a:r>
              <a:rPr lang="en-GB" altLang="cs-CZ" noProof="0" dirty="0" err="1"/>
              <a:t>textu</a:t>
            </a:r>
            <a:r>
              <a:rPr lang="en-GB" altLang="cs-CZ" noProof="0" dirty="0"/>
              <a:t>.</a:t>
            </a:r>
          </a:p>
          <a:p>
            <a:pPr lvl="1"/>
            <a:r>
              <a:rPr lang="en-GB" altLang="cs-CZ" noProof="0" dirty="0" err="1"/>
              <a:t>Druhá</a:t>
            </a:r>
            <a:r>
              <a:rPr lang="en-GB" altLang="cs-CZ" noProof="0" dirty="0"/>
              <a:t> </a:t>
            </a:r>
            <a:r>
              <a:rPr lang="en-GB" altLang="cs-CZ" noProof="0" dirty="0" err="1"/>
              <a:t>úroveň</a:t>
            </a:r>
            <a:endParaRPr lang="en-GB" altLang="cs-CZ" noProof="0" dirty="0"/>
          </a:p>
        </p:txBody>
      </p:sp>
      <p:sp>
        <p:nvSpPr>
          <p:cNvPr id="64530" name="Rectangle 18"/>
          <p:cNvSpPr>
            <a:spLocks noGrp="1" noChangeArrowheads="1"/>
          </p:cNvSpPr>
          <p:nvPr>
            <p:ph type="sldNum" sz="quarter" idx="4"/>
          </p:nvPr>
        </p:nvSpPr>
        <p:spPr bwMode="auto">
          <a:xfrm>
            <a:off x="6858000" y="6248400"/>
            <a:ext cx="184174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rgbClr val="969696"/>
                </a:solidFill>
                <a:latin typeface="+mj-lt"/>
              </a:defRPr>
            </a:lvl1pPr>
          </a:lstStyle>
          <a:p>
            <a:fld id="{0DE708CC-0C3F-4567-9698-B54C0F35BD31}" type="slidenum">
              <a:rPr lang="cs-CZ" altLang="cs-CZ" smtClean="0"/>
              <a:pPr/>
              <a:t>‹#›</a:t>
            </a:fld>
            <a:endParaRPr lang="cs-CZ" altLang="cs-CZ" dirty="0"/>
          </a:p>
        </p:txBody>
      </p:sp>
      <p:sp>
        <p:nvSpPr>
          <p:cNvPr id="7" name="Rectangle 17"/>
          <p:cNvSpPr>
            <a:spLocks noGrp="1" noChangeArrowheads="1"/>
          </p:cNvSpPr>
          <p:nvPr>
            <p:ph type="ftr" sz="quarter" idx="3"/>
          </p:nvPr>
        </p:nvSpPr>
        <p:spPr bwMode="auto">
          <a:xfrm>
            <a:off x="422694" y="6248400"/>
            <a:ext cx="630591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solidFill>
                  <a:srgbClr val="969696"/>
                </a:solidFill>
                <a:latin typeface="+mj-lt"/>
              </a:defRPr>
            </a:lvl1pPr>
          </a:lstStyle>
          <a:p>
            <a:r>
              <a:rPr lang="en-US" altLang="cs-CZ" dirty="0"/>
              <a:t>Define footer - Name of the presentation / Your name / Unit, Office</a:t>
            </a:r>
            <a:endParaRPr lang="cs-CZ" altLang="cs-CZ" dirty="0"/>
          </a:p>
        </p:txBody>
      </p:sp>
    </p:spTree>
  </p:cSld>
  <p:clrMap bg1="lt1" tx1="dk1" bg2="lt2" tx2="dk2" accent1="accent1" accent2="accent2" accent3="accent3" accent4="accent4" accent5="accent5" accent6="accent6" hlink="hlink" folHlink="folHlink"/>
  <p:sldLayoutIdLst>
    <p:sldLayoutId id="2147483658"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hf hdr="0" dt="0"/>
  <p:txStyles>
    <p:titleStyle>
      <a:lvl1pPr algn="l" rtl="0" eaLnBrk="1" fontAlgn="base" hangingPunct="1">
        <a:spcBef>
          <a:spcPct val="0"/>
        </a:spcBef>
        <a:spcAft>
          <a:spcPct val="0"/>
        </a:spcAft>
        <a:defRPr sz="2400" b="1">
          <a:solidFill>
            <a:srgbClr val="00287D"/>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342900" indent="-342900" algn="l" rtl="0" eaLnBrk="1" fontAlgn="base" hangingPunct="1">
        <a:spcBef>
          <a:spcPct val="20000"/>
        </a:spcBef>
        <a:spcAft>
          <a:spcPct val="0"/>
        </a:spcAft>
        <a:buClr>
          <a:srgbClr val="00287D"/>
        </a:buClr>
        <a:buSzPct val="100000"/>
        <a:buFont typeface="Wingdings" pitchFamily="2" charset="2"/>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lr>
          <a:srgbClr val="00287D"/>
        </a:buClr>
        <a:buSzPct val="80000"/>
        <a:buFont typeface="Wingdings" pitchFamily="2" charset="2"/>
        <a:buChar char="§"/>
        <a:defRPr sz="2400">
          <a:solidFill>
            <a:schemeClr val="tx1"/>
          </a:solidFill>
          <a:latin typeface="+mn-lt"/>
        </a:defRPr>
      </a:lvl2pPr>
      <a:lvl3pPr marL="1143000" indent="-228600" algn="l" rtl="0" eaLnBrk="1" fontAlgn="base" hangingPunct="1">
        <a:spcBef>
          <a:spcPct val="20000"/>
        </a:spcBef>
        <a:spcAft>
          <a:spcPct val="0"/>
        </a:spcAft>
        <a:buClr>
          <a:schemeClr val="folHlink"/>
        </a:buClr>
        <a:buSzPct val="80000"/>
        <a:buFont typeface="Wingdings" pitchFamily="2" charset="2"/>
        <a:buBlip>
          <a:blip r:embed="rId15"/>
        </a:buBlip>
        <a:defRPr sz="2400">
          <a:solidFill>
            <a:schemeClr val="tx1"/>
          </a:solidFill>
          <a:latin typeface="+mn-lt"/>
        </a:defRPr>
      </a:lvl3pPr>
      <a:lvl4pPr marL="1600200" indent="-228600" algn="l" rtl="0" eaLnBrk="1" fontAlgn="base" hangingPunct="1">
        <a:spcBef>
          <a:spcPct val="20000"/>
        </a:spcBef>
        <a:spcAft>
          <a:spcPct val="0"/>
        </a:spcAft>
        <a:buClr>
          <a:schemeClr val="accent2"/>
        </a:buClr>
        <a:buSzPct val="90000"/>
        <a:buFont typeface="Wingdings" pitchFamily="2" charset="2"/>
        <a:buBlip>
          <a:blip r:embed="rId15"/>
        </a:buBlip>
        <a:defRPr sz="2000">
          <a:solidFill>
            <a:schemeClr val="tx1"/>
          </a:solidFill>
          <a:latin typeface="+mn-lt"/>
        </a:defRPr>
      </a:lvl4pPr>
      <a:lvl5pPr marL="2057400" indent="-228600" algn="l" rtl="0" eaLnBrk="1" fontAlgn="base" hangingPunct="1">
        <a:spcBef>
          <a:spcPct val="20000"/>
        </a:spcBef>
        <a:spcAft>
          <a:spcPct val="0"/>
        </a:spcAft>
        <a:buClr>
          <a:schemeClr val="accent1"/>
        </a:buClr>
        <a:buFont typeface="Wingdings" pitchFamily="2" charset="2"/>
        <a:buBlip>
          <a:blip r:embed="rId15"/>
        </a:buBlip>
        <a:defRPr>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15"/>
        </a:buBlip>
        <a:defRPr>
          <a:solidFill>
            <a:schemeClr val="tx1"/>
          </a:solidFill>
          <a:latin typeface="+mn-lt"/>
        </a:defRPr>
      </a:lvl6pPr>
      <a:lvl7pPr marL="2971800" indent="-228600" algn="l" rtl="0" eaLnBrk="1" fontAlgn="base" hangingPunct="1">
        <a:spcBef>
          <a:spcPct val="20000"/>
        </a:spcBef>
        <a:spcAft>
          <a:spcPct val="0"/>
        </a:spcAft>
        <a:buClr>
          <a:schemeClr val="accent1"/>
        </a:buClr>
        <a:buFont typeface="Wingdings" pitchFamily="2" charset="2"/>
        <a:buBlip>
          <a:blip r:embed="rId15"/>
        </a:buBlip>
        <a:defRPr>
          <a:solidFill>
            <a:schemeClr val="tx1"/>
          </a:solidFill>
          <a:latin typeface="+mn-lt"/>
        </a:defRPr>
      </a:lvl7pPr>
      <a:lvl8pPr marL="3429000" indent="-228600" algn="l" rtl="0" eaLnBrk="1" fontAlgn="base" hangingPunct="1">
        <a:spcBef>
          <a:spcPct val="20000"/>
        </a:spcBef>
        <a:spcAft>
          <a:spcPct val="0"/>
        </a:spcAft>
        <a:buClr>
          <a:schemeClr val="accent1"/>
        </a:buClr>
        <a:buFont typeface="Wingdings" pitchFamily="2" charset="2"/>
        <a:buBlip>
          <a:blip r:embed="rId15"/>
        </a:buBlip>
        <a:defRPr>
          <a:solidFill>
            <a:schemeClr val="tx1"/>
          </a:solidFill>
          <a:latin typeface="+mn-lt"/>
        </a:defRPr>
      </a:lvl8pPr>
      <a:lvl9pPr marL="3886200" indent="-228600" algn="l" rtl="0" eaLnBrk="1" fontAlgn="base" hangingPunct="1">
        <a:spcBef>
          <a:spcPct val="20000"/>
        </a:spcBef>
        <a:spcAft>
          <a:spcPct val="0"/>
        </a:spcAft>
        <a:buClr>
          <a:schemeClr val="accent1"/>
        </a:buClr>
        <a:buFont typeface="Wingdings" pitchFamily="2" charset="2"/>
        <a:buBlip>
          <a:blip r:embed="rId15"/>
        </a:buBlip>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6.png"/></Relationships>
</file>

<file path=ppt/slides/_rels/slide5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s://www.youtube.com/watch?v=YlI-e4QJWG0"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hyperlink" Target="https://www.ted.com/talks/beau_lotto_amy_o_toole_science_is_for_everyone_kids_included?language=en" TargetMode="External"/><Relationship Id="rId4" Type="http://schemas.openxmlformats.org/officeDocument/2006/relationships/hyperlink" Target="https://www.ted.com/talks/rives_the_4_a_m_mystery?language=en" TargetMode="External"/></Relationships>
</file>

<file path=ppt/slides/_rels/slide59.xml.rels><?xml version="1.0" encoding="UTF-8" standalone="yes"?>
<Relationships xmlns="http://schemas.openxmlformats.org/package/2006/relationships"><Relationship Id="rId3" Type="http://schemas.openxmlformats.org/officeDocument/2006/relationships/hyperlink" Target="https://www.youtube.com/watch?v=hVimVzgtD6w"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https://www.youtube.com/watch?v=2LyzBoHo5EI&amp;t=48s"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type="subTitle" idx="1"/>
          </p:nvPr>
        </p:nvSpPr>
        <p:spPr>
          <a:xfrm>
            <a:off x="3690552" y="3368278"/>
            <a:ext cx="4971535" cy="977900"/>
          </a:xfrm>
        </p:spPr>
        <p:txBody>
          <a:bodyPr/>
          <a:lstStyle/>
          <a:p>
            <a:pPr algn="r"/>
            <a:endParaRPr lang="en-GB" altLang="cs-CZ" sz="2800" b="1" dirty="0">
              <a:solidFill>
                <a:srgbClr val="00287D"/>
              </a:solidFill>
              <a:latin typeface="Arial Narrow" panose="020B0606020202030204" pitchFamily="34" charset="0"/>
            </a:endParaRPr>
          </a:p>
        </p:txBody>
      </p:sp>
      <p:pic>
        <p:nvPicPr>
          <p:cNvPr id="19460" name="Picture 4" descr="castle of writing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8408" y="1881945"/>
            <a:ext cx="3667983" cy="4474496"/>
          </a:xfrm>
          <a:prstGeom prst="rect">
            <a:avLst/>
          </a:prstGeom>
          <a:noFill/>
          <a:ln w="38100">
            <a:solidFill>
              <a:srgbClr val="00287D"/>
            </a:solidFill>
            <a:miter lim="800000"/>
            <a:headEnd/>
            <a:tailEnd/>
          </a:ln>
          <a:extLst>
            <a:ext uri="{909E8E84-426E-40DD-AFC4-6F175D3DCCD1}">
              <a14:hiddenFill xmlns:a14="http://schemas.microsoft.com/office/drawing/2010/main">
                <a:solidFill>
                  <a:srgbClr val="FFFFFF"/>
                </a:solidFill>
              </a14:hiddenFill>
            </a:ext>
          </a:extLst>
        </p:spPr>
      </p:pic>
      <p:sp>
        <p:nvSpPr>
          <p:cNvPr id="2" name="Nadpis 1"/>
          <p:cNvSpPr>
            <a:spLocks noGrp="1"/>
          </p:cNvSpPr>
          <p:nvPr>
            <p:ph type="ctrTitle"/>
          </p:nvPr>
        </p:nvSpPr>
        <p:spPr>
          <a:xfrm>
            <a:off x="3245262" y="1683124"/>
            <a:ext cx="5640859" cy="1685154"/>
          </a:xfrm>
        </p:spPr>
        <p:txBody>
          <a:bodyPr/>
          <a:lstStyle/>
          <a:p>
            <a:pPr algn="r"/>
            <a:r>
              <a:rPr lang="cs-CZ" sz="4400" dirty="0">
                <a:latin typeface="Arial Narrow" panose="020B0606020202030204" pitchFamily="34" charset="0"/>
              </a:rPr>
              <a:t>S4001 </a:t>
            </a:r>
            <a:br>
              <a:rPr lang="cs-CZ" sz="4400" dirty="0">
                <a:latin typeface="Arial Narrow" panose="020B0606020202030204" pitchFamily="34" charset="0"/>
              </a:rPr>
            </a:br>
            <a:r>
              <a:rPr lang="cs-CZ" sz="4400" dirty="0">
                <a:latin typeface="Arial Narrow" panose="020B0606020202030204" pitchFamily="34" charset="0"/>
              </a:rPr>
              <a:t>International Performance </a:t>
            </a:r>
            <a:br>
              <a:rPr lang="cs-CZ" sz="4400" dirty="0">
                <a:latin typeface="Arial Narrow" panose="020B0606020202030204" pitchFamily="34" charset="0"/>
              </a:rPr>
            </a:br>
            <a:r>
              <a:rPr lang="cs-CZ" sz="4400" dirty="0" err="1">
                <a:latin typeface="Arial Narrow" panose="020B0606020202030204" pitchFamily="34" charset="0"/>
              </a:rPr>
              <a:t>Course</a:t>
            </a:r>
            <a:endParaRPr lang="cs-CZ" sz="4400" dirty="0">
              <a:latin typeface="Arial Narrow" panose="020B0606020202030204" pitchFamily="34" charset="0"/>
            </a:endParaRPr>
          </a:p>
        </p:txBody>
      </p:sp>
      <p:pic>
        <p:nvPicPr>
          <p:cNvPr id="7" name="Obráze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19379588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noChangeArrowheads="1"/>
          </p:cNvSpPr>
          <p:nvPr>
            <p:ph type="body" idx="1"/>
          </p:nvPr>
        </p:nvSpPr>
        <p:spPr/>
        <p:txBody>
          <a:bodyPr/>
          <a:lstStyle/>
          <a:p>
            <a:endParaRPr lang="cs-CZ" altLang="cs-CZ">
              <a:latin typeface="Arial Narrow" pitchFamily="34" charset="0"/>
            </a:endParaRPr>
          </a:p>
        </p:txBody>
      </p:sp>
      <p:sp>
        <p:nvSpPr>
          <p:cNvPr id="30725" name="Text Box 5"/>
          <p:cNvSpPr txBox="1">
            <a:spLocks noChangeArrowheads="1"/>
          </p:cNvSpPr>
          <p:nvPr/>
        </p:nvSpPr>
        <p:spPr bwMode="auto">
          <a:xfrm>
            <a:off x="479425" y="1955800"/>
            <a:ext cx="8267700" cy="1930400"/>
          </a:xfrm>
          <a:prstGeom prst="rect">
            <a:avLst/>
          </a:prstGeom>
          <a:solidFill>
            <a:srgbClr val="FFFFFF"/>
          </a:solidFill>
          <a:ln w="57150">
            <a:solidFill>
              <a:srgbClr val="DDDDDD"/>
            </a:solidFill>
            <a:miter lim="800000"/>
            <a:headEnd/>
            <a:tailEnd/>
          </a:ln>
        </p:spPr>
        <p:txBody>
          <a:bodyPr/>
          <a:lstStyle/>
          <a:p>
            <a:pPr algn="l"/>
            <a:r>
              <a:rPr lang="en-GB" altLang="cs-CZ" sz="2400" dirty="0">
                <a:solidFill>
                  <a:srgbClr val="00287D"/>
                </a:solidFill>
                <a:latin typeface="Arial Narrow" pitchFamily="34" charset="0"/>
              </a:rPr>
              <a:t>Chromatography is an experimental technique used by chemists as a means to</a:t>
            </a:r>
            <a:r>
              <a:rPr lang="cs-CZ" altLang="cs-CZ" sz="2400" dirty="0">
                <a:solidFill>
                  <a:srgbClr val="00287D"/>
                </a:solidFill>
                <a:latin typeface="Arial Narrow" pitchFamily="34" charset="0"/>
              </a:rPr>
              <a:t> </a:t>
            </a:r>
            <a:r>
              <a:rPr lang="en-GB" altLang="cs-CZ" sz="2400" dirty="0">
                <a:solidFill>
                  <a:srgbClr val="00287D"/>
                </a:solidFill>
                <a:latin typeface="Arial Narrow" pitchFamily="34" charset="0"/>
              </a:rPr>
              <a:t>help them separate different compounds in experimental samples using the</a:t>
            </a:r>
            <a:r>
              <a:rPr lang="cs-CZ" altLang="cs-CZ" sz="2400" dirty="0">
                <a:solidFill>
                  <a:srgbClr val="00287D"/>
                </a:solidFill>
                <a:latin typeface="Arial Narrow" pitchFamily="34" charset="0"/>
              </a:rPr>
              <a:t> </a:t>
            </a:r>
            <a:r>
              <a:rPr lang="en-GB" altLang="cs-CZ" sz="2400" dirty="0">
                <a:solidFill>
                  <a:srgbClr val="00287D"/>
                </a:solidFill>
                <a:latin typeface="Arial Narrow" pitchFamily="34" charset="0"/>
              </a:rPr>
              <a:t>affinity of the compound for the mobile phase as well as the affinity of the</a:t>
            </a:r>
            <a:r>
              <a:rPr lang="cs-CZ" altLang="cs-CZ" sz="2400" dirty="0">
                <a:solidFill>
                  <a:srgbClr val="00287D"/>
                </a:solidFill>
                <a:latin typeface="Arial Narrow" pitchFamily="34" charset="0"/>
              </a:rPr>
              <a:t> </a:t>
            </a:r>
            <a:r>
              <a:rPr lang="en-GB" altLang="cs-CZ" sz="2400" dirty="0">
                <a:solidFill>
                  <a:srgbClr val="00287D"/>
                </a:solidFill>
                <a:latin typeface="Arial Narrow" pitchFamily="34" charset="0"/>
              </a:rPr>
              <a:t>compound for the stationary phase. </a:t>
            </a:r>
            <a:endParaRPr lang="cs-CZ" altLang="cs-CZ" sz="2400" dirty="0">
              <a:solidFill>
                <a:srgbClr val="00287D"/>
              </a:solidFill>
              <a:latin typeface="Arial Narrow" pitchFamily="34" charset="0"/>
            </a:endParaRPr>
          </a:p>
          <a:p>
            <a:pPr algn="l"/>
            <a:r>
              <a:rPr lang="cs-CZ" altLang="cs-CZ" sz="2400" dirty="0">
                <a:solidFill>
                  <a:srgbClr val="00287D"/>
                </a:solidFill>
                <a:latin typeface="Arial Narrow" pitchFamily="34" charset="0"/>
              </a:rPr>
              <a:t>							</a:t>
            </a:r>
            <a:r>
              <a:rPr lang="en-GB" altLang="cs-CZ" sz="2400" dirty="0">
                <a:solidFill>
                  <a:srgbClr val="00287D"/>
                </a:solidFill>
                <a:latin typeface="Arial Narrow" pitchFamily="34" charset="0"/>
              </a:rPr>
              <a:t>[42 words]</a:t>
            </a:r>
          </a:p>
          <a:p>
            <a:endParaRPr lang="cs-CZ" altLang="cs-CZ" sz="2400" dirty="0"/>
          </a:p>
        </p:txBody>
      </p:sp>
      <p:pic>
        <p:nvPicPr>
          <p:cNvPr id="6" name="Obráze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16055290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algn="r"/>
            <a:endParaRPr lang="cs-CZ" altLang="cs-CZ" dirty="0">
              <a:latin typeface="Arial Narrow" pitchFamily="34" charset="0"/>
            </a:endParaRPr>
          </a:p>
        </p:txBody>
      </p:sp>
      <p:sp>
        <p:nvSpPr>
          <p:cNvPr id="41988" name="Text Box 4"/>
          <p:cNvSpPr txBox="1">
            <a:spLocks noChangeArrowheads="1"/>
          </p:cNvSpPr>
          <p:nvPr/>
        </p:nvSpPr>
        <p:spPr bwMode="auto">
          <a:xfrm>
            <a:off x="504825" y="1574800"/>
            <a:ext cx="8267700" cy="1930400"/>
          </a:xfrm>
          <a:prstGeom prst="rect">
            <a:avLst/>
          </a:prstGeom>
          <a:solidFill>
            <a:srgbClr val="FFFFFF"/>
          </a:solidFill>
          <a:ln w="57150">
            <a:solidFill>
              <a:srgbClr val="DDDDDD"/>
            </a:solidFill>
            <a:miter lim="800000"/>
            <a:headEnd/>
            <a:tailEnd/>
          </a:ln>
        </p:spPr>
        <p:txBody>
          <a:bodyPr/>
          <a:lstStyle/>
          <a:p>
            <a:pPr algn="l"/>
            <a:r>
              <a:rPr lang="en-GB" altLang="cs-CZ" sz="2400" dirty="0">
                <a:solidFill>
                  <a:srgbClr val="00287D"/>
                </a:solidFill>
                <a:latin typeface="Arial Narrow" pitchFamily="34" charset="0"/>
              </a:rPr>
              <a:t>Chromatography is an experimental technique used by chemists as a means to</a:t>
            </a:r>
            <a:r>
              <a:rPr lang="cs-CZ" altLang="cs-CZ" sz="2400" dirty="0">
                <a:solidFill>
                  <a:srgbClr val="00287D"/>
                </a:solidFill>
                <a:latin typeface="Arial Narrow" pitchFamily="34" charset="0"/>
              </a:rPr>
              <a:t> </a:t>
            </a:r>
            <a:r>
              <a:rPr lang="en-GB" altLang="cs-CZ" sz="2400" dirty="0">
                <a:solidFill>
                  <a:srgbClr val="00287D"/>
                </a:solidFill>
                <a:latin typeface="Arial Narrow" pitchFamily="34" charset="0"/>
              </a:rPr>
              <a:t>help them separate different compounds in experimental samples using the</a:t>
            </a:r>
            <a:r>
              <a:rPr lang="cs-CZ" altLang="cs-CZ" sz="2400" dirty="0">
                <a:solidFill>
                  <a:srgbClr val="00287D"/>
                </a:solidFill>
                <a:latin typeface="Arial Narrow" pitchFamily="34" charset="0"/>
              </a:rPr>
              <a:t> </a:t>
            </a:r>
            <a:r>
              <a:rPr lang="en-GB" altLang="cs-CZ" sz="2400" dirty="0">
                <a:solidFill>
                  <a:srgbClr val="00287D"/>
                </a:solidFill>
                <a:latin typeface="Arial Narrow" pitchFamily="34" charset="0"/>
              </a:rPr>
              <a:t>affinity of the compound for the mobile phase as well as the affinity of the</a:t>
            </a:r>
            <a:r>
              <a:rPr lang="cs-CZ" altLang="cs-CZ" sz="2400" dirty="0">
                <a:solidFill>
                  <a:srgbClr val="00287D"/>
                </a:solidFill>
                <a:latin typeface="Arial Narrow" pitchFamily="34" charset="0"/>
              </a:rPr>
              <a:t> </a:t>
            </a:r>
            <a:r>
              <a:rPr lang="en-GB" altLang="cs-CZ" sz="2400" dirty="0">
                <a:solidFill>
                  <a:srgbClr val="00287D"/>
                </a:solidFill>
                <a:latin typeface="Arial Narrow" pitchFamily="34" charset="0"/>
              </a:rPr>
              <a:t>compound for the stationary phase. </a:t>
            </a:r>
            <a:endParaRPr lang="cs-CZ" altLang="cs-CZ" sz="2400" dirty="0">
              <a:solidFill>
                <a:srgbClr val="00287D"/>
              </a:solidFill>
              <a:latin typeface="Arial Narrow" pitchFamily="34" charset="0"/>
            </a:endParaRPr>
          </a:p>
          <a:p>
            <a:pPr algn="l"/>
            <a:r>
              <a:rPr lang="cs-CZ" altLang="cs-CZ" sz="2400" dirty="0">
                <a:solidFill>
                  <a:srgbClr val="00287D"/>
                </a:solidFill>
                <a:latin typeface="Arial Narrow" pitchFamily="34" charset="0"/>
              </a:rPr>
              <a:t>							</a:t>
            </a:r>
            <a:r>
              <a:rPr lang="en-GB" altLang="cs-CZ" sz="2400" dirty="0">
                <a:solidFill>
                  <a:srgbClr val="00287D"/>
                </a:solidFill>
                <a:latin typeface="Arial Narrow" pitchFamily="34" charset="0"/>
              </a:rPr>
              <a:t>[42 words]</a:t>
            </a:r>
          </a:p>
          <a:p>
            <a:endParaRPr lang="cs-CZ" altLang="cs-CZ" sz="2400" dirty="0"/>
          </a:p>
        </p:txBody>
      </p:sp>
      <p:sp>
        <p:nvSpPr>
          <p:cNvPr id="41989" name="Text Box 5"/>
          <p:cNvSpPr txBox="1">
            <a:spLocks noChangeArrowheads="1"/>
          </p:cNvSpPr>
          <p:nvPr/>
        </p:nvSpPr>
        <p:spPr bwMode="auto">
          <a:xfrm>
            <a:off x="812800" y="3873500"/>
            <a:ext cx="7429500" cy="1930400"/>
          </a:xfrm>
          <a:prstGeom prst="rect">
            <a:avLst/>
          </a:prstGeom>
          <a:solidFill>
            <a:srgbClr val="FFFFFF"/>
          </a:solidFill>
          <a:ln w="57150">
            <a:solidFill>
              <a:srgbClr val="DDDDDD"/>
            </a:solidFill>
            <a:miter lim="800000"/>
            <a:headEnd/>
            <a:tailEnd/>
          </a:ln>
        </p:spPr>
        <p:txBody>
          <a:bodyPr/>
          <a:lstStyle/>
          <a:p>
            <a:pPr algn="l"/>
            <a:r>
              <a:rPr lang="en-GB" altLang="cs-CZ" sz="2400" dirty="0">
                <a:solidFill>
                  <a:srgbClr val="00287D"/>
                </a:solidFill>
                <a:latin typeface="Arial Narrow" pitchFamily="34" charset="0"/>
              </a:rPr>
              <a:t>Chromatography is an experimental technique used by chemists to separate</a:t>
            </a:r>
            <a:r>
              <a:rPr lang="cs-CZ" altLang="cs-CZ" sz="2400" dirty="0">
                <a:solidFill>
                  <a:srgbClr val="00287D"/>
                </a:solidFill>
                <a:latin typeface="Arial Narrow" pitchFamily="34" charset="0"/>
              </a:rPr>
              <a:t> </a:t>
            </a:r>
            <a:r>
              <a:rPr lang="en-GB" altLang="cs-CZ" sz="2400" dirty="0">
                <a:solidFill>
                  <a:srgbClr val="00287D"/>
                </a:solidFill>
                <a:latin typeface="Arial Narrow" pitchFamily="34" charset="0"/>
              </a:rPr>
              <a:t>compounds in experimental samples</a:t>
            </a:r>
            <a:r>
              <a:rPr lang="en-GB" altLang="cs-CZ" sz="2400" i="1" dirty="0">
                <a:solidFill>
                  <a:srgbClr val="00287D"/>
                </a:solidFill>
                <a:latin typeface="Arial Narrow" pitchFamily="34" charset="0"/>
              </a:rPr>
              <a:t> </a:t>
            </a:r>
            <a:r>
              <a:rPr lang="en-GB" altLang="cs-CZ" sz="2400" dirty="0">
                <a:solidFill>
                  <a:srgbClr val="00287D"/>
                </a:solidFill>
                <a:latin typeface="Arial Narrow" pitchFamily="34" charset="0"/>
              </a:rPr>
              <a:t>using the affinity</a:t>
            </a:r>
            <a:r>
              <a:rPr lang="cs-CZ" altLang="cs-CZ" sz="2400" dirty="0">
                <a:solidFill>
                  <a:srgbClr val="00287D"/>
                </a:solidFill>
                <a:latin typeface="Arial Narrow" pitchFamily="34" charset="0"/>
              </a:rPr>
              <a:t> </a:t>
            </a:r>
            <a:r>
              <a:rPr lang="en-GB" altLang="cs-CZ" sz="2400" dirty="0">
                <a:solidFill>
                  <a:srgbClr val="00287D"/>
                </a:solidFill>
                <a:latin typeface="Arial Narrow" pitchFamily="34" charset="0"/>
              </a:rPr>
              <a:t>of the compound for the mobile</a:t>
            </a:r>
            <a:r>
              <a:rPr lang="cs-CZ" altLang="cs-CZ" sz="2400" dirty="0">
                <a:solidFill>
                  <a:srgbClr val="00287D"/>
                </a:solidFill>
                <a:latin typeface="Arial Narrow" pitchFamily="34" charset="0"/>
              </a:rPr>
              <a:t> </a:t>
            </a:r>
            <a:r>
              <a:rPr lang="en-GB" altLang="cs-CZ" sz="2400" dirty="0">
                <a:solidFill>
                  <a:srgbClr val="00287D"/>
                </a:solidFill>
                <a:latin typeface="Arial Narrow" pitchFamily="34" charset="0"/>
              </a:rPr>
              <a:t>phase as well as the affinity of the compound for the stationary phase. </a:t>
            </a:r>
            <a:endParaRPr lang="cs-CZ" altLang="cs-CZ" sz="2400" dirty="0">
              <a:solidFill>
                <a:srgbClr val="00287D"/>
              </a:solidFill>
              <a:latin typeface="Arial Narrow" pitchFamily="34" charset="0"/>
            </a:endParaRPr>
          </a:p>
          <a:p>
            <a:pPr algn="l"/>
            <a:r>
              <a:rPr lang="cs-CZ" altLang="cs-CZ" sz="2400" dirty="0">
                <a:solidFill>
                  <a:srgbClr val="00287D"/>
                </a:solidFill>
                <a:latin typeface="Arial Narrow" pitchFamily="34" charset="0"/>
              </a:rPr>
              <a:t>						       </a:t>
            </a:r>
            <a:r>
              <a:rPr lang="en-GB" altLang="cs-CZ" sz="2400" dirty="0">
                <a:solidFill>
                  <a:srgbClr val="00287D"/>
                </a:solidFill>
                <a:latin typeface="Arial Narrow" pitchFamily="34" charset="0"/>
              </a:rPr>
              <a:t>[36 words]</a:t>
            </a:r>
          </a:p>
          <a:p>
            <a:endParaRPr lang="cs-CZ" altLang="cs-CZ" sz="2400" dirty="0">
              <a:latin typeface="Arial Narrow" pitchFamily="34" charset="0"/>
            </a:endParaRPr>
          </a:p>
        </p:txBody>
      </p:sp>
      <p:sp>
        <p:nvSpPr>
          <p:cNvPr id="41993" name="AutoShape 9"/>
          <p:cNvSpPr>
            <a:spLocks noChangeArrowheads="1"/>
          </p:cNvSpPr>
          <p:nvPr/>
        </p:nvSpPr>
        <p:spPr bwMode="auto">
          <a:xfrm>
            <a:off x="4305300" y="3314700"/>
            <a:ext cx="342900" cy="685800"/>
          </a:xfrm>
          <a:prstGeom prst="downArrow">
            <a:avLst>
              <a:gd name="adj1" fmla="val 50000"/>
              <a:gd name="adj2" fmla="val 50000"/>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27874257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algn="r"/>
            <a:endParaRPr lang="cs-CZ" altLang="cs-CZ" dirty="0">
              <a:latin typeface="Arial Narrow" pitchFamily="34" charset="0"/>
            </a:endParaRPr>
          </a:p>
        </p:txBody>
      </p:sp>
      <p:sp>
        <p:nvSpPr>
          <p:cNvPr id="43011" name="Text Box 3"/>
          <p:cNvSpPr txBox="1">
            <a:spLocks noChangeArrowheads="1"/>
          </p:cNvSpPr>
          <p:nvPr/>
        </p:nvSpPr>
        <p:spPr bwMode="auto">
          <a:xfrm>
            <a:off x="504825" y="1574800"/>
            <a:ext cx="8267700" cy="1930400"/>
          </a:xfrm>
          <a:prstGeom prst="rect">
            <a:avLst/>
          </a:prstGeom>
          <a:solidFill>
            <a:srgbClr val="FFFFFF"/>
          </a:solidFill>
          <a:ln w="57150">
            <a:solidFill>
              <a:srgbClr val="DDDDDD"/>
            </a:solidFill>
            <a:miter lim="800000"/>
            <a:headEnd/>
            <a:tailEnd/>
          </a:ln>
        </p:spPr>
        <p:txBody>
          <a:bodyPr/>
          <a:lstStyle/>
          <a:p>
            <a:pPr algn="l"/>
            <a:r>
              <a:rPr lang="en-GB" altLang="cs-CZ" sz="2400" dirty="0">
                <a:solidFill>
                  <a:srgbClr val="00287D"/>
                </a:solidFill>
                <a:latin typeface="Arial Narrow" pitchFamily="34" charset="0"/>
              </a:rPr>
              <a:t>Chromatography is an experimental technique used by chemists as a means to</a:t>
            </a:r>
            <a:r>
              <a:rPr lang="cs-CZ" altLang="cs-CZ" sz="2400" dirty="0">
                <a:solidFill>
                  <a:srgbClr val="00287D"/>
                </a:solidFill>
                <a:latin typeface="Arial Narrow" pitchFamily="34" charset="0"/>
              </a:rPr>
              <a:t> </a:t>
            </a:r>
            <a:r>
              <a:rPr lang="en-GB" altLang="cs-CZ" sz="2400" dirty="0">
                <a:solidFill>
                  <a:srgbClr val="00287D"/>
                </a:solidFill>
                <a:latin typeface="Arial Narrow" pitchFamily="34" charset="0"/>
              </a:rPr>
              <a:t>help them separate different compounds in experimental samples using the</a:t>
            </a:r>
            <a:r>
              <a:rPr lang="cs-CZ" altLang="cs-CZ" sz="2400" dirty="0">
                <a:solidFill>
                  <a:srgbClr val="00287D"/>
                </a:solidFill>
                <a:latin typeface="Arial Narrow" pitchFamily="34" charset="0"/>
              </a:rPr>
              <a:t> </a:t>
            </a:r>
            <a:r>
              <a:rPr lang="en-GB" altLang="cs-CZ" sz="2400" dirty="0">
                <a:solidFill>
                  <a:srgbClr val="00287D"/>
                </a:solidFill>
                <a:latin typeface="Arial Narrow" pitchFamily="34" charset="0"/>
              </a:rPr>
              <a:t>affinity of the compound for the mobile phase as well as the affinity of the</a:t>
            </a:r>
            <a:r>
              <a:rPr lang="cs-CZ" altLang="cs-CZ" sz="2400" dirty="0">
                <a:solidFill>
                  <a:srgbClr val="00287D"/>
                </a:solidFill>
                <a:latin typeface="Arial Narrow" pitchFamily="34" charset="0"/>
              </a:rPr>
              <a:t> </a:t>
            </a:r>
            <a:r>
              <a:rPr lang="en-GB" altLang="cs-CZ" sz="2400" dirty="0">
                <a:solidFill>
                  <a:srgbClr val="00287D"/>
                </a:solidFill>
                <a:latin typeface="Arial Narrow" pitchFamily="34" charset="0"/>
              </a:rPr>
              <a:t>compound for the stationary phase. </a:t>
            </a:r>
            <a:endParaRPr lang="cs-CZ" altLang="cs-CZ" sz="2400" dirty="0">
              <a:solidFill>
                <a:srgbClr val="00287D"/>
              </a:solidFill>
              <a:latin typeface="Arial Narrow" pitchFamily="34" charset="0"/>
            </a:endParaRPr>
          </a:p>
          <a:p>
            <a:pPr algn="l"/>
            <a:r>
              <a:rPr lang="cs-CZ" altLang="cs-CZ" sz="2400" dirty="0">
                <a:solidFill>
                  <a:srgbClr val="00287D"/>
                </a:solidFill>
                <a:latin typeface="Arial Narrow" pitchFamily="34" charset="0"/>
              </a:rPr>
              <a:t>							</a:t>
            </a:r>
            <a:r>
              <a:rPr lang="en-GB" altLang="cs-CZ" sz="2400" dirty="0">
                <a:solidFill>
                  <a:srgbClr val="00287D"/>
                </a:solidFill>
                <a:latin typeface="Arial Narrow" pitchFamily="34" charset="0"/>
              </a:rPr>
              <a:t>[42 words]</a:t>
            </a:r>
          </a:p>
          <a:p>
            <a:endParaRPr lang="cs-CZ" altLang="cs-CZ" sz="2400" dirty="0"/>
          </a:p>
        </p:txBody>
      </p:sp>
      <p:sp>
        <p:nvSpPr>
          <p:cNvPr id="43012" name="Text Box 4"/>
          <p:cNvSpPr txBox="1">
            <a:spLocks noChangeArrowheads="1"/>
          </p:cNvSpPr>
          <p:nvPr/>
        </p:nvSpPr>
        <p:spPr bwMode="auto">
          <a:xfrm>
            <a:off x="850900" y="1968500"/>
            <a:ext cx="7581900" cy="1930400"/>
          </a:xfrm>
          <a:prstGeom prst="rect">
            <a:avLst/>
          </a:prstGeom>
          <a:solidFill>
            <a:srgbClr val="FFFFFF"/>
          </a:solidFill>
          <a:ln w="57150">
            <a:solidFill>
              <a:srgbClr val="DDDDDD"/>
            </a:solidFill>
            <a:miter lim="800000"/>
            <a:headEnd/>
            <a:tailEnd/>
          </a:ln>
        </p:spPr>
        <p:txBody>
          <a:bodyPr/>
          <a:lstStyle/>
          <a:p>
            <a:pPr algn="l"/>
            <a:r>
              <a:rPr lang="en-GB" altLang="cs-CZ" sz="2400" dirty="0">
                <a:solidFill>
                  <a:srgbClr val="00287D"/>
                </a:solidFill>
                <a:latin typeface="Arial Narrow" pitchFamily="34" charset="0"/>
              </a:rPr>
              <a:t>Chromatography is an experimental technique used by chemists to separate</a:t>
            </a:r>
            <a:r>
              <a:rPr lang="cs-CZ" altLang="cs-CZ" sz="2400" dirty="0">
                <a:solidFill>
                  <a:srgbClr val="00287D"/>
                </a:solidFill>
                <a:latin typeface="Arial Narrow" pitchFamily="34" charset="0"/>
              </a:rPr>
              <a:t> </a:t>
            </a:r>
            <a:r>
              <a:rPr lang="en-GB" altLang="cs-CZ" sz="2400" dirty="0">
                <a:solidFill>
                  <a:srgbClr val="00287D"/>
                </a:solidFill>
                <a:latin typeface="Arial Narrow" pitchFamily="34" charset="0"/>
              </a:rPr>
              <a:t>compounds </a:t>
            </a:r>
            <a:r>
              <a:rPr lang="en-GB" altLang="cs-CZ" sz="2400" i="1" dirty="0">
                <a:solidFill>
                  <a:srgbClr val="00287D"/>
                </a:solidFill>
                <a:latin typeface="Arial Narrow" pitchFamily="34" charset="0"/>
              </a:rPr>
              <a:t>in experimental samples </a:t>
            </a:r>
            <a:r>
              <a:rPr lang="en-GB" altLang="cs-CZ" sz="2400" dirty="0">
                <a:solidFill>
                  <a:srgbClr val="00287D"/>
                </a:solidFill>
                <a:latin typeface="Arial Narrow" pitchFamily="34" charset="0"/>
              </a:rPr>
              <a:t>using the affinity</a:t>
            </a:r>
            <a:r>
              <a:rPr lang="cs-CZ" altLang="cs-CZ" sz="2400" dirty="0">
                <a:solidFill>
                  <a:srgbClr val="00287D"/>
                </a:solidFill>
                <a:latin typeface="Arial Narrow" pitchFamily="34" charset="0"/>
              </a:rPr>
              <a:t> </a:t>
            </a:r>
            <a:r>
              <a:rPr lang="en-GB" altLang="cs-CZ" sz="2400" dirty="0">
                <a:solidFill>
                  <a:srgbClr val="00287D"/>
                </a:solidFill>
                <a:latin typeface="Arial Narrow" pitchFamily="34" charset="0"/>
              </a:rPr>
              <a:t>of the compound for the mobile</a:t>
            </a:r>
            <a:r>
              <a:rPr lang="cs-CZ" altLang="cs-CZ" sz="2400" dirty="0">
                <a:solidFill>
                  <a:srgbClr val="00287D"/>
                </a:solidFill>
                <a:latin typeface="Arial Narrow" pitchFamily="34" charset="0"/>
              </a:rPr>
              <a:t> </a:t>
            </a:r>
            <a:r>
              <a:rPr lang="en-GB" altLang="cs-CZ" sz="2400" dirty="0">
                <a:solidFill>
                  <a:srgbClr val="00287D"/>
                </a:solidFill>
                <a:latin typeface="Arial Narrow" pitchFamily="34" charset="0"/>
              </a:rPr>
              <a:t>phase as well as the affinity of the compound for the stationary phase. [36 words]</a:t>
            </a:r>
          </a:p>
          <a:p>
            <a:endParaRPr lang="cs-CZ" altLang="cs-CZ" sz="2400" dirty="0">
              <a:latin typeface="Arial Narrow" pitchFamily="34" charset="0"/>
            </a:endParaRPr>
          </a:p>
        </p:txBody>
      </p:sp>
      <p:sp>
        <p:nvSpPr>
          <p:cNvPr id="43013" name="Text Box 5"/>
          <p:cNvSpPr txBox="1">
            <a:spLocks noChangeArrowheads="1"/>
          </p:cNvSpPr>
          <p:nvPr/>
        </p:nvSpPr>
        <p:spPr bwMode="auto">
          <a:xfrm>
            <a:off x="533400" y="4533900"/>
            <a:ext cx="8267700" cy="1155700"/>
          </a:xfrm>
          <a:prstGeom prst="rect">
            <a:avLst/>
          </a:prstGeom>
          <a:solidFill>
            <a:srgbClr val="FFFFFF"/>
          </a:solidFill>
          <a:ln w="57150">
            <a:solidFill>
              <a:srgbClr val="DDDDDD"/>
            </a:solidFill>
            <a:miter lim="800000"/>
            <a:headEnd/>
            <a:tailEnd/>
          </a:ln>
        </p:spPr>
        <p:txBody>
          <a:bodyPr/>
          <a:lstStyle/>
          <a:p>
            <a:pPr algn="l" eaLnBrk="0" hangingPunct="0">
              <a:lnSpc>
                <a:spcPct val="90000"/>
              </a:lnSpc>
              <a:spcBef>
                <a:spcPct val="20000"/>
              </a:spcBef>
            </a:pPr>
            <a:r>
              <a:rPr lang="en-GB" altLang="cs-CZ" sz="2400" dirty="0">
                <a:solidFill>
                  <a:srgbClr val="00287D"/>
                </a:solidFill>
                <a:latin typeface="Arial Narrow" pitchFamily="34" charset="0"/>
              </a:rPr>
              <a:t>Chromatography </a:t>
            </a:r>
            <a:r>
              <a:rPr lang="en-GB" altLang="cs-CZ" sz="2400" i="1" dirty="0">
                <a:solidFill>
                  <a:srgbClr val="00287D"/>
                </a:solidFill>
                <a:latin typeface="Arial Narrow" pitchFamily="34" charset="0"/>
              </a:rPr>
              <a:t>is used to separate compounds using the affinity of the</a:t>
            </a:r>
            <a:r>
              <a:rPr lang="cs-CZ" altLang="cs-CZ" sz="2400" i="1" dirty="0">
                <a:solidFill>
                  <a:srgbClr val="00287D"/>
                </a:solidFill>
                <a:latin typeface="Arial Narrow" pitchFamily="34" charset="0"/>
              </a:rPr>
              <a:t> </a:t>
            </a:r>
            <a:r>
              <a:rPr lang="en-GB" altLang="cs-CZ" sz="2400" i="1" dirty="0">
                <a:solidFill>
                  <a:srgbClr val="00287D"/>
                </a:solidFill>
                <a:latin typeface="Arial Narrow" pitchFamily="34" charset="0"/>
              </a:rPr>
              <a:t>compound for the mobile phase as well as the affinity of the compound for the</a:t>
            </a:r>
            <a:r>
              <a:rPr lang="cs-CZ" altLang="cs-CZ" sz="2400" i="1" dirty="0">
                <a:solidFill>
                  <a:srgbClr val="00287D"/>
                </a:solidFill>
                <a:latin typeface="Arial Narrow" pitchFamily="34" charset="0"/>
              </a:rPr>
              <a:t> </a:t>
            </a:r>
            <a:r>
              <a:rPr lang="en-GB" altLang="cs-CZ" sz="2400" i="1" dirty="0">
                <a:solidFill>
                  <a:srgbClr val="00287D"/>
                </a:solidFill>
                <a:latin typeface="Arial Narrow" pitchFamily="34" charset="0"/>
              </a:rPr>
              <a:t>stationary phase. </a:t>
            </a:r>
            <a:r>
              <a:rPr lang="cs-CZ" altLang="cs-CZ" sz="2400" i="1" dirty="0">
                <a:solidFill>
                  <a:srgbClr val="00287D"/>
                </a:solidFill>
                <a:latin typeface="Arial Narrow" pitchFamily="34" charset="0"/>
              </a:rPr>
              <a:t>			                   </a:t>
            </a:r>
            <a:r>
              <a:rPr lang="en-GB" altLang="cs-CZ" sz="2400" dirty="0">
                <a:solidFill>
                  <a:srgbClr val="00287D"/>
                </a:solidFill>
                <a:latin typeface="Arial Narrow" pitchFamily="34" charset="0"/>
              </a:rPr>
              <a:t>[28 words]</a:t>
            </a:r>
          </a:p>
          <a:p>
            <a:endParaRPr lang="cs-CZ" altLang="cs-CZ" sz="2400" dirty="0">
              <a:latin typeface="Arial Narrow" pitchFamily="34" charset="0"/>
            </a:endParaRPr>
          </a:p>
        </p:txBody>
      </p:sp>
      <p:sp>
        <p:nvSpPr>
          <p:cNvPr id="43015" name="AutoShape 7"/>
          <p:cNvSpPr>
            <a:spLocks noChangeArrowheads="1"/>
          </p:cNvSpPr>
          <p:nvPr/>
        </p:nvSpPr>
        <p:spPr bwMode="auto">
          <a:xfrm>
            <a:off x="4572000" y="3759200"/>
            <a:ext cx="381000" cy="850900"/>
          </a:xfrm>
          <a:prstGeom prst="downArrow">
            <a:avLst>
              <a:gd name="adj1" fmla="val 50000"/>
              <a:gd name="adj2" fmla="val 55833"/>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2979622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algn="r"/>
            <a:endParaRPr lang="cs-CZ" altLang="cs-CZ" dirty="0">
              <a:latin typeface="Arial Narrow" pitchFamily="34" charset="0"/>
            </a:endParaRPr>
          </a:p>
        </p:txBody>
      </p:sp>
      <p:sp>
        <p:nvSpPr>
          <p:cNvPr id="44035" name="Text Box 3"/>
          <p:cNvSpPr txBox="1">
            <a:spLocks noChangeArrowheads="1"/>
          </p:cNvSpPr>
          <p:nvPr/>
        </p:nvSpPr>
        <p:spPr bwMode="auto">
          <a:xfrm>
            <a:off x="504825" y="1574800"/>
            <a:ext cx="8267700" cy="1930400"/>
          </a:xfrm>
          <a:prstGeom prst="rect">
            <a:avLst/>
          </a:prstGeom>
          <a:solidFill>
            <a:srgbClr val="FFFFFF"/>
          </a:solidFill>
          <a:ln w="57150">
            <a:solidFill>
              <a:srgbClr val="DDDDDD"/>
            </a:solidFill>
            <a:miter lim="800000"/>
            <a:headEnd/>
            <a:tailEnd/>
          </a:ln>
        </p:spPr>
        <p:txBody>
          <a:bodyPr/>
          <a:lstStyle/>
          <a:p>
            <a:pPr algn="l"/>
            <a:r>
              <a:rPr lang="en-GB" altLang="cs-CZ" sz="2400" dirty="0">
                <a:solidFill>
                  <a:srgbClr val="00287D"/>
                </a:solidFill>
                <a:latin typeface="Arial Narrow" pitchFamily="34" charset="0"/>
              </a:rPr>
              <a:t>Chromatography is an experimental technique used by chemists as a means to</a:t>
            </a:r>
            <a:r>
              <a:rPr lang="cs-CZ" altLang="cs-CZ" sz="2400" dirty="0">
                <a:solidFill>
                  <a:srgbClr val="00287D"/>
                </a:solidFill>
                <a:latin typeface="Arial Narrow" pitchFamily="34" charset="0"/>
              </a:rPr>
              <a:t> </a:t>
            </a:r>
            <a:r>
              <a:rPr lang="en-GB" altLang="cs-CZ" sz="2400" dirty="0">
                <a:solidFill>
                  <a:srgbClr val="00287D"/>
                </a:solidFill>
                <a:latin typeface="Arial Narrow" pitchFamily="34" charset="0"/>
              </a:rPr>
              <a:t>help them separate different compounds in experimental samples using the</a:t>
            </a:r>
            <a:r>
              <a:rPr lang="cs-CZ" altLang="cs-CZ" sz="2400" dirty="0">
                <a:solidFill>
                  <a:srgbClr val="00287D"/>
                </a:solidFill>
                <a:latin typeface="Arial Narrow" pitchFamily="34" charset="0"/>
              </a:rPr>
              <a:t> </a:t>
            </a:r>
            <a:r>
              <a:rPr lang="en-GB" altLang="cs-CZ" sz="2400" dirty="0">
                <a:solidFill>
                  <a:srgbClr val="00287D"/>
                </a:solidFill>
                <a:latin typeface="Arial Narrow" pitchFamily="34" charset="0"/>
              </a:rPr>
              <a:t>affinity of the compound for the mobile phase as well as the affinity of the</a:t>
            </a:r>
            <a:r>
              <a:rPr lang="cs-CZ" altLang="cs-CZ" sz="2400" dirty="0">
                <a:solidFill>
                  <a:srgbClr val="00287D"/>
                </a:solidFill>
                <a:latin typeface="Arial Narrow" pitchFamily="34" charset="0"/>
              </a:rPr>
              <a:t> </a:t>
            </a:r>
            <a:r>
              <a:rPr lang="en-GB" altLang="cs-CZ" sz="2400" dirty="0">
                <a:solidFill>
                  <a:srgbClr val="00287D"/>
                </a:solidFill>
                <a:latin typeface="Arial Narrow" pitchFamily="34" charset="0"/>
              </a:rPr>
              <a:t>compound for the stationary phase. </a:t>
            </a:r>
            <a:endParaRPr lang="cs-CZ" altLang="cs-CZ" sz="2400" dirty="0">
              <a:solidFill>
                <a:srgbClr val="00287D"/>
              </a:solidFill>
              <a:latin typeface="Arial Narrow" pitchFamily="34" charset="0"/>
            </a:endParaRPr>
          </a:p>
          <a:p>
            <a:pPr algn="l"/>
            <a:r>
              <a:rPr lang="cs-CZ" altLang="cs-CZ" sz="2400" dirty="0">
                <a:solidFill>
                  <a:srgbClr val="00287D"/>
                </a:solidFill>
                <a:latin typeface="Arial Narrow" pitchFamily="34" charset="0"/>
              </a:rPr>
              <a:t>							</a:t>
            </a:r>
            <a:r>
              <a:rPr lang="en-GB" altLang="cs-CZ" sz="2400" dirty="0">
                <a:solidFill>
                  <a:srgbClr val="00287D"/>
                </a:solidFill>
                <a:latin typeface="Arial Narrow" pitchFamily="34" charset="0"/>
              </a:rPr>
              <a:t>[42 words]</a:t>
            </a:r>
          </a:p>
          <a:p>
            <a:endParaRPr lang="cs-CZ" altLang="cs-CZ" sz="2400" dirty="0"/>
          </a:p>
        </p:txBody>
      </p:sp>
      <p:sp>
        <p:nvSpPr>
          <p:cNvPr id="44036" name="Text Box 4"/>
          <p:cNvSpPr txBox="1">
            <a:spLocks noChangeArrowheads="1"/>
          </p:cNvSpPr>
          <p:nvPr/>
        </p:nvSpPr>
        <p:spPr bwMode="auto">
          <a:xfrm>
            <a:off x="711200" y="1879600"/>
            <a:ext cx="7912100" cy="1930400"/>
          </a:xfrm>
          <a:prstGeom prst="rect">
            <a:avLst/>
          </a:prstGeom>
          <a:solidFill>
            <a:srgbClr val="FFFFFF"/>
          </a:solidFill>
          <a:ln w="57150">
            <a:solidFill>
              <a:srgbClr val="DDDDDD"/>
            </a:solidFill>
            <a:miter lim="800000"/>
            <a:headEnd/>
            <a:tailEnd/>
          </a:ln>
        </p:spPr>
        <p:txBody>
          <a:bodyPr/>
          <a:lstStyle/>
          <a:p>
            <a:pPr algn="l"/>
            <a:r>
              <a:rPr lang="en-GB" altLang="cs-CZ" sz="2400" dirty="0">
                <a:solidFill>
                  <a:srgbClr val="00287D"/>
                </a:solidFill>
                <a:latin typeface="Arial Narrow" pitchFamily="34" charset="0"/>
              </a:rPr>
              <a:t>Chromatography is an experimental technique used by chemists to separate</a:t>
            </a:r>
            <a:r>
              <a:rPr lang="cs-CZ" altLang="cs-CZ" sz="2400" dirty="0">
                <a:solidFill>
                  <a:srgbClr val="00287D"/>
                </a:solidFill>
                <a:latin typeface="Arial Narrow" pitchFamily="34" charset="0"/>
              </a:rPr>
              <a:t> </a:t>
            </a:r>
            <a:r>
              <a:rPr lang="en-GB" altLang="cs-CZ" sz="2400" dirty="0">
                <a:solidFill>
                  <a:srgbClr val="00287D"/>
                </a:solidFill>
                <a:latin typeface="Arial Narrow" pitchFamily="34" charset="0"/>
              </a:rPr>
              <a:t>compounds </a:t>
            </a:r>
            <a:r>
              <a:rPr lang="en-GB" altLang="cs-CZ" sz="2400" i="1" dirty="0">
                <a:solidFill>
                  <a:srgbClr val="00287D"/>
                </a:solidFill>
                <a:latin typeface="Arial Narrow" pitchFamily="34" charset="0"/>
              </a:rPr>
              <a:t>in experimental samples </a:t>
            </a:r>
            <a:r>
              <a:rPr lang="en-GB" altLang="cs-CZ" sz="2400" dirty="0">
                <a:solidFill>
                  <a:srgbClr val="00287D"/>
                </a:solidFill>
                <a:latin typeface="Arial Narrow" pitchFamily="34" charset="0"/>
              </a:rPr>
              <a:t>using the affinity</a:t>
            </a:r>
            <a:r>
              <a:rPr lang="cs-CZ" altLang="cs-CZ" sz="2400" dirty="0">
                <a:solidFill>
                  <a:srgbClr val="00287D"/>
                </a:solidFill>
                <a:latin typeface="Arial Narrow" pitchFamily="34" charset="0"/>
              </a:rPr>
              <a:t> </a:t>
            </a:r>
            <a:r>
              <a:rPr lang="en-GB" altLang="cs-CZ" sz="2400" dirty="0">
                <a:solidFill>
                  <a:srgbClr val="00287D"/>
                </a:solidFill>
                <a:latin typeface="Arial Narrow" pitchFamily="34" charset="0"/>
              </a:rPr>
              <a:t>of the compound for the mobile</a:t>
            </a:r>
            <a:r>
              <a:rPr lang="cs-CZ" altLang="cs-CZ" sz="2400" dirty="0">
                <a:solidFill>
                  <a:srgbClr val="00287D"/>
                </a:solidFill>
                <a:latin typeface="Arial Narrow" pitchFamily="34" charset="0"/>
              </a:rPr>
              <a:t> </a:t>
            </a:r>
            <a:r>
              <a:rPr lang="en-GB" altLang="cs-CZ" sz="2400" dirty="0">
                <a:solidFill>
                  <a:srgbClr val="00287D"/>
                </a:solidFill>
                <a:latin typeface="Arial Narrow" pitchFamily="34" charset="0"/>
              </a:rPr>
              <a:t>phase as well as the affinity of the compound for the stationary phase. [36 words]</a:t>
            </a:r>
          </a:p>
          <a:p>
            <a:endParaRPr lang="cs-CZ" altLang="cs-CZ" sz="2400" dirty="0">
              <a:latin typeface="Arial Narrow" pitchFamily="34" charset="0"/>
            </a:endParaRPr>
          </a:p>
        </p:txBody>
      </p:sp>
      <p:sp>
        <p:nvSpPr>
          <p:cNvPr id="44037" name="Text Box 5"/>
          <p:cNvSpPr txBox="1">
            <a:spLocks noChangeArrowheads="1"/>
          </p:cNvSpPr>
          <p:nvPr/>
        </p:nvSpPr>
        <p:spPr bwMode="auto">
          <a:xfrm>
            <a:off x="876300" y="2717800"/>
            <a:ext cx="7391400" cy="1219200"/>
          </a:xfrm>
          <a:prstGeom prst="rect">
            <a:avLst/>
          </a:prstGeom>
          <a:solidFill>
            <a:srgbClr val="FFFFFF"/>
          </a:solidFill>
          <a:ln w="57150">
            <a:solidFill>
              <a:srgbClr val="DDDDDD"/>
            </a:solidFill>
            <a:miter lim="800000"/>
            <a:headEnd/>
            <a:tailEnd/>
          </a:ln>
        </p:spPr>
        <p:txBody>
          <a:bodyPr/>
          <a:lstStyle/>
          <a:p>
            <a:pPr algn="l" eaLnBrk="0" hangingPunct="0">
              <a:lnSpc>
                <a:spcPct val="90000"/>
              </a:lnSpc>
              <a:spcBef>
                <a:spcPct val="20000"/>
              </a:spcBef>
            </a:pPr>
            <a:r>
              <a:rPr lang="en-GB" altLang="cs-CZ" sz="2400" dirty="0">
                <a:solidFill>
                  <a:srgbClr val="00287D"/>
                </a:solidFill>
                <a:latin typeface="Arial Narrow" pitchFamily="34" charset="0"/>
              </a:rPr>
              <a:t>Chromatography is used to separate compounds using the affinity of the</a:t>
            </a:r>
            <a:r>
              <a:rPr lang="cs-CZ" altLang="cs-CZ" sz="2400" dirty="0">
                <a:solidFill>
                  <a:srgbClr val="00287D"/>
                </a:solidFill>
                <a:latin typeface="Arial Narrow" pitchFamily="34" charset="0"/>
              </a:rPr>
              <a:t> </a:t>
            </a:r>
            <a:r>
              <a:rPr lang="en-GB" altLang="cs-CZ" sz="2400" dirty="0">
                <a:solidFill>
                  <a:srgbClr val="00287D"/>
                </a:solidFill>
                <a:latin typeface="Arial Narrow" pitchFamily="34" charset="0"/>
              </a:rPr>
              <a:t>compound for the mobile phase as well as the affinity of the compound for the</a:t>
            </a:r>
            <a:r>
              <a:rPr lang="cs-CZ" altLang="cs-CZ" sz="2400" dirty="0">
                <a:solidFill>
                  <a:srgbClr val="00287D"/>
                </a:solidFill>
                <a:latin typeface="Arial Narrow" pitchFamily="34" charset="0"/>
              </a:rPr>
              <a:t> </a:t>
            </a:r>
            <a:r>
              <a:rPr lang="en-GB" altLang="cs-CZ" sz="2400" dirty="0">
                <a:solidFill>
                  <a:srgbClr val="00287D"/>
                </a:solidFill>
                <a:latin typeface="Arial Narrow" pitchFamily="34" charset="0"/>
              </a:rPr>
              <a:t>stationary phase. [28 words]</a:t>
            </a:r>
          </a:p>
          <a:p>
            <a:endParaRPr lang="cs-CZ" altLang="cs-CZ" sz="2400" dirty="0">
              <a:latin typeface="Arial Narrow" pitchFamily="34" charset="0"/>
            </a:endParaRPr>
          </a:p>
        </p:txBody>
      </p:sp>
      <p:sp>
        <p:nvSpPr>
          <p:cNvPr id="44038" name="Text Box 6"/>
          <p:cNvSpPr txBox="1">
            <a:spLocks noChangeArrowheads="1"/>
          </p:cNvSpPr>
          <p:nvPr/>
        </p:nvSpPr>
        <p:spPr bwMode="auto">
          <a:xfrm>
            <a:off x="609600" y="4381500"/>
            <a:ext cx="7810500" cy="1295400"/>
          </a:xfrm>
          <a:prstGeom prst="rect">
            <a:avLst/>
          </a:prstGeom>
          <a:solidFill>
            <a:srgbClr val="FFFFFF"/>
          </a:solidFill>
          <a:ln w="57150">
            <a:solidFill>
              <a:srgbClr val="DDDDDD"/>
            </a:solidFill>
            <a:miter lim="800000"/>
            <a:headEnd/>
            <a:tailEnd/>
          </a:ln>
        </p:spPr>
        <p:txBody>
          <a:bodyPr/>
          <a:lstStyle/>
          <a:p>
            <a:pPr algn="l"/>
            <a:r>
              <a:rPr lang="en-GB" altLang="cs-CZ" sz="2400" dirty="0">
                <a:solidFill>
                  <a:srgbClr val="00287D"/>
                </a:solidFill>
                <a:latin typeface="Arial Narrow" pitchFamily="34" charset="0"/>
              </a:rPr>
              <a:t>Chromatography separates compounds based on the affinity of the compound for the</a:t>
            </a:r>
            <a:r>
              <a:rPr lang="cs-CZ" altLang="cs-CZ" sz="2400" dirty="0">
                <a:solidFill>
                  <a:srgbClr val="00287D"/>
                </a:solidFill>
                <a:latin typeface="Arial Narrow" pitchFamily="34" charset="0"/>
              </a:rPr>
              <a:t> </a:t>
            </a:r>
            <a:r>
              <a:rPr lang="en-GB" altLang="cs-CZ" sz="2400" dirty="0">
                <a:solidFill>
                  <a:srgbClr val="00287D"/>
                </a:solidFill>
                <a:latin typeface="Arial Narrow" pitchFamily="34" charset="0"/>
              </a:rPr>
              <a:t>mobile phase relative to the stationary phase. </a:t>
            </a:r>
            <a:endParaRPr lang="cs-CZ" altLang="cs-CZ" sz="2400" dirty="0">
              <a:solidFill>
                <a:srgbClr val="00287D"/>
              </a:solidFill>
              <a:latin typeface="Arial Narrow" pitchFamily="34" charset="0"/>
            </a:endParaRPr>
          </a:p>
          <a:p>
            <a:pPr algn="l"/>
            <a:r>
              <a:rPr lang="cs-CZ" altLang="cs-CZ" sz="2400" dirty="0">
                <a:solidFill>
                  <a:srgbClr val="00287D"/>
                </a:solidFill>
                <a:latin typeface="Arial Narrow" pitchFamily="34" charset="0"/>
              </a:rPr>
              <a:t>                                               </a:t>
            </a:r>
            <a:r>
              <a:rPr lang="en-GB" altLang="cs-CZ" sz="2400" dirty="0">
                <a:solidFill>
                  <a:srgbClr val="00287D"/>
                </a:solidFill>
                <a:latin typeface="Arial Narrow" pitchFamily="34" charset="0"/>
              </a:rPr>
              <a:t>[19 words]</a:t>
            </a:r>
            <a:endParaRPr lang="cs-CZ" altLang="cs-CZ" sz="2400" dirty="0">
              <a:solidFill>
                <a:srgbClr val="00287D"/>
              </a:solidFill>
              <a:latin typeface="Arial Narrow" pitchFamily="34" charset="0"/>
            </a:endParaRPr>
          </a:p>
          <a:p>
            <a:endParaRPr lang="cs-CZ" altLang="cs-CZ" sz="2400" dirty="0"/>
          </a:p>
        </p:txBody>
      </p:sp>
      <p:sp>
        <p:nvSpPr>
          <p:cNvPr id="44039" name="AutoShape 7"/>
          <p:cNvSpPr>
            <a:spLocks noChangeArrowheads="1"/>
          </p:cNvSpPr>
          <p:nvPr/>
        </p:nvSpPr>
        <p:spPr bwMode="auto">
          <a:xfrm>
            <a:off x="4305300" y="3835400"/>
            <a:ext cx="368300" cy="622300"/>
          </a:xfrm>
          <a:prstGeom prst="downArrow">
            <a:avLst>
              <a:gd name="adj1" fmla="val 50000"/>
              <a:gd name="adj2" fmla="val 4224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44040" name="Text Box 8"/>
          <p:cNvSpPr txBox="1">
            <a:spLocks noChangeArrowheads="1"/>
          </p:cNvSpPr>
          <p:nvPr/>
        </p:nvSpPr>
        <p:spPr bwMode="auto">
          <a:xfrm>
            <a:off x="3251200" y="889000"/>
            <a:ext cx="2438400" cy="1181100"/>
          </a:xfrm>
          <a:prstGeom prst="rect">
            <a:avLst/>
          </a:prstGeom>
          <a:solidFill>
            <a:srgbClr val="FFFFFF"/>
          </a:solidFill>
          <a:ln w="76200">
            <a:solidFill>
              <a:srgbClr val="DDDDDD"/>
            </a:solidFill>
            <a:miter lim="800000"/>
            <a:headEnd/>
            <a:tailEnd/>
          </a:ln>
        </p:spPr>
        <p:txBody>
          <a:bodyPr/>
          <a:lstStyle/>
          <a:p>
            <a:pPr algn="ctr"/>
            <a:r>
              <a:rPr lang="cs-CZ" altLang="cs-CZ" sz="2400" dirty="0">
                <a:solidFill>
                  <a:schemeClr val="tx1"/>
                </a:solidFill>
                <a:latin typeface="Arial Narrow" pitchFamily="34" charset="0"/>
              </a:rPr>
              <a:t>                                               </a:t>
            </a:r>
            <a:r>
              <a:rPr lang="en-GB" altLang="cs-CZ" sz="2400" dirty="0">
                <a:solidFill>
                  <a:srgbClr val="00287D"/>
                </a:solidFill>
                <a:latin typeface="Arial Narrow" pitchFamily="34" charset="0"/>
              </a:rPr>
              <a:t>[</a:t>
            </a:r>
            <a:r>
              <a:rPr lang="cs-CZ" altLang="cs-CZ" sz="2400" dirty="0">
                <a:solidFill>
                  <a:srgbClr val="00287D"/>
                </a:solidFill>
                <a:latin typeface="Arial Narrow" pitchFamily="34" charset="0"/>
              </a:rPr>
              <a:t>42</a:t>
            </a:r>
            <a:r>
              <a:rPr lang="en-GB" altLang="cs-CZ" sz="2400" dirty="0">
                <a:solidFill>
                  <a:srgbClr val="00287D"/>
                </a:solidFill>
                <a:latin typeface="Arial Narrow" pitchFamily="34" charset="0"/>
              </a:rPr>
              <a:t> words]</a:t>
            </a:r>
            <a:endParaRPr lang="cs-CZ" altLang="cs-CZ" sz="2400" dirty="0">
              <a:solidFill>
                <a:srgbClr val="00287D"/>
              </a:solidFill>
              <a:latin typeface="Arial Narrow" pitchFamily="34" charset="0"/>
            </a:endParaRPr>
          </a:p>
          <a:p>
            <a:endParaRPr lang="cs-CZ" altLang="cs-CZ" sz="2400" dirty="0"/>
          </a:p>
        </p:txBody>
      </p:sp>
      <p:pic>
        <p:nvPicPr>
          <p:cNvPr id="10" name="Obrázek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22522952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číslo snímku 4"/>
          <p:cNvSpPr>
            <a:spLocks noGrp="1"/>
          </p:cNvSpPr>
          <p:nvPr>
            <p:ph type="sldNum" sz="quarter" idx="11"/>
          </p:nvPr>
        </p:nvSpPr>
        <p:spPr/>
        <p:txBody>
          <a:bodyPr/>
          <a:lstStyle/>
          <a:p>
            <a:fld id="{DFCCE4E1-ABCF-4F5D-BF07-EFB1B1F25C69}" type="slidenum">
              <a:rPr lang="cs-CZ" altLang="cs-CZ"/>
              <a:pPr/>
              <a:t>14</a:t>
            </a:fld>
            <a:endParaRPr lang="cs-CZ" altLang="cs-CZ" dirty="0"/>
          </a:p>
        </p:txBody>
      </p:sp>
      <p:sp>
        <p:nvSpPr>
          <p:cNvPr id="96258" name="Rectangle 2"/>
          <p:cNvSpPr>
            <a:spLocks noGrp="1" noChangeArrowheads="1"/>
          </p:cNvSpPr>
          <p:nvPr>
            <p:ph type="title"/>
          </p:nvPr>
        </p:nvSpPr>
        <p:spPr/>
        <p:txBody>
          <a:bodyPr/>
          <a:lstStyle/>
          <a:p>
            <a:pPr algn="r"/>
            <a:r>
              <a:rPr lang="cs-CZ" altLang="cs-CZ" sz="4400" dirty="0">
                <a:latin typeface="Arial Narrow" panose="020B0606020202030204" pitchFamily="34" charset="0"/>
              </a:rPr>
              <a:t>de-</a:t>
            </a:r>
            <a:r>
              <a:rPr lang="cs-CZ" altLang="cs-CZ" sz="4400" dirty="0" err="1">
                <a:latin typeface="Arial Narrow" panose="020B0606020202030204" pitchFamily="34" charset="0"/>
              </a:rPr>
              <a:t>personalisation</a:t>
            </a:r>
            <a:endParaRPr lang="en-GB" altLang="cs-CZ" sz="4400" dirty="0">
              <a:latin typeface="Arial Narrow" panose="020B0606020202030204" pitchFamily="34"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41744425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číslo snímku 4"/>
          <p:cNvSpPr>
            <a:spLocks noGrp="1"/>
          </p:cNvSpPr>
          <p:nvPr>
            <p:ph type="sldNum" sz="quarter" idx="11"/>
          </p:nvPr>
        </p:nvSpPr>
        <p:spPr/>
        <p:txBody>
          <a:bodyPr/>
          <a:lstStyle/>
          <a:p>
            <a:fld id="{DFCCE4E1-ABCF-4F5D-BF07-EFB1B1F25C69}" type="slidenum">
              <a:rPr lang="cs-CZ" altLang="cs-CZ"/>
              <a:pPr/>
              <a:t>15</a:t>
            </a:fld>
            <a:endParaRPr lang="cs-CZ" altLang="cs-CZ" dirty="0"/>
          </a:p>
        </p:txBody>
      </p:sp>
      <p:sp>
        <p:nvSpPr>
          <p:cNvPr id="96258" name="Rectangle 2"/>
          <p:cNvSpPr>
            <a:spLocks noGrp="1" noChangeArrowheads="1"/>
          </p:cNvSpPr>
          <p:nvPr>
            <p:ph type="title"/>
          </p:nvPr>
        </p:nvSpPr>
        <p:spPr/>
        <p:txBody>
          <a:bodyPr/>
          <a:lstStyle/>
          <a:p>
            <a:pPr algn="r"/>
            <a:endParaRPr lang="en-GB" altLang="cs-CZ" sz="4400" dirty="0">
              <a:latin typeface="Arial Narrow" panose="020B0606020202030204" pitchFamily="34" charset="0"/>
            </a:endParaRPr>
          </a:p>
        </p:txBody>
      </p:sp>
      <p:graphicFrame>
        <p:nvGraphicFramePr>
          <p:cNvPr id="2" name="Tabulka 1"/>
          <p:cNvGraphicFramePr>
            <a:graphicFrameLocks noGrp="1"/>
          </p:cNvGraphicFramePr>
          <p:nvPr>
            <p:extLst>
              <p:ext uri="{D42A27DB-BD31-4B8C-83A1-F6EECF244321}">
                <p14:modId xmlns:p14="http://schemas.microsoft.com/office/powerpoint/2010/main" val="925513268"/>
              </p:ext>
            </p:extLst>
          </p:nvPr>
        </p:nvGraphicFramePr>
        <p:xfrm>
          <a:off x="605482" y="1927655"/>
          <a:ext cx="6685003" cy="4012000"/>
        </p:xfrm>
        <a:graphic>
          <a:graphicData uri="http://schemas.openxmlformats.org/drawingml/2006/table">
            <a:tbl>
              <a:tblPr firstRow="1" firstCol="1" lastRow="1" lastCol="1" bandRow="1" bandCol="1">
                <a:tableStyleId>{5C22544A-7EE6-4342-B048-85BDC9FD1C3A}</a:tableStyleId>
              </a:tblPr>
              <a:tblGrid>
                <a:gridCol w="1153790">
                  <a:extLst>
                    <a:ext uri="{9D8B030D-6E8A-4147-A177-3AD203B41FA5}">
                      <a16:colId xmlns:a16="http://schemas.microsoft.com/office/drawing/2014/main" val="20000"/>
                    </a:ext>
                  </a:extLst>
                </a:gridCol>
                <a:gridCol w="460519">
                  <a:extLst>
                    <a:ext uri="{9D8B030D-6E8A-4147-A177-3AD203B41FA5}">
                      <a16:colId xmlns:a16="http://schemas.microsoft.com/office/drawing/2014/main" val="20001"/>
                    </a:ext>
                  </a:extLst>
                </a:gridCol>
                <a:gridCol w="683304">
                  <a:extLst>
                    <a:ext uri="{9D8B030D-6E8A-4147-A177-3AD203B41FA5}">
                      <a16:colId xmlns:a16="http://schemas.microsoft.com/office/drawing/2014/main" val="20002"/>
                    </a:ext>
                  </a:extLst>
                </a:gridCol>
                <a:gridCol w="452690">
                  <a:extLst>
                    <a:ext uri="{9D8B030D-6E8A-4147-A177-3AD203B41FA5}">
                      <a16:colId xmlns:a16="http://schemas.microsoft.com/office/drawing/2014/main" val="20003"/>
                    </a:ext>
                  </a:extLst>
                </a:gridCol>
                <a:gridCol w="656258">
                  <a:extLst>
                    <a:ext uri="{9D8B030D-6E8A-4147-A177-3AD203B41FA5}">
                      <a16:colId xmlns:a16="http://schemas.microsoft.com/office/drawing/2014/main" val="20004"/>
                    </a:ext>
                  </a:extLst>
                </a:gridCol>
                <a:gridCol w="655546">
                  <a:extLst>
                    <a:ext uri="{9D8B030D-6E8A-4147-A177-3AD203B41FA5}">
                      <a16:colId xmlns:a16="http://schemas.microsoft.com/office/drawing/2014/main" val="20005"/>
                    </a:ext>
                  </a:extLst>
                </a:gridCol>
                <a:gridCol w="655546">
                  <a:extLst>
                    <a:ext uri="{9D8B030D-6E8A-4147-A177-3AD203B41FA5}">
                      <a16:colId xmlns:a16="http://schemas.microsoft.com/office/drawing/2014/main" val="20006"/>
                    </a:ext>
                  </a:extLst>
                </a:gridCol>
                <a:gridCol w="655546">
                  <a:extLst>
                    <a:ext uri="{9D8B030D-6E8A-4147-A177-3AD203B41FA5}">
                      <a16:colId xmlns:a16="http://schemas.microsoft.com/office/drawing/2014/main" val="20007"/>
                    </a:ext>
                  </a:extLst>
                </a:gridCol>
                <a:gridCol w="655546">
                  <a:extLst>
                    <a:ext uri="{9D8B030D-6E8A-4147-A177-3AD203B41FA5}">
                      <a16:colId xmlns:a16="http://schemas.microsoft.com/office/drawing/2014/main" val="20008"/>
                    </a:ext>
                  </a:extLst>
                </a:gridCol>
                <a:gridCol w="656258">
                  <a:extLst>
                    <a:ext uri="{9D8B030D-6E8A-4147-A177-3AD203B41FA5}">
                      <a16:colId xmlns:a16="http://schemas.microsoft.com/office/drawing/2014/main" val="20009"/>
                    </a:ext>
                  </a:extLst>
                </a:gridCol>
              </a:tblGrid>
              <a:tr h="488456">
                <a:tc>
                  <a:txBody>
                    <a:bodyPr/>
                    <a:lstStyle/>
                    <a:p>
                      <a:pPr lvl="0">
                        <a:spcAft>
                          <a:spcPts val="0"/>
                        </a:spcAft>
                      </a:pPr>
                      <a:r>
                        <a:rPr lang="en-GB" sz="1100" dirty="0">
                          <a:solidFill>
                            <a:schemeClr val="tx1"/>
                          </a:solidFill>
                          <a:effectLst/>
                          <a:latin typeface="Arial Narrow" panose="020B0606020202030204" pitchFamily="34" charset="0"/>
                        </a:rPr>
                        <a:t>Discipline</a:t>
                      </a:r>
                      <a:endParaRPr lang="cs-CZ" sz="1200" dirty="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a:solidFill>
                            <a:schemeClr val="tx1"/>
                          </a:solidFill>
                          <a:effectLst/>
                          <a:latin typeface="Arial Narrow" panose="020B0606020202030204" pitchFamily="34" charset="0"/>
                        </a:rPr>
                        <a:t>Total</a:t>
                      </a:r>
                      <a:endParaRPr lang="cs-CZ" sz="120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a:solidFill>
                            <a:schemeClr val="tx1"/>
                          </a:solidFill>
                          <a:effectLst/>
                          <a:latin typeface="Arial Narrow" panose="020B0606020202030204" pitchFamily="34" charset="0"/>
                        </a:rPr>
                        <a:t>Citation</a:t>
                      </a:r>
                      <a:endParaRPr lang="cs-CZ" sz="120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a:solidFill>
                            <a:schemeClr val="tx1"/>
                          </a:solidFill>
                          <a:effectLst/>
                          <a:latin typeface="Arial Narrow" panose="020B0606020202030204" pitchFamily="34" charset="0"/>
                        </a:rPr>
                        <a:t>I</a:t>
                      </a:r>
                      <a:endParaRPr lang="cs-CZ" sz="120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a:solidFill>
                            <a:schemeClr val="tx1"/>
                          </a:solidFill>
                          <a:effectLst/>
                          <a:latin typeface="Arial Narrow" panose="020B0606020202030204" pitchFamily="34" charset="0"/>
                        </a:rPr>
                        <a:t>Me</a:t>
                      </a:r>
                      <a:endParaRPr lang="cs-CZ" sz="120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a:solidFill>
                            <a:schemeClr val="tx1"/>
                          </a:solidFill>
                          <a:effectLst/>
                          <a:latin typeface="Arial Narrow" panose="020B0606020202030204" pitchFamily="34" charset="0"/>
                        </a:rPr>
                        <a:t>My</a:t>
                      </a:r>
                      <a:endParaRPr lang="cs-CZ" sz="120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a:solidFill>
                            <a:schemeClr val="tx1"/>
                          </a:solidFill>
                          <a:effectLst/>
                          <a:latin typeface="Arial Narrow" panose="020B0606020202030204" pitchFamily="34" charset="0"/>
                        </a:rPr>
                        <a:t>We</a:t>
                      </a:r>
                      <a:endParaRPr lang="cs-CZ" sz="120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a:solidFill>
                            <a:schemeClr val="tx1"/>
                          </a:solidFill>
                          <a:effectLst/>
                          <a:latin typeface="Arial Narrow" panose="020B0606020202030204" pitchFamily="34" charset="0"/>
                        </a:rPr>
                        <a:t>Us</a:t>
                      </a:r>
                      <a:endParaRPr lang="cs-CZ" sz="120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a:solidFill>
                            <a:schemeClr val="tx1"/>
                          </a:solidFill>
                          <a:effectLst/>
                          <a:latin typeface="Arial Narrow" panose="020B0606020202030204" pitchFamily="34" charset="0"/>
                        </a:rPr>
                        <a:t>Our</a:t>
                      </a:r>
                      <a:endParaRPr lang="cs-CZ" sz="120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a:solidFill>
                            <a:schemeClr val="tx1"/>
                          </a:solidFill>
                          <a:effectLst/>
                          <a:latin typeface="Arial Narrow" panose="020B0606020202030204" pitchFamily="34" charset="0"/>
                        </a:rPr>
                        <a:t>Other</a:t>
                      </a:r>
                      <a:endParaRPr lang="cs-CZ" sz="120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0"/>
                  </a:ext>
                </a:extLst>
              </a:tr>
              <a:tr h="467557">
                <a:tc>
                  <a:txBody>
                    <a:bodyPr/>
                    <a:lstStyle/>
                    <a:p>
                      <a:pPr lvl="0">
                        <a:spcAft>
                          <a:spcPts val="0"/>
                        </a:spcAft>
                      </a:pPr>
                      <a:r>
                        <a:rPr lang="en-GB" sz="1100" dirty="0">
                          <a:solidFill>
                            <a:schemeClr val="tx1"/>
                          </a:solidFill>
                          <a:effectLst/>
                          <a:latin typeface="Arial Narrow" panose="020B0606020202030204" pitchFamily="34" charset="0"/>
                        </a:rPr>
                        <a:t>Physics</a:t>
                      </a:r>
                      <a:endParaRPr lang="cs-CZ" sz="1100" dirty="0">
                        <a:solidFill>
                          <a:schemeClr val="tx1"/>
                        </a:solidFill>
                        <a:effectLst/>
                        <a:latin typeface="Arial Narrow" panose="020B0606020202030204" pitchFamily="34" charset="0"/>
                      </a:endParaRPr>
                    </a:p>
                    <a:p>
                      <a:pPr lvl="0">
                        <a:spcAft>
                          <a:spcPts val="0"/>
                        </a:spcAft>
                      </a:pPr>
                      <a:endParaRPr lang="cs-CZ" sz="1200" dirty="0">
                        <a:solidFill>
                          <a:schemeClr val="tx1"/>
                        </a:solidFill>
                        <a:effectLst/>
                        <a:latin typeface="Arial Narrow" panose="020B0606020202030204" pitchFamily="34" charset="0"/>
                        <a:ea typeface="Times New Roman"/>
                      </a:endParaRPr>
                    </a:p>
                    <a:p>
                      <a:pPr lvl="0">
                        <a:spcAft>
                          <a:spcPts val="0"/>
                        </a:spcAft>
                      </a:pPr>
                      <a:endParaRPr lang="cs-CZ" sz="1200" dirty="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a:solidFill>
                            <a:schemeClr val="tx1"/>
                          </a:solidFill>
                          <a:effectLst/>
                          <a:latin typeface="Arial Narrow" panose="020B0606020202030204" pitchFamily="34" charset="0"/>
                        </a:rPr>
                        <a:t>64,6</a:t>
                      </a:r>
                      <a:endParaRPr lang="cs-CZ" sz="120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a:solidFill>
                            <a:schemeClr val="tx1"/>
                          </a:solidFill>
                          <a:effectLst/>
                          <a:latin typeface="Arial Narrow" panose="020B0606020202030204" pitchFamily="34" charset="0"/>
                        </a:rPr>
                        <a:t>8,7</a:t>
                      </a:r>
                      <a:endParaRPr lang="cs-CZ" sz="120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600" b="1" dirty="0">
                          <a:solidFill>
                            <a:schemeClr val="tx1"/>
                          </a:solidFill>
                          <a:effectLst/>
                          <a:latin typeface="Arial Narrow" panose="020B0606020202030204" pitchFamily="34" charset="0"/>
                        </a:rPr>
                        <a:t>0,0</a:t>
                      </a:r>
                      <a:endParaRPr lang="cs-CZ" sz="1600" b="1" dirty="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lvl="0">
                        <a:spcAft>
                          <a:spcPts val="0"/>
                        </a:spcAft>
                      </a:pPr>
                      <a:r>
                        <a:rPr lang="en-GB" sz="1100">
                          <a:solidFill>
                            <a:schemeClr val="tx1"/>
                          </a:solidFill>
                          <a:effectLst/>
                          <a:latin typeface="Arial Narrow" panose="020B0606020202030204" pitchFamily="34" charset="0"/>
                        </a:rPr>
                        <a:t>0,1</a:t>
                      </a:r>
                      <a:endParaRPr lang="cs-CZ" sz="120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a:solidFill>
                            <a:schemeClr val="tx1"/>
                          </a:solidFill>
                          <a:effectLst/>
                          <a:latin typeface="Arial Narrow" panose="020B0606020202030204" pitchFamily="34" charset="0"/>
                        </a:rPr>
                        <a:t>0,0</a:t>
                      </a:r>
                      <a:endParaRPr lang="cs-CZ" sz="120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600" b="1" dirty="0">
                          <a:solidFill>
                            <a:schemeClr val="tx1"/>
                          </a:solidFill>
                          <a:effectLst/>
                          <a:latin typeface="Arial Narrow" panose="020B0606020202030204" pitchFamily="34" charset="0"/>
                        </a:rPr>
                        <a:t>39,3</a:t>
                      </a:r>
                      <a:endParaRPr lang="cs-CZ" sz="1600" b="1" dirty="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lvl="0">
                        <a:spcAft>
                          <a:spcPts val="0"/>
                        </a:spcAft>
                      </a:pPr>
                      <a:r>
                        <a:rPr lang="en-GB" sz="1100">
                          <a:solidFill>
                            <a:schemeClr val="tx1"/>
                          </a:solidFill>
                          <a:effectLst/>
                          <a:latin typeface="Arial Narrow" panose="020B0606020202030204" pitchFamily="34" charset="0"/>
                        </a:rPr>
                        <a:t>0,6</a:t>
                      </a:r>
                      <a:endParaRPr lang="cs-CZ" sz="120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dirty="0">
                          <a:solidFill>
                            <a:schemeClr val="tx1"/>
                          </a:solidFill>
                          <a:effectLst/>
                          <a:latin typeface="Arial Narrow" panose="020B0606020202030204" pitchFamily="34" charset="0"/>
                        </a:rPr>
                        <a:t>14,4</a:t>
                      </a:r>
                      <a:endParaRPr lang="cs-CZ" sz="1200" dirty="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lvl="0">
                        <a:spcAft>
                          <a:spcPts val="0"/>
                        </a:spcAft>
                      </a:pPr>
                      <a:r>
                        <a:rPr lang="en-GB" sz="1100">
                          <a:solidFill>
                            <a:schemeClr val="tx1"/>
                          </a:solidFill>
                          <a:effectLst/>
                          <a:latin typeface="Arial Narrow" panose="020B0606020202030204" pitchFamily="34" charset="0"/>
                        </a:rPr>
                        <a:t>1,4</a:t>
                      </a:r>
                      <a:endParaRPr lang="cs-CZ" sz="120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1"/>
                  </a:ext>
                </a:extLst>
              </a:tr>
              <a:tr h="454199">
                <a:tc>
                  <a:txBody>
                    <a:bodyPr/>
                    <a:lstStyle/>
                    <a:p>
                      <a:pPr lvl="0">
                        <a:spcAft>
                          <a:spcPts val="0"/>
                        </a:spcAft>
                      </a:pPr>
                      <a:r>
                        <a:rPr lang="en-GB" sz="1100" dirty="0">
                          <a:solidFill>
                            <a:schemeClr val="tx1"/>
                          </a:solidFill>
                          <a:effectLst/>
                          <a:latin typeface="Arial Narrow" panose="020B0606020202030204" pitchFamily="34" charset="0"/>
                        </a:rPr>
                        <a:t>Marketing</a:t>
                      </a:r>
                      <a:endParaRPr lang="cs-CZ" sz="1100" dirty="0">
                        <a:solidFill>
                          <a:schemeClr val="tx1"/>
                        </a:solidFill>
                        <a:effectLst/>
                        <a:latin typeface="Arial Narrow" panose="020B0606020202030204" pitchFamily="34" charset="0"/>
                      </a:endParaRPr>
                    </a:p>
                    <a:p>
                      <a:pPr lvl="0">
                        <a:spcAft>
                          <a:spcPts val="0"/>
                        </a:spcAft>
                      </a:pPr>
                      <a:endParaRPr lang="cs-CZ" sz="1100" dirty="0">
                        <a:solidFill>
                          <a:schemeClr val="tx1"/>
                        </a:solidFill>
                        <a:effectLst/>
                        <a:latin typeface="Arial Narrow" panose="020B0606020202030204" pitchFamily="34" charset="0"/>
                      </a:endParaRPr>
                    </a:p>
                    <a:p>
                      <a:pPr lvl="0">
                        <a:spcAft>
                          <a:spcPts val="0"/>
                        </a:spcAft>
                      </a:pPr>
                      <a:endParaRPr lang="cs-CZ" sz="1200" dirty="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dirty="0">
                          <a:solidFill>
                            <a:schemeClr val="tx1"/>
                          </a:solidFill>
                          <a:effectLst/>
                          <a:latin typeface="Arial Narrow" panose="020B0606020202030204" pitchFamily="34" charset="0"/>
                        </a:rPr>
                        <a:t>61,3</a:t>
                      </a:r>
                      <a:endParaRPr lang="cs-CZ" sz="1200" dirty="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a:solidFill>
                            <a:schemeClr val="tx1"/>
                          </a:solidFill>
                          <a:effectLst/>
                          <a:latin typeface="Arial Narrow" panose="020B0606020202030204" pitchFamily="34" charset="0"/>
                        </a:rPr>
                        <a:t>6,9</a:t>
                      </a:r>
                      <a:endParaRPr lang="cs-CZ" sz="120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dirty="0">
                          <a:solidFill>
                            <a:schemeClr val="tx1"/>
                          </a:solidFill>
                          <a:effectLst/>
                          <a:latin typeface="Arial Narrow" panose="020B0606020202030204" pitchFamily="34" charset="0"/>
                        </a:rPr>
                        <a:t>1,6</a:t>
                      </a:r>
                      <a:endParaRPr lang="cs-CZ" sz="1200" dirty="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a:solidFill>
                            <a:schemeClr val="tx1"/>
                          </a:solidFill>
                          <a:effectLst/>
                          <a:latin typeface="Arial Narrow" panose="020B0606020202030204" pitchFamily="34" charset="0"/>
                        </a:rPr>
                        <a:t>0,0</a:t>
                      </a:r>
                      <a:endParaRPr lang="cs-CZ" sz="120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a:solidFill>
                            <a:schemeClr val="tx1"/>
                          </a:solidFill>
                          <a:effectLst/>
                          <a:latin typeface="Arial Narrow" panose="020B0606020202030204" pitchFamily="34" charset="0"/>
                        </a:rPr>
                        <a:t>0,7</a:t>
                      </a:r>
                      <a:endParaRPr lang="cs-CZ" sz="120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dirty="0">
                          <a:solidFill>
                            <a:schemeClr val="tx1"/>
                          </a:solidFill>
                          <a:effectLst/>
                          <a:latin typeface="Arial Narrow" panose="020B0606020202030204" pitchFamily="34" charset="0"/>
                        </a:rPr>
                        <a:t>31,0</a:t>
                      </a:r>
                      <a:endParaRPr lang="cs-CZ" sz="1200" dirty="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a:solidFill>
                            <a:schemeClr val="tx1"/>
                          </a:solidFill>
                          <a:effectLst/>
                          <a:latin typeface="Arial Narrow" panose="020B0606020202030204" pitchFamily="34" charset="0"/>
                        </a:rPr>
                        <a:t>1,1</a:t>
                      </a:r>
                      <a:endParaRPr lang="cs-CZ" sz="120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a:solidFill>
                            <a:schemeClr val="tx1"/>
                          </a:solidFill>
                          <a:effectLst/>
                          <a:latin typeface="Arial Narrow" panose="020B0606020202030204" pitchFamily="34" charset="0"/>
                        </a:rPr>
                        <a:t>18,9</a:t>
                      </a:r>
                      <a:endParaRPr lang="cs-CZ" sz="120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a:solidFill>
                            <a:schemeClr val="tx1"/>
                          </a:solidFill>
                          <a:effectLst/>
                          <a:latin typeface="Arial Narrow" panose="020B0606020202030204" pitchFamily="34" charset="0"/>
                        </a:rPr>
                        <a:t>0,6</a:t>
                      </a:r>
                      <a:endParaRPr lang="cs-CZ" sz="120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2"/>
                  </a:ext>
                </a:extLst>
              </a:tr>
              <a:tr h="454199">
                <a:tc>
                  <a:txBody>
                    <a:bodyPr/>
                    <a:lstStyle/>
                    <a:p>
                      <a:pPr lvl="0">
                        <a:spcAft>
                          <a:spcPts val="0"/>
                        </a:spcAft>
                      </a:pPr>
                      <a:r>
                        <a:rPr lang="en-GB" sz="1100" dirty="0">
                          <a:solidFill>
                            <a:schemeClr val="tx1"/>
                          </a:solidFill>
                          <a:effectLst/>
                          <a:latin typeface="Arial Narrow" panose="020B0606020202030204" pitchFamily="34" charset="0"/>
                        </a:rPr>
                        <a:t>Biology</a:t>
                      </a:r>
                      <a:endParaRPr lang="cs-CZ" sz="1100" dirty="0">
                        <a:solidFill>
                          <a:schemeClr val="tx1"/>
                        </a:solidFill>
                        <a:effectLst/>
                        <a:latin typeface="Arial Narrow" panose="020B0606020202030204" pitchFamily="34" charset="0"/>
                      </a:endParaRPr>
                    </a:p>
                    <a:p>
                      <a:pPr lvl="0">
                        <a:spcAft>
                          <a:spcPts val="0"/>
                        </a:spcAft>
                      </a:pPr>
                      <a:endParaRPr lang="cs-CZ" sz="1100" dirty="0">
                        <a:solidFill>
                          <a:schemeClr val="tx1"/>
                        </a:solidFill>
                        <a:effectLst/>
                        <a:latin typeface="Arial Narrow" panose="020B0606020202030204" pitchFamily="34" charset="0"/>
                      </a:endParaRPr>
                    </a:p>
                    <a:p>
                      <a:pPr lvl="0">
                        <a:spcAft>
                          <a:spcPts val="0"/>
                        </a:spcAft>
                      </a:pPr>
                      <a:endParaRPr lang="cs-CZ" sz="1200" dirty="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a:solidFill>
                            <a:schemeClr val="tx1"/>
                          </a:solidFill>
                          <a:effectLst/>
                          <a:latin typeface="Arial Narrow" panose="020B0606020202030204" pitchFamily="34" charset="0"/>
                        </a:rPr>
                        <a:t>56,2</a:t>
                      </a:r>
                      <a:endParaRPr lang="cs-CZ" sz="120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dirty="0">
                          <a:solidFill>
                            <a:schemeClr val="tx1"/>
                          </a:solidFill>
                          <a:effectLst/>
                          <a:latin typeface="Arial Narrow" panose="020B0606020202030204" pitchFamily="34" charset="0"/>
                        </a:rPr>
                        <a:t>22,6</a:t>
                      </a:r>
                      <a:endParaRPr lang="cs-CZ" sz="1200" dirty="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600" b="1" dirty="0">
                          <a:solidFill>
                            <a:schemeClr val="tx1"/>
                          </a:solidFill>
                          <a:effectLst/>
                          <a:latin typeface="Arial Narrow" panose="020B0606020202030204" pitchFamily="34" charset="0"/>
                        </a:rPr>
                        <a:t>0,0</a:t>
                      </a:r>
                      <a:endParaRPr lang="cs-CZ" sz="1600" b="1" dirty="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lvl="0">
                        <a:spcAft>
                          <a:spcPts val="0"/>
                        </a:spcAft>
                      </a:pPr>
                      <a:r>
                        <a:rPr lang="en-GB" sz="1100" dirty="0">
                          <a:solidFill>
                            <a:schemeClr val="tx1"/>
                          </a:solidFill>
                          <a:effectLst/>
                          <a:latin typeface="Arial Narrow" panose="020B0606020202030204" pitchFamily="34" charset="0"/>
                        </a:rPr>
                        <a:t>0,1</a:t>
                      </a:r>
                      <a:endParaRPr lang="cs-CZ" sz="1200" dirty="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a:solidFill>
                            <a:schemeClr val="tx1"/>
                          </a:solidFill>
                          <a:effectLst/>
                          <a:latin typeface="Arial Narrow" panose="020B0606020202030204" pitchFamily="34" charset="0"/>
                        </a:rPr>
                        <a:t>0,1</a:t>
                      </a:r>
                      <a:endParaRPr lang="cs-CZ" sz="120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600" b="1" dirty="0">
                          <a:solidFill>
                            <a:schemeClr val="tx1"/>
                          </a:solidFill>
                          <a:effectLst/>
                          <a:latin typeface="Arial Narrow" panose="020B0606020202030204" pitchFamily="34" charset="0"/>
                        </a:rPr>
                        <a:t>24,0</a:t>
                      </a:r>
                      <a:endParaRPr lang="cs-CZ" sz="1600" b="1" dirty="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lvl="0">
                        <a:spcAft>
                          <a:spcPts val="0"/>
                        </a:spcAft>
                      </a:pPr>
                      <a:r>
                        <a:rPr lang="en-GB" sz="1100" dirty="0">
                          <a:solidFill>
                            <a:schemeClr val="tx1"/>
                          </a:solidFill>
                          <a:effectLst/>
                          <a:latin typeface="Arial Narrow" panose="020B0606020202030204" pitchFamily="34" charset="0"/>
                        </a:rPr>
                        <a:t>1,1</a:t>
                      </a:r>
                      <a:endParaRPr lang="cs-CZ" sz="1200" dirty="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dirty="0">
                          <a:solidFill>
                            <a:schemeClr val="tx1"/>
                          </a:solidFill>
                          <a:effectLst/>
                          <a:latin typeface="Arial Narrow" panose="020B0606020202030204" pitchFamily="34" charset="0"/>
                        </a:rPr>
                        <a:t>7,2</a:t>
                      </a:r>
                      <a:endParaRPr lang="cs-CZ" sz="1200" dirty="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lvl="0">
                        <a:spcAft>
                          <a:spcPts val="0"/>
                        </a:spcAft>
                      </a:pPr>
                      <a:r>
                        <a:rPr lang="en-GB" sz="1100">
                          <a:solidFill>
                            <a:schemeClr val="tx1"/>
                          </a:solidFill>
                          <a:effectLst/>
                          <a:latin typeface="Arial Narrow" panose="020B0606020202030204" pitchFamily="34" charset="0"/>
                        </a:rPr>
                        <a:t>0,7</a:t>
                      </a:r>
                      <a:endParaRPr lang="cs-CZ" sz="120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3"/>
                  </a:ext>
                </a:extLst>
              </a:tr>
              <a:tr h="488456">
                <a:tc>
                  <a:txBody>
                    <a:bodyPr/>
                    <a:lstStyle/>
                    <a:p>
                      <a:pPr lvl="0">
                        <a:spcAft>
                          <a:spcPts val="0"/>
                        </a:spcAft>
                      </a:pPr>
                      <a:r>
                        <a:rPr lang="en-GB" sz="1100" dirty="0">
                          <a:solidFill>
                            <a:schemeClr val="tx1"/>
                          </a:solidFill>
                          <a:effectLst/>
                          <a:latin typeface="Arial Narrow" panose="020B0606020202030204" pitchFamily="34" charset="0"/>
                        </a:rPr>
                        <a:t>Philosophy</a:t>
                      </a:r>
                      <a:endParaRPr lang="cs-CZ" sz="1200" dirty="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dirty="0">
                          <a:solidFill>
                            <a:schemeClr val="tx1"/>
                          </a:solidFill>
                          <a:effectLst/>
                          <a:latin typeface="Arial Narrow" panose="020B0606020202030204" pitchFamily="34" charset="0"/>
                        </a:rPr>
                        <a:t>52,7</a:t>
                      </a:r>
                      <a:endParaRPr lang="cs-CZ" sz="1200" dirty="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dirty="0">
                          <a:solidFill>
                            <a:schemeClr val="tx1"/>
                          </a:solidFill>
                          <a:effectLst/>
                          <a:latin typeface="Arial Narrow" panose="020B0606020202030204" pitchFamily="34" charset="0"/>
                        </a:rPr>
                        <a:t>3,1</a:t>
                      </a:r>
                      <a:endParaRPr lang="cs-CZ" sz="1200" dirty="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dirty="0">
                          <a:solidFill>
                            <a:schemeClr val="tx1"/>
                          </a:solidFill>
                          <a:effectLst/>
                          <a:latin typeface="Arial Narrow" panose="020B0606020202030204" pitchFamily="34" charset="0"/>
                        </a:rPr>
                        <a:t>35,6</a:t>
                      </a:r>
                      <a:endParaRPr lang="cs-CZ" sz="1200" dirty="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lvl="0">
                        <a:spcAft>
                          <a:spcPts val="0"/>
                        </a:spcAft>
                      </a:pPr>
                      <a:r>
                        <a:rPr lang="en-GB" sz="1100" dirty="0">
                          <a:solidFill>
                            <a:schemeClr val="tx1"/>
                          </a:solidFill>
                          <a:effectLst/>
                          <a:latin typeface="Arial Narrow" panose="020B0606020202030204" pitchFamily="34" charset="0"/>
                        </a:rPr>
                        <a:t>2,5</a:t>
                      </a:r>
                      <a:endParaRPr lang="cs-CZ" sz="1200" dirty="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dirty="0">
                          <a:solidFill>
                            <a:schemeClr val="tx1"/>
                          </a:solidFill>
                          <a:effectLst/>
                          <a:latin typeface="Arial Narrow" panose="020B0606020202030204" pitchFamily="34" charset="0"/>
                        </a:rPr>
                        <a:t>7,7</a:t>
                      </a:r>
                      <a:endParaRPr lang="cs-CZ" sz="1200" dirty="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dirty="0">
                          <a:solidFill>
                            <a:schemeClr val="tx1"/>
                          </a:solidFill>
                          <a:effectLst/>
                          <a:latin typeface="Arial Narrow" panose="020B0606020202030204" pitchFamily="34" charset="0"/>
                        </a:rPr>
                        <a:t>1,4</a:t>
                      </a:r>
                      <a:endParaRPr lang="cs-CZ" sz="1200" dirty="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dirty="0">
                          <a:solidFill>
                            <a:schemeClr val="tx1"/>
                          </a:solidFill>
                          <a:effectLst/>
                          <a:latin typeface="Arial Narrow" panose="020B0606020202030204" pitchFamily="34" charset="0"/>
                        </a:rPr>
                        <a:t>0,2</a:t>
                      </a:r>
                      <a:endParaRPr lang="cs-CZ" sz="1200" dirty="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dirty="0">
                          <a:solidFill>
                            <a:schemeClr val="tx1"/>
                          </a:solidFill>
                          <a:effectLst/>
                          <a:latin typeface="Arial Narrow" panose="020B0606020202030204" pitchFamily="34" charset="0"/>
                        </a:rPr>
                        <a:t>0,6</a:t>
                      </a:r>
                      <a:endParaRPr lang="cs-CZ" sz="1200" dirty="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dirty="0">
                          <a:solidFill>
                            <a:schemeClr val="tx1"/>
                          </a:solidFill>
                          <a:effectLst/>
                          <a:latin typeface="Arial Narrow" panose="020B0606020202030204" pitchFamily="34" charset="0"/>
                        </a:rPr>
                        <a:t>0,0</a:t>
                      </a:r>
                      <a:endParaRPr lang="cs-CZ" sz="1200" dirty="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4"/>
                  </a:ext>
                </a:extLst>
              </a:tr>
              <a:tr h="488456">
                <a:tc>
                  <a:txBody>
                    <a:bodyPr/>
                    <a:lstStyle/>
                    <a:p>
                      <a:pPr lvl="0">
                        <a:spcAft>
                          <a:spcPts val="0"/>
                        </a:spcAft>
                      </a:pPr>
                      <a:r>
                        <a:rPr lang="en-GB" sz="1100">
                          <a:solidFill>
                            <a:schemeClr val="tx1"/>
                          </a:solidFill>
                          <a:effectLst/>
                          <a:latin typeface="Arial Narrow" panose="020B0606020202030204" pitchFamily="34" charset="0"/>
                        </a:rPr>
                        <a:t>Electronic eng.</a:t>
                      </a:r>
                      <a:endParaRPr lang="cs-CZ" sz="120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a:solidFill>
                            <a:schemeClr val="tx1"/>
                          </a:solidFill>
                          <a:effectLst/>
                          <a:latin typeface="Arial Narrow" panose="020B0606020202030204" pitchFamily="34" charset="0"/>
                        </a:rPr>
                        <a:t>44,4</a:t>
                      </a:r>
                      <a:endParaRPr lang="cs-CZ" sz="120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a:solidFill>
                            <a:schemeClr val="tx1"/>
                          </a:solidFill>
                          <a:effectLst/>
                          <a:latin typeface="Arial Narrow" panose="020B0606020202030204" pitchFamily="34" charset="0"/>
                        </a:rPr>
                        <a:t>10,7</a:t>
                      </a:r>
                      <a:endParaRPr lang="cs-CZ" sz="120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a:solidFill>
                            <a:schemeClr val="tx1"/>
                          </a:solidFill>
                          <a:effectLst/>
                          <a:latin typeface="Arial Narrow" panose="020B0606020202030204" pitchFamily="34" charset="0"/>
                        </a:rPr>
                        <a:t>0,0</a:t>
                      </a:r>
                      <a:endParaRPr lang="cs-CZ" sz="120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a:solidFill>
                            <a:schemeClr val="tx1"/>
                          </a:solidFill>
                          <a:effectLst/>
                          <a:latin typeface="Arial Narrow" panose="020B0606020202030204" pitchFamily="34" charset="0"/>
                        </a:rPr>
                        <a:t>0,0</a:t>
                      </a:r>
                      <a:endParaRPr lang="cs-CZ" sz="120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a:solidFill>
                            <a:schemeClr val="tx1"/>
                          </a:solidFill>
                          <a:effectLst/>
                          <a:latin typeface="Arial Narrow" panose="020B0606020202030204" pitchFamily="34" charset="0"/>
                        </a:rPr>
                        <a:t>0,0</a:t>
                      </a:r>
                      <a:endParaRPr lang="cs-CZ" sz="120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dirty="0">
                          <a:solidFill>
                            <a:schemeClr val="tx1"/>
                          </a:solidFill>
                          <a:effectLst/>
                          <a:latin typeface="Arial Narrow" panose="020B0606020202030204" pitchFamily="34" charset="0"/>
                        </a:rPr>
                        <a:t>23,3</a:t>
                      </a:r>
                      <a:endParaRPr lang="cs-CZ" sz="1200" dirty="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dirty="0">
                          <a:solidFill>
                            <a:schemeClr val="tx1"/>
                          </a:solidFill>
                          <a:effectLst/>
                          <a:latin typeface="Arial Narrow" panose="020B0606020202030204" pitchFamily="34" charset="0"/>
                        </a:rPr>
                        <a:t>0,4</a:t>
                      </a:r>
                      <a:endParaRPr lang="cs-CZ" sz="1200" dirty="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dirty="0">
                          <a:solidFill>
                            <a:schemeClr val="tx1"/>
                          </a:solidFill>
                          <a:effectLst/>
                          <a:latin typeface="Arial Narrow" panose="020B0606020202030204" pitchFamily="34" charset="0"/>
                        </a:rPr>
                        <a:t>8,6</a:t>
                      </a:r>
                      <a:endParaRPr lang="cs-CZ" sz="1200" dirty="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dirty="0">
                          <a:solidFill>
                            <a:schemeClr val="tx1"/>
                          </a:solidFill>
                          <a:effectLst/>
                          <a:latin typeface="Arial Narrow" panose="020B0606020202030204" pitchFamily="34" charset="0"/>
                        </a:rPr>
                        <a:t>0,5</a:t>
                      </a:r>
                      <a:endParaRPr lang="cs-CZ" sz="1200" dirty="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5"/>
                  </a:ext>
                </a:extLst>
              </a:tr>
              <a:tr h="488456">
                <a:tc>
                  <a:txBody>
                    <a:bodyPr/>
                    <a:lstStyle/>
                    <a:p>
                      <a:pPr lvl="0">
                        <a:spcAft>
                          <a:spcPts val="0"/>
                        </a:spcAft>
                      </a:pPr>
                      <a:r>
                        <a:rPr lang="en-GB" sz="1100">
                          <a:solidFill>
                            <a:schemeClr val="tx1"/>
                          </a:solidFill>
                          <a:effectLst/>
                          <a:latin typeface="Arial Narrow" panose="020B0606020202030204" pitchFamily="34" charset="0"/>
                        </a:rPr>
                        <a:t>Mechanical eng.</a:t>
                      </a:r>
                      <a:endParaRPr lang="cs-CZ" sz="120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a:solidFill>
                            <a:schemeClr val="tx1"/>
                          </a:solidFill>
                          <a:effectLst/>
                          <a:latin typeface="Arial Narrow" panose="020B0606020202030204" pitchFamily="34" charset="0"/>
                        </a:rPr>
                        <a:t>17,8</a:t>
                      </a:r>
                      <a:endParaRPr lang="cs-CZ" sz="120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a:solidFill>
                            <a:schemeClr val="tx1"/>
                          </a:solidFill>
                          <a:effectLst/>
                          <a:latin typeface="Arial Narrow" panose="020B0606020202030204" pitchFamily="34" charset="0"/>
                        </a:rPr>
                        <a:t>9,6</a:t>
                      </a:r>
                      <a:endParaRPr lang="cs-CZ" sz="120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a:solidFill>
                            <a:schemeClr val="tx1"/>
                          </a:solidFill>
                          <a:effectLst/>
                          <a:latin typeface="Arial Narrow" panose="020B0606020202030204" pitchFamily="34" charset="0"/>
                        </a:rPr>
                        <a:t>0,0</a:t>
                      </a:r>
                      <a:endParaRPr lang="cs-CZ" sz="120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a:solidFill>
                            <a:schemeClr val="tx1"/>
                          </a:solidFill>
                          <a:effectLst/>
                          <a:latin typeface="Arial Narrow" panose="020B0606020202030204" pitchFamily="34" charset="0"/>
                        </a:rPr>
                        <a:t>0,0</a:t>
                      </a:r>
                      <a:endParaRPr lang="cs-CZ" sz="120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a:solidFill>
                            <a:schemeClr val="tx1"/>
                          </a:solidFill>
                          <a:effectLst/>
                          <a:latin typeface="Arial Narrow" panose="020B0606020202030204" pitchFamily="34" charset="0"/>
                        </a:rPr>
                        <a:t>0,0</a:t>
                      </a:r>
                      <a:endParaRPr lang="cs-CZ" sz="120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a:solidFill>
                            <a:schemeClr val="tx1"/>
                          </a:solidFill>
                          <a:effectLst/>
                          <a:latin typeface="Arial Narrow" panose="020B0606020202030204" pitchFamily="34" charset="0"/>
                        </a:rPr>
                        <a:t>5,5</a:t>
                      </a:r>
                      <a:endParaRPr lang="cs-CZ" sz="120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a:solidFill>
                            <a:schemeClr val="tx1"/>
                          </a:solidFill>
                          <a:effectLst/>
                          <a:latin typeface="Arial Narrow" panose="020B0606020202030204" pitchFamily="34" charset="0"/>
                        </a:rPr>
                        <a:t>0,0</a:t>
                      </a:r>
                      <a:endParaRPr lang="cs-CZ" sz="120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a:solidFill>
                            <a:schemeClr val="tx1"/>
                          </a:solidFill>
                          <a:effectLst/>
                          <a:latin typeface="Arial Narrow" panose="020B0606020202030204" pitchFamily="34" charset="0"/>
                        </a:rPr>
                        <a:t>1,4</a:t>
                      </a:r>
                      <a:endParaRPr lang="cs-CZ" sz="120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dirty="0">
                          <a:solidFill>
                            <a:schemeClr val="tx1"/>
                          </a:solidFill>
                          <a:effectLst/>
                          <a:latin typeface="Arial Narrow" panose="020B0606020202030204" pitchFamily="34" charset="0"/>
                        </a:rPr>
                        <a:t>0,4</a:t>
                      </a:r>
                      <a:endParaRPr lang="cs-CZ" sz="1200" dirty="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6"/>
                  </a:ext>
                </a:extLst>
              </a:tr>
              <a:tr h="488456">
                <a:tc>
                  <a:txBody>
                    <a:bodyPr/>
                    <a:lstStyle/>
                    <a:p>
                      <a:pPr lvl="0">
                        <a:spcAft>
                          <a:spcPts val="0"/>
                        </a:spcAft>
                      </a:pPr>
                      <a:r>
                        <a:rPr lang="en-GB" sz="1100">
                          <a:solidFill>
                            <a:schemeClr val="tx1"/>
                          </a:solidFill>
                          <a:effectLst/>
                          <a:latin typeface="Arial Narrow" panose="020B0606020202030204" pitchFamily="34" charset="0"/>
                        </a:rPr>
                        <a:t>Overall</a:t>
                      </a:r>
                      <a:endParaRPr lang="cs-CZ" sz="120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a:solidFill>
                            <a:schemeClr val="tx1"/>
                          </a:solidFill>
                          <a:effectLst/>
                          <a:latin typeface="Arial Narrow" panose="020B0606020202030204" pitchFamily="34" charset="0"/>
                        </a:rPr>
                        <a:t>50,5</a:t>
                      </a:r>
                      <a:endParaRPr lang="cs-CZ" sz="120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a:solidFill>
                            <a:schemeClr val="tx1"/>
                          </a:solidFill>
                          <a:effectLst/>
                          <a:latin typeface="Arial Narrow" panose="020B0606020202030204" pitchFamily="34" charset="0"/>
                        </a:rPr>
                        <a:t>8,3</a:t>
                      </a:r>
                      <a:endParaRPr lang="cs-CZ" sz="120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a:solidFill>
                            <a:schemeClr val="tx1"/>
                          </a:solidFill>
                          <a:effectLst/>
                          <a:latin typeface="Arial Narrow" panose="020B0606020202030204" pitchFamily="34" charset="0"/>
                        </a:rPr>
                        <a:t>11,2</a:t>
                      </a:r>
                      <a:endParaRPr lang="cs-CZ" sz="120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a:solidFill>
                            <a:schemeClr val="tx1"/>
                          </a:solidFill>
                          <a:effectLst/>
                          <a:latin typeface="Arial Narrow" panose="020B0606020202030204" pitchFamily="34" charset="0"/>
                        </a:rPr>
                        <a:t>0,8</a:t>
                      </a:r>
                      <a:endParaRPr lang="cs-CZ" sz="120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a:solidFill>
                            <a:schemeClr val="tx1"/>
                          </a:solidFill>
                          <a:effectLst/>
                          <a:latin typeface="Arial Narrow" panose="020B0606020202030204" pitchFamily="34" charset="0"/>
                        </a:rPr>
                        <a:t>2,4</a:t>
                      </a:r>
                      <a:endParaRPr lang="cs-CZ" sz="120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a:solidFill>
                            <a:schemeClr val="tx1"/>
                          </a:solidFill>
                          <a:effectLst/>
                          <a:latin typeface="Arial Narrow" panose="020B0606020202030204" pitchFamily="34" charset="0"/>
                        </a:rPr>
                        <a:t>17,8</a:t>
                      </a:r>
                      <a:endParaRPr lang="cs-CZ" sz="120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a:solidFill>
                            <a:schemeClr val="tx1"/>
                          </a:solidFill>
                          <a:effectLst/>
                          <a:latin typeface="Arial Narrow" panose="020B0606020202030204" pitchFamily="34" charset="0"/>
                        </a:rPr>
                        <a:t>0,8</a:t>
                      </a:r>
                      <a:endParaRPr lang="cs-CZ" sz="120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a:solidFill>
                            <a:schemeClr val="tx1"/>
                          </a:solidFill>
                          <a:effectLst/>
                          <a:latin typeface="Arial Narrow" panose="020B0606020202030204" pitchFamily="34" charset="0"/>
                        </a:rPr>
                        <a:t>8,3</a:t>
                      </a:r>
                      <a:endParaRPr lang="cs-CZ" sz="120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lvl="0">
                        <a:spcAft>
                          <a:spcPts val="0"/>
                        </a:spcAft>
                      </a:pPr>
                      <a:r>
                        <a:rPr lang="en-GB" sz="1100" dirty="0">
                          <a:solidFill>
                            <a:schemeClr val="tx1"/>
                          </a:solidFill>
                          <a:effectLst/>
                          <a:latin typeface="Arial Narrow" panose="020B0606020202030204" pitchFamily="34" charset="0"/>
                        </a:rPr>
                        <a:t>1,1</a:t>
                      </a:r>
                      <a:endParaRPr lang="cs-CZ" sz="1200" dirty="0">
                        <a:solidFill>
                          <a:schemeClr val="tx1"/>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7"/>
                  </a:ext>
                </a:extLst>
              </a:tr>
            </a:tbl>
          </a:graphicData>
        </a:graphic>
      </p:graphicFrame>
      <p:sp>
        <p:nvSpPr>
          <p:cNvPr id="7" name="TextovéPole 6"/>
          <p:cNvSpPr txBox="1"/>
          <p:nvPr/>
        </p:nvSpPr>
        <p:spPr>
          <a:xfrm>
            <a:off x="667264" y="1643449"/>
            <a:ext cx="6591869" cy="461665"/>
          </a:xfrm>
          <a:prstGeom prst="rect">
            <a:avLst/>
          </a:prstGeom>
          <a:noFill/>
        </p:spPr>
        <p:txBody>
          <a:bodyPr wrap="none" rtlCol="0">
            <a:spAutoFit/>
          </a:bodyPr>
          <a:lstStyle/>
          <a:p>
            <a:pPr lvl="0"/>
            <a:r>
              <a:rPr lang="en-GB" altLang="cs-CZ" sz="1200" b="1" i="1" dirty="0">
                <a:latin typeface="Arial Narrow" pitchFamily="34" charset="0"/>
                <a:ea typeface="Times New Roman" pitchFamily="18" charset="0"/>
                <a:cs typeface="Arial" pitchFamily="34" charset="0"/>
              </a:rPr>
              <a:t>On self-mention in academic articles: Frequency of self-mention forms per discipline (Ø per 10,000 words).</a:t>
            </a:r>
            <a:endParaRPr lang="cs-CZ" altLang="cs-CZ" sz="1200" dirty="0">
              <a:latin typeface="Arial Narrow" panose="020B0606020202030204" pitchFamily="34" charset="0"/>
              <a:cs typeface="Arial" pitchFamily="34" charset="0"/>
            </a:endParaRPr>
          </a:p>
          <a:p>
            <a:endParaRPr lang="cs-CZ" sz="1200" dirty="0">
              <a:latin typeface="Arial Narrow" panose="020B0606020202030204" pitchFamily="34" charset="0"/>
            </a:endParaRPr>
          </a:p>
        </p:txBody>
      </p:sp>
      <p:sp>
        <p:nvSpPr>
          <p:cNvPr id="8" name="TextovéPole 7"/>
          <p:cNvSpPr txBox="1"/>
          <p:nvPr/>
        </p:nvSpPr>
        <p:spPr>
          <a:xfrm>
            <a:off x="3124200" y="5990167"/>
            <a:ext cx="4485503" cy="646331"/>
          </a:xfrm>
          <a:prstGeom prst="rect">
            <a:avLst/>
          </a:prstGeom>
          <a:noFill/>
        </p:spPr>
        <p:txBody>
          <a:bodyPr wrap="square" rtlCol="0">
            <a:spAutoFit/>
          </a:bodyPr>
          <a:lstStyle/>
          <a:p>
            <a:pPr lvl="0"/>
            <a:r>
              <a:rPr lang="en-GB" altLang="cs-CZ" sz="1200" dirty="0">
                <a:latin typeface="Arial Narrow" pitchFamily="34" charset="0"/>
                <a:ea typeface="Times New Roman" pitchFamily="18" charset="0"/>
                <a:cs typeface="Arial" pitchFamily="34" charset="0"/>
              </a:rPr>
              <a:t>Adapted from: K. Hyland/English for Specific Purposes 20 (2001) 207-226</a:t>
            </a:r>
            <a:endParaRPr lang="cs-CZ" altLang="cs-CZ" sz="1200" dirty="0">
              <a:latin typeface="Arial Narrow" panose="020B0606020202030204" pitchFamily="34" charset="0"/>
              <a:cs typeface="Arial" pitchFamily="34" charset="0"/>
            </a:endParaRPr>
          </a:p>
          <a:p>
            <a:endParaRPr lang="cs-CZ" dirty="0"/>
          </a:p>
        </p:txBody>
      </p:sp>
      <p:cxnSp>
        <p:nvCxnSpPr>
          <p:cNvPr id="10" name="Přímá spojnice se šipkou 9"/>
          <p:cNvCxnSpPr/>
          <p:nvPr/>
        </p:nvCxnSpPr>
        <p:spPr bwMode="auto">
          <a:xfrm>
            <a:off x="5214551" y="2619632"/>
            <a:ext cx="852617" cy="210065"/>
          </a:xfrm>
          <a:prstGeom prst="straightConnector1">
            <a:avLst/>
          </a:prstGeom>
          <a:solidFill>
            <a:schemeClr val="accent1"/>
          </a:solidFill>
          <a:ln w="9525" cap="flat" cmpd="sng" algn="ctr">
            <a:solidFill>
              <a:srgbClr val="C00000"/>
            </a:solidFill>
            <a:prstDash val="solid"/>
            <a:miter lim="800000"/>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Přímá spojnice se šipkou 14"/>
          <p:cNvCxnSpPr/>
          <p:nvPr/>
        </p:nvCxnSpPr>
        <p:spPr bwMode="auto">
          <a:xfrm>
            <a:off x="5171302" y="3686432"/>
            <a:ext cx="852617" cy="210065"/>
          </a:xfrm>
          <a:prstGeom prst="straightConnector1">
            <a:avLst/>
          </a:prstGeom>
          <a:solidFill>
            <a:schemeClr val="accent1"/>
          </a:solidFill>
          <a:ln w="9525" cap="flat" cmpd="sng" algn="ctr">
            <a:solidFill>
              <a:srgbClr val="C00000"/>
            </a:solidFill>
            <a:prstDash val="solid"/>
            <a:miter lim="800000"/>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1" name="Obrázek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číslo snímku 4"/>
          <p:cNvSpPr>
            <a:spLocks noGrp="1"/>
          </p:cNvSpPr>
          <p:nvPr>
            <p:ph type="sldNum" sz="quarter" idx="11"/>
          </p:nvPr>
        </p:nvSpPr>
        <p:spPr/>
        <p:txBody>
          <a:bodyPr/>
          <a:lstStyle/>
          <a:p>
            <a:fld id="{DFCCE4E1-ABCF-4F5D-BF07-EFB1B1F25C69}" type="slidenum">
              <a:rPr lang="cs-CZ" altLang="cs-CZ"/>
              <a:pPr/>
              <a:t>16</a:t>
            </a:fld>
            <a:endParaRPr lang="cs-CZ" altLang="cs-CZ" dirty="0"/>
          </a:p>
        </p:txBody>
      </p:sp>
      <p:sp>
        <p:nvSpPr>
          <p:cNvPr id="96258" name="Rectangle 2"/>
          <p:cNvSpPr>
            <a:spLocks noGrp="1" noChangeArrowheads="1"/>
          </p:cNvSpPr>
          <p:nvPr>
            <p:ph type="title"/>
          </p:nvPr>
        </p:nvSpPr>
        <p:spPr/>
        <p:txBody>
          <a:bodyPr/>
          <a:lstStyle/>
          <a:p>
            <a:pPr algn="r"/>
            <a:endParaRPr lang="en-GB" altLang="cs-CZ" sz="4400" dirty="0">
              <a:latin typeface="Arial Narrow" panose="020B0606020202030204" pitchFamily="34" charset="0"/>
            </a:endParaRPr>
          </a:p>
        </p:txBody>
      </p:sp>
      <p:sp>
        <p:nvSpPr>
          <p:cNvPr id="3" name="Rectangle 1"/>
          <p:cNvSpPr>
            <a:spLocks noGrp="1" noChangeArrowheads="1"/>
          </p:cNvSpPr>
          <p:nvPr>
            <p:ph type="body" idx="1"/>
          </p:nvPr>
        </p:nvSpPr>
        <p:spPr bwMode="auto">
          <a:xfrm>
            <a:off x="401955" y="1855384"/>
            <a:ext cx="8301901" cy="3508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49263">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indent="0">
              <a:buNone/>
            </a:pPr>
            <a:r>
              <a:rPr lang="en-US" sz="3600" dirty="0">
                <a:solidFill>
                  <a:srgbClr val="00287D"/>
                </a:solidFill>
                <a:latin typeface="Calibri" panose="020F0502020204030204" pitchFamily="34" charset="0"/>
                <a:cs typeface="Calibri" panose="020F0502020204030204" pitchFamily="34" charset="0"/>
              </a:rPr>
              <a:t>All manuscripts must</a:t>
            </a:r>
            <a:r>
              <a:rPr lang="cs-CZ" sz="3600" dirty="0">
                <a:solidFill>
                  <a:srgbClr val="00287D"/>
                </a:solidFill>
                <a:latin typeface="Calibri" panose="020F0502020204030204" pitchFamily="34" charset="0"/>
                <a:cs typeface="Calibri" panose="020F0502020204030204" pitchFamily="34" charset="0"/>
              </a:rPr>
              <a:t>…</a:t>
            </a:r>
            <a:r>
              <a:rPr lang="en-US" sz="3600" dirty="0">
                <a:solidFill>
                  <a:srgbClr val="00287D"/>
                </a:solidFill>
                <a:latin typeface="Calibri" panose="020F0502020204030204" pitchFamily="34" charset="0"/>
                <a:cs typeface="Calibri" panose="020F0502020204030204" pitchFamily="34" charset="0"/>
              </a:rPr>
              <a:t>be written in objective third person point of view throughout (Use "the authors" or "the researchers" NOT "I" or "we")</a:t>
            </a:r>
            <a:r>
              <a:rPr lang="cs-CZ" sz="3600" dirty="0">
                <a:solidFill>
                  <a:srgbClr val="00287D"/>
                </a:solidFill>
                <a:latin typeface="Calibri" panose="020F0502020204030204" pitchFamily="34" charset="0"/>
                <a:cs typeface="Calibri" panose="020F0502020204030204" pitchFamily="34" charset="0"/>
              </a:rPr>
              <a:t>…</a:t>
            </a:r>
          </a:p>
          <a:p>
            <a:pPr indent="0">
              <a:buNone/>
            </a:pPr>
            <a:endParaRPr lang="cs-CZ" sz="3600" dirty="0">
              <a:solidFill>
                <a:srgbClr val="00287D"/>
              </a:solidFill>
              <a:latin typeface="Calibri" panose="020F0502020204030204" pitchFamily="34" charset="0"/>
              <a:cs typeface="Calibri" panose="020F0502020204030204" pitchFamily="34" charset="0"/>
            </a:endParaRPr>
          </a:p>
          <a:p>
            <a:pPr indent="0">
              <a:buNone/>
            </a:pPr>
            <a:r>
              <a:rPr lang="cs-CZ" sz="1400" dirty="0">
                <a:latin typeface="Arial Narrow" panose="020B0606020202030204" pitchFamily="34" charset="0"/>
              </a:rPr>
              <a:t>		</a:t>
            </a:r>
            <a:r>
              <a:rPr lang="cs-CZ" sz="1400" dirty="0">
                <a:solidFill>
                  <a:srgbClr val="00287D"/>
                </a:solidFill>
                <a:latin typeface="Arial Narrow" panose="020B0606020202030204" pitchFamily="34" charset="0"/>
              </a:rPr>
              <a:t>(</a:t>
            </a:r>
            <a:r>
              <a:rPr lang="en-GB" sz="1400" dirty="0">
                <a:solidFill>
                  <a:srgbClr val="00287D"/>
                </a:solidFill>
                <a:latin typeface="Arial Narrow" panose="020B0606020202030204" pitchFamily="34" charset="0"/>
              </a:rPr>
              <a:t>Adapted from: http://www.igi-global.com/publish/contributor-resources/before-you-write</a:t>
            </a:r>
            <a:r>
              <a:rPr lang="cs-CZ" sz="1400" dirty="0">
                <a:solidFill>
                  <a:srgbClr val="00287D"/>
                </a:solidFill>
                <a:latin typeface="Arial Narrow" panose="020B0606020202030204" pitchFamily="34" charset="0"/>
              </a:rPr>
              <a:t>/)</a:t>
            </a:r>
            <a:endParaRPr lang="en-US" sz="1400" dirty="0">
              <a:solidFill>
                <a:srgbClr val="00287D"/>
              </a:solidFill>
              <a:latin typeface="Arial Narrow" panose="020B0606020202030204"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cs-CZ" altLang="cs-CZ" sz="1800" b="0" i="0" u="none" strike="noStrike" cap="none" normalizeH="0" baseline="0" dirty="0">
              <a:ln>
                <a:noFill/>
              </a:ln>
              <a:solidFill>
                <a:schemeClr val="tx1"/>
              </a:solidFill>
              <a:effectLst/>
              <a:latin typeface="Arial" pitchFamily="34" charset="0"/>
              <a:cs typeface="Arial" pitchFamily="34" charset="0"/>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4780454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575452" y="1158490"/>
            <a:ext cx="8086635" cy="647700"/>
          </a:xfrm>
        </p:spPr>
        <p:txBody>
          <a:bodyPr/>
          <a:lstStyle/>
          <a:p>
            <a:pPr algn="r"/>
            <a:r>
              <a:rPr lang="en-GB" altLang="cs-CZ" sz="3600" dirty="0">
                <a:latin typeface="Arial Narrow" pitchFamily="34" charset="0"/>
              </a:rPr>
              <a:t>passive </a:t>
            </a:r>
            <a:r>
              <a:rPr lang="cs-CZ" altLang="cs-CZ" sz="3600" dirty="0">
                <a:latin typeface="Arial Narrow" pitchFamily="34" charset="0"/>
              </a:rPr>
              <a:t>  </a:t>
            </a:r>
            <a:r>
              <a:rPr lang="en-GB" altLang="cs-CZ" sz="3600" dirty="0">
                <a:latin typeface="Arial Narrow" pitchFamily="34" charset="0"/>
              </a:rPr>
              <a:t>vs </a:t>
            </a:r>
            <a:r>
              <a:rPr lang="cs-CZ" altLang="cs-CZ" sz="3600" dirty="0">
                <a:latin typeface="Arial Narrow" pitchFamily="34" charset="0"/>
              </a:rPr>
              <a:t>  </a:t>
            </a:r>
            <a:r>
              <a:rPr lang="en-GB" altLang="cs-CZ" sz="3600" dirty="0">
                <a:latin typeface="Arial Narrow" pitchFamily="34" charset="0"/>
              </a:rPr>
              <a:t>active</a:t>
            </a:r>
          </a:p>
        </p:txBody>
      </p:sp>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18346797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534302" y="396490"/>
            <a:ext cx="8086635" cy="647700"/>
          </a:xfrm>
        </p:spPr>
        <p:txBody>
          <a:bodyPr/>
          <a:lstStyle/>
          <a:p>
            <a:pPr algn="r"/>
            <a:endParaRPr lang="en-GB" altLang="cs-CZ" dirty="0">
              <a:latin typeface="Arial Narrow" pitchFamily="34" charset="0"/>
            </a:endParaRPr>
          </a:p>
        </p:txBody>
      </p:sp>
      <p:graphicFrame>
        <p:nvGraphicFramePr>
          <p:cNvPr id="2" name="Tabulka 1"/>
          <p:cNvGraphicFramePr>
            <a:graphicFrameLocks noGrp="1"/>
          </p:cNvGraphicFramePr>
          <p:nvPr>
            <p:extLst>
              <p:ext uri="{D42A27DB-BD31-4B8C-83A1-F6EECF244321}">
                <p14:modId xmlns:p14="http://schemas.microsoft.com/office/powerpoint/2010/main" val="4214174806"/>
              </p:ext>
            </p:extLst>
          </p:nvPr>
        </p:nvGraphicFramePr>
        <p:xfrm>
          <a:off x="979051" y="1779370"/>
          <a:ext cx="7077553" cy="3768815"/>
        </p:xfrm>
        <a:graphic>
          <a:graphicData uri="http://schemas.openxmlformats.org/drawingml/2006/table">
            <a:tbl>
              <a:tblPr firstRow="1" firstCol="1" lastRow="1" lastCol="1" bandRow="1" bandCol="1">
                <a:tableStyleId>{5C22544A-7EE6-4342-B048-85BDC9FD1C3A}</a:tableStyleId>
              </a:tblPr>
              <a:tblGrid>
                <a:gridCol w="978560">
                  <a:extLst>
                    <a:ext uri="{9D8B030D-6E8A-4147-A177-3AD203B41FA5}">
                      <a16:colId xmlns:a16="http://schemas.microsoft.com/office/drawing/2014/main" val="20000"/>
                    </a:ext>
                  </a:extLst>
                </a:gridCol>
                <a:gridCol w="858966">
                  <a:extLst>
                    <a:ext uri="{9D8B030D-6E8A-4147-A177-3AD203B41FA5}">
                      <a16:colId xmlns:a16="http://schemas.microsoft.com/office/drawing/2014/main" val="20001"/>
                    </a:ext>
                  </a:extLst>
                </a:gridCol>
                <a:gridCol w="869900">
                  <a:extLst>
                    <a:ext uri="{9D8B030D-6E8A-4147-A177-3AD203B41FA5}">
                      <a16:colId xmlns:a16="http://schemas.microsoft.com/office/drawing/2014/main" val="20002"/>
                    </a:ext>
                  </a:extLst>
                </a:gridCol>
                <a:gridCol w="758129">
                  <a:extLst>
                    <a:ext uri="{9D8B030D-6E8A-4147-A177-3AD203B41FA5}">
                      <a16:colId xmlns:a16="http://schemas.microsoft.com/office/drawing/2014/main" val="20003"/>
                    </a:ext>
                  </a:extLst>
                </a:gridCol>
                <a:gridCol w="635778">
                  <a:extLst>
                    <a:ext uri="{9D8B030D-6E8A-4147-A177-3AD203B41FA5}">
                      <a16:colId xmlns:a16="http://schemas.microsoft.com/office/drawing/2014/main" val="20004"/>
                    </a:ext>
                  </a:extLst>
                </a:gridCol>
                <a:gridCol w="751374">
                  <a:extLst>
                    <a:ext uri="{9D8B030D-6E8A-4147-A177-3AD203B41FA5}">
                      <a16:colId xmlns:a16="http://schemas.microsoft.com/office/drawing/2014/main" val="20005"/>
                    </a:ext>
                  </a:extLst>
                </a:gridCol>
                <a:gridCol w="635778">
                  <a:extLst>
                    <a:ext uri="{9D8B030D-6E8A-4147-A177-3AD203B41FA5}">
                      <a16:colId xmlns:a16="http://schemas.microsoft.com/office/drawing/2014/main" val="20006"/>
                    </a:ext>
                  </a:extLst>
                </a:gridCol>
                <a:gridCol w="823433">
                  <a:extLst>
                    <a:ext uri="{9D8B030D-6E8A-4147-A177-3AD203B41FA5}">
                      <a16:colId xmlns:a16="http://schemas.microsoft.com/office/drawing/2014/main" val="20007"/>
                    </a:ext>
                  </a:extLst>
                </a:gridCol>
                <a:gridCol w="765635">
                  <a:extLst>
                    <a:ext uri="{9D8B030D-6E8A-4147-A177-3AD203B41FA5}">
                      <a16:colId xmlns:a16="http://schemas.microsoft.com/office/drawing/2014/main" val="20008"/>
                    </a:ext>
                  </a:extLst>
                </a:gridCol>
              </a:tblGrid>
              <a:tr h="314068">
                <a:tc>
                  <a:txBody>
                    <a:bodyPr/>
                    <a:lstStyle/>
                    <a:p>
                      <a:pPr>
                        <a:spcAft>
                          <a:spcPts val="0"/>
                        </a:spcAft>
                      </a:pPr>
                      <a:r>
                        <a:rPr lang="en-GB" sz="1200" dirty="0">
                          <a:solidFill>
                            <a:srgbClr val="00287D"/>
                          </a:solidFill>
                          <a:effectLst/>
                        </a:rPr>
                        <a:t> </a:t>
                      </a:r>
                      <a:endParaRPr lang="cs-CZ" sz="1200"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gridSpan="2">
                  <a:txBody>
                    <a:bodyPr/>
                    <a:lstStyle/>
                    <a:p>
                      <a:pPr>
                        <a:spcAft>
                          <a:spcPts val="0"/>
                        </a:spcAft>
                      </a:pPr>
                      <a:r>
                        <a:rPr lang="en-GB" sz="1200">
                          <a:solidFill>
                            <a:srgbClr val="00287D"/>
                          </a:solidFill>
                          <a:effectLst/>
                        </a:rPr>
                        <a:t>         Introduction</a:t>
                      </a:r>
                      <a:endParaRPr lang="cs-CZ" sz="120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endParaRPr lang="cs-CZ"/>
                    </a:p>
                  </a:txBody>
                  <a:tcPr/>
                </a:tc>
                <a:tc gridSpan="2">
                  <a:txBody>
                    <a:bodyPr/>
                    <a:lstStyle/>
                    <a:p>
                      <a:pPr>
                        <a:spcAft>
                          <a:spcPts val="0"/>
                        </a:spcAft>
                      </a:pPr>
                      <a:r>
                        <a:rPr lang="en-GB" sz="1200">
                          <a:solidFill>
                            <a:srgbClr val="00287D"/>
                          </a:solidFill>
                          <a:effectLst/>
                        </a:rPr>
                        <a:t>        Method</a:t>
                      </a:r>
                      <a:endParaRPr lang="cs-CZ" sz="120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endParaRPr lang="cs-CZ"/>
                    </a:p>
                  </a:txBody>
                  <a:tcPr/>
                </a:tc>
                <a:tc gridSpan="2">
                  <a:txBody>
                    <a:bodyPr/>
                    <a:lstStyle/>
                    <a:p>
                      <a:pPr>
                        <a:spcAft>
                          <a:spcPts val="0"/>
                        </a:spcAft>
                      </a:pPr>
                      <a:r>
                        <a:rPr lang="en-GB" sz="1200" dirty="0">
                          <a:solidFill>
                            <a:srgbClr val="00287D"/>
                          </a:solidFill>
                          <a:effectLst/>
                        </a:rPr>
                        <a:t>       Results</a:t>
                      </a:r>
                      <a:endParaRPr lang="cs-CZ" sz="1200"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endParaRPr lang="cs-CZ"/>
                    </a:p>
                  </a:txBody>
                  <a:tcPr/>
                </a:tc>
                <a:tc gridSpan="2">
                  <a:txBody>
                    <a:bodyPr/>
                    <a:lstStyle/>
                    <a:p>
                      <a:pPr>
                        <a:spcAft>
                          <a:spcPts val="0"/>
                        </a:spcAft>
                      </a:pPr>
                      <a:r>
                        <a:rPr lang="en-GB" sz="1200">
                          <a:solidFill>
                            <a:srgbClr val="00287D"/>
                          </a:solidFill>
                          <a:effectLst/>
                        </a:rPr>
                        <a:t>         Discussion</a:t>
                      </a:r>
                      <a:endParaRPr lang="cs-CZ" sz="120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endParaRPr lang="cs-CZ"/>
                    </a:p>
                  </a:txBody>
                  <a:tcPr/>
                </a:tc>
                <a:extLst>
                  <a:ext uri="{0D108BD9-81ED-4DB2-BD59-A6C34878D82A}">
                    <a16:rowId xmlns:a16="http://schemas.microsoft.com/office/drawing/2014/main" val="10000"/>
                  </a:ext>
                </a:extLst>
              </a:tr>
              <a:tr h="314068">
                <a:tc>
                  <a:txBody>
                    <a:bodyPr/>
                    <a:lstStyle/>
                    <a:p>
                      <a:pPr>
                        <a:spcAft>
                          <a:spcPts val="0"/>
                        </a:spcAft>
                      </a:pPr>
                      <a:r>
                        <a:rPr lang="en-GB" sz="1200">
                          <a:solidFill>
                            <a:srgbClr val="00287D"/>
                          </a:solidFill>
                          <a:effectLst/>
                        </a:rPr>
                        <a:t> </a:t>
                      </a:r>
                      <a:endParaRPr lang="cs-CZ" sz="120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spcAft>
                          <a:spcPts val="0"/>
                        </a:spcAft>
                      </a:pPr>
                      <a:r>
                        <a:rPr lang="en-GB" sz="1200" b="1" dirty="0">
                          <a:solidFill>
                            <a:srgbClr val="00287D"/>
                          </a:solidFill>
                          <a:effectLst/>
                        </a:rPr>
                        <a:t>     A</a:t>
                      </a:r>
                      <a:endParaRPr lang="cs-CZ" sz="1200" b="1"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spcAft>
                          <a:spcPts val="0"/>
                        </a:spcAft>
                      </a:pPr>
                      <a:r>
                        <a:rPr lang="en-GB" sz="1200" dirty="0">
                          <a:solidFill>
                            <a:srgbClr val="00287D"/>
                          </a:solidFill>
                          <a:effectLst/>
                        </a:rPr>
                        <a:t>P</a:t>
                      </a:r>
                      <a:endParaRPr lang="cs-CZ" sz="1200"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spcAft>
                          <a:spcPts val="0"/>
                        </a:spcAft>
                      </a:pPr>
                      <a:r>
                        <a:rPr lang="en-GB" sz="1200" dirty="0">
                          <a:solidFill>
                            <a:srgbClr val="00287D"/>
                          </a:solidFill>
                          <a:effectLst/>
                        </a:rPr>
                        <a:t>  </a:t>
                      </a:r>
                      <a:r>
                        <a:rPr lang="en-GB" sz="1200" b="1" dirty="0">
                          <a:solidFill>
                            <a:srgbClr val="00287D"/>
                          </a:solidFill>
                          <a:effectLst/>
                        </a:rPr>
                        <a:t>A</a:t>
                      </a:r>
                      <a:endParaRPr lang="cs-CZ" sz="1200" b="1"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spcAft>
                          <a:spcPts val="0"/>
                        </a:spcAft>
                      </a:pPr>
                      <a:r>
                        <a:rPr lang="en-GB" sz="1200" dirty="0">
                          <a:solidFill>
                            <a:srgbClr val="00287D"/>
                          </a:solidFill>
                          <a:effectLst/>
                        </a:rPr>
                        <a:t>P</a:t>
                      </a:r>
                      <a:endParaRPr lang="cs-CZ" sz="1200"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spcAft>
                          <a:spcPts val="0"/>
                        </a:spcAft>
                      </a:pPr>
                      <a:r>
                        <a:rPr lang="en-GB" sz="1200" b="1" dirty="0">
                          <a:solidFill>
                            <a:srgbClr val="00287D"/>
                          </a:solidFill>
                          <a:effectLst/>
                        </a:rPr>
                        <a:t> A</a:t>
                      </a:r>
                      <a:endParaRPr lang="cs-CZ" sz="1200" b="1"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spcAft>
                          <a:spcPts val="0"/>
                        </a:spcAft>
                      </a:pPr>
                      <a:r>
                        <a:rPr lang="en-GB" sz="1200">
                          <a:solidFill>
                            <a:srgbClr val="00287D"/>
                          </a:solidFill>
                          <a:effectLst/>
                        </a:rPr>
                        <a:t>P</a:t>
                      </a:r>
                      <a:endParaRPr lang="cs-CZ" sz="120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spcAft>
                          <a:spcPts val="0"/>
                        </a:spcAft>
                      </a:pPr>
                      <a:r>
                        <a:rPr lang="en-GB" sz="1200" b="1" dirty="0">
                          <a:solidFill>
                            <a:srgbClr val="00287D"/>
                          </a:solidFill>
                          <a:effectLst/>
                        </a:rPr>
                        <a:t>     A</a:t>
                      </a:r>
                      <a:endParaRPr lang="cs-CZ" sz="1200" b="1"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spcAft>
                          <a:spcPts val="0"/>
                        </a:spcAft>
                      </a:pPr>
                      <a:r>
                        <a:rPr lang="en-GB" sz="1200" dirty="0">
                          <a:solidFill>
                            <a:srgbClr val="00287D"/>
                          </a:solidFill>
                          <a:effectLst/>
                        </a:rPr>
                        <a:t>P</a:t>
                      </a:r>
                      <a:endParaRPr lang="cs-CZ" sz="1200"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1"/>
                  </a:ext>
                </a:extLst>
              </a:tr>
              <a:tr h="942204">
                <a:tc>
                  <a:txBody>
                    <a:bodyPr/>
                    <a:lstStyle/>
                    <a:p>
                      <a:pPr>
                        <a:spcAft>
                          <a:spcPts val="0"/>
                        </a:spcAft>
                      </a:pPr>
                      <a:r>
                        <a:rPr lang="en-GB" sz="1200">
                          <a:solidFill>
                            <a:srgbClr val="00287D"/>
                          </a:solidFill>
                          <a:effectLst/>
                        </a:rPr>
                        <a:t>Physical sciences</a:t>
                      </a:r>
                      <a:endParaRPr lang="cs-CZ" sz="120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spcAft>
                          <a:spcPts val="0"/>
                        </a:spcAft>
                      </a:pPr>
                      <a:r>
                        <a:rPr lang="en-GB" sz="1200" b="1" dirty="0">
                          <a:solidFill>
                            <a:srgbClr val="00287D"/>
                          </a:solidFill>
                          <a:effectLst/>
                        </a:rPr>
                        <a:t>63,0</a:t>
                      </a:r>
                      <a:endParaRPr lang="cs-CZ" sz="1200" b="1"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spcAft>
                          <a:spcPts val="0"/>
                        </a:spcAft>
                      </a:pPr>
                      <a:r>
                        <a:rPr lang="en-GB" sz="1200" b="1" dirty="0">
                          <a:solidFill>
                            <a:srgbClr val="00287D"/>
                          </a:solidFill>
                          <a:effectLst/>
                        </a:rPr>
                        <a:t>37,0</a:t>
                      </a:r>
                      <a:endParaRPr lang="cs-CZ" sz="1200" b="1"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spcAft>
                          <a:spcPts val="0"/>
                        </a:spcAft>
                      </a:pPr>
                      <a:r>
                        <a:rPr lang="en-GB" sz="1200" b="1" dirty="0">
                          <a:solidFill>
                            <a:srgbClr val="00287D"/>
                          </a:solidFill>
                          <a:effectLst/>
                        </a:rPr>
                        <a:t>26,0</a:t>
                      </a:r>
                      <a:endParaRPr lang="cs-CZ" sz="1200" b="1"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spcAft>
                          <a:spcPts val="0"/>
                        </a:spcAft>
                      </a:pPr>
                      <a:r>
                        <a:rPr lang="en-GB" sz="1200" b="1" dirty="0">
                          <a:solidFill>
                            <a:srgbClr val="00287D"/>
                          </a:solidFill>
                          <a:effectLst/>
                        </a:rPr>
                        <a:t>74,0</a:t>
                      </a:r>
                      <a:endParaRPr lang="cs-CZ" sz="1200" b="1"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spcAft>
                          <a:spcPts val="0"/>
                        </a:spcAft>
                      </a:pPr>
                      <a:r>
                        <a:rPr lang="en-GB" sz="1200" b="1" dirty="0">
                          <a:solidFill>
                            <a:srgbClr val="00287D"/>
                          </a:solidFill>
                          <a:effectLst/>
                        </a:rPr>
                        <a:t>72,0</a:t>
                      </a:r>
                      <a:endParaRPr lang="cs-CZ" sz="1200" b="1"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spcAft>
                          <a:spcPts val="0"/>
                        </a:spcAft>
                      </a:pPr>
                      <a:r>
                        <a:rPr lang="en-GB" sz="1200" b="1" dirty="0">
                          <a:solidFill>
                            <a:srgbClr val="00287D"/>
                          </a:solidFill>
                          <a:effectLst/>
                        </a:rPr>
                        <a:t>28,0</a:t>
                      </a:r>
                      <a:endParaRPr lang="cs-CZ" sz="1200" b="1"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spcAft>
                          <a:spcPts val="0"/>
                        </a:spcAft>
                      </a:pPr>
                      <a:r>
                        <a:rPr lang="en-GB" sz="1200" b="1" dirty="0">
                          <a:solidFill>
                            <a:srgbClr val="00287D"/>
                          </a:solidFill>
                          <a:effectLst/>
                        </a:rPr>
                        <a:t>71,0</a:t>
                      </a:r>
                      <a:endParaRPr lang="cs-CZ" sz="1200" b="1"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spcAft>
                          <a:spcPts val="0"/>
                        </a:spcAft>
                      </a:pPr>
                      <a:r>
                        <a:rPr lang="en-GB" sz="1200" dirty="0">
                          <a:solidFill>
                            <a:srgbClr val="00287D"/>
                          </a:solidFill>
                          <a:effectLst/>
                        </a:rPr>
                        <a:t>29,0</a:t>
                      </a:r>
                      <a:endParaRPr lang="cs-CZ" sz="1200"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2"/>
                  </a:ext>
                </a:extLst>
              </a:tr>
              <a:tr h="1256271">
                <a:tc>
                  <a:txBody>
                    <a:bodyPr/>
                    <a:lstStyle/>
                    <a:p>
                      <a:pPr>
                        <a:spcAft>
                          <a:spcPts val="0"/>
                        </a:spcAft>
                      </a:pPr>
                      <a:r>
                        <a:rPr lang="en-GB" sz="1200">
                          <a:solidFill>
                            <a:srgbClr val="00287D"/>
                          </a:solidFill>
                          <a:effectLst/>
                        </a:rPr>
                        <a:t>Biological sciences</a:t>
                      </a:r>
                      <a:endParaRPr lang="cs-CZ" sz="120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spcAft>
                          <a:spcPts val="0"/>
                        </a:spcAft>
                      </a:pPr>
                      <a:r>
                        <a:rPr lang="en-GB" sz="1200" b="1" dirty="0">
                          <a:solidFill>
                            <a:srgbClr val="00287D"/>
                          </a:solidFill>
                          <a:effectLst/>
                        </a:rPr>
                        <a:t>74,0</a:t>
                      </a:r>
                      <a:endParaRPr lang="cs-CZ" sz="1200" b="1"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spcAft>
                          <a:spcPts val="0"/>
                        </a:spcAft>
                      </a:pPr>
                      <a:r>
                        <a:rPr lang="en-GB" sz="1200" b="1">
                          <a:solidFill>
                            <a:srgbClr val="00287D"/>
                          </a:solidFill>
                          <a:effectLst/>
                        </a:rPr>
                        <a:t>26,0</a:t>
                      </a:r>
                      <a:endParaRPr lang="cs-CZ" sz="1200" b="1">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spcAft>
                          <a:spcPts val="0"/>
                        </a:spcAft>
                      </a:pPr>
                      <a:r>
                        <a:rPr lang="en-GB" sz="1200" b="1" dirty="0">
                          <a:solidFill>
                            <a:srgbClr val="00287D"/>
                          </a:solidFill>
                          <a:effectLst/>
                        </a:rPr>
                        <a:t>38,0</a:t>
                      </a:r>
                      <a:endParaRPr lang="cs-CZ" sz="1200" b="1"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spcAft>
                          <a:spcPts val="0"/>
                        </a:spcAft>
                      </a:pPr>
                      <a:r>
                        <a:rPr lang="en-GB" sz="1200" b="1" dirty="0">
                          <a:solidFill>
                            <a:srgbClr val="00287D"/>
                          </a:solidFill>
                          <a:effectLst/>
                        </a:rPr>
                        <a:t>61</a:t>
                      </a:r>
                      <a:r>
                        <a:rPr lang="cs-CZ" sz="1200" b="1" dirty="0">
                          <a:solidFill>
                            <a:srgbClr val="00287D"/>
                          </a:solidFill>
                          <a:effectLst/>
                        </a:rPr>
                        <a:t>,</a:t>
                      </a:r>
                      <a:r>
                        <a:rPr lang="en-GB" sz="1200" b="1" dirty="0">
                          <a:solidFill>
                            <a:srgbClr val="00287D"/>
                          </a:solidFill>
                          <a:effectLst/>
                        </a:rPr>
                        <a:t>05</a:t>
                      </a:r>
                      <a:endParaRPr lang="cs-CZ" sz="1200" b="1"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spcAft>
                          <a:spcPts val="0"/>
                        </a:spcAft>
                      </a:pPr>
                      <a:r>
                        <a:rPr lang="en-GB" sz="1200" b="1" dirty="0">
                          <a:solidFill>
                            <a:srgbClr val="00287D"/>
                          </a:solidFill>
                          <a:effectLst/>
                        </a:rPr>
                        <a:t>68,0</a:t>
                      </a:r>
                      <a:endParaRPr lang="cs-CZ" sz="1200" b="1"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spcAft>
                          <a:spcPts val="0"/>
                        </a:spcAft>
                      </a:pPr>
                      <a:r>
                        <a:rPr lang="en-GB" sz="1200" b="1">
                          <a:solidFill>
                            <a:srgbClr val="00287D"/>
                          </a:solidFill>
                          <a:effectLst/>
                        </a:rPr>
                        <a:t>32,0</a:t>
                      </a:r>
                      <a:endParaRPr lang="cs-CZ" sz="1200" b="1">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spcAft>
                          <a:spcPts val="0"/>
                        </a:spcAft>
                      </a:pPr>
                      <a:r>
                        <a:rPr lang="en-GB" sz="1200" b="1" dirty="0">
                          <a:solidFill>
                            <a:srgbClr val="00287D"/>
                          </a:solidFill>
                          <a:effectLst/>
                        </a:rPr>
                        <a:t>79,0</a:t>
                      </a:r>
                      <a:endParaRPr lang="cs-CZ" sz="1200" b="1"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pPr>
                        <a:spcAft>
                          <a:spcPts val="0"/>
                        </a:spcAft>
                      </a:pPr>
                      <a:r>
                        <a:rPr lang="en-GB" sz="1200" dirty="0">
                          <a:solidFill>
                            <a:srgbClr val="00287D"/>
                          </a:solidFill>
                          <a:effectLst/>
                        </a:rPr>
                        <a:t>21,0</a:t>
                      </a:r>
                      <a:endParaRPr lang="cs-CZ" sz="1200"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3"/>
                  </a:ext>
                </a:extLst>
              </a:tr>
              <a:tr h="942204">
                <a:tc>
                  <a:txBody>
                    <a:bodyPr/>
                    <a:lstStyle/>
                    <a:p>
                      <a:pPr>
                        <a:spcAft>
                          <a:spcPts val="0"/>
                        </a:spcAft>
                      </a:pPr>
                      <a:r>
                        <a:rPr lang="en-GB" sz="1200" dirty="0">
                          <a:solidFill>
                            <a:srgbClr val="00287D"/>
                          </a:solidFill>
                          <a:effectLst/>
                        </a:rPr>
                        <a:t>Social sciences</a:t>
                      </a:r>
                      <a:endParaRPr lang="cs-CZ" sz="1200"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spcAft>
                          <a:spcPts val="0"/>
                        </a:spcAft>
                      </a:pPr>
                      <a:r>
                        <a:rPr lang="en-GB" sz="1200" b="0" dirty="0">
                          <a:solidFill>
                            <a:srgbClr val="00287D"/>
                          </a:solidFill>
                          <a:effectLst/>
                        </a:rPr>
                        <a:t>84,0</a:t>
                      </a:r>
                      <a:endParaRPr lang="cs-CZ" sz="1200" b="0"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spcAft>
                          <a:spcPts val="0"/>
                        </a:spcAft>
                      </a:pPr>
                      <a:r>
                        <a:rPr lang="en-GB" sz="1200" b="0" dirty="0">
                          <a:solidFill>
                            <a:srgbClr val="00287D"/>
                          </a:solidFill>
                          <a:effectLst/>
                        </a:rPr>
                        <a:t>16,0</a:t>
                      </a:r>
                      <a:endParaRPr lang="cs-CZ" sz="1200" b="0"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spcAft>
                          <a:spcPts val="0"/>
                        </a:spcAft>
                      </a:pPr>
                      <a:r>
                        <a:rPr lang="en-GB" sz="1200" b="0" dirty="0">
                          <a:solidFill>
                            <a:srgbClr val="00287D"/>
                          </a:solidFill>
                          <a:effectLst/>
                        </a:rPr>
                        <a:t>46,0</a:t>
                      </a:r>
                      <a:endParaRPr lang="cs-CZ" sz="1200" b="0"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spcAft>
                          <a:spcPts val="0"/>
                        </a:spcAft>
                      </a:pPr>
                      <a:r>
                        <a:rPr lang="en-GB" sz="1200" b="0" dirty="0">
                          <a:solidFill>
                            <a:srgbClr val="00287D"/>
                          </a:solidFill>
                          <a:effectLst/>
                        </a:rPr>
                        <a:t>54,0</a:t>
                      </a:r>
                      <a:endParaRPr lang="cs-CZ" sz="1200" b="0"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spcAft>
                          <a:spcPts val="0"/>
                        </a:spcAft>
                      </a:pPr>
                      <a:r>
                        <a:rPr lang="en-GB" sz="1200" b="0" dirty="0">
                          <a:solidFill>
                            <a:srgbClr val="00287D"/>
                          </a:solidFill>
                          <a:effectLst/>
                        </a:rPr>
                        <a:t>77,0</a:t>
                      </a:r>
                      <a:endParaRPr lang="cs-CZ" sz="1200" b="0"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spcAft>
                          <a:spcPts val="0"/>
                        </a:spcAft>
                      </a:pPr>
                      <a:r>
                        <a:rPr lang="en-GB" sz="1200" b="0" dirty="0">
                          <a:solidFill>
                            <a:srgbClr val="00287D"/>
                          </a:solidFill>
                          <a:effectLst/>
                        </a:rPr>
                        <a:t>23,0</a:t>
                      </a:r>
                      <a:endParaRPr lang="cs-CZ" sz="1200" b="0"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spcAft>
                          <a:spcPts val="0"/>
                        </a:spcAft>
                      </a:pPr>
                      <a:r>
                        <a:rPr lang="en-GB" sz="1200" b="0" dirty="0">
                          <a:solidFill>
                            <a:srgbClr val="00287D"/>
                          </a:solidFill>
                          <a:effectLst/>
                        </a:rPr>
                        <a:t>85,0</a:t>
                      </a:r>
                      <a:endParaRPr lang="cs-CZ" sz="1200" b="0"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spcAft>
                          <a:spcPts val="0"/>
                        </a:spcAft>
                      </a:pPr>
                      <a:r>
                        <a:rPr lang="en-GB" sz="1200" b="0" dirty="0">
                          <a:solidFill>
                            <a:srgbClr val="00287D"/>
                          </a:solidFill>
                          <a:effectLst/>
                        </a:rPr>
                        <a:t>15,0</a:t>
                      </a:r>
                      <a:endParaRPr lang="cs-CZ" sz="1200" b="0" dirty="0">
                        <a:solidFill>
                          <a:srgbClr val="00287D"/>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4"/>
                  </a:ext>
                </a:extLst>
              </a:tr>
            </a:tbl>
          </a:graphicData>
        </a:graphic>
      </p:graphicFrame>
      <p:sp>
        <p:nvSpPr>
          <p:cNvPr id="4" name="TextovéPole 3"/>
          <p:cNvSpPr txBox="1"/>
          <p:nvPr/>
        </p:nvSpPr>
        <p:spPr>
          <a:xfrm>
            <a:off x="889686" y="1103459"/>
            <a:ext cx="7043352" cy="892552"/>
          </a:xfrm>
          <a:prstGeom prst="rect">
            <a:avLst/>
          </a:prstGeom>
          <a:noFill/>
        </p:spPr>
        <p:txBody>
          <a:bodyPr wrap="square" rtlCol="0">
            <a:spAutoFit/>
          </a:bodyPr>
          <a:lstStyle/>
          <a:p>
            <a:r>
              <a:rPr lang="en-GB" sz="1400" i="1" dirty="0">
                <a:solidFill>
                  <a:srgbClr val="00287D"/>
                </a:solidFill>
              </a:rPr>
              <a:t>Percentages of voice per section in the processes of three types of sciences </a:t>
            </a:r>
            <a:endParaRPr lang="cs-CZ" sz="1400" i="1" dirty="0">
              <a:solidFill>
                <a:srgbClr val="00287D"/>
              </a:solidFill>
            </a:endParaRPr>
          </a:p>
          <a:p>
            <a:r>
              <a:rPr lang="en-GB" sz="1400" i="1" dirty="0">
                <a:solidFill>
                  <a:srgbClr val="00287D"/>
                </a:solidFill>
              </a:rPr>
              <a:t>in 21 research articles.</a:t>
            </a:r>
            <a:endParaRPr lang="cs-CZ" sz="1400" dirty="0">
              <a:solidFill>
                <a:srgbClr val="00287D"/>
              </a:solidFill>
            </a:endParaRPr>
          </a:p>
          <a:p>
            <a:endParaRPr lang="cs-CZ" dirty="0"/>
          </a:p>
        </p:txBody>
      </p:sp>
      <p:sp>
        <p:nvSpPr>
          <p:cNvPr id="5" name="TextovéPole 4"/>
          <p:cNvSpPr txBox="1"/>
          <p:nvPr/>
        </p:nvSpPr>
        <p:spPr>
          <a:xfrm>
            <a:off x="889686" y="5626437"/>
            <a:ext cx="7673546" cy="261610"/>
          </a:xfrm>
          <a:prstGeom prst="rect">
            <a:avLst/>
          </a:prstGeom>
          <a:noFill/>
        </p:spPr>
        <p:txBody>
          <a:bodyPr wrap="square" rtlCol="0">
            <a:spAutoFit/>
          </a:bodyPr>
          <a:lstStyle/>
          <a:p>
            <a:r>
              <a:rPr lang="en-GB" sz="1100" dirty="0">
                <a:solidFill>
                  <a:srgbClr val="00287D"/>
                </a:solidFill>
              </a:rPr>
              <a:t>A=active, P=passive                             </a:t>
            </a:r>
            <a:r>
              <a:rPr lang="cs-CZ" sz="1100" dirty="0">
                <a:solidFill>
                  <a:srgbClr val="00287D"/>
                </a:solidFill>
              </a:rPr>
              <a:t>S</a:t>
            </a:r>
            <a:r>
              <a:rPr lang="en-GB" sz="1100" dirty="0" err="1">
                <a:solidFill>
                  <a:srgbClr val="00287D"/>
                </a:solidFill>
              </a:rPr>
              <a:t>ource</a:t>
            </a:r>
            <a:r>
              <a:rPr lang="en-GB" sz="1100" dirty="0">
                <a:solidFill>
                  <a:srgbClr val="00287D"/>
                </a:solidFill>
              </a:rPr>
              <a:t>: </a:t>
            </a:r>
            <a:r>
              <a:rPr lang="en-GB" sz="1100" dirty="0" err="1">
                <a:solidFill>
                  <a:srgbClr val="00287D"/>
                </a:solidFill>
              </a:rPr>
              <a:t>I.A.Martinez</a:t>
            </a:r>
            <a:r>
              <a:rPr lang="en-GB" sz="1100" dirty="0">
                <a:solidFill>
                  <a:srgbClr val="00287D"/>
                </a:solidFill>
              </a:rPr>
              <a:t>/English for Specific Purposes 20 (2001) 227-247)</a:t>
            </a:r>
            <a:endParaRPr lang="cs-CZ" sz="1100" dirty="0">
              <a:solidFill>
                <a:srgbClr val="00287D"/>
              </a:solidFill>
            </a:endParaRPr>
          </a:p>
        </p:txBody>
      </p:sp>
      <p:cxnSp>
        <p:nvCxnSpPr>
          <p:cNvPr id="8" name="Přímá spojnice se šipkou 7"/>
          <p:cNvCxnSpPr/>
          <p:nvPr/>
        </p:nvCxnSpPr>
        <p:spPr bwMode="auto">
          <a:xfrm>
            <a:off x="3694670" y="1549735"/>
            <a:ext cx="902044" cy="1477670"/>
          </a:xfrm>
          <a:prstGeom prst="straightConnector1">
            <a:avLst/>
          </a:prstGeom>
          <a:solidFill>
            <a:schemeClr val="accent1"/>
          </a:solidFill>
          <a:ln w="57150" cap="flat" cmpd="sng" algn="ctr">
            <a:solidFill>
              <a:srgbClr val="C00000"/>
            </a:solidFill>
            <a:prstDash val="solid"/>
            <a:miter lim="800000"/>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TextovéPole 15"/>
          <p:cNvSpPr txBox="1"/>
          <p:nvPr/>
        </p:nvSpPr>
        <p:spPr>
          <a:xfrm>
            <a:off x="168249" y="5966299"/>
            <a:ext cx="8699155" cy="830997"/>
          </a:xfrm>
          <a:prstGeom prst="rect">
            <a:avLst/>
          </a:prstGeom>
          <a:noFill/>
        </p:spPr>
        <p:txBody>
          <a:bodyPr wrap="square" rtlCol="0">
            <a:spAutoFit/>
          </a:bodyPr>
          <a:lstStyle/>
          <a:p>
            <a:r>
              <a:rPr lang="en-GB" sz="1600" b="1" dirty="0">
                <a:solidFill>
                  <a:srgbClr val="00287D"/>
                </a:solidFill>
              </a:rPr>
              <a:t>NOTE:</a:t>
            </a:r>
            <a:r>
              <a:rPr lang="en-GB" sz="1600" dirty="0">
                <a:solidFill>
                  <a:srgbClr val="00287D"/>
                </a:solidFill>
              </a:rPr>
              <a:t> </a:t>
            </a:r>
            <a:r>
              <a:rPr lang="en-GB" sz="1600" i="1" dirty="0">
                <a:solidFill>
                  <a:srgbClr val="00287D"/>
                </a:solidFill>
              </a:rPr>
              <a:t>To read more on passive: </a:t>
            </a:r>
            <a:r>
              <a:rPr lang="en-GB" sz="1600" i="1" dirty="0" err="1">
                <a:solidFill>
                  <a:srgbClr val="00287D"/>
                </a:solidFill>
              </a:rPr>
              <a:t>Lilita</a:t>
            </a:r>
            <a:r>
              <a:rPr lang="en-GB" sz="1600" i="1" dirty="0">
                <a:solidFill>
                  <a:srgbClr val="00287D"/>
                </a:solidFill>
              </a:rPr>
              <a:t> Rodman: The passive in technical and scientific</a:t>
            </a:r>
            <a:endParaRPr lang="cs-CZ" sz="1600" i="1" dirty="0">
              <a:solidFill>
                <a:srgbClr val="00287D"/>
              </a:solidFill>
            </a:endParaRPr>
          </a:p>
          <a:p>
            <a:r>
              <a:rPr lang="cs-CZ" sz="1600" i="1" dirty="0">
                <a:solidFill>
                  <a:srgbClr val="00287D"/>
                </a:solidFill>
              </a:rPr>
              <a:t>          </a:t>
            </a:r>
            <a:r>
              <a:rPr lang="en-GB" sz="1600" i="1" dirty="0">
                <a:solidFill>
                  <a:srgbClr val="00287D"/>
                </a:solidFill>
              </a:rPr>
              <a:t> writing; http://www.jaconlinejournal.com/archives/vol2/rodman-passive.pdf </a:t>
            </a:r>
            <a:endParaRPr lang="cs-CZ" sz="1600" i="1" dirty="0">
              <a:solidFill>
                <a:srgbClr val="00287D"/>
              </a:solidFill>
            </a:endParaRPr>
          </a:p>
          <a:p>
            <a:endParaRPr lang="cs-CZ" sz="1600" dirty="0"/>
          </a:p>
        </p:txBody>
      </p:sp>
      <p:pic>
        <p:nvPicPr>
          <p:cNvPr id="9" name="Obrázek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26610981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Grp="1" noChangeArrowheads="1"/>
          </p:cNvSpPr>
          <p:nvPr>
            <p:ph type="body" idx="1"/>
          </p:nvPr>
        </p:nvSpPr>
        <p:spPr bwMode="auto">
          <a:xfrm>
            <a:off x="460160" y="1271742"/>
            <a:ext cx="8127785"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cs-CZ" sz="3200" b="0" i="0" u="none" strike="noStrike" cap="none" normalizeH="0" baseline="0" dirty="0">
                <a:ln>
                  <a:noFill/>
                </a:ln>
                <a:solidFill>
                  <a:srgbClr val="00287D"/>
                </a:solidFill>
                <a:effectLst/>
                <a:latin typeface="Arial Narrow" pitchFamily="34" charset="0"/>
                <a:ea typeface="Times New Roman" pitchFamily="18" charset="0"/>
                <a:cs typeface="Arial" pitchFamily="34" charset="0"/>
              </a:rPr>
              <a:t>We </a:t>
            </a:r>
            <a:r>
              <a:rPr kumimoji="0" lang="en-GB" altLang="cs-CZ" sz="3200" b="1" i="0" u="none" strike="noStrike" cap="none" normalizeH="0" baseline="0" dirty="0">
                <a:ln>
                  <a:noFill/>
                </a:ln>
                <a:solidFill>
                  <a:srgbClr val="00287D"/>
                </a:solidFill>
                <a:effectLst/>
                <a:latin typeface="Arial Narrow" pitchFamily="34" charset="0"/>
                <a:ea typeface="Times New Roman" pitchFamily="18" charset="0"/>
                <a:cs typeface="Arial" pitchFamily="34" charset="0"/>
              </a:rPr>
              <a:t>should reject</a:t>
            </a:r>
            <a:r>
              <a:rPr kumimoji="0" lang="en-GB" altLang="cs-CZ" sz="3200" b="0" i="0" u="none" strike="noStrike" cap="none" normalizeH="0" baseline="0" dirty="0">
                <a:ln>
                  <a:noFill/>
                </a:ln>
                <a:solidFill>
                  <a:srgbClr val="00287D"/>
                </a:solidFill>
                <a:effectLst/>
                <a:latin typeface="Arial Narrow" pitchFamily="34" charset="0"/>
                <a:ea typeface="Times New Roman" pitchFamily="18" charset="0"/>
                <a:cs typeface="Arial" pitchFamily="34" charset="0"/>
              </a:rPr>
              <a:t> this conclusion for two reasons.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cs-CZ" sz="3200" b="1" i="0" u="none" strike="noStrike" cap="none" normalizeH="0" baseline="0" dirty="0">
                <a:ln>
                  <a:noFill/>
                </a:ln>
                <a:effectLst/>
                <a:latin typeface="Arial Narrow" panose="020B0606020202030204" pitchFamily="34" charset="0"/>
                <a:cs typeface="Arial" pitchFamily="34" charset="0"/>
              </a:rPr>
              <a:t>vs</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cs-CZ" sz="3200" b="0" i="0" u="none" strike="noStrike" cap="none" normalizeH="0" baseline="0" dirty="0">
                <a:ln>
                  <a:noFill/>
                </a:ln>
                <a:solidFill>
                  <a:srgbClr val="00287D"/>
                </a:solidFill>
                <a:effectLst/>
                <a:latin typeface="Arial Narrow" pitchFamily="34" charset="0"/>
                <a:ea typeface="Times New Roman" pitchFamily="18" charset="0"/>
                <a:cs typeface="Arial" pitchFamily="34" charset="0"/>
              </a:rPr>
              <a:t> This conclusion </a:t>
            </a:r>
            <a:r>
              <a:rPr kumimoji="0" lang="en-GB" altLang="cs-CZ" sz="3200" b="1" i="0" u="none" strike="noStrike" cap="none" normalizeH="0" baseline="0" dirty="0">
                <a:ln>
                  <a:noFill/>
                </a:ln>
                <a:solidFill>
                  <a:srgbClr val="00287D"/>
                </a:solidFill>
                <a:effectLst/>
                <a:latin typeface="Arial Narrow" pitchFamily="34" charset="0"/>
                <a:ea typeface="Times New Roman" pitchFamily="18" charset="0"/>
                <a:cs typeface="Arial" pitchFamily="34" charset="0"/>
              </a:rPr>
              <a:t>should be rejected </a:t>
            </a:r>
            <a:r>
              <a:rPr kumimoji="0" lang="en-GB" altLang="cs-CZ" sz="3200" b="0" i="0" u="none" strike="noStrike" cap="none" normalizeH="0" baseline="0" dirty="0">
                <a:ln>
                  <a:noFill/>
                </a:ln>
                <a:solidFill>
                  <a:srgbClr val="00287D"/>
                </a:solidFill>
                <a:effectLst/>
                <a:latin typeface="Arial Narrow" pitchFamily="34" charset="0"/>
                <a:ea typeface="Times New Roman" pitchFamily="18" charset="0"/>
                <a:cs typeface="Arial" pitchFamily="34" charset="0"/>
              </a:rPr>
              <a:t>for two reasons.</a:t>
            </a:r>
          </a:p>
          <a:p>
            <a:pPr marL="0" marR="0" lvl="0" indent="0" algn="l" defTabSz="914400" rtl="0" eaLnBrk="0" fontAlgn="base" latinLnBrk="0" hangingPunct="0">
              <a:lnSpc>
                <a:spcPct val="100000"/>
              </a:lnSpc>
              <a:spcBef>
                <a:spcPct val="0"/>
              </a:spcBef>
              <a:spcAft>
                <a:spcPct val="0"/>
              </a:spcAft>
              <a:buClrTx/>
              <a:buSzTx/>
              <a:buFontTx/>
              <a:buNone/>
              <a:tabLst/>
            </a:pPr>
            <a:endParaRPr lang="en-GB" altLang="cs-CZ" sz="3200" dirty="0">
              <a:latin typeface="Arial Narrow"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cs-CZ" sz="3200" b="0" i="0" u="none" strike="noStrike" cap="none" normalizeH="0" baseline="0" dirty="0">
                <a:ln>
                  <a:noFill/>
                </a:ln>
                <a:effectLst/>
                <a:latin typeface="Arial Narrow" pitchFamily="34" charset="0"/>
                <a:ea typeface="Times New Roman" pitchFamily="18" charset="0"/>
                <a:cs typeface="Arial" pitchFamily="34" charset="0"/>
              </a:rPr>
              <a:t>…</a:t>
            </a:r>
          </a:p>
          <a:p>
            <a:pPr marL="0" lvl="0" indent="0" eaLnBrk="0" hangingPunct="0">
              <a:spcBef>
                <a:spcPct val="0"/>
              </a:spcBef>
              <a:buClrTx/>
              <a:buSzTx/>
              <a:buNone/>
            </a:pPr>
            <a:r>
              <a:rPr lang="en-GB" sz="3200" b="1" dirty="0">
                <a:solidFill>
                  <a:srgbClr val="00287D"/>
                </a:solidFill>
                <a:latin typeface="Arial Narrow" panose="020B0606020202030204" pitchFamily="34" charset="0"/>
              </a:rPr>
              <a:t>It is unclear </a:t>
            </a:r>
            <a:r>
              <a:rPr lang="en-GB" sz="3200" dirty="0">
                <a:solidFill>
                  <a:srgbClr val="00287D"/>
                </a:solidFill>
                <a:latin typeface="Arial Narrow" panose="020B0606020202030204" pitchFamily="34" charset="0"/>
              </a:rPr>
              <a:t>at this time as to what extent cremophore is responsible for these side effects, but similar hypersensitivity </a:t>
            </a:r>
            <a:r>
              <a:rPr lang="en-GB" sz="3200" b="1" dirty="0">
                <a:solidFill>
                  <a:srgbClr val="00287D"/>
                </a:solidFill>
                <a:latin typeface="Arial Narrow" panose="020B0606020202030204" pitchFamily="34" charset="0"/>
              </a:rPr>
              <a:t>reactions</a:t>
            </a:r>
            <a:r>
              <a:rPr lang="en-GB" sz="3200" dirty="0">
                <a:solidFill>
                  <a:srgbClr val="00287D"/>
                </a:solidFill>
                <a:latin typeface="Arial Narrow" panose="020B0606020202030204" pitchFamily="34" charset="0"/>
              </a:rPr>
              <a:t> in dogs </a:t>
            </a:r>
            <a:r>
              <a:rPr lang="en-GB" sz="3200" b="1" dirty="0">
                <a:solidFill>
                  <a:srgbClr val="00287D"/>
                </a:solidFill>
                <a:latin typeface="Arial Narrow" panose="020B0606020202030204" pitchFamily="34" charset="0"/>
              </a:rPr>
              <a:t>have been attributed</a:t>
            </a:r>
            <a:r>
              <a:rPr lang="en-GB" sz="3200" dirty="0">
                <a:solidFill>
                  <a:srgbClr val="00287D"/>
                </a:solidFill>
                <a:latin typeface="Arial Narrow" panose="020B0606020202030204" pitchFamily="34" charset="0"/>
              </a:rPr>
              <a:t> to histamine release by cremophore EL.</a:t>
            </a:r>
            <a:endParaRPr kumimoji="0" lang="en-GB" altLang="cs-CZ" sz="3200" b="0" i="0" u="none" strike="noStrike" cap="none" normalizeH="0" baseline="0" dirty="0">
              <a:ln>
                <a:noFill/>
              </a:ln>
              <a:solidFill>
                <a:srgbClr val="00287D"/>
              </a:solidFill>
              <a:effectLst/>
              <a:latin typeface="Arial Narrow"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cs-CZ" sz="2000" b="0" i="0" u="none" strike="noStrike" cap="none" normalizeH="0" baseline="0" dirty="0">
              <a:ln>
                <a:noFill/>
              </a:ln>
              <a:solidFill>
                <a:schemeClr val="tx1"/>
              </a:solidFill>
              <a:effectLst/>
              <a:latin typeface="Arial Narrow" pitchFamily="34" charset="0"/>
              <a:ea typeface="Times New Roman" pitchFamily="18" charset="0"/>
              <a:cs typeface="Arial" pitchFamily="34" charset="0"/>
            </a:endParaRPr>
          </a:p>
        </p:txBody>
      </p:sp>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39984401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algn="r"/>
            <a:r>
              <a:rPr lang="en-GB" altLang="cs-CZ" sz="2800" dirty="0">
                <a:latin typeface="Arial Narrow" pitchFamily="34" charset="0"/>
              </a:rPr>
              <a:t>Academic Writing Introduction</a:t>
            </a:r>
          </a:p>
        </p:txBody>
      </p:sp>
      <p:sp>
        <p:nvSpPr>
          <p:cNvPr id="37894" name="Rectangle 6"/>
          <p:cNvSpPr>
            <a:spLocks noGrp="1" noChangeArrowheads="1"/>
          </p:cNvSpPr>
          <p:nvPr>
            <p:ph type="body" idx="1"/>
          </p:nvPr>
        </p:nvSpPr>
        <p:spPr>
          <a:xfrm>
            <a:off x="509589" y="2755557"/>
            <a:ext cx="8082321" cy="3376956"/>
          </a:xfrm>
        </p:spPr>
        <p:txBody>
          <a:bodyPr/>
          <a:lstStyle/>
          <a:p>
            <a:pPr>
              <a:buFontTx/>
              <a:buNone/>
            </a:pPr>
            <a:endParaRPr lang="en-GB" altLang="cs-CZ" b="1" u="sng" dirty="0"/>
          </a:p>
          <a:p>
            <a:pPr marL="457200" lvl="1" indent="0">
              <a:buNone/>
            </a:pPr>
            <a:r>
              <a:rPr lang="cs-CZ" altLang="cs-CZ" sz="3600" b="1" i="1" dirty="0">
                <a:solidFill>
                  <a:srgbClr val="00287D"/>
                </a:solidFill>
                <a:latin typeface="Arial Narrow" pitchFamily="34" charset="0"/>
              </a:rPr>
              <a:t>              </a:t>
            </a:r>
            <a:r>
              <a:rPr lang="en-GB" altLang="cs-CZ" sz="3600" b="1" i="1" dirty="0">
                <a:solidFill>
                  <a:srgbClr val="00287D"/>
                </a:solidFill>
                <a:latin typeface="Arial Narrow" pitchFamily="34" charset="0"/>
              </a:rPr>
              <a:t>Why</a:t>
            </a:r>
            <a:r>
              <a:rPr lang="en-GB" altLang="cs-CZ" sz="3600" i="1" dirty="0">
                <a:solidFill>
                  <a:srgbClr val="00287D"/>
                </a:solidFill>
                <a:latin typeface="Arial Narrow" pitchFamily="34" charset="0"/>
              </a:rPr>
              <a:t> is the writing done?</a:t>
            </a:r>
            <a:endParaRPr lang="cs-CZ" altLang="cs-CZ" sz="3600" i="1" dirty="0">
              <a:solidFill>
                <a:srgbClr val="00287D"/>
              </a:solidFill>
              <a:latin typeface="Arial Narrow" pitchFamily="34" charset="0"/>
            </a:endParaRPr>
          </a:p>
        </p:txBody>
      </p:sp>
      <p:pic>
        <p:nvPicPr>
          <p:cNvPr id="5" name="Obráze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717948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Grp="1" noChangeArrowheads="1"/>
          </p:cNvSpPr>
          <p:nvPr>
            <p:ph type="body" idx="1"/>
          </p:nvPr>
        </p:nvSpPr>
        <p:spPr bwMode="auto">
          <a:xfrm>
            <a:off x="114172" y="1386306"/>
            <a:ext cx="8766311" cy="433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cs-CZ" altLang="cs-CZ" sz="2000" dirty="0">
                <a:latin typeface="Arial Narrow" pitchFamily="34" charset="0"/>
                <a:ea typeface="Times New Roman" pitchFamily="18" charset="0"/>
                <a:cs typeface="Arial" pitchFamily="34" charset="0"/>
              </a:rPr>
              <a:t>    </a:t>
            </a:r>
            <a:endParaRPr kumimoji="0" lang="cs-CZ" altLang="cs-CZ" sz="2000" b="0" i="0" u="none" strike="noStrike" cap="none" normalizeH="0" baseline="0" dirty="0">
              <a:ln>
                <a:noFill/>
              </a:ln>
              <a:solidFill>
                <a:schemeClr val="tx1"/>
              </a:solidFill>
              <a:effectLst/>
              <a:latin typeface="Arial Narrow"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cs-CZ" sz="3200" b="0" i="0" u="none" strike="noStrike" cap="none" normalizeH="0" baseline="0" dirty="0">
                <a:ln>
                  <a:noFill/>
                </a:ln>
                <a:solidFill>
                  <a:srgbClr val="00287D"/>
                </a:solidFill>
                <a:effectLst/>
                <a:latin typeface="Arial Narrow" pitchFamily="34" charset="0"/>
                <a:ea typeface="Times New Roman" pitchFamily="18" charset="0"/>
                <a:cs typeface="Arial" pitchFamily="34" charset="0"/>
              </a:rPr>
              <a:t>Experts </a:t>
            </a:r>
            <a:r>
              <a:rPr kumimoji="0" lang="en-GB" altLang="cs-CZ" sz="3200" b="1" i="0" u="none" strike="noStrike" cap="none" normalizeH="0" baseline="0" dirty="0">
                <a:ln>
                  <a:noFill/>
                </a:ln>
                <a:solidFill>
                  <a:srgbClr val="00287D"/>
                </a:solidFill>
                <a:effectLst/>
                <a:latin typeface="Arial Narrow" pitchFamily="34" charset="0"/>
                <a:ea typeface="Times New Roman" pitchFamily="18" charset="0"/>
                <a:cs typeface="Arial" pitchFamily="34" charset="0"/>
              </a:rPr>
              <a:t>presented</a:t>
            </a:r>
            <a:r>
              <a:rPr kumimoji="0" lang="en-GB" altLang="cs-CZ" sz="3200" b="0" i="0" u="none" strike="noStrike" cap="none" normalizeH="0" baseline="0" dirty="0">
                <a:ln>
                  <a:noFill/>
                </a:ln>
                <a:solidFill>
                  <a:srgbClr val="00287D"/>
                </a:solidFill>
                <a:effectLst/>
                <a:latin typeface="Arial Narrow" pitchFamily="34" charset="0"/>
                <a:ea typeface="Times New Roman" pitchFamily="18" charset="0"/>
                <a:cs typeface="Arial" pitchFamily="34" charset="0"/>
              </a:rPr>
              <a:t> and </a:t>
            </a:r>
            <a:r>
              <a:rPr kumimoji="0" lang="en-GB" altLang="cs-CZ" sz="3200" b="1" i="0" u="none" strike="noStrike" cap="none" normalizeH="0" baseline="0" dirty="0">
                <a:ln>
                  <a:noFill/>
                </a:ln>
                <a:solidFill>
                  <a:srgbClr val="00287D"/>
                </a:solidFill>
                <a:effectLst/>
                <a:latin typeface="Arial Narrow" pitchFamily="34" charset="0"/>
                <a:ea typeface="Times New Roman" pitchFamily="18" charset="0"/>
                <a:cs typeface="Arial" pitchFamily="34" charset="0"/>
              </a:rPr>
              <a:t>discussed</a:t>
            </a:r>
            <a:r>
              <a:rPr kumimoji="0" lang="en-GB" altLang="cs-CZ" sz="3200" b="0" i="0" u="none" strike="noStrike" cap="none" normalizeH="0" baseline="0" dirty="0">
                <a:ln>
                  <a:noFill/>
                </a:ln>
                <a:solidFill>
                  <a:srgbClr val="00287D"/>
                </a:solidFill>
                <a:effectLst/>
                <a:latin typeface="Arial Narrow" pitchFamily="34" charset="0"/>
                <a:ea typeface="Times New Roman" pitchFamily="18" charset="0"/>
                <a:cs typeface="Arial" pitchFamily="34" charset="0"/>
              </a:rPr>
              <a:t> a total of ten </a:t>
            </a:r>
            <a:endParaRPr kumimoji="0" lang="cs-CZ" altLang="cs-CZ" sz="3200" b="0" i="0" u="none" strike="noStrike" cap="none" normalizeH="0" baseline="0" dirty="0">
              <a:ln>
                <a:noFill/>
              </a:ln>
              <a:solidFill>
                <a:srgbClr val="00287D"/>
              </a:solidFill>
              <a:effectLst/>
              <a:latin typeface="Arial Narrow"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cs-CZ" sz="3200" b="0" i="0" u="none" strike="noStrike" cap="none" normalizeH="0" baseline="0" dirty="0">
                <a:ln>
                  <a:noFill/>
                </a:ln>
                <a:solidFill>
                  <a:srgbClr val="00287D"/>
                </a:solidFill>
                <a:effectLst/>
                <a:latin typeface="Arial Narrow" pitchFamily="34" charset="0"/>
                <a:ea typeface="Times New Roman" pitchFamily="18" charset="0"/>
                <a:cs typeface="Arial" pitchFamily="34" charset="0"/>
              </a:rPr>
              <a:t>innovative papers during the two-day workshop sessions.</a:t>
            </a:r>
            <a:endParaRPr kumimoji="0" lang="cs-CZ" altLang="cs-CZ" sz="3200" b="0" i="0" u="none" strike="noStrike" cap="none" normalizeH="0" baseline="0" dirty="0">
              <a:ln>
                <a:noFill/>
              </a:ln>
              <a:solidFill>
                <a:srgbClr val="00287D"/>
              </a:solidFill>
              <a:effectLst/>
              <a:latin typeface="Arial Narrow" panose="020B0606020202030204" pitchFamily="34" charset="0"/>
              <a:cs typeface="Arial" pitchFamily="34" charset="0"/>
            </a:endParaRPr>
          </a:p>
          <a:p>
            <a:pPr marL="0" lvl="0" indent="0" algn="ctr" eaLnBrk="0" hangingPunct="0">
              <a:spcBef>
                <a:spcPct val="0"/>
              </a:spcBef>
              <a:buClrTx/>
              <a:buSzTx/>
              <a:buNone/>
            </a:pPr>
            <a:endParaRPr lang="cs-CZ" altLang="cs-CZ" sz="3200" dirty="0">
              <a:solidFill>
                <a:srgbClr val="00287D"/>
              </a:solidFill>
              <a:latin typeface="Arial Narrow" panose="020B0606020202030204" pitchFamily="34" charset="0"/>
              <a:ea typeface="Times New Roman" pitchFamily="18" charset="0"/>
              <a:cs typeface="Arial" pitchFamily="34" charset="0"/>
            </a:endParaRPr>
          </a:p>
          <a:p>
            <a:pPr marL="0" lvl="0" indent="0" algn="ctr" eaLnBrk="0" hangingPunct="0">
              <a:spcBef>
                <a:spcPct val="0"/>
              </a:spcBef>
              <a:buClrTx/>
              <a:buSzTx/>
              <a:buNone/>
            </a:pPr>
            <a:r>
              <a:rPr kumimoji="0" lang="cs-CZ" altLang="cs-CZ" sz="3200" b="1" i="0" u="none" strike="noStrike" cap="none" normalizeH="0" baseline="0" dirty="0">
                <a:ln>
                  <a:noFill/>
                </a:ln>
                <a:effectLst/>
                <a:latin typeface="Arial Narrow" panose="020B0606020202030204" pitchFamily="34" charset="0"/>
                <a:ea typeface="Times New Roman" pitchFamily="18" charset="0"/>
                <a:cs typeface="Arial" pitchFamily="34" charset="0"/>
              </a:rPr>
              <a:t>vs</a:t>
            </a:r>
          </a:p>
          <a:p>
            <a:pPr marL="0" lvl="0" indent="0" algn="ctr" eaLnBrk="0" hangingPunct="0">
              <a:spcBef>
                <a:spcPct val="0"/>
              </a:spcBef>
              <a:buClrTx/>
              <a:buSzTx/>
              <a:buNone/>
            </a:pPr>
            <a:endParaRPr kumimoji="0" lang="cs-CZ" altLang="cs-CZ" sz="3200" b="0" i="0" u="none" strike="noStrike" cap="none" normalizeH="0" baseline="0" dirty="0">
              <a:ln>
                <a:noFill/>
              </a:ln>
              <a:solidFill>
                <a:srgbClr val="00287D"/>
              </a:solidFill>
              <a:effectLst/>
              <a:latin typeface="Arial Narrow" panose="020B0606020202030204" pitchFamily="34" charset="0"/>
              <a:ea typeface="Times New Roman" pitchFamily="18" charset="0"/>
              <a:cs typeface="Arial" pitchFamily="34" charset="0"/>
            </a:endParaRPr>
          </a:p>
          <a:p>
            <a:pPr marL="0" lvl="0" indent="0" algn="ctr" eaLnBrk="0" hangingPunct="0">
              <a:spcBef>
                <a:spcPct val="0"/>
              </a:spcBef>
              <a:buClrTx/>
              <a:buSzTx/>
              <a:buNone/>
            </a:pPr>
            <a:r>
              <a:rPr kumimoji="0" lang="en-GB" altLang="cs-CZ" sz="3200" b="0" i="0" u="none" strike="noStrike" cap="none" normalizeH="0" baseline="0" dirty="0">
                <a:ln>
                  <a:noFill/>
                </a:ln>
                <a:solidFill>
                  <a:srgbClr val="00287D"/>
                </a:solidFill>
                <a:effectLst/>
                <a:latin typeface="Arial Narrow" pitchFamily="34" charset="0"/>
                <a:ea typeface="Times New Roman" pitchFamily="18" charset="0"/>
                <a:cs typeface="Arial" pitchFamily="34" charset="0"/>
              </a:rPr>
              <a:t>A total of ten innovative papers </a:t>
            </a:r>
          </a:p>
          <a:p>
            <a:pPr marL="0" lvl="0" indent="0" algn="ctr" eaLnBrk="0" hangingPunct="0">
              <a:spcBef>
                <a:spcPct val="0"/>
              </a:spcBef>
              <a:buClrTx/>
              <a:buSzTx/>
              <a:buNone/>
            </a:pPr>
            <a:r>
              <a:rPr kumimoji="0" lang="en-GB" altLang="cs-CZ" sz="3200" b="1" i="0" u="none" strike="noStrike" cap="none" normalizeH="0" baseline="0" dirty="0">
                <a:ln>
                  <a:noFill/>
                </a:ln>
                <a:solidFill>
                  <a:srgbClr val="00287D"/>
                </a:solidFill>
                <a:effectLst/>
                <a:latin typeface="Arial Narrow" pitchFamily="34" charset="0"/>
                <a:ea typeface="Times New Roman" pitchFamily="18" charset="0"/>
                <a:cs typeface="Arial" pitchFamily="34" charset="0"/>
              </a:rPr>
              <a:t>were presented and discussed </a:t>
            </a:r>
          </a:p>
          <a:p>
            <a:pPr marL="0" lvl="0" indent="0" algn="ctr" eaLnBrk="0" hangingPunct="0">
              <a:spcBef>
                <a:spcPct val="0"/>
              </a:spcBef>
              <a:buClrTx/>
              <a:buSzTx/>
              <a:buNone/>
            </a:pPr>
            <a:r>
              <a:rPr lang="en-GB" altLang="cs-CZ" sz="3200" dirty="0">
                <a:solidFill>
                  <a:srgbClr val="00287D"/>
                </a:solidFill>
                <a:latin typeface="Arial Narrow" pitchFamily="34" charset="0"/>
                <a:ea typeface="Times New Roman" pitchFamily="18" charset="0"/>
                <a:cs typeface="Arial" pitchFamily="34" charset="0"/>
              </a:rPr>
              <a:t>during the two-day workshop sessions.</a:t>
            </a:r>
            <a:r>
              <a:rPr lang="en-GB" altLang="cs-CZ" sz="3200" dirty="0">
                <a:latin typeface="Arial Narrow" pitchFamily="34" charset="0"/>
                <a:ea typeface="Times New Roman" pitchFamily="18" charset="0"/>
                <a:cs typeface="Arial" pitchFamily="34" charset="0"/>
              </a:rPr>
              <a:t> </a:t>
            </a:r>
          </a:p>
        </p:txBody>
      </p:sp>
      <p:pic>
        <p:nvPicPr>
          <p:cNvPr id="5" name="Obráze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4087427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Grp="1" noChangeArrowheads="1"/>
          </p:cNvSpPr>
          <p:nvPr>
            <p:ph type="body" idx="1"/>
          </p:nvPr>
        </p:nvSpPr>
        <p:spPr bwMode="auto">
          <a:xfrm>
            <a:off x="191851" y="2106497"/>
            <a:ext cx="8890704" cy="2899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indent="0" algn="ctr">
              <a:buNone/>
            </a:pPr>
            <a:r>
              <a:rPr lang="en-US" sz="2800" dirty="0">
                <a:latin typeface="Arial Narrow" panose="020B0606020202030204" pitchFamily="34" charset="0"/>
              </a:rPr>
              <a:t>To measure</a:t>
            </a:r>
            <a:r>
              <a:rPr lang="cs-CZ" sz="2800" dirty="0">
                <a:latin typeface="Arial Narrow" panose="020B0606020202030204" pitchFamily="34" charset="0"/>
              </a:rPr>
              <a:t> </a:t>
            </a:r>
            <a:r>
              <a:rPr lang="en-US" sz="2800" dirty="0">
                <a:latin typeface="Arial Narrow" panose="020B0606020202030204" pitchFamily="34" charset="0"/>
              </a:rPr>
              <a:t>the number of gene copies the </a:t>
            </a:r>
            <a:r>
              <a:rPr lang="en-US" sz="2800" dirty="0">
                <a:solidFill>
                  <a:schemeClr val="tx2">
                    <a:lumMod val="75000"/>
                  </a:schemeClr>
                </a:solidFill>
                <a:latin typeface="Arial Narrow" panose="020B0606020202030204" pitchFamily="34" charset="0"/>
              </a:rPr>
              <a:t>cellular DNA </a:t>
            </a:r>
            <a:endParaRPr lang="cs-CZ" sz="2800" dirty="0">
              <a:solidFill>
                <a:schemeClr val="tx2">
                  <a:lumMod val="75000"/>
                </a:schemeClr>
              </a:solidFill>
              <a:latin typeface="Arial Narrow" panose="020B0606020202030204" pitchFamily="34" charset="0"/>
            </a:endParaRPr>
          </a:p>
          <a:p>
            <a:pPr marL="0" indent="0" algn="ctr">
              <a:buNone/>
            </a:pPr>
            <a:r>
              <a:rPr lang="en-US" sz="2800" b="1" dirty="0">
                <a:latin typeface="Arial Narrow" panose="020B0606020202030204" pitchFamily="34" charset="0"/>
              </a:rPr>
              <a:t>is broken </a:t>
            </a:r>
            <a:r>
              <a:rPr lang="en-GB" sz="2800" dirty="0">
                <a:latin typeface="Arial Narrow" panose="020B0606020202030204" pitchFamily="34" charset="0"/>
              </a:rPr>
              <a:t>into small pieces, </a:t>
            </a:r>
            <a:r>
              <a:rPr lang="en-GB" sz="2800" dirty="0">
                <a:solidFill>
                  <a:schemeClr val="tx2">
                    <a:lumMod val="75000"/>
                  </a:schemeClr>
                </a:solidFill>
                <a:latin typeface="Arial Narrow" panose="020B0606020202030204" pitchFamily="34" charset="0"/>
              </a:rPr>
              <a:t>the double strands </a:t>
            </a:r>
            <a:r>
              <a:rPr lang="en-GB" sz="2800" b="1" dirty="0">
                <a:latin typeface="Arial Narrow" panose="020B0606020202030204" pitchFamily="34" charset="0"/>
              </a:rPr>
              <a:t>are denatured </a:t>
            </a:r>
          </a:p>
          <a:p>
            <a:pPr marL="0" indent="0" algn="ctr">
              <a:buNone/>
            </a:pPr>
            <a:r>
              <a:rPr lang="en-GB" sz="2800" dirty="0">
                <a:latin typeface="Arial Narrow" panose="020B0606020202030204" pitchFamily="34" charset="0"/>
              </a:rPr>
              <a:t>(</a:t>
            </a:r>
            <a:r>
              <a:rPr lang="en-GB" sz="2800" b="1" dirty="0">
                <a:latin typeface="Arial Narrow" panose="020B0606020202030204" pitchFamily="34" charset="0"/>
              </a:rPr>
              <a:t>separated</a:t>
            </a:r>
            <a:r>
              <a:rPr lang="en-GB" sz="2800" dirty="0">
                <a:latin typeface="Arial Narrow" panose="020B0606020202030204" pitchFamily="34" charset="0"/>
              </a:rPr>
              <a:t> into single strands) by boiling, and </a:t>
            </a:r>
            <a:r>
              <a:rPr lang="en-GB" sz="2800" dirty="0">
                <a:solidFill>
                  <a:schemeClr val="tx2">
                    <a:lumMod val="75000"/>
                  </a:schemeClr>
                </a:solidFill>
                <a:latin typeface="Arial Narrow" panose="020B0606020202030204" pitchFamily="34" charset="0"/>
              </a:rPr>
              <a:t>a small amount of </a:t>
            </a:r>
          </a:p>
          <a:p>
            <a:pPr marL="0" indent="0" algn="ctr">
              <a:buNone/>
            </a:pPr>
            <a:r>
              <a:rPr lang="en-GB" sz="2800" dirty="0">
                <a:solidFill>
                  <a:schemeClr val="tx2">
                    <a:lumMod val="75000"/>
                  </a:schemeClr>
                </a:solidFill>
                <a:latin typeface="Arial Narrow" panose="020B0606020202030204" pitchFamily="34" charset="0"/>
              </a:rPr>
              <a:t>the radioactively </a:t>
            </a:r>
            <a:r>
              <a:rPr lang="en-GB" sz="2800" dirty="0" err="1">
                <a:solidFill>
                  <a:schemeClr val="tx2">
                    <a:lumMod val="75000"/>
                  </a:schemeClr>
                </a:solidFill>
                <a:latin typeface="Arial Narrow" panose="020B0606020202030204" pitchFamily="34" charset="0"/>
              </a:rPr>
              <a:t>labeled</a:t>
            </a:r>
            <a:r>
              <a:rPr lang="en-GB" sz="2800" dirty="0">
                <a:solidFill>
                  <a:schemeClr val="tx2">
                    <a:lumMod val="75000"/>
                  </a:schemeClr>
                </a:solidFill>
                <a:latin typeface="Arial Narrow" panose="020B0606020202030204" pitchFamily="34" charset="0"/>
              </a:rPr>
              <a:t> complementary DNA </a:t>
            </a:r>
            <a:r>
              <a:rPr lang="en-GB" sz="2800" b="1" dirty="0">
                <a:latin typeface="Arial Narrow" panose="020B0606020202030204" pitchFamily="34" charset="0"/>
              </a:rPr>
              <a:t>is added </a:t>
            </a:r>
          </a:p>
          <a:p>
            <a:pPr marL="0" indent="0" algn="ctr">
              <a:buNone/>
            </a:pPr>
            <a:r>
              <a:rPr lang="en-GB" sz="2800" dirty="0">
                <a:latin typeface="Arial Narrow" panose="020B0606020202030204" pitchFamily="34" charset="0"/>
              </a:rPr>
              <a:t>to the mixture under experimental conditions.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cs-CZ" altLang="cs-CZ" sz="2000" b="0" i="0" u="none" strike="noStrike" cap="none" normalizeH="0" baseline="0" dirty="0">
              <a:ln>
                <a:noFill/>
              </a:ln>
              <a:solidFill>
                <a:schemeClr val="tx1"/>
              </a:solidFill>
              <a:effectLst/>
              <a:latin typeface="Arial Narrow" pitchFamily="34" charset="0"/>
              <a:ea typeface="Times New Roman" pitchFamily="18" charset="0"/>
              <a:cs typeface="Arial" pitchFamily="34" charset="0"/>
            </a:endParaRPr>
          </a:p>
        </p:txBody>
      </p:sp>
      <p:pic>
        <p:nvPicPr>
          <p:cNvPr id="5" name="Obráze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4087427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88954" y="2064653"/>
            <a:ext cx="8086635" cy="647700"/>
          </a:xfrm>
        </p:spPr>
        <p:txBody>
          <a:bodyPr/>
          <a:lstStyle/>
          <a:p>
            <a:pPr algn="r"/>
            <a:r>
              <a:rPr lang="en-GB" altLang="cs-CZ" sz="4000" dirty="0">
                <a:latin typeface="Arial Narrow" pitchFamily="34" charset="0"/>
              </a:rPr>
              <a:t>nominalisation</a:t>
            </a:r>
          </a:p>
        </p:txBody>
      </p:sp>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24950270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395416" y="2128417"/>
            <a:ext cx="8452022" cy="1261884"/>
          </a:xfrm>
          <a:prstGeom prst="rect">
            <a:avLst/>
          </a:prstGeom>
        </p:spPr>
        <p:txBody>
          <a:bodyPr wrap="square">
            <a:spAutoFit/>
          </a:bodyPr>
          <a:lstStyle/>
          <a:p>
            <a:r>
              <a:rPr lang="en-GB" sz="1200" dirty="0"/>
              <a:t>  </a:t>
            </a:r>
            <a:r>
              <a:rPr lang="en-GB" sz="3200" dirty="0">
                <a:solidFill>
                  <a:srgbClr val="00287D"/>
                </a:solidFill>
                <a:latin typeface="Arial Narrow" panose="020B0606020202030204" pitchFamily="34" charset="0"/>
              </a:rPr>
              <a:t>You can understand something better if it is repeated.</a:t>
            </a:r>
          </a:p>
          <a:p>
            <a:r>
              <a:rPr lang="en-GB" sz="3200" dirty="0">
                <a:latin typeface="Arial Narrow" panose="020B0606020202030204" pitchFamily="34" charset="0"/>
              </a:rPr>
              <a:t> </a:t>
            </a:r>
          </a:p>
          <a:p>
            <a:r>
              <a:rPr lang="en-GB" sz="1200" dirty="0"/>
              <a:t> </a:t>
            </a:r>
            <a:endParaRPr lang="cs-CZ" sz="1200" dirty="0"/>
          </a:p>
        </p:txBody>
      </p:sp>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6687123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395416" y="2128417"/>
            <a:ext cx="8452022" cy="3231654"/>
          </a:xfrm>
          <a:prstGeom prst="rect">
            <a:avLst/>
          </a:prstGeom>
        </p:spPr>
        <p:txBody>
          <a:bodyPr wrap="square">
            <a:spAutoFit/>
          </a:bodyPr>
          <a:lstStyle/>
          <a:p>
            <a:r>
              <a:rPr lang="en-GB" sz="1200" dirty="0"/>
              <a:t>  </a:t>
            </a:r>
            <a:r>
              <a:rPr lang="en-GB" sz="3200" dirty="0">
                <a:solidFill>
                  <a:srgbClr val="00287D"/>
                </a:solidFill>
                <a:latin typeface="Arial Narrow" panose="020B0606020202030204" pitchFamily="34" charset="0"/>
              </a:rPr>
              <a:t>You can understand something better if it is repeated.</a:t>
            </a:r>
          </a:p>
          <a:p>
            <a:endParaRPr lang="en-GB" sz="3200" dirty="0">
              <a:solidFill>
                <a:srgbClr val="00287D"/>
              </a:solidFill>
              <a:latin typeface="Arial Narrow" panose="020B0606020202030204" pitchFamily="34" charset="0"/>
            </a:endParaRPr>
          </a:p>
          <a:p>
            <a:endParaRPr lang="en-GB" sz="3200" dirty="0">
              <a:solidFill>
                <a:srgbClr val="00287D"/>
              </a:solidFill>
              <a:latin typeface="Arial Narrow" panose="020B0606020202030204" pitchFamily="34" charset="0"/>
            </a:endParaRPr>
          </a:p>
          <a:p>
            <a:endParaRPr lang="en-GB" sz="3200" dirty="0">
              <a:solidFill>
                <a:srgbClr val="00287D"/>
              </a:solidFill>
              <a:latin typeface="Arial Narrow" panose="020B0606020202030204" pitchFamily="34" charset="0"/>
            </a:endParaRPr>
          </a:p>
          <a:p>
            <a:r>
              <a:rPr lang="en-GB" sz="3200" dirty="0">
                <a:solidFill>
                  <a:srgbClr val="00287D"/>
                </a:solidFill>
                <a:latin typeface="Arial Narrow" panose="020B0606020202030204" pitchFamily="34" charset="0"/>
              </a:rPr>
              <a:t>           Comprehension is aided by repetition.</a:t>
            </a:r>
          </a:p>
          <a:p>
            <a:r>
              <a:rPr lang="en-GB" sz="3200" dirty="0">
                <a:latin typeface="Arial Narrow" panose="020B0606020202030204" pitchFamily="34" charset="0"/>
              </a:rPr>
              <a:t> </a:t>
            </a:r>
            <a:endParaRPr lang="cs-CZ" sz="3200" dirty="0">
              <a:latin typeface="Arial Narrow" panose="020B0606020202030204" pitchFamily="34" charset="0"/>
            </a:endParaRPr>
          </a:p>
          <a:p>
            <a:r>
              <a:rPr lang="en-GB" sz="1200" dirty="0"/>
              <a:t> </a:t>
            </a:r>
            <a:endParaRPr lang="cs-CZ" sz="1200" dirty="0"/>
          </a:p>
        </p:txBody>
      </p:sp>
      <p:cxnSp>
        <p:nvCxnSpPr>
          <p:cNvPr id="4" name="Přímá spojnice se šipkou 3"/>
          <p:cNvCxnSpPr/>
          <p:nvPr/>
        </p:nvCxnSpPr>
        <p:spPr bwMode="auto">
          <a:xfrm>
            <a:off x="4436075" y="2817341"/>
            <a:ext cx="24714" cy="1037967"/>
          </a:xfrm>
          <a:prstGeom prst="straightConnector1">
            <a:avLst/>
          </a:prstGeom>
          <a:solidFill>
            <a:schemeClr val="accent1"/>
          </a:solidFill>
          <a:ln w="57150" cap="flat" cmpd="sng" algn="ctr">
            <a:solidFill>
              <a:srgbClr val="C00000"/>
            </a:solidFill>
            <a:prstDash val="solid"/>
            <a:miter lim="800000"/>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5" name="Obráze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21622507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395416" y="1041023"/>
            <a:ext cx="8452022" cy="5570756"/>
          </a:xfrm>
          <a:prstGeom prst="rect">
            <a:avLst/>
          </a:prstGeom>
        </p:spPr>
        <p:txBody>
          <a:bodyPr wrap="square">
            <a:spAutoFit/>
          </a:bodyPr>
          <a:lstStyle/>
          <a:p>
            <a:r>
              <a:rPr lang="en-GB" sz="1200" dirty="0"/>
              <a:t>   </a:t>
            </a:r>
            <a:endParaRPr lang="cs-CZ" sz="1200" dirty="0"/>
          </a:p>
          <a:p>
            <a:r>
              <a:rPr lang="en-GB" sz="2800" dirty="0">
                <a:latin typeface="Arial Narrow" panose="020B0606020202030204" pitchFamily="34" charset="0"/>
              </a:rPr>
              <a:t> </a:t>
            </a:r>
            <a:endParaRPr lang="cs-CZ" sz="2800" dirty="0">
              <a:latin typeface="Arial Narrow" panose="020B0606020202030204" pitchFamily="34" charset="0"/>
            </a:endParaRPr>
          </a:p>
          <a:p>
            <a:pPr algn="ctr"/>
            <a:r>
              <a:rPr lang="en-GB" sz="3200" dirty="0">
                <a:solidFill>
                  <a:srgbClr val="00287D"/>
                </a:solidFill>
                <a:latin typeface="Arial Narrow" panose="020B0606020202030204" pitchFamily="34" charset="0"/>
              </a:rPr>
              <a:t>This can serve as a template, </a:t>
            </a:r>
          </a:p>
          <a:p>
            <a:pPr algn="ctr"/>
            <a:r>
              <a:rPr lang="en-GB" sz="3200" dirty="0">
                <a:solidFill>
                  <a:srgbClr val="00287D"/>
                </a:solidFill>
                <a:latin typeface="Arial Narrow" panose="020B0606020202030204" pitchFamily="34" charset="0"/>
              </a:rPr>
              <a:t>thanks to which proteins can be synthesised.</a:t>
            </a:r>
          </a:p>
          <a:p>
            <a:pPr algn="ctr"/>
            <a:endParaRPr lang="en-GB" sz="3200" dirty="0">
              <a:solidFill>
                <a:srgbClr val="00287D"/>
              </a:solidFill>
              <a:latin typeface="Arial Narrow" panose="020B0606020202030204" pitchFamily="34" charset="0"/>
            </a:endParaRPr>
          </a:p>
          <a:p>
            <a:pPr algn="ctr"/>
            <a:endParaRPr lang="en-GB" sz="3200" dirty="0">
              <a:solidFill>
                <a:srgbClr val="00287D"/>
              </a:solidFill>
              <a:latin typeface="Arial Narrow" panose="020B0606020202030204" pitchFamily="34" charset="0"/>
            </a:endParaRPr>
          </a:p>
          <a:p>
            <a:pPr algn="ctr"/>
            <a:endParaRPr lang="en-GB" sz="3200" dirty="0">
              <a:solidFill>
                <a:srgbClr val="00287D"/>
              </a:solidFill>
              <a:latin typeface="Arial Narrow" panose="020B0606020202030204" pitchFamily="34" charset="0"/>
            </a:endParaRPr>
          </a:p>
          <a:p>
            <a:pPr algn="ctr"/>
            <a:r>
              <a:rPr lang="en-GB" sz="3200" dirty="0">
                <a:solidFill>
                  <a:srgbClr val="00287D"/>
                </a:solidFill>
                <a:latin typeface="Arial Narrow" panose="020B0606020202030204" pitchFamily="34" charset="0"/>
              </a:rPr>
              <a:t> This can serve as a template </a:t>
            </a:r>
          </a:p>
          <a:p>
            <a:pPr algn="ctr"/>
            <a:r>
              <a:rPr lang="en-GB" sz="3200" dirty="0">
                <a:solidFill>
                  <a:srgbClr val="00287D"/>
                </a:solidFill>
                <a:latin typeface="Arial Narrow" panose="020B0606020202030204" pitchFamily="34" charset="0"/>
              </a:rPr>
              <a:t>for the synthesis of proteins.</a:t>
            </a:r>
          </a:p>
          <a:p>
            <a:endParaRPr lang="cs-CZ" sz="3200" dirty="0">
              <a:latin typeface="Arial Narrow" panose="020B0606020202030204" pitchFamily="34" charset="0"/>
            </a:endParaRPr>
          </a:p>
          <a:p>
            <a:endParaRPr lang="cs-CZ" sz="3200" dirty="0">
              <a:latin typeface="Arial Narrow" panose="020B0606020202030204" pitchFamily="34" charset="0"/>
            </a:endParaRPr>
          </a:p>
          <a:p>
            <a:r>
              <a:rPr lang="en-US" sz="2800" dirty="0">
                <a:latin typeface="Arial Narrow" panose="020B0606020202030204" pitchFamily="34" charset="0"/>
              </a:rPr>
              <a:t> </a:t>
            </a:r>
            <a:endParaRPr lang="cs-CZ" sz="1200" dirty="0"/>
          </a:p>
        </p:txBody>
      </p:sp>
      <p:cxnSp>
        <p:nvCxnSpPr>
          <p:cNvPr id="5" name="Přímá spojnice se šipkou 4"/>
          <p:cNvCxnSpPr/>
          <p:nvPr/>
        </p:nvCxnSpPr>
        <p:spPr bwMode="auto">
          <a:xfrm>
            <a:off x="4621427" y="2817340"/>
            <a:ext cx="24714" cy="1037967"/>
          </a:xfrm>
          <a:prstGeom prst="straightConnector1">
            <a:avLst/>
          </a:prstGeom>
          <a:solidFill>
            <a:schemeClr val="accent1"/>
          </a:solidFill>
          <a:ln w="57150" cap="flat" cmpd="sng" algn="ctr">
            <a:solidFill>
              <a:srgbClr val="C00000"/>
            </a:solidFill>
            <a:prstDash val="solid"/>
            <a:miter lim="800000"/>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37759515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395416" y="1041023"/>
            <a:ext cx="8452022" cy="4216539"/>
          </a:xfrm>
          <a:prstGeom prst="rect">
            <a:avLst/>
          </a:prstGeom>
        </p:spPr>
        <p:txBody>
          <a:bodyPr wrap="square">
            <a:spAutoFit/>
          </a:bodyPr>
          <a:lstStyle/>
          <a:p>
            <a:r>
              <a:rPr lang="en-GB" sz="1200" dirty="0"/>
              <a:t>   </a:t>
            </a:r>
            <a:endParaRPr lang="cs-CZ" sz="1200" dirty="0"/>
          </a:p>
          <a:p>
            <a:pPr algn="ctr"/>
            <a:r>
              <a:rPr lang="en-GB" sz="3200" dirty="0">
                <a:solidFill>
                  <a:srgbClr val="00287D"/>
                </a:solidFill>
                <a:latin typeface="Arial Narrow" panose="020B0606020202030204" pitchFamily="34" charset="0"/>
              </a:rPr>
              <a:t>The body temperature rose suddenly, </a:t>
            </a:r>
          </a:p>
          <a:p>
            <a:pPr algn="ctr"/>
            <a:r>
              <a:rPr lang="en-GB" sz="3200" dirty="0">
                <a:solidFill>
                  <a:srgbClr val="00287D"/>
                </a:solidFill>
                <a:latin typeface="Arial Narrow" panose="020B0606020202030204" pitchFamily="34" charset="0"/>
              </a:rPr>
              <a:t>as a consequence, the invading pathogen </a:t>
            </a:r>
          </a:p>
          <a:p>
            <a:pPr algn="ctr"/>
            <a:r>
              <a:rPr lang="en-GB" sz="3200" dirty="0">
                <a:solidFill>
                  <a:srgbClr val="00287D"/>
                </a:solidFill>
                <a:latin typeface="Arial Narrow" panose="020B0606020202030204" pitchFamily="34" charset="0"/>
              </a:rPr>
              <a:t>grew less quickly.</a:t>
            </a:r>
          </a:p>
          <a:p>
            <a:pPr algn="ctr"/>
            <a:endParaRPr lang="en-GB" sz="3200" dirty="0">
              <a:solidFill>
                <a:srgbClr val="00287D"/>
              </a:solidFill>
              <a:latin typeface="Arial Narrow" panose="020B0606020202030204" pitchFamily="34" charset="0"/>
            </a:endParaRPr>
          </a:p>
          <a:p>
            <a:pPr algn="ctr"/>
            <a:endParaRPr lang="en-GB" sz="3200" dirty="0">
              <a:solidFill>
                <a:srgbClr val="00287D"/>
              </a:solidFill>
              <a:latin typeface="Arial Narrow" panose="020B0606020202030204" pitchFamily="34" charset="0"/>
            </a:endParaRPr>
          </a:p>
          <a:p>
            <a:pPr algn="ctr"/>
            <a:r>
              <a:rPr lang="en-GB" sz="3200" dirty="0">
                <a:solidFill>
                  <a:srgbClr val="00287D"/>
                </a:solidFill>
                <a:latin typeface="Arial Narrow" panose="020B0606020202030204" pitchFamily="34" charset="0"/>
              </a:rPr>
              <a:t>The sudden rise in body temperature may also have caused the inhibition of the growth </a:t>
            </a:r>
          </a:p>
          <a:p>
            <a:pPr algn="ctr"/>
            <a:r>
              <a:rPr lang="en-GB" sz="3200" dirty="0">
                <a:solidFill>
                  <a:srgbClr val="00287D"/>
                </a:solidFill>
                <a:latin typeface="Arial Narrow" panose="020B0606020202030204" pitchFamily="34" charset="0"/>
              </a:rPr>
              <a:t>of the invading pathogen. </a:t>
            </a:r>
          </a:p>
        </p:txBody>
      </p:sp>
      <p:cxnSp>
        <p:nvCxnSpPr>
          <p:cNvPr id="5" name="Přímá spojnice se šipkou 4"/>
          <p:cNvCxnSpPr/>
          <p:nvPr/>
        </p:nvCxnSpPr>
        <p:spPr bwMode="auto">
          <a:xfrm>
            <a:off x="4621427" y="2902157"/>
            <a:ext cx="12357" cy="706015"/>
          </a:xfrm>
          <a:prstGeom prst="straightConnector1">
            <a:avLst/>
          </a:prstGeom>
          <a:solidFill>
            <a:schemeClr val="accent1"/>
          </a:solidFill>
          <a:ln w="57150" cap="flat" cmpd="sng" algn="ctr">
            <a:solidFill>
              <a:srgbClr val="C00000"/>
            </a:solidFill>
            <a:prstDash val="solid"/>
            <a:miter lim="800000"/>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386004899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395416" y="1041023"/>
            <a:ext cx="8452022" cy="4216539"/>
          </a:xfrm>
          <a:prstGeom prst="rect">
            <a:avLst/>
          </a:prstGeom>
        </p:spPr>
        <p:txBody>
          <a:bodyPr wrap="square">
            <a:spAutoFit/>
          </a:bodyPr>
          <a:lstStyle/>
          <a:p>
            <a:r>
              <a:rPr lang="en-GB" sz="1200" dirty="0"/>
              <a:t>   </a:t>
            </a:r>
            <a:endParaRPr lang="cs-CZ" sz="1200" dirty="0"/>
          </a:p>
          <a:p>
            <a:pPr algn="ctr"/>
            <a:r>
              <a:rPr lang="en-GB" sz="3200" dirty="0">
                <a:solidFill>
                  <a:srgbClr val="00287D"/>
                </a:solidFill>
                <a:latin typeface="Arial Narrow" panose="020B0606020202030204" pitchFamily="34" charset="0"/>
              </a:rPr>
              <a:t>The body temperature rose suddenly, </a:t>
            </a:r>
          </a:p>
          <a:p>
            <a:pPr algn="ctr"/>
            <a:r>
              <a:rPr lang="en-GB" sz="3200" dirty="0">
                <a:solidFill>
                  <a:srgbClr val="00287D"/>
                </a:solidFill>
                <a:latin typeface="Arial Narrow" panose="020B0606020202030204" pitchFamily="34" charset="0"/>
              </a:rPr>
              <a:t>as a consequence, the invading pathogen </a:t>
            </a:r>
          </a:p>
          <a:p>
            <a:pPr algn="ctr"/>
            <a:r>
              <a:rPr lang="en-GB" sz="3200" dirty="0">
                <a:solidFill>
                  <a:srgbClr val="00287D"/>
                </a:solidFill>
                <a:latin typeface="Arial Narrow" panose="020B0606020202030204" pitchFamily="34" charset="0"/>
              </a:rPr>
              <a:t>grew less quickly.</a:t>
            </a:r>
          </a:p>
          <a:p>
            <a:pPr algn="ctr"/>
            <a:endParaRPr lang="en-GB" sz="3200" dirty="0">
              <a:solidFill>
                <a:srgbClr val="00287D"/>
              </a:solidFill>
              <a:latin typeface="Arial Narrow" panose="020B0606020202030204" pitchFamily="34" charset="0"/>
            </a:endParaRPr>
          </a:p>
          <a:p>
            <a:pPr algn="ctr"/>
            <a:endParaRPr lang="en-GB" sz="3200" dirty="0">
              <a:solidFill>
                <a:srgbClr val="00287D"/>
              </a:solidFill>
              <a:latin typeface="Arial Narrow" panose="020B0606020202030204" pitchFamily="34" charset="0"/>
            </a:endParaRPr>
          </a:p>
          <a:p>
            <a:pPr algn="ctr"/>
            <a:r>
              <a:rPr lang="en-GB" sz="3200" dirty="0">
                <a:solidFill>
                  <a:srgbClr val="00287D"/>
                </a:solidFill>
                <a:latin typeface="Arial Narrow" panose="020B0606020202030204" pitchFamily="34" charset="0"/>
              </a:rPr>
              <a:t>The </a:t>
            </a:r>
            <a:r>
              <a:rPr lang="en-GB" sz="3200" b="1" dirty="0">
                <a:solidFill>
                  <a:srgbClr val="00287D"/>
                </a:solidFill>
                <a:latin typeface="Arial Narrow" panose="020B0606020202030204" pitchFamily="34" charset="0"/>
              </a:rPr>
              <a:t>sudden rise </a:t>
            </a:r>
            <a:r>
              <a:rPr lang="en-GB" sz="3200" dirty="0">
                <a:solidFill>
                  <a:srgbClr val="00287D"/>
                </a:solidFill>
                <a:latin typeface="Arial Narrow" panose="020B0606020202030204" pitchFamily="34" charset="0"/>
              </a:rPr>
              <a:t>in body temperature </a:t>
            </a:r>
            <a:r>
              <a:rPr lang="en-GB" sz="3200" dirty="0">
                <a:solidFill>
                  <a:srgbClr val="FF0000"/>
                </a:solidFill>
                <a:latin typeface="Arial Narrow" panose="020B0606020202030204" pitchFamily="34" charset="0"/>
              </a:rPr>
              <a:t>may also have caused </a:t>
            </a:r>
            <a:r>
              <a:rPr lang="en-GB" sz="3200" dirty="0">
                <a:solidFill>
                  <a:srgbClr val="00287D"/>
                </a:solidFill>
                <a:latin typeface="Arial Narrow" panose="020B0606020202030204" pitchFamily="34" charset="0"/>
              </a:rPr>
              <a:t>the </a:t>
            </a:r>
            <a:r>
              <a:rPr lang="en-GB" sz="3200" b="1" dirty="0">
                <a:solidFill>
                  <a:srgbClr val="00287D"/>
                </a:solidFill>
                <a:latin typeface="Arial Narrow" panose="020B0606020202030204" pitchFamily="34" charset="0"/>
              </a:rPr>
              <a:t>inhibition </a:t>
            </a:r>
            <a:r>
              <a:rPr lang="en-GB" sz="3200" dirty="0">
                <a:solidFill>
                  <a:srgbClr val="00287D"/>
                </a:solidFill>
                <a:latin typeface="Arial Narrow" panose="020B0606020202030204" pitchFamily="34" charset="0"/>
              </a:rPr>
              <a:t>of the </a:t>
            </a:r>
            <a:r>
              <a:rPr lang="en-GB" sz="3200" b="1" dirty="0">
                <a:solidFill>
                  <a:srgbClr val="00287D"/>
                </a:solidFill>
                <a:latin typeface="Arial Narrow" panose="020B0606020202030204" pitchFamily="34" charset="0"/>
              </a:rPr>
              <a:t>growth</a:t>
            </a:r>
            <a:r>
              <a:rPr lang="en-GB" sz="3200" dirty="0">
                <a:solidFill>
                  <a:srgbClr val="00287D"/>
                </a:solidFill>
                <a:latin typeface="Arial Narrow" panose="020B0606020202030204" pitchFamily="34" charset="0"/>
              </a:rPr>
              <a:t> </a:t>
            </a:r>
          </a:p>
          <a:p>
            <a:pPr algn="ctr"/>
            <a:r>
              <a:rPr lang="en-GB" sz="3200" dirty="0">
                <a:solidFill>
                  <a:srgbClr val="00287D"/>
                </a:solidFill>
                <a:latin typeface="Arial Narrow" panose="020B0606020202030204" pitchFamily="34" charset="0"/>
              </a:rPr>
              <a:t>of the invading pathogen. </a:t>
            </a:r>
          </a:p>
        </p:txBody>
      </p:sp>
      <p:cxnSp>
        <p:nvCxnSpPr>
          <p:cNvPr id="5" name="Přímá spojnice se šipkou 4"/>
          <p:cNvCxnSpPr/>
          <p:nvPr/>
        </p:nvCxnSpPr>
        <p:spPr bwMode="auto">
          <a:xfrm>
            <a:off x="4621427" y="2902157"/>
            <a:ext cx="12357" cy="706015"/>
          </a:xfrm>
          <a:prstGeom prst="straightConnector1">
            <a:avLst/>
          </a:prstGeom>
          <a:solidFill>
            <a:schemeClr val="accent1"/>
          </a:solidFill>
          <a:ln w="57150" cap="flat" cmpd="sng" algn="ctr">
            <a:solidFill>
              <a:srgbClr val="C00000"/>
            </a:solidFill>
            <a:prstDash val="solid"/>
            <a:miter lim="800000"/>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 name="Nadpis 2"/>
          <p:cNvSpPr>
            <a:spLocks noGrp="1"/>
          </p:cNvSpPr>
          <p:nvPr>
            <p:ph type="title"/>
          </p:nvPr>
        </p:nvSpPr>
        <p:spPr/>
        <p:txBody>
          <a:bodyPr/>
          <a:lstStyle/>
          <a:p>
            <a:endParaRPr lang="cs-CZ" dirty="0"/>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232203612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395416" y="2128417"/>
            <a:ext cx="8452022" cy="3400931"/>
          </a:xfrm>
          <a:prstGeom prst="rect">
            <a:avLst/>
          </a:prstGeom>
        </p:spPr>
        <p:txBody>
          <a:bodyPr wrap="square">
            <a:spAutoFit/>
          </a:bodyPr>
          <a:lstStyle/>
          <a:p>
            <a:pPr algn="ctr"/>
            <a:r>
              <a:rPr lang="en-GB" sz="3200" dirty="0">
                <a:solidFill>
                  <a:srgbClr val="00287D"/>
                </a:solidFill>
                <a:latin typeface="Arial Narrow" panose="020B0606020202030204" pitchFamily="34" charset="0"/>
              </a:rPr>
              <a:t>Incomplete implementation of strategized</a:t>
            </a:r>
          </a:p>
          <a:p>
            <a:pPr algn="ctr"/>
            <a:r>
              <a:rPr lang="en-GB" sz="3200" dirty="0" err="1">
                <a:solidFill>
                  <a:srgbClr val="00287D"/>
                </a:solidFill>
                <a:latin typeface="Arial Narrow" panose="020B0606020202030204" pitchFamily="34" charset="0"/>
              </a:rPr>
              <a:t>programmatics</a:t>
            </a:r>
            <a:r>
              <a:rPr lang="en-GB" sz="3200" dirty="0">
                <a:solidFill>
                  <a:srgbClr val="00287D"/>
                </a:solidFill>
                <a:latin typeface="Arial Narrow" panose="020B0606020202030204" pitchFamily="34" charset="0"/>
              </a:rPr>
              <a:t> was designated to maximize acquisition </a:t>
            </a:r>
          </a:p>
          <a:p>
            <a:pPr algn="ctr"/>
            <a:r>
              <a:rPr lang="en-GB" sz="3200" dirty="0">
                <a:solidFill>
                  <a:srgbClr val="00287D"/>
                </a:solidFill>
                <a:latin typeface="Arial Narrow" panose="020B0606020202030204" pitchFamily="34" charset="0"/>
              </a:rPr>
              <a:t>of awareness and utilization of communication skills pursuant to standardized review and assessment </a:t>
            </a:r>
          </a:p>
          <a:p>
            <a:pPr algn="ctr"/>
            <a:r>
              <a:rPr lang="en-GB" sz="3200" dirty="0">
                <a:solidFill>
                  <a:srgbClr val="00287D"/>
                </a:solidFill>
                <a:latin typeface="Arial Narrow" panose="020B0606020202030204" pitchFamily="34" charset="0"/>
              </a:rPr>
              <a:t>of linguistic development.</a:t>
            </a:r>
          </a:p>
          <a:p>
            <a:pPr algn="ctr"/>
            <a:endParaRPr lang="en-GB" sz="3200" dirty="0">
              <a:latin typeface="Arial Narrow" panose="020B0606020202030204" pitchFamily="34" charset="0"/>
            </a:endParaRPr>
          </a:p>
          <a:p>
            <a:pPr algn="ctr"/>
            <a:r>
              <a:rPr lang="en-GB" sz="1100" dirty="0">
                <a:latin typeface="Arial Narrow" panose="020B0606020202030204" pitchFamily="34" charset="0"/>
              </a:rPr>
              <a:t>                                                                                                   </a:t>
            </a:r>
            <a:r>
              <a:rPr lang="en-GB" sz="1100" dirty="0">
                <a:solidFill>
                  <a:srgbClr val="00287D"/>
                </a:solidFill>
                <a:latin typeface="Arial Narrow" panose="020B0606020202030204" pitchFamily="34" charset="0"/>
              </a:rPr>
              <a:t>Adapted from: http://stevenpinker.com/files/pinker/files/why_academics_stink_at_writing.pdf</a:t>
            </a:r>
          </a:p>
          <a:p>
            <a:r>
              <a:rPr lang="en-GB" sz="1200" dirty="0"/>
              <a:t> </a:t>
            </a:r>
            <a:endParaRPr lang="cs-CZ" sz="1200" dirty="0"/>
          </a:p>
        </p:txBody>
      </p:sp>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301641510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395416" y="2128417"/>
            <a:ext cx="8452022" cy="3400931"/>
          </a:xfrm>
          <a:prstGeom prst="rect">
            <a:avLst/>
          </a:prstGeom>
        </p:spPr>
        <p:txBody>
          <a:bodyPr wrap="square">
            <a:spAutoFit/>
          </a:bodyPr>
          <a:lstStyle/>
          <a:p>
            <a:pPr algn="ctr"/>
            <a:r>
              <a:rPr lang="en-US" sz="3200" dirty="0">
                <a:solidFill>
                  <a:srgbClr val="00287D"/>
                </a:solidFill>
                <a:latin typeface="Arial Narrow" panose="020B0606020202030204" pitchFamily="34" charset="0"/>
              </a:rPr>
              <a:t>Incomplete implementation of strategized</a:t>
            </a:r>
          </a:p>
          <a:p>
            <a:pPr algn="ctr"/>
            <a:r>
              <a:rPr lang="en-US" sz="3200" dirty="0" err="1">
                <a:solidFill>
                  <a:srgbClr val="00287D"/>
                </a:solidFill>
                <a:latin typeface="Arial Narrow" panose="020B0606020202030204" pitchFamily="34" charset="0"/>
              </a:rPr>
              <a:t>programmatics</a:t>
            </a:r>
            <a:r>
              <a:rPr lang="en-US" sz="3200" dirty="0">
                <a:solidFill>
                  <a:srgbClr val="00287D"/>
                </a:solidFill>
                <a:latin typeface="Arial Narrow" panose="020B0606020202030204" pitchFamily="34" charset="0"/>
              </a:rPr>
              <a:t> </a:t>
            </a:r>
            <a:r>
              <a:rPr lang="cs-CZ" sz="3200" dirty="0" err="1">
                <a:solidFill>
                  <a:srgbClr val="00287D"/>
                </a:solidFill>
                <a:latin typeface="Arial Narrow" panose="020B0606020202030204" pitchFamily="34" charset="0"/>
              </a:rPr>
              <a:t>was</a:t>
            </a:r>
            <a:r>
              <a:rPr lang="cs-CZ" sz="3200" dirty="0">
                <a:solidFill>
                  <a:srgbClr val="00287D"/>
                </a:solidFill>
                <a:latin typeface="Arial Narrow" panose="020B0606020202030204" pitchFamily="34" charset="0"/>
              </a:rPr>
              <a:t> </a:t>
            </a:r>
            <a:r>
              <a:rPr lang="en-US" sz="3200" dirty="0">
                <a:solidFill>
                  <a:srgbClr val="00287D"/>
                </a:solidFill>
                <a:latin typeface="Arial Narrow" panose="020B0606020202030204" pitchFamily="34" charset="0"/>
              </a:rPr>
              <a:t>designated to maximize acquisition </a:t>
            </a:r>
            <a:endParaRPr lang="cs-CZ" sz="3200" dirty="0">
              <a:solidFill>
                <a:srgbClr val="00287D"/>
              </a:solidFill>
              <a:latin typeface="Arial Narrow" panose="020B0606020202030204" pitchFamily="34" charset="0"/>
            </a:endParaRPr>
          </a:p>
          <a:p>
            <a:pPr algn="ctr"/>
            <a:r>
              <a:rPr lang="en-US" sz="3200" dirty="0">
                <a:solidFill>
                  <a:srgbClr val="00287D"/>
                </a:solidFill>
                <a:latin typeface="Arial Narrow" panose="020B0606020202030204" pitchFamily="34" charset="0"/>
              </a:rPr>
              <a:t>of awareness</a:t>
            </a:r>
            <a:r>
              <a:rPr lang="cs-CZ" sz="3200" dirty="0">
                <a:solidFill>
                  <a:srgbClr val="00287D"/>
                </a:solidFill>
                <a:latin typeface="Arial Narrow" panose="020B0606020202030204" pitchFamily="34" charset="0"/>
              </a:rPr>
              <a:t> </a:t>
            </a:r>
            <a:r>
              <a:rPr lang="en-US" sz="3200" dirty="0">
                <a:solidFill>
                  <a:srgbClr val="00287D"/>
                </a:solidFill>
                <a:latin typeface="Arial Narrow" panose="020B0606020202030204" pitchFamily="34" charset="0"/>
              </a:rPr>
              <a:t>and utilization of communication skills pursuant to standardized</a:t>
            </a:r>
            <a:r>
              <a:rPr lang="cs-CZ" sz="3200" dirty="0">
                <a:solidFill>
                  <a:srgbClr val="00287D"/>
                </a:solidFill>
                <a:latin typeface="Arial Narrow" panose="020B0606020202030204" pitchFamily="34" charset="0"/>
              </a:rPr>
              <a:t> </a:t>
            </a:r>
            <a:r>
              <a:rPr lang="en-US" sz="3200" dirty="0">
                <a:solidFill>
                  <a:srgbClr val="00287D"/>
                </a:solidFill>
                <a:latin typeface="Arial Narrow" panose="020B0606020202030204" pitchFamily="34" charset="0"/>
              </a:rPr>
              <a:t>review and assessment </a:t>
            </a:r>
            <a:endParaRPr lang="cs-CZ" sz="3200" dirty="0">
              <a:solidFill>
                <a:srgbClr val="00287D"/>
              </a:solidFill>
              <a:latin typeface="Arial Narrow" panose="020B0606020202030204" pitchFamily="34" charset="0"/>
            </a:endParaRPr>
          </a:p>
          <a:p>
            <a:pPr algn="ctr"/>
            <a:r>
              <a:rPr lang="en-US" sz="3200" dirty="0">
                <a:solidFill>
                  <a:srgbClr val="00287D"/>
                </a:solidFill>
                <a:latin typeface="Arial Narrow" panose="020B0606020202030204" pitchFamily="34" charset="0"/>
              </a:rPr>
              <a:t>of l</a:t>
            </a:r>
            <a:r>
              <a:rPr lang="cs-CZ" sz="3200" dirty="0" err="1">
                <a:solidFill>
                  <a:srgbClr val="00287D"/>
                </a:solidFill>
                <a:latin typeface="Arial Narrow" panose="020B0606020202030204" pitchFamily="34" charset="0"/>
              </a:rPr>
              <a:t>inguistic</a:t>
            </a:r>
            <a:r>
              <a:rPr lang="en-US" sz="3200" dirty="0">
                <a:solidFill>
                  <a:srgbClr val="00287D"/>
                </a:solidFill>
                <a:latin typeface="Arial Narrow" panose="020B0606020202030204" pitchFamily="34" charset="0"/>
              </a:rPr>
              <a:t> development.</a:t>
            </a:r>
            <a:endParaRPr lang="cs-CZ" sz="3200" dirty="0">
              <a:solidFill>
                <a:srgbClr val="00287D"/>
              </a:solidFill>
              <a:latin typeface="Arial Narrow" panose="020B0606020202030204" pitchFamily="34" charset="0"/>
            </a:endParaRPr>
          </a:p>
          <a:p>
            <a:pPr algn="ctr"/>
            <a:endParaRPr lang="cs-CZ" sz="3200" dirty="0">
              <a:solidFill>
                <a:srgbClr val="00287D"/>
              </a:solidFill>
              <a:latin typeface="Arial Narrow" panose="020B0606020202030204" pitchFamily="34" charset="0"/>
            </a:endParaRPr>
          </a:p>
          <a:p>
            <a:pPr algn="ctr"/>
            <a:r>
              <a:rPr lang="cs-CZ" sz="1100" dirty="0">
                <a:solidFill>
                  <a:srgbClr val="00287D"/>
                </a:solidFill>
                <a:latin typeface="Arial Narrow" panose="020B0606020202030204" pitchFamily="34" charset="0"/>
              </a:rPr>
              <a:t>                                                                                                   </a:t>
            </a:r>
            <a:r>
              <a:rPr lang="cs-CZ" sz="1100" dirty="0" err="1">
                <a:solidFill>
                  <a:srgbClr val="00287D"/>
                </a:solidFill>
                <a:latin typeface="Arial Narrow" panose="020B0606020202030204" pitchFamily="34" charset="0"/>
              </a:rPr>
              <a:t>Adapted</a:t>
            </a:r>
            <a:r>
              <a:rPr lang="cs-CZ" sz="1100" dirty="0">
                <a:solidFill>
                  <a:srgbClr val="00287D"/>
                </a:solidFill>
                <a:latin typeface="Arial Narrow" panose="020B0606020202030204" pitchFamily="34" charset="0"/>
              </a:rPr>
              <a:t> </a:t>
            </a:r>
            <a:r>
              <a:rPr lang="cs-CZ" sz="1100" dirty="0" err="1">
                <a:solidFill>
                  <a:srgbClr val="00287D"/>
                </a:solidFill>
                <a:latin typeface="Arial Narrow" panose="020B0606020202030204" pitchFamily="34" charset="0"/>
              </a:rPr>
              <a:t>from</a:t>
            </a:r>
            <a:r>
              <a:rPr lang="cs-CZ" sz="1100" dirty="0">
                <a:solidFill>
                  <a:srgbClr val="00287D"/>
                </a:solidFill>
                <a:latin typeface="Arial Narrow" panose="020B0606020202030204" pitchFamily="34" charset="0"/>
              </a:rPr>
              <a:t>: </a:t>
            </a:r>
            <a:r>
              <a:rPr lang="en-US" sz="1100" dirty="0">
                <a:solidFill>
                  <a:srgbClr val="00287D"/>
                </a:solidFill>
                <a:latin typeface="Arial Narrow" panose="020B0606020202030204" pitchFamily="34" charset="0"/>
              </a:rPr>
              <a:t>http://stevenpinker.com/files/pinker/files/why_academics_stink_at_writing.pdf</a:t>
            </a:r>
          </a:p>
          <a:p>
            <a:r>
              <a:rPr lang="en-GB" sz="1200" dirty="0"/>
              <a:t> </a:t>
            </a:r>
            <a:endParaRPr lang="cs-CZ" sz="1200" dirty="0"/>
          </a:p>
        </p:txBody>
      </p:sp>
      <p:cxnSp>
        <p:nvCxnSpPr>
          <p:cNvPr id="4" name="Přímá spojnice 3"/>
          <p:cNvCxnSpPr/>
          <p:nvPr/>
        </p:nvCxnSpPr>
        <p:spPr bwMode="auto">
          <a:xfrm flipV="1">
            <a:off x="1322173" y="1445741"/>
            <a:ext cx="6314303" cy="4083607"/>
          </a:xfrm>
          <a:prstGeom prst="line">
            <a:avLst/>
          </a:prstGeom>
          <a:solidFill>
            <a:schemeClr val="accent1"/>
          </a:solidFill>
          <a:ln w="28575" cap="flat" cmpd="sng" algn="ctr">
            <a:solidFill>
              <a:srgbClr val="C00000"/>
            </a:solidFill>
            <a:prstDash val="dash"/>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5" name="Obráze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14421923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endParaRPr lang="cs-CZ" altLang="cs-CZ" dirty="0"/>
          </a:p>
        </p:txBody>
      </p:sp>
      <p:sp>
        <p:nvSpPr>
          <p:cNvPr id="25603" name="Rectangle 3"/>
          <p:cNvSpPr>
            <a:spLocks noGrp="1" noChangeArrowheads="1"/>
          </p:cNvSpPr>
          <p:nvPr>
            <p:ph type="body" idx="1"/>
          </p:nvPr>
        </p:nvSpPr>
        <p:spPr>
          <a:xfrm>
            <a:off x="358346" y="2019988"/>
            <a:ext cx="8303741" cy="4114800"/>
          </a:xfrm>
        </p:spPr>
        <p:txBody>
          <a:bodyPr/>
          <a:lstStyle/>
          <a:p>
            <a:pPr marL="0" indent="0">
              <a:buNone/>
            </a:pPr>
            <a:endParaRPr lang="cs-CZ" altLang="cs-CZ" dirty="0"/>
          </a:p>
          <a:p>
            <a:pPr marL="0" indent="0">
              <a:buNone/>
            </a:pPr>
            <a:endParaRPr lang="cs-CZ" altLang="cs-CZ" dirty="0"/>
          </a:p>
          <a:p>
            <a:pPr marL="0" indent="0">
              <a:buNone/>
            </a:pPr>
            <a:endParaRPr lang="cs-CZ" altLang="cs-CZ" dirty="0"/>
          </a:p>
          <a:p>
            <a:pPr marL="0" indent="0">
              <a:buNone/>
            </a:pPr>
            <a:endParaRPr lang="cs-CZ" altLang="cs-CZ" dirty="0"/>
          </a:p>
          <a:p>
            <a:pPr marL="0" indent="0">
              <a:buNone/>
            </a:pPr>
            <a:r>
              <a:rPr lang="cs-CZ" altLang="cs-CZ" dirty="0">
                <a:solidFill>
                  <a:srgbClr val="00287D"/>
                </a:solidFill>
                <a:latin typeface="Arial Narrow" panose="020B0606020202030204" pitchFamily="34" charset="0"/>
              </a:rPr>
              <a:t>   </a:t>
            </a:r>
            <a:r>
              <a:rPr lang="en-GB" altLang="cs-CZ" dirty="0">
                <a:solidFill>
                  <a:srgbClr val="00287D"/>
                </a:solidFill>
                <a:latin typeface="Arial Narrow" panose="020B0606020202030204" pitchFamily="34" charset="0"/>
              </a:rPr>
              <a:t>expert 	   scientific 	          student 	                   general</a:t>
            </a:r>
          </a:p>
        </p:txBody>
      </p:sp>
      <p:cxnSp>
        <p:nvCxnSpPr>
          <p:cNvPr id="3" name="Přímá spojnice se šipkou 2"/>
          <p:cNvCxnSpPr/>
          <p:nvPr/>
        </p:nvCxnSpPr>
        <p:spPr bwMode="auto">
          <a:xfrm flipV="1">
            <a:off x="852616" y="3101546"/>
            <a:ext cx="6895070" cy="24713"/>
          </a:xfrm>
          <a:prstGeom prst="straightConnector1">
            <a:avLst/>
          </a:prstGeom>
          <a:solidFill>
            <a:schemeClr val="accent1"/>
          </a:solidFill>
          <a:ln w="38100" cap="flat" cmpd="sng" algn="ctr">
            <a:solidFill>
              <a:srgbClr val="00287D"/>
            </a:solidFill>
            <a:prstDash val="solid"/>
            <a:miter lim="800000"/>
            <a:headEnd type="arrow"/>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6" name="Obráze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23199815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575452" y="2237646"/>
            <a:ext cx="8086635" cy="647700"/>
          </a:xfrm>
        </p:spPr>
        <p:txBody>
          <a:bodyPr/>
          <a:lstStyle/>
          <a:p>
            <a:pPr algn="r"/>
            <a:r>
              <a:rPr lang="en-GB" altLang="cs-CZ" sz="4400" dirty="0">
                <a:latin typeface="Arial Narrow" pitchFamily="34" charset="0"/>
              </a:rPr>
              <a:t>coherence and cohesion</a:t>
            </a:r>
          </a:p>
        </p:txBody>
      </p:sp>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249502704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9142" y="965448"/>
            <a:ext cx="8229600" cy="5626792"/>
          </a:xfrm>
        </p:spPr>
        <p:txBody>
          <a:bodyPr/>
          <a:lstStyle/>
          <a:p>
            <a:pPr marL="0" indent="0">
              <a:buNone/>
            </a:pPr>
            <a:r>
              <a:rPr lang="en-GB" sz="3200" b="1" dirty="0">
                <a:solidFill>
                  <a:schemeClr val="accent3"/>
                </a:solidFill>
              </a:rPr>
              <a:t>Reformulation (ii) </a:t>
            </a:r>
          </a:p>
          <a:p>
            <a:pPr marL="0" indent="0">
              <a:buNone/>
            </a:pPr>
            <a:endParaRPr lang="en-GB" sz="1800" b="1" dirty="0"/>
          </a:p>
          <a:p>
            <a:pPr marL="0" indent="0">
              <a:buNone/>
            </a:pPr>
            <a:endParaRPr lang="en-GB" sz="1800" b="1" dirty="0"/>
          </a:p>
          <a:p>
            <a:pPr marL="0" indent="0">
              <a:buNone/>
            </a:pPr>
            <a:endParaRPr lang="en-GB" sz="1800" b="1" dirty="0"/>
          </a:p>
          <a:p>
            <a:pPr marL="0" indent="0">
              <a:buNone/>
            </a:pPr>
            <a:endParaRPr lang="en-GB" sz="1800" b="1" dirty="0"/>
          </a:p>
          <a:p>
            <a:pPr marL="0" indent="0">
              <a:buNone/>
            </a:pPr>
            <a:endParaRPr lang="en-GB" sz="1800" b="1" dirty="0"/>
          </a:p>
          <a:p>
            <a:pPr marL="0" indent="0">
              <a:buNone/>
            </a:pPr>
            <a:endParaRPr lang="en-GB" sz="1800" b="1" dirty="0"/>
          </a:p>
          <a:p>
            <a:pPr marL="0" indent="0">
              <a:buNone/>
            </a:pPr>
            <a:endParaRPr lang="en-GB" sz="1800" b="1" dirty="0"/>
          </a:p>
          <a:p>
            <a:pPr marL="0" indent="0">
              <a:buNone/>
            </a:pPr>
            <a:endParaRPr lang="en-GB" sz="200" b="1" dirty="0"/>
          </a:p>
          <a:p>
            <a:pPr marL="0" indent="0">
              <a:buNone/>
            </a:pPr>
            <a:endParaRPr lang="en-GB" sz="200" b="1" dirty="0"/>
          </a:p>
          <a:p>
            <a:pPr marL="0" indent="0">
              <a:buNone/>
            </a:pPr>
            <a:endParaRPr lang="en-GB" sz="200" b="1" dirty="0"/>
          </a:p>
          <a:p>
            <a:pPr marL="0" indent="0">
              <a:buNone/>
            </a:pPr>
            <a:endParaRPr lang="en-GB" sz="200" b="1" dirty="0"/>
          </a:p>
          <a:p>
            <a:pPr marL="0" indent="0">
              <a:buNone/>
            </a:pPr>
            <a:endParaRPr lang="en-GB" sz="200" b="1" dirty="0"/>
          </a:p>
          <a:p>
            <a:pPr marL="0" indent="0">
              <a:buNone/>
            </a:pPr>
            <a:r>
              <a:rPr lang="en-GB" sz="2000" b="1" dirty="0"/>
              <a:t>   </a:t>
            </a:r>
            <a:endParaRPr lang="en-GB" sz="1800" b="1" dirty="0"/>
          </a:p>
          <a:p>
            <a:pPr marL="0" indent="0">
              <a:buNone/>
            </a:pPr>
            <a:endParaRPr lang="en-GB" sz="3200" dirty="0">
              <a:solidFill>
                <a:schemeClr val="tx2"/>
              </a:solidFill>
              <a:latin typeface="+mj-lt"/>
              <a:ea typeface="+mj-ea"/>
              <a:cs typeface="+mj-cs"/>
            </a:endParaRPr>
          </a:p>
          <a:p>
            <a:pPr marL="514350" indent="-514350">
              <a:buFont typeface="+mj-lt"/>
              <a:buAutoNum type="arabicPeriod" startAt="5"/>
            </a:pPr>
            <a:endParaRPr lang="en-GB" b="1" dirty="0"/>
          </a:p>
          <a:p>
            <a:pPr marL="0" indent="0">
              <a:buNone/>
            </a:pPr>
            <a:r>
              <a:rPr lang="en-GB" b="1" dirty="0"/>
              <a:t> </a:t>
            </a:r>
          </a:p>
        </p:txBody>
      </p:sp>
      <p:sp>
        <p:nvSpPr>
          <p:cNvPr id="2" name="TextovéPole 1"/>
          <p:cNvSpPr txBox="1"/>
          <p:nvPr/>
        </p:nvSpPr>
        <p:spPr>
          <a:xfrm>
            <a:off x="5924080" y="5585681"/>
            <a:ext cx="2570205" cy="261610"/>
          </a:xfrm>
          <a:prstGeom prst="rect">
            <a:avLst/>
          </a:prstGeom>
          <a:noFill/>
        </p:spPr>
        <p:txBody>
          <a:bodyPr wrap="square" rtlCol="0">
            <a:spAutoFit/>
          </a:bodyPr>
          <a:lstStyle/>
          <a:p>
            <a:r>
              <a:rPr lang="cs-CZ" sz="1100" dirty="0" err="1">
                <a:latin typeface="Arial Narrow" panose="020B0606020202030204" pitchFamily="34" charset="0"/>
              </a:rPr>
              <a:t>Adapted</a:t>
            </a:r>
            <a:r>
              <a:rPr lang="cs-CZ" sz="1100" dirty="0">
                <a:latin typeface="Arial Narrow" panose="020B0606020202030204" pitchFamily="34" charset="0"/>
              </a:rPr>
              <a:t> </a:t>
            </a:r>
            <a:r>
              <a:rPr lang="cs-CZ" sz="1100" dirty="0" err="1">
                <a:latin typeface="Arial Narrow" panose="020B0606020202030204" pitchFamily="34" charset="0"/>
              </a:rPr>
              <a:t>from</a:t>
            </a:r>
            <a:r>
              <a:rPr lang="cs-CZ" sz="1100" dirty="0">
                <a:latin typeface="Arial Narrow" panose="020B0606020202030204" pitchFamily="34" charset="0"/>
              </a:rPr>
              <a:t>: </a:t>
            </a:r>
            <a:r>
              <a:rPr lang="en-US" sz="1100" dirty="0">
                <a:latin typeface="Arial Narrow" panose="020B0606020202030204" pitchFamily="34" charset="0"/>
              </a:rPr>
              <a:t>Ellwood</a:t>
            </a:r>
            <a:r>
              <a:rPr lang="cs-CZ" sz="1100" dirty="0">
                <a:latin typeface="Arial Narrow" panose="020B0606020202030204" pitchFamily="34" charset="0"/>
              </a:rPr>
              <a:t>, C.(2011)</a:t>
            </a:r>
            <a:endParaRPr lang="cs-CZ" dirty="0"/>
          </a:p>
        </p:txBody>
      </p:sp>
      <p:pic>
        <p:nvPicPr>
          <p:cNvPr id="19458" name="Picture 2" descr="C:\Users\stepanek\Desktop\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700" y="1134974"/>
            <a:ext cx="7594600" cy="4437063"/>
          </a:xfrm>
          <a:prstGeom prst="rect">
            <a:avLst/>
          </a:prstGeom>
          <a:noFill/>
          <a:extLst>
            <a:ext uri="{909E8E84-426E-40DD-AFC4-6F175D3DCCD1}">
              <a14:hiddenFill xmlns:a14="http://schemas.microsoft.com/office/drawing/2010/main">
                <a:solidFill>
                  <a:srgbClr val="FFFFFF"/>
                </a:solidFill>
              </a14:hiddenFill>
            </a:ext>
          </a:extLst>
        </p:spPr>
      </p:pic>
      <p:pic>
        <p:nvPicPr>
          <p:cNvPr id="6" name="Obrázek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343462844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9142" y="965448"/>
            <a:ext cx="8229600" cy="5626792"/>
          </a:xfrm>
        </p:spPr>
        <p:txBody>
          <a:bodyPr/>
          <a:lstStyle/>
          <a:p>
            <a:pPr marL="0" indent="0">
              <a:buNone/>
            </a:pPr>
            <a:r>
              <a:rPr lang="en-GB" sz="3200" b="1" dirty="0">
                <a:solidFill>
                  <a:schemeClr val="accent3"/>
                </a:solidFill>
              </a:rPr>
              <a:t>Reformulation (ii) </a:t>
            </a:r>
          </a:p>
          <a:p>
            <a:pPr marL="0" indent="0">
              <a:buNone/>
            </a:pPr>
            <a:endParaRPr lang="en-GB" sz="1800" b="1" dirty="0"/>
          </a:p>
          <a:p>
            <a:pPr marL="0" indent="0">
              <a:buNone/>
            </a:pPr>
            <a:endParaRPr lang="en-GB" sz="1800" b="1" dirty="0"/>
          </a:p>
          <a:p>
            <a:pPr marL="0" indent="0">
              <a:buNone/>
            </a:pPr>
            <a:endParaRPr lang="en-GB" sz="1800" b="1" dirty="0"/>
          </a:p>
          <a:p>
            <a:pPr marL="0" indent="0">
              <a:buNone/>
            </a:pPr>
            <a:endParaRPr lang="en-GB" sz="1800" b="1" dirty="0"/>
          </a:p>
          <a:p>
            <a:pPr marL="0" indent="0">
              <a:buNone/>
            </a:pPr>
            <a:endParaRPr lang="en-GB" sz="1800" b="1" dirty="0"/>
          </a:p>
          <a:p>
            <a:pPr marL="0" indent="0">
              <a:buNone/>
            </a:pPr>
            <a:endParaRPr lang="en-GB" sz="1800" b="1" dirty="0"/>
          </a:p>
          <a:p>
            <a:pPr marL="0" indent="0">
              <a:buNone/>
            </a:pPr>
            <a:endParaRPr lang="en-GB" sz="1800" b="1" dirty="0"/>
          </a:p>
          <a:p>
            <a:pPr marL="0" indent="0">
              <a:buNone/>
            </a:pPr>
            <a:endParaRPr lang="en-GB" sz="200" b="1" dirty="0"/>
          </a:p>
          <a:p>
            <a:pPr marL="0" indent="0">
              <a:buNone/>
            </a:pPr>
            <a:endParaRPr lang="en-GB" sz="200" b="1" dirty="0"/>
          </a:p>
          <a:p>
            <a:pPr marL="0" indent="0">
              <a:buNone/>
            </a:pPr>
            <a:endParaRPr lang="en-GB" sz="200" b="1" dirty="0"/>
          </a:p>
          <a:p>
            <a:pPr marL="0" indent="0">
              <a:buNone/>
            </a:pPr>
            <a:endParaRPr lang="en-GB" sz="200" b="1" dirty="0"/>
          </a:p>
          <a:p>
            <a:pPr marL="0" indent="0">
              <a:buNone/>
            </a:pPr>
            <a:endParaRPr lang="en-GB" sz="200" b="1" dirty="0"/>
          </a:p>
          <a:p>
            <a:pPr marL="0" indent="0">
              <a:buNone/>
            </a:pPr>
            <a:r>
              <a:rPr lang="en-GB" sz="2000" b="1" dirty="0"/>
              <a:t>   </a:t>
            </a:r>
            <a:endParaRPr lang="en-GB" sz="1800" b="1" dirty="0"/>
          </a:p>
          <a:p>
            <a:pPr marL="0" indent="0">
              <a:buNone/>
            </a:pPr>
            <a:endParaRPr lang="en-GB" sz="3200" dirty="0">
              <a:solidFill>
                <a:schemeClr val="tx2"/>
              </a:solidFill>
              <a:latin typeface="+mj-lt"/>
              <a:ea typeface="+mj-ea"/>
              <a:cs typeface="+mj-cs"/>
            </a:endParaRPr>
          </a:p>
          <a:p>
            <a:pPr marL="514350" indent="-514350">
              <a:buFont typeface="+mj-lt"/>
              <a:buAutoNum type="arabicPeriod" startAt="5"/>
            </a:pPr>
            <a:endParaRPr lang="en-GB" b="1" dirty="0"/>
          </a:p>
          <a:p>
            <a:pPr marL="0" indent="0">
              <a:buNone/>
            </a:pPr>
            <a:r>
              <a:rPr lang="en-GB" b="1" dirty="0"/>
              <a:t> </a:t>
            </a:r>
          </a:p>
        </p:txBody>
      </p:sp>
      <p:sp>
        <p:nvSpPr>
          <p:cNvPr id="2" name="TextovéPole 1"/>
          <p:cNvSpPr txBox="1"/>
          <p:nvPr/>
        </p:nvSpPr>
        <p:spPr>
          <a:xfrm>
            <a:off x="5924080" y="5585681"/>
            <a:ext cx="2570205" cy="261610"/>
          </a:xfrm>
          <a:prstGeom prst="rect">
            <a:avLst/>
          </a:prstGeom>
          <a:noFill/>
        </p:spPr>
        <p:txBody>
          <a:bodyPr wrap="square" rtlCol="0">
            <a:spAutoFit/>
          </a:bodyPr>
          <a:lstStyle/>
          <a:p>
            <a:r>
              <a:rPr lang="cs-CZ" sz="1100" dirty="0" err="1">
                <a:latin typeface="Arial Narrow" panose="020B0606020202030204" pitchFamily="34" charset="0"/>
              </a:rPr>
              <a:t>Adapted</a:t>
            </a:r>
            <a:r>
              <a:rPr lang="cs-CZ" sz="1100" dirty="0">
                <a:latin typeface="Arial Narrow" panose="020B0606020202030204" pitchFamily="34" charset="0"/>
              </a:rPr>
              <a:t> </a:t>
            </a:r>
            <a:r>
              <a:rPr lang="cs-CZ" sz="1100" dirty="0" err="1">
                <a:latin typeface="Arial Narrow" panose="020B0606020202030204" pitchFamily="34" charset="0"/>
              </a:rPr>
              <a:t>from</a:t>
            </a:r>
            <a:r>
              <a:rPr lang="cs-CZ" sz="1100" dirty="0">
                <a:latin typeface="Arial Narrow" panose="020B0606020202030204" pitchFamily="34" charset="0"/>
              </a:rPr>
              <a:t>: </a:t>
            </a:r>
            <a:r>
              <a:rPr lang="en-US" sz="1100" dirty="0">
                <a:latin typeface="Arial Narrow" panose="020B0606020202030204" pitchFamily="34" charset="0"/>
              </a:rPr>
              <a:t>Ellwood</a:t>
            </a:r>
            <a:r>
              <a:rPr lang="cs-CZ" sz="1100" dirty="0">
                <a:latin typeface="Arial Narrow" panose="020B0606020202030204" pitchFamily="34" charset="0"/>
              </a:rPr>
              <a:t>, C.(2011)</a:t>
            </a:r>
            <a:endParaRPr lang="cs-CZ" dirty="0"/>
          </a:p>
        </p:txBody>
      </p:sp>
      <p:pic>
        <p:nvPicPr>
          <p:cNvPr id="19458" name="Picture 2" descr="C:\Users\stepanek\Desktop\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700" y="1134974"/>
            <a:ext cx="7594600" cy="4437063"/>
          </a:xfrm>
          <a:prstGeom prst="rect">
            <a:avLst/>
          </a:prstGeom>
          <a:noFill/>
          <a:extLst>
            <a:ext uri="{909E8E84-426E-40DD-AFC4-6F175D3DCCD1}">
              <a14:hiddenFill xmlns:a14="http://schemas.microsoft.com/office/drawing/2010/main">
                <a:solidFill>
                  <a:srgbClr val="FFFFFF"/>
                </a:solidFill>
              </a14:hiddenFill>
            </a:ext>
          </a:extLst>
        </p:spPr>
      </p:pic>
      <p:cxnSp>
        <p:nvCxnSpPr>
          <p:cNvPr id="6" name="Přímá spojnice se šipkou 5"/>
          <p:cNvCxnSpPr/>
          <p:nvPr/>
        </p:nvCxnSpPr>
        <p:spPr bwMode="auto">
          <a:xfrm flipV="1">
            <a:off x="774700" y="4497859"/>
            <a:ext cx="2512197" cy="197709"/>
          </a:xfrm>
          <a:prstGeom prst="straightConnector1">
            <a:avLst/>
          </a:prstGeom>
          <a:solidFill>
            <a:schemeClr val="accent1"/>
          </a:solidFill>
          <a:ln w="19050" cap="flat" cmpd="sng" algn="ctr">
            <a:solidFill>
              <a:srgbClr val="C00000"/>
            </a:solidFill>
            <a:prstDash val="solid"/>
            <a:miter lim="800000"/>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Přímá spojnice se šipkou 7"/>
          <p:cNvCxnSpPr/>
          <p:nvPr/>
        </p:nvCxnSpPr>
        <p:spPr bwMode="auto">
          <a:xfrm flipH="1" flipV="1">
            <a:off x="7401697" y="2248930"/>
            <a:ext cx="1092588" cy="790832"/>
          </a:xfrm>
          <a:prstGeom prst="straightConnector1">
            <a:avLst/>
          </a:prstGeom>
          <a:solidFill>
            <a:schemeClr val="accent1"/>
          </a:solidFill>
          <a:ln w="19050" cap="flat" cmpd="sng" algn="ctr">
            <a:solidFill>
              <a:srgbClr val="C00000"/>
            </a:solidFill>
            <a:prstDash val="solid"/>
            <a:miter lim="800000"/>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Přímá spojnice se šipkou 9"/>
          <p:cNvCxnSpPr/>
          <p:nvPr/>
        </p:nvCxnSpPr>
        <p:spPr bwMode="auto">
          <a:xfrm flipH="1">
            <a:off x="7302843" y="3039762"/>
            <a:ext cx="1191442" cy="1173892"/>
          </a:xfrm>
          <a:prstGeom prst="straightConnector1">
            <a:avLst/>
          </a:prstGeom>
          <a:solidFill>
            <a:schemeClr val="accent1"/>
          </a:solidFill>
          <a:ln w="19050" cap="flat" cmpd="sng" algn="ctr">
            <a:solidFill>
              <a:srgbClr val="C00000"/>
            </a:solidFill>
            <a:prstDash val="solid"/>
            <a:miter lim="800000"/>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Přímá spojnice se šipkou 10"/>
          <p:cNvCxnSpPr/>
          <p:nvPr/>
        </p:nvCxnSpPr>
        <p:spPr bwMode="auto">
          <a:xfrm flipH="1">
            <a:off x="5362833" y="3039762"/>
            <a:ext cx="3131452" cy="518984"/>
          </a:xfrm>
          <a:prstGeom prst="straightConnector1">
            <a:avLst/>
          </a:prstGeom>
          <a:solidFill>
            <a:schemeClr val="accent1"/>
          </a:solidFill>
          <a:ln w="19050" cap="flat" cmpd="sng" algn="ctr">
            <a:solidFill>
              <a:srgbClr val="C00000"/>
            </a:solidFill>
            <a:prstDash val="solid"/>
            <a:miter lim="800000"/>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Přímá spojnice se šipkou 15"/>
          <p:cNvCxnSpPr/>
          <p:nvPr/>
        </p:nvCxnSpPr>
        <p:spPr bwMode="auto">
          <a:xfrm flipH="1">
            <a:off x="8100391" y="3039762"/>
            <a:ext cx="393894" cy="2199503"/>
          </a:xfrm>
          <a:prstGeom prst="straightConnector1">
            <a:avLst/>
          </a:prstGeom>
          <a:solidFill>
            <a:schemeClr val="accent1"/>
          </a:solidFill>
          <a:ln w="19050" cap="flat" cmpd="sng" algn="ctr">
            <a:solidFill>
              <a:srgbClr val="C00000"/>
            </a:solidFill>
            <a:prstDash val="solid"/>
            <a:miter lim="800000"/>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2" name="Obrázek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194168212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C:\Users\stepanek\Desktop\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8357" y="905883"/>
            <a:ext cx="4497858" cy="4991379"/>
          </a:xfrm>
          <a:prstGeom prst="rect">
            <a:avLst/>
          </a:prstGeom>
          <a:noFill/>
          <a:extLst>
            <a:ext uri="{909E8E84-426E-40DD-AFC4-6F175D3DCCD1}">
              <a14:hiddenFill xmlns:a14="http://schemas.microsoft.com/office/drawing/2010/main">
                <a:solidFill>
                  <a:srgbClr val="FFFFFF"/>
                </a:solidFill>
              </a14:hiddenFill>
            </a:ext>
          </a:extLst>
        </p:spPr>
      </p:pic>
      <p:cxnSp>
        <p:nvCxnSpPr>
          <p:cNvPr id="3" name="Přímá spojnice 2"/>
          <p:cNvCxnSpPr/>
          <p:nvPr/>
        </p:nvCxnSpPr>
        <p:spPr bwMode="auto">
          <a:xfrm>
            <a:off x="4547286" y="1322173"/>
            <a:ext cx="1161536" cy="0"/>
          </a:xfrm>
          <a:prstGeom prst="line">
            <a:avLst/>
          </a:prstGeom>
          <a:solidFill>
            <a:schemeClr val="accent1"/>
          </a:solidFill>
          <a:ln w="76200" cap="flat" cmpd="sng" algn="ctr">
            <a:solidFill>
              <a:srgbClr val="C00000"/>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Přímá spojnice 6"/>
          <p:cNvCxnSpPr/>
          <p:nvPr/>
        </p:nvCxnSpPr>
        <p:spPr bwMode="auto">
          <a:xfrm>
            <a:off x="2388972" y="3142735"/>
            <a:ext cx="1083277" cy="0"/>
          </a:xfrm>
          <a:prstGeom prst="line">
            <a:avLst/>
          </a:prstGeom>
          <a:solidFill>
            <a:schemeClr val="accent1"/>
          </a:solidFill>
          <a:ln w="76200" cap="flat" cmpd="sng" algn="ctr">
            <a:solidFill>
              <a:srgbClr val="C00000"/>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Přímá spojnice 9"/>
          <p:cNvCxnSpPr/>
          <p:nvPr/>
        </p:nvCxnSpPr>
        <p:spPr bwMode="auto">
          <a:xfrm>
            <a:off x="5016843" y="1383957"/>
            <a:ext cx="407773" cy="0"/>
          </a:xfrm>
          <a:prstGeom prst="line">
            <a:avLst/>
          </a:prstGeom>
          <a:solidFill>
            <a:schemeClr val="accent1"/>
          </a:solidFill>
          <a:ln w="76200" cap="flat" cmpd="sng" algn="ctr">
            <a:solidFill>
              <a:schemeClr val="tx2">
                <a:lumMod val="60000"/>
                <a:lumOff val="40000"/>
              </a:schemeClr>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Přímá spojnice 12"/>
          <p:cNvCxnSpPr/>
          <p:nvPr/>
        </p:nvCxnSpPr>
        <p:spPr bwMode="auto">
          <a:xfrm>
            <a:off x="6096000" y="4464908"/>
            <a:ext cx="407773" cy="0"/>
          </a:xfrm>
          <a:prstGeom prst="line">
            <a:avLst/>
          </a:prstGeom>
          <a:solidFill>
            <a:schemeClr val="accent1"/>
          </a:solidFill>
          <a:ln w="76200" cap="flat" cmpd="sng" algn="ctr">
            <a:solidFill>
              <a:schemeClr val="tx2">
                <a:lumMod val="60000"/>
                <a:lumOff val="40000"/>
              </a:schemeClr>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Přímá spojnice 14"/>
          <p:cNvCxnSpPr/>
          <p:nvPr/>
        </p:nvCxnSpPr>
        <p:spPr bwMode="auto">
          <a:xfrm>
            <a:off x="5758247" y="1787610"/>
            <a:ext cx="337753" cy="0"/>
          </a:xfrm>
          <a:prstGeom prst="line">
            <a:avLst/>
          </a:prstGeom>
          <a:solidFill>
            <a:schemeClr val="accent1"/>
          </a:solidFill>
          <a:ln w="76200" cap="flat" cmpd="sng" algn="ctr">
            <a:solidFill>
              <a:schemeClr val="accent1">
                <a:lumMod val="75000"/>
              </a:schemeClr>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Přímá spojnice 16"/>
          <p:cNvCxnSpPr/>
          <p:nvPr/>
        </p:nvCxnSpPr>
        <p:spPr bwMode="auto">
          <a:xfrm>
            <a:off x="2388972" y="2261285"/>
            <a:ext cx="823785" cy="0"/>
          </a:xfrm>
          <a:prstGeom prst="line">
            <a:avLst/>
          </a:prstGeom>
          <a:solidFill>
            <a:schemeClr val="accent1"/>
          </a:solidFill>
          <a:ln w="76200" cap="flat" cmpd="sng" algn="ctr">
            <a:solidFill>
              <a:schemeClr val="accent1">
                <a:lumMod val="75000"/>
              </a:schemeClr>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Přímá spojnice 18"/>
          <p:cNvCxnSpPr/>
          <p:nvPr/>
        </p:nvCxnSpPr>
        <p:spPr bwMode="auto">
          <a:xfrm>
            <a:off x="3381633" y="3575220"/>
            <a:ext cx="2545490" cy="0"/>
          </a:xfrm>
          <a:prstGeom prst="line">
            <a:avLst/>
          </a:prstGeom>
          <a:solidFill>
            <a:schemeClr val="accent1"/>
          </a:solidFill>
          <a:ln w="76200" cap="flat" cmpd="sng" algn="ctr">
            <a:solidFill>
              <a:schemeClr val="accent1">
                <a:lumMod val="75000"/>
              </a:schemeClr>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Přímá spojnice 20"/>
          <p:cNvCxnSpPr/>
          <p:nvPr/>
        </p:nvCxnSpPr>
        <p:spPr bwMode="auto">
          <a:xfrm>
            <a:off x="2800864" y="3159211"/>
            <a:ext cx="407773" cy="0"/>
          </a:xfrm>
          <a:prstGeom prst="line">
            <a:avLst/>
          </a:prstGeom>
          <a:solidFill>
            <a:schemeClr val="accent1"/>
          </a:solidFill>
          <a:ln w="76200" cap="flat" cmpd="sng" algn="ctr">
            <a:solidFill>
              <a:schemeClr val="tx2">
                <a:lumMod val="60000"/>
                <a:lumOff val="40000"/>
              </a:schemeClr>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2" name="Obrázek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420048374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575452" y="1558025"/>
            <a:ext cx="8086635" cy="647700"/>
          </a:xfrm>
        </p:spPr>
        <p:txBody>
          <a:bodyPr/>
          <a:lstStyle/>
          <a:p>
            <a:pPr algn="r"/>
            <a:r>
              <a:rPr lang="en-GB" sz="3600" dirty="0">
                <a:latin typeface="Calibri" panose="020F0502020204030204" pitchFamily="34" charset="0"/>
                <a:cs typeface="Calibri" panose="020F0502020204030204" pitchFamily="34" charset="0"/>
              </a:rPr>
              <a:t>hedging</a:t>
            </a:r>
            <a:br>
              <a:rPr lang="en-GB" sz="3600" dirty="0">
                <a:latin typeface="Calibri" panose="020F0502020204030204" pitchFamily="34" charset="0"/>
                <a:cs typeface="Calibri" panose="020F0502020204030204" pitchFamily="34" charset="0"/>
              </a:rPr>
            </a:br>
            <a:r>
              <a:rPr lang="en-GB" sz="3600" dirty="0">
                <a:latin typeface="Calibri" panose="020F0502020204030204" pitchFamily="34" charset="0"/>
                <a:cs typeface="Calibri" panose="020F0502020204030204" pitchFamily="34" charset="0"/>
              </a:rPr>
              <a:t> language of caution </a:t>
            </a:r>
            <a:br>
              <a:rPr lang="en-GB" sz="3600" dirty="0">
                <a:latin typeface="Calibri" panose="020F0502020204030204" pitchFamily="34" charset="0"/>
                <a:cs typeface="Calibri" panose="020F0502020204030204" pitchFamily="34" charset="0"/>
              </a:rPr>
            </a:br>
            <a:r>
              <a:rPr lang="en-GB" sz="3600" dirty="0">
                <a:latin typeface="Calibri" panose="020F0502020204030204" pitchFamily="34" charset="0"/>
                <a:cs typeface="Calibri" panose="020F0502020204030204" pitchFamily="34" charset="0"/>
              </a:rPr>
              <a:t> tentative language</a:t>
            </a:r>
          </a:p>
        </p:txBody>
      </p:sp>
      <p:sp>
        <p:nvSpPr>
          <p:cNvPr id="2" name="Obdélník 1"/>
          <p:cNvSpPr/>
          <p:nvPr/>
        </p:nvSpPr>
        <p:spPr>
          <a:xfrm>
            <a:off x="321276" y="2205725"/>
            <a:ext cx="8340811" cy="4247317"/>
          </a:xfrm>
          <a:prstGeom prst="rect">
            <a:avLst/>
          </a:prstGeom>
        </p:spPr>
        <p:txBody>
          <a:bodyPr wrap="square">
            <a:spAutoFit/>
          </a:bodyPr>
          <a:lstStyle/>
          <a:p>
            <a:pPr algn="ctr"/>
            <a:r>
              <a:rPr lang="en-GB" sz="2800" dirty="0">
                <a:solidFill>
                  <a:srgbClr val="00287D"/>
                </a:solidFill>
                <a:latin typeface="Calibri" panose="020F0502020204030204" pitchFamily="34" charset="0"/>
                <a:cs typeface="Calibri" panose="020F0502020204030204" pitchFamily="34" charset="0"/>
              </a:rPr>
              <a:t>Academic writing might give the impression that it is factual, conveying precise, accurate and objective facts and information. “However, it is now recognised that an important feature of academic writing is the concept of cautious language, often called </a:t>
            </a:r>
            <a:r>
              <a:rPr lang="en-GB" sz="2800" i="1" dirty="0">
                <a:solidFill>
                  <a:srgbClr val="00287D"/>
                </a:solidFill>
                <a:latin typeface="Calibri" panose="020F0502020204030204" pitchFamily="34" charset="0"/>
                <a:cs typeface="Calibri" panose="020F0502020204030204" pitchFamily="34" charset="0"/>
              </a:rPr>
              <a:t>hedging</a:t>
            </a:r>
            <a:r>
              <a:rPr lang="en-GB" sz="2800" dirty="0">
                <a:solidFill>
                  <a:srgbClr val="00287D"/>
                </a:solidFill>
                <a:latin typeface="Calibri" panose="020F0502020204030204" pitchFamily="34" charset="0"/>
                <a:cs typeface="Calibri" panose="020F0502020204030204" pitchFamily="34" charset="0"/>
              </a:rPr>
              <a:t>.“ In other words, it is necessary to make decisions about your stance on    a particular subject, or the strength of the claims you are making.”</a:t>
            </a:r>
            <a:r>
              <a:rPr lang="en-GB" sz="2800" b="1" baseline="30000" dirty="0">
                <a:solidFill>
                  <a:srgbClr val="00287D"/>
                </a:solidFill>
                <a:latin typeface="Calibri" panose="020F0502020204030204" pitchFamily="34" charset="0"/>
                <a:cs typeface="Calibri" panose="020F0502020204030204" pitchFamily="34" charset="0"/>
              </a:rPr>
              <a:t> </a:t>
            </a:r>
            <a:r>
              <a:rPr lang="en-GB" sz="2800" dirty="0">
                <a:solidFill>
                  <a:srgbClr val="00287D"/>
                </a:solidFill>
                <a:latin typeface="Calibri" panose="020F0502020204030204" pitchFamily="34" charset="0"/>
                <a:cs typeface="Calibri" panose="020F0502020204030204" pitchFamily="34" charset="0"/>
              </a:rPr>
              <a:t>                                                                    </a:t>
            </a:r>
          </a:p>
          <a:p>
            <a:pPr algn="ctr"/>
            <a:endParaRPr lang="en-GB" sz="1100" dirty="0">
              <a:solidFill>
                <a:srgbClr val="00287D"/>
              </a:solidFill>
              <a:latin typeface="Arial Narrow" panose="020B0606020202030204" pitchFamily="34" charset="0"/>
            </a:endParaRPr>
          </a:p>
          <a:p>
            <a:r>
              <a:rPr lang="en-GB" sz="1100" dirty="0">
                <a:solidFill>
                  <a:srgbClr val="00287D"/>
                </a:solidFill>
                <a:latin typeface="Arial Narrow" panose="020B0606020202030204" pitchFamily="34" charset="0"/>
              </a:rPr>
              <a:t>                                                                                                                  Adapted from: Cooper, P. (2011): Academic Writing and Czech Universities </a:t>
            </a:r>
          </a:p>
          <a:p>
            <a:r>
              <a:rPr lang="en-GB" b="1" i="1" dirty="0">
                <a:latin typeface="Arial Narrow" panose="020B0606020202030204" pitchFamily="34" charset="0"/>
              </a:rPr>
              <a:t> </a:t>
            </a:r>
            <a:endParaRPr lang="cs-CZ" dirty="0">
              <a:latin typeface="Arial Narrow" panose="020B0606020202030204" pitchFamily="34" charset="0"/>
            </a:endParaRPr>
          </a:p>
        </p:txBody>
      </p:sp>
      <p:pic>
        <p:nvPicPr>
          <p:cNvPr id="5" name="Obráze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249502704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ulka 1"/>
          <p:cNvGraphicFramePr>
            <a:graphicFrameLocks noGrp="1"/>
          </p:cNvGraphicFramePr>
          <p:nvPr>
            <p:extLst>
              <p:ext uri="{D42A27DB-BD31-4B8C-83A1-F6EECF244321}">
                <p14:modId xmlns:p14="http://schemas.microsoft.com/office/powerpoint/2010/main" val="3169591794"/>
              </p:ext>
            </p:extLst>
          </p:nvPr>
        </p:nvGraphicFramePr>
        <p:xfrm>
          <a:off x="580125" y="935885"/>
          <a:ext cx="7118134" cy="5268870"/>
        </p:xfrm>
        <a:graphic>
          <a:graphicData uri="http://schemas.openxmlformats.org/drawingml/2006/table">
            <a:tbl>
              <a:tblPr firstRow="1" firstCol="1" lastRow="1" lastCol="1" bandRow="1" bandCol="1">
                <a:tableStyleId>{5C22544A-7EE6-4342-B048-85BDC9FD1C3A}</a:tableStyleId>
              </a:tblPr>
              <a:tblGrid>
                <a:gridCol w="3559067">
                  <a:extLst>
                    <a:ext uri="{9D8B030D-6E8A-4147-A177-3AD203B41FA5}">
                      <a16:colId xmlns:a16="http://schemas.microsoft.com/office/drawing/2014/main" val="20000"/>
                    </a:ext>
                  </a:extLst>
                </a:gridCol>
                <a:gridCol w="3559067">
                  <a:extLst>
                    <a:ext uri="{9D8B030D-6E8A-4147-A177-3AD203B41FA5}">
                      <a16:colId xmlns:a16="http://schemas.microsoft.com/office/drawing/2014/main" val="20001"/>
                    </a:ext>
                  </a:extLst>
                </a:gridCol>
              </a:tblGrid>
              <a:tr h="175222">
                <a:tc>
                  <a:txBody>
                    <a:bodyPr/>
                    <a:lstStyle/>
                    <a:p>
                      <a:pPr>
                        <a:spcAft>
                          <a:spcPts val="0"/>
                        </a:spcAft>
                      </a:pPr>
                      <a:r>
                        <a:rPr lang="en-GB" sz="1200" dirty="0">
                          <a:solidFill>
                            <a:srgbClr val="00287D"/>
                          </a:solidFill>
                          <a:effectLst/>
                        </a:rPr>
                        <a:t>Hedge Class</a:t>
                      </a:r>
                      <a:endParaRPr lang="cs-CZ" sz="1200" dirty="0">
                        <a:solidFill>
                          <a:srgbClr val="00287D"/>
                        </a:solidFill>
                        <a:effectLst/>
                        <a:latin typeface="Times New Roman"/>
                        <a:ea typeface="Times New Roman"/>
                      </a:endParaRPr>
                    </a:p>
                  </a:txBody>
                  <a:tcPr marL="42859" marR="428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spcAft>
                          <a:spcPts val="0"/>
                        </a:spcAft>
                      </a:pPr>
                      <a:r>
                        <a:rPr lang="en-GB" sz="1200">
                          <a:solidFill>
                            <a:srgbClr val="00287D"/>
                          </a:solidFill>
                          <a:effectLst/>
                        </a:rPr>
                        <a:t>Function</a:t>
                      </a:r>
                      <a:endParaRPr lang="cs-CZ" sz="1200">
                        <a:solidFill>
                          <a:srgbClr val="00287D"/>
                        </a:solidFill>
                        <a:effectLst/>
                        <a:latin typeface="Times New Roman"/>
                        <a:ea typeface="Times New Roman"/>
                      </a:endParaRPr>
                    </a:p>
                  </a:txBody>
                  <a:tcPr marL="42859" marR="428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0"/>
                  </a:ext>
                </a:extLst>
              </a:tr>
              <a:tr h="1285471">
                <a:tc rowSpan="2">
                  <a:txBody>
                    <a:bodyPr/>
                    <a:lstStyle/>
                    <a:p>
                      <a:pPr>
                        <a:spcAft>
                          <a:spcPts val="0"/>
                        </a:spcAft>
                      </a:pPr>
                      <a:r>
                        <a:rPr lang="en-GB" sz="1600" dirty="0">
                          <a:solidFill>
                            <a:srgbClr val="00287D"/>
                          </a:solidFill>
                          <a:effectLst/>
                          <a:latin typeface="Arial Narrow" panose="020B0606020202030204" pitchFamily="34" charset="0"/>
                        </a:rPr>
                        <a:t>Shields</a:t>
                      </a:r>
                      <a:endParaRPr lang="cs-CZ" sz="1600" dirty="0">
                        <a:solidFill>
                          <a:srgbClr val="00287D"/>
                        </a:solidFill>
                        <a:effectLst/>
                        <a:latin typeface="Arial Narrow" panose="020B0606020202030204" pitchFamily="34" charset="0"/>
                      </a:endParaRPr>
                    </a:p>
                    <a:p>
                      <a:pPr>
                        <a:spcAft>
                          <a:spcPts val="0"/>
                        </a:spcAft>
                      </a:pPr>
                      <a:r>
                        <a:rPr lang="en-GB" sz="1600" b="0" dirty="0">
                          <a:solidFill>
                            <a:srgbClr val="00287D"/>
                          </a:solidFill>
                          <a:effectLst/>
                          <a:latin typeface="Arial Narrow" panose="020B0606020202030204" pitchFamily="34" charset="0"/>
                        </a:rPr>
                        <a:t>Devices that take responsibility for the claim made away from the author. They function as a tool protecting the author from any criticism. The writer aims at not being on record with regard to the propositions expressed in the text.</a:t>
                      </a:r>
                      <a:endParaRPr lang="cs-CZ" sz="1600" b="0" dirty="0">
                        <a:solidFill>
                          <a:srgbClr val="00287D"/>
                        </a:solidFill>
                        <a:effectLst/>
                        <a:latin typeface="Arial Narrow" panose="020B0606020202030204" pitchFamily="34" charset="0"/>
                        <a:ea typeface="Times New Roman"/>
                      </a:endParaRPr>
                    </a:p>
                  </a:txBody>
                  <a:tcPr marL="42859" marR="428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spcAft>
                          <a:spcPts val="0"/>
                        </a:spcAft>
                      </a:pPr>
                      <a:r>
                        <a:rPr lang="en-GB" sz="1600" b="0" dirty="0">
                          <a:solidFill>
                            <a:srgbClr val="00287D"/>
                          </a:solidFill>
                          <a:effectLst/>
                          <a:latin typeface="Arial Narrow" panose="020B0606020202030204" pitchFamily="34" charset="0"/>
                        </a:rPr>
                        <a:t>Responsibility shifting </a:t>
                      </a:r>
                      <a:endParaRPr lang="cs-CZ" sz="1600" b="0" dirty="0">
                        <a:solidFill>
                          <a:srgbClr val="00287D"/>
                        </a:solidFill>
                        <a:effectLst/>
                        <a:latin typeface="Arial Narrow" panose="020B0606020202030204" pitchFamily="34" charset="0"/>
                      </a:endParaRPr>
                    </a:p>
                    <a:p>
                      <a:pPr>
                        <a:spcAft>
                          <a:spcPts val="0"/>
                        </a:spcAft>
                      </a:pPr>
                      <a:r>
                        <a:rPr lang="en-GB" sz="1600" b="0" dirty="0">
                          <a:solidFill>
                            <a:srgbClr val="00287D"/>
                          </a:solidFill>
                          <a:effectLst/>
                          <a:latin typeface="Arial Narrow" panose="020B0606020202030204" pitchFamily="34" charset="0"/>
                        </a:rPr>
                        <a:t>e.g. …([1], [2], [3],)…, …it is shown in [3]…, </a:t>
                      </a:r>
                      <a:r>
                        <a:rPr lang="en-GB" sz="1600" b="0" dirty="0" err="1">
                          <a:solidFill>
                            <a:srgbClr val="00287D"/>
                          </a:solidFill>
                          <a:effectLst/>
                          <a:latin typeface="Arial Narrow" panose="020B0606020202030204" pitchFamily="34" charset="0"/>
                        </a:rPr>
                        <a:t>Romanowska</a:t>
                      </a:r>
                      <a:r>
                        <a:rPr lang="en-GB" sz="1600" b="0" dirty="0">
                          <a:solidFill>
                            <a:srgbClr val="00287D"/>
                          </a:solidFill>
                          <a:effectLst/>
                          <a:latin typeface="Arial Narrow" panose="020B0606020202030204" pitchFamily="34" charset="0"/>
                        </a:rPr>
                        <a:t> found…, …we refer reader to [3, 4]…, …see [10]…</a:t>
                      </a:r>
                      <a:endParaRPr lang="cs-CZ" sz="1600" b="0" dirty="0">
                        <a:solidFill>
                          <a:srgbClr val="00287D"/>
                        </a:solidFill>
                        <a:effectLst/>
                        <a:latin typeface="Arial Narrow" panose="020B0606020202030204" pitchFamily="34" charset="0"/>
                        <a:ea typeface="Times New Roman"/>
                      </a:endParaRPr>
                    </a:p>
                  </a:txBody>
                  <a:tcPr marL="42859" marR="428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1"/>
                  </a:ext>
                </a:extLst>
              </a:tr>
              <a:tr h="1168147">
                <a:tc vMerge="1">
                  <a:txBody>
                    <a:bodyPr/>
                    <a:lstStyle/>
                    <a:p>
                      <a:endParaRPr lang="cs-CZ"/>
                    </a:p>
                  </a:txBody>
                  <a:tcPr/>
                </a:tc>
                <a:tc>
                  <a:txBody>
                    <a:bodyPr/>
                    <a:lstStyle/>
                    <a:p>
                      <a:pPr>
                        <a:spcAft>
                          <a:spcPts val="0"/>
                        </a:spcAft>
                      </a:pPr>
                      <a:r>
                        <a:rPr lang="en-GB" sz="1600" b="0" dirty="0">
                          <a:solidFill>
                            <a:srgbClr val="00287D"/>
                          </a:solidFill>
                          <a:effectLst/>
                          <a:latin typeface="Arial Narrow" panose="020B0606020202030204" pitchFamily="34" charset="0"/>
                        </a:rPr>
                        <a:t>Speaking facts  The writer shields his/her claims through stating “the commonly accepted” view.   e.g. Definition 1…, A map is…, …is defined to be…, …space is said to be…</a:t>
                      </a:r>
                      <a:endParaRPr lang="cs-CZ" sz="1600" b="0" dirty="0">
                        <a:solidFill>
                          <a:srgbClr val="00287D"/>
                        </a:solidFill>
                        <a:effectLst/>
                        <a:latin typeface="Arial Narrow" panose="020B0606020202030204" pitchFamily="34" charset="0"/>
                        <a:ea typeface="Times New Roman"/>
                      </a:endParaRPr>
                    </a:p>
                  </a:txBody>
                  <a:tcPr marL="42859" marR="428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2"/>
                  </a:ext>
                </a:extLst>
              </a:tr>
              <a:tr h="482052">
                <a:tc rowSpan="4">
                  <a:txBody>
                    <a:bodyPr/>
                    <a:lstStyle/>
                    <a:p>
                      <a:pPr>
                        <a:spcAft>
                          <a:spcPts val="0"/>
                        </a:spcAft>
                      </a:pPr>
                      <a:r>
                        <a:rPr lang="en-GB" sz="1600" dirty="0" err="1">
                          <a:solidFill>
                            <a:srgbClr val="00287D"/>
                          </a:solidFill>
                          <a:effectLst/>
                          <a:latin typeface="Arial Narrow" panose="020B0606020202030204" pitchFamily="34" charset="0"/>
                        </a:rPr>
                        <a:t>Mitigators</a:t>
                      </a:r>
                      <a:endParaRPr lang="cs-CZ" sz="1600" dirty="0">
                        <a:solidFill>
                          <a:srgbClr val="00287D"/>
                        </a:solidFill>
                        <a:effectLst/>
                        <a:latin typeface="Arial Narrow" panose="020B0606020202030204" pitchFamily="34" charset="0"/>
                      </a:endParaRPr>
                    </a:p>
                    <a:p>
                      <a:pPr>
                        <a:spcAft>
                          <a:spcPts val="0"/>
                        </a:spcAft>
                      </a:pPr>
                      <a:r>
                        <a:rPr lang="en-GB" sz="1600" b="0" dirty="0">
                          <a:solidFill>
                            <a:srgbClr val="00287D"/>
                          </a:solidFill>
                          <a:effectLst/>
                          <a:latin typeface="Arial Narrow" panose="020B0606020202030204" pitchFamily="34" charset="0"/>
                        </a:rPr>
                        <a:t>The author admits his/her responsibility for the claims made. The writer takes stance while using </a:t>
                      </a:r>
                      <a:r>
                        <a:rPr lang="en-GB" sz="1600" b="0" dirty="0" err="1">
                          <a:solidFill>
                            <a:srgbClr val="00287D"/>
                          </a:solidFill>
                          <a:effectLst/>
                          <a:latin typeface="Arial Narrow" panose="020B0606020202030204" pitchFamily="34" charset="0"/>
                        </a:rPr>
                        <a:t>mitigators</a:t>
                      </a:r>
                      <a:r>
                        <a:rPr lang="en-GB" sz="1600" b="0" dirty="0">
                          <a:solidFill>
                            <a:srgbClr val="00287D"/>
                          </a:solidFill>
                          <a:effectLst/>
                          <a:latin typeface="Arial Narrow" panose="020B0606020202030204" pitchFamily="34" charset="0"/>
                        </a:rPr>
                        <a:t>, but decides to weaken his/her propositions for various reasons.</a:t>
                      </a:r>
                      <a:r>
                        <a:rPr lang="en-GB" sz="1600" dirty="0">
                          <a:solidFill>
                            <a:srgbClr val="00287D"/>
                          </a:solidFill>
                          <a:effectLst/>
                          <a:latin typeface="Arial Narrow" panose="020B0606020202030204" pitchFamily="34" charset="0"/>
                        </a:rPr>
                        <a:t>   </a:t>
                      </a:r>
                      <a:endParaRPr lang="cs-CZ" sz="1600" dirty="0">
                        <a:solidFill>
                          <a:srgbClr val="00287D"/>
                        </a:solidFill>
                        <a:effectLst/>
                        <a:latin typeface="Arial Narrow" panose="020B0606020202030204" pitchFamily="34" charset="0"/>
                      </a:endParaRPr>
                    </a:p>
                    <a:p>
                      <a:pPr>
                        <a:spcAft>
                          <a:spcPts val="0"/>
                        </a:spcAft>
                      </a:pPr>
                      <a:r>
                        <a:rPr lang="en-GB" sz="1200" dirty="0">
                          <a:solidFill>
                            <a:srgbClr val="00287D"/>
                          </a:solidFill>
                          <a:effectLst/>
                          <a:latin typeface="Arial Narrow" panose="020B0606020202030204" pitchFamily="34" charset="0"/>
                        </a:rPr>
                        <a:t> </a:t>
                      </a:r>
                      <a:endParaRPr lang="cs-CZ" sz="1200" dirty="0">
                        <a:solidFill>
                          <a:srgbClr val="00287D"/>
                        </a:solidFill>
                        <a:effectLst/>
                        <a:latin typeface="Arial Narrow" panose="020B0606020202030204" pitchFamily="34" charset="0"/>
                        <a:ea typeface="Times New Roman"/>
                      </a:endParaRPr>
                    </a:p>
                  </a:txBody>
                  <a:tcPr marL="42859" marR="428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spcAft>
                          <a:spcPts val="0"/>
                        </a:spcAft>
                      </a:pPr>
                      <a:r>
                        <a:rPr lang="en-GB" sz="1600" b="0" dirty="0">
                          <a:solidFill>
                            <a:srgbClr val="00287D"/>
                          </a:solidFill>
                          <a:effectLst/>
                          <a:latin typeface="Arial Narrow" panose="020B0606020202030204" pitchFamily="34" charset="0"/>
                        </a:rPr>
                        <a:t>Approximation e.g. …some…, …more…, Several, …similar…</a:t>
                      </a:r>
                      <a:endParaRPr lang="cs-CZ" sz="1600" b="0" dirty="0">
                        <a:solidFill>
                          <a:srgbClr val="00287D"/>
                        </a:solidFill>
                        <a:effectLst/>
                        <a:latin typeface="Arial Narrow" panose="020B0606020202030204" pitchFamily="34" charset="0"/>
                        <a:ea typeface="Times New Roman"/>
                      </a:endParaRPr>
                    </a:p>
                  </a:txBody>
                  <a:tcPr marL="42859" marR="428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3"/>
                  </a:ext>
                </a:extLst>
              </a:tr>
              <a:tr h="482052">
                <a:tc vMerge="1">
                  <a:txBody>
                    <a:bodyPr/>
                    <a:lstStyle/>
                    <a:p>
                      <a:endParaRPr lang="cs-CZ"/>
                    </a:p>
                  </a:txBody>
                  <a:tcPr/>
                </a:tc>
                <a:tc>
                  <a:txBody>
                    <a:bodyPr/>
                    <a:lstStyle/>
                    <a:p>
                      <a:pPr>
                        <a:spcAft>
                          <a:spcPts val="0"/>
                        </a:spcAft>
                      </a:pPr>
                      <a:r>
                        <a:rPr lang="en-GB" sz="1600" b="0" dirty="0">
                          <a:solidFill>
                            <a:srgbClr val="00287D"/>
                          </a:solidFill>
                          <a:effectLst/>
                          <a:latin typeface="Arial Narrow" panose="020B0606020202030204" pitchFamily="34" charset="0"/>
                        </a:rPr>
                        <a:t>Possibility </a:t>
                      </a:r>
                      <a:r>
                        <a:rPr lang="cs-CZ" sz="1600" b="0" dirty="0">
                          <a:solidFill>
                            <a:srgbClr val="00287D"/>
                          </a:solidFill>
                          <a:effectLst/>
                          <a:latin typeface="Arial Narrow" panose="020B0606020202030204" pitchFamily="34" charset="0"/>
                        </a:rPr>
                        <a:t>   </a:t>
                      </a:r>
                      <a:r>
                        <a:rPr lang="en-GB" sz="1600" b="0" dirty="0">
                          <a:solidFill>
                            <a:srgbClr val="00287D"/>
                          </a:solidFill>
                          <a:effectLst/>
                          <a:latin typeface="Arial Narrow" panose="020B0606020202030204" pitchFamily="34" charset="0"/>
                        </a:rPr>
                        <a:t>e.g. …may…, …can…, …possible…</a:t>
                      </a:r>
                      <a:endParaRPr lang="cs-CZ" sz="1600" b="0" dirty="0">
                        <a:solidFill>
                          <a:srgbClr val="00287D"/>
                        </a:solidFill>
                        <a:effectLst/>
                        <a:latin typeface="Arial Narrow" panose="020B0606020202030204" pitchFamily="34" charset="0"/>
                        <a:ea typeface="Times New Roman"/>
                      </a:endParaRPr>
                    </a:p>
                  </a:txBody>
                  <a:tcPr marL="42859" marR="428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4"/>
                  </a:ext>
                </a:extLst>
              </a:tr>
              <a:tr h="802539">
                <a:tc vMerge="1">
                  <a:txBody>
                    <a:bodyPr/>
                    <a:lstStyle/>
                    <a:p>
                      <a:endParaRPr lang="cs-CZ"/>
                    </a:p>
                  </a:txBody>
                  <a:tcPr/>
                </a:tc>
                <a:tc>
                  <a:txBody>
                    <a:bodyPr/>
                    <a:lstStyle/>
                    <a:p>
                      <a:pPr>
                        <a:spcAft>
                          <a:spcPts val="0"/>
                        </a:spcAft>
                      </a:pPr>
                      <a:r>
                        <a:rPr lang="en-GB" sz="1600" b="0" dirty="0">
                          <a:solidFill>
                            <a:srgbClr val="00287D"/>
                          </a:solidFill>
                          <a:effectLst/>
                          <a:latin typeface="Arial Narrow" panose="020B0606020202030204" pitchFamily="34" charset="0"/>
                        </a:rPr>
                        <a:t>Understatement By using these devices, </a:t>
                      </a:r>
                      <a:r>
                        <a:rPr lang="cs-CZ" sz="1600" b="0" dirty="0" err="1">
                          <a:solidFill>
                            <a:srgbClr val="00287D"/>
                          </a:solidFill>
                          <a:effectLst/>
                          <a:latin typeface="Arial Narrow" panose="020B0606020202030204" pitchFamily="34" charset="0"/>
                        </a:rPr>
                        <a:t>authors</a:t>
                      </a:r>
                      <a:r>
                        <a:rPr lang="en-GB" sz="1600" b="0" dirty="0">
                          <a:solidFill>
                            <a:srgbClr val="00287D"/>
                          </a:solidFill>
                          <a:effectLst/>
                          <a:latin typeface="Arial Narrow" panose="020B0606020202030204" pitchFamily="34" charset="0"/>
                        </a:rPr>
                        <a:t> lessen the importance and the validity of their claims.</a:t>
                      </a:r>
                      <a:r>
                        <a:rPr lang="cs-CZ" sz="1600" b="0" dirty="0">
                          <a:solidFill>
                            <a:srgbClr val="00287D"/>
                          </a:solidFill>
                          <a:effectLst/>
                          <a:latin typeface="Arial Narrow" panose="020B0606020202030204" pitchFamily="34" charset="0"/>
                        </a:rPr>
                        <a:t> </a:t>
                      </a:r>
                      <a:r>
                        <a:rPr lang="en-GB" sz="1600" b="0" dirty="0">
                          <a:solidFill>
                            <a:srgbClr val="00287D"/>
                          </a:solidFill>
                          <a:effectLst/>
                          <a:latin typeface="Arial Narrow" panose="020B0606020202030204" pitchFamily="34" charset="0"/>
                        </a:rPr>
                        <a:t>e.g. …notions…, …concept…</a:t>
                      </a:r>
                      <a:endParaRPr lang="cs-CZ" sz="1600" b="0" dirty="0">
                        <a:solidFill>
                          <a:srgbClr val="00287D"/>
                        </a:solidFill>
                        <a:effectLst/>
                        <a:latin typeface="Arial Narrow" panose="020B0606020202030204" pitchFamily="34" charset="0"/>
                        <a:ea typeface="Times New Roman"/>
                      </a:endParaRPr>
                    </a:p>
                  </a:txBody>
                  <a:tcPr marL="42859" marR="428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5"/>
                  </a:ext>
                </a:extLst>
              </a:tr>
              <a:tr h="803420">
                <a:tc vMerge="1">
                  <a:txBody>
                    <a:bodyPr/>
                    <a:lstStyle/>
                    <a:p>
                      <a:endParaRPr lang="cs-CZ"/>
                    </a:p>
                  </a:txBody>
                  <a:tcPr/>
                </a:tc>
                <a:tc>
                  <a:txBody>
                    <a:bodyPr/>
                    <a:lstStyle/>
                    <a:p>
                      <a:pPr>
                        <a:spcAft>
                          <a:spcPts val="0"/>
                        </a:spcAft>
                      </a:pPr>
                      <a:r>
                        <a:rPr lang="en-GB" sz="1600" b="0" dirty="0">
                          <a:solidFill>
                            <a:srgbClr val="00287D"/>
                          </a:solidFill>
                          <a:effectLst/>
                          <a:latin typeface="Arial Narrow" panose="020B0606020202030204" pitchFamily="34" charset="0"/>
                        </a:rPr>
                        <a:t>Admitting incompleteness e.g. …briefly…, however,…</a:t>
                      </a:r>
                      <a:endParaRPr lang="cs-CZ" sz="1600" b="0" dirty="0">
                        <a:solidFill>
                          <a:srgbClr val="00287D"/>
                        </a:solidFill>
                        <a:effectLst/>
                        <a:latin typeface="Arial Narrow" panose="020B0606020202030204" pitchFamily="34" charset="0"/>
                        <a:ea typeface="Times New Roman"/>
                      </a:endParaRPr>
                    </a:p>
                  </a:txBody>
                  <a:tcPr marL="42859" marR="4285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6"/>
                  </a:ext>
                </a:extLst>
              </a:tr>
            </a:tbl>
          </a:graphicData>
        </a:graphic>
      </p:graphicFrame>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249502704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ulka 1"/>
          <p:cNvGraphicFramePr>
            <a:graphicFrameLocks noGrp="1"/>
          </p:cNvGraphicFramePr>
          <p:nvPr>
            <p:extLst>
              <p:ext uri="{D42A27DB-BD31-4B8C-83A1-F6EECF244321}">
                <p14:modId xmlns:p14="http://schemas.microsoft.com/office/powerpoint/2010/main" val="1762320333"/>
              </p:ext>
            </p:extLst>
          </p:nvPr>
        </p:nvGraphicFramePr>
        <p:xfrm>
          <a:off x="790832" y="1087394"/>
          <a:ext cx="7127789" cy="4490444"/>
        </p:xfrm>
        <a:graphic>
          <a:graphicData uri="http://schemas.openxmlformats.org/drawingml/2006/table">
            <a:tbl>
              <a:tblPr firstRow="1" firstCol="1" lastRow="1" lastCol="1" bandRow="1" bandCol="1">
                <a:tableStyleId>{5C22544A-7EE6-4342-B048-85BDC9FD1C3A}</a:tableStyleId>
              </a:tblPr>
              <a:tblGrid>
                <a:gridCol w="1969599">
                  <a:extLst>
                    <a:ext uri="{9D8B030D-6E8A-4147-A177-3AD203B41FA5}">
                      <a16:colId xmlns:a16="http://schemas.microsoft.com/office/drawing/2014/main" val="20000"/>
                    </a:ext>
                  </a:extLst>
                </a:gridCol>
                <a:gridCol w="5158190">
                  <a:extLst>
                    <a:ext uri="{9D8B030D-6E8A-4147-A177-3AD203B41FA5}">
                      <a16:colId xmlns:a16="http://schemas.microsoft.com/office/drawing/2014/main" val="20001"/>
                    </a:ext>
                  </a:extLst>
                </a:gridCol>
              </a:tblGrid>
              <a:tr h="642551">
                <a:tc>
                  <a:txBody>
                    <a:bodyPr/>
                    <a:lstStyle/>
                    <a:p>
                      <a:pPr>
                        <a:spcAft>
                          <a:spcPts val="0"/>
                        </a:spcAft>
                      </a:pPr>
                      <a:r>
                        <a:rPr lang="en-GB" sz="1800" b="1" dirty="0">
                          <a:solidFill>
                            <a:srgbClr val="00287D"/>
                          </a:solidFill>
                          <a:effectLst/>
                          <a:latin typeface="Arial Narrow" panose="020B0606020202030204" pitchFamily="34" charset="0"/>
                        </a:rPr>
                        <a:t>Introductory verbs</a:t>
                      </a:r>
                      <a:endParaRPr lang="cs-CZ" sz="1800" b="1" dirty="0">
                        <a:solidFill>
                          <a:srgbClr val="00287D"/>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spcAft>
                          <a:spcPts val="0"/>
                        </a:spcAft>
                      </a:pPr>
                      <a:r>
                        <a:rPr lang="en-GB" sz="1800" b="0" dirty="0">
                          <a:solidFill>
                            <a:srgbClr val="00287D"/>
                          </a:solidFill>
                          <a:effectLst/>
                          <a:latin typeface="Arial Narrow" panose="020B0606020202030204" pitchFamily="34" charset="0"/>
                        </a:rPr>
                        <a:t>e.g. seem, tend, look like, appear to be, think, believe, doubt, be sure, indicate, suggest</a:t>
                      </a:r>
                      <a:endParaRPr lang="cs-CZ" sz="1800" b="0" dirty="0">
                        <a:solidFill>
                          <a:srgbClr val="00287D"/>
                        </a:solidFill>
                        <a:effectLst/>
                        <a:latin typeface="Arial Narrow" panose="020B0606020202030204" pitchFamily="34" charset="0"/>
                      </a:endParaRPr>
                    </a:p>
                    <a:p>
                      <a:pPr>
                        <a:spcAft>
                          <a:spcPts val="0"/>
                        </a:spcAft>
                      </a:pPr>
                      <a:endParaRPr lang="cs-CZ" sz="1800" b="0" dirty="0">
                        <a:solidFill>
                          <a:srgbClr val="00287D"/>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0"/>
                  </a:ext>
                </a:extLst>
              </a:tr>
              <a:tr h="321276">
                <a:tc>
                  <a:txBody>
                    <a:bodyPr/>
                    <a:lstStyle/>
                    <a:p>
                      <a:pPr>
                        <a:spcAft>
                          <a:spcPts val="0"/>
                        </a:spcAft>
                      </a:pPr>
                      <a:r>
                        <a:rPr lang="en-GB" sz="1800" b="1" dirty="0">
                          <a:solidFill>
                            <a:srgbClr val="00287D"/>
                          </a:solidFill>
                          <a:effectLst/>
                          <a:latin typeface="Arial Narrow" panose="020B0606020202030204" pitchFamily="34" charset="0"/>
                        </a:rPr>
                        <a:t>Modal verbs</a:t>
                      </a:r>
                      <a:endParaRPr lang="cs-CZ" sz="1800" b="1" dirty="0">
                        <a:solidFill>
                          <a:srgbClr val="00287D"/>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spcAft>
                          <a:spcPts val="0"/>
                        </a:spcAft>
                      </a:pPr>
                      <a:r>
                        <a:rPr lang="en-GB" sz="1800" b="0" dirty="0">
                          <a:solidFill>
                            <a:srgbClr val="00287D"/>
                          </a:solidFill>
                          <a:effectLst/>
                          <a:latin typeface="Arial Narrow" panose="020B0606020202030204" pitchFamily="34" charset="0"/>
                        </a:rPr>
                        <a:t>e.g. would, may, might, could</a:t>
                      </a:r>
                      <a:endParaRPr lang="cs-CZ" sz="1800" b="0" dirty="0">
                        <a:solidFill>
                          <a:srgbClr val="00287D"/>
                        </a:solidFill>
                        <a:effectLst/>
                        <a:latin typeface="Arial Narrow" panose="020B0606020202030204" pitchFamily="34" charset="0"/>
                      </a:endParaRPr>
                    </a:p>
                    <a:p>
                      <a:pPr>
                        <a:spcAft>
                          <a:spcPts val="0"/>
                        </a:spcAft>
                      </a:pPr>
                      <a:endParaRPr lang="cs-CZ" sz="1800" b="0" dirty="0">
                        <a:solidFill>
                          <a:srgbClr val="00287D"/>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1"/>
                  </a:ext>
                </a:extLst>
              </a:tr>
              <a:tr h="642551">
                <a:tc>
                  <a:txBody>
                    <a:bodyPr/>
                    <a:lstStyle/>
                    <a:p>
                      <a:pPr>
                        <a:spcAft>
                          <a:spcPts val="0"/>
                        </a:spcAft>
                      </a:pPr>
                      <a:r>
                        <a:rPr lang="en-GB" sz="1800" b="1" noProof="0" dirty="0">
                          <a:solidFill>
                            <a:srgbClr val="00287D"/>
                          </a:solidFill>
                          <a:effectLst/>
                          <a:latin typeface="Arial Narrow" panose="020B0606020202030204" pitchFamily="34" charset="0"/>
                        </a:rPr>
                        <a:t>Frequency adverbs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spcAft>
                          <a:spcPts val="0"/>
                        </a:spcAft>
                      </a:pPr>
                      <a:r>
                        <a:rPr lang="en-GB" sz="1800" b="0" dirty="0">
                          <a:solidFill>
                            <a:srgbClr val="00287D"/>
                          </a:solidFill>
                          <a:effectLst/>
                          <a:latin typeface="Arial Narrow" panose="020B0606020202030204" pitchFamily="34" charset="0"/>
                        </a:rPr>
                        <a:t>e.g. often, sometimes, usually</a:t>
                      </a:r>
                      <a:endParaRPr lang="cs-CZ" sz="1800" b="0" dirty="0">
                        <a:solidFill>
                          <a:srgbClr val="00287D"/>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2"/>
                  </a:ext>
                </a:extLst>
              </a:tr>
              <a:tr h="642551">
                <a:tc>
                  <a:txBody>
                    <a:bodyPr/>
                    <a:lstStyle/>
                    <a:p>
                      <a:pPr>
                        <a:spcAft>
                          <a:spcPts val="0"/>
                        </a:spcAft>
                      </a:pPr>
                      <a:r>
                        <a:rPr lang="en-GB" sz="1800" b="1" dirty="0">
                          <a:solidFill>
                            <a:srgbClr val="00287D"/>
                          </a:solidFill>
                          <a:effectLst/>
                          <a:latin typeface="Arial Narrow" panose="020B0606020202030204" pitchFamily="34" charset="0"/>
                        </a:rPr>
                        <a:t>Modal adverbs</a:t>
                      </a:r>
                      <a:r>
                        <a:rPr lang="cs-CZ" sz="1800" b="1" dirty="0">
                          <a:solidFill>
                            <a:srgbClr val="00287D"/>
                          </a:solidFill>
                          <a:effectLst/>
                          <a:latin typeface="Arial Narrow" panose="020B0606020202030204" pitchFamily="34" charset="0"/>
                        </a:rPr>
                        <a:t> </a:t>
                      </a:r>
                      <a:r>
                        <a:rPr lang="en-GB" sz="1800" b="1" dirty="0">
                          <a:solidFill>
                            <a:srgbClr val="00287D"/>
                          </a:solidFill>
                          <a:effectLst/>
                          <a:latin typeface="Arial Narrow" panose="020B0606020202030204" pitchFamily="34" charset="0"/>
                        </a:rPr>
                        <a:t>/ adjectives</a:t>
                      </a:r>
                      <a:endParaRPr lang="cs-CZ" sz="1800" b="1" dirty="0">
                        <a:solidFill>
                          <a:srgbClr val="00287D"/>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spcAft>
                          <a:spcPts val="0"/>
                        </a:spcAft>
                      </a:pPr>
                      <a:r>
                        <a:rPr lang="en-GB" sz="1800" b="0">
                          <a:solidFill>
                            <a:srgbClr val="00287D"/>
                          </a:solidFill>
                          <a:effectLst/>
                          <a:latin typeface="Arial Narrow" panose="020B0606020202030204" pitchFamily="34" charset="0"/>
                        </a:rPr>
                        <a:t>e.g. probably, possibly / probable, possible</a:t>
                      </a:r>
                      <a:endParaRPr lang="cs-CZ" sz="1800" b="0">
                        <a:solidFill>
                          <a:srgbClr val="00287D"/>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3"/>
                  </a:ext>
                </a:extLst>
              </a:tr>
              <a:tr h="321276">
                <a:tc>
                  <a:txBody>
                    <a:bodyPr/>
                    <a:lstStyle/>
                    <a:p>
                      <a:pPr>
                        <a:spcAft>
                          <a:spcPts val="0"/>
                        </a:spcAft>
                      </a:pPr>
                      <a:r>
                        <a:rPr lang="en-GB" sz="1800" b="1" dirty="0">
                          <a:solidFill>
                            <a:srgbClr val="00287D"/>
                          </a:solidFill>
                          <a:effectLst/>
                          <a:latin typeface="Arial Narrow" panose="020B0606020202030204" pitchFamily="34" charset="0"/>
                        </a:rPr>
                        <a:t>Modal nouns</a:t>
                      </a:r>
                      <a:endParaRPr lang="cs-CZ" sz="1800" b="1" dirty="0">
                        <a:solidFill>
                          <a:srgbClr val="00287D"/>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spcAft>
                          <a:spcPts val="0"/>
                        </a:spcAft>
                      </a:pPr>
                      <a:r>
                        <a:rPr lang="en-GB" sz="1800" b="0" dirty="0">
                          <a:solidFill>
                            <a:srgbClr val="00287D"/>
                          </a:solidFill>
                          <a:effectLst/>
                          <a:latin typeface="Arial Narrow" panose="020B0606020202030204" pitchFamily="34" charset="0"/>
                        </a:rPr>
                        <a:t>e.g. assumption, possibility, probability</a:t>
                      </a:r>
                      <a:endParaRPr lang="cs-CZ" sz="1800" b="0" dirty="0">
                        <a:solidFill>
                          <a:srgbClr val="00287D"/>
                        </a:solidFill>
                        <a:effectLst/>
                        <a:latin typeface="Arial Narrow" panose="020B0606020202030204" pitchFamily="34" charset="0"/>
                      </a:endParaRPr>
                    </a:p>
                    <a:p>
                      <a:pPr>
                        <a:spcAft>
                          <a:spcPts val="0"/>
                        </a:spcAft>
                      </a:pPr>
                      <a:endParaRPr lang="cs-CZ" sz="1800" b="0" dirty="0">
                        <a:solidFill>
                          <a:srgbClr val="00287D"/>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4"/>
                  </a:ext>
                </a:extLst>
              </a:tr>
              <a:tr h="642551">
                <a:tc>
                  <a:txBody>
                    <a:bodyPr/>
                    <a:lstStyle/>
                    <a:p>
                      <a:pPr>
                        <a:spcAft>
                          <a:spcPts val="0"/>
                        </a:spcAft>
                      </a:pPr>
                      <a:r>
                        <a:rPr lang="en-GB" sz="1800" b="1" dirty="0">
                          <a:solidFill>
                            <a:srgbClr val="00287D"/>
                          </a:solidFill>
                          <a:effectLst/>
                          <a:latin typeface="Arial Narrow" panose="020B0606020202030204" pitchFamily="34" charset="0"/>
                        </a:rPr>
                        <a:t>“That” clauses</a:t>
                      </a:r>
                      <a:endParaRPr lang="cs-CZ" sz="1800" b="1" dirty="0">
                        <a:solidFill>
                          <a:srgbClr val="00287D"/>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spcAft>
                          <a:spcPts val="0"/>
                        </a:spcAft>
                      </a:pPr>
                      <a:r>
                        <a:rPr lang="en-GB" sz="1800" b="0">
                          <a:solidFill>
                            <a:srgbClr val="00287D"/>
                          </a:solidFill>
                          <a:effectLst/>
                          <a:latin typeface="Arial Narrow" panose="020B0606020202030204" pitchFamily="34" charset="0"/>
                        </a:rPr>
                        <a:t>e.g. It could be the case that….  It might be suggested that…</a:t>
                      </a:r>
                      <a:endParaRPr lang="cs-CZ" sz="1800" b="0">
                        <a:solidFill>
                          <a:srgbClr val="00287D"/>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5"/>
                  </a:ext>
                </a:extLst>
              </a:tr>
              <a:tr h="642551">
                <a:tc>
                  <a:txBody>
                    <a:bodyPr/>
                    <a:lstStyle/>
                    <a:p>
                      <a:pPr>
                        <a:spcAft>
                          <a:spcPts val="0"/>
                        </a:spcAft>
                      </a:pPr>
                      <a:r>
                        <a:rPr lang="en-GB" sz="1800" b="1" dirty="0">
                          <a:solidFill>
                            <a:srgbClr val="00287D"/>
                          </a:solidFill>
                          <a:effectLst/>
                          <a:latin typeface="Arial Narrow" panose="020B0606020202030204" pitchFamily="34" charset="0"/>
                        </a:rPr>
                        <a:t>“To”-clause + adjective</a:t>
                      </a:r>
                      <a:endParaRPr lang="cs-CZ" sz="1800" b="1" dirty="0">
                        <a:solidFill>
                          <a:srgbClr val="00287D"/>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spcAft>
                          <a:spcPts val="0"/>
                        </a:spcAft>
                      </a:pPr>
                      <a:r>
                        <a:rPr lang="en-GB" sz="1800" b="0" dirty="0">
                          <a:solidFill>
                            <a:srgbClr val="00287D"/>
                          </a:solidFill>
                          <a:effectLst/>
                          <a:latin typeface="Arial Narrow" panose="020B0606020202030204" pitchFamily="34" charset="0"/>
                        </a:rPr>
                        <a:t>e.g. It may be possible to obtain</a:t>
                      </a:r>
                      <a:endParaRPr lang="cs-CZ" sz="1800" b="0" dirty="0">
                        <a:solidFill>
                          <a:srgbClr val="00287D"/>
                        </a:solidFill>
                        <a:effectLst/>
                        <a:latin typeface="Arial Narrow" panose="020B0606020202030204" pitchFamily="34" charset="0"/>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6"/>
                  </a:ext>
                </a:extLst>
              </a:tr>
            </a:tbl>
          </a:graphicData>
        </a:graphic>
      </p:graphicFrame>
      <p:pic>
        <p:nvPicPr>
          <p:cNvPr id="4" name="Obráze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249502704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1800" b="0" i="0" u="none" strike="noStrike" cap="none" normalizeH="0" baseline="0">
                <a:ln>
                  <a:noFill/>
                </a:ln>
                <a:solidFill>
                  <a:schemeClr val="tx1"/>
                </a:solidFill>
                <a:effectLst/>
                <a:latin typeface="Arial" pitchFamily="34" charset="0"/>
                <a:cs typeface="Arial" pitchFamily="34" charset="0"/>
              </a:rPr>
              <a:t/>
            </a:r>
            <a:br>
              <a:rPr kumimoji="0" lang="cs-CZ" altLang="cs-CZ" sz="1800" b="0" i="0" u="none" strike="noStrike" cap="none" normalizeH="0" baseline="0">
                <a:ln>
                  <a:noFill/>
                </a:ln>
                <a:solidFill>
                  <a:schemeClr val="tx1"/>
                </a:solidFill>
                <a:effectLst/>
                <a:latin typeface="Arial" pitchFamily="34" charset="0"/>
                <a:cs typeface="Arial" pitchFamily="34" charset="0"/>
              </a:rPr>
            </a:br>
            <a:endParaRPr kumimoji="0" lang="cs-CZ" altLang="cs-CZ" sz="18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cs-CZ" altLang="cs-CZ" sz="1800" b="0" i="0" u="none" strike="noStrike" cap="none" normalizeH="0" baseline="0">
              <a:ln>
                <a:noFill/>
              </a:ln>
              <a:solidFill>
                <a:schemeClr val="tx1"/>
              </a:solidFill>
              <a:effectLst/>
              <a:latin typeface="Arial" pitchFamily="34" charset="0"/>
              <a:cs typeface="Arial" pitchFamily="34" charset="0"/>
            </a:endParaRPr>
          </a:p>
        </p:txBody>
      </p:sp>
      <p:sp>
        <p:nvSpPr>
          <p:cNvPr id="11" name="Obdélník 10"/>
          <p:cNvSpPr/>
          <p:nvPr/>
        </p:nvSpPr>
        <p:spPr>
          <a:xfrm>
            <a:off x="476765" y="2200521"/>
            <a:ext cx="8185322" cy="1754326"/>
          </a:xfrm>
          <a:prstGeom prst="rect">
            <a:avLst/>
          </a:prstGeom>
        </p:spPr>
        <p:txBody>
          <a:bodyPr wrap="square">
            <a:spAutoFit/>
          </a:bodyPr>
          <a:lstStyle/>
          <a:p>
            <a:pPr algn="ctr"/>
            <a:r>
              <a:rPr lang="en-US" sz="3600" dirty="0">
                <a:solidFill>
                  <a:srgbClr val="00287D"/>
                </a:solidFill>
                <a:latin typeface="Arial Narrow" panose="020B0606020202030204" pitchFamily="34" charset="0"/>
              </a:rPr>
              <a:t>In addition, </a:t>
            </a:r>
            <a:r>
              <a:rPr lang="en-US" sz="3600" b="1" dirty="0">
                <a:solidFill>
                  <a:srgbClr val="00287D"/>
                </a:solidFill>
                <a:latin typeface="Arial Narrow" panose="020B0606020202030204" pitchFamily="34" charset="0"/>
              </a:rPr>
              <a:t>to the best of our knowledge</a:t>
            </a:r>
            <a:r>
              <a:rPr lang="en-US" sz="3600" dirty="0">
                <a:solidFill>
                  <a:srgbClr val="00287D"/>
                </a:solidFill>
                <a:latin typeface="Arial Narrow" panose="020B0606020202030204" pitchFamily="34" charset="0"/>
              </a:rPr>
              <a:t>, </a:t>
            </a:r>
            <a:endParaRPr lang="cs-CZ" sz="3600" dirty="0">
              <a:solidFill>
                <a:srgbClr val="00287D"/>
              </a:solidFill>
              <a:latin typeface="Arial Narrow" panose="020B0606020202030204" pitchFamily="34" charset="0"/>
            </a:endParaRPr>
          </a:p>
          <a:p>
            <a:pPr algn="ctr"/>
            <a:r>
              <a:rPr lang="en-US" sz="3600" dirty="0">
                <a:solidFill>
                  <a:srgbClr val="00287D"/>
                </a:solidFill>
                <a:latin typeface="Arial Narrow" panose="020B0606020202030204" pitchFamily="34" charset="0"/>
              </a:rPr>
              <a:t>there is no facile and practical method for </a:t>
            </a:r>
            <a:r>
              <a:rPr lang="cs-CZ" sz="3600" dirty="0">
                <a:solidFill>
                  <a:srgbClr val="00287D"/>
                </a:solidFill>
                <a:latin typeface="Arial Narrow" panose="020B0606020202030204" pitchFamily="34" charset="0"/>
              </a:rPr>
              <a:t>                </a:t>
            </a:r>
            <a:r>
              <a:rPr lang="en-US" sz="3600" dirty="0">
                <a:solidFill>
                  <a:srgbClr val="00287D"/>
                </a:solidFill>
                <a:latin typeface="Arial Narrow" panose="020B0606020202030204" pitchFamily="34" charset="0"/>
              </a:rPr>
              <a:t>the synthesis of this compound in the literature. </a:t>
            </a:r>
            <a:endParaRPr lang="cs-CZ" sz="3600" dirty="0">
              <a:solidFill>
                <a:srgbClr val="00287D"/>
              </a:solidFill>
              <a:latin typeface="Arial Narrow" panose="020B0606020202030204" pitchFamily="34" charset="0"/>
            </a:endParaRPr>
          </a:p>
        </p:txBody>
      </p:sp>
      <p:pic>
        <p:nvPicPr>
          <p:cNvPr id="5" name="Obráze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249502704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1800" b="0" i="0" u="none" strike="noStrike" cap="none" normalizeH="0" baseline="0">
                <a:ln>
                  <a:noFill/>
                </a:ln>
                <a:solidFill>
                  <a:schemeClr val="tx1"/>
                </a:solidFill>
                <a:effectLst/>
                <a:latin typeface="Arial" pitchFamily="34" charset="0"/>
                <a:cs typeface="Arial" pitchFamily="34" charset="0"/>
              </a:rPr>
              <a:t/>
            </a:r>
            <a:br>
              <a:rPr kumimoji="0" lang="cs-CZ" altLang="cs-CZ" sz="1800" b="0" i="0" u="none" strike="noStrike" cap="none" normalizeH="0" baseline="0">
                <a:ln>
                  <a:noFill/>
                </a:ln>
                <a:solidFill>
                  <a:schemeClr val="tx1"/>
                </a:solidFill>
                <a:effectLst/>
                <a:latin typeface="Arial" pitchFamily="34" charset="0"/>
                <a:cs typeface="Arial" pitchFamily="34" charset="0"/>
              </a:rPr>
            </a:br>
            <a:endParaRPr kumimoji="0" lang="cs-CZ" altLang="cs-CZ" sz="18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cs-CZ" altLang="cs-CZ" sz="1800" b="0" i="0" u="none" strike="noStrike" cap="none" normalizeH="0" baseline="0">
              <a:ln>
                <a:noFill/>
              </a:ln>
              <a:solidFill>
                <a:schemeClr val="tx1"/>
              </a:solidFill>
              <a:effectLst/>
              <a:latin typeface="Arial" pitchFamily="34" charset="0"/>
              <a:cs typeface="Arial" pitchFamily="34" charset="0"/>
            </a:endParaRPr>
          </a:p>
        </p:txBody>
      </p:sp>
      <p:cxnSp>
        <p:nvCxnSpPr>
          <p:cNvPr id="8" name="Přímá spojnice se šipkou 7"/>
          <p:cNvCxnSpPr/>
          <p:nvPr/>
        </p:nvCxnSpPr>
        <p:spPr bwMode="auto">
          <a:xfrm>
            <a:off x="4557069" y="1814762"/>
            <a:ext cx="12357" cy="533021"/>
          </a:xfrm>
          <a:prstGeom prst="straightConnector1">
            <a:avLst/>
          </a:prstGeom>
          <a:solidFill>
            <a:schemeClr val="accent1"/>
          </a:solidFill>
          <a:ln w="57150" cap="flat" cmpd="sng" algn="ctr">
            <a:solidFill>
              <a:srgbClr val="C00000"/>
            </a:solidFill>
            <a:prstDash val="solid"/>
            <a:miter lim="800000"/>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Přímá spojnice se šipkou 9"/>
          <p:cNvCxnSpPr/>
          <p:nvPr/>
        </p:nvCxnSpPr>
        <p:spPr bwMode="auto">
          <a:xfrm>
            <a:off x="4569426" y="3665068"/>
            <a:ext cx="12357" cy="533021"/>
          </a:xfrm>
          <a:prstGeom prst="straightConnector1">
            <a:avLst/>
          </a:prstGeom>
          <a:solidFill>
            <a:schemeClr val="accent1"/>
          </a:solidFill>
          <a:ln w="57150" cap="flat" cmpd="sng" algn="ctr">
            <a:solidFill>
              <a:srgbClr val="C00000"/>
            </a:solidFill>
            <a:prstDash val="solid"/>
            <a:miter lim="800000"/>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Přímá spojnice 11"/>
          <p:cNvCxnSpPr/>
          <p:nvPr/>
        </p:nvCxnSpPr>
        <p:spPr bwMode="auto">
          <a:xfrm flipV="1">
            <a:off x="271850" y="4198089"/>
            <a:ext cx="7985459" cy="2431141"/>
          </a:xfrm>
          <a:prstGeom prst="line">
            <a:avLst/>
          </a:prstGeom>
          <a:solidFill>
            <a:schemeClr val="accent1"/>
          </a:solidFill>
          <a:ln w="28575" cap="flat" cmpd="sng" algn="ctr">
            <a:solidFill>
              <a:srgbClr val="C00000"/>
            </a:solidFill>
            <a:prstDash val="dash"/>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 name="Obdélník 21"/>
          <p:cNvSpPr/>
          <p:nvPr/>
        </p:nvSpPr>
        <p:spPr>
          <a:xfrm>
            <a:off x="152400" y="922259"/>
            <a:ext cx="8742217" cy="954107"/>
          </a:xfrm>
          <a:prstGeom prst="rect">
            <a:avLst/>
          </a:prstGeom>
        </p:spPr>
        <p:txBody>
          <a:bodyPr wrap="square">
            <a:spAutoFit/>
          </a:bodyPr>
          <a:lstStyle/>
          <a:p>
            <a:pPr algn="ctr">
              <a:spcAft>
                <a:spcPts val="0"/>
              </a:spcAft>
            </a:pPr>
            <a:r>
              <a:rPr lang="en-GB" sz="2800" dirty="0">
                <a:solidFill>
                  <a:srgbClr val="00287D"/>
                </a:solidFill>
                <a:latin typeface="Calibri" panose="020F0502020204030204" pitchFamily="34" charset="0"/>
                <a:ea typeface="Times New Roman" panose="02020603050405020304" pitchFamily="18" charset="0"/>
              </a:rPr>
              <a:t>This system prevents attacks on both server and client sides.</a:t>
            </a:r>
            <a:endParaRPr lang="cs-CZ" sz="2800" dirty="0">
              <a:solidFill>
                <a:srgbClr val="00287D"/>
              </a:solidFill>
              <a:effectLst/>
              <a:latin typeface="Times New Roman" panose="02020603050405020304" pitchFamily="18" charset="0"/>
              <a:ea typeface="Times New Roman" panose="02020603050405020304" pitchFamily="18" charset="0"/>
            </a:endParaRPr>
          </a:p>
        </p:txBody>
      </p:sp>
      <p:sp>
        <p:nvSpPr>
          <p:cNvPr id="23" name="Obdélník 22"/>
          <p:cNvSpPr/>
          <p:nvPr/>
        </p:nvSpPr>
        <p:spPr>
          <a:xfrm>
            <a:off x="357643" y="2280073"/>
            <a:ext cx="8398851" cy="1384995"/>
          </a:xfrm>
          <a:prstGeom prst="rect">
            <a:avLst/>
          </a:prstGeom>
        </p:spPr>
        <p:txBody>
          <a:bodyPr wrap="square">
            <a:spAutoFit/>
          </a:bodyPr>
          <a:lstStyle/>
          <a:p>
            <a:pPr algn="ctr">
              <a:spcAft>
                <a:spcPts val="0"/>
              </a:spcAft>
            </a:pPr>
            <a:r>
              <a:rPr lang="en-GB" sz="2800" dirty="0">
                <a:solidFill>
                  <a:srgbClr val="00287D"/>
                </a:solidFill>
                <a:latin typeface="Calibri" panose="020F0502020204030204" pitchFamily="34" charset="0"/>
                <a:ea typeface="Times New Roman" panose="02020603050405020304" pitchFamily="18" charset="0"/>
              </a:rPr>
              <a:t>According to simulation studies, under some circumstances this system may reduce certain types of attacks on both server and client sides.</a:t>
            </a:r>
            <a:endParaRPr lang="cs-CZ" sz="2800" dirty="0">
              <a:solidFill>
                <a:srgbClr val="00287D"/>
              </a:solidFill>
              <a:effectLst/>
              <a:latin typeface="Times New Roman" panose="02020603050405020304" pitchFamily="18" charset="0"/>
              <a:ea typeface="Times New Roman" panose="02020603050405020304" pitchFamily="18" charset="0"/>
            </a:endParaRPr>
          </a:p>
        </p:txBody>
      </p:sp>
      <p:sp>
        <p:nvSpPr>
          <p:cNvPr id="24" name="Obdélník 23"/>
          <p:cNvSpPr/>
          <p:nvPr/>
        </p:nvSpPr>
        <p:spPr>
          <a:xfrm>
            <a:off x="404845" y="4382461"/>
            <a:ext cx="8489771" cy="2246769"/>
          </a:xfrm>
          <a:prstGeom prst="rect">
            <a:avLst/>
          </a:prstGeom>
        </p:spPr>
        <p:txBody>
          <a:bodyPr wrap="square">
            <a:spAutoFit/>
          </a:bodyPr>
          <a:lstStyle/>
          <a:p>
            <a:r>
              <a:rPr lang="en-GB" sz="2800" dirty="0">
                <a:solidFill>
                  <a:srgbClr val="00287D"/>
                </a:solidFill>
                <a:latin typeface="Calibri" panose="020F0502020204030204" pitchFamily="34" charset="0"/>
                <a:ea typeface="Times New Roman" panose="02020603050405020304" pitchFamily="18" charset="0"/>
              </a:rPr>
              <a:t>It could be concluded that some evidence seems to suggest that this system might, under some circumstances, have the tendency to reduce at least certain types of attacks on both server </a:t>
            </a:r>
            <a:endParaRPr lang="cs-CZ" sz="2800" dirty="0">
              <a:solidFill>
                <a:srgbClr val="00287D"/>
              </a:solidFill>
              <a:latin typeface="Calibri" panose="020F0502020204030204" pitchFamily="34" charset="0"/>
              <a:ea typeface="Times New Roman" panose="02020603050405020304" pitchFamily="18" charset="0"/>
            </a:endParaRPr>
          </a:p>
          <a:p>
            <a:r>
              <a:rPr lang="en-GB" sz="2800" dirty="0">
                <a:solidFill>
                  <a:srgbClr val="00287D"/>
                </a:solidFill>
                <a:latin typeface="Calibri" panose="020F0502020204030204" pitchFamily="34" charset="0"/>
                <a:ea typeface="Times New Roman" panose="02020603050405020304" pitchFamily="18" charset="0"/>
              </a:rPr>
              <a:t>and client sides</a:t>
            </a:r>
            <a:endParaRPr lang="cs-CZ" sz="2800" dirty="0">
              <a:solidFill>
                <a:srgbClr val="00287D"/>
              </a:solidFill>
            </a:endParaRPr>
          </a:p>
        </p:txBody>
      </p:sp>
      <p:pic>
        <p:nvPicPr>
          <p:cNvPr id="11" name="Obrázek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196645492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363560" y="738428"/>
            <a:ext cx="8316099" cy="6386364"/>
          </a:xfrm>
          <a:prstGeom prst="rect">
            <a:avLst/>
          </a:prstGeom>
        </p:spPr>
        <p:txBody>
          <a:bodyPr wrap="square">
            <a:spAutoFit/>
          </a:bodyPr>
          <a:lstStyle/>
          <a:p>
            <a:r>
              <a:rPr lang="en-GB" dirty="0">
                <a:latin typeface="Calibri" panose="020F0502020204030204" pitchFamily="34" charset="0"/>
                <a:cs typeface="Calibri" panose="020F0502020204030204" pitchFamily="34" charset="0"/>
              </a:rPr>
              <a:t>The fluorescence lifetime measurement of the diol/carbonate pair </a:t>
            </a:r>
            <a:r>
              <a:rPr lang="en-GB" b="1" dirty="0">
                <a:solidFill>
                  <a:srgbClr val="00287D"/>
                </a:solidFill>
                <a:latin typeface="Calibri" panose="020F0502020204030204" pitchFamily="34" charset="0"/>
                <a:cs typeface="Calibri" panose="020F0502020204030204" pitchFamily="34" charset="0"/>
              </a:rPr>
              <a:t>will be complete </a:t>
            </a:r>
            <a:r>
              <a:rPr lang="en-GB" dirty="0">
                <a:latin typeface="Calibri" panose="020F0502020204030204" pitchFamily="34" charset="0"/>
                <a:cs typeface="Calibri" panose="020F0502020204030204" pitchFamily="34" charset="0"/>
              </a:rPr>
              <a:t>in two months.</a:t>
            </a:r>
          </a:p>
          <a:p>
            <a:endParaRPr lang="en-GB" dirty="0">
              <a:latin typeface="Calibri" panose="020F0502020204030204" pitchFamily="34" charset="0"/>
              <a:cs typeface="Calibri" panose="020F0502020204030204" pitchFamily="34" charset="0"/>
            </a:endParaRPr>
          </a:p>
          <a:p>
            <a:r>
              <a:rPr lang="en-GB" dirty="0">
                <a:latin typeface="Calibri" panose="020F0502020204030204" pitchFamily="34" charset="0"/>
                <a:cs typeface="Calibri" panose="020F0502020204030204" pitchFamily="34" charset="0"/>
              </a:rPr>
              <a:t>The fluorescence lifetime measurement of the diol/carbonate pair </a:t>
            </a:r>
            <a:r>
              <a:rPr lang="en-GB" b="1" dirty="0">
                <a:solidFill>
                  <a:srgbClr val="00287D"/>
                </a:solidFill>
                <a:latin typeface="Calibri" panose="020F0502020204030204" pitchFamily="34" charset="0"/>
                <a:cs typeface="Calibri" panose="020F0502020204030204" pitchFamily="34" charset="0"/>
              </a:rPr>
              <a:t>is expected to be complete </a:t>
            </a:r>
            <a:r>
              <a:rPr lang="en-GB" dirty="0">
                <a:latin typeface="Calibri" panose="020F0502020204030204" pitchFamily="34" charset="0"/>
                <a:cs typeface="Calibri" panose="020F0502020204030204" pitchFamily="34" charset="0"/>
              </a:rPr>
              <a:t>in two months. </a:t>
            </a:r>
          </a:p>
          <a:p>
            <a:r>
              <a:rPr lang="en-GB" b="1" dirty="0">
                <a:latin typeface="Calibri" panose="020F0502020204030204" pitchFamily="34" charset="0"/>
                <a:cs typeface="Calibri" panose="020F0502020204030204" pitchFamily="34" charset="0"/>
              </a:rPr>
              <a:t> </a:t>
            </a:r>
            <a:endParaRPr lang="en-GB" dirty="0">
              <a:latin typeface="Calibri" panose="020F0502020204030204" pitchFamily="34" charset="0"/>
              <a:cs typeface="Calibri" panose="020F0502020204030204" pitchFamily="34" charset="0"/>
            </a:endParaRPr>
          </a:p>
          <a:p>
            <a:r>
              <a:rPr lang="en-GB" b="1" dirty="0">
                <a:latin typeface="Calibri" panose="020F0502020204030204" pitchFamily="34" charset="0"/>
                <a:cs typeface="Calibri" panose="020F0502020204030204" pitchFamily="34" charset="0"/>
              </a:rPr>
              <a:t>  </a:t>
            </a:r>
            <a:endParaRPr lang="en-GB" dirty="0">
              <a:latin typeface="Calibri" panose="020F0502020204030204" pitchFamily="34" charset="0"/>
              <a:cs typeface="Calibri" panose="020F0502020204030204" pitchFamily="34" charset="0"/>
            </a:endParaRPr>
          </a:p>
          <a:p>
            <a:r>
              <a:rPr lang="en-GB" b="1" dirty="0">
                <a:solidFill>
                  <a:srgbClr val="00287D"/>
                </a:solidFill>
                <a:latin typeface="Calibri" panose="020F0502020204030204" pitchFamily="34" charset="0"/>
                <a:cs typeface="Calibri" panose="020F0502020204030204" pitchFamily="34" charset="0"/>
              </a:rPr>
              <a:t>It is estimated</a:t>
            </a:r>
            <a:r>
              <a:rPr lang="en-GB" dirty="0">
                <a:solidFill>
                  <a:srgbClr val="00287D"/>
                </a:solidFill>
                <a:latin typeface="Calibri" panose="020F0502020204030204" pitchFamily="34" charset="0"/>
                <a:cs typeface="Calibri" panose="020F0502020204030204" pitchFamily="34" charset="0"/>
              </a:rPr>
              <a:t> </a:t>
            </a:r>
            <a:r>
              <a:rPr lang="en-GB" dirty="0">
                <a:latin typeface="Calibri" panose="020F0502020204030204" pitchFamily="34" charset="0"/>
                <a:cs typeface="Calibri" panose="020F0502020204030204" pitchFamily="34" charset="0"/>
              </a:rPr>
              <a:t>that in the next fifty years the world’s population </a:t>
            </a:r>
            <a:r>
              <a:rPr lang="en-GB" b="1" dirty="0">
                <a:solidFill>
                  <a:srgbClr val="00287D"/>
                </a:solidFill>
                <a:latin typeface="Calibri" panose="020F0502020204030204" pitchFamily="34" charset="0"/>
                <a:cs typeface="Calibri" panose="020F0502020204030204" pitchFamily="34" charset="0"/>
              </a:rPr>
              <a:t>might again grow</a:t>
            </a:r>
            <a:r>
              <a:rPr lang="en-GB" dirty="0">
                <a:latin typeface="Calibri" panose="020F0502020204030204" pitchFamily="34" charset="0"/>
                <a:cs typeface="Calibri" panose="020F0502020204030204" pitchFamily="34" charset="0"/>
              </a:rPr>
              <a:t> 40-50% and if we continuously </a:t>
            </a:r>
            <a:r>
              <a:rPr lang="en-GB" b="1" dirty="0">
                <a:solidFill>
                  <a:srgbClr val="00287D"/>
                </a:solidFill>
                <a:latin typeface="Calibri" panose="020F0502020204030204" pitchFamily="34" charset="0"/>
                <a:cs typeface="Calibri" panose="020F0502020204030204" pitchFamily="34" charset="0"/>
              </a:rPr>
              <a:t>used</a:t>
            </a:r>
            <a:r>
              <a:rPr lang="en-GB" dirty="0">
                <a:latin typeface="Calibri" panose="020F0502020204030204" pitchFamily="34" charset="0"/>
                <a:cs typeface="Calibri" panose="020F0502020204030204" pitchFamily="34" charset="0"/>
              </a:rPr>
              <a:t> the amount of water that we are currently using the water supply </a:t>
            </a:r>
            <a:r>
              <a:rPr lang="en-GB" b="1" dirty="0">
                <a:solidFill>
                  <a:srgbClr val="00287D"/>
                </a:solidFill>
                <a:latin typeface="Calibri" panose="020F0502020204030204" pitchFamily="34" charset="0"/>
                <a:cs typeface="Calibri" panose="020F0502020204030204" pitchFamily="34" charset="0"/>
              </a:rPr>
              <a:t>may</a:t>
            </a:r>
            <a:r>
              <a:rPr lang="en-GB" b="1" dirty="0">
                <a:latin typeface="Calibri" panose="020F0502020204030204" pitchFamily="34" charset="0"/>
                <a:cs typeface="Calibri" panose="020F0502020204030204" pitchFamily="34" charset="0"/>
              </a:rPr>
              <a:t> </a:t>
            </a:r>
            <a:r>
              <a:rPr lang="en-GB" dirty="0">
                <a:latin typeface="Calibri" panose="020F0502020204030204" pitchFamily="34" charset="0"/>
                <a:cs typeface="Calibri" panose="020F0502020204030204" pitchFamily="34" charset="0"/>
              </a:rPr>
              <a:t>significantly diminish.</a:t>
            </a:r>
          </a:p>
          <a:p>
            <a:r>
              <a:rPr lang="en-GB" dirty="0">
                <a:latin typeface="Calibri" panose="020F0502020204030204" pitchFamily="34" charset="0"/>
                <a:cs typeface="Calibri" panose="020F0502020204030204" pitchFamily="34" charset="0"/>
              </a:rPr>
              <a:t> </a:t>
            </a:r>
          </a:p>
          <a:p>
            <a:r>
              <a:rPr lang="en-GB" dirty="0">
                <a:latin typeface="Calibri" panose="020F0502020204030204" pitchFamily="34" charset="0"/>
                <a:cs typeface="Calibri" panose="020F0502020204030204" pitchFamily="34" charset="0"/>
              </a:rPr>
              <a:t>In the next fifty years the world’s population </a:t>
            </a:r>
            <a:r>
              <a:rPr lang="en-GB" b="1" dirty="0">
                <a:solidFill>
                  <a:srgbClr val="00287D"/>
                </a:solidFill>
                <a:latin typeface="Calibri" panose="020F0502020204030204" pitchFamily="34" charset="0"/>
                <a:cs typeface="Calibri" panose="020F0502020204030204" pitchFamily="34" charset="0"/>
              </a:rPr>
              <a:t>will again grow</a:t>
            </a:r>
            <a:r>
              <a:rPr lang="en-GB" dirty="0">
                <a:solidFill>
                  <a:srgbClr val="00287D"/>
                </a:solidFill>
                <a:latin typeface="Calibri" panose="020F0502020204030204" pitchFamily="34" charset="0"/>
                <a:cs typeface="Calibri" panose="020F0502020204030204" pitchFamily="34" charset="0"/>
              </a:rPr>
              <a:t> </a:t>
            </a:r>
            <a:r>
              <a:rPr lang="en-GB" dirty="0">
                <a:latin typeface="Calibri" panose="020F0502020204030204" pitchFamily="34" charset="0"/>
                <a:cs typeface="Calibri" panose="020F0502020204030204" pitchFamily="34" charset="0"/>
              </a:rPr>
              <a:t>40-50% and if we continuously </a:t>
            </a:r>
            <a:r>
              <a:rPr lang="en-GB" b="1" dirty="0">
                <a:solidFill>
                  <a:srgbClr val="00287D"/>
                </a:solidFill>
                <a:latin typeface="Calibri" panose="020F0502020204030204" pitchFamily="34" charset="0"/>
                <a:cs typeface="Calibri" panose="020F0502020204030204" pitchFamily="34" charset="0"/>
              </a:rPr>
              <a:t>use</a:t>
            </a:r>
            <a:r>
              <a:rPr lang="en-GB" dirty="0">
                <a:latin typeface="Calibri" panose="020F0502020204030204" pitchFamily="34" charset="0"/>
                <a:cs typeface="Calibri" panose="020F0502020204030204" pitchFamily="34" charset="0"/>
              </a:rPr>
              <a:t> the amount of water that we are currently using the water supply </a:t>
            </a:r>
            <a:r>
              <a:rPr lang="en-GB" b="1" dirty="0">
                <a:solidFill>
                  <a:srgbClr val="00287D"/>
                </a:solidFill>
                <a:latin typeface="Calibri" panose="020F0502020204030204" pitchFamily="34" charset="0"/>
                <a:cs typeface="Calibri" panose="020F0502020204030204" pitchFamily="34" charset="0"/>
              </a:rPr>
              <a:t>will</a:t>
            </a:r>
            <a:r>
              <a:rPr lang="en-GB" dirty="0">
                <a:latin typeface="Calibri" panose="020F0502020204030204" pitchFamily="34" charset="0"/>
                <a:cs typeface="Calibri" panose="020F0502020204030204" pitchFamily="34" charset="0"/>
              </a:rPr>
              <a:t> significantly diminish.                                                                                 </a:t>
            </a:r>
          </a:p>
          <a:p>
            <a:r>
              <a:rPr lang="en-GB" b="1" dirty="0">
                <a:latin typeface="Arial Narrow" panose="020B0606020202030204" pitchFamily="34" charset="0"/>
              </a:rPr>
              <a:t> </a:t>
            </a:r>
            <a:r>
              <a:rPr lang="en-GB" sz="1100" dirty="0">
                <a:latin typeface="Arial Narrow" panose="020B0606020202030204" pitchFamily="34" charset="0"/>
              </a:rPr>
              <a:t>			                                                     Adapted from: Robinson, M., </a:t>
            </a:r>
            <a:r>
              <a:rPr lang="en-GB" sz="1100" dirty="0" err="1">
                <a:latin typeface="Arial Narrow" panose="020B0606020202030204" pitchFamily="34" charset="0"/>
              </a:rPr>
              <a:t>Stoller,F</a:t>
            </a:r>
            <a:r>
              <a:rPr lang="en-GB" sz="1100" dirty="0">
                <a:latin typeface="Arial Narrow" panose="020B0606020202030204" pitchFamily="34" charset="0"/>
              </a:rPr>
              <a:t>. (2008): pp.594-596</a:t>
            </a:r>
            <a:r>
              <a:rPr lang="en-US" sz="1400" b="1" u="sng" dirty="0"/>
              <a:t/>
            </a:r>
            <a:br>
              <a:rPr lang="en-US" sz="1400" b="1" u="sng" dirty="0"/>
            </a:br>
            <a:endParaRPr lang="cs-CZ" sz="1400" dirty="0"/>
          </a:p>
        </p:txBody>
      </p:sp>
      <p:cxnSp>
        <p:nvCxnSpPr>
          <p:cNvPr id="5" name="Přímá spojnice 4"/>
          <p:cNvCxnSpPr/>
          <p:nvPr/>
        </p:nvCxnSpPr>
        <p:spPr bwMode="auto">
          <a:xfrm flipV="1">
            <a:off x="556054" y="3039762"/>
            <a:ext cx="7498492" cy="1"/>
          </a:xfrm>
          <a:prstGeom prst="line">
            <a:avLst/>
          </a:prstGeom>
          <a:solidFill>
            <a:schemeClr val="accent1"/>
          </a:solidFill>
          <a:ln w="9525" cap="flat" cmpd="sng" algn="ctr">
            <a:solidFill>
              <a:schemeClr val="tx1"/>
            </a:solidFill>
            <a:prstDash val="dash"/>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42004837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endParaRPr lang="cs-CZ" altLang="cs-CZ" dirty="0"/>
          </a:p>
        </p:txBody>
      </p:sp>
      <p:sp>
        <p:nvSpPr>
          <p:cNvPr id="25603" name="Rectangle 3"/>
          <p:cNvSpPr>
            <a:spLocks noGrp="1" noChangeArrowheads="1"/>
          </p:cNvSpPr>
          <p:nvPr>
            <p:ph type="body" idx="1"/>
          </p:nvPr>
        </p:nvSpPr>
        <p:spPr>
          <a:xfrm>
            <a:off x="358346" y="2019988"/>
            <a:ext cx="8303741" cy="4114800"/>
          </a:xfrm>
        </p:spPr>
        <p:txBody>
          <a:bodyPr/>
          <a:lstStyle/>
          <a:p>
            <a:pPr marL="0" indent="0">
              <a:buNone/>
            </a:pPr>
            <a:endParaRPr lang="cs-CZ" altLang="cs-CZ" dirty="0"/>
          </a:p>
          <a:p>
            <a:pPr marL="0" indent="0">
              <a:buNone/>
            </a:pPr>
            <a:endParaRPr lang="cs-CZ" altLang="cs-CZ" dirty="0"/>
          </a:p>
          <a:p>
            <a:pPr marL="0" indent="0">
              <a:buNone/>
            </a:pPr>
            <a:endParaRPr lang="cs-CZ" altLang="cs-CZ" dirty="0"/>
          </a:p>
          <a:p>
            <a:pPr marL="0" indent="0">
              <a:buNone/>
            </a:pPr>
            <a:endParaRPr lang="cs-CZ" altLang="cs-CZ" dirty="0"/>
          </a:p>
          <a:p>
            <a:pPr marL="0" indent="0">
              <a:buNone/>
            </a:pPr>
            <a:r>
              <a:rPr lang="cs-CZ" altLang="cs-CZ" dirty="0">
                <a:solidFill>
                  <a:srgbClr val="00287D"/>
                </a:solidFill>
                <a:latin typeface="Arial Narrow" panose="020B0606020202030204" pitchFamily="34" charset="0"/>
              </a:rPr>
              <a:t>   </a:t>
            </a:r>
            <a:r>
              <a:rPr lang="en-GB" altLang="cs-CZ" dirty="0">
                <a:solidFill>
                  <a:srgbClr val="00287D"/>
                </a:solidFill>
                <a:latin typeface="Arial Narrow" panose="020B0606020202030204" pitchFamily="34" charset="0"/>
              </a:rPr>
              <a:t>expert 	   scientific 	          student 	                   general</a:t>
            </a:r>
          </a:p>
        </p:txBody>
      </p:sp>
      <p:cxnSp>
        <p:nvCxnSpPr>
          <p:cNvPr id="3" name="Přímá spojnice se šipkou 2"/>
          <p:cNvCxnSpPr/>
          <p:nvPr/>
        </p:nvCxnSpPr>
        <p:spPr bwMode="auto">
          <a:xfrm flipV="1">
            <a:off x="852616" y="3101546"/>
            <a:ext cx="6895070" cy="24713"/>
          </a:xfrm>
          <a:prstGeom prst="straightConnector1">
            <a:avLst/>
          </a:prstGeom>
          <a:solidFill>
            <a:schemeClr val="accent1"/>
          </a:solidFill>
          <a:ln w="38100" cap="flat" cmpd="sng" algn="ctr">
            <a:solidFill>
              <a:srgbClr val="00287D"/>
            </a:solidFill>
            <a:prstDash val="solid"/>
            <a:miter lim="800000"/>
            <a:headEnd type="arrow"/>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 name="Přímá spojnice se šipkou 3"/>
          <p:cNvCxnSpPr/>
          <p:nvPr/>
        </p:nvCxnSpPr>
        <p:spPr bwMode="auto">
          <a:xfrm flipH="1">
            <a:off x="5696465" y="1865871"/>
            <a:ext cx="1322173" cy="2780270"/>
          </a:xfrm>
          <a:prstGeom prst="straightConnector1">
            <a:avLst/>
          </a:prstGeom>
          <a:solidFill>
            <a:schemeClr val="accent1"/>
          </a:solidFill>
          <a:ln w="19050" cap="flat" cmpd="sng" algn="ctr">
            <a:solidFill>
              <a:srgbClr val="00287D"/>
            </a:solidFill>
            <a:prstDash val="sysDash"/>
            <a:miter lim="800000"/>
            <a:headEnd type="arrow"/>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18620221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algn="r"/>
            <a:r>
              <a:rPr lang="en-GB" altLang="cs-CZ" dirty="0">
                <a:latin typeface="Arial Narrow" pitchFamily="34" charset="0"/>
              </a:rPr>
              <a:t>accuracy and precision</a:t>
            </a:r>
          </a:p>
        </p:txBody>
      </p:sp>
      <p:sp>
        <p:nvSpPr>
          <p:cNvPr id="34819" name="Rectangle 3"/>
          <p:cNvSpPr>
            <a:spLocks noGrp="1" noChangeArrowheads="1"/>
          </p:cNvSpPr>
          <p:nvPr>
            <p:ph type="body" idx="1"/>
          </p:nvPr>
        </p:nvSpPr>
        <p:spPr/>
        <p:txBody>
          <a:bodyPr/>
          <a:lstStyle/>
          <a:p>
            <a:endParaRPr lang="cs-CZ" altLang="cs-CZ"/>
          </a:p>
        </p:txBody>
      </p:sp>
      <p:pic>
        <p:nvPicPr>
          <p:cNvPr id="34821" name="Picture 5" descr="say-expre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1287" y="2073319"/>
            <a:ext cx="4090910" cy="3659091"/>
          </a:xfrm>
          <a:prstGeom prst="rect">
            <a:avLst/>
          </a:prstGeom>
          <a:noFill/>
          <a:extLst>
            <a:ext uri="{909E8E84-426E-40DD-AFC4-6F175D3DCCD1}">
              <a14:hiddenFill xmlns:a14="http://schemas.microsoft.com/office/drawing/2010/main">
                <a:solidFill>
                  <a:srgbClr val="FFFFFF"/>
                </a:solidFill>
              </a14:hiddenFill>
            </a:ext>
          </a:extLst>
        </p:spPr>
      </p:pic>
      <p:pic>
        <p:nvPicPr>
          <p:cNvPr id="6" name="Obráze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226287507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429491" y="991204"/>
            <a:ext cx="8232596" cy="5262979"/>
          </a:xfrm>
          <a:prstGeom prst="rect">
            <a:avLst/>
          </a:prstGeom>
        </p:spPr>
        <p:txBody>
          <a:bodyPr wrap="square">
            <a:spAutoFit/>
          </a:bodyPr>
          <a:lstStyle/>
          <a:p>
            <a:r>
              <a:rPr lang="en-GB" dirty="0">
                <a:latin typeface="Arial Narrow" panose="020B0606020202030204" pitchFamily="34" charset="0"/>
              </a:rPr>
              <a:t>                     </a:t>
            </a:r>
            <a:r>
              <a:rPr lang="en-GB" i="1" dirty="0">
                <a:solidFill>
                  <a:srgbClr val="00287D"/>
                </a:solidFill>
                <a:latin typeface="Calibri" panose="020F0502020204030204" pitchFamily="34" charset="0"/>
                <a:cs typeface="Calibri" panose="020F0502020204030204" pitchFamily="34" charset="0"/>
              </a:rPr>
              <a:t>It is ….</a:t>
            </a:r>
          </a:p>
          <a:p>
            <a:endParaRPr lang="en-GB" dirty="0">
              <a:solidFill>
                <a:srgbClr val="00287D"/>
              </a:solidFill>
              <a:latin typeface="Calibri" panose="020F0502020204030204" pitchFamily="34" charset="0"/>
              <a:cs typeface="Calibri" panose="020F0502020204030204" pitchFamily="34" charset="0"/>
            </a:endParaRPr>
          </a:p>
          <a:p>
            <a:r>
              <a:rPr lang="en-GB" dirty="0">
                <a:solidFill>
                  <a:srgbClr val="00287D"/>
                </a:solidFill>
                <a:latin typeface="Calibri" panose="020F0502020204030204" pitchFamily="34" charset="0"/>
                <a:cs typeface="Calibri" panose="020F0502020204030204" pitchFamily="34" charset="0"/>
              </a:rPr>
              <a:t>			</a:t>
            </a:r>
            <a:r>
              <a:rPr lang="en-GB" b="1" dirty="0">
                <a:solidFill>
                  <a:srgbClr val="00287D"/>
                </a:solidFill>
                <a:latin typeface="Calibri" panose="020F0502020204030204" pitchFamily="34" charset="0"/>
                <a:cs typeface="Calibri" panose="020F0502020204030204" pitchFamily="34" charset="0"/>
              </a:rPr>
              <a:t>certain </a:t>
            </a:r>
          </a:p>
          <a:p>
            <a:r>
              <a:rPr lang="en-GB" b="1" dirty="0">
                <a:solidFill>
                  <a:srgbClr val="00287D"/>
                </a:solidFill>
                <a:latin typeface="Calibri" panose="020F0502020204030204" pitchFamily="34" charset="0"/>
                <a:cs typeface="Calibri" panose="020F0502020204030204" pitchFamily="34" charset="0"/>
              </a:rPr>
              <a:t>			almost certain 			      </a:t>
            </a:r>
          </a:p>
          <a:p>
            <a:r>
              <a:rPr lang="en-GB" b="1" dirty="0">
                <a:solidFill>
                  <a:srgbClr val="00287D"/>
                </a:solidFill>
                <a:latin typeface="Calibri" panose="020F0502020204030204" pitchFamily="34" charset="0"/>
                <a:cs typeface="Calibri" panose="020F0502020204030204" pitchFamily="34" charset="0"/>
              </a:rPr>
              <a:t>  			very probable / highly likely 				</a:t>
            </a:r>
            <a:r>
              <a:rPr lang="cs-CZ" b="1" dirty="0">
                <a:solidFill>
                  <a:srgbClr val="00287D"/>
                </a:solidFill>
                <a:latin typeface="Calibri" panose="020F0502020204030204" pitchFamily="34" charset="0"/>
                <a:cs typeface="Calibri" panose="020F0502020204030204" pitchFamily="34" charset="0"/>
              </a:rPr>
              <a:t>	</a:t>
            </a:r>
            <a:r>
              <a:rPr lang="en-GB" b="1" dirty="0">
                <a:solidFill>
                  <a:srgbClr val="00287D"/>
                </a:solidFill>
                <a:latin typeface="Calibri" panose="020F0502020204030204" pitchFamily="34" charset="0"/>
                <a:cs typeface="Calibri" panose="020F0502020204030204" pitchFamily="34" charset="0"/>
              </a:rPr>
              <a:t>probable / likely</a:t>
            </a:r>
          </a:p>
          <a:p>
            <a:r>
              <a:rPr lang="en-GB" b="1" dirty="0">
                <a:solidFill>
                  <a:srgbClr val="00287D"/>
                </a:solidFill>
                <a:latin typeface="Calibri" panose="020F0502020204030204" pitchFamily="34" charset="0"/>
                <a:cs typeface="Calibri" panose="020F0502020204030204" pitchFamily="34" charset="0"/>
              </a:rPr>
              <a:t>			possible</a:t>
            </a:r>
          </a:p>
          <a:p>
            <a:r>
              <a:rPr lang="en-GB" b="1" dirty="0">
                <a:solidFill>
                  <a:srgbClr val="00287D"/>
                </a:solidFill>
                <a:latin typeface="Calibri" panose="020F0502020204030204" pitchFamily="34" charset="0"/>
                <a:cs typeface="Calibri" panose="020F0502020204030204" pitchFamily="34" charset="0"/>
              </a:rPr>
              <a:t>			unlikely</a:t>
            </a:r>
          </a:p>
          <a:p>
            <a:r>
              <a:rPr lang="en-GB" b="1" dirty="0">
                <a:solidFill>
                  <a:srgbClr val="00287D"/>
                </a:solidFill>
                <a:latin typeface="Calibri" panose="020F0502020204030204" pitchFamily="34" charset="0"/>
                <a:cs typeface="Calibri" panose="020F0502020204030204" pitchFamily="34" charset="0"/>
              </a:rPr>
              <a:t>			very / highly unlikely 	</a:t>
            </a:r>
          </a:p>
          <a:p>
            <a:r>
              <a:rPr lang="en-GB" dirty="0">
                <a:solidFill>
                  <a:srgbClr val="00287D"/>
                </a:solidFill>
                <a:latin typeface="Calibri" panose="020F0502020204030204" pitchFamily="34" charset="0"/>
                <a:cs typeface="Calibri" panose="020F0502020204030204" pitchFamily="34" charset="0"/>
              </a:rPr>
              <a:t>			</a:t>
            </a:r>
          </a:p>
          <a:p>
            <a:endParaRPr lang="en-GB" dirty="0">
              <a:solidFill>
                <a:srgbClr val="00287D"/>
              </a:solidFill>
              <a:latin typeface="Calibri" panose="020F0502020204030204" pitchFamily="34" charset="0"/>
              <a:cs typeface="Calibri" panose="020F0502020204030204" pitchFamily="34" charset="0"/>
            </a:endParaRPr>
          </a:p>
          <a:p>
            <a:r>
              <a:rPr lang="en-GB" dirty="0">
                <a:solidFill>
                  <a:srgbClr val="00287D"/>
                </a:solidFill>
                <a:latin typeface="Calibri" panose="020F0502020204030204" pitchFamily="34" charset="0"/>
                <a:cs typeface="Calibri" panose="020F0502020204030204" pitchFamily="34" charset="0"/>
              </a:rPr>
              <a:t>…</a:t>
            </a:r>
            <a:r>
              <a:rPr lang="en-GB" i="1" dirty="0">
                <a:solidFill>
                  <a:srgbClr val="00287D"/>
                </a:solidFill>
                <a:latin typeface="Calibri" panose="020F0502020204030204" pitchFamily="34" charset="0"/>
                <a:cs typeface="Calibri" panose="020F0502020204030204" pitchFamily="34" charset="0"/>
              </a:rPr>
              <a:t>that we will experience similar reactions when acids are used.</a:t>
            </a:r>
          </a:p>
          <a:p>
            <a:r>
              <a:rPr lang="en-GB" b="1" dirty="0">
                <a:solidFill>
                  <a:srgbClr val="00287D"/>
                </a:solidFill>
                <a:latin typeface="Calibri" panose="020F0502020204030204" pitchFamily="34" charset="0"/>
                <a:cs typeface="Calibri" panose="020F0502020204030204" pitchFamily="34" charset="0"/>
              </a:rPr>
              <a:t> </a:t>
            </a:r>
            <a:endParaRPr lang="en-GB" dirty="0">
              <a:solidFill>
                <a:srgbClr val="00287D"/>
              </a:solidFill>
              <a:latin typeface="Calibri" panose="020F0502020204030204" pitchFamily="34" charset="0"/>
              <a:cs typeface="Calibri" panose="020F0502020204030204" pitchFamily="34" charset="0"/>
            </a:endParaRPr>
          </a:p>
          <a:p>
            <a:r>
              <a:rPr lang="en-GB" dirty="0">
                <a:solidFill>
                  <a:srgbClr val="00287D"/>
                </a:solidFill>
                <a:latin typeface="Calibri" panose="020F0502020204030204" pitchFamily="34" charset="0"/>
                <a:cs typeface="Calibri" panose="020F0502020204030204" pitchFamily="34" charset="0"/>
              </a:rPr>
              <a:t>                            </a:t>
            </a:r>
            <a:r>
              <a:rPr lang="en-GB" sz="1100" dirty="0">
                <a:solidFill>
                  <a:srgbClr val="00287D"/>
                </a:solidFill>
                <a:latin typeface="Calibri" panose="020F0502020204030204" pitchFamily="34" charset="0"/>
                <a:cs typeface="Calibri" panose="020F0502020204030204" pitchFamily="34" charset="0"/>
              </a:rPr>
              <a:t>Adapted from: Štěpánek, L., </a:t>
            </a:r>
            <a:r>
              <a:rPr lang="en-GB" sz="1100" dirty="0" err="1">
                <a:solidFill>
                  <a:srgbClr val="00287D"/>
                </a:solidFill>
                <a:latin typeface="Calibri" panose="020F0502020204030204" pitchFamily="34" charset="0"/>
                <a:cs typeface="Calibri" panose="020F0502020204030204" pitchFamily="34" charset="0"/>
              </a:rPr>
              <a:t>deHaaff</a:t>
            </a:r>
            <a:r>
              <a:rPr lang="en-GB" sz="1100" dirty="0">
                <a:solidFill>
                  <a:srgbClr val="00287D"/>
                </a:solidFill>
                <a:latin typeface="Calibri" panose="020F0502020204030204" pitchFamily="34" charset="0"/>
                <a:cs typeface="Calibri" panose="020F0502020204030204" pitchFamily="34" charset="0"/>
              </a:rPr>
              <a:t>, J.(2011): Academic English, </a:t>
            </a:r>
            <a:r>
              <a:rPr lang="en-GB" sz="1100" dirty="0" err="1">
                <a:solidFill>
                  <a:srgbClr val="00287D"/>
                </a:solidFill>
                <a:latin typeface="Calibri" panose="020F0502020204030204" pitchFamily="34" charset="0"/>
                <a:cs typeface="Calibri" panose="020F0502020204030204" pitchFamily="34" charset="0"/>
              </a:rPr>
              <a:t>Grada</a:t>
            </a:r>
            <a:r>
              <a:rPr lang="en-GB" sz="1100" dirty="0">
                <a:solidFill>
                  <a:srgbClr val="00287D"/>
                </a:solidFill>
                <a:latin typeface="Calibri" panose="020F0502020204030204" pitchFamily="34" charset="0"/>
                <a:cs typeface="Calibri" panose="020F0502020204030204" pitchFamily="34" charset="0"/>
              </a:rPr>
              <a:t>, Praha, p.29</a:t>
            </a:r>
          </a:p>
        </p:txBody>
      </p:sp>
      <p:cxnSp>
        <p:nvCxnSpPr>
          <p:cNvPr id="5" name="Přímá spojnice se šipkou 4"/>
          <p:cNvCxnSpPr/>
          <p:nvPr/>
        </p:nvCxnSpPr>
        <p:spPr bwMode="auto">
          <a:xfrm>
            <a:off x="2792627" y="1878227"/>
            <a:ext cx="49427" cy="2421924"/>
          </a:xfrm>
          <a:prstGeom prst="straightConnector1">
            <a:avLst/>
          </a:prstGeom>
          <a:solidFill>
            <a:schemeClr val="accent1"/>
          </a:solidFill>
          <a:ln w="38100" cap="flat" cmpd="sng" algn="ctr">
            <a:solidFill>
              <a:schemeClr val="tx1"/>
            </a:solidFill>
            <a:prstDash val="solid"/>
            <a:miter lim="800000"/>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357689149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algn="r"/>
            <a:r>
              <a:rPr lang="cs-CZ" altLang="cs-CZ" sz="4000" dirty="0" err="1">
                <a:latin typeface="Calibri" panose="020F0502020204030204" pitchFamily="34" charset="0"/>
                <a:cs typeface="Calibri" panose="020F0502020204030204" pitchFamily="34" charset="0"/>
              </a:rPr>
              <a:t>titles</a:t>
            </a:r>
            <a:endParaRPr lang="en-GB" altLang="cs-CZ" sz="4000" dirty="0">
              <a:latin typeface="Calibri" panose="020F0502020204030204" pitchFamily="34" charset="0"/>
              <a:cs typeface="Calibri" panose="020F0502020204030204" pitchFamily="34" charset="0"/>
            </a:endParaRPr>
          </a:p>
        </p:txBody>
      </p:sp>
      <p:sp>
        <p:nvSpPr>
          <p:cNvPr id="2" name="TextovéPole 1"/>
          <p:cNvSpPr txBox="1"/>
          <p:nvPr/>
        </p:nvSpPr>
        <p:spPr>
          <a:xfrm>
            <a:off x="2059088" y="1015199"/>
            <a:ext cx="4987636" cy="4832092"/>
          </a:xfrm>
          <a:prstGeom prst="rect">
            <a:avLst/>
          </a:prstGeom>
          <a:noFill/>
        </p:spPr>
        <p:txBody>
          <a:bodyPr wrap="square" rtlCol="0">
            <a:spAutoFit/>
          </a:bodyPr>
          <a:lstStyle/>
          <a:p>
            <a:r>
              <a:rPr lang="cs-CZ" sz="4400" dirty="0">
                <a:solidFill>
                  <a:srgbClr val="00287D"/>
                </a:solidFill>
                <a:latin typeface="Calibri" panose="020F0502020204030204" pitchFamily="34" charset="0"/>
                <a:cs typeface="Calibri" panose="020F0502020204030204" pitchFamily="34" charset="0"/>
              </a:rPr>
              <a:t>A </a:t>
            </a:r>
          </a:p>
          <a:p>
            <a:endParaRPr lang="cs-CZ" sz="4400" dirty="0">
              <a:solidFill>
                <a:srgbClr val="00287D"/>
              </a:solidFill>
              <a:latin typeface="Calibri" panose="020F0502020204030204" pitchFamily="34" charset="0"/>
              <a:cs typeface="Calibri" panose="020F0502020204030204" pitchFamily="34" charset="0"/>
            </a:endParaRPr>
          </a:p>
          <a:p>
            <a:r>
              <a:rPr lang="cs-CZ" sz="4400" dirty="0">
                <a:solidFill>
                  <a:srgbClr val="00287D"/>
                </a:solidFill>
                <a:latin typeface="Calibri" panose="020F0502020204030204" pitchFamily="34" charset="0"/>
                <a:cs typeface="Calibri" panose="020F0502020204030204" pitchFamily="34" charset="0"/>
              </a:rPr>
              <a:t>B</a:t>
            </a:r>
          </a:p>
          <a:p>
            <a:endParaRPr lang="cs-CZ" sz="4400" dirty="0">
              <a:solidFill>
                <a:srgbClr val="00287D"/>
              </a:solidFill>
              <a:latin typeface="Calibri" panose="020F0502020204030204" pitchFamily="34" charset="0"/>
              <a:cs typeface="Calibri" panose="020F0502020204030204" pitchFamily="34" charset="0"/>
            </a:endParaRPr>
          </a:p>
          <a:p>
            <a:r>
              <a:rPr lang="cs-CZ" sz="4400" dirty="0">
                <a:solidFill>
                  <a:srgbClr val="00287D"/>
                </a:solidFill>
                <a:latin typeface="Calibri" panose="020F0502020204030204" pitchFamily="34" charset="0"/>
                <a:cs typeface="Calibri" panose="020F0502020204030204" pitchFamily="34" charset="0"/>
              </a:rPr>
              <a:t>C</a:t>
            </a:r>
          </a:p>
          <a:p>
            <a:endParaRPr lang="cs-CZ" sz="4400" dirty="0">
              <a:solidFill>
                <a:srgbClr val="00287D"/>
              </a:solidFill>
              <a:latin typeface="Calibri" panose="020F0502020204030204" pitchFamily="34" charset="0"/>
              <a:cs typeface="Calibri" panose="020F0502020204030204" pitchFamily="34" charset="0"/>
            </a:endParaRPr>
          </a:p>
          <a:p>
            <a:r>
              <a:rPr lang="cs-CZ" sz="4400" dirty="0">
                <a:solidFill>
                  <a:srgbClr val="00287D"/>
                </a:solidFill>
                <a:latin typeface="Calibri" panose="020F0502020204030204" pitchFamily="34" charset="0"/>
                <a:cs typeface="Calibri" panose="020F0502020204030204" pitchFamily="34" charset="0"/>
              </a:rPr>
              <a:t>D</a:t>
            </a:r>
          </a:p>
        </p:txBody>
      </p:sp>
      <p:pic>
        <p:nvPicPr>
          <p:cNvPr id="5" name="Obráze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420048374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800534" y="1097830"/>
            <a:ext cx="8086635" cy="647700"/>
          </a:xfrm>
        </p:spPr>
        <p:txBody>
          <a:bodyPr/>
          <a:lstStyle/>
          <a:p>
            <a:pPr algn="r"/>
            <a:r>
              <a:rPr lang="cs-CZ" altLang="cs-CZ" sz="3600" dirty="0" err="1">
                <a:latin typeface="Calibri" panose="020F0502020204030204" pitchFamily="34" charset="0"/>
                <a:cs typeface="Calibri" panose="020F0502020204030204" pitchFamily="34" charset="0"/>
              </a:rPr>
              <a:t>sentences</a:t>
            </a:r>
            <a:endParaRPr lang="en-GB" altLang="cs-CZ" sz="3600" dirty="0">
              <a:latin typeface="Calibri" panose="020F0502020204030204" pitchFamily="34" charset="0"/>
              <a:cs typeface="Calibri" panose="020F0502020204030204" pitchFamily="34" charset="0"/>
            </a:endParaRPr>
          </a:p>
        </p:txBody>
      </p:sp>
      <p:pic>
        <p:nvPicPr>
          <p:cNvPr id="4" name="Obrázek 3" descr="C:\Users\stepanek\AppData\Local\Microsoft\Windows\INetCache\Content.Outlook\LA054R0A\image1.PNG"/>
          <p:cNvPicPr/>
          <p:nvPr/>
        </p:nvPicPr>
        <p:blipFill>
          <a:blip r:embed="rId2">
            <a:extLst>
              <a:ext uri="{28A0092B-C50C-407E-A947-70E740481C1C}">
                <a14:useLocalDpi xmlns:a14="http://schemas.microsoft.com/office/drawing/2010/main" val="0"/>
              </a:ext>
            </a:extLst>
          </a:blip>
          <a:srcRect/>
          <a:stretch>
            <a:fillRect/>
          </a:stretch>
        </p:blipFill>
        <p:spPr bwMode="auto">
          <a:xfrm>
            <a:off x="1080654" y="817095"/>
            <a:ext cx="5624945" cy="5916214"/>
          </a:xfrm>
          <a:prstGeom prst="rect">
            <a:avLst/>
          </a:prstGeom>
          <a:noFill/>
          <a:ln>
            <a:noFill/>
          </a:ln>
        </p:spPr>
      </p:pic>
      <p:pic>
        <p:nvPicPr>
          <p:cNvPr id="5" name="Obráze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9665"/>
            <a:ext cx="2942331" cy="861121"/>
          </a:xfrm>
          <a:prstGeom prst="rect">
            <a:avLst/>
          </a:prstGeom>
        </p:spPr>
      </p:pic>
    </p:spTree>
    <p:extLst>
      <p:ext uri="{BB962C8B-B14F-4D97-AF65-F5344CB8AC3E}">
        <p14:creationId xmlns:p14="http://schemas.microsoft.com/office/powerpoint/2010/main" val="408728837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543696" y="1279406"/>
            <a:ext cx="7970109" cy="4093428"/>
          </a:xfrm>
          <a:prstGeom prst="rect">
            <a:avLst/>
          </a:prstGeom>
        </p:spPr>
        <p:txBody>
          <a:bodyPr wrap="square">
            <a:spAutoFit/>
          </a:bodyPr>
          <a:lstStyle/>
          <a:p>
            <a:pPr algn="ctr"/>
            <a:r>
              <a:rPr lang="en-GB" sz="2800" dirty="0">
                <a:latin typeface="Arial Narrow" panose="020B0606020202030204" pitchFamily="34" charset="0"/>
              </a:rPr>
              <a:t>Since it was, as mentioned, a test, we did not try to achieve the best results, we just wanted to verify the idea of time characteristics.</a:t>
            </a:r>
          </a:p>
          <a:p>
            <a:pPr algn="ctr"/>
            <a:endParaRPr lang="en-GB" sz="3200" dirty="0">
              <a:latin typeface="Arial Narrow" panose="020B0606020202030204" pitchFamily="34" charset="0"/>
            </a:endParaRPr>
          </a:p>
          <a:p>
            <a:pPr algn="ctr"/>
            <a:endParaRPr lang="en-GB" sz="3200" dirty="0">
              <a:latin typeface="Arial Narrow" panose="020B0606020202030204" pitchFamily="34" charset="0"/>
            </a:endParaRPr>
          </a:p>
          <a:p>
            <a:pPr algn="ctr"/>
            <a:endParaRPr lang="en-GB" sz="3200" dirty="0">
              <a:latin typeface="Arial Narrow" panose="020B0606020202030204" pitchFamily="34" charset="0"/>
            </a:endParaRPr>
          </a:p>
          <a:p>
            <a:pPr algn="ctr"/>
            <a:r>
              <a:rPr lang="en-GB" sz="2800" b="1" dirty="0">
                <a:solidFill>
                  <a:srgbClr val="00287D"/>
                </a:solidFill>
                <a:latin typeface="Arial Narrow" panose="020B0606020202030204" pitchFamily="34" charset="0"/>
              </a:rPr>
              <a:t>The(Our)</a:t>
            </a:r>
            <a:r>
              <a:rPr lang="en-GB" sz="2800" dirty="0">
                <a:latin typeface="Arial Narrow" panose="020B0606020202030204" pitchFamily="34" charset="0"/>
              </a:rPr>
              <a:t> intention was to verify </a:t>
            </a:r>
            <a:r>
              <a:rPr lang="en-GB" sz="2800" b="1" dirty="0">
                <a:solidFill>
                  <a:srgbClr val="00287D"/>
                </a:solidFill>
                <a:latin typeface="Arial Narrow" panose="020B0606020202030204" pitchFamily="34" charset="0"/>
              </a:rPr>
              <a:t>(its) </a:t>
            </a:r>
            <a:r>
              <a:rPr lang="en-GB" sz="2800" dirty="0">
                <a:latin typeface="Arial Narrow" panose="020B0606020202030204" pitchFamily="34" charset="0"/>
              </a:rPr>
              <a:t>time characteristics       </a:t>
            </a:r>
          </a:p>
          <a:p>
            <a:pPr algn="ctr"/>
            <a:r>
              <a:rPr lang="en-GB" sz="2800" dirty="0">
                <a:latin typeface="Arial Narrow" panose="020B0606020202030204" pitchFamily="34" charset="0"/>
              </a:rPr>
              <a:t>                            </a:t>
            </a:r>
            <a:r>
              <a:rPr lang="en-GB" sz="2800" b="1" dirty="0">
                <a:solidFill>
                  <a:srgbClr val="00287D"/>
                </a:solidFill>
                <a:latin typeface="Arial Narrow" panose="020B0606020202030204" pitchFamily="34" charset="0"/>
              </a:rPr>
              <a:t>(of…) </a:t>
            </a:r>
            <a:r>
              <a:rPr lang="en-GB" sz="2800" dirty="0">
                <a:latin typeface="Arial Narrow" panose="020B0606020202030204" pitchFamily="34" charset="0"/>
              </a:rPr>
              <a:t>by means of a </a:t>
            </a:r>
            <a:r>
              <a:rPr lang="en-GB" sz="2800" b="1" dirty="0">
                <a:solidFill>
                  <a:srgbClr val="00287D"/>
                </a:solidFill>
                <a:latin typeface="Arial Narrow" panose="020B0606020202030204" pitchFamily="34" charset="0"/>
              </a:rPr>
              <a:t>(…)</a:t>
            </a:r>
            <a:r>
              <a:rPr lang="en-GB" sz="2800" dirty="0">
                <a:latin typeface="Arial Narrow" panose="020B0606020202030204" pitchFamily="34" charset="0"/>
              </a:rPr>
              <a:t> test. </a:t>
            </a:r>
            <a:r>
              <a:rPr lang="en-GB" sz="1100" dirty="0">
                <a:latin typeface="Arial Narrow" panose="020B0606020202030204" pitchFamily="34" charset="0"/>
              </a:rPr>
              <a:t>	</a:t>
            </a:r>
            <a:r>
              <a:rPr lang="cs-CZ" sz="1100" dirty="0">
                <a:latin typeface="Arial Narrow" panose="020B0606020202030204" pitchFamily="34" charset="0"/>
              </a:rPr>
              <a:t>		</a:t>
            </a:r>
            <a:r>
              <a:rPr lang="en-GB" dirty="0">
                <a:latin typeface="Arial Narrow" panose="020B0606020202030204" pitchFamily="34" charset="0"/>
              </a:rPr>
              <a:t> </a:t>
            </a:r>
            <a:endParaRPr lang="cs-CZ" dirty="0">
              <a:latin typeface="Arial Narrow" panose="020B0606020202030204" pitchFamily="34" charset="0"/>
            </a:endParaRPr>
          </a:p>
        </p:txBody>
      </p:sp>
      <p:cxnSp>
        <p:nvCxnSpPr>
          <p:cNvPr id="4" name="Přímá spojnice se šipkou 3"/>
          <p:cNvCxnSpPr/>
          <p:nvPr/>
        </p:nvCxnSpPr>
        <p:spPr bwMode="auto">
          <a:xfrm>
            <a:off x="4621427" y="2817340"/>
            <a:ext cx="24714" cy="1037967"/>
          </a:xfrm>
          <a:prstGeom prst="straightConnector1">
            <a:avLst/>
          </a:prstGeom>
          <a:solidFill>
            <a:schemeClr val="accent1"/>
          </a:solidFill>
          <a:ln w="57150" cap="flat" cmpd="sng" algn="ctr">
            <a:solidFill>
              <a:srgbClr val="C00000"/>
            </a:solidFill>
            <a:prstDash val="solid"/>
            <a:miter lim="800000"/>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5" name="Obráze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407644034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p:nvPr/>
        </p:nvPicPr>
        <p:blipFill>
          <a:blip r:embed="rId2">
            <a:extLst>
              <a:ext uri="{28A0092B-C50C-407E-A947-70E740481C1C}">
                <a14:useLocalDpi xmlns:a14="http://schemas.microsoft.com/office/drawing/2010/main" val="0"/>
              </a:ext>
            </a:extLst>
          </a:blip>
          <a:srcRect/>
          <a:stretch>
            <a:fillRect/>
          </a:stretch>
        </p:blipFill>
        <p:spPr bwMode="auto">
          <a:xfrm>
            <a:off x="2119745" y="720436"/>
            <a:ext cx="4779819" cy="5701849"/>
          </a:xfrm>
          <a:prstGeom prst="rect">
            <a:avLst/>
          </a:prstGeom>
          <a:noFill/>
          <a:ln>
            <a:noFill/>
          </a:ln>
        </p:spPr>
      </p:pic>
      <p:pic>
        <p:nvPicPr>
          <p:cNvPr id="5" name="Obráze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61890696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p:nvPr/>
        </p:nvPicPr>
        <p:blipFill>
          <a:blip r:embed="rId2">
            <a:extLst>
              <a:ext uri="{28A0092B-C50C-407E-A947-70E740481C1C}">
                <a14:useLocalDpi xmlns:a14="http://schemas.microsoft.com/office/drawing/2010/main" val="0"/>
              </a:ext>
            </a:extLst>
          </a:blip>
          <a:srcRect/>
          <a:stretch>
            <a:fillRect/>
          </a:stretch>
        </p:blipFill>
        <p:spPr bwMode="auto">
          <a:xfrm>
            <a:off x="2202873" y="387927"/>
            <a:ext cx="4779818" cy="6206837"/>
          </a:xfrm>
          <a:prstGeom prst="rect">
            <a:avLst/>
          </a:prstGeom>
          <a:noFill/>
          <a:ln>
            <a:noFill/>
          </a:ln>
        </p:spPr>
      </p:pic>
      <p:pic>
        <p:nvPicPr>
          <p:cNvPr id="5" name="Obráze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407918809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E7A6B81-566C-4EE4-6258-0356AB678F9C}"/>
              </a:ext>
            </a:extLst>
          </p:cNvPr>
          <p:cNvSpPr>
            <a:spLocks noGrp="1"/>
          </p:cNvSpPr>
          <p:nvPr>
            <p:ph type="ctrTitle"/>
          </p:nvPr>
        </p:nvSpPr>
        <p:spPr/>
        <p:txBody>
          <a:bodyPr>
            <a:normAutofit/>
          </a:bodyPr>
          <a:lstStyle/>
          <a:p>
            <a:r>
              <a:rPr lang="cs-CZ" dirty="0"/>
              <a:t>Academic Presentations</a:t>
            </a:r>
            <a:br>
              <a:rPr lang="cs-CZ" dirty="0"/>
            </a:br>
            <a:endParaRPr lang="en-US" dirty="0"/>
          </a:p>
        </p:txBody>
      </p:sp>
      <p:sp>
        <p:nvSpPr>
          <p:cNvPr id="2" name="Obdélník 1"/>
          <p:cNvSpPr/>
          <p:nvPr/>
        </p:nvSpPr>
        <p:spPr>
          <a:xfrm flipH="1">
            <a:off x="1367788" y="1245870"/>
            <a:ext cx="727711" cy="4475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800"/>
          </a:p>
        </p:txBody>
      </p:sp>
      <p:pic>
        <p:nvPicPr>
          <p:cNvPr id="5" name="Obráze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366110520"/>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3F962A-6696-DC4D-9151-B732F304E900}"/>
              </a:ext>
            </a:extLst>
          </p:cNvPr>
          <p:cNvSpPr>
            <a:spLocks noGrp="1"/>
          </p:cNvSpPr>
          <p:nvPr>
            <p:ph type="title"/>
          </p:nvPr>
        </p:nvSpPr>
        <p:spPr>
          <a:xfrm>
            <a:off x="738321" y="1417487"/>
            <a:ext cx="8024390" cy="708134"/>
          </a:xfrm>
        </p:spPr>
        <p:txBody>
          <a:bodyPr>
            <a:normAutofit/>
          </a:bodyPr>
          <a:lstStyle/>
          <a:p>
            <a:pPr algn="r"/>
            <a:r>
              <a:rPr lang="en-GB" altLang="en-US" sz="3000" dirty="0">
                <a:solidFill>
                  <a:srgbClr val="003C69"/>
                </a:solidFill>
                <a:effectLst>
                  <a:outerShdw blurRad="50800" dist="38100" dir="2700000" algn="tl" rotWithShape="0">
                    <a:prstClr val="black">
                      <a:alpha val="40000"/>
                    </a:prstClr>
                  </a:outerShdw>
                </a:effectLst>
              </a:rPr>
              <a:t>Preparation</a:t>
            </a:r>
            <a:endParaRPr lang="en-GB" sz="3000" dirty="0"/>
          </a:p>
        </p:txBody>
      </p:sp>
      <p:sp>
        <p:nvSpPr>
          <p:cNvPr id="4" name="Marcador de número de diapositiva 3">
            <a:extLst>
              <a:ext uri="{FF2B5EF4-FFF2-40B4-BE49-F238E27FC236}">
                <a16:creationId xmlns:a16="http://schemas.microsoft.com/office/drawing/2014/main" id="{C19339D7-72AE-344D-8718-617745936228}"/>
              </a:ext>
            </a:extLst>
          </p:cNvPr>
          <p:cNvSpPr>
            <a:spLocks noGrp="1"/>
          </p:cNvSpPr>
          <p:nvPr>
            <p:ph type="sldNum" sz="quarter" idx="12"/>
          </p:nvPr>
        </p:nvSpPr>
        <p:spPr>
          <a:xfrm>
            <a:off x="11232679" y="6076349"/>
            <a:ext cx="450935" cy="365125"/>
          </a:xfrm>
          <a:prstGeom prst="rect">
            <a:avLst/>
          </a:prstGeom>
        </p:spPr>
        <p:txBody>
          <a:bodyPr vert="horz" lIns="91440" tIns="45720" rIns="91440" bIns="45720" rtlCol="0" anchor="b" anchorCtr="1"/>
          <a:lstStyle>
            <a:defPPr>
              <a:defRPr lang="es-ES"/>
            </a:defPPr>
            <a:lvl1pPr marL="0" algn="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85EF1E5-F080-0048-9372-CF230FDE727D}" type="slidenum">
              <a:rPr lang="es-ES" smtClean="0"/>
              <a:pPr/>
              <a:t>48</a:t>
            </a:fld>
            <a:endParaRPr lang="es-ES" dirty="0"/>
          </a:p>
        </p:txBody>
      </p:sp>
      <p:pic>
        <p:nvPicPr>
          <p:cNvPr id="5" name="Obrázek 4"/>
          <p:cNvPicPr>
            <a:picLocks noChangeAspect="1"/>
          </p:cNvPicPr>
          <p:nvPr/>
        </p:nvPicPr>
        <p:blipFill rotWithShape="1">
          <a:blip r:embed="rId3"/>
          <a:srcRect l="1666" t="5740" r="74021" b="80917"/>
          <a:stretch/>
        </p:blipFill>
        <p:spPr>
          <a:xfrm>
            <a:off x="289560" y="1183725"/>
            <a:ext cx="1752600" cy="541020"/>
          </a:xfrm>
          <a:prstGeom prst="rect">
            <a:avLst/>
          </a:prstGeom>
        </p:spPr>
      </p:pic>
      <p:sp>
        <p:nvSpPr>
          <p:cNvPr id="3" name="Obdélník 2"/>
          <p:cNvSpPr/>
          <p:nvPr/>
        </p:nvSpPr>
        <p:spPr>
          <a:xfrm>
            <a:off x="1473937" y="2113222"/>
            <a:ext cx="2539478" cy="369332"/>
          </a:xfrm>
          <a:prstGeom prst="rect">
            <a:avLst/>
          </a:prstGeom>
        </p:spPr>
        <p:txBody>
          <a:bodyPr wrap="none">
            <a:spAutoFit/>
          </a:bodyPr>
          <a:lstStyle/>
          <a:p>
            <a:r>
              <a:rPr lang="en-GB" sz="1800" b="1" dirty="0">
                <a:solidFill>
                  <a:srgbClr val="000000"/>
                </a:solidFill>
                <a:ea typeface="Times New Roman" panose="02020603050405020304" pitchFamily="18" charset="0"/>
              </a:rPr>
              <a:t>TIME MANAGEMENT</a:t>
            </a:r>
            <a:endParaRPr lang="cs-CZ" sz="1800" dirty="0">
              <a:solidFill>
                <a:srgbClr val="000000"/>
              </a:solidFill>
            </a:endParaRPr>
          </a:p>
        </p:txBody>
      </p:sp>
      <p:sp>
        <p:nvSpPr>
          <p:cNvPr id="7" name="Obdélník 6"/>
          <p:cNvSpPr/>
          <p:nvPr/>
        </p:nvSpPr>
        <p:spPr>
          <a:xfrm>
            <a:off x="1473937" y="2892265"/>
            <a:ext cx="922047" cy="369332"/>
          </a:xfrm>
          <a:prstGeom prst="rect">
            <a:avLst/>
          </a:prstGeom>
        </p:spPr>
        <p:txBody>
          <a:bodyPr wrap="none">
            <a:spAutoFit/>
          </a:bodyPr>
          <a:lstStyle/>
          <a:p>
            <a:r>
              <a:rPr lang="en-GB" sz="1800" b="1" dirty="0">
                <a:solidFill>
                  <a:srgbClr val="000000"/>
                </a:solidFill>
                <a:ea typeface="Times New Roman" panose="02020603050405020304" pitchFamily="18" charset="0"/>
              </a:rPr>
              <a:t>TOPIC</a:t>
            </a:r>
            <a:endParaRPr lang="cs-CZ" sz="1800" dirty="0">
              <a:solidFill>
                <a:srgbClr val="000000"/>
              </a:solidFill>
            </a:endParaRPr>
          </a:p>
        </p:txBody>
      </p:sp>
      <p:sp>
        <p:nvSpPr>
          <p:cNvPr id="8" name="Obdélník 7"/>
          <p:cNvSpPr/>
          <p:nvPr/>
        </p:nvSpPr>
        <p:spPr>
          <a:xfrm>
            <a:off x="2933433" y="2892265"/>
            <a:ext cx="2887329" cy="369332"/>
          </a:xfrm>
          <a:prstGeom prst="rect">
            <a:avLst/>
          </a:prstGeom>
        </p:spPr>
        <p:txBody>
          <a:bodyPr wrap="none">
            <a:spAutoFit/>
          </a:bodyPr>
          <a:lstStyle/>
          <a:p>
            <a:r>
              <a:rPr lang="en-GB" sz="1800" b="1" dirty="0">
                <a:solidFill>
                  <a:srgbClr val="000000"/>
                </a:solidFill>
                <a:ea typeface="Times New Roman" panose="02020603050405020304" pitchFamily="18" charset="0"/>
              </a:rPr>
              <a:t>AIMS and OBJECTIVES </a:t>
            </a:r>
            <a:endParaRPr lang="cs-CZ" sz="1800" dirty="0">
              <a:solidFill>
                <a:srgbClr val="000000"/>
              </a:solidFill>
            </a:endParaRPr>
          </a:p>
        </p:txBody>
      </p:sp>
      <p:sp>
        <p:nvSpPr>
          <p:cNvPr id="9" name="Obdélník 8"/>
          <p:cNvSpPr/>
          <p:nvPr/>
        </p:nvSpPr>
        <p:spPr>
          <a:xfrm>
            <a:off x="5488359" y="2614939"/>
            <a:ext cx="2670924" cy="369332"/>
          </a:xfrm>
          <a:prstGeom prst="rect">
            <a:avLst/>
          </a:prstGeom>
        </p:spPr>
        <p:txBody>
          <a:bodyPr wrap="none">
            <a:spAutoFit/>
          </a:bodyPr>
          <a:lstStyle/>
          <a:p>
            <a:r>
              <a:rPr lang="en-GB" sz="1800" b="1" dirty="0">
                <a:solidFill>
                  <a:srgbClr val="000000"/>
                </a:solidFill>
                <a:ea typeface="Times New Roman" panose="02020603050405020304" pitchFamily="18" charset="0"/>
              </a:rPr>
              <a:t>AUDIENCE ANALYSIS</a:t>
            </a:r>
            <a:endParaRPr lang="cs-CZ" sz="1800" dirty="0">
              <a:solidFill>
                <a:srgbClr val="000000"/>
              </a:solidFill>
            </a:endParaRPr>
          </a:p>
        </p:txBody>
      </p:sp>
      <p:sp>
        <p:nvSpPr>
          <p:cNvPr id="10" name="Obdélník 9"/>
          <p:cNvSpPr/>
          <p:nvPr/>
        </p:nvSpPr>
        <p:spPr>
          <a:xfrm>
            <a:off x="738322" y="3641657"/>
            <a:ext cx="1289135" cy="369332"/>
          </a:xfrm>
          <a:prstGeom prst="rect">
            <a:avLst/>
          </a:prstGeom>
        </p:spPr>
        <p:txBody>
          <a:bodyPr wrap="none">
            <a:spAutoFit/>
          </a:bodyPr>
          <a:lstStyle/>
          <a:p>
            <a:pPr>
              <a:spcAft>
                <a:spcPts val="0"/>
              </a:spcAft>
            </a:pPr>
            <a:r>
              <a:rPr lang="en-GB" sz="1800" dirty="0">
                <a:solidFill>
                  <a:srgbClr val="000000"/>
                </a:solidFill>
                <a:ea typeface="Times New Roman" panose="02020603050405020304" pitchFamily="18" charset="0"/>
              </a:rPr>
              <a:t>RESEARCH</a:t>
            </a:r>
            <a:endParaRPr lang="cs-CZ" sz="1800" dirty="0">
              <a:solidFill>
                <a:srgbClr val="000000"/>
              </a:solidFill>
              <a:ea typeface="Times New Roman" panose="02020603050405020304" pitchFamily="18" charset="0"/>
            </a:endParaRPr>
          </a:p>
        </p:txBody>
      </p:sp>
      <p:sp>
        <p:nvSpPr>
          <p:cNvPr id="11" name="Obdélník 10"/>
          <p:cNvSpPr/>
          <p:nvPr/>
        </p:nvSpPr>
        <p:spPr>
          <a:xfrm>
            <a:off x="2556353" y="3658909"/>
            <a:ext cx="2210862" cy="369332"/>
          </a:xfrm>
          <a:prstGeom prst="rect">
            <a:avLst/>
          </a:prstGeom>
        </p:spPr>
        <p:txBody>
          <a:bodyPr wrap="none">
            <a:spAutoFit/>
          </a:bodyPr>
          <a:lstStyle/>
          <a:p>
            <a:pPr>
              <a:spcAft>
                <a:spcPts val="0"/>
              </a:spcAft>
            </a:pPr>
            <a:r>
              <a:rPr lang="cs-CZ" sz="1800" b="1" dirty="0">
                <a:solidFill>
                  <a:srgbClr val="000000"/>
                </a:solidFill>
                <a:ea typeface="Times New Roman" panose="02020603050405020304" pitchFamily="18" charset="0"/>
              </a:rPr>
              <a:t>DATA SELECTION</a:t>
            </a:r>
            <a:endParaRPr lang="cs-CZ" sz="1800" dirty="0">
              <a:solidFill>
                <a:srgbClr val="000000"/>
              </a:solidFill>
              <a:ea typeface="Times New Roman" panose="02020603050405020304" pitchFamily="18" charset="0"/>
            </a:endParaRPr>
          </a:p>
        </p:txBody>
      </p:sp>
      <p:sp>
        <p:nvSpPr>
          <p:cNvPr id="12" name="Obdélník 11"/>
          <p:cNvSpPr/>
          <p:nvPr/>
        </p:nvSpPr>
        <p:spPr>
          <a:xfrm>
            <a:off x="4921026" y="3633275"/>
            <a:ext cx="1107996" cy="369332"/>
          </a:xfrm>
          <a:prstGeom prst="rect">
            <a:avLst/>
          </a:prstGeom>
        </p:spPr>
        <p:txBody>
          <a:bodyPr wrap="none">
            <a:spAutoFit/>
          </a:bodyPr>
          <a:lstStyle/>
          <a:p>
            <a:pPr>
              <a:spcAft>
                <a:spcPts val="0"/>
              </a:spcAft>
            </a:pPr>
            <a:r>
              <a:rPr lang="cs-CZ" sz="1800" b="1" dirty="0">
                <a:solidFill>
                  <a:srgbClr val="000000"/>
                </a:solidFill>
                <a:ea typeface="Times New Roman" panose="02020603050405020304" pitchFamily="18" charset="0"/>
              </a:rPr>
              <a:t>DRAFTS</a:t>
            </a:r>
            <a:endParaRPr lang="cs-CZ" sz="1800" dirty="0">
              <a:solidFill>
                <a:srgbClr val="000000"/>
              </a:solidFill>
              <a:ea typeface="Times New Roman" panose="02020603050405020304" pitchFamily="18" charset="0"/>
            </a:endParaRPr>
          </a:p>
        </p:txBody>
      </p:sp>
      <p:sp>
        <p:nvSpPr>
          <p:cNvPr id="13" name="Obdélník 12"/>
          <p:cNvSpPr/>
          <p:nvPr/>
        </p:nvSpPr>
        <p:spPr>
          <a:xfrm>
            <a:off x="6353184" y="3631567"/>
            <a:ext cx="2610010" cy="369332"/>
          </a:xfrm>
          <a:prstGeom prst="rect">
            <a:avLst/>
          </a:prstGeom>
        </p:spPr>
        <p:txBody>
          <a:bodyPr wrap="none">
            <a:spAutoFit/>
          </a:bodyPr>
          <a:lstStyle/>
          <a:p>
            <a:pPr>
              <a:spcAft>
                <a:spcPts val="0"/>
              </a:spcAft>
            </a:pPr>
            <a:r>
              <a:rPr lang="cs-CZ" sz="1800" b="1" dirty="0">
                <a:solidFill>
                  <a:srgbClr val="000000"/>
                </a:solidFill>
                <a:ea typeface="Times New Roman" panose="02020603050405020304" pitchFamily="18" charset="0"/>
              </a:rPr>
              <a:t>AUDIO-VISUAL AIDS</a:t>
            </a:r>
            <a:endParaRPr lang="cs-CZ" sz="1800" dirty="0">
              <a:solidFill>
                <a:srgbClr val="000000"/>
              </a:solidFill>
              <a:ea typeface="Times New Roman" panose="02020603050405020304" pitchFamily="18" charset="0"/>
            </a:endParaRPr>
          </a:p>
        </p:txBody>
      </p:sp>
      <p:sp>
        <p:nvSpPr>
          <p:cNvPr id="14" name="Obdélník 13"/>
          <p:cNvSpPr/>
          <p:nvPr/>
        </p:nvSpPr>
        <p:spPr>
          <a:xfrm>
            <a:off x="4126041" y="4383241"/>
            <a:ext cx="970137" cy="369332"/>
          </a:xfrm>
          <a:prstGeom prst="rect">
            <a:avLst/>
          </a:prstGeom>
        </p:spPr>
        <p:txBody>
          <a:bodyPr wrap="none">
            <a:spAutoFit/>
          </a:bodyPr>
          <a:lstStyle/>
          <a:p>
            <a:pPr>
              <a:spcAft>
                <a:spcPts val="0"/>
              </a:spcAft>
            </a:pPr>
            <a:r>
              <a:rPr lang="cs-CZ" sz="1800" b="1" dirty="0">
                <a:solidFill>
                  <a:srgbClr val="000000"/>
                </a:solidFill>
                <a:ea typeface="Times New Roman" panose="02020603050405020304" pitchFamily="18" charset="0"/>
              </a:rPr>
              <a:t>NOTES</a:t>
            </a:r>
            <a:endParaRPr lang="cs-CZ" sz="1800" dirty="0">
              <a:solidFill>
                <a:srgbClr val="000000"/>
              </a:solidFill>
              <a:ea typeface="Times New Roman" panose="02020603050405020304" pitchFamily="18" charset="0"/>
            </a:endParaRPr>
          </a:p>
        </p:txBody>
      </p:sp>
      <p:sp>
        <p:nvSpPr>
          <p:cNvPr id="15" name="Obdélník 14"/>
          <p:cNvSpPr/>
          <p:nvPr/>
        </p:nvSpPr>
        <p:spPr>
          <a:xfrm>
            <a:off x="1838622" y="4825204"/>
            <a:ext cx="1577676" cy="369332"/>
          </a:xfrm>
          <a:prstGeom prst="rect">
            <a:avLst/>
          </a:prstGeom>
        </p:spPr>
        <p:txBody>
          <a:bodyPr wrap="none">
            <a:spAutoFit/>
          </a:bodyPr>
          <a:lstStyle/>
          <a:p>
            <a:pPr>
              <a:spcAft>
                <a:spcPts val="0"/>
              </a:spcAft>
            </a:pPr>
            <a:r>
              <a:rPr lang="en-GB" sz="1800" b="1" dirty="0">
                <a:solidFill>
                  <a:srgbClr val="000000"/>
                </a:solidFill>
                <a:ea typeface="Times New Roman" panose="02020603050405020304" pitchFamily="18" charset="0"/>
              </a:rPr>
              <a:t>RE</a:t>
            </a:r>
            <a:r>
              <a:rPr lang="cs-CZ" sz="1800" b="1" dirty="0">
                <a:solidFill>
                  <a:srgbClr val="000000"/>
                </a:solidFill>
                <a:ea typeface="Times New Roman" panose="02020603050405020304" pitchFamily="18" charset="0"/>
              </a:rPr>
              <a:t>HEARSAL</a:t>
            </a:r>
            <a:endParaRPr lang="cs-CZ" sz="1800" dirty="0">
              <a:solidFill>
                <a:srgbClr val="000000"/>
              </a:solidFill>
              <a:ea typeface="Times New Roman" panose="02020603050405020304" pitchFamily="18" charset="0"/>
            </a:endParaRPr>
          </a:p>
        </p:txBody>
      </p:sp>
      <p:pic>
        <p:nvPicPr>
          <p:cNvPr id="16" name="Obrázek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109526273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3F962A-6696-DC4D-9151-B732F304E900}"/>
              </a:ext>
            </a:extLst>
          </p:cNvPr>
          <p:cNvSpPr>
            <a:spLocks noGrp="1"/>
          </p:cNvSpPr>
          <p:nvPr>
            <p:ph type="title"/>
          </p:nvPr>
        </p:nvSpPr>
        <p:spPr>
          <a:xfrm>
            <a:off x="738321" y="1417487"/>
            <a:ext cx="8024390" cy="708134"/>
          </a:xfrm>
        </p:spPr>
        <p:txBody>
          <a:bodyPr>
            <a:normAutofit/>
          </a:bodyPr>
          <a:lstStyle/>
          <a:p>
            <a:pPr algn="r"/>
            <a:r>
              <a:rPr lang="cs-CZ" sz="3000" dirty="0">
                <a:solidFill>
                  <a:srgbClr val="003C69"/>
                </a:solidFill>
                <a:effectLst>
                  <a:outerShdw blurRad="50800" dist="38100" dir="2700000" algn="tl" rotWithShape="0">
                    <a:prstClr val="black">
                      <a:alpha val="40000"/>
                    </a:prstClr>
                  </a:outerShdw>
                </a:effectLst>
              </a:rPr>
              <a:t>Indidvidual Parts  </a:t>
            </a:r>
            <a:endParaRPr lang="es-ES" sz="3000" dirty="0"/>
          </a:p>
        </p:txBody>
      </p:sp>
      <p:sp>
        <p:nvSpPr>
          <p:cNvPr id="4" name="Marcador de número de diapositiva 3">
            <a:extLst>
              <a:ext uri="{FF2B5EF4-FFF2-40B4-BE49-F238E27FC236}">
                <a16:creationId xmlns:a16="http://schemas.microsoft.com/office/drawing/2014/main" id="{C19339D7-72AE-344D-8718-617745936228}"/>
              </a:ext>
            </a:extLst>
          </p:cNvPr>
          <p:cNvSpPr>
            <a:spLocks noGrp="1"/>
          </p:cNvSpPr>
          <p:nvPr>
            <p:ph type="sldNum" sz="quarter" idx="12"/>
          </p:nvPr>
        </p:nvSpPr>
        <p:spPr>
          <a:xfrm>
            <a:off x="11232679" y="6076349"/>
            <a:ext cx="450935" cy="365125"/>
          </a:xfrm>
          <a:prstGeom prst="rect">
            <a:avLst/>
          </a:prstGeom>
        </p:spPr>
        <p:txBody>
          <a:bodyPr vert="horz" lIns="91440" tIns="45720" rIns="91440" bIns="45720" rtlCol="0" anchor="b" anchorCtr="1"/>
          <a:lstStyle>
            <a:defPPr>
              <a:defRPr lang="es-ES"/>
            </a:defPPr>
            <a:lvl1pPr marL="0" algn="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85EF1E5-F080-0048-9372-CF230FDE727D}" type="slidenum">
              <a:rPr lang="es-ES" smtClean="0"/>
              <a:pPr/>
              <a:t>49</a:t>
            </a:fld>
            <a:endParaRPr lang="es-ES" dirty="0"/>
          </a:p>
        </p:txBody>
      </p:sp>
      <p:sp>
        <p:nvSpPr>
          <p:cNvPr id="3" name="Obdélník 2"/>
          <p:cNvSpPr/>
          <p:nvPr/>
        </p:nvSpPr>
        <p:spPr>
          <a:xfrm>
            <a:off x="604858" y="2309991"/>
            <a:ext cx="853119" cy="369332"/>
          </a:xfrm>
          <a:prstGeom prst="rect">
            <a:avLst/>
          </a:prstGeom>
        </p:spPr>
        <p:txBody>
          <a:bodyPr wrap="none">
            <a:spAutoFit/>
          </a:bodyPr>
          <a:lstStyle/>
          <a:p>
            <a:r>
              <a:rPr lang="en-GB" sz="1800" b="1" dirty="0">
                <a:solidFill>
                  <a:srgbClr val="000000"/>
                </a:solidFill>
                <a:ea typeface="Times New Roman" panose="02020603050405020304" pitchFamily="18" charset="0"/>
              </a:rPr>
              <a:t>TI</a:t>
            </a:r>
            <a:r>
              <a:rPr lang="cs-CZ" sz="1800" b="1" dirty="0">
                <a:solidFill>
                  <a:srgbClr val="000000"/>
                </a:solidFill>
                <a:ea typeface="Times New Roman" panose="02020603050405020304" pitchFamily="18" charset="0"/>
              </a:rPr>
              <a:t>TLE</a:t>
            </a:r>
            <a:endParaRPr lang="cs-CZ" sz="1800" dirty="0">
              <a:solidFill>
                <a:srgbClr val="000000"/>
              </a:solidFill>
            </a:endParaRPr>
          </a:p>
        </p:txBody>
      </p:sp>
      <p:sp>
        <p:nvSpPr>
          <p:cNvPr id="7" name="Obdélník 6"/>
          <p:cNvSpPr/>
          <p:nvPr/>
        </p:nvSpPr>
        <p:spPr>
          <a:xfrm>
            <a:off x="620486" y="2710867"/>
            <a:ext cx="2069797" cy="369332"/>
          </a:xfrm>
          <a:prstGeom prst="rect">
            <a:avLst/>
          </a:prstGeom>
        </p:spPr>
        <p:txBody>
          <a:bodyPr wrap="none">
            <a:spAutoFit/>
          </a:bodyPr>
          <a:lstStyle/>
          <a:p>
            <a:r>
              <a:rPr lang="cs-CZ" sz="1800" b="1" dirty="0">
                <a:solidFill>
                  <a:srgbClr val="000000"/>
                </a:solidFill>
              </a:rPr>
              <a:t>INTRODUCTION</a:t>
            </a:r>
            <a:endParaRPr lang="cs-CZ" sz="1800" dirty="0">
              <a:solidFill>
                <a:srgbClr val="000000"/>
              </a:solidFill>
            </a:endParaRPr>
          </a:p>
        </p:txBody>
      </p:sp>
      <p:sp>
        <p:nvSpPr>
          <p:cNvPr id="8" name="Obdélník 7"/>
          <p:cNvSpPr/>
          <p:nvPr/>
        </p:nvSpPr>
        <p:spPr>
          <a:xfrm>
            <a:off x="620485" y="3037763"/>
            <a:ext cx="1574470" cy="369332"/>
          </a:xfrm>
          <a:prstGeom prst="rect">
            <a:avLst/>
          </a:prstGeom>
        </p:spPr>
        <p:txBody>
          <a:bodyPr wrap="none">
            <a:spAutoFit/>
          </a:bodyPr>
          <a:lstStyle/>
          <a:p>
            <a:r>
              <a:rPr lang="cs-CZ" sz="1800" b="1" dirty="0">
                <a:solidFill>
                  <a:srgbClr val="000000"/>
                </a:solidFill>
                <a:ea typeface="Times New Roman" panose="02020603050405020304" pitchFamily="18" charset="0"/>
              </a:rPr>
              <a:t>MAIN BODY</a:t>
            </a:r>
            <a:endParaRPr lang="cs-CZ" sz="1800" dirty="0">
              <a:solidFill>
                <a:srgbClr val="000000"/>
              </a:solidFill>
            </a:endParaRPr>
          </a:p>
        </p:txBody>
      </p:sp>
      <p:sp>
        <p:nvSpPr>
          <p:cNvPr id="9" name="Obdélník 8"/>
          <p:cNvSpPr/>
          <p:nvPr/>
        </p:nvSpPr>
        <p:spPr>
          <a:xfrm>
            <a:off x="604858" y="3361868"/>
            <a:ext cx="1763624" cy="369332"/>
          </a:xfrm>
          <a:prstGeom prst="rect">
            <a:avLst/>
          </a:prstGeom>
        </p:spPr>
        <p:txBody>
          <a:bodyPr wrap="none">
            <a:spAutoFit/>
          </a:bodyPr>
          <a:lstStyle/>
          <a:p>
            <a:r>
              <a:rPr lang="cs-CZ" sz="1800" b="1" dirty="0">
                <a:solidFill>
                  <a:srgbClr val="000000"/>
                </a:solidFill>
                <a:ea typeface="Times New Roman" panose="02020603050405020304" pitchFamily="18" charset="0"/>
              </a:rPr>
              <a:t>CONCLUSION</a:t>
            </a:r>
            <a:endParaRPr lang="cs-CZ" sz="1800" dirty="0">
              <a:solidFill>
                <a:srgbClr val="000000"/>
              </a:solidFill>
            </a:endParaRPr>
          </a:p>
        </p:txBody>
      </p:sp>
      <p:sp>
        <p:nvSpPr>
          <p:cNvPr id="11" name="Obdélník 10"/>
          <p:cNvSpPr/>
          <p:nvPr/>
        </p:nvSpPr>
        <p:spPr>
          <a:xfrm>
            <a:off x="6137238" y="2849367"/>
            <a:ext cx="2250937" cy="2031325"/>
          </a:xfrm>
          <a:prstGeom prst="rect">
            <a:avLst/>
          </a:prstGeom>
        </p:spPr>
        <p:txBody>
          <a:bodyPr wrap="none">
            <a:spAutoFit/>
          </a:bodyPr>
          <a:lstStyle/>
          <a:p>
            <a:pPr>
              <a:spcAft>
                <a:spcPts val="0"/>
              </a:spcAft>
            </a:pPr>
            <a:r>
              <a:rPr lang="cs-CZ" sz="1800" b="1" dirty="0">
                <a:solidFill>
                  <a:srgbClr val="000000"/>
                </a:solidFill>
                <a:ea typeface="Times New Roman" panose="02020603050405020304" pitchFamily="18" charset="0"/>
              </a:rPr>
              <a:t>DELIVERY </a:t>
            </a:r>
          </a:p>
          <a:p>
            <a:pPr>
              <a:spcAft>
                <a:spcPts val="0"/>
              </a:spcAft>
            </a:pPr>
            <a:r>
              <a:rPr lang="en-GB" sz="1800" b="1" dirty="0">
                <a:solidFill>
                  <a:srgbClr val="000000"/>
                </a:solidFill>
              </a:rPr>
              <a:t>Voice</a:t>
            </a:r>
          </a:p>
          <a:p>
            <a:r>
              <a:rPr lang="en-GB" sz="1800" b="1" dirty="0">
                <a:solidFill>
                  <a:srgbClr val="000000"/>
                </a:solidFill>
              </a:rPr>
              <a:t>Stance</a:t>
            </a:r>
            <a:r>
              <a:rPr lang="en-GB" sz="1800" dirty="0">
                <a:solidFill>
                  <a:srgbClr val="000000"/>
                </a:solidFill>
              </a:rPr>
              <a:t> </a:t>
            </a:r>
          </a:p>
          <a:p>
            <a:r>
              <a:rPr lang="en-GB" sz="1800" b="1" dirty="0">
                <a:solidFill>
                  <a:srgbClr val="000000"/>
                </a:solidFill>
              </a:rPr>
              <a:t>Facial Expression </a:t>
            </a:r>
            <a:endParaRPr lang="en-GB" sz="1800" dirty="0">
              <a:solidFill>
                <a:srgbClr val="000000"/>
              </a:solidFill>
            </a:endParaRPr>
          </a:p>
          <a:p>
            <a:r>
              <a:rPr lang="en-GB" sz="1800" b="1" dirty="0">
                <a:solidFill>
                  <a:srgbClr val="000000"/>
                </a:solidFill>
              </a:rPr>
              <a:t>Eye contact </a:t>
            </a:r>
            <a:endParaRPr lang="en-GB" sz="1800" dirty="0">
              <a:solidFill>
                <a:srgbClr val="000000"/>
              </a:solidFill>
            </a:endParaRPr>
          </a:p>
          <a:p>
            <a:r>
              <a:rPr lang="en-GB" sz="1800" b="1" dirty="0">
                <a:solidFill>
                  <a:srgbClr val="000000"/>
                </a:solidFill>
              </a:rPr>
              <a:t>Gestures  </a:t>
            </a:r>
            <a:endParaRPr lang="en-GB" sz="1800" dirty="0">
              <a:solidFill>
                <a:srgbClr val="000000"/>
              </a:solidFill>
            </a:endParaRPr>
          </a:p>
          <a:p>
            <a:r>
              <a:rPr lang="en-GB" sz="1800" b="1" dirty="0">
                <a:solidFill>
                  <a:srgbClr val="000000"/>
                </a:solidFill>
              </a:rPr>
              <a:t>Body Movement</a:t>
            </a:r>
            <a:endParaRPr lang="en-GB" sz="1800" dirty="0">
              <a:solidFill>
                <a:srgbClr val="000000"/>
              </a:solidFill>
            </a:endParaRPr>
          </a:p>
        </p:txBody>
      </p:sp>
      <p:sp>
        <p:nvSpPr>
          <p:cNvPr id="12" name="Obdélník 11"/>
          <p:cNvSpPr/>
          <p:nvPr/>
        </p:nvSpPr>
        <p:spPr>
          <a:xfrm>
            <a:off x="559844" y="3874369"/>
            <a:ext cx="3398687" cy="369332"/>
          </a:xfrm>
          <a:prstGeom prst="rect">
            <a:avLst/>
          </a:prstGeom>
        </p:spPr>
        <p:txBody>
          <a:bodyPr wrap="none">
            <a:spAutoFit/>
          </a:bodyPr>
          <a:lstStyle/>
          <a:p>
            <a:pPr>
              <a:spcAft>
                <a:spcPts val="0"/>
              </a:spcAft>
            </a:pPr>
            <a:r>
              <a:rPr lang="cs-CZ" sz="1800" b="1" dirty="0">
                <a:solidFill>
                  <a:srgbClr val="000000"/>
                </a:solidFill>
                <a:ea typeface="Times New Roman" panose="02020603050405020304" pitchFamily="18" charset="0"/>
              </a:rPr>
              <a:t>QUESTIONS AND ANSWERS</a:t>
            </a:r>
            <a:endParaRPr lang="cs-CZ" sz="1800" dirty="0">
              <a:solidFill>
                <a:srgbClr val="000000"/>
              </a:solidFill>
              <a:ea typeface="Times New Roman" panose="02020603050405020304" pitchFamily="18" charset="0"/>
            </a:endParaRPr>
          </a:p>
        </p:txBody>
      </p:sp>
      <p:pic>
        <p:nvPicPr>
          <p:cNvPr id="10" name="Obráze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22810208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73665" y="903117"/>
            <a:ext cx="8086635" cy="647700"/>
          </a:xfrm>
        </p:spPr>
        <p:txBody>
          <a:bodyPr/>
          <a:lstStyle/>
          <a:p>
            <a:pPr algn="r"/>
            <a:endParaRPr lang="cs-CZ" altLang="cs-CZ" sz="2800" dirty="0">
              <a:latin typeface="Arial Narrow" pitchFamily="34" charset="0"/>
            </a:endParaRPr>
          </a:p>
        </p:txBody>
      </p:sp>
      <p:sp>
        <p:nvSpPr>
          <p:cNvPr id="20483" name="Rectangle 3"/>
          <p:cNvSpPr>
            <a:spLocks noGrp="1" noChangeArrowheads="1"/>
          </p:cNvSpPr>
          <p:nvPr>
            <p:ph type="body" idx="1"/>
          </p:nvPr>
        </p:nvSpPr>
        <p:spPr>
          <a:xfrm>
            <a:off x="585916" y="1625599"/>
            <a:ext cx="7772400" cy="4114800"/>
          </a:xfrm>
        </p:spPr>
        <p:txBody>
          <a:bodyPr/>
          <a:lstStyle/>
          <a:p>
            <a:pPr>
              <a:buFontTx/>
              <a:buChar char="-"/>
            </a:pPr>
            <a:endParaRPr lang="cs-CZ" altLang="cs-CZ" dirty="0">
              <a:solidFill>
                <a:srgbClr val="00287D"/>
              </a:solidFill>
              <a:latin typeface="Arial Narrow" pitchFamily="34" charset="0"/>
            </a:endParaRPr>
          </a:p>
          <a:p>
            <a:pPr>
              <a:buFontTx/>
              <a:buChar char="-"/>
            </a:pPr>
            <a:endParaRPr lang="cs-CZ" altLang="cs-CZ" dirty="0">
              <a:latin typeface="Arial Narrow" pitchFamily="34" charset="0"/>
            </a:endParaRPr>
          </a:p>
          <a:p>
            <a:pPr>
              <a:buFontTx/>
              <a:buChar char="-"/>
            </a:pPr>
            <a:endParaRPr lang="cs-CZ" altLang="cs-CZ" dirty="0">
              <a:latin typeface="Arial Narrow" pitchFamily="34" charset="0"/>
            </a:endParaRPr>
          </a:p>
          <a:p>
            <a:pPr>
              <a:buFontTx/>
              <a:buChar char="-"/>
            </a:pPr>
            <a:endParaRPr lang="cs-CZ" altLang="cs-CZ" dirty="0">
              <a:latin typeface="Arial Narrow" pitchFamily="34" charset="0"/>
            </a:endParaRPr>
          </a:p>
          <a:p>
            <a:pPr>
              <a:buFontTx/>
              <a:buChar char="-"/>
            </a:pPr>
            <a:endParaRPr lang="cs-CZ" altLang="cs-CZ" dirty="0">
              <a:latin typeface="Arial Narrow" pitchFamily="34" charset="0"/>
            </a:endParaRPr>
          </a:p>
          <a:p>
            <a:pPr>
              <a:buFontTx/>
              <a:buChar char="-"/>
            </a:pPr>
            <a:endParaRPr lang="en-GB" altLang="cs-CZ" dirty="0">
              <a:latin typeface="Arial Narrow" pitchFamily="34" charset="0"/>
            </a:endParaRPr>
          </a:p>
          <a:p>
            <a:pPr>
              <a:buFontTx/>
              <a:buNone/>
            </a:pPr>
            <a:endParaRPr lang="en-GB" altLang="cs-CZ" dirty="0">
              <a:latin typeface="Arial Narrow" pitchFamily="34" charset="0"/>
            </a:endParaRPr>
          </a:p>
        </p:txBody>
      </p:sp>
      <p:pic>
        <p:nvPicPr>
          <p:cNvPr id="5" name="Obrázek 4" descr="D:\Users\18364\Desktop\wordle.4.png"/>
          <p:cNvPicPr/>
          <p:nvPr/>
        </p:nvPicPr>
        <p:blipFill>
          <a:blip r:embed="rId2">
            <a:extLst>
              <a:ext uri="{28A0092B-C50C-407E-A947-70E740481C1C}">
                <a14:useLocalDpi xmlns:a14="http://schemas.microsoft.com/office/drawing/2010/main" val="0"/>
              </a:ext>
            </a:extLst>
          </a:blip>
          <a:srcRect/>
          <a:stretch>
            <a:fillRect/>
          </a:stretch>
        </p:blipFill>
        <p:spPr bwMode="auto">
          <a:xfrm>
            <a:off x="373665" y="1011382"/>
            <a:ext cx="8288422" cy="4729017"/>
          </a:xfrm>
          <a:prstGeom prst="rect">
            <a:avLst/>
          </a:prstGeom>
          <a:noFill/>
          <a:ln>
            <a:noFill/>
          </a:ln>
        </p:spPr>
      </p:pic>
      <p:pic>
        <p:nvPicPr>
          <p:cNvPr id="7" name="Obráze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415712953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3F962A-6696-DC4D-9151-B732F304E900}"/>
              </a:ext>
            </a:extLst>
          </p:cNvPr>
          <p:cNvSpPr>
            <a:spLocks noGrp="1"/>
          </p:cNvSpPr>
          <p:nvPr>
            <p:ph type="title"/>
          </p:nvPr>
        </p:nvSpPr>
        <p:spPr>
          <a:xfrm>
            <a:off x="738321" y="1417487"/>
            <a:ext cx="8024390" cy="708134"/>
          </a:xfrm>
        </p:spPr>
        <p:txBody>
          <a:bodyPr>
            <a:normAutofit/>
          </a:bodyPr>
          <a:lstStyle/>
          <a:p>
            <a:pPr algn="r"/>
            <a:r>
              <a:rPr lang="cs-CZ" altLang="en-US" sz="3000" dirty="0">
                <a:solidFill>
                  <a:srgbClr val="003C69"/>
                </a:solidFill>
                <a:effectLst>
                  <a:outerShdw blurRad="50800" dist="38100" dir="2700000" algn="tl" rotWithShape="0">
                    <a:prstClr val="black">
                      <a:alpha val="40000"/>
                    </a:prstClr>
                  </a:outerShdw>
                </a:effectLst>
              </a:rPr>
              <a:t>Titles</a:t>
            </a:r>
            <a:endParaRPr lang="en-GB" sz="3000" dirty="0"/>
          </a:p>
        </p:txBody>
      </p:sp>
      <p:sp>
        <p:nvSpPr>
          <p:cNvPr id="4" name="Marcador de número de diapositiva 3">
            <a:extLst>
              <a:ext uri="{FF2B5EF4-FFF2-40B4-BE49-F238E27FC236}">
                <a16:creationId xmlns:a16="http://schemas.microsoft.com/office/drawing/2014/main" id="{C19339D7-72AE-344D-8718-617745936228}"/>
              </a:ext>
            </a:extLst>
          </p:cNvPr>
          <p:cNvSpPr>
            <a:spLocks noGrp="1"/>
          </p:cNvSpPr>
          <p:nvPr>
            <p:ph type="sldNum" sz="quarter" idx="12"/>
          </p:nvPr>
        </p:nvSpPr>
        <p:spPr>
          <a:xfrm>
            <a:off x="11232679" y="6076349"/>
            <a:ext cx="450935" cy="365125"/>
          </a:xfrm>
          <a:prstGeom prst="rect">
            <a:avLst/>
          </a:prstGeom>
        </p:spPr>
        <p:txBody>
          <a:bodyPr vert="horz" lIns="91440" tIns="45720" rIns="91440" bIns="45720" rtlCol="0" anchor="b" anchorCtr="1"/>
          <a:lstStyle>
            <a:defPPr>
              <a:defRPr lang="es-ES"/>
            </a:defPPr>
            <a:lvl1pPr marL="0" algn="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85EF1E5-F080-0048-9372-CF230FDE727D}" type="slidenum">
              <a:rPr lang="es-ES" smtClean="0"/>
              <a:pPr/>
              <a:t>50</a:t>
            </a:fld>
            <a:endParaRPr lang="es-ES" dirty="0"/>
          </a:p>
        </p:txBody>
      </p:sp>
      <p:sp>
        <p:nvSpPr>
          <p:cNvPr id="7" name="Marcador de contenido 2">
            <a:extLst>
              <a:ext uri="{FF2B5EF4-FFF2-40B4-BE49-F238E27FC236}">
                <a16:creationId xmlns:a16="http://schemas.microsoft.com/office/drawing/2014/main" id="{33B02452-F673-91EF-A02F-B3E305238E07}"/>
              </a:ext>
            </a:extLst>
          </p:cNvPr>
          <p:cNvSpPr>
            <a:spLocks noGrp="1"/>
          </p:cNvSpPr>
          <p:nvPr>
            <p:ph idx="1"/>
          </p:nvPr>
        </p:nvSpPr>
        <p:spPr>
          <a:xfrm>
            <a:off x="570733" y="2125621"/>
            <a:ext cx="8024390" cy="3517942"/>
          </a:xfrm>
        </p:spPr>
        <p:txBody>
          <a:bodyPr>
            <a:normAutofit/>
          </a:bodyPr>
          <a:lstStyle/>
          <a:p>
            <a:pPr marL="0" indent="0" algn="just">
              <a:buNone/>
            </a:pPr>
            <a:r>
              <a:rPr lang="cs-CZ" b="1" dirty="0">
                <a:solidFill>
                  <a:srgbClr val="000000"/>
                </a:solidFill>
                <a:cs typeface="Calibri" panose="020F0502020204030204" pitchFamily="34" charset="0"/>
              </a:rPr>
              <a:t>A</a:t>
            </a:r>
            <a:r>
              <a:rPr lang="cs-CZ" dirty="0">
                <a:solidFill>
                  <a:srgbClr val="000000"/>
                </a:solidFill>
                <a:cs typeface="Calibri" panose="020F0502020204030204" pitchFamily="34" charset="0"/>
              </a:rPr>
              <a:t>ttractive</a:t>
            </a:r>
          </a:p>
          <a:p>
            <a:pPr marL="0" indent="0" algn="just">
              <a:buNone/>
            </a:pPr>
            <a:r>
              <a:rPr lang="cs-CZ" b="1" dirty="0">
                <a:solidFill>
                  <a:srgbClr val="000000"/>
                </a:solidFill>
                <a:cs typeface="Calibri" panose="020F0502020204030204" pitchFamily="34" charset="0"/>
              </a:rPr>
              <a:t>B</a:t>
            </a:r>
            <a:r>
              <a:rPr lang="cs-CZ" dirty="0">
                <a:solidFill>
                  <a:srgbClr val="000000"/>
                </a:solidFill>
                <a:cs typeface="Calibri" panose="020F0502020204030204" pitchFamily="34" charset="0"/>
              </a:rPr>
              <a:t>rief</a:t>
            </a:r>
          </a:p>
          <a:p>
            <a:pPr marL="0" indent="0" algn="just">
              <a:buNone/>
            </a:pPr>
            <a:r>
              <a:rPr lang="cs-CZ" b="1" dirty="0">
                <a:solidFill>
                  <a:srgbClr val="000000"/>
                </a:solidFill>
                <a:cs typeface="Calibri" panose="020F0502020204030204" pitchFamily="34" charset="0"/>
              </a:rPr>
              <a:t>C</a:t>
            </a:r>
            <a:r>
              <a:rPr lang="cs-CZ" dirty="0">
                <a:solidFill>
                  <a:srgbClr val="000000"/>
                </a:solidFill>
                <a:cs typeface="Calibri" panose="020F0502020204030204" pitchFamily="34" charset="0"/>
              </a:rPr>
              <a:t>lear</a:t>
            </a:r>
          </a:p>
          <a:p>
            <a:pPr marL="0" indent="0" algn="just">
              <a:buNone/>
            </a:pPr>
            <a:r>
              <a:rPr lang="cs-CZ" b="1" dirty="0">
                <a:solidFill>
                  <a:srgbClr val="000000"/>
                </a:solidFill>
                <a:cs typeface="Calibri" panose="020F0502020204030204" pitchFamily="34" charset="0"/>
              </a:rPr>
              <a:t>D</a:t>
            </a:r>
            <a:r>
              <a:rPr lang="cs-CZ" dirty="0">
                <a:solidFill>
                  <a:srgbClr val="000000"/>
                </a:solidFill>
                <a:cs typeface="Calibri" panose="020F0502020204030204" pitchFamily="34" charset="0"/>
              </a:rPr>
              <a:t>escriptive</a:t>
            </a:r>
          </a:p>
          <a:p>
            <a:pPr marL="0" indent="0" algn="just">
              <a:buNone/>
            </a:pPr>
            <a:endParaRPr lang="cs-CZ" dirty="0">
              <a:solidFill>
                <a:srgbClr val="000000"/>
              </a:solidFill>
              <a:cs typeface="Calibri" panose="020F0502020204030204" pitchFamily="34" charset="0"/>
            </a:endParaRPr>
          </a:p>
          <a:p>
            <a:pPr marL="0" indent="0" algn="just">
              <a:buNone/>
            </a:pPr>
            <a:r>
              <a:rPr lang="cs-CZ" dirty="0">
                <a:solidFill>
                  <a:srgbClr val="000000"/>
                </a:solidFill>
                <a:cs typeface="Calibri" panose="020F0502020204030204" pitchFamily="34" charset="0"/>
              </a:rPr>
              <a:t>(AI for brainstorming)</a:t>
            </a:r>
            <a:endParaRPr lang="en-GB" dirty="0">
              <a:solidFill>
                <a:srgbClr val="000000"/>
              </a:solidFill>
              <a:cs typeface="Calibri" panose="020F0502020204030204" pitchFamily="34" charset="0"/>
            </a:endParaRPr>
          </a:p>
          <a:p>
            <a:pPr marL="0" indent="0" algn="just">
              <a:buNone/>
            </a:pPr>
            <a:endParaRPr lang="cs-CZ" dirty="0">
              <a:solidFill>
                <a:schemeClr val="tx2">
                  <a:lumMod val="75000"/>
                </a:schemeClr>
              </a:solidFill>
              <a:cs typeface="Calibri" panose="020F0502020204030204" pitchFamily="34" charset="0"/>
            </a:endParaRPr>
          </a:p>
        </p:txBody>
      </p:sp>
      <p:pic>
        <p:nvPicPr>
          <p:cNvPr id="5" name="Obráze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316345438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3F962A-6696-DC4D-9151-B732F304E900}"/>
              </a:ext>
            </a:extLst>
          </p:cNvPr>
          <p:cNvSpPr>
            <a:spLocks noGrp="1"/>
          </p:cNvSpPr>
          <p:nvPr>
            <p:ph type="title"/>
          </p:nvPr>
        </p:nvSpPr>
        <p:spPr>
          <a:xfrm>
            <a:off x="738321" y="1417487"/>
            <a:ext cx="8024390" cy="708134"/>
          </a:xfrm>
        </p:spPr>
        <p:txBody>
          <a:bodyPr>
            <a:normAutofit/>
          </a:bodyPr>
          <a:lstStyle/>
          <a:p>
            <a:pPr algn="r"/>
            <a:r>
              <a:rPr lang="cs-CZ" altLang="en-US" sz="3000" dirty="0">
                <a:solidFill>
                  <a:srgbClr val="003C69"/>
                </a:solidFill>
                <a:effectLst>
                  <a:outerShdw blurRad="50800" dist="38100" dir="2700000" algn="tl" rotWithShape="0">
                    <a:prstClr val="black">
                      <a:alpha val="40000"/>
                    </a:prstClr>
                  </a:outerShdw>
                </a:effectLst>
              </a:rPr>
              <a:t>Introductory Part</a:t>
            </a:r>
            <a:endParaRPr lang="en-GB" sz="3000" dirty="0"/>
          </a:p>
        </p:txBody>
      </p:sp>
      <p:sp>
        <p:nvSpPr>
          <p:cNvPr id="4" name="Marcador de número de diapositiva 3">
            <a:extLst>
              <a:ext uri="{FF2B5EF4-FFF2-40B4-BE49-F238E27FC236}">
                <a16:creationId xmlns:a16="http://schemas.microsoft.com/office/drawing/2014/main" id="{C19339D7-72AE-344D-8718-617745936228}"/>
              </a:ext>
            </a:extLst>
          </p:cNvPr>
          <p:cNvSpPr>
            <a:spLocks noGrp="1"/>
          </p:cNvSpPr>
          <p:nvPr>
            <p:ph type="sldNum" sz="quarter" idx="12"/>
          </p:nvPr>
        </p:nvSpPr>
        <p:spPr>
          <a:xfrm>
            <a:off x="11232679" y="6076349"/>
            <a:ext cx="450935" cy="365125"/>
          </a:xfrm>
          <a:prstGeom prst="rect">
            <a:avLst/>
          </a:prstGeom>
        </p:spPr>
        <p:txBody>
          <a:bodyPr vert="horz" lIns="91440" tIns="45720" rIns="91440" bIns="45720" rtlCol="0" anchor="b" anchorCtr="1"/>
          <a:lstStyle>
            <a:defPPr>
              <a:defRPr lang="es-ES"/>
            </a:defPPr>
            <a:lvl1pPr marL="0" algn="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85EF1E5-F080-0048-9372-CF230FDE727D}" type="slidenum">
              <a:rPr lang="es-ES" smtClean="0"/>
              <a:pPr/>
              <a:t>51</a:t>
            </a:fld>
            <a:endParaRPr lang="es-ES" dirty="0"/>
          </a:p>
        </p:txBody>
      </p:sp>
      <p:sp>
        <p:nvSpPr>
          <p:cNvPr id="7" name="Marcador de contenido 2">
            <a:extLst>
              <a:ext uri="{FF2B5EF4-FFF2-40B4-BE49-F238E27FC236}">
                <a16:creationId xmlns:a16="http://schemas.microsoft.com/office/drawing/2014/main" id="{33B02452-F673-91EF-A02F-B3E305238E07}"/>
              </a:ext>
            </a:extLst>
          </p:cNvPr>
          <p:cNvSpPr>
            <a:spLocks noGrp="1"/>
          </p:cNvSpPr>
          <p:nvPr>
            <p:ph idx="1"/>
          </p:nvPr>
        </p:nvSpPr>
        <p:spPr>
          <a:xfrm>
            <a:off x="4636564" y="2161562"/>
            <a:ext cx="3009269" cy="3244098"/>
          </a:xfrm>
        </p:spPr>
        <p:txBody>
          <a:bodyPr>
            <a:normAutofit/>
          </a:bodyPr>
          <a:lstStyle/>
          <a:p>
            <a:pPr algn="just"/>
            <a:r>
              <a:rPr lang="en-US" sz="1350" dirty="0">
                <a:solidFill>
                  <a:srgbClr val="000000"/>
                </a:solidFill>
                <a:ea typeface="Times New Roman" panose="02020603050405020304" pitchFamily="18" charset="0"/>
              </a:rPr>
              <a:t>GREETING</a:t>
            </a:r>
            <a:endParaRPr lang="cs-CZ" sz="1350" dirty="0">
              <a:solidFill>
                <a:srgbClr val="000000"/>
              </a:solidFill>
              <a:ea typeface="Times New Roman" panose="02020603050405020304" pitchFamily="18" charset="0"/>
            </a:endParaRPr>
          </a:p>
          <a:p>
            <a:pPr algn="just"/>
            <a:r>
              <a:rPr lang="cs-CZ" sz="1350" dirty="0">
                <a:solidFill>
                  <a:srgbClr val="000000"/>
                </a:solidFill>
                <a:ea typeface="Times New Roman" panose="02020603050405020304" pitchFamily="18" charset="0"/>
              </a:rPr>
              <a:t>POSITIVE COMMENTS</a:t>
            </a:r>
          </a:p>
          <a:p>
            <a:pPr algn="just"/>
            <a:r>
              <a:rPr lang="cs-CZ" sz="1350" dirty="0">
                <a:solidFill>
                  <a:srgbClr val="000000"/>
                </a:solidFill>
                <a:ea typeface="Times New Roman" panose="02020603050405020304" pitchFamily="18" charset="0"/>
              </a:rPr>
              <a:t>NAME + </a:t>
            </a:r>
            <a:r>
              <a:rPr lang="cs-CZ" sz="1350" b="1" dirty="0">
                <a:solidFill>
                  <a:srgbClr val="0070C0"/>
                </a:solidFill>
                <a:ea typeface="Times New Roman" panose="02020603050405020304" pitchFamily="18" charset="0"/>
              </a:rPr>
              <a:t>POSITION</a:t>
            </a:r>
          </a:p>
          <a:p>
            <a:pPr algn="just"/>
            <a:r>
              <a:rPr lang="en-US" sz="1350" dirty="0">
                <a:solidFill>
                  <a:srgbClr val="000000"/>
                </a:solidFill>
                <a:ea typeface="Times New Roman" panose="02020603050405020304" pitchFamily="18" charset="0"/>
              </a:rPr>
              <a:t>TOPIC / TITLE / SUBJECT</a:t>
            </a:r>
            <a:endParaRPr lang="cs-CZ" sz="1350" dirty="0">
              <a:solidFill>
                <a:srgbClr val="000000"/>
              </a:solidFill>
              <a:ea typeface="Times New Roman" panose="02020603050405020304" pitchFamily="18" charset="0"/>
            </a:endParaRPr>
          </a:p>
          <a:p>
            <a:pPr algn="just"/>
            <a:r>
              <a:rPr lang="en-US" b="1" dirty="0">
                <a:solidFill>
                  <a:srgbClr val="0070C0"/>
                </a:solidFill>
                <a:effectLst/>
                <a:ea typeface="Times New Roman" panose="02020603050405020304" pitchFamily="18" charset="0"/>
              </a:rPr>
              <a:t>PURPOSE</a:t>
            </a:r>
            <a:endParaRPr lang="cs-CZ" b="1" dirty="0">
              <a:solidFill>
                <a:srgbClr val="0070C0"/>
              </a:solidFill>
              <a:effectLst/>
              <a:ea typeface="Times New Roman" panose="02020603050405020304" pitchFamily="18" charset="0"/>
            </a:endParaRPr>
          </a:p>
          <a:p>
            <a:pPr algn="just"/>
            <a:r>
              <a:rPr lang="en-US" sz="1350" dirty="0">
                <a:solidFill>
                  <a:srgbClr val="000000"/>
                </a:solidFill>
                <a:ea typeface="Times New Roman" panose="02020603050405020304" pitchFamily="18" charset="0"/>
              </a:rPr>
              <a:t>OUTLINE</a:t>
            </a:r>
            <a:endParaRPr lang="cs-CZ" sz="1350" dirty="0">
              <a:solidFill>
                <a:srgbClr val="000000"/>
              </a:solidFill>
              <a:ea typeface="Times New Roman" panose="02020603050405020304" pitchFamily="18" charset="0"/>
            </a:endParaRPr>
          </a:p>
          <a:p>
            <a:pPr algn="just"/>
            <a:endParaRPr lang="cs-CZ" sz="1350" dirty="0">
              <a:solidFill>
                <a:srgbClr val="000000"/>
              </a:solidFill>
              <a:ea typeface="Times New Roman" panose="02020603050405020304" pitchFamily="18" charset="0"/>
            </a:endParaRPr>
          </a:p>
          <a:p>
            <a:pPr algn="just"/>
            <a:r>
              <a:rPr lang="en-US" sz="1350" dirty="0">
                <a:solidFill>
                  <a:srgbClr val="000000"/>
                </a:solidFill>
                <a:ea typeface="Times New Roman" panose="02020603050405020304" pitchFamily="18" charset="0"/>
              </a:rPr>
              <a:t>TIME</a:t>
            </a:r>
            <a:endParaRPr lang="cs-CZ" sz="1350" dirty="0">
              <a:solidFill>
                <a:srgbClr val="000000"/>
              </a:solidFill>
              <a:ea typeface="Times New Roman" panose="02020603050405020304" pitchFamily="18" charset="0"/>
            </a:endParaRPr>
          </a:p>
          <a:p>
            <a:pPr algn="just"/>
            <a:r>
              <a:rPr lang="en-US" sz="1350" dirty="0">
                <a:solidFill>
                  <a:srgbClr val="000000"/>
                </a:solidFill>
                <a:ea typeface="Times New Roman" panose="02020603050405020304" pitchFamily="18" charset="0"/>
              </a:rPr>
              <a:t>AUDIO-VISUAL AIDS</a:t>
            </a:r>
            <a:endParaRPr lang="cs-CZ" sz="1350" dirty="0">
              <a:solidFill>
                <a:srgbClr val="000000"/>
              </a:solidFill>
              <a:ea typeface="Times New Roman" panose="02020603050405020304" pitchFamily="18" charset="0"/>
            </a:endParaRPr>
          </a:p>
          <a:p>
            <a:pPr algn="just"/>
            <a:endParaRPr lang="cs-CZ" sz="1350" dirty="0">
              <a:solidFill>
                <a:srgbClr val="000000"/>
              </a:solidFill>
              <a:ea typeface="Times New Roman" panose="02020603050405020304" pitchFamily="18" charset="0"/>
            </a:endParaRPr>
          </a:p>
          <a:p>
            <a:pPr algn="just"/>
            <a:r>
              <a:rPr lang="en-US" sz="1350" dirty="0">
                <a:solidFill>
                  <a:srgbClr val="000000"/>
                </a:solidFill>
                <a:ea typeface="Times New Roman" panose="02020603050405020304" pitchFamily="18" charset="0"/>
              </a:rPr>
              <a:t>QUESTIONS</a:t>
            </a:r>
            <a:endParaRPr lang="cs-CZ" dirty="0">
              <a:solidFill>
                <a:srgbClr val="000000"/>
              </a:solidFill>
              <a:cs typeface="Calibri" panose="020F0502020204030204" pitchFamily="34" charset="0"/>
            </a:endParaRPr>
          </a:p>
        </p:txBody>
      </p:sp>
      <p:sp>
        <p:nvSpPr>
          <p:cNvPr id="3" name="Marcador de contenido 2">
            <a:extLst>
              <a:ext uri="{FF2B5EF4-FFF2-40B4-BE49-F238E27FC236}">
                <a16:creationId xmlns:a16="http://schemas.microsoft.com/office/drawing/2014/main" id="{79FCDBDC-AE80-0C44-8957-117C9A855506}"/>
              </a:ext>
            </a:extLst>
          </p:cNvPr>
          <p:cNvSpPr txBox="1">
            <a:spLocks/>
          </p:cNvSpPr>
          <p:nvPr/>
        </p:nvSpPr>
        <p:spPr>
          <a:xfrm>
            <a:off x="1119164" y="2485736"/>
            <a:ext cx="3185438" cy="2719109"/>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cs-CZ" sz="2700" dirty="0">
                <a:solidFill>
                  <a:srgbClr val="000000"/>
                </a:solidFill>
                <a:ea typeface="Times New Roman" panose="02020603050405020304" pitchFamily="18" charset="0"/>
              </a:rPr>
              <a:t>goal</a:t>
            </a:r>
          </a:p>
          <a:p>
            <a:pPr algn="just"/>
            <a:r>
              <a:rPr lang="cs-CZ" sz="2700" dirty="0">
                <a:solidFill>
                  <a:srgbClr val="000000"/>
                </a:solidFill>
                <a:ea typeface="Times New Roman" panose="02020603050405020304" pitchFamily="18" charset="0"/>
              </a:rPr>
              <a:t>time </a:t>
            </a:r>
          </a:p>
          <a:p>
            <a:pPr algn="just"/>
            <a:r>
              <a:rPr lang="cs-CZ" sz="2700" dirty="0">
                <a:solidFill>
                  <a:srgbClr val="000000"/>
                </a:solidFill>
                <a:ea typeface="Times New Roman" panose="02020603050405020304" pitchFamily="18" charset="0"/>
              </a:rPr>
              <a:t>structure </a:t>
            </a:r>
            <a:endParaRPr lang="cs-CZ" sz="2700" dirty="0">
              <a:solidFill>
                <a:srgbClr val="000000"/>
              </a:solidFill>
              <a:cs typeface="Calibri" panose="020F0502020204030204" pitchFamily="34" charset="0"/>
            </a:endParaRPr>
          </a:p>
        </p:txBody>
      </p:sp>
      <p:cxnSp>
        <p:nvCxnSpPr>
          <p:cNvPr id="8" name="Straight Arrow Connector 7">
            <a:extLst>
              <a:ext uri="{FF2B5EF4-FFF2-40B4-BE49-F238E27FC236}">
                <a16:creationId xmlns:a16="http://schemas.microsoft.com/office/drawing/2014/main" id="{277E2399-6CEB-D4C5-0DB6-A4F5947F7CE8}"/>
              </a:ext>
            </a:extLst>
          </p:cNvPr>
          <p:cNvCxnSpPr/>
          <p:nvPr/>
        </p:nvCxnSpPr>
        <p:spPr>
          <a:xfrm>
            <a:off x="2925661" y="3650784"/>
            <a:ext cx="1289807" cy="0"/>
          </a:xfrm>
          <a:prstGeom prst="straightConnector1">
            <a:avLst/>
          </a:prstGeom>
          <a:ln w="28575">
            <a:solidFill>
              <a:srgbClr val="000000"/>
            </a:solidFill>
            <a:tailEnd type="triangle"/>
          </a:ln>
        </p:spPr>
        <p:style>
          <a:lnRef idx="1">
            <a:schemeClr val="accent1"/>
          </a:lnRef>
          <a:fillRef idx="0">
            <a:schemeClr val="accent1"/>
          </a:fillRef>
          <a:effectRef idx="0">
            <a:schemeClr val="accent1"/>
          </a:effectRef>
          <a:fontRef idx="minor">
            <a:schemeClr val="tx1"/>
          </a:fontRef>
        </p:style>
      </p:cxnSp>
      <p:pic>
        <p:nvPicPr>
          <p:cNvPr id="9" name="Obrázek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310715206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3F962A-6696-DC4D-9151-B732F304E900}"/>
              </a:ext>
            </a:extLst>
          </p:cNvPr>
          <p:cNvSpPr>
            <a:spLocks noGrp="1"/>
          </p:cNvSpPr>
          <p:nvPr>
            <p:ph type="title"/>
          </p:nvPr>
        </p:nvSpPr>
        <p:spPr>
          <a:xfrm>
            <a:off x="738321" y="1417487"/>
            <a:ext cx="8024390" cy="708134"/>
          </a:xfrm>
        </p:spPr>
        <p:txBody>
          <a:bodyPr>
            <a:normAutofit/>
          </a:bodyPr>
          <a:lstStyle/>
          <a:p>
            <a:pPr algn="r"/>
            <a:r>
              <a:rPr lang="cs-CZ" altLang="en-US" sz="3000" dirty="0">
                <a:solidFill>
                  <a:srgbClr val="003C69"/>
                </a:solidFill>
                <a:effectLst>
                  <a:outerShdw blurRad="50800" dist="38100" dir="2700000" algn="tl" rotWithShape="0">
                    <a:prstClr val="black">
                      <a:alpha val="40000"/>
                    </a:prstClr>
                  </a:outerShdw>
                </a:effectLst>
              </a:rPr>
              <a:t>Main Body Part</a:t>
            </a:r>
            <a:endParaRPr lang="en-GB" sz="3000" dirty="0"/>
          </a:p>
        </p:txBody>
      </p:sp>
      <p:sp>
        <p:nvSpPr>
          <p:cNvPr id="4" name="Marcador de número de diapositiva 3">
            <a:extLst>
              <a:ext uri="{FF2B5EF4-FFF2-40B4-BE49-F238E27FC236}">
                <a16:creationId xmlns:a16="http://schemas.microsoft.com/office/drawing/2014/main" id="{C19339D7-72AE-344D-8718-617745936228}"/>
              </a:ext>
            </a:extLst>
          </p:cNvPr>
          <p:cNvSpPr>
            <a:spLocks noGrp="1"/>
          </p:cNvSpPr>
          <p:nvPr>
            <p:ph type="sldNum" sz="quarter" idx="12"/>
          </p:nvPr>
        </p:nvSpPr>
        <p:spPr>
          <a:xfrm>
            <a:off x="11232679" y="6076349"/>
            <a:ext cx="450935" cy="365125"/>
          </a:xfrm>
          <a:prstGeom prst="rect">
            <a:avLst/>
          </a:prstGeom>
        </p:spPr>
        <p:txBody>
          <a:bodyPr vert="horz" lIns="91440" tIns="45720" rIns="91440" bIns="45720" rtlCol="0" anchor="b" anchorCtr="1"/>
          <a:lstStyle>
            <a:defPPr>
              <a:defRPr lang="es-ES"/>
            </a:defPPr>
            <a:lvl1pPr marL="0" algn="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85EF1E5-F080-0048-9372-CF230FDE727D}" type="slidenum">
              <a:rPr lang="es-ES" smtClean="0"/>
              <a:pPr/>
              <a:t>52</a:t>
            </a:fld>
            <a:endParaRPr lang="es-ES" dirty="0"/>
          </a:p>
        </p:txBody>
      </p:sp>
      <p:sp>
        <p:nvSpPr>
          <p:cNvPr id="7" name="Marcador de contenido 2">
            <a:extLst>
              <a:ext uri="{FF2B5EF4-FFF2-40B4-BE49-F238E27FC236}">
                <a16:creationId xmlns:a16="http://schemas.microsoft.com/office/drawing/2014/main" id="{33B02452-F673-91EF-A02F-B3E305238E07}"/>
              </a:ext>
            </a:extLst>
          </p:cNvPr>
          <p:cNvSpPr>
            <a:spLocks noGrp="1"/>
          </p:cNvSpPr>
          <p:nvPr>
            <p:ph idx="1"/>
          </p:nvPr>
        </p:nvSpPr>
        <p:spPr>
          <a:xfrm>
            <a:off x="570733" y="2694439"/>
            <a:ext cx="8024390" cy="2949124"/>
          </a:xfrm>
        </p:spPr>
        <p:txBody>
          <a:bodyPr>
            <a:normAutofit/>
          </a:bodyPr>
          <a:lstStyle/>
          <a:p>
            <a:pPr algn="just"/>
            <a:r>
              <a:rPr lang="cs-CZ" dirty="0">
                <a:solidFill>
                  <a:srgbClr val="000000"/>
                </a:solidFill>
                <a:effectLst/>
                <a:ea typeface="Times New Roman" panose="02020603050405020304" pitchFamily="18" charset="0"/>
              </a:rPr>
              <a:t>STRUCTURE</a:t>
            </a:r>
          </a:p>
          <a:p>
            <a:pPr algn="just"/>
            <a:endParaRPr lang="cs-CZ" dirty="0">
              <a:solidFill>
                <a:srgbClr val="000000"/>
              </a:solidFill>
              <a:effectLst/>
              <a:ea typeface="Times New Roman" panose="02020603050405020304" pitchFamily="18" charset="0"/>
            </a:endParaRPr>
          </a:p>
          <a:p>
            <a:pPr algn="just"/>
            <a:r>
              <a:rPr lang="cs-CZ" dirty="0">
                <a:solidFill>
                  <a:srgbClr val="000000"/>
                </a:solidFill>
                <a:effectLst/>
                <a:ea typeface="Times New Roman" panose="02020603050405020304" pitchFamily="18" charset="0"/>
              </a:rPr>
              <a:t>STYLE</a:t>
            </a:r>
          </a:p>
          <a:p>
            <a:pPr marL="0" indent="0" algn="just">
              <a:buNone/>
            </a:pPr>
            <a:endParaRPr lang="cs-CZ" dirty="0">
              <a:solidFill>
                <a:srgbClr val="000000"/>
              </a:solidFill>
              <a:effectLst/>
              <a:ea typeface="Times New Roman" panose="02020603050405020304" pitchFamily="18" charset="0"/>
            </a:endParaRPr>
          </a:p>
          <a:p>
            <a:pPr algn="just"/>
            <a:r>
              <a:rPr lang="cs-CZ" dirty="0">
                <a:solidFill>
                  <a:srgbClr val="000000"/>
                </a:solidFill>
                <a:effectLst/>
                <a:ea typeface="Times New Roman" panose="02020603050405020304" pitchFamily="18" charset="0"/>
              </a:rPr>
              <a:t>AUDIO-VISUAL AIDS</a:t>
            </a:r>
          </a:p>
          <a:p>
            <a:pPr algn="just"/>
            <a:endParaRPr lang="cs-CZ" sz="1350" b="1" dirty="0">
              <a:latin typeface="Book Antiqua" panose="02040602050305030304" pitchFamily="18" charset="0"/>
              <a:ea typeface="Times New Roman" panose="02020603050405020304" pitchFamily="18" charset="0"/>
            </a:endParaRPr>
          </a:p>
          <a:p>
            <a:pPr algn="just"/>
            <a:endParaRPr lang="cs-CZ" sz="1350" b="1" dirty="0">
              <a:latin typeface="Book Antiqua" panose="02040602050305030304" pitchFamily="18" charset="0"/>
              <a:ea typeface="Times New Roman" panose="02020603050405020304" pitchFamily="18" charset="0"/>
            </a:endParaRPr>
          </a:p>
          <a:p>
            <a:pPr algn="just"/>
            <a:endParaRPr lang="en-GB" sz="1350" dirty="0">
              <a:latin typeface="Times New Roman" panose="02020603050405020304" pitchFamily="18" charset="0"/>
              <a:ea typeface="Times New Roman" panose="02020603050405020304" pitchFamily="18" charset="0"/>
            </a:endParaRPr>
          </a:p>
          <a:p>
            <a:pPr algn="just"/>
            <a:endParaRPr lang="en-GB" sz="1350" dirty="0">
              <a:latin typeface="Times New Roman" panose="02020603050405020304" pitchFamily="18" charset="0"/>
              <a:ea typeface="Times New Roman" panose="02020603050405020304" pitchFamily="18" charset="0"/>
            </a:endParaRPr>
          </a:p>
        </p:txBody>
      </p:sp>
      <p:pic>
        <p:nvPicPr>
          <p:cNvPr id="5" name="Obráze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249951798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3F962A-6696-DC4D-9151-B732F304E900}"/>
              </a:ext>
            </a:extLst>
          </p:cNvPr>
          <p:cNvSpPr>
            <a:spLocks noGrp="1"/>
          </p:cNvSpPr>
          <p:nvPr>
            <p:ph type="title"/>
          </p:nvPr>
        </p:nvSpPr>
        <p:spPr>
          <a:xfrm>
            <a:off x="738321" y="1417487"/>
            <a:ext cx="8024390" cy="708134"/>
          </a:xfrm>
        </p:spPr>
        <p:txBody>
          <a:bodyPr>
            <a:normAutofit/>
          </a:bodyPr>
          <a:lstStyle/>
          <a:p>
            <a:pPr algn="r"/>
            <a:r>
              <a:rPr lang="cs-CZ" altLang="en-US" sz="3000" dirty="0">
                <a:solidFill>
                  <a:srgbClr val="003C69"/>
                </a:solidFill>
                <a:effectLst>
                  <a:outerShdw blurRad="50800" dist="38100" dir="2700000" algn="tl" rotWithShape="0">
                    <a:prstClr val="black">
                      <a:alpha val="40000"/>
                    </a:prstClr>
                  </a:outerShdw>
                </a:effectLst>
              </a:rPr>
              <a:t>Main Body Part</a:t>
            </a:r>
            <a:endParaRPr lang="en-GB" sz="3000" dirty="0"/>
          </a:p>
        </p:txBody>
      </p:sp>
      <p:sp>
        <p:nvSpPr>
          <p:cNvPr id="4" name="Marcador de número de diapositiva 3">
            <a:extLst>
              <a:ext uri="{FF2B5EF4-FFF2-40B4-BE49-F238E27FC236}">
                <a16:creationId xmlns:a16="http://schemas.microsoft.com/office/drawing/2014/main" id="{C19339D7-72AE-344D-8718-617745936228}"/>
              </a:ext>
            </a:extLst>
          </p:cNvPr>
          <p:cNvSpPr>
            <a:spLocks noGrp="1"/>
          </p:cNvSpPr>
          <p:nvPr>
            <p:ph type="sldNum" sz="quarter" idx="12"/>
          </p:nvPr>
        </p:nvSpPr>
        <p:spPr>
          <a:xfrm>
            <a:off x="11232679" y="6076349"/>
            <a:ext cx="450935" cy="365125"/>
          </a:xfrm>
          <a:prstGeom prst="rect">
            <a:avLst/>
          </a:prstGeom>
        </p:spPr>
        <p:txBody>
          <a:bodyPr vert="horz" lIns="91440" tIns="45720" rIns="91440" bIns="45720" rtlCol="0" anchor="b" anchorCtr="1"/>
          <a:lstStyle>
            <a:defPPr>
              <a:defRPr lang="es-ES"/>
            </a:defPPr>
            <a:lvl1pPr marL="0" algn="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85EF1E5-F080-0048-9372-CF230FDE727D}" type="slidenum">
              <a:rPr lang="es-ES" smtClean="0"/>
              <a:pPr/>
              <a:t>53</a:t>
            </a:fld>
            <a:endParaRPr lang="es-ES" dirty="0"/>
          </a:p>
        </p:txBody>
      </p:sp>
      <p:sp>
        <p:nvSpPr>
          <p:cNvPr id="7" name="Marcador de contenido 2">
            <a:extLst>
              <a:ext uri="{FF2B5EF4-FFF2-40B4-BE49-F238E27FC236}">
                <a16:creationId xmlns:a16="http://schemas.microsoft.com/office/drawing/2014/main" id="{33B02452-F673-91EF-A02F-B3E305238E07}"/>
              </a:ext>
            </a:extLst>
          </p:cNvPr>
          <p:cNvSpPr>
            <a:spLocks noGrp="1"/>
          </p:cNvSpPr>
          <p:nvPr>
            <p:ph idx="1"/>
          </p:nvPr>
        </p:nvSpPr>
        <p:spPr>
          <a:xfrm>
            <a:off x="732658" y="1964799"/>
            <a:ext cx="8024390" cy="3842551"/>
          </a:xfrm>
        </p:spPr>
        <p:txBody>
          <a:bodyPr>
            <a:normAutofit/>
          </a:bodyPr>
          <a:lstStyle/>
          <a:p>
            <a:pPr marL="0" indent="0" algn="just">
              <a:buNone/>
            </a:pPr>
            <a:r>
              <a:rPr lang="en-GB" sz="1350" b="1" dirty="0">
                <a:solidFill>
                  <a:srgbClr val="000000"/>
                </a:solidFill>
                <a:ea typeface="Times New Roman" panose="02020603050405020304" pitchFamily="18" charset="0"/>
              </a:rPr>
              <a:t>CONVERSATIONAL style </a:t>
            </a:r>
            <a:r>
              <a:rPr lang="en-GB" sz="1350" dirty="0">
                <a:solidFill>
                  <a:srgbClr val="000000"/>
                </a:solidFill>
                <a:ea typeface="Times New Roman" panose="02020603050405020304" pitchFamily="18" charset="0"/>
              </a:rPr>
              <a:t>(but not too familiar)</a:t>
            </a:r>
          </a:p>
          <a:p>
            <a:pPr marL="0" indent="0" algn="just">
              <a:buNone/>
            </a:pPr>
            <a:r>
              <a:rPr lang="en-GB" sz="1350" dirty="0">
                <a:solidFill>
                  <a:srgbClr val="000000"/>
                </a:solidFill>
                <a:ea typeface="Times New Roman" panose="02020603050405020304" pitchFamily="18" charset="0"/>
              </a:rPr>
              <a:t>	- SHORT sentences, </a:t>
            </a:r>
          </a:p>
          <a:p>
            <a:pPr marL="0" indent="0" algn="just">
              <a:buNone/>
            </a:pPr>
            <a:r>
              <a:rPr lang="en-GB" sz="1350" dirty="0">
                <a:solidFill>
                  <a:srgbClr val="000000"/>
                </a:solidFill>
                <a:ea typeface="Times New Roman" panose="02020603050405020304" pitchFamily="18" charset="0"/>
              </a:rPr>
              <a:t>	- CONCRETE language offer</a:t>
            </a:r>
            <a:r>
              <a:rPr lang="cs-CZ" sz="1350" dirty="0">
                <a:solidFill>
                  <a:srgbClr val="000000"/>
                </a:solidFill>
                <a:ea typeface="Times New Roman" panose="02020603050405020304" pitchFamily="18" charset="0"/>
              </a:rPr>
              <a:t>i</a:t>
            </a:r>
            <a:r>
              <a:rPr lang="en-GB" sz="1350" dirty="0">
                <a:solidFill>
                  <a:srgbClr val="000000"/>
                </a:solidFill>
                <a:ea typeface="Times New Roman" panose="02020603050405020304" pitchFamily="18" charset="0"/>
              </a:rPr>
              <a:t>ng EXMAPLES,  </a:t>
            </a:r>
          </a:p>
          <a:p>
            <a:pPr marL="0" indent="0" algn="just">
              <a:buNone/>
            </a:pPr>
            <a:r>
              <a:rPr lang="en-GB" sz="1350" dirty="0">
                <a:solidFill>
                  <a:srgbClr val="000000"/>
                </a:solidFill>
                <a:ea typeface="Times New Roman" panose="02020603050405020304" pitchFamily="18" charset="0"/>
              </a:rPr>
              <a:t>	- COHERENT ideas that follow each other NATURALLY while using effective transitions </a:t>
            </a:r>
            <a:r>
              <a:rPr lang="en-GB" sz="1350" i="1" dirty="0">
                <a:solidFill>
                  <a:srgbClr val="000000"/>
                </a:solidFill>
                <a:ea typeface="Times New Roman" panose="02020603050405020304" pitchFamily="18" charset="0"/>
              </a:rPr>
              <a:t> </a:t>
            </a:r>
          </a:p>
          <a:p>
            <a:pPr algn="just"/>
            <a:endParaRPr lang="en-GB" sz="1350" dirty="0">
              <a:solidFill>
                <a:srgbClr val="000000"/>
              </a:solidFill>
              <a:ea typeface="Times New Roman" panose="02020603050405020304" pitchFamily="18" charset="0"/>
            </a:endParaRPr>
          </a:p>
          <a:p>
            <a:pPr marL="0" indent="0" algn="just">
              <a:buNone/>
            </a:pPr>
            <a:r>
              <a:rPr lang="en-GB" sz="1350" b="1" dirty="0">
                <a:solidFill>
                  <a:srgbClr val="000000"/>
                </a:solidFill>
                <a:ea typeface="Times New Roman" panose="02020603050405020304" pitchFamily="18" charset="0"/>
              </a:rPr>
              <a:t>TRANSITIONS TYPES: </a:t>
            </a:r>
            <a:r>
              <a:rPr lang="en-GB" sz="1350" dirty="0">
                <a:solidFill>
                  <a:srgbClr val="000000"/>
                </a:solidFill>
                <a:ea typeface="Times New Roman" panose="02020603050405020304" pitchFamily="18" charset="0"/>
              </a:rPr>
              <a:t>e.g. clear sign posting language, pausing, point-by-point, flashback, questions </a:t>
            </a:r>
          </a:p>
          <a:p>
            <a:pPr marL="0" indent="0" algn="just">
              <a:buNone/>
            </a:pPr>
            <a:r>
              <a:rPr lang="en-GB" sz="1350" b="1" dirty="0">
                <a:solidFill>
                  <a:srgbClr val="000000"/>
                </a:solidFill>
                <a:ea typeface="Times New Roman" panose="02020603050405020304" pitchFamily="18" charset="0"/>
              </a:rPr>
              <a:t>FREQUENT TRANSITIONS ISSUES: </a:t>
            </a:r>
            <a:r>
              <a:rPr lang="en-GB" sz="1350" dirty="0">
                <a:solidFill>
                  <a:srgbClr val="000000"/>
                </a:solidFill>
                <a:ea typeface="Times New Roman" panose="02020603050405020304" pitchFamily="18" charset="0"/>
              </a:rPr>
              <a:t>no transitions, too short, one (the same) for the whole talk </a:t>
            </a:r>
          </a:p>
          <a:p>
            <a:pPr marL="0" indent="0" algn="just">
              <a:buNone/>
            </a:pPr>
            <a:endParaRPr lang="en-GB" sz="1350" b="1" dirty="0">
              <a:solidFill>
                <a:srgbClr val="000000"/>
              </a:solidFill>
              <a:ea typeface="Times New Roman" panose="02020603050405020304" pitchFamily="18" charset="0"/>
            </a:endParaRPr>
          </a:p>
          <a:p>
            <a:pPr marL="0" indent="0" algn="just">
              <a:buNone/>
            </a:pPr>
            <a:r>
              <a:rPr lang="en-GB" sz="1350" b="1" dirty="0">
                <a:solidFill>
                  <a:srgbClr val="000000"/>
                </a:solidFill>
                <a:ea typeface="Times New Roman" panose="02020603050405020304" pitchFamily="18" charset="0"/>
              </a:rPr>
              <a:t>AUDIO-VISUAL AIDS:</a:t>
            </a:r>
          </a:p>
          <a:p>
            <a:pPr marL="0" indent="0" algn="just">
              <a:buNone/>
            </a:pPr>
            <a:r>
              <a:rPr lang="en-GB" sz="1350" b="1" dirty="0">
                <a:solidFill>
                  <a:srgbClr val="000000"/>
                </a:solidFill>
                <a:ea typeface="Times New Roman" panose="02020603050405020304" pitchFamily="18" charset="0"/>
              </a:rPr>
              <a:t>	</a:t>
            </a:r>
            <a:r>
              <a:rPr lang="en-GB" sz="1350" dirty="0">
                <a:solidFill>
                  <a:srgbClr val="000000"/>
                </a:solidFill>
                <a:ea typeface="Times New Roman" panose="02020603050405020304" pitchFamily="18" charset="0"/>
              </a:rPr>
              <a:t>- less is more</a:t>
            </a:r>
          </a:p>
          <a:p>
            <a:pPr marL="0" indent="0" algn="just">
              <a:buNone/>
            </a:pPr>
            <a:r>
              <a:rPr lang="en-GB" sz="1350" dirty="0">
                <a:solidFill>
                  <a:srgbClr val="000000"/>
                </a:solidFill>
                <a:ea typeface="Times New Roman" panose="02020603050405020304" pitchFamily="18" charset="0"/>
              </a:rPr>
              <a:t>	- effective support of you as a speaker</a:t>
            </a:r>
          </a:p>
          <a:p>
            <a:pPr marL="0" indent="0" algn="just">
              <a:buNone/>
            </a:pPr>
            <a:r>
              <a:rPr lang="en-GB" sz="1350" dirty="0">
                <a:solidFill>
                  <a:srgbClr val="000000"/>
                </a:solidFill>
                <a:ea typeface="Times New Roman" panose="02020603050405020304" pitchFamily="18" charset="0"/>
              </a:rPr>
              <a:t>	- offer diverse means of communication</a:t>
            </a:r>
          </a:p>
          <a:p>
            <a:pPr algn="just"/>
            <a:endParaRPr lang="cs-CZ" sz="1350" b="1" dirty="0">
              <a:latin typeface="Book Antiqua" panose="02040602050305030304" pitchFamily="18" charset="0"/>
              <a:ea typeface="Times New Roman" panose="02020603050405020304" pitchFamily="18" charset="0"/>
            </a:endParaRPr>
          </a:p>
          <a:p>
            <a:pPr algn="just"/>
            <a:endParaRPr lang="cs-CZ" sz="1350" b="1" dirty="0">
              <a:latin typeface="Book Antiqua" panose="02040602050305030304" pitchFamily="18" charset="0"/>
              <a:ea typeface="Times New Roman" panose="02020603050405020304" pitchFamily="18" charset="0"/>
            </a:endParaRPr>
          </a:p>
          <a:p>
            <a:pPr algn="just"/>
            <a:endParaRPr lang="en-GB" sz="1350" dirty="0">
              <a:latin typeface="Times New Roman" panose="02020603050405020304" pitchFamily="18" charset="0"/>
              <a:ea typeface="Times New Roman" panose="02020603050405020304" pitchFamily="18" charset="0"/>
            </a:endParaRPr>
          </a:p>
          <a:p>
            <a:pPr algn="just"/>
            <a:endParaRPr lang="en-GB" sz="1350" dirty="0">
              <a:latin typeface="Times New Roman" panose="02020603050405020304" pitchFamily="18" charset="0"/>
              <a:ea typeface="Times New Roman" panose="02020603050405020304" pitchFamily="18" charset="0"/>
            </a:endParaRPr>
          </a:p>
        </p:txBody>
      </p:sp>
      <p:pic>
        <p:nvPicPr>
          <p:cNvPr id="5" name="Obráze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156590081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3F962A-6696-DC4D-9151-B732F304E900}"/>
              </a:ext>
            </a:extLst>
          </p:cNvPr>
          <p:cNvSpPr>
            <a:spLocks noGrp="1"/>
          </p:cNvSpPr>
          <p:nvPr>
            <p:ph type="title"/>
          </p:nvPr>
        </p:nvSpPr>
        <p:spPr>
          <a:xfrm>
            <a:off x="738321" y="1417487"/>
            <a:ext cx="8024390" cy="708134"/>
          </a:xfrm>
        </p:spPr>
        <p:txBody>
          <a:bodyPr>
            <a:normAutofit/>
          </a:bodyPr>
          <a:lstStyle/>
          <a:p>
            <a:pPr algn="r"/>
            <a:r>
              <a:rPr lang="cs-CZ" altLang="en-US" sz="3000" dirty="0">
                <a:solidFill>
                  <a:srgbClr val="003C69"/>
                </a:solidFill>
                <a:effectLst>
                  <a:outerShdw blurRad="50800" dist="38100" dir="2700000" algn="tl" rotWithShape="0">
                    <a:prstClr val="black">
                      <a:alpha val="40000"/>
                    </a:prstClr>
                  </a:outerShdw>
                </a:effectLst>
              </a:rPr>
              <a:t>Final Part</a:t>
            </a:r>
            <a:endParaRPr lang="en-GB" sz="3000" dirty="0"/>
          </a:p>
        </p:txBody>
      </p:sp>
      <p:sp>
        <p:nvSpPr>
          <p:cNvPr id="4" name="Marcador de número de diapositiva 3">
            <a:extLst>
              <a:ext uri="{FF2B5EF4-FFF2-40B4-BE49-F238E27FC236}">
                <a16:creationId xmlns:a16="http://schemas.microsoft.com/office/drawing/2014/main" id="{C19339D7-72AE-344D-8718-617745936228}"/>
              </a:ext>
            </a:extLst>
          </p:cNvPr>
          <p:cNvSpPr>
            <a:spLocks noGrp="1"/>
          </p:cNvSpPr>
          <p:nvPr>
            <p:ph type="sldNum" sz="quarter" idx="12"/>
          </p:nvPr>
        </p:nvSpPr>
        <p:spPr>
          <a:xfrm>
            <a:off x="11232679" y="6076349"/>
            <a:ext cx="450935" cy="365125"/>
          </a:xfrm>
          <a:prstGeom prst="rect">
            <a:avLst/>
          </a:prstGeom>
        </p:spPr>
        <p:txBody>
          <a:bodyPr vert="horz" lIns="91440" tIns="45720" rIns="91440" bIns="45720" rtlCol="0" anchor="b" anchorCtr="1"/>
          <a:lstStyle>
            <a:defPPr>
              <a:defRPr lang="es-ES"/>
            </a:defPPr>
            <a:lvl1pPr marL="0" algn="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85EF1E5-F080-0048-9372-CF230FDE727D}" type="slidenum">
              <a:rPr lang="es-ES" smtClean="0"/>
              <a:pPr/>
              <a:t>54</a:t>
            </a:fld>
            <a:endParaRPr lang="es-ES" dirty="0"/>
          </a:p>
        </p:txBody>
      </p:sp>
      <p:sp>
        <p:nvSpPr>
          <p:cNvPr id="7" name="Marcador de contenido 2">
            <a:extLst>
              <a:ext uri="{FF2B5EF4-FFF2-40B4-BE49-F238E27FC236}">
                <a16:creationId xmlns:a16="http://schemas.microsoft.com/office/drawing/2014/main" id="{33B02452-F673-91EF-A02F-B3E305238E07}"/>
              </a:ext>
            </a:extLst>
          </p:cNvPr>
          <p:cNvSpPr>
            <a:spLocks noGrp="1"/>
          </p:cNvSpPr>
          <p:nvPr>
            <p:ph idx="1"/>
          </p:nvPr>
        </p:nvSpPr>
        <p:spPr>
          <a:xfrm>
            <a:off x="570733" y="2125621"/>
            <a:ext cx="8024390" cy="3517942"/>
          </a:xfrm>
        </p:spPr>
        <p:txBody>
          <a:bodyPr>
            <a:normAutofit fontScale="92500" lnSpcReduction="10000"/>
          </a:bodyPr>
          <a:lstStyle/>
          <a:p>
            <a:r>
              <a:rPr lang="en-GB" dirty="0">
                <a:solidFill>
                  <a:srgbClr val="000000"/>
                </a:solidFill>
                <a:effectLst/>
                <a:ea typeface="Times New Roman" panose="02020603050405020304" pitchFamily="18" charset="0"/>
              </a:rPr>
              <a:t>SIGNAL TO END </a:t>
            </a:r>
            <a:endParaRPr lang="cs-CZ" dirty="0">
              <a:solidFill>
                <a:srgbClr val="000000"/>
              </a:solidFill>
              <a:effectLst/>
              <a:ea typeface="Times New Roman" panose="02020603050405020304" pitchFamily="18" charset="0"/>
            </a:endParaRPr>
          </a:p>
          <a:p>
            <a:pPr marL="0" indent="0">
              <a:buNone/>
            </a:pPr>
            <a:r>
              <a:rPr lang="en-GB" dirty="0">
                <a:solidFill>
                  <a:srgbClr val="000000"/>
                </a:solidFill>
                <a:effectLst/>
                <a:ea typeface="Times New Roman" panose="02020603050405020304" pitchFamily="18" charset="0"/>
              </a:rPr>
              <a:t>		</a:t>
            </a:r>
          </a:p>
          <a:p>
            <a:r>
              <a:rPr lang="en-GB" b="1" dirty="0">
                <a:solidFill>
                  <a:srgbClr val="000000"/>
                </a:solidFill>
                <a:effectLst/>
                <a:ea typeface="Times New Roman" panose="02020603050405020304" pitchFamily="18" charset="0"/>
              </a:rPr>
              <a:t>SUMMARY </a:t>
            </a:r>
            <a:r>
              <a:rPr lang="en-GB" dirty="0">
                <a:solidFill>
                  <a:srgbClr val="000000"/>
                </a:solidFill>
                <a:effectLst/>
                <a:ea typeface="Times New Roman" panose="02020603050405020304" pitchFamily="18" charset="0"/>
              </a:rPr>
              <a:t>	</a:t>
            </a:r>
            <a:endParaRPr lang="cs-CZ" dirty="0">
              <a:solidFill>
                <a:srgbClr val="000000"/>
              </a:solidFill>
              <a:effectLst/>
              <a:ea typeface="Times New Roman" panose="02020603050405020304" pitchFamily="18" charset="0"/>
            </a:endParaRPr>
          </a:p>
          <a:p>
            <a:pPr marL="0" indent="0">
              <a:buNone/>
            </a:pPr>
            <a:r>
              <a:rPr lang="en-GB" dirty="0">
                <a:solidFill>
                  <a:srgbClr val="000000"/>
                </a:solidFill>
                <a:effectLst/>
                <a:ea typeface="Times New Roman" panose="02020603050405020304" pitchFamily="18" charset="0"/>
              </a:rPr>
              <a:t>		</a:t>
            </a:r>
          </a:p>
          <a:p>
            <a:r>
              <a:rPr lang="en-GB" b="1" dirty="0">
                <a:solidFill>
                  <a:srgbClr val="0070C0"/>
                </a:solidFill>
                <a:effectLst/>
                <a:ea typeface="Times New Roman" panose="02020603050405020304" pitchFamily="18" charset="0"/>
              </a:rPr>
              <a:t>CONCLUSION</a:t>
            </a:r>
            <a:endParaRPr lang="cs-CZ" b="1" dirty="0">
              <a:solidFill>
                <a:srgbClr val="0070C0"/>
              </a:solidFill>
              <a:effectLst/>
              <a:ea typeface="Times New Roman" panose="02020603050405020304" pitchFamily="18" charset="0"/>
            </a:endParaRPr>
          </a:p>
          <a:p>
            <a:pPr marL="0" indent="0">
              <a:buNone/>
            </a:pPr>
            <a:r>
              <a:rPr lang="en-GB" dirty="0">
                <a:solidFill>
                  <a:srgbClr val="000000"/>
                </a:solidFill>
                <a:effectLst/>
                <a:ea typeface="Times New Roman" panose="02020603050405020304" pitchFamily="18" charset="0"/>
              </a:rPr>
              <a:t> 			</a:t>
            </a:r>
          </a:p>
          <a:p>
            <a:r>
              <a:rPr lang="en-GB" dirty="0">
                <a:solidFill>
                  <a:srgbClr val="000000"/>
                </a:solidFill>
                <a:effectLst/>
                <a:ea typeface="Times New Roman" panose="02020603050405020304" pitchFamily="18" charset="0"/>
              </a:rPr>
              <a:t>CLOSE	</a:t>
            </a:r>
            <a:endParaRPr lang="cs-CZ" dirty="0">
              <a:solidFill>
                <a:srgbClr val="000000"/>
              </a:solidFill>
              <a:effectLst/>
              <a:ea typeface="Times New Roman" panose="02020603050405020304" pitchFamily="18" charset="0"/>
            </a:endParaRPr>
          </a:p>
          <a:p>
            <a:pPr marL="0" indent="0">
              <a:buNone/>
            </a:pPr>
            <a:r>
              <a:rPr lang="en-GB" dirty="0">
                <a:solidFill>
                  <a:srgbClr val="000000"/>
                </a:solidFill>
                <a:effectLst/>
                <a:ea typeface="Times New Roman" panose="02020603050405020304" pitchFamily="18" charset="0"/>
              </a:rPr>
              <a:t>		</a:t>
            </a:r>
          </a:p>
          <a:p>
            <a:pPr algn="just"/>
            <a:r>
              <a:rPr lang="en-GB" dirty="0">
                <a:solidFill>
                  <a:srgbClr val="000000"/>
                </a:solidFill>
                <a:effectLst/>
                <a:ea typeface="Times New Roman" panose="02020603050405020304" pitchFamily="18" charset="0"/>
              </a:rPr>
              <a:t>INVITATION FOR QUESTIONS </a:t>
            </a:r>
          </a:p>
          <a:p>
            <a:pPr marL="0" indent="0" algn="just">
              <a:buNone/>
            </a:pPr>
            <a:endParaRPr lang="en-GB" sz="1350" dirty="0">
              <a:latin typeface="Times New Roman" panose="02020603050405020304" pitchFamily="18" charset="0"/>
              <a:ea typeface="Times New Roman" panose="02020603050405020304" pitchFamily="18" charset="0"/>
            </a:endParaRPr>
          </a:p>
          <a:p>
            <a:pPr algn="just"/>
            <a:endParaRPr lang="cs-CZ" sz="1350" b="1" dirty="0">
              <a:latin typeface="Book Antiqua" panose="02040602050305030304" pitchFamily="18" charset="0"/>
              <a:ea typeface="Times New Roman" panose="02020603050405020304" pitchFamily="18" charset="0"/>
            </a:endParaRPr>
          </a:p>
          <a:p>
            <a:pPr algn="just"/>
            <a:endParaRPr lang="cs-CZ" sz="1350" b="1" dirty="0">
              <a:latin typeface="Book Antiqua" panose="02040602050305030304" pitchFamily="18" charset="0"/>
              <a:ea typeface="Times New Roman" panose="02020603050405020304" pitchFamily="18" charset="0"/>
            </a:endParaRPr>
          </a:p>
          <a:p>
            <a:pPr algn="just"/>
            <a:endParaRPr lang="en-GB" sz="1350" dirty="0">
              <a:latin typeface="Times New Roman" panose="02020603050405020304" pitchFamily="18" charset="0"/>
              <a:ea typeface="Times New Roman" panose="02020603050405020304" pitchFamily="18" charset="0"/>
            </a:endParaRPr>
          </a:p>
          <a:p>
            <a:pPr algn="just"/>
            <a:endParaRPr lang="en-GB" sz="1350" dirty="0">
              <a:latin typeface="Times New Roman" panose="02020603050405020304" pitchFamily="18" charset="0"/>
              <a:ea typeface="Times New Roman" panose="02020603050405020304" pitchFamily="18" charset="0"/>
            </a:endParaRPr>
          </a:p>
        </p:txBody>
      </p:sp>
      <p:pic>
        <p:nvPicPr>
          <p:cNvPr id="5" name="Obráze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196296587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3F962A-6696-DC4D-9151-B732F304E900}"/>
              </a:ext>
            </a:extLst>
          </p:cNvPr>
          <p:cNvSpPr>
            <a:spLocks noGrp="1"/>
          </p:cNvSpPr>
          <p:nvPr>
            <p:ph type="title"/>
          </p:nvPr>
        </p:nvSpPr>
        <p:spPr>
          <a:xfrm>
            <a:off x="738321" y="1417487"/>
            <a:ext cx="8024390" cy="708134"/>
          </a:xfrm>
        </p:spPr>
        <p:txBody>
          <a:bodyPr>
            <a:normAutofit/>
          </a:bodyPr>
          <a:lstStyle/>
          <a:p>
            <a:pPr algn="r"/>
            <a:r>
              <a:rPr lang="cs-CZ" altLang="en-US" sz="3000" dirty="0">
                <a:solidFill>
                  <a:srgbClr val="003C69"/>
                </a:solidFill>
                <a:effectLst>
                  <a:outerShdw blurRad="50800" dist="38100" dir="2700000" algn="tl" rotWithShape="0">
                    <a:prstClr val="black">
                      <a:alpha val="40000"/>
                    </a:prstClr>
                  </a:outerShdw>
                </a:effectLst>
              </a:rPr>
              <a:t>coherence</a:t>
            </a:r>
            <a:endParaRPr lang="en-GB" sz="3000" dirty="0"/>
          </a:p>
        </p:txBody>
      </p:sp>
      <p:sp>
        <p:nvSpPr>
          <p:cNvPr id="4" name="Marcador de número de diapositiva 3">
            <a:extLst>
              <a:ext uri="{FF2B5EF4-FFF2-40B4-BE49-F238E27FC236}">
                <a16:creationId xmlns:a16="http://schemas.microsoft.com/office/drawing/2014/main" id="{C19339D7-72AE-344D-8718-617745936228}"/>
              </a:ext>
            </a:extLst>
          </p:cNvPr>
          <p:cNvSpPr>
            <a:spLocks noGrp="1"/>
          </p:cNvSpPr>
          <p:nvPr>
            <p:ph type="sldNum" sz="quarter" idx="12"/>
          </p:nvPr>
        </p:nvSpPr>
        <p:spPr>
          <a:xfrm>
            <a:off x="11232679" y="6076349"/>
            <a:ext cx="450935" cy="365125"/>
          </a:xfrm>
          <a:prstGeom prst="rect">
            <a:avLst/>
          </a:prstGeom>
        </p:spPr>
        <p:txBody>
          <a:bodyPr vert="horz" lIns="91440" tIns="45720" rIns="91440" bIns="45720" rtlCol="0" anchor="b" anchorCtr="1"/>
          <a:lstStyle>
            <a:defPPr>
              <a:defRPr lang="es-ES"/>
            </a:defPPr>
            <a:lvl1pPr marL="0" algn="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85EF1E5-F080-0048-9372-CF230FDE727D}" type="slidenum">
              <a:rPr lang="es-ES" smtClean="0"/>
              <a:pPr/>
              <a:t>55</a:t>
            </a:fld>
            <a:endParaRPr lang="es-ES" dirty="0"/>
          </a:p>
        </p:txBody>
      </p:sp>
      <p:sp>
        <p:nvSpPr>
          <p:cNvPr id="6" name="Content Placeholder 5">
            <a:extLst>
              <a:ext uri="{FF2B5EF4-FFF2-40B4-BE49-F238E27FC236}">
                <a16:creationId xmlns:a16="http://schemas.microsoft.com/office/drawing/2014/main" id="{A2272F51-390B-14EB-A884-210EB8B44277}"/>
              </a:ext>
            </a:extLst>
          </p:cNvPr>
          <p:cNvSpPr>
            <a:spLocks noGrp="1"/>
          </p:cNvSpPr>
          <p:nvPr>
            <p:ph idx="1"/>
          </p:nvPr>
        </p:nvSpPr>
        <p:spPr>
          <a:xfrm>
            <a:off x="3595715" y="2061958"/>
            <a:ext cx="3204554" cy="3258770"/>
          </a:xfrm>
        </p:spPr>
        <p:txBody>
          <a:bodyPr>
            <a:normAutofit fontScale="70000" lnSpcReduction="20000"/>
          </a:bodyPr>
          <a:lstStyle/>
          <a:p>
            <a:r>
              <a:rPr lang="cs-CZ" dirty="0"/>
              <a:t>A</a:t>
            </a:r>
          </a:p>
          <a:p>
            <a:pPr lvl="2"/>
            <a:r>
              <a:rPr lang="cs-CZ" dirty="0"/>
              <a:t>A1</a:t>
            </a:r>
          </a:p>
          <a:p>
            <a:pPr lvl="2"/>
            <a:r>
              <a:rPr lang="cs-CZ" dirty="0"/>
              <a:t>A2</a:t>
            </a:r>
          </a:p>
          <a:p>
            <a:pPr lvl="2"/>
            <a:r>
              <a:rPr lang="cs-CZ" dirty="0"/>
              <a:t>A3</a:t>
            </a:r>
          </a:p>
          <a:p>
            <a:r>
              <a:rPr lang="cs-CZ" dirty="0"/>
              <a:t>B</a:t>
            </a:r>
          </a:p>
          <a:p>
            <a:pPr lvl="2"/>
            <a:r>
              <a:rPr lang="cs-CZ" dirty="0"/>
              <a:t>B1</a:t>
            </a:r>
          </a:p>
          <a:p>
            <a:pPr lvl="2"/>
            <a:r>
              <a:rPr lang="cs-CZ" dirty="0"/>
              <a:t>B2</a:t>
            </a:r>
          </a:p>
          <a:p>
            <a:pPr lvl="2"/>
            <a:r>
              <a:rPr lang="cs-CZ" dirty="0"/>
              <a:t>B3</a:t>
            </a:r>
          </a:p>
          <a:p>
            <a:r>
              <a:rPr lang="cs-CZ" dirty="0"/>
              <a:t>C</a:t>
            </a:r>
          </a:p>
          <a:p>
            <a:pPr lvl="2"/>
            <a:r>
              <a:rPr lang="cs-CZ" dirty="0"/>
              <a:t>C1</a:t>
            </a:r>
          </a:p>
          <a:p>
            <a:pPr lvl="2"/>
            <a:r>
              <a:rPr lang="cs-CZ" dirty="0"/>
              <a:t>C2</a:t>
            </a:r>
          </a:p>
          <a:p>
            <a:pPr lvl="2"/>
            <a:r>
              <a:rPr lang="cs-CZ" dirty="0"/>
              <a:t>C3</a:t>
            </a:r>
            <a:endParaRPr lang="en-GB" dirty="0"/>
          </a:p>
        </p:txBody>
      </p:sp>
      <p:pic>
        <p:nvPicPr>
          <p:cNvPr id="13" name="Picture 12">
            <a:extLst>
              <a:ext uri="{FF2B5EF4-FFF2-40B4-BE49-F238E27FC236}">
                <a16:creationId xmlns:a16="http://schemas.microsoft.com/office/drawing/2014/main" id="{4A31AA04-1D7E-A7E9-C6D2-85DFC418624F}"/>
              </a:ext>
            </a:extLst>
          </p:cNvPr>
          <p:cNvPicPr>
            <a:picLocks noChangeAspect="1"/>
          </p:cNvPicPr>
          <p:nvPr/>
        </p:nvPicPr>
        <p:blipFill rotWithShape="1">
          <a:blip r:embed="rId3"/>
          <a:srcRect l="50000" t="21482" r="24012" b="9259"/>
          <a:stretch/>
        </p:blipFill>
        <p:spPr>
          <a:xfrm>
            <a:off x="559833" y="1799614"/>
            <a:ext cx="2307193" cy="3458672"/>
          </a:xfrm>
          <a:prstGeom prst="rect">
            <a:avLst/>
          </a:prstGeom>
          <a:ln>
            <a:solidFill>
              <a:srgbClr val="000000"/>
            </a:solidFill>
          </a:ln>
        </p:spPr>
      </p:pic>
      <p:pic>
        <p:nvPicPr>
          <p:cNvPr id="15" name="Picture 14">
            <a:extLst>
              <a:ext uri="{FF2B5EF4-FFF2-40B4-BE49-F238E27FC236}">
                <a16:creationId xmlns:a16="http://schemas.microsoft.com/office/drawing/2014/main" id="{1EC62548-F580-34B2-7165-EE228F2CD15F}"/>
              </a:ext>
            </a:extLst>
          </p:cNvPr>
          <p:cNvPicPr>
            <a:picLocks noChangeAspect="1"/>
          </p:cNvPicPr>
          <p:nvPr/>
        </p:nvPicPr>
        <p:blipFill rotWithShape="1">
          <a:blip r:embed="rId4"/>
          <a:srcRect l="5105" t="22431" r="54471" b="12937"/>
          <a:stretch/>
        </p:blipFill>
        <p:spPr>
          <a:xfrm>
            <a:off x="5737912" y="2125621"/>
            <a:ext cx="3019136" cy="2715236"/>
          </a:xfrm>
          <a:prstGeom prst="rect">
            <a:avLst/>
          </a:prstGeom>
          <a:ln>
            <a:solidFill>
              <a:srgbClr val="000000"/>
            </a:solidFill>
          </a:ln>
        </p:spPr>
      </p:pic>
      <p:cxnSp>
        <p:nvCxnSpPr>
          <p:cNvPr id="17" name="Straight Arrow Connector 16">
            <a:extLst>
              <a:ext uri="{FF2B5EF4-FFF2-40B4-BE49-F238E27FC236}">
                <a16:creationId xmlns:a16="http://schemas.microsoft.com/office/drawing/2014/main" id="{E3DE1FFE-AC41-AE58-22D2-78B5D518D08F}"/>
              </a:ext>
            </a:extLst>
          </p:cNvPr>
          <p:cNvCxnSpPr>
            <a:cxnSpLocks/>
          </p:cNvCxnSpPr>
          <p:nvPr/>
        </p:nvCxnSpPr>
        <p:spPr>
          <a:xfrm flipV="1">
            <a:off x="2181225" y="2266951"/>
            <a:ext cx="1408827" cy="1036391"/>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E4BB68F3-B3B5-5890-0B49-2EF23A0BD5CE}"/>
              </a:ext>
            </a:extLst>
          </p:cNvPr>
          <p:cNvCxnSpPr>
            <a:cxnSpLocks/>
          </p:cNvCxnSpPr>
          <p:nvPr/>
        </p:nvCxnSpPr>
        <p:spPr>
          <a:xfrm flipV="1">
            <a:off x="2181226" y="3251195"/>
            <a:ext cx="1414490" cy="52147"/>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C8486457-C220-4B79-4F9F-6E2B40C1ABB9}"/>
              </a:ext>
            </a:extLst>
          </p:cNvPr>
          <p:cNvCxnSpPr>
            <a:cxnSpLocks/>
          </p:cNvCxnSpPr>
          <p:nvPr/>
        </p:nvCxnSpPr>
        <p:spPr>
          <a:xfrm>
            <a:off x="2181225" y="3303341"/>
            <a:ext cx="1408827" cy="919562"/>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76A65CD4-3C9B-B99A-761E-F4995A68D665}"/>
              </a:ext>
            </a:extLst>
          </p:cNvPr>
          <p:cNvCxnSpPr>
            <a:cxnSpLocks/>
          </p:cNvCxnSpPr>
          <p:nvPr/>
        </p:nvCxnSpPr>
        <p:spPr>
          <a:xfrm>
            <a:off x="4152900" y="2266950"/>
            <a:ext cx="1685925" cy="680452"/>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AE40BCC5-1EF6-0F48-AAB9-4353E45DE719}"/>
              </a:ext>
            </a:extLst>
          </p:cNvPr>
          <p:cNvCxnSpPr>
            <a:cxnSpLocks/>
          </p:cNvCxnSpPr>
          <p:nvPr/>
        </p:nvCxnSpPr>
        <p:spPr>
          <a:xfrm flipV="1">
            <a:off x="4109123" y="2947402"/>
            <a:ext cx="1756419" cy="303793"/>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505F9D46-5061-7327-6F82-78EB81BA1739}"/>
              </a:ext>
            </a:extLst>
          </p:cNvPr>
          <p:cNvCxnSpPr>
            <a:cxnSpLocks/>
          </p:cNvCxnSpPr>
          <p:nvPr/>
        </p:nvCxnSpPr>
        <p:spPr>
          <a:xfrm flipV="1">
            <a:off x="4080554" y="2947402"/>
            <a:ext cx="1771629" cy="1352255"/>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50B34C59-1100-F6AE-7C68-F8CCA943B82A}"/>
              </a:ext>
            </a:extLst>
          </p:cNvPr>
          <p:cNvCxnSpPr>
            <a:cxnSpLocks/>
          </p:cNvCxnSpPr>
          <p:nvPr/>
        </p:nvCxnSpPr>
        <p:spPr>
          <a:xfrm flipV="1">
            <a:off x="4741080" y="2947402"/>
            <a:ext cx="1082884" cy="481598"/>
          </a:xfrm>
          <a:prstGeom prst="straightConnector1">
            <a:avLst/>
          </a:prstGeom>
          <a:ln w="28575">
            <a:solidFill>
              <a:srgbClr val="60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5B938DB1-0238-2453-D33D-608A9FC9DD44}"/>
              </a:ext>
            </a:extLst>
          </p:cNvPr>
          <p:cNvCxnSpPr>
            <a:cxnSpLocks/>
          </p:cNvCxnSpPr>
          <p:nvPr/>
        </p:nvCxnSpPr>
        <p:spPr>
          <a:xfrm>
            <a:off x="4750516" y="2769597"/>
            <a:ext cx="1073447" cy="138677"/>
          </a:xfrm>
          <a:prstGeom prst="straightConnector1">
            <a:avLst/>
          </a:prstGeom>
          <a:ln w="28575">
            <a:solidFill>
              <a:srgbClr val="60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46" name="Arrow: Down 45">
            <a:extLst>
              <a:ext uri="{FF2B5EF4-FFF2-40B4-BE49-F238E27FC236}">
                <a16:creationId xmlns:a16="http://schemas.microsoft.com/office/drawing/2014/main" id="{54FE5FB8-BB40-4522-714A-CDB14D00159C}"/>
              </a:ext>
            </a:extLst>
          </p:cNvPr>
          <p:cNvSpPr/>
          <p:nvPr/>
        </p:nvSpPr>
        <p:spPr>
          <a:xfrm>
            <a:off x="6244003" y="3047151"/>
            <a:ext cx="117232" cy="204044"/>
          </a:xfrm>
          <a:prstGeom prst="down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47" name="Arrow: Down 46">
            <a:extLst>
              <a:ext uri="{FF2B5EF4-FFF2-40B4-BE49-F238E27FC236}">
                <a16:creationId xmlns:a16="http://schemas.microsoft.com/office/drawing/2014/main" id="{763B909F-A0BE-06A3-CEB4-6816C05A1A63}"/>
              </a:ext>
            </a:extLst>
          </p:cNvPr>
          <p:cNvSpPr/>
          <p:nvPr/>
        </p:nvSpPr>
        <p:spPr>
          <a:xfrm>
            <a:off x="6457368" y="3047151"/>
            <a:ext cx="117232" cy="204044"/>
          </a:xfrm>
          <a:prstGeom prst="down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48" name="Arrow: Down 47">
            <a:extLst>
              <a:ext uri="{FF2B5EF4-FFF2-40B4-BE49-F238E27FC236}">
                <a16:creationId xmlns:a16="http://schemas.microsoft.com/office/drawing/2014/main" id="{F979AB04-2002-FF34-41BE-A3DB57056C9A}"/>
              </a:ext>
            </a:extLst>
          </p:cNvPr>
          <p:cNvSpPr/>
          <p:nvPr/>
        </p:nvSpPr>
        <p:spPr>
          <a:xfrm>
            <a:off x="6655509" y="3037626"/>
            <a:ext cx="117232" cy="204044"/>
          </a:xfrm>
          <a:prstGeom prst="down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51" name="Arrow: Curved Up 50">
            <a:extLst>
              <a:ext uri="{FF2B5EF4-FFF2-40B4-BE49-F238E27FC236}">
                <a16:creationId xmlns:a16="http://schemas.microsoft.com/office/drawing/2014/main" id="{AB106E06-4621-70B2-FB95-1510F159ACB3}"/>
              </a:ext>
            </a:extLst>
          </p:cNvPr>
          <p:cNvSpPr/>
          <p:nvPr/>
        </p:nvSpPr>
        <p:spPr>
          <a:xfrm rot="21402245">
            <a:off x="1491075" y="3817157"/>
            <a:ext cx="5662838" cy="1797521"/>
          </a:xfrm>
          <a:prstGeom prst="curvedUpArrow">
            <a:avLst/>
          </a:prstGeom>
          <a:solidFill>
            <a:srgbClr val="E6FDF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schemeClr val="tx1"/>
              </a:solidFill>
            </a:endParaRPr>
          </a:p>
        </p:txBody>
      </p:sp>
      <p:pic>
        <p:nvPicPr>
          <p:cNvPr id="19" name="Obrázek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417681670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3F962A-6696-DC4D-9151-B732F304E900}"/>
              </a:ext>
            </a:extLst>
          </p:cNvPr>
          <p:cNvSpPr>
            <a:spLocks noGrp="1"/>
          </p:cNvSpPr>
          <p:nvPr>
            <p:ph type="title"/>
          </p:nvPr>
        </p:nvSpPr>
        <p:spPr>
          <a:xfrm>
            <a:off x="738321" y="1417487"/>
            <a:ext cx="8024390" cy="708134"/>
          </a:xfrm>
        </p:spPr>
        <p:txBody>
          <a:bodyPr>
            <a:normAutofit/>
          </a:bodyPr>
          <a:lstStyle/>
          <a:p>
            <a:pPr algn="r"/>
            <a:r>
              <a:rPr lang="cs-CZ" altLang="en-US" sz="3000" dirty="0">
                <a:solidFill>
                  <a:srgbClr val="003C69"/>
                </a:solidFill>
                <a:effectLst>
                  <a:outerShdw blurRad="50800" dist="38100" dir="2700000" algn="tl" rotWithShape="0">
                    <a:prstClr val="black">
                      <a:alpha val="40000"/>
                    </a:prstClr>
                  </a:outerShdw>
                </a:effectLst>
              </a:rPr>
              <a:t>Questions and Answers Part</a:t>
            </a:r>
            <a:endParaRPr lang="en-GB" sz="3000" dirty="0"/>
          </a:p>
        </p:txBody>
      </p:sp>
      <p:sp>
        <p:nvSpPr>
          <p:cNvPr id="4" name="Marcador de número de diapositiva 3">
            <a:extLst>
              <a:ext uri="{FF2B5EF4-FFF2-40B4-BE49-F238E27FC236}">
                <a16:creationId xmlns:a16="http://schemas.microsoft.com/office/drawing/2014/main" id="{C19339D7-72AE-344D-8718-617745936228}"/>
              </a:ext>
            </a:extLst>
          </p:cNvPr>
          <p:cNvSpPr>
            <a:spLocks noGrp="1"/>
          </p:cNvSpPr>
          <p:nvPr>
            <p:ph type="sldNum" sz="quarter" idx="12"/>
          </p:nvPr>
        </p:nvSpPr>
        <p:spPr>
          <a:xfrm>
            <a:off x="11232679" y="6076349"/>
            <a:ext cx="450935" cy="365125"/>
          </a:xfrm>
          <a:prstGeom prst="rect">
            <a:avLst/>
          </a:prstGeom>
        </p:spPr>
        <p:txBody>
          <a:bodyPr vert="horz" lIns="91440" tIns="45720" rIns="91440" bIns="45720" rtlCol="0" anchor="b" anchorCtr="1"/>
          <a:lstStyle>
            <a:defPPr>
              <a:defRPr lang="es-ES"/>
            </a:defPPr>
            <a:lvl1pPr marL="0" algn="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85EF1E5-F080-0048-9372-CF230FDE727D}" type="slidenum">
              <a:rPr lang="es-ES" smtClean="0"/>
              <a:pPr/>
              <a:t>56</a:t>
            </a:fld>
            <a:endParaRPr lang="es-ES" dirty="0"/>
          </a:p>
        </p:txBody>
      </p:sp>
      <p:sp>
        <p:nvSpPr>
          <p:cNvPr id="7" name="Marcador de contenido 2">
            <a:extLst>
              <a:ext uri="{FF2B5EF4-FFF2-40B4-BE49-F238E27FC236}">
                <a16:creationId xmlns:a16="http://schemas.microsoft.com/office/drawing/2014/main" id="{33B02452-F673-91EF-A02F-B3E305238E07}"/>
              </a:ext>
            </a:extLst>
          </p:cNvPr>
          <p:cNvSpPr>
            <a:spLocks noGrp="1"/>
          </p:cNvSpPr>
          <p:nvPr>
            <p:ph idx="1"/>
          </p:nvPr>
        </p:nvSpPr>
        <p:spPr>
          <a:xfrm>
            <a:off x="570733" y="2125621"/>
            <a:ext cx="3707653" cy="3517942"/>
          </a:xfrm>
        </p:spPr>
        <p:txBody>
          <a:bodyPr>
            <a:normAutofit/>
          </a:bodyPr>
          <a:lstStyle/>
          <a:p>
            <a:r>
              <a:rPr lang="en-GB" sz="1350" dirty="0">
                <a:latin typeface="Times New Roman" panose="02020603050405020304" pitchFamily="18" charset="0"/>
                <a:ea typeface="Times New Roman" panose="02020603050405020304" pitchFamily="18" charset="0"/>
              </a:rPr>
              <a:t> </a:t>
            </a:r>
            <a:r>
              <a:rPr lang="en-GB" sz="1350" dirty="0">
                <a:solidFill>
                  <a:srgbClr val="000000"/>
                </a:solidFill>
                <a:ea typeface="Times New Roman" panose="02020603050405020304" pitchFamily="18" charset="0"/>
              </a:rPr>
              <a:t>invite questions</a:t>
            </a:r>
          </a:p>
          <a:p>
            <a:r>
              <a:rPr lang="en-GB" sz="1350" dirty="0">
                <a:solidFill>
                  <a:srgbClr val="000000"/>
                </a:solidFill>
                <a:ea typeface="Times New Roman" panose="02020603050405020304" pitchFamily="18" charset="0"/>
              </a:rPr>
              <a:t> listen carefully right to the end </a:t>
            </a:r>
          </a:p>
          <a:p>
            <a:r>
              <a:rPr lang="en-GB" sz="1350" dirty="0">
                <a:solidFill>
                  <a:srgbClr val="000000"/>
                </a:solidFill>
                <a:ea typeface="Times New Roman" panose="02020603050405020304" pitchFamily="18" charset="0"/>
              </a:rPr>
              <a:t> welcome the question</a:t>
            </a:r>
          </a:p>
          <a:p>
            <a:r>
              <a:rPr lang="en-GB" sz="1350" dirty="0">
                <a:solidFill>
                  <a:srgbClr val="000000"/>
                </a:solidFill>
                <a:ea typeface="Times New Roman" panose="02020603050405020304" pitchFamily="18" charset="0"/>
              </a:rPr>
              <a:t> repeat, paraphrase, or clarify if necessary </a:t>
            </a:r>
          </a:p>
          <a:p>
            <a:r>
              <a:rPr lang="en-GB" sz="1350" dirty="0">
                <a:solidFill>
                  <a:srgbClr val="000000"/>
                </a:solidFill>
                <a:ea typeface="Times New Roman" panose="02020603050405020304" pitchFamily="18" charset="0"/>
              </a:rPr>
              <a:t> take time to think before answering</a:t>
            </a:r>
          </a:p>
          <a:p>
            <a:r>
              <a:rPr lang="en-GB" sz="1350" dirty="0">
                <a:solidFill>
                  <a:srgbClr val="000000"/>
                </a:solidFill>
                <a:ea typeface="Times New Roman" panose="02020603050405020304" pitchFamily="18" charset="0"/>
              </a:rPr>
              <a:t> answer the question relevantly</a:t>
            </a:r>
          </a:p>
          <a:p>
            <a:r>
              <a:rPr lang="en-GB" sz="1350" dirty="0">
                <a:solidFill>
                  <a:srgbClr val="000000"/>
                </a:solidFill>
                <a:ea typeface="Times New Roman" panose="02020603050405020304" pitchFamily="18" charset="0"/>
              </a:rPr>
              <a:t> check whether the questioner is satisfied</a:t>
            </a:r>
          </a:p>
          <a:p>
            <a:pPr marL="0" indent="0" algn="just">
              <a:buNone/>
            </a:pPr>
            <a:endParaRPr lang="en-GB" sz="1350" dirty="0">
              <a:latin typeface="Times New Roman" panose="02020603050405020304" pitchFamily="18" charset="0"/>
              <a:ea typeface="Times New Roman" panose="02020603050405020304" pitchFamily="18" charset="0"/>
            </a:endParaRPr>
          </a:p>
          <a:p>
            <a:pPr algn="just"/>
            <a:endParaRPr lang="cs-CZ" sz="1350" b="1" dirty="0">
              <a:latin typeface="Book Antiqua" panose="02040602050305030304" pitchFamily="18" charset="0"/>
              <a:ea typeface="Times New Roman" panose="02020603050405020304" pitchFamily="18" charset="0"/>
            </a:endParaRPr>
          </a:p>
          <a:p>
            <a:pPr algn="just"/>
            <a:endParaRPr lang="cs-CZ" sz="1350" b="1" dirty="0">
              <a:latin typeface="Book Antiqua" panose="02040602050305030304" pitchFamily="18" charset="0"/>
              <a:ea typeface="Times New Roman" panose="02020603050405020304" pitchFamily="18" charset="0"/>
            </a:endParaRPr>
          </a:p>
          <a:p>
            <a:pPr algn="just"/>
            <a:endParaRPr lang="en-GB" sz="1350" dirty="0">
              <a:latin typeface="Times New Roman" panose="02020603050405020304" pitchFamily="18" charset="0"/>
              <a:ea typeface="Times New Roman" panose="02020603050405020304" pitchFamily="18" charset="0"/>
            </a:endParaRPr>
          </a:p>
          <a:p>
            <a:pPr algn="just"/>
            <a:endParaRPr lang="en-GB" sz="1350" dirty="0">
              <a:latin typeface="Times New Roman" panose="02020603050405020304" pitchFamily="18" charset="0"/>
              <a:ea typeface="Times New Roman" panose="02020603050405020304" pitchFamily="18" charset="0"/>
            </a:endParaRPr>
          </a:p>
        </p:txBody>
      </p:sp>
      <p:sp>
        <p:nvSpPr>
          <p:cNvPr id="3" name="TextBox 2">
            <a:extLst>
              <a:ext uri="{FF2B5EF4-FFF2-40B4-BE49-F238E27FC236}">
                <a16:creationId xmlns:a16="http://schemas.microsoft.com/office/drawing/2014/main" id="{D9C17966-DA8E-481D-712B-CD7637C4212D}"/>
              </a:ext>
            </a:extLst>
          </p:cNvPr>
          <p:cNvSpPr txBox="1"/>
          <p:nvPr/>
        </p:nvSpPr>
        <p:spPr>
          <a:xfrm>
            <a:off x="5096312" y="2870608"/>
            <a:ext cx="3660735" cy="2446824"/>
          </a:xfrm>
          <a:prstGeom prst="rect">
            <a:avLst/>
          </a:prstGeom>
          <a:noFill/>
          <a:ln>
            <a:solidFill>
              <a:srgbClr val="000000"/>
            </a:solidFill>
          </a:ln>
        </p:spPr>
        <p:txBody>
          <a:bodyPr wrap="square" rtlCol="0">
            <a:spAutoFit/>
          </a:bodyPr>
          <a:lstStyle/>
          <a:p>
            <a:pPr algn="just"/>
            <a:r>
              <a:rPr lang="en-GB" sz="1350" dirty="0">
                <a:solidFill>
                  <a:srgbClr val="000000"/>
                </a:solidFill>
                <a:ea typeface="Times New Roman" panose="02020603050405020304" pitchFamily="18" charset="0"/>
              </a:rPr>
              <a:t>A) disagreement </a:t>
            </a:r>
          </a:p>
          <a:p>
            <a:pPr algn="just"/>
            <a:r>
              <a:rPr lang="en-GB" sz="1350" dirty="0">
                <a:solidFill>
                  <a:srgbClr val="000000"/>
                </a:solidFill>
                <a:ea typeface="Times New Roman" panose="02020603050405020304" pitchFamily="18" charset="0"/>
              </a:rPr>
              <a:t>B) compliment </a:t>
            </a:r>
          </a:p>
          <a:p>
            <a:pPr algn="just"/>
            <a:r>
              <a:rPr lang="en-GB" sz="1350" dirty="0">
                <a:solidFill>
                  <a:srgbClr val="000000"/>
                </a:solidFill>
                <a:ea typeface="Times New Roman" panose="02020603050405020304" pitchFamily="18" charset="0"/>
              </a:rPr>
              <a:t>C) questioning the accuracy of your sources </a:t>
            </a:r>
          </a:p>
          <a:p>
            <a:pPr algn="just"/>
            <a:r>
              <a:rPr lang="fr-FR" sz="1350" dirty="0">
                <a:solidFill>
                  <a:srgbClr val="000000"/>
                </a:solidFill>
                <a:ea typeface="Times New Roman" panose="02020603050405020304" pitchFamily="18" charset="0"/>
              </a:rPr>
              <a:t>D) interrupting </a:t>
            </a:r>
            <a:endParaRPr lang="en-GB" sz="1350" dirty="0">
              <a:solidFill>
                <a:srgbClr val="000000"/>
              </a:solidFill>
              <a:ea typeface="Times New Roman" panose="02020603050405020304" pitchFamily="18" charset="0"/>
            </a:endParaRPr>
          </a:p>
          <a:p>
            <a:pPr algn="just"/>
            <a:r>
              <a:rPr lang="fr-FR" sz="1350" dirty="0">
                <a:solidFill>
                  <a:srgbClr val="000000"/>
                </a:solidFill>
                <a:ea typeface="Times New Roman" panose="02020603050405020304" pitchFamily="18" charset="0"/>
              </a:rPr>
              <a:t>E) clarification </a:t>
            </a:r>
            <a:endParaRPr lang="en-GB" sz="1350" dirty="0">
              <a:solidFill>
                <a:srgbClr val="000000"/>
              </a:solidFill>
              <a:ea typeface="Times New Roman" panose="02020603050405020304" pitchFamily="18" charset="0"/>
            </a:endParaRPr>
          </a:p>
          <a:p>
            <a:pPr algn="just"/>
            <a:r>
              <a:rPr lang="fr-FR" sz="1350" dirty="0">
                <a:solidFill>
                  <a:srgbClr val="000000"/>
                </a:solidFill>
                <a:ea typeface="Times New Roman" panose="02020603050405020304" pitchFamily="18" charset="0"/>
              </a:rPr>
              <a:t>F) irrelevant question </a:t>
            </a:r>
            <a:endParaRPr lang="en-GB" sz="1350" dirty="0">
              <a:solidFill>
                <a:srgbClr val="000000"/>
              </a:solidFill>
              <a:ea typeface="Times New Roman" panose="02020603050405020304" pitchFamily="18" charset="0"/>
            </a:endParaRPr>
          </a:p>
          <a:p>
            <a:pPr algn="just"/>
            <a:r>
              <a:rPr lang="en-GB" sz="1350" dirty="0">
                <a:solidFill>
                  <a:srgbClr val="000000"/>
                </a:solidFill>
                <a:ea typeface="Times New Roman" panose="02020603050405020304" pitchFamily="18" charset="0"/>
              </a:rPr>
              <a:t>G) repetition</a:t>
            </a:r>
          </a:p>
          <a:p>
            <a:pPr algn="just"/>
            <a:r>
              <a:rPr lang="en-GB" sz="1350" dirty="0">
                <a:solidFill>
                  <a:srgbClr val="000000"/>
                </a:solidFill>
                <a:ea typeface="Times New Roman" panose="02020603050405020304" pitchFamily="18" charset="0"/>
              </a:rPr>
              <a:t>H) asking for proof</a:t>
            </a:r>
          </a:p>
          <a:p>
            <a:pPr algn="just"/>
            <a:r>
              <a:rPr lang="en-GB" sz="1350" dirty="0">
                <a:solidFill>
                  <a:srgbClr val="000000"/>
                </a:solidFill>
                <a:ea typeface="Times New Roman" panose="02020603050405020304" pitchFamily="18" charset="0"/>
              </a:rPr>
              <a:t>I) showing off</a:t>
            </a:r>
          </a:p>
          <a:p>
            <a:pPr algn="just"/>
            <a:r>
              <a:rPr lang="en-GB" sz="1350" dirty="0">
                <a:solidFill>
                  <a:srgbClr val="000000"/>
                </a:solidFill>
                <a:ea typeface="Times New Roman" panose="02020603050405020304" pitchFamily="18" charset="0"/>
              </a:rPr>
              <a:t>J) asking strings of questions</a:t>
            </a:r>
          </a:p>
          <a:p>
            <a:endParaRPr lang="en-GB" sz="1800" dirty="0"/>
          </a:p>
        </p:txBody>
      </p:sp>
      <p:pic>
        <p:nvPicPr>
          <p:cNvPr id="6" name="Obráze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422220806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3F962A-6696-DC4D-9151-B732F304E900}"/>
              </a:ext>
            </a:extLst>
          </p:cNvPr>
          <p:cNvSpPr>
            <a:spLocks noGrp="1"/>
          </p:cNvSpPr>
          <p:nvPr>
            <p:ph type="title"/>
          </p:nvPr>
        </p:nvSpPr>
        <p:spPr>
          <a:xfrm>
            <a:off x="738321" y="1417487"/>
            <a:ext cx="8024390" cy="708134"/>
          </a:xfrm>
        </p:spPr>
        <p:txBody>
          <a:bodyPr>
            <a:normAutofit/>
          </a:bodyPr>
          <a:lstStyle/>
          <a:p>
            <a:pPr algn="r"/>
            <a:r>
              <a:rPr lang="cs-CZ" altLang="en-US" sz="3000" dirty="0">
                <a:solidFill>
                  <a:srgbClr val="003C69"/>
                </a:solidFill>
                <a:effectLst>
                  <a:outerShdw blurRad="50800" dist="38100" dir="2700000" algn="tl" rotWithShape="0">
                    <a:prstClr val="black">
                      <a:alpha val="40000"/>
                    </a:prstClr>
                  </a:outerShdw>
                </a:effectLst>
              </a:rPr>
              <a:t>Delivery</a:t>
            </a:r>
            <a:endParaRPr lang="en-GB" sz="3000" dirty="0"/>
          </a:p>
        </p:txBody>
      </p:sp>
      <p:sp>
        <p:nvSpPr>
          <p:cNvPr id="4" name="Marcador de número de diapositiva 3">
            <a:extLst>
              <a:ext uri="{FF2B5EF4-FFF2-40B4-BE49-F238E27FC236}">
                <a16:creationId xmlns:a16="http://schemas.microsoft.com/office/drawing/2014/main" id="{C19339D7-72AE-344D-8718-617745936228}"/>
              </a:ext>
            </a:extLst>
          </p:cNvPr>
          <p:cNvSpPr>
            <a:spLocks noGrp="1"/>
          </p:cNvSpPr>
          <p:nvPr>
            <p:ph type="sldNum" sz="quarter" idx="12"/>
          </p:nvPr>
        </p:nvSpPr>
        <p:spPr>
          <a:xfrm>
            <a:off x="11232679" y="6076349"/>
            <a:ext cx="450935" cy="365125"/>
          </a:xfrm>
          <a:prstGeom prst="rect">
            <a:avLst/>
          </a:prstGeom>
        </p:spPr>
        <p:txBody>
          <a:bodyPr vert="horz" lIns="91440" tIns="45720" rIns="91440" bIns="45720" rtlCol="0" anchor="b" anchorCtr="1"/>
          <a:lstStyle>
            <a:defPPr>
              <a:defRPr lang="es-ES"/>
            </a:defPPr>
            <a:lvl1pPr marL="0" algn="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85EF1E5-F080-0048-9372-CF230FDE727D}" type="slidenum">
              <a:rPr lang="es-ES" smtClean="0"/>
              <a:pPr/>
              <a:t>57</a:t>
            </a:fld>
            <a:endParaRPr lang="es-ES" dirty="0"/>
          </a:p>
        </p:txBody>
      </p:sp>
      <p:sp>
        <p:nvSpPr>
          <p:cNvPr id="7" name="Marcador de contenido 2">
            <a:extLst>
              <a:ext uri="{FF2B5EF4-FFF2-40B4-BE49-F238E27FC236}">
                <a16:creationId xmlns:a16="http://schemas.microsoft.com/office/drawing/2014/main" id="{33B02452-F673-91EF-A02F-B3E305238E07}"/>
              </a:ext>
            </a:extLst>
          </p:cNvPr>
          <p:cNvSpPr>
            <a:spLocks noGrp="1"/>
          </p:cNvSpPr>
          <p:nvPr>
            <p:ph idx="1"/>
          </p:nvPr>
        </p:nvSpPr>
        <p:spPr>
          <a:xfrm>
            <a:off x="570733" y="2125621"/>
            <a:ext cx="8024390" cy="3517942"/>
          </a:xfrm>
        </p:spPr>
        <p:txBody>
          <a:bodyPr>
            <a:normAutofit/>
          </a:bodyPr>
          <a:lstStyle/>
          <a:p>
            <a:pPr marL="0" indent="0" algn="just">
              <a:buNone/>
            </a:pPr>
            <a:endParaRPr lang="en-GB" sz="1350" dirty="0">
              <a:latin typeface="Times New Roman" panose="02020603050405020304" pitchFamily="18" charset="0"/>
              <a:ea typeface="Times New Roman" panose="02020603050405020304" pitchFamily="18" charset="0"/>
            </a:endParaRPr>
          </a:p>
          <a:p>
            <a:pPr algn="just"/>
            <a:endParaRPr lang="cs-CZ" sz="1350" b="1" dirty="0">
              <a:latin typeface="Book Antiqua" panose="02040602050305030304" pitchFamily="18" charset="0"/>
              <a:ea typeface="Times New Roman" panose="02020603050405020304" pitchFamily="18" charset="0"/>
            </a:endParaRPr>
          </a:p>
          <a:p>
            <a:pPr algn="just"/>
            <a:endParaRPr lang="cs-CZ" sz="1350" b="1" dirty="0">
              <a:latin typeface="Book Antiqua" panose="02040602050305030304" pitchFamily="18" charset="0"/>
              <a:ea typeface="Times New Roman" panose="02020603050405020304" pitchFamily="18" charset="0"/>
            </a:endParaRPr>
          </a:p>
          <a:p>
            <a:pPr algn="just"/>
            <a:endParaRPr lang="en-GB" sz="1350" dirty="0">
              <a:latin typeface="Times New Roman" panose="02020603050405020304" pitchFamily="18" charset="0"/>
              <a:ea typeface="Times New Roman" panose="02020603050405020304" pitchFamily="18" charset="0"/>
            </a:endParaRPr>
          </a:p>
          <a:p>
            <a:pPr algn="just"/>
            <a:endParaRPr lang="en-GB" sz="1350" dirty="0">
              <a:latin typeface="Times New Roman" panose="02020603050405020304" pitchFamily="18" charset="0"/>
              <a:ea typeface="Times New Roman" panose="02020603050405020304" pitchFamily="18" charset="0"/>
            </a:endParaRPr>
          </a:p>
        </p:txBody>
      </p:sp>
      <p:sp>
        <p:nvSpPr>
          <p:cNvPr id="6" name="TextBox 5">
            <a:extLst>
              <a:ext uri="{FF2B5EF4-FFF2-40B4-BE49-F238E27FC236}">
                <a16:creationId xmlns:a16="http://schemas.microsoft.com/office/drawing/2014/main" id="{ACE0BF5E-2217-35DC-FFD9-6B274584C36F}"/>
              </a:ext>
            </a:extLst>
          </p:cNvPr>
          <p:cNvSpPr txBox="1"/>
          <p:nvPr/>
        </p:nvSpPr>
        <p:spPr>
          <a:xfrm>
            <a:off x="1365308" y="2080828"/>
            <a:ext cx="5824582" cy="3139321"/>
          </a:xfrm>
          <a:prstGeom prst="rect">
            <a:avLst/>
          </a:prstGeom>
          <a:noFill/>
        </p:spPr>
        <p:txBody>
          <a:bodyPr wrap="square">
            <a:spAutoFit/>
          </a:bodyPr>
          <a:lstStyle/>
          <a:p>
            <a:pPr>
              <a:spcAft>
                <a:spcPts val="0"/>
              </a:spcAft>
            </a:pPr>
            <a:r>
              <a:rPr lang="en-GB" sz="1800" b="1" dirty="0">
                <a:solidFill>
                  <a:srgbClr val="000000"/>
                </a:solidFill>
              </a:rPr>
              <a:t>voice</a:t>
            </a:r>
            <a:endParaRPr lang="cs-CZ" sz="1800" b="1" dirty="0">
              <a:solidFill>
                <a:srgbClr val="000000"/>
              </a:solidFill>
            </a:endParaRPr>
          </a:p>
          <a:p>
            <a:pPr>
              <a:spcAft>
                <a:spcPts val="0"/>
              </a:spcAft>
            </a:pPr>
            <a:endParaRPr lang="en-GB" sz="1800" b="1" dirty="0">
              <a:solidFill>
                <a:srgbClr val="000000"/>
              </a:solidFill>
            </a:endParaRPr>
          </a:p>
          <a:p>
            <a:r>
              <a:rPr lang="en-GB" sz="1800" b="1" dirty="0">
                <a:solidFill>
                  <a:srgbClr val="000000"/>
                </a:solidFill>
              </a:rPr>
              <a:t>stance</a:t>
            </a:r>
            <a:r>
              <a:rPr lang="en-GB" sz="1800" dirty="0">
                <a:solidFill>
                  <a:srgbClr val="000000"/>
                </a:solidFill>
              </a:rPr>
              <a:t> </a:t>
            </a:r>
            <a:endParaRPr lang="cs-CZ" sz="1800" dirty="0">
              <a:solidFill>
                <a:srgbClr val="000000"/>
              </a:solidFill>
            </a:endParaRPr>
          </a:p>
          <a:p>
            <a:endParaRPr lang="en-GB" sz="1800" dirty="0">
              <a:solidFill>
                <a:srgbClr val="000000"/>
              </a:solidFill>
            </a:endParaRPr>
          </a:p>
          <a:p>
            <a:r>
              <a:rPr lang="en-GB" sz="1800" b="1" dirty="0">
                <a:solidFill>
                  <a:srgbClr val="000000"/>
                </a:solidFill>
              </a:rPr>
              <a:t>facial expression</a:t>
            </a:r>
            <a:endParaRPr lang="cs-CZ" sz="1800" b="1" dirty="0">
              <a:solidFill>
                <a:srgbClr val="000000"/>
              </a:solidFill>
            </a:endParaRPr>
          </a:p>
          <a:p>
            <a:r>
              <a:rPr lang="en-GB" sz="1800" b="1" dirty="0">
                <a:solidFill>
                  <a:srgbClr val="000000"/>
                </a:solidFill>
              </a:rPr>
              <a:t> </a:t>
            </a:r>
            <a:endParaRPr lang="en-GB" sz="1800" dirty="0">
              <a:solidFill>
                <a:srgbClr val="000000"/>
              </a:solidFill>
            </a:endParaRPr>
          </a:p>
          <a:p>
            <a:r>
              <a:rPr lang="en-GB" sz="1800" b="1" dirty="0">
                <a:solidFill>
                  <a:srgbClr val="000000"/>
                </a:solidFill>
              </a:rPr>
              <a:t>eye contact </a:t>
            </a:r>
            <a:endParaRPr lang="cs-CZ" sz="1800" b="1" dirty="0">
              <a:solidFill>
                <a:srgbClr val="000000"/>
              </a:solidFill>
            </a:endParaRPr>
          </a:p>
          <a:p>
            <a:endParaRPr lang="en-GB" sz="1800" dirty="0">
              <a:solidFill>
                <a:srgbClr val="000000"/>
              </a:solidFill>
            </a:endParaRPr>
          </a:p>
          <a:p>
            <a:r>
              <a:rPr lang="en-GB" sz="1800" b="1" dirty="0">
                <a:solidFill>
                  <a:srgbClr val="000000"/>
                </a:solidFill>
              </a:rPr>
              <a:t>gestures</a:t>
            </a:r>
            <a:endParaRPr lang="cs-CZ" sz="1800" b="1" dirty="0">
              <a:solidFill>
                <a:srgbClr val="000000"/>
              </a:solidFill>
            </a:endParaRPr>
          </a:p>
          <a:p>
            <a:r>
              <a:rPr lang="en-GB" sz="1800" b="1" dirty="0">
                <a:solidFill>
                  <a:srgbClr val="000000"/>
                </a:solidFill>
              </a:rPr>
              <a:t>  </a:t>
            </a:r>
            <a:endParaRPr lang="en-GB" sz="1800" dirty="0">
              <a:solidFill>
                <a:srgbClr val="000000"/>
              </a:solidFill>
            </a:endParaRPr>
          </a:p>
          <a:p>
            <a:r>
              <a:rPr lang="en-GB" sz="1800" b="1" dirty="0">
                <a:solidFill>
                  <a:srgbClr val="000000"/>
                </a:solidFill>
              </a:rPr>
              <a:t>body movement</a:t>
            </a:r>
            <a:endParaRPr lang="en-GB" sz="1800" dirty="0"/>
          </a:p>
        </p:txBody>
      </p:sp>
      <p:pic>
        <p:nvPicPr>
          <p:cNvPr id="8" name="Obrázek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395834077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3F962A-6696-DC4D-9151-B732F304E900}"/>
              </a:ext>
            </a:extLst>
          </p:cNvPr>
          <p:cNvSpPr>
            <a:spLocks noGrp="1"/>
          </p:cNvSpPr>
          <p:nvPr>
            <p:ph type="title"/>
          </p:nvPr>
        </p:nvSpPr>
        <p:spPr>
          <a:xfrm>
            <a:off x="738321" y="1417487"/>
            <a:ext cx="8024390" cy="708134"/>
          </a:xfrm>
        </p:spPr>
        <p:txBody>
          <a:bodyPr>
            <a:normAutofit/>
          </a:bodyPr>
          <a:lstStyle/>
          <a:p>
            <a:pPr algn="r"/>
            <a:r>
              <a:rPr lang="cs-CZ" altLang="en-US" sz="3000" dirty="0">
                <a:solidFill>
                  <a:srgbClr val="003C69"/>
                </a:solidFill>
                <a:effectLst>
                  <a:outerShdw blurRad="50800" dist="38100" dir="2700000" algn="tl" rotWithShape="0">
                    <a:prstClr val="black">
                      <a:alpha val="40000"/>
                    </a:prstClr>
                  </a:outerShdw>
                </a:effectLst>
              </a:rPr>
              <a:t>Delivery</a:t>
            </a:r>
            <a:endParaRPr lang="en-GB" sz="3000" dirty="0"/>
          </a:p>
        </p:txBody>
      </p:sp>
      <p:sp>
        <p:nvSpPr>
          <p:cNvPr id="4" name="Marcador de número de diapositiva 3">
            <a:extLst>
              <a:ext uri="{FF2B5EF4-FFF2-40B4-BE49-F238E27FC236}">
                <a16:creationId xmlns:a16="http://schemas.microsoft.com/office/drawing/2014/main" id="{C19339D7-72AE-344D-8718-617745936228}"/>
              </a:ext>
            </a:extLst>
          </p:cNvPr>
          <p:cNvSpPr>
            <a:spLocks noGrp="1"/>
          </p:cNvSpPr>
          <p:nvPr>
            <p:ph type="sldNum" sz="quarter" idx="12"/>
          </p:nvPr>
        </p:nvSpPr>
        <p:spPr>
          <a:xfrm>
            <a:off x="11232679" y="6076349"/>
            <a:ext cx="450935" cy="365125"/>
          </a:xfrm>
          <a:prstGeom prst="rect">
            <a:avLst/>
          </a:prstGeom>
        </p:spPr>
        <p:txBody>
          <a:bodyPr vert="horz" lIns="91440" tIns="45720" rIns="91440" bIns="45720" rtlCol="0" anchor="b" anchorCtr="1"/>
          <a:lstStyle>
            <a:defPPr>
              <a:defRPr lang="es-ES"/>
            </a:defPPr>
            <a:lvl1pPr marL="0" algn="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85EF1E5-F080-0048-9372-CF230FDE727D}" type="slidenum">
              <a:rPr lang="es-ES" smtClean="0"/>
              <a:pPr/>
              <a:t>58</a:t>
            </a:fld>
            <a:endParaRPr lang="es-ES" dirty="0"/>
          </a:p>
        </p:txBody>
      </p:sp>
      <p:sp>
        <p:nvSpPr>
          <p:cNvPr id="7" name="Marcador de contenido 2">
            <a:extLst>
              <a:ext uri="{FF2B5EF4-FFF2-40B4-BE49-F238E27FC236}">
                <a16:creationId xmlns:a16="http://schemas.microsoft.com/office/drawing/2014/main" id="{33B02452-F673-91EF-A02F-B3E305238E07}"/>
              </a:ext>
            </a:extLst>
          </p:cNvPr>
          <p:cNvSpPr>
            <a:spLocks noGrp="1"/>
          </p:cNvSpPr>
          <p:nvPr>
            <p:ph idx="1"/>
          </p:nvPr>
        </p:nvSpPr>
        <p:spPr>
          <a:xfrm>
            <a:off x="570733" y="2125621"/>
            <a:ext cx="8024390" cy="3517942"/>
          </a:xfrm>
        </p:spPr>
        <p:txBody>
          <a:bodyPr>
            <a:normAutofit/>
          </a:bodyPr>
          <a:lstStyle/>
          <a:p>
            <a:pPr marL="0" indent="0" algn="just">
              <a:buNone/>
            </a:pPr>
            <a:endParaRPr lang="en-GB" sz="1350" dirty="0">
              <a:latin typeface="Times New Roman" panose="02020603050405020304" pitchFamily="18" charset="0"/>
              <a:ea typeface="Times New Roman" panose="02020603050405020304" pitchFamily="18" charset="0"/>
            </a:endParaRPr>
          </a:p>
          <a:p>
            <a:pPr algn="just"/>
            <a:endParaRPr lang="cs-CZ" sz="1350" b="1" dirty="0">
              <a:latin typeface="Book Antiqua" panose="02040602050305030304" pitchFamily="18" charset="0"/>
              <a:ea typeface="Times New Roman" panose="02020603050405020304" pitchFamily="18" charset="0"/>
            </a:endParaRPr>
          </a:p>
          <a:p>
            <a:pPr algn="just"/>
            <a:endParaRPr lang="cs-CZ" sz="1350" b="1" dirty="0">
              <a:latin typeface="Book Antiqua" panose="02040602050305030304" pitchFamily="18" charset="0"/>
              <a:ea typeface="Times New Roman" panose="02020603050405020304" pitchFamily="18" charset="0"/>
            </a:endParaRPr>
          </a:p>
          <a:p>
            <a:pPr algn="just"/>
            <a:endParaRPr lang="en-GB" sz="1350" dirty="0">
              <a:latin typeface="Times New Roman" panose="02020603050405020304" pitchFamily="18" charset="0"/>
              <a:ea typeface="Times New Roman" panose="02020603050405020304" pitchFamily="18" charset="0"/>
            </a:endParaRPr>
          </a:p>
          <a:p>
            <a:pPr algn="just"/>
            <a:endParaRPr lang="en-GB" sz="1350" dirty="0">
              <a:latin typeface="Times New Roman" panose="02020603050405020304" pitchFamily="18" charset="0"/>
              <a:ea typeface="Times New Roman" panose="02020603050405020304" pitchFamily="18" charset="0"/>
            </a:endParaRPr>
          </a:p>
        </p:txBody>
      </p:sp>
      <p:sp>
        <p:nvSpPr>
          <p:cNvPr id="6" name="TextBox 5">
            <a:extLst>
              <a:ext uri="{FF2B5EF4-FFF2-40B4-BE49-F238E27FC236}">
                <a16:creationId xmlns:a16="http://schemas.microsoft.com/office/drawing/2014/main" id="{ACE0BF5E-2217-35DC-FFD9-6B274584C36F}"/>
              </a:ext>
            </a:extLst>
          </p:cNvPr>
          <p:cNvSpPr txBox="1"/>
          <p:nvPr/>
        </p:nvSpPr>
        <p:spPr>
          <a:xfrm>
            <a:off x="435518" y="1862366"/>
            <a:ext cx="7764611" cy="4108817"/>
          </a:xfrm>
          <a:prstGeom prst="rect">
            <a:avLst/>
          </a:prstGeom>
          <a:noFill/>
        </p:spPr>
        <p:txBody>
          <a:bodyPr wrap="square">
            <a:spAutoFit/>
          </a:bodyPr>
          <a:lstStyle/>
          <a:p>
            <a:pPr algn="just"/>
            <a:r>
              <a:rPr lang="en-GB" sz="900" b="1" i="1" dirty="0">
                <a:solidFill>
                  <a:srgbClr val="000000"/>
                </a:solidFill>
                <a:ea typeface="Times New Roman" panose="02020603050405020304" pitchFamily="18" charset="0"/>
              </a:rPr>
              <a:t>Note: The videos are not examples of applicable/good presentations for our purposes, they only include certain aspects (or content) that </a:t>
            </a:r>
            <a:r>
              <a:rPr lang="cs-CZ" sz="900" b="1" i="1" dirty="0">
                <a:solidFill>
                  <a:srgbClr val="000000"/>
                </a:solidFill>
                <a:ea typeface="Times New Roman" panose="02020603050405020304" pitchFamily="18" charset="0"/>
              </a:rPr>
              <a:t>can be</a:t>
            </a:r>
            <a:r>
              <a:rPr lang="en-GB" sz="900" b="1" i="1" dirty="0">
                <a:solidFill>
                  <a:srgbClr val="000000"/>
                </a:solidFill>
                <a:ea typeface="Times New Roman" panose="02020603050405020304" pitchFamily="18" charset="0"/>
              </a:rPr>
              <a:t> useful to notice and be aware of.</a:t>
            </a:r>
          </a:p>
          <a:p>
            <a:pPr algn="just"/>
            <a:r>
              <a:rPr lang="en-GB" sz="900" dirty="0">
                <a:solidFill>
                  <a:srgbClr val="000000"/>
                </a:solidFill>
                <a:ea typeface="Times New Roman" panose="02020603050405020304" pitchFamily="18" charset="0"/>
              </a:rPr>
              <a:t>1) voice focus:  </a:t>
            </a:r>
            <a:r>
              <a:rPr lang="en-GB" sz="900" u="sng" dirty="0">
                <a:solidFill>
                  <a:srgbClr val="000000"/>
                </a:solidFill>
                <a:ea typeface="Times New Roman" panose="02020603050405020304" pitchFamily="18" charset="0"/>
                <a:hlinkClick r:id="rId3">
                  <a:extLst>
                    <a:ext uri="{A12FA001-AC4F-418D-AE19-62706E023703}">
                      <ahyp:hlinkClr xmlns:ahyp="http://schemas.microsoft.com/office/drawing/2018/hyperlinkcolor" xmlns="" val="tx"/>
                    </a:ext>
                  </a:extLst>
                </a:hlinkClick>
              </a:rPr>
              <a:t>https://www.youtube.com/watch?v=YlI-e4QJWG0</a:t>
            </a:r>
            <a:endParaRPr lang="en-GB" sz="900" dirty="0">
              <a:solidFill>
                <a:srgbClr val="000000"/>
              </a:solidFill>
              <a:ea typeface="Times New Roman" panose="02020603050405020304" pitchFamily="18" charset="0"/>
            </a:endParaRPr>
          </a:p>
          <a:p>
            <a:pPr algn="just"/>
            <a:r>
              <a:rPr lang="en-GB" sz="900" dirty="0">
                <a:solidFill>
                  <a:srgbClr val="000000"/>
                </a:solidFill>
                <a:ea typeface="Times New Roman" panose="02020603050405020304" pitchFamily="18" charset="0"/>
              </a:rPr>
              <a:t>- minute: 3´30´´ on...  ..  a comment on an “ideal” intensity of a credible voice</a:t>
            </a:r>
          </a:p>
          <a:p>
            <a:pPr algn="just"/>
            <a:r>
              <a:rPr lang="en-GB" sz="900" dirty="0">
                <a:solidFill>
                  <a:srgbClr val="000000"/>
                </a:solidFill>
                <a:ea typeface="Times New Roman" panose="02020603050405020304" pitchFamily="18" charset="0"/>
              </a:rPr>
              <a:t>- minute: 7´28´´ on...  Margaret Thatcher example</a:t>
            </a:r>
          </a:p>
          <a:p>
            <a:pPr algn="just"/>
            <a:r>
              <a:rPr lang="en-GB" sz="900" dirty="0">
                <a:solidFill>
                  <a:srgbClr val="000000"/>
                </a:solidFill>
                <a:ea typeface="Times New Roman" panose="02020603050405020304" pitchFamily="18" charset="0"/>
              </a:rPr>
              <a:t>- minute: 14´40´´ on...  projecting a voice to express different emotions</a:t>
            </a:r>
          </a:p>
          <a:p>
            <a:pPr algn="just"/>
            <a:r>
              <a:rPr lang="en-GB" sz="900" dirty="0">
                <a:solidFill>
                  <a:srgbClr val="000000"/>
                </a:solidFill>
                <a:ea typeface="Times New Roman" panose="02020603050405020304" pitchFamily="18" charset="0"/>
              </a:rPr>
              <a:t>Btw, the video is in Spanish with English subtitles on purpose, diverse research in different cultures/languages come to very similar results on how human beings perceive different uses of voice.  In other words, ideas from this presentation can be applicable to your mother tongues as well.</a:t>
            </a:r>
          </a:p>
          <a:p>
            <a:pPr algn="just"/>
            <a:r>
              <a:rPr lang="en-GB" sz="900" dirty="0">
                <a:solidFill>
                  <a:srgbClr val="000000"/>
                </a:solidFill>
                <a:ea typeface="Times New Roman" panose="02020603050405020304" pitchFamily="18" charset="0"/>
              </a:rPr>
              <a:t> </a:t>
            </a:r>
          </a:p>
          <a:p>
            <a:pPr algn="just"/>
            <a:r>
              <a:rPr lang="en-GB" sz="900" dirty="0">
                <a:solidFill>
                  <a:srgbClr val="000000"/>
                </a:solidFill>
                <a:ea typeface="Times New Roman" panose="02020603050405020304" pitchFamily="18" charset="0"/>
              </a:rPr>
              <a:t>2) rhythm / parallelism</a:t>
            </a:r>
            <a:r>
              <a:rPr lang="cs-CZ" sz="900" dirty="0">
                <a:solidFill>
                  <a:srgbClr val="000000"/>
                </a:solidFill>
                <a:ea typeface="Times New Roman" panose="02020603050405020304" pitchFamily="18" charset="0"/>
              </a:rPr>
              <a:t> / repetition </a:t>
            </a:r>
            <a:r>
              <a:rPr lang="en-GB" sz="900" dirty="0">
                <a:solidFill>
                  <a:srgbClr val="000000"/>
                </a:solidFill>
                <a:ea typeface="Times New Roman" panose="02020603050405020304" pitchFamily="18" charset="0"/>
              </a:rPr>
              <a:t>: </a:t>
            </a:r>
            <a:r>
              <a:rPr lang="en-GB" sz="900" u="sng" dirty="0">
                <a:solidFill>
                  <a:srgbClr val="000000"/>
                </a:solidFill>
                <a:ea typeface="Times New Roman" panose="02020603050405020304" pitchFamily="18" charset="0"/>
                <a:hlinkClick r:id="rId4">
                  <a:extLst>
                    <a:ext uri="{A12FA001-AC4F-418D-AE19-62706E023703}">
                      <ahyp:hlinkClr xmlns:ahyp="http://schemas.microsoft.com/office/drawing/2018/hyperlinkcolor" xmlns="" val="tx"/>
                    </a:ext>
                  </a:extLst>
                </a:hlinkClick>
              </a:rPr>
              <a:t>https://www.ted.com/talks/rives_the_4_a_m_mystery?language=en</a:t>
            </a:r>
            <a:endParaRPr lang="en-GB" sz="900" dirty="0">
              <a:solidFill>
                <a:srgbClr val="000000"/>
              </a:solidFill>
              <a:ea typeface="Times New Roman" panose="02020603050405020304" pitchFamily="18" charset="0"/>
            </a:endParaRPr>
          </a:p>
          <a:p>
            <a:pPr algn="just"/>
            <a:r>
              <a:rPr lang="en-GB" sz="900" dirty="0">
                <a:solidFill>
                  <a:srgbClr val="000000"/>
                </a:solidFill>
                <a:ea typeface="Times New Roman" panose="02020603050405020304" pitchFamily="18" charset="0"/>
              </a:rPr>
              <a:t>This video </a:t>
            </a:r>
            <a:r>
              <a:rPr lang="cs-CZ" sz="900" dirty="0">
                <a:solidFill>
                  <a:srgbClr val="000000"/>
                </a:solidFill>
                <a:ea typeface="Times New Roman" panose="02020603050405020304" pitchFamily="18" charset="0"/>
              </a:rPr>
              <a:t>is a great example of </a:t>
            </a:r>
            <a:r>
              <a:rPr lang="en-GB" sz="900" dirty="0">
                <a:solidFill>
                  <a:srgbClr val="000000"/>
                </a:solidFill>
                <a:ea typeface="Times New Roman" panose="02020603050405020304" pitchFamily="18" charset="0"/>
              </a:rPr>
              <a:t>work with rhythm</a:t>
            </a:r>
            <a:r>
              <a:rPr lang="cs-CZ" sz="900" dirty="0">
                <a:solidFill>
                  <a:srgbClr val="000000"/>
                </a:solidFill>
                <a:ea typeface="Times New Roman" panose="02020603050405020304" pitchFamily="18" charset="0"/>
              </a:rPr>
              <a:t>, repetition</a:t>
            </a:r>
            <a:r>
              <a:rPr lang="en-GB" sz="900" dirty="0">
                <a:solidFill>
                  <a:srgbClr val="000000"/>
                </a:solidFill>
                <a:ea typeface="Times New Roman" panose="02020603050405020304" pitchFamily="18" charset="0"/>
              </a:rPr>
              <a:t> and parallelism (repetition of grammatical structures or vocabulary). </a:t>
            </a:r>
            <a:r>
              <a:rPr lang="cs-CZ" sz="900" dirty="0">
                <a:solidFill>
                  <a:srgbClr val="000000"/>
                </a:solidFill>
                <a:ea typeface="Times New Roman" panose="02020603050405020304" pitchFamily="18" charset="0"/>
              </a:rPr>
              <a:t>Rythm and repetition work in any language, however, there are </a:t>
            </a:r>
            <a:r>
              <a:rPr lang="en-GB" sz="900" dirty="0">
                <a:solidFill>
                  <a:srgbClr val="000000"/>
                </a:solidFill>
                <a:ea typeface="Times New Roman" panose="02020603050405020304" pitchFamily="18" charset="0"/>
              </a:rPr>
              <a:t>specific characteristics </a:t>
            </a:r>
            <a:r>
              <a:rPr lang="cs-CZ" sz="900" dirty="0">
                <a:solidFill>
                  <a:srgbClr val="000000"/>
                </a:solidFill>
                <a:ea typeface="Times New Roman" panose="02020603050405020304" pitchFamily="18" charset="0"/>
              </a:rPr>
              <a:t>in each </a:t>
            </a:r>
            <a:r>
              <a:rPr lang="en-GB" sz="900" dirty="0">
                <a:solidFill>
                  <a:srgbClr val="000000"/>
                </a:solidFill>
                <a:ea typeface="Times New Roman" panose="02020603050405020304" pitchFamily="18" charset="0"/>
              </a:rPr>
              <a:t>language</a:t>
            </a:r>
            <a:r>
              <a:rPr lang="cs-CZ" sz="900" dirty="0">
                <a:solidFill>
                  <a:srgbClr val="000000"/>
                </a:solidFill>
                <a:ea typeface="Times New Roman" panose="02020603050405020304" pitchFamily="18" charset="0"/>
              </a:rPr>
              <a:t>, which can change the impact; e</a:t>
            </a:r>
            <a:r>
              <a:rPr lang="en-GB" sz="900" dirty="0">
                <a:solidFill>
                  <a:srgbClr val="000000"/>
                </a:solidFill>
                <a:ea typeface="Times New Roman" panose="02020603050405020304" pitchFamily="18" charset="0"/>
              </a:rPr>
              <a:t>.g. parallelism works differently in non-English languages, basically, does not work so well</a:t>
            </a:r>
            <a:r>
              <a:rPr lang="cs-CZ" sz="900" dirty="0">
                <a:solidFill>
                  <a:srgbClr val="000000"/>
                </a:solidFill>
                <a:ea typeface="Times New Roman" panose="02020603050405020304" pitchFamily="18" charset="0"/>
              </a:rPr>
              <a:t>. </a:t>
            </a:r>
            <a:r>
              <a:rPr lang="cs-CZ" sz="900" dirty="0">
                <a:solidFill>
                  <a:srgbClr val="000000"/>
                </a:solidFill>
                <a:ea typeface="Times New Roman" panose="02020603050405020304" pitchFamily="18" charset="0"/>
                <a:sym typeface="Wingdings" panose="05000000000000000000" pitchFamily="2" charset="2"/>
              </a:rPr>
              <a:t></a:t>
            </a:r>
            <a:r>
              <a:rPr lang="en-GB" sz="900" dirty="0">
                <a:solidFill>
                  <a:srgbClr val="000000"/>
                </a:solidFill>
                <a:ea typeface="Times New Roman" panose="02020603050405020304" pitchFamily="18" charset="0"/>
              </a:rPr>
              <a:t> </a:t>
            </a:r>
            <a:endParaRPr lang="cs-CZ" sz="900" dirty="0">
              <a:solidFill>
                <a:srgbClr val="000000"/>
              </a:solidFill>
              <a:ea typeface="Times New Roman" panose="02020603050405020304" pitchFamily="18" charset="0"/>
            </a:endParaRPr>
          </a:p>
          <a:p>
            <a:pPr algn="just"/>
            <a:r>
              <a:rPr lang="cs-CZ" sz="900" dirty="0">
                <a:solidFill>
                  <a:srgbClr val="000000"/>
                </a:solidFill>
                <a:ea typeface="Times New Roman" panose="02020603050405020304" pitchFamily="18" charset="0"/>
              </a:rPr>
              <a:t>It can be interesting to watch the whole talk (9 mins) and focus on the speaker´s work with rythm, repetition and parallel structures, or here are some examples: Please, ignore the content, it is pure enterntainment. </a:t>
            </a:r>
          </a:p>
          <a:p>
            <a:pPr algn="just"/>
            <a:r>
              <a:rPr lang="en-GB" sz="900" dirty="0">
                <a:solidFill>
                  <a:srgbClr val="000000"/>
                </a:solidFill>
                <a:ea typeface="Times New Roman" panose="02020603050405020304" pitchFamily="18" charset="0"/>
              </a:rPr>
              <a:t>- minute: 0´47´´ - 1´50´´ ...  “a time for ...”  - parallelism (repetition –ideally 3x -</a:t>
            </a:r>
            <a:r>
              <a:rPr lang="cs-CZ" sz="900" dirty="0">
                <a:solidFill>
                  <a:srgbClr val="000000"/>
                </a:solidFill>
                <a:ea typeface="Times New Roman" panose="02020603050405020304" pitchFamily="18" charset="0"/>
              </a:rPr>
              <a:t> </a:t>
            </a:r>
            <a:r>
              <a:rPr lang="en-GB" sz="900" dirty="0">
                <a:solidFill>
                  <a:srgbClr val="000000"/>
                </a:solidFill>
                <a:ea typeface="Times New Roman" panose="02020603050405020304" pitchFamily="18" charset="0"/>
              </a:rPr>
              <a:t>for emphasis)</a:t>
            </a:r>
          </a:p>
          <a:p>
            <a:pPr algn="just"/>
            <a:r>
              <a:rPr lang="en-GB" sz="900" dirty="0">
                <a:solidFill>
                  <a:srgbClr val="000000"/>
                </a:solidFill>
                <a:ea typeface="Times New Roman" panose="02020603050405020304" pitchFamily="18" charset="0"/>
              </a:rPr>
              <a:t>- minute: 1´50´´ - 5´11´´...  notice how the presenter works with the rhythm of the speech (slow, fast, repetitions, rhythmic sequences)</a:t>
            </a:r>
          </a:p>
          <a:p>
            <a:pPr algn="just"/>
            <a:r>
              <a:rPr lang="en-GB" sz="900" dirty="0">
                <a:solidFill>
                  <a:srgbClr val="000000"/>
                </a:solidFill>
                <a:ea typeface="Times New Roman" panose="02020603050405020304" pitchFamily="18" charset="0"/>
              </a:rPr>
              <a:t>- minute: 7´42´´...  “way back ...”  - parallelism (repetition –ideally 3x -for emphasis)</a:t>
            </a:r>
          </a:p>
          <a:p>
            <a:pPr algn="just"/>
            <a:r>
              <a:rPr lang="en-GB" sz="900" dirty="0">
                <a:solidFill>
                  <a:srgbClr val="000000"/>
                </a:solidFill>
                <a:ea typeface="Times New Roman" panose="02020603050405020304" pitchFamily="18" charset="0"/>
              </a:rPr>
              <a:t> </a:t>
            </a:r>
          </a:p>
          <a:p>
            <a:pPr algn="just"/>
            <a:r>
              <a:rPr lang="en-GB" sz="900" dirty="0">
                <a:solidFill>
                  <a:srgbClr val="000000"/>
                </a:solidFill>
                <a:ea typeface="Times New Roman" panose="02020603050405020304" pitchFamily="18" charset="0"/>
              </a:rPr>
              <a:t> 3) audio-visual</a:t>
            </a:r>
            <a:r>
              <a:rPr lang="cs-CZ" sz="900" dirty="0">
                <a:solidFill>
                  <a:srgbClr val="000000"/>
                </a:solidFill>
                <a:ea typeface="Times New Roman" panose="02020603050405020304" pitchFamily="18" charset="0"/>
              </a:rPr>
              <a:t> </a:t>
            </a:r>
            <a:r>
              <a:rPr lang="en-GB" sz="900" dirty="0">
                <a:solidFill>
                  <a:srgbClr val="000000"/>
                </a:solidFill>
                <a:ea typeface="Times New Roman" panose="02020603050405020304" pitchFamily="18" charset="0"/>
              </a:rPr>
              <a:t>/ body language</a:t>
            </a:r>
          </a:p>
          <a:p>
            <a:pPr algn="just"/>
            <a:r>
              <a:rPr lang="en-GB" sz="900" u="sng" dirty="0">
                <a:solidFill>
                  <a:srgbClr val="000000"/>
                </a:solidFill>
                <a:ea typeface="Times New Roman" panose="02020603050405020304" pitchFamily="18" charset="0"/>
                <a:hlinkClick r:id="rId5">
                  <a:extLst>
                    <a:ext uri="{A12FA001-AC4F-418D-AE19-62706E023703}">
                      <ahyp:hlinkClr xmlns:ahyp="http://schemas.microsoft.com/office/drawing/2018/hyperlinkcolor" xmlns="" val="tx"/>
                    </a:ext>
                  </a:extLst>
                </a:hlinkClick>
              </a:rPr>
              <a:t>https://www.ted.com/talks/beau_lotto_amy_o_toole_science_is_for_everyone_kids_included?language=en</a:t>
            </a:r>
            <a:endParaRPr lang="en-GB" sz="900" dirty="0">
              <a:solidFill>
                <a:srgbClr val="000000"/>
              </a:solidFill>
              <a:ea typeface="Times New Roman" panose="02020603050405020304" pitchFamily="18" charset="0"/>
            </a:endParaRPr>
          </a:p>
          <a:p>
            <a:pPr marL="128588" indent="-128588" algn="just">
              <a:buFontTx/>
              <a:buChar char="-"/>
            </a:pPr>
            <a:r>
              <a:rPr lang="en-GB" sz="900" dirty="0">
                <a:solidFill>
                  <a:srgbClr val="000000"/>
                </a:solidFill>
                <a:ea typeface="Times New Roman" panose="02020603050405020304" pitchFamily="18" charset="0"/>
              </a:rPr>
              <a:t>minute: 0´10´´ - 3´00´´ - </a:t>
            </a:r>
            <a:r>
              <a:rPr lang="en-GB" sz="900" b="1" dirty="0">
                <a:solidFill>
                  <a:srgbClr val="000000"/>
                </a:solidFill>
                <a:ea typeface="Times New Roman" panose="02020603050405020304" pitchFamily="18" charset="0"/>
              </a:rPr>
              <a:t>audio-visuals:</a:t>
            </a:r>
            <a:r>
              <a:rPr lang="en-GB" sz="900" dirty="0">
                <a:solidFill>
                  <a:srgbClr val="000000"/>
                </a:solidFill>
                <a:ea typeface="Times New Roman" panose="02020603050405020304" pitchFamily="18" charset="0"/>
              </a:rPr>
              <a:t> compare the visuals of the first two minutes with those of the </a:t>
            </a:r>
            <a:r>
              <a:rPr lang="cs-CZ" sz="900" dirty="0">
                <a:solidFill>
                  <a:srgbClr val="000000"/>
                </a:solidFill>
                <a:ea typeface="Times New Roman" panose="02020603050405020304" pitchFamily="18" charset="0"/>
              </a:rPr>
              <a:t>later minutes</a:t>
            </a:r>
            <a:r>
              <a:rPr lang="en-GB" sz="900" dirty="0">
                <a:solidFill>
                  <a:srgbClr val="000000"/>
                </a:solidFill>
                <a:ea typeface="Times New Roman" panose="02020603050405020304" pitchFamily="18" charset="0"/>
              </a:rPr>
              <a:t> and think of effectiveness and relevance of the two types;</a:t>
            </a:r>
            <a:r>
              <a:rPr lang="cs-CZ" sz="900" dirty="0">
                <a:solidFill>
                  <a:srgbClr val="000000"/>
                </a:solidFill>
                <a:ea typeface="Times New Roman" panose="02020603050405020304" pitchFamily="18" charset="0"/>
              </a:rPr>
              <a:t> and on the expectations set at the beginning.  </a:t>
            </a:r>
          </a:p>
          <a:p>
            <a:pPr marL="128588" indent="-128588" algn="just">
              <a:buFontTx/>
              <a:buChar char="-"/>
            </a:pPr>
            <a:r>
              <a:rPr lang="en-GB" sz="900" dirty="0">
                <a:solidFill>
                  <a:srgbClr val="000000"/>
                </a:solidFill>
                <a:ea typeface="Times New Roman" panose="02020603050405020304" pitchFamily="18" charset="0"/>
              </a:rPr>
              <a:t> minute: 1´30´´ - 2´00´´: </a:t>
            </a:r>
            <a:r>
              <a:rPr lang="en-GB" sz="900" b="1" dirty="0">
                <a:solidFill>
                  <a:srgbClr val="000000"/>
                </a:solidFill>
                <a:ea typeface="Times New Roman" panose="02020603050405020304" pitchFamily="18" charset="0"/>
              </a:rPr>
              <a:t>body language </a:t>
            </a:r>
            <a:r>
              <a:rPr lang="en-GB" sz="900" dirty="0">
                <a:solidFill>
                  <a:srgbClr val="000000"/>
                </a:solidFill>
                <a:ea typeface="Times New Roman" panose="02020603050405020304" pitchFamily="18" charset="0"/>
              </a:rPr>
              <a:t>+ voice (the teacher) – compare with: 6´12´´- 7´00´´ (the student), you can even try and watch both bits  without sound first, only than with the sound to get a better focus on the body language itself</a:t>
            </a:r>
            <a:endParaRPr lang="cs-CZ" sz="900" dirty="0">
              <a:solidFill>
                <a:srgbClr val="000000"/>
              </a:solidFill>
              <a:ea typeface="Times New Roman" panose="02020603050405020304" pitchFamily="18" charset="0"/>
            </a:endParaRPr>
          </a:p>
          <a:p>
            <a:pPr marL="128588" indent="-128588">
              <a:buFontTx/>
              <a:buChar char="-"/>
            </a:pPr>
            <a:r>
              <a:rPr lang="cs-CZ" sz="900" dirty="0">
                <a:solidFill>
                  <a:srgbClr val="000000"/>
                </a:solidFill>
                <a:ea typeface="Times New Roman" panose="02020603050405020304" pitchFamily="18" charset="0"/>
              </a:rPr>
              <a:t>minute 6´12´´ - 7´11´´ (focus on the body language of the teacher at the back) – compare  with 7´58´´ - 9´20´´ (focus on                                              </a:t>
            </a:r>
          </a:p>
          <a:p>
            <a:r>
              <a:rPr lang="cs-CZ" sz="900" dirty="0">
                <a:solidFill>
                  <a:srgbClr val="000000"/>
                </a:solidFill>
                <a:ea typeface="Times New Roman" panose="02020603050405020304" pitchFamily="18" charset="0"/>
              </a:rPr>
              <a:t>                                                                                                                       the  body language of the teacher at the back)</a:t>
            </a:r>
            <a:endParaRPr lang="en-GB" sz="900" dirty="0">
              <a:solidFill>
                <a:srgbClr val="000000"/>
              </a:solidFill>
              <a:ea typeface="Times New Roman" panose="02020603050405020304" pitchFamily="18" charset="0"/>
            </a:endParaRPr>
          </a:p>
          <a:p>
            <a:endParaRPr lang="en-GB" sz="1800" dirty="0"/>
          </a:p>
        </p:txBody>
      </p:sp>
      <p:pic>
        <p:nvPicPr>
          <p:cNvPr id="8" name="Obrázek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199419584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3F962A-6696-DC4D-9151-B732F304E900}"/>
              </a:ext>
            </a:extLst>
          </p:cNvPr>
          <p:cNvSpPr>
            <a:spLocks noGrp="1"/>
          </p:cNvSpPr>
          <p:nvPr>
            <p:ph type="title"/>
          </p:nvPr>
        </p:nvSpPr>
        <p:spPr>
          <a:xfrm>
            <a:off x="738321" y="1417487"/>
            <a:ext cx="8024390" cy="708134"/>
          </a:xfrm>
        </p:spPr>
        <p:txBody>
          <a:bodyPr>
            <a:normAutofit/>
          </a:bodyPr>
          <a:lstStyle/>
          <a:p>
            <a:pPr algn="r"/>
            <a:r>
              <a:rPr lang="cs-CZ" altLang="en-US" sz="3000" dirty="0">
                <a:solidFill>
                  <a:srgbClr val="003C69"/>
                </a:solidFill>
                <a:effectLst>
                  <a:outerShdw blurRad="50800" dist="38100" dir="2700000" algn="tl" rotWithShape="0">
                    <a:prstClr val="black">
                      <a:alpha val="40000"/>
                    </a:prstClr>
                  </a:outerShdw>
                </a:effectLst>
              </a:rPr>
              <a:t>Delivery</a:t>
            </a:r>
            <a:endParaRPr lang="en-GB" sz="3000" dirty="0"/>
          </a:p>
        </p:txBody>
      </p:sp>
      <p:sp>
        <p:nvSpPr>
          <p:cNvPr id="4" name="Marcador de número de diapositiva 3">
            <a:extLst>
              <a:ext uri="{FF2B5EF4-FFF2-40B4-BE49-F238E27FC236}">
                <a16:creationId xmlns:a16="http://schemas.microsoft.com/office/drawing/2014/main" id="{C19339D7-72AE-344D-8718-617745936228}"/>
              </a:ext>
            </a:extLst>
          </p:cNvPr>
          <p:cNvSpPr>
            <a:spLocks noGrp="1"/>
          </p:cNvSpPr>
          <p:nvPr>
            <p:ph type="sldNum" sz="quarter" idx="12"/>
          </p:nvPr>
        </p:nvSpPr>
        <p:spPr>
          <a:xfrm>
            <a:off x="11232679" y="6076349"/>
            <a:ext cx="450935" cy="365125"/>
          </a:xfrm>
          <a:prstGeom prst="rect">
            <a:avLst/>
          </a:prstGeom>
        </p:spPr>
        <p:txBody>
          <a:bodyPr vert="horz" lIns="91440" tIns="45720" rIns="91440" bIns="45720" rtlCol="0" anchor="b" anchorCtr="1"/>
          <a:lstStyle>
            <a:defPPr>
              <a:defRPr lang="es-ES"/>
            </a:defPPr>
            <a:lvl1pPr marL="0" algn="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85EF1E5-F080-0048-9372-CF230FDE727D}" type="slidenum">
              <a:rPr lang="es-ES" smtClean="0"/>
              <a:pPr/>
              <a:t>59</a:t>
            </a:fld>
            <a:endParaRPr lang="es-ES" dirty="0"/>
          </a:p>
        </p:txBody>
      </p:sp>
      <p:sp>
        <p:nvSpPr>
          <p:cNvPr id="7" name="Marcador de contenido 2">
            <a:extLst>
              <a:ext uri="{FF2B5EF4-FFF2-40B4-BE49-F238E27FC236}">
                <a16:creationId xmlns:a16="http://schemas.microsoft.com/office/drawing/2014/main" id="{33B02452-F673-91EF-A02F-B3E305238E07}"/>
              </a:ext>
            </a:extLst>
          </p:cNvPr>
          <p:cNvSpPr>
            <a:spLocks noGrp="1"/>
          </p:cNvSpPr>
          <p:nvPr>
            <p:ph idx="1"/>
          </p:nvPr>
        </p:nvSpPr>
        <p:spPr>
          <a:xfrm>
            <a:off x="570733" y="2125621"/>
            <a:ext cx="8024390" cy="3517942"/>
          </a:xfrm>
        </p:spPr>
        <p:txBody>
          <a:bodyPr>
            <a:normAutofit/>
          </a:bodyPr>
          <a:lstStyle/>
          <a:p>
            <a:pPr marL="0" indent="0" algn="just">
              <a:buNone/>
            </a:pPr>
            <a:endParaRPr lang="en-GB" sz="1350" dirty="0">
              <a:latin typeface="Times New Roman" panose="02020603050405020304" pitchFamily="18" charset="0"/>
              <a:ea typeface="Times New Roman" panose="02020603050405020304" pitchFamily="18" charset="0"/>
            </a:endParaRPr>
          </a:p>
          <a:p>
            <a:pPr algn="just"/>
            <a:endParaRPr lang="cs-CZ" sz="1350" b="1" dirty="0">
              <a:latin typeface="Book Antiqua" panose="02040602050305030304" pitchFamily="18" charset="0"/>
              <a:ea typeface="Times New Roman" panose="02020603050405020304" pitchFamily="18" charset="0"/>
            </a:endParaRPr>
          </a:p>
          <a:p>
            <a:pPr algn="just"/>
            <a:endParaRPr lang="cs-CZ" sz="1350" b="1" dirty="0">
              <a:latin typeface="Book Antiqua" panose="02040602050305030304" pitchFamily="18" charset="0"/>
              <a:ea typeface="Times New Roman" panose="02020603050405020304" pitchFamily="18" charset="0"/>
            </a:endParaRPr>
          </a:p>
          <a:p>
            <a:pPr algn="just"/>
            <a:endParaRPr lang="en-GB" sz="1350" dirty="0">
              <a:latin typeface="Times New Roman" panose="02020603050405020304" pitchFamily="18" charset="0"/>
              <a:ea typeface="Times New Roman" panose="02020603050405020304" pitchFamily="18" charset="0"/>
            </a:endParaRPr>
          </a:p>
          <a:p>
            <a:pPr algn="just"/>
            <a:endParaRPr lang="en-GB" sz="1350" dirty="0">
              <a:latin typeface="Times New Roman" panose="02020603050405020304" pitchFamily="18" charset="0"/>
              <a:ea typeface="Times New Roman" panose="02020603050405020304" pitchFamily="18" charset="0"/>
            </a:endParaRPr>
          </a:p>
        </p:txBody>
      </p:sp>
      <p:sp>
        <p:nvSpPr>
          <p:cNvPr id="6" name="TextBox 5">
            <a:extLst>
              <a:ext uri="{FF2B5EF4-FFF2-40B4-BE49-F238E27FC236}">
                <a16:creationId xmlns:a16="http://schemas.microsoft.com/office/drawing/2014/main" id="{ACE0BF5E-2217-35DC-FFD9-6B274584C36F}"/>
              </a:ext>
            </a:extLst>
          </p:cNvPr>
          <p:cNvSpPr txBox="1"/>
          <p:nvPr/>
        </p:nvSpPr>
        <p:spPr>
          <a:xfrm>
            <a:off x="403145" y="2315822"/>
            <a:ext cx="7764611" cy="1477328"/>
          </a:xfrm>
          <a:prstGeom prst="rect">
            <a:avLst/>
          </a:prstGeom>
          <a:noFill/>
        </p:spPr>
        <p:txBody>
          <a:bodyPr wrap="square">
            <a:spAutoFit/>
          </a:bodyPr>
          <a:lstStyle/>
          <a:p>
            <a:pPr algn="just"/>
            <a:r>
              <a:rPr lang="en-GB" sz="900" b="1" i="1" dirty="0">
                <a:solidFill>
                  <a:srgbClr val="000000"/>
                </a:solidFill>
                <a:ea typeface="Times New Roman" panose="02020603050405020304" pitchFamily="18" charset="0"/>
              </a:rPr>
              <a:t>Note: The videos are not examples of applicable/good presentations for our purposes, they only include certain aspects (or content) that </a:t>
            </a:r>
            <a:r>
              <a:rPr lang="cs-CZ" sz="900" b="1" i="1" dirty="0">
                <a:solidFill>
                  <a:srgbClr val="000000"/>
                </a:solidFill>
                <a:ea typeface="Times New Roman" panose="02020603050405020304" pitchFamily="18" charset="0"/>
              </a:rPr>
              <a:t>can be</a:t>
            </a:r>
            <a:r>
              <a:rPr lang="en-GB" sz="900" b="1" i="1" dirty="0">
                <a:solidFill>
                  <a:srgbClr val="000000"/>
                </a:solidFill>
                <a:ea typeface="Times New Roman" panose="02020603050405020304" pitchFamily="18" charset="0"/>
              </a:rPr>
              <a:t> useful to notice and be aware of.</a:t>
            </a:r>
          </a:p>
          <a:p>
            <a:pPr algn="just"/>
            <a:r>
              <a:rPr lang="en-GB" sz="900" dirty="0">
                <a:solidFill>
                  <a:srgbClr val="000000"/>
                </a:solidFill>
                <a:ea typeface="Times New Roman" panose="02020603050405020304" pitchFamily="18" charset="0"/>
              </a:rPr>
              <a:t> </a:t>
            </a:r>
          </a:p>
          <a:p>
            <a:pPr algn="just"/>
            <a:r>
              <a:rPr lang="en-GB" sz="900" dirty="0">
                <a:solidFill>
                  <a:srgbClr val="000000"/>
                </a:solidFill>
                <a:ea typeface="Times New Roman" panose="02020603050405020304" pitchFamily="18" charset="0"/>
              </a:rPr>
              <a:t> </a:t>
            </a:r>
            <a:r>
              <a:rPr lang="cs-CZ" sz="900" dirty="0">
                <a:solidFill>
                  <a:srgbClr val="000000"/>
                </a:solidFill>
                <a:ea typeface="Times New Roman" panose="02020603050405020304" pitchFamily="18" charset="0"/>
              </a:rPr>
              <a:t>4</a:t>
            </a:r>
            <a:r>
              <a:rPr lang="en-GB" sz="900" dirty="0">
                <a:solidFill>
                  <a:srgbClr val="000000"/>
                </a:solidFill>
                <a:ea typeface="Times New Roman" panose="02020603050405020304" pitchFamily="18" charset="0"/>
              </a:rPr>
              <a:t>) audio-visual</a:t>
            </a:r>
            <a:r>
              <a:rPr lang="cs-CZ" sz="900" dirty="0">
                <a:solidFill>
                  <a:srgbClr val="000000"/>
                </a:solidFill>
                <a:ea typeface="Times New Roman" panose="02020603050405020304" pitchFamily="18" charset="0"/>
              </a:rPr>
              <a:t>s – when you need to be make sure your audience (general public in this cse) gets the point</a:t>
            </a:r>
          </a:p>
          <a:p>
            <a:pPr algn="just"/>
            <a:r>
              <a:rPr lang="cs-CZ" sz="900" dirty="0">
                <a:solidFill>
                  <a:srgbClr val="000000"/>
                </a:solidFill>
                <a:ea typeface="Times New Roman" panose="02020603050405020304" pitchFamily="18" charset="0"/>
              </a:rPr>
              <a:t>You may know Hans Rosling and his lecture shows. Apart from enjoying the learning experience, it may be useful to notice how his use of audio-visuals is effective. What strategies does he use to make sure everybody understands what he shows?</a:t>
            </a:r>
          </a:p>
          <a:p>
            <a:pPr algn="just"/>
            <a:r>
              <a:rPr lang="cs-CZ" sz="900" dirty="0">
                <a:solidFill>
                  <a:srgbClr val="000000"/>
                </a:solidFill>
                <a:ea typeface="Times New Roman" panose="02020603050405020304" pitchFamily="18" charset="0"/>
              </a:rPr>
              <a:t> </a:t>
            </a:r>
          </a:p>
          <a:p>
            <a:pPr marL="171450" indent="-171450" algn="just">
              <a:buAutoNum type="arabicParenR"/>
            </a:pPr>
            <a:r>
              <a:rPr lang="en-GB" sz="900" dirty="0">
                <a:hlinkClick r:id="rId3"/>
              </a:rPr>
              <a:t>https://www.youtube.com/watch?v=hVimVzgtD6w</a:t>
            </a:r>
            <a:endParaRPr lang="cs-CZ" sz="900" dirty="0"/>
          </a:p>
          <a:p>
            <a:pPr marL="171450" indent="-171450" algn="just">
              <a:buAutoNum type="arabicParenR"/>
            </a:pPr>
            <a:r>
              <a:rPr lang="en-GB" sz="900" dirty="0">
                <a:hlinkClick r:id="rId4"/>
              </a:rPr>
              <a:t>https://www.youtube.com/watch?v=2LyzBoHo5EI&amp;t=48s</a:t>
            </a:r>
            <a:endParaRPr lang="cs-CZ" sz="900" dirty="0"/>
          </a:p>
          <a:p>
            <a:pPr algn="just"/>
            <a:endParaRPr lang="en-GB" sz="900" dirty="0"/>
          </a:p>
        </p:txBody>
      </p:sp>
      <p:pic>
        <p:nvPicPr>
          <p:cNvPr id="8" name="Obrázek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380185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3"/>
          <p:cNvSpPr>
            <a:spLocks noGrp="1" noChangeArrowheads="1"/>
          </p:cNvSpPr>
          <p:nvPr>
            <p:ph type="body" idx="1"/>
          </p:nvPr>
        </p:nvSpPr>
        <p:spPr>
          <a:xfrm>
            <a:off x="190156" y="827903"/>
            <a:ext cx="8661400" cy="5486400"/>
          </a:xfrm>
        </p:spPr>
        <p:txBody>
          <a:bodyPr/>
          <a:lstStyle/>
          <a:p>
            <a:pPr>
              <a:lnSpc>
                <a:spcPct val="90000"/>
              </a:lnSpc>
              <a:buFontTx/>
              <a:buNone/>
            </a:pPr>
            <a:r>
              <a:rPr lang="en-GB" altLang="cs-CZ" sz="2200" dirty="0">
                <a:solidFill>
                  <a:srgbClr val="00287D"/>
                </a:solidFill>
                <a:latin typeface="Arial Narrow" pitchFamily="34" charset="0"/>
              </a:rPr>
              <a:t>neatly presented   		cohesive 	with full forms of words</a:t>
            </a:r>
          </a:p>
          <a:p>
            <a:pPr>
              <a:lnSpc>
                <a:spcPct val="90000"/>
              </a:lnSpc>
              <a:buFontTx/>
              <a:buNone/>
            </a:pPr>
            <a:r>
              <a:rPr lang="en-GB" altLang="cs-CZ" sz="2200" dirty="0">
                <a:solidFill>
                  <a:srgbClr val="00287D"/>
                </a:solidFill>
                <a:latin typeface="Arial Narrow" pitchFamily="34" charset="0"/>
              </a:rPr>
              <a:t>objective    			correct   		without redundancies </a:t>
            </a:r>
          </a:p>
          <a:p>
            <a:pPr>
              <a:lnSpc>
                <a:spcPct val="90000"/>
              </a:lnSpc>
              <a:buFontTx/>
              <a:buNone/>
            </a:pPr>
            <a:r>
              <a:rPr lang="en-GB" altLang="cs-CZ" sz="2200" dirty="0">
                <a:solidFill>
                  <a:srgbClr val="00287D"/>
                </a:solidFill>
                <a:latin typeface="Arial Narrow" pitchFamily="34" charset="0"/>
              </a:rPr>
              <a:t>explicit         			factual 		with flowing structure </a:t>
            </a:r>
          </a:p>
          <a:p>
            <a:pPr>
              <a:lnSpc>
                <a:spcPct val="90000"/>
              </a:lnSpc>
              <a:buFontTx/>
              <a:buNone/>
            </a:pPr>
            <a:r>
              <a:rPr lang="en-GB" altLang="cs-CZ" sz="2200" dirty="0">
                <a:solidFill>
                  <a:srgbClr val="00287D"/>
                </a:solidFill>
                <a:latin typeface="Arial Narrow" pitchFamily="34" charset="0"/>
              </a:rPr>
              <a:t>hedged   			unambiguous 	without clichés </a:t>
            </a:r>
          </a:p>
          <a:p>
            <a:pPr>
              <a:lnSpc>
                <a:spcPct val="90000"/>
              </a:lnSpc>
              <a:buFontTx/>
              <a:buNone/>
            </a:pPr>
            <a:r>
              <a:rPr lang="en-GB" altLang="cs-CZ" sz="2200" dirty="0">
                <a:solidFill>
                  <a:srgbClr val="00287D"/>
                </a:solidFill>
                <a:latin typeface="Arial Narrow" pitchFamily="34" charset="0"/>
              </a:rPr>
              <a:t>frequent third person pronouns	accurate		responsible</a:t>
            </a:r>
          </a:p>
          <a:p>
            <a:pPr>
              <a:lnSpc>
                <a:spcPct val="90000"/>
              </a:lnSpc>
              <a:buFontTx/>
              <a:buNone/>
            </a:pPr>
            <a:r>
              <a:rPr lang="en-GB" altLang="cs-CZ" sz="2200" dirty="0">
                <a:solidFill>
                  <a:srgbClr val="00287D"/>
                </a:solidFill>
                <a:latin typeface="Arial Narrow" pitchFamily="34" charset="0"/>
              </a:rPr>
              <a:t>well structured 			neutral		backed up by evidence </a:t>
            </a:r>
          </a:p>
          <a:p>
            <a:pPr>
              <a:lnSpc>
                <a:spcPct val="90000"/>
              </a:lnSpc>
              <a:buFontTx/>
              <a:buNone/>
            </a:pPr>
            <a:r>
              <a:rPr lang="en-GB" altLang="cs-CZ" sz="2200" dirty="0">
                <a:solidFill>
                  <a:srgbClr val="00287D"/>
                </a:solidFill>
                <a:latin typeface="Arial Narrow" pitchFamily="34" charset="0"/>
              </a:rPr>
              <a:t>professionally acceptable         	revised		understandable</a:t>
            </a:r>
          </a:p>
          <a:p>
            <a:pPr>
              <a:lnSpc>
                <a:spcPct val="90000"/>
              </a:lnSpc>
              <a:buNone/>
            </a:pPr>
            <a:r>
              <a:rPr lang="en-GB" altLang="cs-CZ" sz="2200" dirty="0">
                <a:solidFill>
                  <a:srgbClr val="00287D"/>
                </a:solidFill>
                <a:latin typeface="Arial Narrow" pitchFamily="34" charset="0"/>
              </a:rPr>
              <a:t>linear structure 			timeless		specific</a:t>
            </a:r>
          </a:p>
          <a:p>
            <a:pPr>
              <a:lnSpc>
                <a:spcPct val="90000"/>
              </a:lnSpc>
              <a:buFontTx/>
              <a:buNone/>
            </a:pPr>
            <a:r>
              <a:rPr lang="en-GB" altLang="cs-CZ" sz="2200" dirty="0">
                <a:solidFill>
                  <a:srgbClr val="00287D"/>
                </a:solidFill>
                <a:latin typeface="Arial Narrow" pitchFamily="34" charset="0"/>
              </a:rPr>
              <a:t>without colloquialisms 		re-drafted	referenced		</a:t>
            </a:r>
          </a:p>
          <a:p>
            <a:pPr>
              <a:lnSpc>
                <a:spcPct val="90000"/>
              </a:lnSpc>
              <a:buNone/>
            </a:pPr>
            <a:r>
              <a:rPr lang="en-GB" altLang="cs-CZ" sz="2200" dirty="0">
                <a:solidFill>
                  <a:srgbClr val="00287D"/>
                </a:solidFill>
                <a:latin typeface="Arial Narrow" pitchFamily="34" charset="0"/>
              </a:rPr>
              <a:t>precise 				clear 		nominalised            </a:t>
            </a:r>
          </a:p>
          <a:p>
            <a:pPr>
              <a:lnSpc>
                <a:spcPct val="90000"/>
              </a:lnSpc>
              <a:buNone/>
            </a:pPr>
            <a:r>
              <a:rPr lang="en-GB" altLang="cs-CZ" sz="2200" dirty="0">
                <a:solidFill>
                  <a:srgbClr val="00287D"/>
                </a:solidFill>
                <a:latin typeface="Arial Narrow" pitchFamily="34" charset="0"/>
              </a:rPr>
              <a:t>claiming authority			formal 		tentative</a:t>
            </a:r>
          </a:p>
          <a:p>
            <a:pPr>
              <a:lnSpc>
                <a:spcPct val="90000"/>
              </a:lnSpc>
              <a:buNone/>
            </a:pPr>
            <a:r>
              <a:rPr lang="en-GB" altLang="cs-CZ" sz="2200" dirty="0">
                <a:solidFill>
                  <a:srgbClr val="00287D"/>
                </a:solidFill>
                <a:latin typeface="Arial Narrow" pitchFamily="34" charset="0"/>
              </a:rPr>
              <a:t>more frequent passive voice        	impersonal 	no negative forms </a:t>
            </a:r>
          </a:p>
          <a:p>
            <a:pPr>
              <a:lnSpc>
                <a:spcPct val="90000"/>
              </a:lnSpc>
              <a:buNone/>
            </a:pPr>
            <a:r>
              <a:rPr lang="en-GB" altLang="cs-CZ" sz="2200" dirty="0">
                <a:solidFill>
                  <a:srgbClr val="00287D"/>
                </a:solidFill>
                <a:latin typeface="Arial Narrow" pitchFamily="34" charset="0"/>
              </a:rPr>
              <a:t>with explicit links between presented ideas		coherent</a:t>
            </a:r>
          </a:p>
          <a:p>
            <a:pPr>
              <a:lnSpc>
                <a:spcPct val="90000"/>
              </a:lnSpc>
              <a:buFontTx/>
              <a:buNone/>
            </a:pPr>
            <a:r>
              <a:rPr lang="en-GB" altLang="cs-CZ" sz="2200" dirty="0">
                <a:solidFill>
                  <a:srgbClr val="00287D"/>
                </a:solidFill>
                <a:latin typeface="Arial Narrow" pitchFamily="34" charset="0"/>
              </a:rPr>
              <a:t>with clear understanding of the subject matter 	concise</a:t>
            </a:r>
          </a:p>
          <a:p>
            <a:pPr>
              <a:lnSpc>
                <a:spcPct val="90000"/>
              </a:lnSpc>
              <a:buFontTx/>
              <a:buNone/>
            </a:pPr>
            <a:r>
              <a:rPr lang="en-GB" altLang="cs-CZ" sz="2200" dirty="0">
                <a:solidFill>
                  <a:srgbClr val="00287D"/>
                </a:solidFill>
                <a:latin typeface="Arial Narrow" pitchFamily="34" charset="0"/>
              </a:rPr>
              <a:t>relevant within the discourse of your discipline</a:t>
            </a:r>
          </a:p>
        </p:txBody>
      </p:sp>
      <p:pic>
        <p:nvPicPr>
          <p:cNvPr id="5" name="Obráze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21909774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73665" y="903117"/>
            <a:ext cx="8086635" cy="647700"/>
          </a:xfrm>
        </p:spPr>
        <p:txBody>
          <a:bodyPr/>
          <a:lstStyle/>
          <a:p>
            <a:pPr algn="r"/>
            <a:r>
              <a:rPr lang="cs-CZ" altLang="cs-CZ" sz="2800" dirty="0">
                <a:latin typeface="Arial Narrow" pitchFamily="34" charset="0"/>
              </a:rPr>
              <a:t>style</a:t>
            </a:r>
          </a:p>
        </p:txBody>
      </p:sp>
      <p:sp>
        <p:nvSpPr>
          <p:cNvPr id="20483" name="Rectangle 3"/>
          <p:cNvSpPr>
            <a:spLocks noGrp="1" noChangeArrowheads="1"/>
          </p:cNvSpPr>
          <p:nvPr>
            <p:ph type="body" idx="1"/>
          </p:nvPr>
        </p:nvSpPr>
        <p:spPr>
          <a:xfrm>
            <a:off x="449992" y="1338102"/>
            <a:ext cx="7772400" cy="4796686"/>
          </a:xfrm>
        </p:spPr>
        <p:txBody>
          <a:bodyPr/>
          <a:lstStyle/>
          <a:p>
            <a:pPr marL="0" indent="0">
              <a:buNone/>
            </a:pPr>
            <a:endParaRPr lang="cs-CZ" sz="1800" dirty="0"/>
          </a:p>
          <a:p>
            <a:pPr marL="0" indent="0">
              <a:buNone/>
            </a:pPr>
            <a:endParaRPr lang="cs-CZ" altLang="cs-CZ" sz="3600" dirty="0">
              <a:solidFill>
                <a:srgbClr val="00287D"/>
              </a:solidFill>
              <a:latin typeface="Arial Narrow" pitchFamily="34" charset="0"/>
            </a:endParaRPr>
          </a:p>
          <a:p>
            <a:pPr>
              <a:buFontTx/>
              <a:buChar char="-"/>
            </a:pPr>
            <a:endParaRPr lang="cs-CZ" altLang="cs-CZ" dirty="0">
              <a:latin typeface="Arial Narrow" pitchFamily="34" charset="0"/>
            </a:endParaRPr>
          </a:p>
          <a:p>
            <a:pPr>
              <a:buFontTx/>
              <a:buChar char="-"/>
            </a:pPr>
            <a:endParaRPr lang="cs-CZ" altLang="cs-CZ" dirty="0">
              <a:latin typeface="Arial Narrow" pitchFamily="34" charset="0"/>
            </a:endParaRPr>
          </a:p>
          <a:p>
            <a:pPr>
              <a:buFontTx/>
              <a:buChar char="-"/>
            </a:pPr>
            <a:endParaRPr lang="cs-CZ" altLang="cs-CZ" dirty="0">
              <a:latin typeface="Arial Narrow" pitchFamily="34" charset="0"/>
            </a:endParaRPr>
          </a:p>
          <a:p>
            <a:pPr>
              <a:buFontTx/>
              <a:buChar char="-"/>
            </a:pPr>
            <a:endParaRPr lang="cs-CZ" altLang="cs-CZ" dirty="0">
              <a:latin typeface="Arial Narrow" pitchFamily="34" charset="0"/>
            </a:endParaRPr>
          </a:p>
          <a:p>
            <a:pPr>
              <a:buFontTx/>
              <a:buChar char="-"/>
            </a:pPr>
            <a:endParaRPr lang="en-GB" altLang="cs-CZ" dirty="0">
              <a:latin typeface="Arial Narrow" pitchFamily="34" charset="0"/>
            </a:endParaRPr>
          </a:p>
          <a:p>
            <a:pPr>
              <a:buFontTx/>
              <a:buNone/>
            </a:pPr>
            <a:endParaRPr lang="en-GB" altLang="cs-CZ" dirty="0">
              <a:latin typeface="Arial Narrow" pitchFamily="34" charset="0"/>
            </a:endParaRPr>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133" y="1150667"/>
            <a:ext cx="5608267" cy="4522456"/>
          </a:xfrm>
          <a:prstGeom prst="rect">
            <a:avLst/>
          </a:prstGeom>
          <a:noFill/>
          <a:ln w="38100">
            <a:solidFill>
              <a:srgbClr val="DDDDDD"/>
            </a:solidFill>
            <a:miter lim="800000"/>
            <a:headEnd/>
            <a:tailEnd/>
          </a:ln>
          <a:extLst>
            <a:ext uri="{909E8E84-426E-40DD-AFC4-6F175D3DCCD1}">
              <a14:hiddenFill xmlns:a14="http://schemas.microsoft.com/office/drawing/2010/main">
                <a:solidFill>
                  <a:srgbClr val="FFFFFF"/>
                </a:solidFill>
              </a14:hiddenFill>
            </a:ext>
          </a:extLst>
        </p:spPr>
      </p:pic>
      <p:sp>
        <p:nvSpPr>
          <p:cNvPr id="2" name="Obdélník 1"/>
          <p:cNvSpPr/>
          <p:nvPr/>
        </p:nvSpPr>
        <p:spPr>
          <a:xfrm>
            <a:off x="2351388" y="5616458"/>
            <a:ext cx="4572000" cy="461665"/>
          </a:xfrm>
          <a:prstGeom prst="rect">
            <a:avLst/>
          </a:prstGeom>
        </p:spPr>
        <p:txBody>
          <a:bodyPr>
            <a:spAutoFit/>
          </a:bodyPr>
          <a:lstStyle/>
          <a:p>
            <a:r>
              <a:rPr lang="en-GB" altLang="cs-CZ" dirty="0"/>
              <a:t> </a:t>
            </a:r>
            <a:r>
              <a:rPr lang="en-GB" altLang="cs-CZ" sz="1100" dirty="0">
                <a:latin typeface="Arial Narrow" pitchFamily="34" charset="0"/>
              </a:rPr>
              <a:t>(Adapted from: http://www.chemistry-blog.com/category/fun/page/2/)</a:t>
            </a:r>
            <a:endParaRPr lang="cs-CZ" sz="1100" dirty="0"/>
          </a:p>
        </p:txBody>
      </p:sp>
      <p:pic>
        <p:nvPicPr>
          <p:cNvPr id="7" name="Obráze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36929283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algn="r"/>
            <a:r>
              <a:rPr lang="en-GB" altLang="cs-CZ" dirty="0">
                <a:latin typeface="Arial Narrow" pitchFamily="34" charset="0"/>
              </a:rPr>
              <a:t>concise writing</a:t>
            </a:r>
          </a:p>
        </p:txBody>
      </p:sp>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29796202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algn="r"/>
            <a:r>
              <a:rPr lang="en-GB" altLang="cs-CZ" dirty="0">
                <a:latin typeface="Arial Narrow" pitchFamily="34" charset="0"/>
              </a:rPr>
              <a:t>concise writing</a:t>
            </a:r>
          </a:p>
        </p:txBody>
      </p:sp>
      <p:sp>
        <p:nvSpPr>
          <p:cNvPr id="30723" name="Rectangle 3"/>
          <p:cNvSpPr>
            <a:spLocks noGrp="1" noChangeArrowheads="1"/>
          </p:cNvSpPr>
          <p:nvPr>
            <p:ph type="body" idx="1"/>
          </p:nvPr>
        </p:nvSpPr>
        <p:spPr>
          <a:xfrm>
            <a:off x="509589" y="2829697"/>
            <a:ext cx="8082321" cy="3302816"/>
          </a:xfrm>
        </p:spPr>
        <p:txBody>
          <a:bodyPr/>
          <a:lstStyle/>
          <a:p>
            <a:pPr marL="0" indent="0" algn="ctr">
              <a:buNone/>
            </a:pPr>
            <a:r>
              <a:rPr lang="en-GB" dirty="0">
                <a:solidFill>
                  <a:srgbClr val="00287D"/>
                </a:solidFill>
                <a:latin typeface="Arial Narrow" panose="020B0606020202030204" pitchFamily="34" charset="0"/>
              </a:rPr>
              <a:t>Concise writing presents information that is important to the reader. There are no unnecessary words, sentences or paragraphs. </a:t>
            </a:r>
            <a:r>
              <a:rPr lang="cs-CZ" dirty="0">
                <a:solidFill>
                  <a:srgbClr val="00287D"/>
                </a:solidFill>
                <a:latin typeface="Arial Narrow" panose="020B0606020202030204" pitchFamily="34" charset="0"/>
              </a:rPr>
              <a:t>    </a:t>
            </a:r>
            <a:r>
              <a:rPr lang="en-GB" dirty="0">
                <a:solidFill>
                  <a:srgbClr val="00287D"/>
                </a:solidFill>
                <a:latin typeface="Arial Narrow" panose="020B0606020202030204" pitchFamily="34" charset="0"/>
              </a:rPr>
              <a:t>Redundant expressions and structures are eliminated or replaced wordy with more concise words or phrases that have the same meaning.</a:t>
            </a:r>
            <a:endParaRPr lang="cs-CZ" dirty="0">
              <a:solidFill>
                <a:srgbClr val="00287D"/>
              </a:solidFill>
              <a:latin typeface="Arial Narrow" panose="020B0606020202030204" pitchFamily="34" charset="0"/>
            </a:endParaRPr>
          </a:p>
        </p:txBody>
      </p:sp>
      <p:sp>
        <p:nvSpPr>
          <p:cNvPr id="2" name="Obdélník 1"/>
          <p:cNvSpPr/>
          <p:nvPr/>
        </p:nvSpPr>
        <p:spPr>
          <a:xfrm>
            <a:off x="3966518" y="4640159"/>
            <a:ext cx="4572000" cy="261610"/>
          </a:xfrm>
          <a:prstGeom prst="rect">
            <a:avLst/>
          </a:prstGeom>
        </p:spPr>
        <p:txBody>
          <a:bodyPr>
            <a:spAutoFit/>
          </a:bodyPr>
          <a:lstStyle/>
          <a:p>
            <a:r>
              <a:rPr lang="en-GB" sz="1100" dirty="0">
                <a:solidFill>
                  <a:srgbClr val="00287D"/>
                </a:solidFill>
                <a:latin typeface="Arial Narrow" panose="020B0606020202030204" pitchFamily="34" charset="0"/>
              </a:rPr>
              <a:t>Adapted from: Cooper, P. (2011): Academic Writing and Czech Universities </a:t>
            </a:r>
            <a:endParaRPr lang="cs-CZ" sz="1100" dirty="0">
              <a:solidFill>
                <a:srgbClr val="00287D"/>
              </a:solidFill>
              <a:latin typeface="Arial Narrow" panose="020B0606020202030204" pitchFamily="34" charset="0"/>
            </a:endParaRPr>
          </a:p>
        </p:txBody>
      </p:sp>
      <p:pic>
        <p:nvPicPr>
          <p:cNvPr id="6" name="Obráze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2942331" cy="861121"/>
          </a:xfrm>
          <a:prstGeom prst="rect">
            <a:avLst/>
          </a:prstGeom>
        </p:spPr>
      </p:pic>
    </p:spTree>
    <p:extLst>
      <p:ext uri="{BB962C8B-B14F-4D97-AF65-F5344CB8AC3E}">
        <p14:creationId xmlns:p14="http://schemas.microsoft.com/office/powerpoint/2010/main" val="2193486930"/>
      </p:ext>
    </p:extLst>
  </p:cSld>
  <p:clrMapOvr>
    <a:masterClrMapping/>
  </p:clrMapOvr>
</p:sld>
</file>

<file path=ppt/theme/theme1.xml><?xml version="1.0" encoding="utf-8"?>
<a:theme xmlns:a="http://schemas.openxmlformats.org/drawingml/2006/main" name="Prezentace_MU_CZ">
  <a:themeElements>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Prezentace_MU_CZ</Template>
  <TotalTime>1917</TotalTime>
  <Words>3143</Words>
  <Application>Microsoft Office PowerPoint</Application>
  <PresentationFormat>Předvádění na obrazovce (4:3)</PresentationFormat>
  <Paragraphs>585</Paragraphs>
  <Slides>59</Slides>
  <Notes>16</Notes>
  <HiddenSlides>0</HiddenSlides>
  <MMClips>0</MMClips>
  <ScaleCrop>false</ScaleCrop>
  <HeadingPairs>
    <vt:vector size="6" baseType="variant">
      <vt:variant>
        <vt:lpstr>Použitá písma</vt:lpstr>
      </vt:variant>
      <vt:variant>
        <vt:i4>7</vt:i4>
      </vt:variant>
      <vt:variant>
        <vt:lpstr>Motiv</vt:lpstr>
      </vt:variant>
      <vt:variant>
        <vt:i4>1</vt:i4>
      </vt:variant>
      <vt:variant>
        <vt:lpstr>Nadpisy snímků</vt:lpstr>
      </vt:variant>
      <vt:variant>
        <vt:i4>59</vt:i4>
      </vt:variant>
    </vt:vector>
  </HeadingPairs>
  <TitlesOfParts>
    <vt:vector size="67" baseType="lpstr">
      <vt:lpstr>Arial</vt:lpstr>
      <vt:lpstr>Arial Narrow</vt:lpstr>
      <vt:lpstr>Book Antiqua</vt:lpstr>
      <vt:lpstr>Calibri</vt:lpstr>
      <vt:lpstr>Tahoma</vt:lpstr>
      <vt:lpstr>Times New Roman</vt:lpstr>
      <vt:lpstr>Wingdings</vt:lpstr>
      <vt:lpstr>Prezentace_MU_CZ</vt:lpstr>
      <vt:lpstr>S4001  International Performance  Course</vt:lpstr>
      <vt:lpstr>Academic Writing Introduction</vt:lpstr>
      <vt:lpstr>Prezentace aplikace PowerPoint</vt:lpstr>
      <vt:lpstr>Prezentace aplikace PowerPoint</vt:lpstr>
      <vt:lpstr>Prezentace aplikace PowerPoint</vt:lpstr>
      <vt:lpstr>Prezentace aplikace PowerPoint</vt:lpstr>
      <vt:lpstr>style</vt:lpstr>
      <vt:lpstr>concise writing</vt:lpstr>
      <vt:lpstr>concise writing</vt:lpstr>
      <vt:lpstr>Prezentace aplikace PowerPoint</vt:lpstr>
      <vt:lpstr>Prezentace aplikace PowerPoint</vt:lpstr>
      <vt:lpstr>Prezentace aplikace PowerPoint</vt:lpstr>
      <vt:lpstr>Prezentace aplikace PowerPoint</vt:lpstr>
      <vt:lpstr>de-personalisation</vt:lpstr>
      <vt:lpstr>Prezentace aplikace PowerPoint</vt:lpstr>
      <vt:lpstr>Prezentace aplikace PowerPoint</vt:lpstr>
      <vt:lpstr>passive   vs   active</vt:lpstr>
      <vt:lpstr>Prezentace aplikace PowerPoint</vt:lpstr>
      <vt:lpstr>Prezentace aplikace PowerPoint</vt:lpstr>
      <vt:lpstr>Prezentace aplikace PowerPoint</vt:lpstr>
      <vt:lpstr>Prezentace aplikace PowerPoint</vt:lpstr>
      <vt:lpstr>nominalisation</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coherence and cohesion</vt:lpstr>
      <vt:lpstr>Prezentace aplikace PowerPoint</vt:lpstr>
      <vt:lpstr>Prezentace aplikace PowerPoint</vt:lpstr>
      <vt:lpstr>Prezentace aplikace PowerPoint</vt:lpstr>
      <vt:lpstr>hedging  language of caution   tentative language</vt:lpstr>
      <vt:lpstr>Prezentace aplikace PowerPoint</vt:lpstr>
      <vt:lpstr>Prezentace aplikace PowerPoint</vt:lpstr>
      <vt:lpstr>Prezentace aplikace PowerPoint</vt:lpstr>
      <vt:lpstr>Prezentace aplikace PowerPoint</vt:lpstr>
      <vt:lpstr>Prezentace aplikace PowerPoint</vt:lpstr>
      <vt:lpstr>accuracy and precision</vt:lpstr>
      <vt:lpstr>Prezentace aplikace PowerPoint</vt:lpstr>
      <vt:lpstr>titles</vt:lpstr>
      <vt:lpstr>sentences</vt:lpstr>
      <vt:lpstr>Prezentace aplikace PowerPoint</vt:lpstr>
      <vt:lpstr>Prezentace aplikace PowerPoint</vt:lpstr>
      <vt:lpstr>Prezentace aplikace PowerPoint</vt:lpstr>
      <vt:lpstr>Academic Presentations </vt:lpstr>
      <vt:lpstr>Preparation</vt:lpstr>
      <vt:lpstr>Indidvidual Parts  </vt:lpstr>
      <vt:lpstr>Titles</vt:lpstr>
      <vt:lpstr>Introductory Part</vt:lpstr>
      <vt:lpstr>Main Body Part</vt:lpstr>
      <vt:lpstr>Main Body Part</vt:lpstr>
      <vt:lpstr>Final Part</vt:lpstr>
      <vt:lpstr>coherence</vt:lpstr>
      <vt:lpstr>Questions and Answers Part</vt:lpstr>
      <vt:lpstr>Delivery</vt:lpstr>
      <vt:lpstr>Delivery</vt:lpstr>
      <vt:lpstr>Delivery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Šindelář</dc:creator>
  <cp:lastModifiedBy>Libor Štěpánek</cp:lastModifiedBy>
  <cp:revision>116</cp:revision>
  <cp:lastPrinted>1601-01-01T00:00:00Z</cp:lastPrinted>
  <dcterms:created xsi:type="dcterms:W3CDTF">2015-11-23T07:04:47Z</dcterms:created>
  <dcterms:modified xsi:type="dcterms:W3CDTF">2024-11-14T21:48:00Z</dcterms:modified>
</cp:coreProperties>
</file>