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BD209-A9AD-4932-A7AE-96DA1AD49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FF7DE8-F88E-4CA4-80D8-75BA809E6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6B09C5-2266-437F-A721-1B73AEA6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A66292-8ECD-4BCC-AE30-9B44E687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40B03D-4114-4468-9FBE-FE8E5889D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16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8A64A-FE59-4C3C-88FF-3AF0A6D1F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474E63-2D40-47A1-99C6-992538C86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A48B93-232A-4053-900A-99D8E9D2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857F95-0238-4F4E-ACA4-18001765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5C7060-74D9-4238-87AA-978C3848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4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5813F74-F6F2-4C6C-9CDB-D9B17D3C6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153AF6-785E-4FB4-87AE-E33EB445A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93C27E-91BA-4474-8188-C6A89CF27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93BBA0-7AD3-4A1F-B861-1A4DDC3A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05A99C-2335-46AE-B0FC-8000CDA7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62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63DE3-BF1E-4750-BEAB-C8D983AE0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D5D89-8084-4DFF-BA9A-5C4CA8E8F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585BF0-69A8-4116-AA5C-8E428CA1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BAC0C9-7DBF-4BDA-A1D5-1FC8A75D5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3717A8-A958-460C-81DD-8BC7C0FDE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81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68854-B81F-4DC5-9361-8C49EAA7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D5B372-4536-4E71-9671-23B7D6D4C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A1FC33-D135-442E-8E48-181FDFD7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EEFA9E-173B-4762-A1E5-AC0E4B07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FDE7B5-11D6-42F2-96B0-ACA8697C9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55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5E99A-97E2-49A3-A242-1AA48C204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14398-5BA9-4D43-993D-B05F80B57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905381-1E31-4E5B-81DF-151D2C891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E1D9B-5290-4C3D-95D4-E559F2FD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D5DF19-887C-40C9-AE72-21498B6F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095192-13F2-40CC-A988-98C5B774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80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987F6-56C3-4E6C-BFA6-1440EC46C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6EA359-1AE5-4100-8C92-B4C468E9D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C122F4-F09D-4C58-AE9C-A08AF3555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AE6E46-7523-49B3-8325-D9F2E5535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AD4172-4A21-4A5D-B6D7-85E78F154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43D9F8-D284-4CE5-87D0-8778EC0D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1B21A37-C1CD-4FBD-AD39-BF9D05B2C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A69A03-4384-4604-8811-22129F94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4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962CA-DB1A-4325-B8CF-DFDAF4784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29386C-E2C2-4A5B-937B-95AD53BD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028EAA-044D-431A-8E30-F143DD6C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792F3F-6D7A-4BE9-B51C-2A11D3CE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29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A520AD1-0595-4E09-9DA5-CD6A3AFD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6989C3F-D376-4CB5-A594-7F719B6F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CB8A78-8C2A-467C-909C-64A15DD23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5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3574A-BBB7-4F49-B358-C6B2452C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1181D-0DB0-4807-89DB-9BBC07A69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8CC1816-2093-4454-9A7C-CB730085D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9C7DCD-2850-4D1A-8486-BE13AC363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345639-6E0E-47E6-B33A-F166564E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ED392A-A0CA-4B4C-B5CB-BD3666651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07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2070E-BB03-4ACE-BD3A-E8E76C421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CFC0F6-CF76-4654-8102-34FC2CEA8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B9524E-0554-4C31-91EE-AF03E29CA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996F2A-D4AC-4B65-AAC5-43AE8A4AC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E5BF80-5556-4A5F-8467-37BAB860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92B57F-F09F-43D2-A127-1E73B5A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95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2C5671D-B52F-4D11-AA8F-7ACBDB64A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0CAD64-81B0-4CF7-A31E-45138D801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A8C490-640A-4526-B438-07710693E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4A5F-96F0-4988-BF41-E2CF47DC6EB0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2D3B5F-F65D-49C1-8989-8760B019D9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059DC-DD7B-4723-A57C-08FA726AD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61AF3-B513-4A57-B001-19569C053A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01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qa.eu/" TargetMode="External"/><Relationship Id="rId2" Type="http://schemas.openxmlformats.org/officeDocument/2006/relationships/hyperlink" Target="https://www.nauvs.cz/index.php/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FEFC0F-A8F0-4CA4-BEE8-396E41EB8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Evaluace vzdělávacích programů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E584D-F4E2-4C4F-B756-167A2C80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/>
              <a:t>Programy ve formálním sektoru (školství) i neformálním sektoru (další vzdělávání) </a:t>
            </a:r>
          </a:p>
          <a:p>
            <a:r>
              <a:rPr lang="cs-CZ" sz="2400"/>
              <a:t>Mateřské, základní, střední školy: RVP – ŠVP</a:t>
            </a:r>
          </a:p>
          <a:p>
            <a:r>
              <a:rPr lang="cs-CZ" sz="2400"/>
              <a:t>Vysoké školy: akreditační proces</a:t>
            </a:r>
          </a:p>
          <a:p>
            <a:r>
              <a:rPr lang="cs-CZ" sz="2400"/>
              <a:t>Neformální sektor: malé akreditace (např. kurzů dalšího vzdělávání učitelů)</a:t>
            </a:r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93795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C44C69-BEE3-49D0-983D-28B551249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Evaluace vzdělávacích programů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00EF08-16A0-4B9A-9DB6-7493B5074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200" dirty="0"/>
              <a:t>Kritéria hodnocení </a:t>
            </a:r>
          </a:p>
          <a:p>
            <a:pPr marL="457200" indent="-228600"/>
            <a:r>
              <a:rPr lang="cs-CZ" sz="2200" dirty="0">
                <a:effectLst/>
              </a:rPr>
              <a:t>cílová</a:t>
            </a:r>
          </a:p>
          <a:p>
            <a:pPr marL="457200" indent="-228600"/>
            <a:r>
              <a:rPr lang="cs-CZ" sz="2200" dirty="0">
                <a:effectLst/>
              </a:rPr>
              <a:t>obsahová</a:t>
            </a:r>
          </a:p>
          <a:p>
            <a:pPr marL="457200" indent="-228600"/>
            <a:r>
              <a:rPr lang="cs-CZ" sz="2200" dirty="0">
                <a:effectLst/>
              </a:rPr>
              <a:t>koncepční</a:t>
            </a:r>
          </a:p>
          <a:p>
            <a:pPr marL="457200" indent="-228600"/>
            <a:r>
              <a:rPr lang="cs-CZ" sz="2200" dirty="0">
                <a:effectLst/>
              </a:rPr>
              <a:t>personální</a:t>
            </a:r>
          </a:p>
          <a:p>
            <a:pPr marL="457200" indent="-228600"/>
            <a:r>
              <a:rPr lang="cs-CZ" sz="2200" dirty="0">
                <a:effectLst/>
              </a:rPr>
              <a:t>materiální</a:t>
            </a:r>
          </a:p>
          <a:p>
            <a:pPr marL="457200" indent="-228600"/>
            <a:r>
              <a:rPr lang="cs-CZ" sz="2200" dirty="0">
                <a:effectLst/>
              </a:rPr>
              <a:t>perspektiva</a:t>
            </a:r>
          </a:p>
          <a:p>
            <a:pPr marL="457200" indent="-228600"/>
            <a:r>
              <a:rPr lang="cs-CZ" sz="2200" dirty="0">
                <a:effectLst/>
              </a:rPr>
              <a:t>apod.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564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690F1C-A716-4521-8F3A-F585AFAD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Evaluace vzdělávacích programů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8B8C7-4075-473C-8AED-77BBB19FA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 dirty="0">
                <a:hlinkClick r:id="rId2"/>
              </a:rPr>
              <a:t>https://www.nauvs.cz/index.php/cs/</a:t>
            </a:r>
            <a:endParaRPr lang="cs-CZ" sz="2400" dirty="0"/>
          </a:p>
          <a:p>
            <a:r>
              <a:rPr lang="cs-CZ" sz="2400"/>
              <a:t>http://saavs.sk/</a:t>
            </a:r>
            <a:endParaRPr lang="cs-CZ" sz="2400" dirty="0"/>
          </a:p>
          <a:p>
            <a:r>
              <a:rPr lang="cs-CZ" sz="2400">
                <a:hlinkClick r:id="rId3"/>
              </a:rPr>
              <a:t>http</a:t>
            </a:r>
            <a:r>
              <a:rPr lang="cs-CZ" sz="2400" dirty="0">
                <a:hlinkClick r:id="rId3"/>
              </a:rPr>
              <a:t>://www.enqa.eu/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4629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94b78a4-2bf0-4df0-b93f-64576109aa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0D1F1D7741104FB0CEE139304576BC" ma:contentTypeVersion="15" ma:contentTypeDescription="Vytvoří nový dokument" ma:contentTypeScope="" ma:versionID="7c46645493c2798a0fd17ea187f8cd8f">
  <xsd:schema xmlns:xsd="http://www.w3.org/2001/XMLSchema" xmlns:xs="http://www.w3.org/2001/XMLSchema" xmlns:p="http://schemas.microsoft.com/office/2006/metadata/properties" xmlns:ns3="594b78a4-2bf0-4df0-b93f-64576109aa61" xmlns:ns4="b0b8ffb6-9dd1-4a5a-865d-25610c021c60" targetNamespace="http://schemas.microsoft.com/office/2006/metadata/properties" ma:root="true" ma:fieldsID="efa95622e7a5e9ace9c478ce4d544d26" ns3:_="" ns4:_="">
    <xsd:import namespace="594b78a4-2bf0-4df0-b93f-64576109aa61"/>
    <xsd:import namespace="b0b8ffb6-9dd1-4a5a-865d-25610c021c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b78a4-2bf0-4df0-b93f-64576109aa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8ffb6-9dd1-4a5a-865d-25610c02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13DC1E-E5DD-462A-B5E7-6B595BABDD42}">
  <ds:schemaRefs>
    <ds:schemaRef ds:uri="http://schemas.microsoft.com/office/2006/metadata/properties"/>
    <ds:schemaRef ds:uri="http://purl.org/dc/elements/1.1/"/>
    <ds:schemaRef ds:uri="http://purl.org/dc/dcmitype/"/>
    <ds:schemaRef ds:uri="594b78a4-2bf0-4df0-b93f-64576109aa61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0b8ffb6-9dd1-4a5a-865d-25610c021c6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97E6A5-1826-494E-9ABF-BF839F0CE4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b78a4-2bf0-4df0-b93f-64576109aa61"/>
    <ds:schemaRef ds:uri="b0b8ffb6-9dd1-4a5a-865d-25610c021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2BFD6E-B73C-422C-8114-7F69AC55AB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89</Words>
  <Application>Microsoft Office PowerPoint</Application>
  <PresentationFormat>Širokoúhlá obrazovka</PresentationFormat>
  <Paragraphs>18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Evaluace vzdělávacích programů</vt:lpstr>
      <vt:lpstr>Evaluace vzdělávacích programů</vt:lpstr>
      <vt:lpstr>Evaluace vzdělávacích programů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Evaluace vzdělávacích programů</dc:title>
  <dc:creator>Milan Pol</dc:creator>
  <cp:lastModifiedBy>Bohumíra Lazarová</cp:lastModifiedBy>
  <cp:revision>5</cp:revision>
  <dcterms:created xsi:type="dcterms:W3CDTF">2021-03-20T22:53:43Z</dcterms:created>
  <dcterms:modified xsi:type="dcterms:W3CDTF">2023-05-03T18:50:25Z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0x0101002D0D1F1D7741104FB0CEE139304576BC</vt:lpwstr>
  </property>
</Properties>
</file>