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191B-C28C-4D53-A418-03EF1F9D15B6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522C-F205-4A9F-911C-28A1EB3952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24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FD522C-F205-4A9F-911C-28A1EB39524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0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93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1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28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8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4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90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a.kousalova@mail.muni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ah obrázku mrak, obloha, Výšková budova, budova&#10;&#10;Popis byl vytvořen automaticky">
            <a:extLst>
              <a:ext uri="{FF2B5EF4-FFF2-40B4-BE49-F238E27FC236}">
                <a16:creationId xmlns:a16="http://schemas.microsoft.com/office/drawing/2014/main" id="{61B28457-65D7-CCA6-6696-589FA741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263ACB7-2739-A3FE-3040-0AECF79E8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7941155" cy="3531847"/>
          </a:xfrm>
          <a:ln>
            <a:noFill/>
          </a:ln>
        </p:spPr>
        <p:txBody>
          <a:bodyPr anchor="t">
            <a:normAutofit/>
          </a:bodyPr>
          <a:lstStyle/>
          <a:p>
            <a:r>
              <a:rPr lang="cs-CZ" dirty="0"/>
              <a:t>ÚZEMNÍ PLÁNOVÁNÍ A URBANISMUS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A3EFC5-EC06-94D8-8DAF-EF458677C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r>
              <a:rPr lang="cs-CZ"/>
              <a:t>Cvičení 1 – Problémy plánování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88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FADB3-DDB7-82C5-92BB-40764A6D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C7CF8-2F8F-41E9-DEE5-F1E280BED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1 neomluvená absence na semestr, počet omluvených absencí neomezen</a:t>
            </a:r>
          </a:p>
          <a:p>
            <a:r>
              <a:rPr lang="cs-CZ" sz="2400" dirty="0"/>
              <a:t>nutnost odevzdat všechna cvičení (i když není student přítomen na hodině!)</a:t>
            </a:r>
          </a:p>
          <a:p>
            <a:r>
              <a:rPr lang="cs-CZ" sz="2400" dirty="0"/>
              <a:t>konzultace po hodině, emailem, přes MS </a:t>
            </a:r>
            <a:r>
              <a:rPr lang="cs-CZ" sz="2400" dirty="0" err="1"/>
              <a:t>Teams</a:t>
            </a:r>
            <a:r>
              <a:rPr lang="cs-CZ" sz="2400" dirty="0"/>
              <a:t> nebo osobně</a:t>
            </a:r>
          </a:p>
          <a:p>
            <a:pPr lvl="1"/>
            <a:r>
              <a:rPr lang="cs-CZ" sz="2000" dirty="0">
                <a:hlinkClick r:id="rId2"/>
              </a:rPr>
              <a:t>michaela.kousalova@mail.muni.cz</a:t>
            </a:r>
            <a:r>
              <a:rPr lang="cs-CZ" sz="2000" dirty="0"/>
              <a:t> </a:t>
            </a:r>
          </a:p>
          <a:p>
            <a:pPr lvl="1"/>
            <a:r>
              <a:rPr lang="cs-CZ" sz="2000" dirty="0"/>
              <a:t>pracovna 02009 (vedle Z6)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7E034E-2FEF-311C-69A2-08D7F85C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02/10/2024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5EECC4-5929-E34E-5635-3304D82D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CA422-5246-2883-A41C-6A5DA55E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378E32-062D-D129-3996-359C7506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na vypracování cvičení bude většinou </a:t>
            </a:r>
            <a:r>
              <a:rPr lang="cs-CZ" sz="2400" b="1" dirty="0"/>
              <a:t>1 týden</a:t>
            </a:r>
          </a:p>
          <a:p>
            <a:r>
              <a:rPr lang="cs-CZ" sz="2400" dirty="0"/>
              <a:t>odevzdávání cvičení do </a:t>
            </a:r>
            <a:r>
              <a:rPr lang="cs-CZ" sz="2400" b="1" dirty="0"/>
              <a:t>úterních 23:59 </a:t>
            </a:r>
            <a:r>
              <a:rPr lang="cs-CZ" sz="2400" dirty="0"/>
              <a:t>(pokud nebude řečeno jinak) </a:t>
            </a:r>
          </a:p>
          <a:p>
            <a:r>
              <a:rPr lang="cs-CZ" sz="2400" dirty="0"/>
              <a:t>pozdní odevzdání = zaslat emailem (+ úkol navíc) </a:t>
            </a:r>
          </a:p>
          <a:p>
            <a:r>
              <a:rPr lang="cs-CZ" sz="2400" dirty="0"/>
              <a:t>hodnocení: UZNÁNO/NEUZNÁNO</a:t>
            </a:r>
          </a:p>
          <a:p>
            <a:pPr lvl="1"/>
            <a:r>
              <a:rPr lang="cs-CZ" sz="2200" dirty="0"/>
              <a:t>NEUZNÁNÍ </a:t>
            </a:r>
            <a:r>
              <a:rPr lang="cs-CZ" sz="2200" dirty="0">
                <a:sym typeface="Wingdings" panose="05000000000000000000" pitchFamily="2" charset="2"/>
              </a:rPr>
              <a:t>= přepracovat</a:t>
            </a:r>
            <a:endParaRPr lang="cs-CZ" sz="22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C98849-41AC-5870-705F-428CB025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02/10/2024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6D0A95-900B-040B-E7F1-6454AF5B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EE71D4-8C3A-2A96-672B-EE1CD9D7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B8B8B-068C-706A-A244-37CFE0A7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Rozcvička k zadání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86EA6-5DF1-955B-27B1-E32166D2C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 čeho by podle vás mělo vycházet soudobé plánování měst?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95BA49-3DE7-C089-A025-D378AB14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02/10/2024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1C7F8F-82B3-95DF-CDE7-1B77F44E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6401A-69F7-67E0-459A-A0308113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5282D-0071-677B-D0BF-A4AC67A6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730564" cy="3920065"/>
          </a:xfrm>
        </p:spPr>
        <p:txBody>
          <a:bodyPr>
            <a:normAutofit fontScale="85000" lnSpcReduction="10000"/>
          </a:bodyPr>
          <a:lstStyle/>
          <a:p>
            <a:r>
              <a:rPr lang="cs-CZ" sz="2100" dirty="0"/>
              <a:t>Pročtěte si předloženou část textu </a:t>
            </a:r>
            <a:r>
              <a:rPr lang="cs-CZ" sz="2100" i="1" dirty="0"/>
              <a:t>Manifest urbanistického navrhování  </a:t>
            </a:r>
            <a:r>
              <a:rPr lang="cs-CZ" sz="2100" dirty="0"/>
              <a:t>z roku 1987. Autoři Allan Jacobs a Donald </a:t>
            </a:r>
            <a:r>
              <a:rPr lang="cs-CZ" sz="2100" dirty="0" err="1"/>
              <a:t>Appleyard</a:t>
            </a:r>
            <a:r>
              <a:rPr lang="cs-CZ" sz="2100" dirty="0"/>
              <a:t> zde vyjmenovávají hlavní problémy tehdejšího urbanismu a dále v textu (není součástí cvičení) se k nim kriticky vymezují.</a:t>
            </a:r>
          </a:p>
          <a:p>
            <a:r>
              <a:rPr lang="cs-CZ" sz="2100" dirty="0"/>
              <a:t>Pokuste se k nastíněným 8 problémům zaujmout nějaké stanovisko – souhlasné, nesouhlasné, kritické – a toto stanovisko několika větami textu vyjádřit. Případně doplňte libovolný další problém, který podle vašeho názoru výrazně ovlivňuje vámi vnímanou podobu současného (územního) plánování. </a:t>
            </a:r>
          </a:p>
          <a:p>
            <a:r>
              <a:rPr lang="cs-CZ" sz="2100" dirty="0"/>
              <a:t>Úmyslně byl vybrán text čerpající z jiného kulturního a socioekonomického textu (USA druhé poloviny 80. let) – berte to jako příležitost ke kritice a k definování vlastních problémových okruhů.</a:t>
            </a:r>
          </a:p>
          <a:p>
            <a:r>
              <a:rPr lang="cs-CZ" sz="2100" dirty="0"/>
              <a:t>Vaše vyjádření bude podkladem pro diskusi na cvičení.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B5C26-99F1-3E67-1D67-12D2C512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02/10/2024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CB2257-E0DC-C016-2D5C-F737AA3B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894867-5AE0-3F4C-47A3-931ACD14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33ED3-AF4B-441E-5493-D87FD2CE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 č.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58E11-F8D1-D396-77D3-50D2B4F1B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můžete se vyjádřit zvlášť k jednotlivým problémům nebo sepsat jejich celkové hodnocení </a:t>
            </a:r>
          </a:p>
          <a:p>
            <a:r>
              <a:rPr lang="cs-CZ" dirty="0"/>
              <a:t>alespoň půl strany textu (samozřejmě může být víc)</a:t>
            </a:r>
          </a:p>
          <a:p>
            <a:r>
              <a:rPr lang="cs-CZ" dirty="0"/>
              <a:t>odevzdání do </a:t>
            </a:r>
            <a:r>
              <a:rPr lang="cs-CZ" b="1" dirty="0"/>
              <a:t>8. 10. 2024 23:59 </a:t>
            </a:r>
            <a:r>
              <a:rPr lang="cs-CZ" dirty="0"/>
              <a:t>do odevzdávárny v </a:t>
            </a:r>
            <a:r>
              <a:rPr lang="cs-CZ" dirty="0" err="1"/>
              <a:t>ISu</a:t>
            </a:r>
            <a:endParaRPr lang="cs-CZ" dirty="0"/>
          </a:p>
          <a:p>
            <a:r>
              <a:rPr lang="cs-CZ" dirty="0"/>
              <a:t>na následující hodině proběhne diskuse nad vašimi texty a názory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C1A889-3F5E-DA25-F7CF-43F3FA5D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/>
          <a:lstStyle/>
          <a:p>
            <a:r>
              <a:rPr lang="cs-CZ" dirty="0"/>
              <a:t>02/10/2024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17F64E-3D83-23E7-CC37-5DC70B8F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B004F6-51F3-1A30-2898-BC1992D4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1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609FA1-66A6-415B-92B9-358030A69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AAC2E7-7798-447E-893B-FB7FF71F6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9A4AEC-1664-8AF6-E8DA-C6EB1942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5423"/>
            <a:ext cx="9550798" cy="1130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800" dirty="0" err="1"/>
              <a:t>Final</a:t>
            </a:r>
            <a:r>
              <a:rPr lang="cs-CZ" sz="4800" dirty="0"/>
              <a:t> tip</a:t>
            </a:r>
            <a:endParaRPr lang="en-US" sz="4800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623967C-1808-4084-BBDC-F4B54828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059" y="1905000"/>
            <a:ext cx="10367595" cy="41396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FCA571E-A74C-2263-F126-D286FD762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096" y="2210645"/>
            <a:ext cx="9885753" cy="33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323A9A8-4014-FA45-114C-5BBD8FD3E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3954" y="5234444"/>
            <a:ext cx="6076944" cy="118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050" b="1" kern="1200" cap="all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https://www.gotobrno.cz/akce/kam-kracis-brno-2024/</a:t>
            </a:r>
            <a:r>
              <a:rPr lang="cs-CZ" sz="1050" b="1" kern="1200" cap="all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050" b="1" kern="1200" cap="all" spc="3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050" b="1" kern="1200" cap="all" spc="3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5890CC-05B6-BD99-86D6-9FEF3246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02/10/2024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D68192-93A4-6D73-54AE-9798671A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71D159-A1DF-4F65-8788-481D96986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9E95324-29FA-4B64-9A99-0F7037323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7D6974-7D69-4C5A-9069-2C6D3351F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E5FCEE-5988-4D87-B294-5E39454ED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3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sah obrázku mrak, obloha, Výšková budova, budova&#10;&#10;Popis byl vytvořen automaticky">
            <a:extLst>
              <a:ext uri="{FF2B5EF4-FFF2-40B4-BE49-F238E27FC236}">
                <a16:creationId xmlns:a16="http://schemas.microsoft.com/office/drawing/2014/main" id="{61B28457-65D7-CCA6-6696-589FA741AF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C3B1DB4-C471-43A1-BFC7-6C3E96585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867" y="2448147"/>
            <a:ext cx="8447314" cy="3314694"/>
          </a:xfrm>
        </p:spPr>
        <p:txBody>
          <a:bodyPr/>
          <a:lstStyle/>
          <a:p>
            <a:r>
              <a:rPr lang="cs-CZ" dirty="0"/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514337904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325</Words>
  <Application>Microsoft Office PowerPoint</Application>
  <PresentationFormat>Širokoúhlá obrazovka</PresentationFormat>
  <Paragraphs>42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Arial</vt:lpstr>
      <vt:lpstr>Elephant</vt:lpstr>
      <vt:lpstr>Univers Condensed</vt:lpstr>
      <vt:lpstr>Wingdings</vt:lpstr>
      <vt:lpstr>MemoVTI</vt:lpstr>
      <vt:lpstr>ÚZEMNÍ PLÁNOVÁNÍ A URBANISMUS</vt:lpstr>
      <vt:lpstr>Podmínky cvičení</vt:lpstr>
      <vt:lpstr>Podmínky cvičení</vt:lpstr>
      <vt:lpstr>Rozcvička k zadání č. 1</vt:lpstr>
      <vt:lpstr>Zadání cvičení č. 1</vt:lpstr>
      <vt:lpstr>Zadání cvičení č. 1</vt:lpstr>
      <vt:lpstr>Final tip</vt:lpstr>
      <vt:lpstr>Díky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PLÁNOVÁNÍ A URBANISMUS</dc:title>
  <dc:creator>Michaela Kousalová</dc:creator>
  <cp:lastModifiedBy>Michaela Kousalová</cp:lastModifiedBy>
  <cp:revision>6</cp:revision>
  <dcterms:created xsi:type="dcterms:W3CDTF">2024-09-22T16:53:04Z</dcterms:created>
  <dcterms:modified xsi:type="dcterms:W3CDTF">2024-10-02T09:16:02Z</dcterms:modified>
</cp:coreProperties>
</file>