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5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19CB-3046-4A50-B6D3-50FC897CA793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E7EE-C02D-47D7-B5C4-C2B2DCE88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315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19CB-3046-4A50-B6D3-50FC897CA793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E7EE-C02D-47D7-B5C4-C2B2DCE88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7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19CB-3046-4A50-B6D3-50FC897CA793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E7EE-C02D-47D7-B5C4-C2B2DCE88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21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19CB-3046-4A50-B6D3-50FC897CA793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E7EE-C02D-47D7-B5C4-C2B2DCE88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39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19CB-3046-4A50-B6D3-50FC897CA793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E7EE-C02D-47D7-B5C4-C2B2DCE88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578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19CB-3046-4A50-B6D3-50FC897CA793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E7EE-C02D-47D7-B5C4-C2B2DCE88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164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19CB-3046-4A50-B6D3-50FC897CA793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E7EE-C02D-47D7-B5C4-C2B2DCE8827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03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19CB-3046-4A50-B6D3-50FC897CA793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E7EE-C02D-47D7-B5C4-C2B2DCE88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78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19CB-3046-4A50-B6D3-50FC897CA793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E7EE-C02D-47D7-B5C4-C2B2DCE88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58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19CB-3046-4A50-B6D3-50FC897CA793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E7EE-C02D-47D7-B5C4-C2B2DCE88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44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21719CB-3046-4A50-B6D3-50FC897CA793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E7EE-C02D-47D7-B5C4-C2B2DCE88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78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21719CB-3046-4A50-B6D3-50FC897CA793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4DAE7EE-C02D-47D7-B5C4-C2B2DCE88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86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D27098-9822-4528-B2D5-49C9B810E7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0410" y="2071149"/>
            <a:ext cx="9144000" cy="23876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Územní plánování a urbanismus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B5D6ED-FFCA-43EE-AD82-3740A440A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3015"/>
            <a:ext cx="9144000" cy="1655762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/>
                </a:solidFill>
                <a:latin typeface="+mj-lt"/>
              </a:rPr>
              <a:t>Cvičení 2 </a:t>
            </a:r>
          </a:p>
        </p:txBody>
      </p:sp>
      <p:pic>
        <p:nvPicPr>
          <p:cNvPr id="5" name="Picture 3" descr="Obsah obrázku mrak, obloha, Výšková budova, budova&#10;&#10;Popis byl vytvořen automaticky">
            <a:extLst>
              <a:ext uri="{FF2B5EF4-FFF2-40B4-BE49-F238E27FC236}">
                <a16:creationId xmlns:a16="http://schemas.microsoft.com/office/drawing/2014/main" id="{4FD5BB4F-9284-4FFF-BC12-E186DC2021F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0"/>
          </a:blip>
          <a:srcRect/>
          <a:stretch/>
        </p:blipFill>
        <p:spPr>
          <a:xfrm>
            <a:off x="20" y="-4069"/>
            <a:ext cx="121919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85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417EF-A54D-4CA7-8456-8ADFD40D8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ahnschrift SemiLight Condensed" panose="020B0502040204020203" pitchFamily="34" charset="0"/>
              </a:rPr>
              <a:t>Problémy (?) městského plánování v brněnské praxi…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153A2FF-66C7-46DE-86C7-206B6A8E7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428" y="2575023"/>
            <a:ext cx="3853143" cy="170795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169DE483-A671-4C2E-9283-EADD63DFE725}"/>
              </a:ext>
            </a:extLst>
          </p:cNvPr>
          <p:cNvSpPr/>
          <p:nvPr/>
        </p:nvSpPr>
        <p:spPr>
          <a:xfrm>
            <a:off x="1730186" y="6308209"/>
            <a:ext cx="90184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https://www.ceskatelevize.cz/porady/14706379133-komu-patri-mesto/222562263300001/</a:t>
            </a:r>
          </a:p>
        </p:txBody>
      </p:sp>
    </p:spTree>
    <p:extLst>
      <p:ext uri="{BB962C8B-B14F-4D97-AF65-F5344CB8AC3E}">
        <p14:creationId xmlns:p14="http://schemas.microsoft.com/office/powerpoint/2010/main" val="151588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64CB47-F94C-45AA-BAEC-67A0BE64F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ahnschrift SemiLight Condensed" panose="020B0502040204020203" pitchFamily="34" charset="0"/>
              </a:rPr>
              <a:t>Cvičení 2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2E8E18-4FF9-4D34-8FE0-3A004BDC8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Bahnschrift SemiLight Condensed" panose="020B0502040204020203" pitchFamily="34" charset="0"/>
              </a:rPr>
              <a:t> přečtěte si text </a:t>
            </a:r>
            <a:r>
              <a:rPr lang="cs-CZ" b="1" dirty="0">
                <a:latin typeface="Bahnschrift SemiLight Condensed" panose="020B0502040204020203" pitchFamily="34" charset="0"/>
              </a:rPr>
              <a:t>Moravská města </a:t>
            </a:r>
            <a:r>
              <a:rPr lang="cs-CZ" dirty="0">
                <a:latin typeface="Bahnschrift SemiLight Condensed" panose="020B0502040204020203" pitchFamily="34" charset="0"/>
              </a:rPr>
              <a:t>(Láznička, 1948 – ve studijních materiálech) a vyberte si dvě moravská zakládaná města a velice stručně popište jejich </a:t>
            </a:r>
            <a:r>
              <a:rPr lang="cs-CZ" dirty="0" err="1">
                <a:latin typeface="Bahnschrift SemiLight Condensed" panose="020B0502040204020203" pitchFamily="34" charset="0"/>
              </a:rPr>
              <a:t>morfostrukturu</a:t>
            </a:r>
            <a:r>
              <a:rPr lang="cs-CZ" dirty="0">
                <a:latin typeface="Bahnschrift SemiLight Condensed" panose="020B0502040204020203" pitchFamily="34" charset="0"/>
              </a:rPr>
              <a:t>, typ, historické podmínky založení apod.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Bahnschrift SemiLight Condensed" panose="020B0502040204020203" pitchFamily="34" charset="0"/>
              </a:rPr>
              <a:t> vývoj měst porovnejte na: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latin typeface="Bahnschrift SemiLight Condensed" panose="020B0502040204020203" pitchFamily="34" charset="0"/>
              </a:rPr>
              <a:t>snímcích z II./III. vojenského mapování (či jiných dostupných historických map)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latin typeface="Bahnschrift SemiLight Condensed" panose="020B0502040204020203" pitchFamily="34" charset="0"/>
              </a:rPr>
              <a:t>na současném snímku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Bahnschrift SemiLight Condensed" panose="020B0502040204020203" pitchFamily="34" charset="0"/>
              </a:rPr>
              <a:t> stručně zhodnoťte nejvýznamnější změny, které modifikovaly středověkou formu města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Bahnschrift SemiLight Condensed" panose="020B0502040204020203" pitchFamily="34" charset="0"/>
              </a:rPr>
              <a:t> můžete se inspirovat přímo Lázničkou nebo použít svůj vlastní jazyk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Bahnschrift SemiLight Condensed" panose="020B0502040204020203" pitchFamily="34" charset="0"/>
              </a:rPr>
              <a:t> zamyslete se jak nad fyzickými tak sociálně-ekonomickými charakteristikami území (proč město vypadá tak, jak vypadá?)</a:t>
            </a:r>
          </a:p>
          <a:p>
            <a:endParaRPr lang="cs-CZ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685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BF076-E0B7-439D-8C5D-08987DB34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ahnschrift SemiLight Condensed" panose="020B0502040204020203" pitchFamily="34" charset="0"/>
              </a:rPr>
              <a:t>Cvičení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AD140A-4891-47E2-B855-2A336A1D9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Bahnschrift SemiLight Condensed" panose="020B0502040204020203" pitchFamily="34" charset="0"/>
              </a:rPr>
              <a:t> stručně, ale věcně vyzdvihněte hlavní změny, které v území proběhly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Bahnschrift SemiLight Condensed" panose="020B0502040204020203" pitchFamily="34" charset="0"/>
              </a:rPr>
              <a:t> rozsah </a:t>
            </a:r>
            <a:r>
              <a:rPr lang="cs-CZ" b="1" dirty="0" err="1">
                <a:latin typeface="Bahnschrift SemiLight Condensed" panose="020B0502040204020203" pitchFamily="34" charset="0"/>
              </a:rPr>
              <a:t>max</a:t>
            </a:r>
            <a:r>
              <a:rPr lang="cs-CZ" b="1" dirty="0">
                <a:latin typeface="Bahnschrift SemiLight Condensed" panose="020B0502040204020203" pitchFamily="34" charset="0"/>
              </a:rPr>
              <a:t> 2 A4 </a:t>
            </a:r>
            <a:r>
              <a:rPr lang="cs-CZ" dirty="0">
                <a:latin typeface="Bahnschrift SemiLight Condensed" panose="020B0502040204020203" pitchFamily="34" charset="0"/>
              </a:rPr>
              <a:t>(včetně obrázků) 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Bahnschrift SemiLight Condensed" panose="020B0502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Bahnschrift SemiLight Condensed" panose="020B0502040204020203" pitchFamily="34" charset="0"/>
              </a:rPr>
              <a:t> </a:t>
            </a:r>
            <a:r>
              <a:rPr lang="cs-CZ" b="1" dirty="0">
                <a:latin typeface="Bahnschrift SemiLight Condensed" panose="020B0502040204020203" pitchFamily="34" charset="0"/>
              </a:rPr>
              <a:t>prezentace na další hodině: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latin typeface="Bahnschrift SemiLight Condensed" panose="020B0502040204020203" pitchFamily="34" charset="0"/>
              </a:rPr>
              <a:t>práci odreprezentují </a:t>
            </a:r>
            <a:r>
              <a:rPr lang="cs-CZ" b="1" dirty="0">
                <a:latin typeface="Bahnschrift SemiLight Condensed" panose="020B0502040204020203" pitchFamily="34" charset="0"/>
              </a:rPr>
              <a:t>2 studenti </a:t>
            </a:r>
            <a:r>
              <a:rPr lang="cs-CZ" dirty="0">
                <a:latin typeface="Bahnschrift SemiLight Condensed" panose="020B0502040204020203" pitchFamily="34" charset="0"/>
              </a:rPr>
              <a:t>(na 5 minut)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latin typeface="Bahnschrift SemiLight Condensed" panose="020B0502040204020203" pitchFamily="34" charset="0"/>
              </a:rPr>
              <a:t>dobrovolníci…jinak vyberu já!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>
              <a:latin typeface="Bahnschrift SemiLight Condensed" panose="020B0502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Bahnschrift SemiLight Condensed" panose="020B0502040204020203" pitchFamily="34" charset="0"/>
              </a:rPr>
              <a:t> </a:t>
            </a:r>
            <a:r>
              <a:rPr lang="cs-CZ" dirty="0" err="1">
                <a:latin typeface="Bahnschrift SemiLight Condensed" panose="020B0502040204020203" pitchFamily="34" charset="0"/>
              </a:rPr>
              <a:t>deadline</a:t>
            </a:r>
            <a:r>
              <a:rPr lang="cs-CZ" dirty="0">
                <a:latin typeface="Bahnschrift SemiLight Condensed" panose="020B0502040204020203" pitchFamily="34" charset="0"/>
              </a:rPr>
              <a:t>: </a:t>
            </a:r>
            <a:r>
              <a:rPr lang="cs-CZ" b="1" dirty="0">
                <a:latin typeface="Bahnschrift SemiLight Condensed" panose="020B0502040204020203" pitchFamily="34" charset="0"/>
              </a:rPr>
              <a:t>úterý 15. října 23:59</a:t>
            </a:r>
          </a:p>
        </p:txBody>
      </p:sp>
    </p:spTree>
    <p:extLst>
      <p:ext uri="{BB962C8B-B14F-4D97-AF65-F5344CB8AC3E}">
        <p14:creationId xmlns:p14="http://schemas.microsoft.com/office/powerpoint/2010/main" val="3505490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DAD87-AE07-4BA7-8BE0-9609B48F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Díky za pozornost!</a:t>
            </a:r>
          </a:p>
        </p:txBody>
      </p:sp>
    </p:spTree>
    <p:extLst>
      <p:ext uri="{BB962C8B-B14F-4D97-AF65-F5344CB8AC3E}">
        <p14:creationId xmlns:p14="http://schemas.microsoft.com/office/powerpoint/2010/main" val="1729167698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238</TotalTime>
  <Words>188</Words>
  <Application>Microsoft Office PowerPoint</Application>
  <PresentationFormat>Širokoúhlá obrazovka</PresentationFormat>
  <Paragraphs>22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Bahnschrift SemiLight Condensed</vt:lpstr>
      <vt:lpstr>Gill Sans MT</vt:lpstr>
      <vt:lpstr>Balík</vt:lpstr>
      <vt:lpstr>Územní plánování a urbanismus</vt:lpstr>
      <vt:lpstr>Problémy (?) městského plánování v brněnské praxi…</vt:lpstr>
      <vt:lpstr>Cvičení 2 </vt:lpstr>
      <vt:lpstr>Cvičení 2</vt:lpstr>
      <vt:lpstr>Díky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Kousalová</dc:creator>
  <cp:lastModifiedBy>Michaela Kousalová</cp:lastModifiedBy>
  <cp:revision>20</cp:revision>
  <dcterms:created xsi:type="dcterms:W3CDTF">2024-10-08T11:20:19Z</dcterms:created>
  <dcterms:modified xsi:type="dcterms:W3CDTF">2024-10-09T09:29:43Z</dcterms:modified>
</cp:coreProperties>
</file>