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6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2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3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6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0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3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5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73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2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90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1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1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50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0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6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D8410FA-F727-4BE1-94B7-329CD6EE95C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46B3AC-3338-41DC-96DB-2927B2433B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04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4280150152-zlin-mesto-v-zahrada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A5459-781D-454D-A35E-5002B3C75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66ED4C-FD6B-484F-816F-3D64D5657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Cvičení 4</a:t>
            </a:r>
          </a:p>
          <a:p>
            <a:r>
              <a:rPr lang="cs-CZ" dirty="0"/>
              <a:t>Mgr. Michaela Kousalová</a:t>
            </a:r>
          </a:p>
        </p:txBody>
      </p:sp>
    </p:spTree>
    <p:extLst>
      <p:ext uri="{BB962C8B-B14F-4D97-AF65-F5344CB8AC3E}">
        <p14:creationId xmlns:p14="http://schemas.microsoft.com/office/powerpoint/2010/main" val="350918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040E1-7B41-4916-94D6-94E2AB44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51F49D-660C-4537-9D90-A8F3A346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ahnschrift Light Condensed" panose="020B0502040204020203" pitchFamily="34" charset="0"/>
              </a:rPr>
              <a:t>opěvovaný architekt…ale urbanista?</a:t>
            </a:r>
          </a:p>
          <a:p>
            <a:r>
              <a:rPr lang="cs-CZ" dirty="0">
                <a:latin typeface="Bahnschrift Light Condensed" panose="020B0502040204020203" pitchFamily="34" charset="0"/>
              </a:rPr>
              <a:t>17 jeho staveb je zapsaných na seznamu UNESCO (4 kontinenty) </a:t>
            </a:r>
          </a:p>
          <a:p>
            <a:r>
              <a:rPr lang="cs-CZ" i="1" dirty="0">
                <a:latin typeface="Bahnschrift Light Condensed" panose="020B0502040204020203" pitchFamily="34" charset="0"/>
              </a:rPr>
              <a:t>„Jsem samouk a jsem zvědavý. Nemám žádnou školu, nemusel jsem se tudíž pracně odnaučovat to, co bych se v ní učil. Nechci se míchat mezi akademiky, neboť člověk nesmí myslet akademicky. Jedinou mou školou je neustálé pozorování přírody a věcí kolem nás.“ – </a:t>
            </a:r>
            <a:r>
              <a:rPr lang="cs-CZ" dirty="0" err="1">
                <a:latin typeface="Bahnschrift Light Condensed" panose="020B0502040204020203" pitchFamily="34" charset="0"/>
              </a:rPr>
              <a:t>Le</a:t>
            </a:r>
            <a:r>
              <a:rPr lang="cs-CZ" dirty="0">
                <a:latin typeface="Bahnschrift Light Condensed" panose="020B0502040204020203" pitchFamily="34" charset="0"/>
              </a:rPr>
              <a:t> </a:t>
            </a:r>
            <a:r>
              <a:rPr lang="cs-CZ" dirty="0" err="1">
                <a:latin typeface="Bahnschrift Light Condensed" panose="020B0502040204020203" pitchFamily="34" charset="0"/>
              </a:rPr>
              <a:t>Corbusier</a:t>
            </a:r>
            <a:endParaRPr lang="cs-CZ" dirty="0">
              <a:latin typeface="Bahnschrift Light Condensed" panose="020B0502040204020203" pitchFamily="34" charset="0"/>
            </a:endParaRPr>
          </a:p>
        </p:txBody>
      </p:sp>
      <p:pic>
        <p:nvPicPr>
          <p:cNvPr id="2050" name="Picture 2" descr="Colline Notre-Dame du Haut | Inspiration | Knoll">
            <a:extLst>
              <a:ext uri="{FF2B5EF4-FFF2-40B4-BE49-F238E27FC236}">
                <a16:creationId xmlns:a16="http://schemas.microsoft.com/office/drawing/2014/main" id="{CC6A7947-74D0-4CDB-8269-A2144761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627"/>
            <a:ext cx="4648025" cy="24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iweb.cz - Kostel svatého Petra ve Firmini">
            <a:extLst>
              <a:ext uri="{FF2B5EF4-FFF2-40B4-BE49-F238E27FC236}">
                <a16:creationId xmlns:a16="http://schemas.microsoft.com/office/drawing/2014/main" id="{7DF8972B-876E-4890-8FEA-E4CB1C6B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17" y="4373118"/>
            <a:ext cx="3717765" cy="24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 Corbusier's Indian masterpiece Chandigarh is stripped for parts | Le  Corbusier | The Guardian">
            <a:extLst>
              <a:ext uri="{FF2B5EF4-FFF2-40B4-BE49-F238E27FC236}">
                <a16:creationId xmlns:a16="http://schemas.microsoft.com/office/drawing/2014/main" id="{23A395EF-8CF7-4E21-BB7D-2769086B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82" y="4373117"/>
            <a:ext cx="4237118" cy="24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655A1D-5CF4-406D-B145-A9DE579F5551}"/>
              </a:ext>
            </a:extLst>
          </p:cNvPr>
          <p:cNvSpPr txBox="1"/>
          <p:nvPr/>
        </p:nvSpPr>
        <p:spPr>
          <a:xfrm>
            <a:off x="-40477" y="4373117"/>
            <a:ext cx="239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Ronchamp</a:t>
            </a:r>
            <a:r>
              <a:rPr lang="cs-CZ" sz="1200" dirty="0"/>
              <a:t>, 1954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88F119-213D-4EC4-BB75-CA62D697EB2F}"/>
              </a:ext>
            </a:extLst>
          </p:cNvPr>
          <p:cNvSpPr txBox="1"/>
          <p:nvPr/>
        </p:nvSpPr>
        <p:spPr>
          <a:xfrm>
            <a:off x="4196640" y="4373117"/>
            <a:ext cx="239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Kostel sv. Petra, 2006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52414D-2218-49A4-8192-72C365475007}"/>
              </a:ext>
            </a:extLst>
          </p:cNvPr>
          <p:cNvSpPr txBox="1"/>
          <p:nvPr/>
        </p:nvSpPr>
        <p:spPr>
          <a:xfrm>
            <a:off x="7954171" y="4373117"/>
            <a:ext cx="239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Kapitol v </a:t>
            </a:r>
            <a:r>
              <a:rPr lang="cs-CZ" sz="1200" dirty="0" err="1"/>
              <a:t>Čandígarhu</a:t>
            </a:r>
            <a:r>
              <a:rPr lang="cs-CZ" sz="1200" dirty="0"/>
              <a:t>, 1965</a:t>
            </a:r>
          </a:p>
        </p:txBody>
      </p:sp>
    </p:spTree>
    <p:extLst>
      <p:ext uri="{BB962C8B-B14F-4D97-AF65-F5344CB8AC3E}">
        <p14:creationId xmlns:p14="http://schemas.microsoft.com/office/powerpoint/2010/main" val="29045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am.brno.cz/data/photo/thumb/2621_17cd43e00b.jpg">
            <a:extLst>
              <a:ext uri="{FF2B5EF4-FFF2-40B4-BE49-F238E27FC236}">
                <a16:creationId xmlns:a16="http://schemas.microsoft.com/office/drawing/2014/main" id="{AAC04233-BC00-445A-B57D-9A7DBE63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12"/>
            <a:ext cx="6096000" cy="41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am.brno.cz/data/photo/thumb/4834_17cd43e00b.jpg">
            <a:extLst>
              <a:ext uri="{FF2B5EF4-FFF2-40B4-BE49-F238E27FC236}">
                <a16:creationId xmlns:a16="http://schemas.microsoft.com/office/drawing/2014/main" id="{C2B7D2B0-9D3D-4357-8A76-0DF09FA0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6096000" cy="35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am.brno.cz/data/photo/thumb/3345_17cd43e00b.jpg">
            <a:extLst>
              <a:ext uri="{FF2B5EF4-FFF2-40B4-BE49-F238E27FC236}">
                <a16:creationId xmlns:a16="http://schemas.microsoft.com/office/drawing/2014/main" id="{AE88581D-398D-4A81-A8C2-C3E24ACE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371325"/>
            <a:ext cx="6095999" cy="34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am.brno.cz/data/photo/thumb/6571_17cd43e00b.jpg">
            <a:extLst>
              <a:ext uri="{FF2B5EF4-FFF2-40B4-BE49-F238E27FC236}">
                <a16:creationId xmlns:a16="http://schemas.microsoft.com/office/drawing/2014/main" id="{F9AA631A-FD52-4961-911F-24134B40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3371325"/>
            <a:ext cx="6096003" cy="34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052D81-54E9-4E22-8D3E-BAE6A8DA7D24}"/>
              </a:ext>
            </a:extLst>
          </p:cNvPr>
          <p:cNvSpPr txBox="1"/>
          <p:nvPr/>
        </p:nvSpPr>
        <p:spPr>
          <a:xfrm>
            <a:off x="8800051" y="0"/>
            <a:ext cx="3517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Vlastní dům Bohumila Fuchse, Hvězdárenská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5CDFCB-D2A4-44D8-99BC-24FCE00F2631}"/>
              </a:ext>
            </a:extLst>
          </p:cNvPr>
          <p:cNvSpPr txBox="1"/>
          <p:nvPr/>
        </p:nvSpPr>
        <p:spPr>
          <a:xfrm>
            <a:off x="-65713" y="3380294"/>
            <a:ext cx="3798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Stomatologická klinika Janouškova, Černá Pole</a:t>
            </a:r>
            <a:endParaRPr lang="cs-CZ" sz="1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879A2A7-4C67-4BCC-89F9-F9AFEEFBBE46}"/>
              </a:ext>
            </a:extLst>
          </p:cNvPr>
          <p:cNvSpPr txBox="1"/>
          <p:nvPr/>
        </p:nvSpPr>
        <p:spPr>
          <a:xfrm>
            <a:off x="6095997" y="3380294"/>
            <a:ext cx="3798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Návrh na Úřední budovu města Brna, Husova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4A094A-380A-498A-8642-9C0D3EB9EB49}"/>
              </a:ext>
            </a:extLst>
          </p:cNvPr>
          <p:cNvSpPr txBox="1"/>
          <p:nvPr/>
        </p:nvSpPr>
        <p:spPr>
          <a:xfrm>
            <a:off x="2214694" y="0"/>
            <a:ext cx="401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Onkologická nemocnice Dům útěchy, Žlutý kopec</a:t>
            </a:r>
          </a:p>
        </p:txBody>
      </p:sp>
    </p:spTree>
    <p:extLst>
      <p:ext uri="{BB962C8B-B14F-4D97-AF65-F5344CB8AC3E}">
        <p14:creationId xmlns:p14="http://schemas.microsoft.com/office/powerpoint/2010/main" val="341379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818A3-6712-4ABE-BFF1-34D8D54C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město - diskuse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087F36-4D6A-4269-8098-C4CC8C35E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Co jsou slabé stránky a rizika 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Corbusierových</a:t>
            </a:r>
            <a:r>
              <a:rPr lang="cs-CZ" sz="2000" dirty="0"/>
              <a:t> koncepcí?</a:t>
            </a:r>
          </a:p>
          <a:p>
            <a:r>
              <a:rPr lang="cs-CZ" sz="2000" dirty="0"/>
              <a:t>Uveďte příklady konkrétních urbanistických myšlenek, které by podle vás nefungovaly v současných městech, a proč? </a:t>
            </a:r>
          </a:p>
          <a:p>
            <a:r>
              <a:rPr lang="cs-CZ" sz="2000" dirty="0"/>
              <a:t>Vidíte v jeho koncepci pozitivní přínosy či pokroková řešení na tu dobu? Uveďte jaké… Pokud žádné nevidíte, vysvětlete proč?</a:t>
            </a:r>
          </a:p>
        </p:txBody>
      </p:sp>
    </p:spTree>
    <p:extLst>
      <p:ext uri="{BB962C8B-B14F-4D97-AF65-F5344CB8AC3E}">
        <p14:creationId xmlns:p14="http://schemas.microsoft.com/office/powerpoint/2010/main" val="117085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8F303-00CA-426A-AB2B-A962C376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E8CC69-3246-478D-8416-9551260BC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Podívejte se na dokument </a:t>
            </a:r>
            <a:r>
              <a:rPr lang="cs-CZ" b="1" dirty="0"/>
              <a:t>Zlín – město v zahradách </a:t>
            </a:r>
            <a:r>
              <a:rPr lang="cs-CZ" dirty="0"/>
              <a:t>(2023) </a:t>
            </a:r>
          </a:p>
          <a:p>
            <a:pPr lvl="1"/>
            <a:r>
              <a:rPr lang="cs-CZ" dirty="0">
                <a:hlinkClick r:id="rId2"/>
              </a:rPr>
              <a:t>https://www.ceskatelevize.cz/porady/14280150152-zlin-mesto-v-zahradach/</a:t>
            </a:r>
            <a:endParaRPr lang="cs-CZ" dirty="0"/>
          </a:p>
          <a:p>
            <a:r>
              <a:rPr lang="cs-CZ" dirty="0"/>
              <a:t>Věnujte pozornost principům budování zahradních měst</a:t>
            </a:r>
          </a:p>
          <a:p>
            <a:r>
              <a:rPr lang="cs-CZ" dirty="0"/>
              <a:t>Zamyslete se například nad:</a:t>
            </a:r>
          </a:p>
          <a:p>
            <a:pPr lvl="1"/>
            <a:r>
              <a:rPr lang="cs-CZ" dirty="0"/>
              <a:t>udržitelností/funkčností tohoto konceptu v dnešní době</a:t>
            </a:r>
          </a:p>
          <a:p>
            <a:pPr lvl="1"/>
            <a:r>
              <a:rPr lang="cs-CZ" dirty="0"/>
              <a:t>shledáváte podobnost konceptu zahradního města s jinými koncepty dnešní doby? </a:t>
            </a:r>
          </a:p>
          <a:p>
            <a:pPr lvl="1"/>
            <a:r>
              <a:rPr lang="cs-CZ" dirty="0"/>
              <a:t>jaké byly podle vás plusy a mínusy stavění města podle tohoto konceptu z pohledu tehdejší doby?</a:t>
            </a:r>
          </a:p>
          <a:p>
            <a:pPr lvl="1"/>
            <a:r>
              <a:rPr lang="cs-CZ" dirty="0"/>
              <a:t>cokoliv dalšího, co vám přijde zajímavé a důležité zmínit, protože…</a:t>
            </a:r>
          </a:p>
          <a:p>
            <a:r>
              <a:rPr lang="cs-CZ" dirty="0"/>
              <a:t>…na příští hodině proběhne diskuse nad </a:t>
            </a:r>
            <a:r>
              <a:rPr lang="cs-CZ" b="1" dirty="0"/>
              <a:t>VAŠEMI</a:t>
            </a:r>
            <a:r>
              <a:rPr lang="cs-CZ" dirty="0"/>
              <a:t> myšlenkami a přístupy </a:t>
            </a:r>
          </a:p>
        </p:txBody>
      </p:sp>
    </p:spTree>
    <p:extLst>
      <p:ext uri="{BB962C8B-B14F-4D97-AF65-F5344CB8AC3E}">
        <p14:creationId xmlns:p14="http://schemas.microsoft.com/office/powerpoint/2010/main" val="172680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74545-AFDE-456E-B73D-6FA4D3AB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62841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287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Bahnschrift Light Condensed</vt:lpstr>
      <vt:lpstr>Century Gothic</vt:lpstr>
      <vt:lpstr>Wingdings 3</vt:lpstr>
      <vt:lpstr>Ion Boardroom</vt:lpstr>
      <vt:lpstr>Územní plánování a urbanismus</vt:lpstr>
      <vt:lpstr>Le Corbusier</vt:lpstr>
      <vt:lpstr>Prezentace aplikace PowerPoint</vt:lpstr>
      <vt:lpstr>Současné město - diskuse</vt:lpstr>
      <vt:lpstr>Cvičení 4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 a urbanismus</dc:title>
  <dc:creator>Michaela Kousalová</dc:creator>
  <cp:lastModifiedBy>Michaela Kousalová</cp:lastModifiedBy>
  <cp:revision>12</cp:revision>
  <dcterms:created xsi:type="dcterms:W3CDTF">2024-10-29T10:21:50Z</dcterms:created>
  <dcterms:modified xsi:type="dcterms:W3CDTF">2024-10-29T12:05:28Z</dcterms:modified>
</cp:coreProperties>
</file>