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1" r:id="rId3"/>
    <p:sldId id="262" r:id="rId4"/>
    <p:sldId id="257" r:id="rId5"/>
    <p:sldId id="258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6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5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4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5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5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42768F-95BB-478A-ADFA-24FD8097F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E393E-5937-47C9-93E1-92D4BB6C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2"/>
            <a:ext cx="12191999" cy="4360983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61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5F8D6F-D19F-2415-B821-5107DEA6D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1" y="952500"/>
            <a:ext cx="5959365" cy="1535114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ÚZEMNÍ PLÁNOVÁNÍ A URBANISMUS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DC448C-8D26-4704-3A7D-D4E13F786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5300" y="952499"/>
            <a:ext cx="3429000" cy="1535107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Cvičení 5</a:t>
            </a:r>
          </a:p>
          <a:p>
            <a:r>
              <a:rPr lang="cs-CZ" dirty="0">
                <a:solidFill>
                  <a:srgbClr val="FFFFFF"/>
                </a:solidFill>
              </a:rPr>
              <a:t>Mgr. Michaela Kousalová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9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A40B4A97-18E7-4581-8D88-E8A2A167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91221" cy="377948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0BCA10B-B3C2-4804-B21E-ED4E7B4F4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01" y="3519743"/>
            <a:ext cx="4412022" cy="326989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35BAE8F-7985-4BE3-910A-9C6C5F4F4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6" y="68365"/>
            <a:ext cx="4898572" cy="34290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FD7F203F-9C04-408A-9CE1-8BB919272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49" y="4213131"/>
            <a:ext cx="2440898" cy="2576504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86A8985-D891-4185-9561-5ECB34793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7264"/>
            <a:ext cx="4741792" cy="3160736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60E70175-61CE-43F9-8B40-ABE177749C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71" y="81462"/>
            <a:ext cx="4297680" cy="1589649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5661864B-F4E7-4E91-82EC-4D05ED56A03E}"/>
              </a:ext>
            </a:extLst>
          </p:cNvPr>
          <p:cNvSpPr txBox="1"/>
          <p:nvPr/>
        </p:nvSpPr>
        <p:spPr>
          <a:xfrm>
            <a:off x="3221265" y="81462"/>
            <a:ext cx="3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A292337-A9CE-4DB1-82BE-D7A4CE02DF8B}"/>
              </a:ext>
            </a:extLst>
          </p:cNvPr>
          <p:cNvSpPr txBox="1"/>
          <p:nvPr/>
        </p:nvSpPr>
        <p:spPr>
          <a:xfrm>
            <a:off x="5875537" y="1290352"/>
            <a:ext cx="3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D04930C-9BB3-4BCF-BE9B-EA15BDCA2C02}"/>
              </a:ext>
            </a:extLst>
          </p:cNvPr>
          <p:cNvSpPr txBox="1"/>
          <p:nvPr/>
        </p:nvSpPr>
        <p:spPr>
          <a:xfrm>
            <a:off x="11684756" y="152400"/>
            <a:ext cx="3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07923C6-458F-407F-98E8-0FD09622410F}"/>
              </a:ext>
            </a:extLst>
          </p:cNvPr>
          <p:cNvSpPr txBox="1"/>
          <p:nvPr/>
        </p:nvSpPr>
        <p:spPr>
          <a:xfrm>
            <a:off x="4402385" y="3697264"/>
            <a:ext cx="3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8B9686F-9CF5-49C3-9E4F-B8B9E96D4DF3}"/>
              </a:ext>
            </a:extLst>
          </p:cNvPr>
          <p:cNvSpPr txBox="1"/>
          <p:nvPr/>
        </p:nvSpPr>
        <p:spPr>
          <a:xfrm>
            <a:off x="6810556" y="5787076"/>
            <a:ext cx="3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04F0D2C-571E-40B1-BE33-8DAF5FDB7A8D}"/>
              </a:ext>
            </a:extLst>
          </p:cNvPr>
          <p:cNvSpPr txBox="1"/>
          <p:nvPr/>
        </p:nvSpPr>
        <p:spPr>
          <a:xfrm>
            <a:off x="11684756" y="3594817"/>
            <a:ext cx="3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6586A1B-6A32-4314-B1DF-4EBEB8F0411E}"/>
              </a:ext>
            </a:extLst>
          </p:cNvPr>
          <p:cNvSpPr txBox="1"/>
          <p:nvPr/>
        </p:nvSpPr>
        <p:spPr>
          <a:xfrm>
            <a:off x="2388535" y="2502210"/>
            <a:ext cx="180341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1100" dirty="0" err="1"/>
              <a:t>Ildefonso</a:t>
            </a:r>
            <a:r>
              <a:rPr lang="cs-CZ" sz="1100" dirty="0"/>
              <a:t> </a:t>
            </a:r>
            <a:r>
              <a:rPr lang="cs-CZ" sz="1100" dirty="0" err="1"/>
              <a:t>Cerdá</a:t>
            </a:r>
            <a:endParaRPr lang="cs-CZ" sz="1100" dirty="0"/>
          </a:p>
          <a:p>
            <a:pPr marL="342900" indent="-342900">
              <a:buAutoNum type="alphaLcParenR"/>
            </a:pPr>
            <a:r>
              <a:rPr lang="cs-CZ" sz="1100" dirty="0"/>
              <a:t>Artur </a:t>
            </a:r>
            <a:r>
              <a:rPr lang="cs-CZ" sz="1100" dirty="0" err="1"/>
              <a:t>Soria</a:t>
            </a:r>
            <a:r>
              <a:rPr lang="cs-CZ" sz="1100" dirty="0"/>
              <a:t> y Mata</a:t>
            </a:r>
          </a:p>
          <a:p>
            <a:pPr marL="342900" indent="-342900">
              <a:buAutoNum type="alphaLcParenR"/>
            </a:pPr>
            <a:r>
              <a:rPr lang="cs-CZ" sz="1100" dirty="0"/>
              <a:t>Bohumil Fuchs</a:t>
            </a:r>
          </a:p>
          <a:p>
            <a:pPr marL="342900" indent="-342900">
              <a:buAutoNum type="alphaLcParenR"/>
            </a:pPr>
            <a:r>
              <a:rPr lang="cs-CZ" sz="1100" dirty="0" err="1"/>
              <a:t>Ebenezer</a:t>
            </a:r>
            <a:r>
              <a:rPr lang="cs-CZ" sz="1100" dirty="0"/>
              <a:t> </a:t>
            </a:r>
            <a:r>
              <a:rPr lang="cs-CZ" sz="1100" dirty="0" err="1"/>
              <a:t>Howard</a:t>
            </a:r>
            <a:endParaRPr lang="cs-CZ" sz="1100" dirty="0"/>
          </a:p>
          <a:p>
            <a:pPr marL="342900" indent="-342900">
              <a:buAutoNum type="alphaLcParenR"/>
            </a:pPr>
            <a:r>
              <a:rPr lang="cs-CZ" sz="1100" dirty="0"/>
              <a:t>Frank </a:t>
            </a:r>
            <a:r>
              <a:rPr lang="cs-CZ" sz="1100" dirty="0" err="1"/>
              <a:t>Lloyd</a:t>
            </a:r>
            <a:r>
              <a:rPr lang="cs-CZ" sz="1100" dirty="0"/>
              <a:t> </a:t>
            </a:r>
            <a:r>
              <a:rPr lang="cs-CZ" sz="1100" dirty="0" err="1"/>
              <a:t>Wright</a:t>
            </a:r>
            <a:endParaRPr lang="cs-CZ" sz="1100" dirty="0"/>
          </a:p>
          <a:p>
            <a:pPr marL="342900" indent="-342900">
              <a:buAutoNum type="alphaLcParenR"/>
            </a:pPr>
            <a:r>
              <a:rPr lang="cs-CZ" sz="1100" dirty="0" err="1"/>
              <a:t>Le</a:t>
            </a:r>
            <a:r>
              <a:rPr lang="cs-CZ" sz="1100" dirty="0"/>
              <a:t> </a:t>
            </a:r>
            <a:r>
              <a:rPr lang="cs-CZ" sz="1100" dirty="0" err="1"/>
              <a:t>Corbusier</a:t>
            </a:r>
            <a:endParaRPr lang="cs-CZ" sz="1100" dirty="0"/>
          </a:p>
          <a:p>
            <a:pPr marL="342900" indent="-342900">
              <a:buAutoNum type="alphaLcParenR"/>
            </a:pPr>
            <a:r>
              <a:rPr lang="cs-CZ" sz="1100" dirty="0"/>
              <a:t>Baron </a:t>
            </a:r>
            <a:r>
              <a:rPr lang="cs-CZ" sz="1100" dirty="0" err="1"/>
              <a:t>Hausmann</a:t>
            </a:r>
            <a:endParaRPr lang="cs-CZ" sz="1100" dirty="0"/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02C9BC33-10C3-40C3-B62F-854743FB0F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5497" y="1619357"/>
            <a:ext cx="3557264" cy="2645528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7AE5240A-EF78-4E31-85EA-203BD7E5288D}"/>
              </a:ext>
            </a:extLst>
          </p:cNvPr>
          <p:cNvSpPr txBox="1"/>
          <p:nvPr/>
        </p:nvSpPr>
        <p:spPr>
          <a:xfrm>
            <a:off x="5696504" y="1909979"/>
            <a:ext cx="3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ABD85A5-B679-480F-87F5-6CC1DBED51F4}"/>
              </a:ext>
            </a:extLst>
          </p:cNvPr>
          <p:cNvSpPr txBox="1"/>
          <p:nvPr/>
        </p:nvSpPr>
        <p:spPr>
          <a:xfrm>
            <a:off x="2188787" y="6469807"/>
            <a:ext cx="39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2069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A8FA5-E183-4F67-A2FB-BCFA6B46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D3DAFB-3E05-44FF-BDD0-23CABEF9C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1C – Brno – Tangenta – Bohumil Fuchs</a:t>
            </a:r>
          </a:p>
          <a:p>
            <a:r>
              <a:rPr lang="cs-CZ" dirty="0"/>
              <a:t>2F – koncept 3mil. města –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</a:t>
            </a:r>
            <a:endParaRPr lang="cs-CZ" dirty="0"/>
          </a:p>
          <a:p>
            <a:r>
              <a:rPr lang="cs-CZ" dirty="0"/>
              <a:t>3B – koncept Lineálního města - Artur </a:t>
            </a:r>
            <a:r>
              <a:rPr lang="cs-CZ" dirty="0" err="1"/>
              <a:t>Soria</a:t>
            </a:r>
            <a:r>
              <a:rPr lang="cs-CZ" dirty="0"/>
              <a:t> y Mata</a:t>
            </a:r>
          </a:p>
          <a:p>
            <a:r>
              <a:rPr lang="cs-CZ" dirty="0"/>
              <a:t>4E – </a:t>
            </a:r>
            <a:r>
              <a:rPr lang="cs-CZ" dirty="0" err="1"/>
              <a:t>Broadacre</a:t>
            </a:r>
            <a:r>
              <a:rPr lang="cs-CZ" dirty="0"/>
              <a:t> City - Frank </a:t>
            </a:r>
            <a:r>
              <a:rPr lang="cs-CZ" dirty="0" err="1"/>
              <a:t>Lloyd</a:t>
            </a:r>
            <a:r>
              <a:rPr lang="cs-CZ" dirty="0"/>
              <a:t> </a:t>
            </a:r>
            <a:r>
              <a:rPr lang="cs-CZ" dirty="0" err="1"/>
              <a:t>Wright</a:t>
            </a:r>
            <a:endParaRPr lang="cs-CZ" dirty="0"/>
          </a:p>
          <a:p>
            <a:r>
              <a:rPr lang="cs-CZ" dirty="0"/>
              <a:t>5A - rozšíření Barcelony (</a:t>
            </a:r>
            <a:r>
              <a:rPr lang="cs-CZ" dirty="0" err="1"/>
              <a:t>Eixample</a:t>
            </a:r>
            <a:r>
              <a:rPr lang="cs-CZ" dirty="0"/>
              <a:t>) - </a:t>
            </a:r>
            <a:r>
              <a:rPr lang="cs-CZ" dirty="0" err="1"/>
              <a:t>Ildefonso</a:t>
            </a:r>
            <a:r>
              <a:rPr lang="cs-CZ" dirty="0"/>
              <a:t> </a:t>
            </a:r>
            <a:r>
              <a:rPr lang="cs-CZ" dirty="0" err="1"/>
              <a:t>Cerdá</a:t>
            </a:r>
            <a:endParaRPr lang="cs-CZ" dirty="0"/>
          </a:p>
          <a:p>
            <a:r>
              <a:rPr lang="cs-CZ" dirty="0"/>
              <a:t>6D – koncept Zahradního města – </a:t>
            </a:r>
            <a:r>
              <a:rPr lang="cs-CZ" dirty="0" err="1"/>
              <a:t>Ebenezer</a:t>
            </a:r>
            <a:r>
              <a:rPr lang="cs-CZ" dirty="0"/>
              <a:t> </a:t>
            </a:r>
            <a:r>
              <a:rPr lang="cs-CZ" dirty="0" err="1"/>
              <a:t>Howard</a:t>
            </a:r>
            <a:endParaRPr lang="cs-CZ" dirty="0"/>
          </a:p>
          <a:p>
            <a:r>
              <a:rPr lang="cs-CZ" dirty="0"/>
              <a:t>7G – </a:t>
            </a:r>
            <a:r>
              <a:rPr lang="cs-CZ" dirty="0" err="1"/>
              <a:t>Hausmannizace</a:t>
            </a:r>
            <a:r>
              <a:rPr lang="cs-CZ" dirty="0"/>
              <a:t> Paříže (asanace) – Baron </a:t>
            </a:r>
            <a:r>
              <a:rPr lang="cs-CZ" dirty="0" err="1"/>
              <a:t>Hausmann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08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E644C-A45C-3F5D-2541-F989FDFE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ZAHRADNÍ MĚSTA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109BC-4CFB-CE4C-B2AD-EABACAF05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„nejméně autoritářský návrh společenského uspořádání, které závisí na vítězství dobré vůle a spolupráce nad chamtivostí a zlou vůlí“ – TCPA</a:t>
            </a:r>
          </a:p>
          <a:p>
            <a:r>
              <a:rPr lang="cs-CZ" dirty="0"/>
              <a:t>Howard vycházel z myšlenky, že „lidé jsou schopni laskavosti a spolupráce“ a že je v první řadě nutné uspokojovat lidské potřeby</a:t>
            </a:r>
          </a:p>
          <a:p>
            <a:r>
              <a:rPr lang="cs-CZ" dirty="0"/>
              <a:t>snaha vytvořit ideální lidské prostředí, které se vyhýbá chudobě a izolaci venkova a přelidněnosti, znečištění a nevhodným podmínkám bydlení v průmyslovém městě</a:t>
            </a:r>
          </a:p>
          <a:p>
            <a:r>
              <a:rPr lang="cs-CZ" dirty="0"/>
              <a:t>zisky z činností ve městě reinvestovat v prospěch celé komunity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08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7D20D-85A7-DDD4-6C58-CA43C2D5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ZLÍN – MĚSTO V ZAHRADÁCH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0DA08-CBD8-30FA-27FE-138F095F1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Jaké jsou plusy/mínusy stavění dle tohoto konceptu z hlediska tehdejší doby? 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Jaké nevýhody/výhody z hlediska dnešního plánování v tomto konceptu shledáváte?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Jaké jsou hlavní problémy udržitelnosti takových měst v dnešní době? 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Politika vs. rozvoj města – pozitivní/negativní?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Návrh domů na 30 let?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Sídliště nebo individuální bydlení? 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Shledáváte nějaké podobnosti mezi GC a jiným plánovacím konceptem dnešní doby?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Kolektivní dům?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7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ACFA2-47C9-4DB3-8428-DE1D4D33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Karel </a:t>
            </a:r>
            <a:r>
              <a:rPr lang="cs-CZ" dirty="0" err="1"/>
              <a:t>Teige</a:t>
            </a:r>
            <a:r>
              <a:rPr lang="cs-CZ" dirty="0"/>
              <a:t> (1900-1951)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7F2D04-285F-48E7-BBA8-4A122F524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028826"/>
            <a:ext cx="6358186" cy="4029074"/>
          </a:xfrm>
        </p:spPr>
        <p:txBody>
          <a:bodyPr/>
          <a:lstStyle/>
          <a:p>
            <a:pPr fontAlgn="base"/>
            <a:r>
              <a:rPr lang="cs-CZ" dirty="0"/>
              <a:t>teoretik výtvarného umění a architektury, publicista, kritik a redaktor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snil o </a:t>
            </a:r>
            <a:r>
              <a:rPr lang="cs-CZ" i="1" dirty="0"/>
              <a:t>„umění pro všechny smysly“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působil ve sdružení Devětsil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rozvoj avantgardních teorií 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rok působil v německém </a:t>
            </a:r>
            <a:r>
              <a:rPr lang="cs-CZ" dirty="0" err="1"/>
              <a:t>Bauhausu</a:t>
            </a:r>
            <a:r>
              <a:rPr lang="cs-CZ" dirty="0"/>
              <a:t> (dílo K sociologii architektury – 1930)</a:t>
            </a:r>
            <a:endParaRPr lang="en-US" dirty="0"/>
          </a:p>
          <a:p>
            <a:endParaRPr lang="cs-CZ" dirty="0"/>
          </a:p>
        </p:txBody>
      </p:sp>
      <p:pic>
        <p:nvPicPr>
          <p:cNvPr id="2054" name="Picture 6" descr="Teoretik Karel Teige">
            <a:extLst>
              <a:ext uri="{FF2B5EF4-FFF2-40B4-BE49-F238E27FC236}">
                <a16:creationId xmlns:a16="http://schemas.microsoft.com/office/drawing/2014/main" id="{6E764B0D-BB4E-4078-9BE5-AEAFC3CB5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8" y="1166812"/>
            <a:ext cx="37909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6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0A256-9FA4-B913-EC4F-A7D6311A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4D3C42-50C2-04B8-C81A-D77CAA926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sz="2400" dirty="0"/>
              <a:t>Přečtěte si text od Karla </a:t>
            </a:r>
            <a:r>
              <a:rPr lang="cs-CZ" sz="2400" dirty="0" err="1"/>
              <a:t>Teigeho</a:t>
            </a:r>
            <a:r>
              <a:rPr lang="cs-CZ" sz="2400" dirty="0"/>
              <a:t> - </a:t>
            </a:r>
            <a:r>
              <a:rPr lang="cs-CZ" sz="2400" b="1" dirty="0"/>
              <a:t>Minimální byt a kolektivní dům </a:t>
            </a:r>
            <a:r>
              <a:rPr lang="cs-CZ" sz="2400" dirty="0"/>
              <a:t>(viz Studijní materiály)</a:t>
            </a:r>
            <a:r>
              <a:rPr lang="en-US" sz="2400" dirty="0"/>
              <a:t>​</a:t>
            </a:r>
          </a:p>
          <a:p>
            <a:pPr fontAlgn="base"/>
            <a:r>
              <a:rPr lang="cs-CZ" sz="2400" dirty="0"/>
              <a:t>Udělejte si názor na teze a myšlenky prezentované v textu.</a:t>
            </a:r>
            <a:r>
              <a:rPr lang="en-US" sz="2400" dirty="0"/>
              <a:t>​</a:t>
            </a:r>
          </a:p>
          <a:p>
            <a:pPr fontAlgn="base"/>
            <a:r>
              <a:rPr lang="cs-CZ" sz="2400" dirty="0"/>
              <a:t>Myšlenky vztahující se k tomuto textu odevzdejte v podobě textového dokumentu o rozsahu 1-2 A4 textu.</a:t>
            </a:r>
            <a:r>
              <a:rPr lang="en-US" sz="2400" dirty="0"/>
              <a:t>​</a:t>
            </a:r>
          </a:p>
          <a:p>
            <a:pPr fontAlgn="base"/>
            <a:r>
              <a:rPr lang="cs-CZ" sz="2400" dirty="0" err="1"/>
              <a:t>Deadline</a:t>
            </a:r>
            <a:r>
              <a:rPr lang="cs-CZ" sz="2400" dirty="0"/>
              <a:t>: </a:t>
            </a:r>
            <a:r>
              <a:rPr lang="cs-CZ" sz="2400" b="1" dirty="0"/>
              <a:t>12. 11. 2024 do 23:59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515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4B399-CDFE-98D0-CA2D-67E9C34A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 (budu se těšit na Fičáku)!</a:t>
            </a:r>
          </a:p>
        </p:txBody>
      </p:sp>
    </p:spTree>
    <p:extLst>
      <p:ext uri="{BB962C8B-B14F-4D97-AF65-F5344CB8AC3E}">
        <p14:creationId xmlns:p14="http://schemas.microsoft.com/office/powerpoint/2010/main" val="2876799437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DarkSeedLeftStep">
      <a:dk1>
        <a:srgbClr val="000000"/>
      </a:dk1>
      <a:lt1>
        <a:srgbClr val="FFFFFF"/>
      </a:lt1>
      <a:dk2>
        <a:srgbClr val="1B1631"/>
      </a:dk2>
      <a:lt2>
        <a:srgbClr val="F0F3F3"/>
      </a:lt2>
      <a:accent1>
        <a:srgbClr val="C34D5F"/>
      </a:accent1>
      <a:accent2>
        <a:srgbClr val="B13B7E"/>
      </a:accent2>
      <a:accent3>
        <a:srgbClr val="C34DC2"/>
      </a:accent3>
      <a:accent4>
        <a:srgbClr val="823BB1"/>
      </a:accent4>
      <a:accent5>
        <a:srgbClr val="624DC3"/>
      </a:accent5>
      <a:accent6>
        <a:srgbClr val="3B57B1"/>
      </a:accent6>
      <a:hlink>
        <a:srgbClr val="784FC4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387</Words>
  <Application>Microsoft Office PowerPoint</Application>
  <PresentationFormat>Širokoúhlá obrazovka</PresentationFormat>
  <Paragraphs>54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Amasis MT Pro Medium</vt:lpstr>
      <vt:lpstr>Arial</vt:lpstr>
      <vt:lpstr>Univers Light</vt:lpstr>
      <vt:lpstr>TribuneVTI</vt:lpstr>
      <vt:lpstr>ÚZEMNÍ PLÁNOVÁNÍ A URBANISMUS</vt:lpstr>
      <vt:lpstr>Prezentace aplikace PowerPoint</vt:lpstr>
      <vt:lpstr>Výsledky:</vt:lpstr>
      <vt:lpstr>ZAHRADNÍ MĚSTA</vt:lpstr>
      <vt:lpstr>ZLÍN – MĚSTO V ZAHRADÁCH</vt:lpstr>
      <vt:lpstr>Karel Teige (1900-1951)</vt:lpstr>
      <vt:lpstr>Zadání cvičení 5</vt:lpstr>
      <vt:lpstr>DÍKY ZA POZORNOST (budu se těšit na Fičáku)!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PLÁNOVÁNÍ A URBANISMUS</dc:title>
  <dc:creator>Michaela Kousalová</dc:creator>
  <cp:lastModifiedBy>Michaela Kousalová</cp:lastModifiedBy>
  <cp:revision>12</cp:revision>
  <dcterms:created xsi:type="dcterms:W3CDTF">2024-11-03T07:50:15Z</dcterms:created>
  <dcterms:modified xsi:type="dcterms:W3CDTF">2024-11-06T09:11:11Z</dcterms:modified>
</cp:coreProperties>
</file>