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61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07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1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7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9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33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55604DE-554C-4D61-8F91-EF75309ACDA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24671B1-2076-4B0A-B7FE-964129085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3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65B9D-11DA-B97D-F281-5401B99F6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3. Cvičenie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9C1503-C715-06EB-24EC-99557730D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Lucia Ester Hámorová, 484159</a:t>
            </a:r>
          </a:p>
          <a:p>
            <a:r>
              <a:rPr lang="sk-SK" dirty="0"/>
              <a:t>17. 10. 2024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44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DF35326-C89D-274D-342D-CAAE7C998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390" y="0"/>
            <a:ext cx="9753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9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21D41-0A27-E123-63D1-8BEE9E85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CVIČENIE 3 - Zadanie</a:t>
            </a:r>
            <a:endParaRPr lang="en-GB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4D38CD-529D-3C47-D9E0-7FAEF9676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59974"/>
            <a:ext cx="10753725" cy="4017891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Vyberte si libovolnou nadnárodní společnost a pomocí internetu se pokuste zjistit její prostorovou strukturu. Všímejte si rozložení jednotlivých poboček, pokud budete mít k dispozici informace, zachyťte rozmístění ústředí firmy (ředitelství), jednotlivých regionálních či výrobních poboček. Pokuste se zjištěnou prostorovou strukturu nadnárodní společnosti geograficky interpretovat (jádrové x periferní regiony, rozvinuté x rozvojové země atd.).</a:t>
            </a:r>
            <a:endParaRPr lang="sk-SK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 Povinné výstupy:</a:t>
            </a:r>
          </a:p>
          <a:p>
            <a:pPr lvl="1" algn="just"/>
            <a:r>
              <a:rPr lang="sk-SK" sz="2000" b="1" dirty="0">
                <a:latin typeface="+mj-lt"/>
              </a:rPr>
              <a:t>mapa</a:t>
            </a:r>
          </a:p>
          <a:p>
            <a:pPr lvl="1" algn="just"/>
            <a:r>
              <a:rPr lang="sk-SK" sz="2000" b="1" dirty="0">
                <a:latin typeface="+mj-lt"/>
              </a:rPr>
              <a:t>záver </a:t>
            </a:r>
            <a:r>
              <a:rPr lang="sk-SK" sz="2000" dirty="0">
                <a:latin typeface="+mj-lt"/>
              </a:rPr>
              <a:t>(min. 0,5 strany)</a:t>
            </a:r>
            <a:endParaRPr lang="sk-SK" sz="2000" b="1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 Držte sa náležitosťami cvičení (1. </a:t>
            </a:r>
            <a:r>
              <a:rPr lang="sk-SK" dirty="0" err="1">
                <a:latin typeface="+mj-lt"/>
              </a:rPr>
              <a:t>ppt</a:t>
            </a:r>
            <a:r>
              <a:rPr lang="sk-SK" dirty="0">
                <a:latin typeface="+mj-lt"/>
              </a:rPr>
              <a:t> v </a:t>
            </a:r>
            <a:r>
              <a:rPr lang="sk-SK" dirty="0" err="1">
                <a:latin typeface="+mj-lt"/>
              </a:rPr>
              <a:t>ISe</a:t>
            </a:r>
            <a:r>
              <a:rPr lang="sk-SK" dirty="0">
                <a:latin typeface="+mj-lt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 Odovzdať do </a:t>
            </a:r>
            <a:r>
              <a:rPr lang="sk-SK" b="1" dirty="0">
                <a:latin typeface="+mj-lt"/>
              </a:rPr>
              <a:t>stredy 23. 10. 2024 23:59 !!!</a:t>
            </a:r>
            <a:endParaRPr lang="sk-SK" dirty="0">
              <a:latin typeface="+mj-lt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F0822D5-EFCF-B252-A147-AD83B7B6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77" y="3429000"/>
            <a:ext cx="4580550" cy="32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B330E-2967-AA40-6BEB-6C2CFA5E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58996"/>
          </a:xfrm>
        </p:spPr>
        <p:txBody>
          <a:bodyPr>
            <a:normAutofit/>
          </a:bodyPr>
          <a:lstStyle/>
          <a:p>
            <a:r>
              <a:rPr lang="sk-SK" sz="3000" b="1" dirty="0"/>
              <a:t>Nečakáme, že budete posielať dokonalé cviká,</a:t>
            </a:r>
            <a:endParaRPr lang="en-GB" sz="30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6B85647-D91C-FEAB-7E3D-88988C5185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200" b="7284"/>
          <a:stretch/>
        </p:blipFill>
        <p:spPr>
          <a:xfrm>
            <a:off x="3060963" y="1258529"/>
            <a:ext cx="6210857" cy="4879127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8B85F43F-FE7D-04C2-E919-8BB149468E38}"/>
              </a:ext>
            </a:extLst>
          </p:cNvPr>
          <p:cNvSpPr/>
          <p:nvPr/>
        </p:nvSpPr>
        <p:spPr>
          <a:xfrm>
            <a:off x="4496472" y="1378428"/>
            <a:ext cx="2271252" cy="6390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083ED1E-8F7B-BC98-69AA-9E09D58ED9BC}"/>
              </a:ext>
            </a:extLst>
          </p:cNvPr>
          <p:cNvSpPr txBox="1"/>
          <p:nvPr/>
        </p:nvSpPr>
        <p:spPr>
          <a:xfrm>
            <a:off x="4496472" y="1344430"/>
            <a:ext cx="462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moje cviká z HG z roku 2019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AF6FD11B-6EA9-D4E5-C8D3-79EDF9F0B416}"/>
              </a:ext>
            </a:extLst>
          </p:cNvPr>
          <p:cNvSpPr txBox="1">
            <a:spLocks/>
          </p:cNvSpPr>
          <p:nvPr/>
        </p:nvSpPr>
        <p:spPr>
          <a:xfrm>
            <a:off x="2604540" y="6223557"/>
            <a:ext cx="10772774" cy="758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/>
              <a:t>ale učte sa postupne formálnym úpravám a tvorbe vlastných myšlienok.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5569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864E4-5774-FB9C-69AF-29B5A556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599901"/>
            <a:ext cx="10772775" cy="1658198"/>
          </a:xfrm>
        </p:spPr>
        <p:txBody>
          <a:bodyPr/>
          <a:lstStyle/>
          <a:p>
            <a:pPr algn="ctr"/>
            <a:r>
              <a:rPr lang="sk-SK" b="1" dirty="0"/>
              <a:t>Vďaka za pozornosť!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4472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9ACFD-D66E-E93E-A0C5-A68EB91E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Cvičenie 2</a:t>
            </a:r>
            <a:endParaRPr lang="en-GB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925FF2-E85A-476C-3305-B75F03373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pPr marL="0" indent="0" algn="ctr">
              <a:buNone/>
            </a:pPr>
            <a:r>
              <a:rPr lang="sk-SK" sz="4000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286205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B2807-F369-C6FE-F040-FDF04C74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Aktivita k cvičeniu 3</a:t>
            </a:r>
            <a:endParaRPr lang="en-GB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28FE25-95AE-881D-3A69-A27DF4B52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 Diskusia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800" dirty="0"/>
              <a:t> 5 skupiniek:</a:t>
            </a:r>
          </a:p>
          <a:p>
            <a:pPr lvl="1"/>
            <a:r>
              <a:rPr lang="sk-SK" sz="2800" dirty="0"/>
              <a:t>- globalizácia</a:t>
            </a:r>
          </a:p>
          <a:p>
            <a:pPr lvl="1"/>
            <a:r>
              <a:rPr lang="sk-SK" sz="2800" dirty="0"/>
              <a:t>- časopriestorová konvergencia</a:t>
            </a:r>
          </a:p>
          <a:p>
            <a:pPr lvl="1"/>
            <a:r>
              <a:rPr lang="sk-SK" sz="2800" dirty="0"/>
              <a:t>- nadnárodné firmy</a:t>
            </a:r>
          </a:p>
          <a:p>
            <a:pPr lvl="1"/>
            <a:r>
              <a:rPr lang="sk-SK" sz="2800" dirty="0"/>
              <a:t>- nová medzinárodná deľba práce</a:t>
            </a:r>
          </a:p>
          <a:p>
            <a:pPr lvl="1"/>
            <a:r>
              <a:rPr lang="sk-SK" sz="2800" dirty="0"/>
              <a:t>- </a:t>
            </a:r>
            <a:r>
              <a:rPr lang="sk-SK" sz="2800" dirty="0" err="1"/>
              <a:t>glokalizácia</a:t>
            </a:r>
            <a:endParaRPr lang="sk-SK" sz="2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4A022E0-684B-621F-87DA-A0CD9A38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815942"/>
            <a:ext cx="4006645" cy="55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9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9D915-D656-7257-30EA-0F87F2A9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599901"/>
            <a:ext cx="10772775" cy="1658198"/>
          </a:xfrm>
        </p:spPr>
        <p:txBody>
          <a:bodyPr/>
          <a:lstStyle/>
          <a:p>
            <a:pPr algn="ctr"/>
            <a:r>
              <a:rPr lang="sk-SK" b="1" dirty="0"/>
              <a:t>GLOBALIZÁCIA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8703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4D8AD-724B-3F66-8885-9FF29CB8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599901"/>
            <a:ext cx="10772775" cy="1658198"/>
          </a:xfrm>
        </p:spPr>
        <p:txBody>
          <a:bodyPr/>
          <a:lstStyle/>
          <a:p>
            <a:pPr algn="ctr"/>
            <a:r>
              <a:rPr lang="sk-SK" b="1" dirty="0"/>
              <a:t>ČASOPRIESTOROVÁ KONVERGENCIA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257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2864D-EE99-3FA8-4CC7-00AF3DB8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599901"/>
            <a:ext cx="10772775" cy="1658198"/>
          </a:xfrm>
        </p:spPr>
        <p:txBody>
          <a:bodyPr/>
          <a:lstStyle/>
          <a:p>
            <a:pPr algn="ctr"/>
            <a:r>
              <a:rPr lang="sk-SK" b="1" dirty="0"/>
              <a:t>NADNÁRODNÉ FIRMY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6621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82281-AA75-08D2-FBE8-8207161F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599901"/>
            <a:ext cx="10772775" cy="1658198"/>
          </a:xfrm>
        </p:spPr>
        <p:txBody>
          <a:bodyPr/>
          <a:lstStyle/>
          <a:p>
            <a:pPr algn="ctr"/>
            <a:r>
              <a:rPr lang="sk-SK" b="1" dirty="0"/>
              <a:t>NOVÁ MEDZINÁRODNÁ DEĽBA PRÁCE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675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7DB36-7F3F-1599-AA4D-51671E026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599901"/>
            <a:ext cx="10772775" cy="1658198"/>
          </a:xfrm>
        </p:spPr>
        <p:txBody>
          <a:bodyPr/>
          <a:lstStyle/>
          <a:p>
            <a:pPr algn="ctr"/>
            <a:r>
              <a:rPr lang="sk-SK" b="1" dirty="0"/>
              <a:t>GLOKALIZÁCIA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104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4D8AE-0510-F7E1-48EE-1ED7BC3D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599901"/>
            <a:ext cx="10772775" cy="1658198"/>
          </a:xfrm>
        </p:spPr>
        <p:txBody>
          <a:bodyPr/>
          <a:lstStyle/>
          <a:p>
            <a:pPr algn="ctr"/>
            <a:r>
              <a:rPr lang="sk-SK" b="1" dirty="0"/>
              <a:t>POPIS VS. INTERPRETÁCIA DÁT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2551428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a">
  <a:themeElements>
    <a:clrScheme name="Metropol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Metropola</Template>
  <TotalTime>70</TotalTime>
  <Words>190</Words>
  <Application>Microsoft Office PowerPoint</Application>
  <PresentationFormat>Širokouhlá</PresentationFormat>
  <Paragraphs>33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 Light</vt:lpstr>
      <vt:lpstr>Times New Roman</vt:lpstr>
      <vt:lpstr>Metropola</vt:lpstr>
      <vt:lpstr>3. Cvičenie</vt:lpstr>
      <vt:lpstr>Cvičenie 2</vt:lpstr>
      <vt:lpstr>Aktivita k cvičeniu 3</vt:lpstr>
      <vt:lpstr>GLOBALIZÁCIA</vt:lpstr>
      <vt:lpstr>ČASOPRIESTOROVÁ KONVERGENCIA</vt:lpstr>
      <vt:lpstr>NADNÁRODNÉ FIRMY</vt:lpstr>
      <vt:lpstr>NOVÁ MEDZINÁRODNÁ DEĽBA PRÁCE</vt:lpstr>
      <vt:lpstr>GLOKALIZÁCIA</vt:lpstr>
      <vt:lpstr>POPIS VS. INTERPRETÁCIA DÁT</vt:lpstr>
      <vt:lpstr>Prezentácia programu PowerPoint</vt:lpstr>
      <vt:lpstr>CVIČENIE 3 - Zadanie</vt:lpstr>
      <vt:lpstr>Nečakáme, že budete posielať dokonalé cviká,</vt:lpstr>
      <vt:lpstr>Vďaka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Cvičenie</dc:title>
  <dc:creator>Lucia Ester Hámorová</dc:creator>
  <cp:lastModifiedBy>hamorova</cp:lastModifiedBy>
  <cp:revision>27</cp:revision>
  <dcterms:created xsi:type="dcterms:W3CDTF">2024-10-16T11:23:10Z</dcterms:created>
  <dcterms:modified xsi:type="dcterms:W3CDTF">2024-10-17T07:09:09Z</dcterms:modified>
</cp:coreProperties>
</file>