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7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objekt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697454-2CF2-4CDA-9E60-02BE3025AE07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4" name="Zástupný objekt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92CCB-FF08-4D29-8DA3-E1FD86044808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objekt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F92DDD-D55B-405F-8EE7-D4BBBADB4E55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4" name="Zástupný objekt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dirty="0"/>
          </a:p>
        </p:txBody>
      </p:sp>
      <p:sp>
        <p:nvSpPr>
          <p:cNvPr id="5" name="Zástupný objekt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dirty="0"/>
              <a:t>Kliknutím upravíte štýly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8706C7-F2C3-48B6-8A22-C484D800B5D4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8706C7-F2C3-48B6-8A22-C484D800B5D4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317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-2" y="295863"/>
            <a:ext cx="12188827" cy="6323264"/>
            <a:chOff x="-2" y="295863"/>
            <a:chExt cx="12188827" cy="6323264"/>
          </a:xfrm>
        </p:grpSpPr>
        <p:sp>
          <p:nvSpPr>
            <p:cNvPr id="33" name="Obdĺžnik 32"/>
            <p:cNvSpPr/>
            <p:nvPr/>
          </p:nvSpPr>
          <p:spPr>
            <a:xfrm>
              <a:off x="-1" y="1905000"/>
              <a:ext cx="12188826" cy="320040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34" name="Obdĺžnik 33"/>
            <p:cNvSpPr/>
            <p:nvPr/>
          </p:nvSpPr>
          <p:spPr>
            <a:xfrm>
              <a:off x="-2" y="1795132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35" name="Obdĺžnik 34"/>
            <p:cNvSpPr/>
            <p:nvPr/>
          </p:nvSpPr>
          <p:spPr>
            <a:xfrm>
              <a:off x="-2" y="5142116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36" name="Ovál 2"/>
            <p:cNvSpPr>
              <a:spLocks noChangeArrowheads="1"/>
            </p:cNvSpPr>
            <p:nvPr/>
          </p:nvSpPr>
          <p:spPr bwMode="grayWhite">
            <a:xfrm>
              <a:off x="534293" y="5791419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37" name="Ovál 3"/>
            <p:cNvSpPr>
              <a:spLocks noChangeArrowheads="1"/>
            </p:cNvSpPr>
            <p:nvPr/>
          </p:nvSpPr>
          <p:spPr bwMode="grayWhite">
            <a:xfrm>
              <a:off x="696482" y="5958903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38" name="Ovál 5"/>
            <p:cNvSpPr>
              <a:spLocks noChangeArrowheads="1"/>
            </p:cNvSpPr>
            <p:nvPr/>
          </p:nvSpPr>
          <p:spPr bwMode="grayWhite">
            <a:xfrm>
              <a:off x="213400" y="5778215"/>
              <a:ext cx="310863" cy="321012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39" name="Ovál 6"/>
            <p:cNvSpPr>
              <a:spLocks noChangeArrowheads="1"/>
            </p:cNvSpPr>
            <p:nvPr/>
          </p:nvSpPr>
          <p:spPr bwMode="grayWhite">
            <a:xfrm>
              <a:off x="284358" y="5851489"/>
              <a:ext cx="40547" cy="418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0" name="Ovál 8"/>
            <p:cNvSpPr>
              <a:spLocks noChangeArrowheads="1"/>
            </p:cNvSpPr>
            <p:nvPr/>
          </p:nvSpPr>
          <p:spPr bwMode="grayWhite">
            <a:xfrm>
              <a:off x="10486137" y="5404864"/>
              <a:ext cx="473052" cy="488496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1" name="Ovál 9"/>
            <p:cNvSpPr>
              <a:spLocks noChangeArrowheads="1"/>
            </p:cNvSpPr>
            <p:nvPr/>
          </p:nvSpPr>
          <p:spPr bwMode="grayWhite">
            <a:xfrm>
              <a:off x="10594263" y="5516520"/>
              <a:ext cx="65889" cy="6804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2" name="Ovál 11"/>
            <p:cNvSpPr>
              <a:spLocks noChangeArrowheads="1"/>
            </p:cNvSpPr>
            <p:nvPr/>
          </p:nvSpPr>
          <p:spPr bwMode="grayWhite">
            <a:xfrm>
              <a:off x="6575012" y="621437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3" name="Ovál 12"/>
            <p:cNvSpPr>
              <a:spLocks noChangeArrowheads="1"/>
            </p:cNvSpPr>
            <p:nvPr/>
          </p:nvSpPr>
          <p:spPr bwMode="grayWhite">
            <a:xfrm>
              <a:off x="6664554" y="630683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4" name="Ovál 14"/>
            <p:cNvSpPr>
              <a:spLocks noChangeArrowheads="1"/>
            </p:cNvSpPr>
            <p:nvPr/>
          </p:nvSpPr>
          <p:spPr bwMode="grayWhite">
            <a:xfrm>
              <a:off x="3520863" y="57338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5" name="Ovál 15"/>
            <p:cNvSpPr>
              <a:spLocks noChangeArrowheads="1"/>
            </p:cNvSpPr>
            <p:nvPr/>
          </p:nvSpPr>
          <p:spPr bwMode="grayWhite">
            <a:xfrm>
              <a:off x="3610405" y="58262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6" name="Ovál 17"/>
            <p:cNvSpPr>
              <a:spLocks noChangeArrowheads="1"/>
            </p:cNvSpPr>
            <p:nvPr/>
          </p:nvSpPr>
          <p:spPr bwMode="grayWhite">
            <a:xfrm>
              <a:off x="5845161" y="295863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7" name="Ovál 18"/>
            <p:cNvSpPr>
              <a:spLocks noChangeArrowheads="1"/>
            </p:cNvSpPr>
            <p:nvPr/>
          </p:nvSpPr>
          <p:spPr bwMode="grayWhite">
            <a:xfrm>
              <a:off x="6007350" y="463347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8" name="Ovál 20"/>
            <p:cNvSpPr>
              <a:spLocks noChangeArrowheads="1"/>
            </p:cNvSpPr>
            <p:nvPr/>
          </p:nvSpPr>
          <p:spPr bwMode="grayWhite">
            <a:xfrm>
              <a:off x="5439688" y="63083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49" name="Ovál 21"/>
            <p:cNvSpPr>
              <a:spLocks noChangeArrowheads="1"/>
            </p:cNvSpPr>
            <p:nvPr/>
          </p:nvSpPr>
          <p:spPr bwMode="grayWhite">
            <a:xfrm>
              <a:off x="5529230" y="72329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0" name="Ovál 23"/>
            <p:cNvSpPr>
              <a:spLocks noChangeArrowheads="1"/>
            </p:cNvSpPr>
            <p:nvPr/>
          </p:nvSpPr>
          <p:spPr bwMode="grayWhite">
            <a:xfrm>
              <a:off x="6575012" y="29586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1" name="Ovál 24"/>
            <p:cNvSpPr>
              <a:spLocks noChangeArrowheads="1"/>
            </p:cNvSpPr>
            <p:nvPr/>
          </p:nvSpPr>
          <p:spPr bwMode="grayWhite">
            <a:xfrm>
              <a:off x="6664554" y="38832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2" name="Ovál 26"/>
            <p:cNvSpPr>
              <a:spLocks noChangeArrowheads="1"/>
            </p:cNvSpPr>
            <p:nvPr/>
          </p:nvSpPr>
          <p:spPr bwMode="grayWhite">
            <a:xfrm>
              <a:off x="11218217" y="589639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3" name="Ovál 27"/>
            <p:cNvSpPr>
              <a:spLocks noChangeArrowheads="1"/>
            </p:cNvSpPr>
            <p:nvPr/>
          </p:nvSpPr>
          <p:spPr bwMode="grayWhite">
            <a:xfrm>
              <a:off x="11344927" y="720486"/>
              <a:ext cx="79405" cy="8199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4" name="Ovál 29"/>
            <p:cNvSpPr>
              <a:spLocks noChangeArrowheads="1"/>
            </p:cNvSpPr>
            <p:nvPr/>
          </p:nvSpPr>
          <p:spPr bwMode="grayWhite">
            <a:xfrm>
              <a:off x="11312827" y="1372978"/>
              <a:ext cx="229768" cy="237270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5" name="Ovál 30"/>
            <p:cNvSpPr>
              <a:spLocks noChangeArrowheads="1"/>
            </p:cNvSpPr>
            <p:nvPr/>
          </p:nvSpPr>
          <p:spPr bwMode="grayWhite">
            <a:xfrm>
              <a:off x="11366890" y="1428806"/>
              <a:ext cx="27032" cy="279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6" name="Ovál 32"/>
            <p:cNvSpPr>
              <a:spLocks noChangeArrowheads="1"/>
            </p:cNvSpPr>
            <p:nvPr/>
          </p:nvSpPr>
          <p:spPr bwMode="grayWhite">
            <a:xfrm>
              <a:off x="1303864" y="669938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7" name="Ovál 33"/>
            <p:cNvSpPr>
              <a:spLocks noChangeArrowheads="1"/>
            </p:cNvSpPr>
            <p:nvPr/>
          </p:nvSpPr>
          <p:spPr bwMode="grayWhite">
            <a:xfrm>
              <a:off x="1428885" y="799041"/>
              <a:ext cx="81095" cy="8374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8" name="Ovál 35"/>
            <p:cNvSpPr>
              <a:spLocks noChangeArrowheads="1"/>
            </p:cNvSpPr>
            <p:nvPr/>
          </p:nvSpPr>
          <p:spPr bwMode="grayWhite">
            <a:xfrm>
              <a:off x="1871526" y="8374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  <p:sp>
          <p:nvSpPr>
            <p:cNvPr id="59" name="Ovál 36"/>
            <p:cNvSpPr>
              <a:spLocks noChangeArrowheads="1"/>
            </p:cNvSpPr>
            <p:nvPr/>
          </p:nvSpPr>
          <p:spPr bwMode="grayWhite">
            <a:xfrm>
              <a:off x="1961068" y="9298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sk-SK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rtlCol="0" anchor="b"/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sk-SK"/>
              <a:t>Kliknutím upravte štýl predlohy podnadpisu</a:t>
            </a:r>
            <a:endParaRPr lang="sk-SK" dirty="0"/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37EEFF-FD19-4C38-9D94-1F6255C36ED7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89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DA65B0-9C05-4C51-A613-EE13285E65F6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447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AFE1C6-098C-436B-95E5-47D1B5FCA347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55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6153B1-D162-4EAA-B2A7-A26FEF0C12D7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49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rtlCol="0" anchor="b">
            <a:normAutofit/>
          </a:bodyPr>
          <a:lstStyle>
            <a:lvl1pPr algn="ctr">
              <a:defRPr sz="5400" b="1"/>
            </a:lvl1pPr>
          </a:lstStyle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Upraviť štýly predlohy textu</a:t>
            </a:r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D654E4-33A7-413E-ADC6-BB43B8149E62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08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/>
            </a:lvl5pPr>
            <a:lvl6pPr marL="1645920" indent="0">
              <a:buNone/>
              <a:defRPr/>
            </a:lvl6pPr>
          </a:lstStyle>
          <a:p>
            <a:pPr lvl="0" rtl="0"/>
            <a:r>
              <a:rPr lang="sk-SK" dirty="0"/>
              <a:t>Kliknutím upravíte štýly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  <a:p>
            <a:pPr lvl="5" rtl="0"/>
            <a:endParaRPr lang="sk-SK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18DF49-042A-4341-8981-74639541A684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92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Upraviť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Upraviť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8" name="Zástupný objekt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7" name="Zástupný objekt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9460A8-5306-4B91-8009-EC2ABF3B0610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600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4" name="Zástupný objekt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3" name="Zástupný objekt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7F5415-76E0-4A43-956F-6AE828968E94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08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ĺžni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7" name="Obdĺžni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</p:grpSp>
      <p:sp>
        <p:nvSpPr>
          <p:cNvPr id="3" name="Zástupný objekt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2" name="Zástupný objekt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410FBB-C173-4273-A537-4C0E3407CEF5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60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ĺžni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10" name="Obdĺžni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 anchor="b">
            <a:normAutofit/>
          </a:bodyPr>
          <a:lstStyle>
            <a:lvl1pPr>
              <a:defRPr sz="3400" b="1"/>
            </a:lvl1pPr>
          </a:lstStyle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Upraviť štýly predlohy textu</a:t>
            </a:r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C386A3-ECBF-493A-AF24-5269ACEC8B86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05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ĺžni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  <p:sp>
          <p:nvSpPr>
            <p:cNvPr id="10" name="Obdĺžni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sk-SK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 anchor="b">
            <a:normAutofit/>
          </a:bodyPr>
          <a:lstStyle>
            <a:lvl1pPr>
              <a:defRPr sz="3400" b="1"/>
            </a:lvl1pPr>
          </a:lstStyle>
          <a:p>
            <a:pPr rtl="0"/>
            <a:r>
              <a:rPr lang="sk-SK"/>
              <a:t>Kliknutím upravte štýl predlohy nadpisu</a:t>
            </a:r>
            <a:endParaRPr lang="sk-SK" dirty="0"/>
          </a:p>
        </p:txBody>
      </p:sp>
      <p:sp>
        <p:nvSpPr>
          <p:cNvPr id="3" name="Zástupný objekt obrázka 2" descr="Prázdny zástupný objekt na pridanie obrázka. Kliknite na zástupný objekt a vyberte obrázok, ktorý chcete pridať.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/>
              <a:t>Kliknutím na ikonu pridáte obrázok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Upraviť štýly predlohy textu</a:t>
            </a:r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A0E277-7C63-4BC0-914E-B03E7E3C619F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95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Skupina 162"/>
          <p:cNvGrpSpPr/>
          <p:nvPr/>
        </p:nvGrpSpPr>
        <p:grpSpPr>
          <a:xfrm>
            <a:off x="7873" y="-19258"/>
            <a:ext cx="12188953" cy="6869723"/>
            <a:chOff x="7873" y="-19258"/>
            <a:chExt cx="12188953" cy="6869723"/>
          </a:xfrm>
        </p:grpSpPr>
        <p:sp>
          <p:nvSpPr>
            <p:cNvPr id="10" name="Obdĺžnik 9"/>
            <p:cNvSpPr/>
            <p:nvPr/>
          </p:nvSpPr>
          <p:spPr>
            <a:xfrm>
              <a:off x="7873" y="-19258"/>
              <a:ext cx="12188952" cy="6858000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sk-SK" dirty="0"/>
            </a:p>
          </p:txBody>
        </p:sp>
        <p:grpSp>
          <p:nvGrpSpPr>
            <p:cNvPr id="9" name="Skupina 8"/>
            <p:cNvGrpSpPr/>
            <p:nvPr/>
          </p:nvGrpSpPr>
          <p:grpSpPr>
            <a:xfrm>
              <a:off x="7999" y="6472513"/>
              <a:ext cx="12188827" cy="377952"/>
              <a:chOff x="-1" y="6480048"/>
              <a:chExt cx="12188827" cy="377952"/>
            </a:xfrm>
          </p:grpSpPr>
          <p:sp>
            <p:nvSpPr>
              <p:cNvPr id="7" name="Obdĺžnik 6"/>
              <p:cNvSpPr/>
              <p:nvPr/>
            </p:nvSpPr>
            <p:spPr>
              <a:xfrm>
                <a:off x="0" y="6583680"/>
                <a:ext cx="12188826" cy="274320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50000"/>
                    </a:schemeClr>
                  </a:gs>
                  <a:gs pos="0">
                    <a:schemeClr val="accent1">
                      <a:lumMod val="60000"/>
                      <a:lumOff val="40000"/>
                      <a:alpha val="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 rtl="0"/>
                <a:endParaRPr lang="sk-SK" dirty="0"/>
              </a:p>
            </p:txBody>
          </p:sp>
          <p:sp>
            <p:nvSpPr>
              <p:cNvPr id="8" name="Obdĺžnik 7"/>
              <p:cNvSpPr/>
              <p:nvPr/>
            </p:nvSpPr>
            <p:spPr>
              <a:xfrm>
                <a:off x="-1" y="6480048"/>
                <a:ext cx="12188826" cy="73152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80000"/>
                    </a:schemeClr>
                  </a:gs>
                  <a:gs pos="0">
                    <a:schemeClr val="accent1">
                      <a:lumMod val="60000"/>
                      <a:lumOff val="40000"/>
                      <a:alpha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 rtl="0"/>
                <a:endParaRPr lang="sk-SK" dirty="0"/>
              </a:p>
            </p:txBody>
          </p:sp>
        </p:grpSp>
        <p:grpSp>
          <p:nvGrpSpPr>
            <p:cNvPr id="48" name="Skupina 47" hidden="1"/>
            <p:cNvGrpSpPr/>
            <p:nvPr/>
          </p:nvGrpSpPr>
          <p:grpSpPr>
            <a:xfrm>
              <a:off x="14350" y="-7605"/>
              <a:ext cx="11722100" cy="6536383"/>
              <a:chOff x="6350" y="6350"/>
              <a:chExt cx="11722100" cy="6536383"/>
            </a:xfrm>
          </p:grpSpPr>
          <p:grpSp>
            <p:nvGrpSpPr>
              <p:cNvPr id="11" name="Skupina 9"/>
              <p:cNvGrpSpPr>
                <a:grpSpLocks/>
              </p:cNvGrpSpPr>
              <p:nvPr/>
            </p:nvGrpSpPr>
            <p:grpSpPr bwMode="auto">
              <a:xfrm>
                <a:off x="6350" y="5340350"/>
                <a:ext cx="673100" cy="673100"/>
                <a:chOff x="4" y="3364"/>
                <a:chExt cx="424" cy="424"/>
              </a:xfrm>
            </p:grpSpPr>
            <p:sp>
              <p:nvSpPr>
                <p:cNvPr id="45" name="Oval 7"/>
                <p:cNvSpPr>
                  <a:spLocks noChangeArrowheads="1"/>
                </p:cNvSpPr>
                <p:nvPr/>
              </p:nvSpPr>
              <p:spPr bwMode="grayWhite">
                <a:xfrm>
                  <a:off x="4" y="336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46" name="Oval 8"/>
                <p:cNvSpPr>
                  <a:spLocks noChangeArrowheads="1"/>
                </p:cNvSpPr>
                <p:nvPr/>
              </p:nvSpPr>
              <p:spPr bwMode="grayWhite">
                <a:xfrm>
                  <a:off x="100" y="346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2" name="Skupina 12"/>
              <p:cNvGrpSpPr>
                <a:grpSpLocks/>
              </p:cNvGrpSpPr>
              <p:nvPr/>
            </p:nvGrpSpPr>
            <p:grpSpPr bwMode="auto">
              <a:xfrm>
                <a:off x="539750" y="5873750"/>
                <a:ext cx="292100" cy="292100"/>
                <a:chOff x="340" y="3700"/>
                <a:chExt cx="184" cy="184"/>
              </a:xfrm>
            </p:grpSpPr>
            <p:sp>
              <p:nvSpPr>
                <p:cNvPr id="43" name="Oval 10"/>
                <p:cNvSpPr>
                  <a:spLocks noChangeArrowheads="1"/>
                </p:cNvSpPr>
                <p:nvPr/>
              </p:nvSpPr>
              <p:spPr bwMode="grayWhite">
                <a:xfrm>
                  <a:off x="340" y="370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44" name="Oval 11"/>
                <p:cNvSpPr>
                  <a:spLocks noChangeArrowheads="1"/>
                </p:cNvSpPr>
                <p:nvPr/>
              </p:nvSpPr>
              <p:spPr bwMode="grayWhite">
                <a:xfrm>
                  <a:off x="382" y="3742"/>
                  <a:ext cx="24" cy="24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3" name="Skupina 15"/>
              <p:cNvGrpSpPr>
                <a:grpSpLocks/>
              </p:cNvGrpSpPr>
              <p:nvPr/>
            </p:nvGrpSpPr>
            <p:grpSpPr bwMode="auto">
              <a:xfrm>
                <a:off x="131763" y="6038850"/>
                <a:ext cx="444500" cy="444500"/>
                <a:chOff x="83" y="3804"/>
                <a:chExt cx="280" cy="280"/>
              </a:xfrm>
            </p:grpSpPr>
            <p:sp>
              <p:nvSpPr>
                <p:cNvPr id="41" name="Oval 13"/>
                <p:cNvSpPr>
                  <a:spLocks noChangeArrowheads="1"/>
                </p:cNvSpPr>
                <p:nvPr/>
              </p:nvSpPr>
              <p:spPr bwMode="grayWhite">
                <a:xfrm>
                  <a:off x="83" y="3804"/>
                  <a:ext cx="280" cy="28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42" name="Oval 14"/>
                <p:cNvSpPr>
                  <a:spLocks noChangeArrowheads="1"/>
                </p:cNvSpPr>
                <p:nvPr/>
              </p:nvSpPr>
              <p:spPr bwMode="grayWhite">
                <a:xfrm>
                  <a:off x="147" y="3868"/>
                  <a:ext cx="39" cy="39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4" name="Skupina 18"/>
              <p:cNvGrpSpPr>
                <a:grpSpLocks/>
              </p:cNvGrpSpPr>
              <p:nvPr/>
            </p:nvGrpSpPr>
            <p:grpSpPr bwMode="auto">
              <a:xfrm>
                <a:off x="2476500" y="6174433"/>
                <a:ext cx="368300" cy="368300"/>
                <a:chOff x="1560" y="4076"/>
                <a:chExt cx="232" cy="232"/>
              </a:xfrm>
            </p:grpSpPr>
            <p:sp>
              <p:nvSpPr>
                <p:cNvPr id="39" name="Oval 16"/>
                <p:cNvSpPr>
                  <a:spLocks noChangeArrowheads="1"/>
                </p:cNvSpPr>
                <p:nvPr/>
              </p:nvSpPr>
              <p:spPr bwMode="grayWhite">
                <a:xfrm>
                  <a:off x="1560" y="407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40" name="Oval 17"/>
                <p:cNvSpPr>
                  <a:spLocks noChangeArrowheads="1"/>
                </p:cNvSpPr>
                <p:nvPr/>
              </p:nvSpPr>
              <p:spPr bwMode="grayWhite">
                <a:xfrm>
                  <a:off x="1613" y="412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5" name="Skupina 21"/>
              <p:cNvGrpSpPr>
                <a:grpSpLocks/>
              </p:cNvGrpSpPr>
              <p:nvPr/>
            </p:nvGrpSpPr>
            <p:grpSpPr bwMode="auto">
              <a:xfrm>
                <a:off x="6350" y="4425950"/>
                <a:ext cx="368300" cy="368300"/>
                <a:chOff x="4" y="2788"/>
                <a:chExt cx="232" cy="232"/>
              </a:xfrm>
            </p:grpSpPr>
            <p:sp>
              <p:nvSpPr>
                <p:cNvPr id="37" name="Oval 19"/>
                <p:cNvSpPr>
                  <a:spLocks noChangeArrowheads="1"/>
                </p:cNvSpPr>
                <p:nvPr/>
              </p:nvSpPr>
              <p:spPr bwMode="grayWhite">
                <a:xfrm>
                  <a:off x="4" y="2788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38" name="Oval 20"/>
                <p:cNvSpPr>
                  <a:spLocks noChangeArrowheads="1"/>
                </p:cNvSpPr>
                <p:nvPr/>
              </p:nvSpPr>
              <p:spPr bwMode="grayWhite">
                <a:xfrm>
                  <a:off x="57" y="2841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6" name="Skupina 24"/>
              <p:cNvGrpSpPr>
                <a:grpSpLocks/>
              </p:cNvGrpSpPr>
              <p:nvPr/>
            </p:nvGrpSpPr>
            <p:grpSpPr bwMode="auto">
              <a:xfrm>
                <a:off x="10674350" y="5808663"/>
                <a:ext cx="673100" cy="673100"/>
                <a:chOff x="4132" y="3844"/>
                <a:chExt cx="424" cy="424"/>
              </a:xfrm>
            </p:grpSpPr>
            <p:sp>
              <p:nvSpPr>
                <p:cNvPr id="35" name="Oval 22"/>
                <p:cNvSpPr>
                  <a:spLocks noChangeArrowheads="1"/>
                </p:cNvSpPr>
                <p:nvPr/>
              </p:nvSpPr>
              <p:spPr bwMode="grayWhite">
                <a:xfrm>
                  <a:off x="4132" y="384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36" name="Oval 23"/>
                <p:cNvSpPr>
                  <a:spLocks noChangeArrowheads="1"/>
                </p:cNvSpPr>
                <p:nvPr/>
              </p:nvSpPr>
              <p:spPr bwMode="grayWhite">
                <a:xfrm>
                  <a:off x="4228" y="394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7" name="Skupina 27"/>
              <p:cNvGrpSpPr>
                <a:grpSpLocks/>
              </p:cNvGrpSpPr>
              <p:nvPr/>
            </p:nvGrpSpPr>
            <p:grpSpPr bwMode="auto">
              <a:xfrm>
                <a:off x="10293350" y="6113463"/>
                <a:ext cx="368300" cy="368300"/>
                <a:chOff x="3892" y="4036"/>
                <a:chExt cx="232" cy="232"/>
              </a:xfrm>
            </p:grpSpPr>
            <p:sp>
              <p:nvSpPr>
                <p:cNvPr id="33" name="Oval 25"/>
                <p:cNvSpPr>
                  <a:spLocks noChangeArrowheads="1"/>
                </p:cNvSpPr>
                <p:nvPr/>
              </p:nvSpPr>
              <p:spPr bwMode="grayWhite">
                <a:xfrm>
                  <a:off x="3892" y="403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34" name="Oval 26"/>
                <p:cNvSpPr>
                  <a:spLocks noChangeArrowheads="1"/>
                </p:cNvSpPr>
                <p:nvPr/>
              </p:nvSpPr>
              <p:spPr bwMode="grayWhite">
                <a:xfrm>
                  <a:off x="3945" y="408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8" name="Skupina 30"/>
              <p:cNvGrpSpPr>
                <a:grpSpLocks/>
              </p:cNvGrpSpPr>
              <p:nvPr/>
            </p:nvGrpSpPr>
            <p:grpSpPr bwMode="auto">
              <a:xfrm>
                <a:off x="11360150" y="5808663"/>
                <a:ext cx="368300" cy="368300"/>
                <a:chOff x="4564" y="3844"/>
                <a:chExt cx="232" cy="232"/>
              </a:xfrm>
            </p:grpSpPr>
            <p:sp>
              <p:nvSpPr>
                <p:cNvPr id="31" name="Oval 28"/>
                <p:cNvSpPr>
                  <a:spLocks noChangeArrowheads="1"/>
                </p:cNvSpPr>
                <p:nvPr/>
              </p:nvSpPr>
              <p:spPr bwMode="grayWhite">
                <a:xfrm>
                  <a:off x="4564" y="3844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32" name="Oval 29"/>
                <p:cNvSpPr>
                  <a:spLocks noChangeArrowheads="1"/>
                </p:cNvSpPr>
                <p:nvPr/>
              </p:nvSpPr>
              <p:spPr bwMode="grayWhite">
                <a:xfrm>
                  <a:off x="4617" y="3897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9" name="Skupina 33"/>
              <p:cNvGrpSpPr>
                <a:grpSpLocks/>
              </p:cNvGrpSpPr>
              <p:nvPr/>
            </p:nvGrpSpPr>
            <p:grpSpPr bwMode="auto">
              <a:xfrm>
                <a:off x="11087100" y="1901952"/>
                <a:ext cx="520700" cy="520700"/>
                <a:chOff x="5420" y="1139"/>
                <a:chExt cx="328" cy="328"/>
              </a:xfrm>
            </p:grpSpPr>
            <p:sp>
              <p:nvSpPr>
                <p:cNvPr id="29" name="Oval 31"/>
                <p:cNvSpPr>
                  <a:spLocks noChangeArrowheads="1"/>
                </p:cNvSpPr>
                <p:nvPr/>
              </p:nvSpPr>
              <p:spPr bwMode="grayWhite">
                <a:xfrm>
                  <a:off x="5420" y="1139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30" name="Oval 32"/>
                <p:cNvSpPr>
                  <a:spLocks noChangeArrowheads="1"/>
                </p:cNvSpPr>
                <p:nvPr/>
              </p:nvSpPr>
              <p:spPr bwMode="grayWhite">
                <a:xfrm>
                  <a:off x="5495" y="1214"/>
                  <a:ext cx="47" cy="47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20" name="Skupina 36"/>
              <p:cNvGrpSpPr>
                <a:grpSpLocks/>
              </p:cNvGrpSpPr>
              <p:nvPr/>
            </p:nvGrpSpPr>
            <p:grpSpPr bwMode="auto">
              <a:xfrm>
                <a:off x="11176000" y="2614739"/>
                <a:ext cx="215900" cy="215900"/>
                <a:chOff x="5476" y="1588"/>
                <a:chExt cx="136" cy="136"/>
              </a:xfrm>
            </p:grpSpPr>
            <p:sp>
              <p:nvSpPr>
                <p:cNvPr id="27" name="Oval 34"/>
                <p:cNvSpPr>
                  <a:spLocks noChangeArrowheads="1"/>
                </p:cNvSpPr>
                <p:nvPr/>
              </p:nvSpPr>
              <p:spPr bwMode="grayWhite">
                <a:xfrm>
                  <a:off x="5476" y="1588"/>
                  <a:ext cx="136" cy="136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28" name="Oval 35"/>
                <p:cNvSpPr>
                  <a:spLocks noChangeArrowheads="1"/>
                </p:cNvSpPr>
                <p:nvPr/>
              </p:nvSpPr>
              <p:spPr bwMode="grayWhite">
                <a:xfrm>
                  <a:off x="5508" y="1620"/>
                  <a:ext cx="16" cy="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21" name="Skupina 39"/>
              <p:cNvGrpSpPr>
                <a:grpSpLocks/>
              </p:cNvGrpSpPr>
              <p:nvPr/>
            </p:nvGrpSpPr>
            <p:grpSpPr bwMode="auto">
              <a:xfrm>
                <a:off x="1377950" y="6350"/>
                <a:ext cx="520700" cy="520700"/>
                <a:chOff x="868" y="4"/>
                <a:chExt cx="328" cy="328"/>
              </a:xfrm>
            </p:grpSpPr>
            <p:sp>
              <p:nvSpPr>
                <p:cNvPr id="25" name="Oval 37"/>
                <p:cNvSpPr>
                  <a:spLocks noChangeArrowheads="1"/>
                </p:cNvSpPr>
                <p:nvPr/>
              </p:nvSpPr>
              <p:spPr bwMode="grayWhite">
                <a:xfrm>
                  <a:off x="868" y="4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26" name="Oval 38"/>
                <p:cNvSpPr>
                  <a:spLocks noChangeArrowheads="1"/>
                </p:cNvSpPr>
                <p:nvPr/>
              </p:nvSpPr>
              <p:spPr bwMode="grayWhite">
                <a:xfrm>
                  <a:off x="942" y="7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22" name="Skupina 42"/>
              <p:cNvGrpSpPr>
                <a:grpSpLocks/>
              </p:cNvGrpSpPr>
              <p:nvPr/>
            </p:nvGrpSpPr>
            <p:grpSpPr bwMode="auto">
              <a:xfrm>
                <a:off x="1911350" y="158750"/>
                <a:ext cx="368300" cy="368300"/>
                <a:chOff x="1204" y="100"/>
                <a:chExt cx="232" cy="232"/>
              </a:xfrm>
            </p:grpSpPr>
            <p:sp>
              <p:nvSpPr>
                <p:cNvPr id="23" name="Oval 40"/>
                <p:cNvSpPr>
                  <a:spLocks noChangeArrowheads="1"/>
                </p:cNvSpPr>
                <p:nvPr/>
              </p:nvSpPr>
              <p:spPr bwMode="grayWhite">
                <a:xfrm>
                  <a:off x="1204" y="100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24" name="Oval 41"/>
                <p:cNvSpPr>
                  <a:spLocks noChangeArrowheads="1"/>
                </p:cNvSpPr>
                <p:nvPr/>
              </p:nvSpPr>
              <p:spPr bwMode="grayWhite">
                <a:xfrm>
                  <a:off x="1257" y="153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</p:grpSp>
        <p:grpSp>
          <p:nvGrpSpPr>
            <p:cNvPr id="162" name="Skupina 161"/>
            <p:cNvGrpSpPr/>
            <p:nvPr/>
          </p:nvGrpSpPr>
          <p:grpSpPr>
            <a:xfrm>
              <a:off x="14350" y="-7605"/>
              <a:ext cx="11722100" cy="6536383"/>
              <a:chOff x="14350" y="-7605"/>
              <a:chExt cx="11722100" cy="6536383"/>
            </a:xfrm>
          </p:grpSpPr>
          <p:grpSp>
            <p:nvGrpSpPr>
              <p:cNvPr id="86" name="Skupina 85"/>
              <p:cNvGrpSpPr/>
              <p:nvPr/>
            </p:nvGrpSpPr>
            <p:grpSpPr>
              <a:xfrm>
                <a:off x="14350" y="5326395"/>
                <a:ext cx="673100" cy="673100"/>
                <a:chOff x="14350" y="5326395"/>
                <a:chExt cx="673100" cy="673100"/>
              </a:xfrm>
            </p:grpSpPr>
            <p:sp>
              <p:nvSpPr>
                <p:cNvPr id="83" name="Ovál 7"/>
                <p:cNvSpPr>
                  <a:spLocks noChangeArrowheads="1"/>
                </p:cNvSpPr>
                <p:nvPr/>
              </p:nvSpPr>
              <p:spPr bwMode="grayWhite">
                <a:xfrm>
                  <a:off x="14350" y="5326395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84" name="Ovál 8"/>
                <p:cNvSpPr>
                  <a:spLocks noChangeArrowheads="1"/>
                </p:cNvSpPr>
                <p:nvPr/>
              </p:nvSpPr>
              <p:spPr bwMode="grayWhite">
                <a:xfrm>
                  <a:off x="166750" y="5478795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87" name="Skupina 86"/>
              <p:cNvGrpSpPr/>
              <p:nvPr/>
            </p:nvGrpSpPr>
            <p:grpSpPr>
              <a:xfrm>
                <a:off x="547750" y="5859795"/>
                <a:ext cx="292100" cy="292100"/>
                <a:chOff x="547750" y="5859795"/>
                <a:chExt cx="292100" cy="292100"/>
              </a:xfrm>
            </p:grpSpPr>
            <p:sp>
              <p:nvSpPr>
                <p:cNvPr id="81" name="Ovál 10"/>
                <p:cNvSpPr>
                  <a:spLocks noChangeArrowheads="1"/>
                </p:cNvSpPr>
                <p:nvPr/>
              </p:nvSpPr>
              <p:spPr bwMode="grayWhite">
                <a:xfrm>
                  <a:off x="547750" y="5859795"/>
                  <a:ext cx="292100" cy="292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82" name="Ovál 11"/>
                <p:cNvSpPr>
                  <a:spLocks noChangeArrowheads="1"/>
                </p:cNvSpPr>
                <p:nvPr/>
              </p:nvSpPr>
              <p:spPr bwMode="grayWhite">
                <a:xfrm>
                  <a:off x="614425" y="5926470"/>
                  <a:ext cx="38100" cy="381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88" name="Skupina 87"/>
              <p:cNvGrpSpPr/>
              <p:nvPr/>
            </p:nvGrpSpPr>
            <p:grpSpPr>
              <a:xfrm>
                <a:off x="139763" y="6024895"/>
                <a:ext cx="444500" cy="444500"/>
                <a:chOff x="139763" y="6024895"/>
                <a:chExt cx="444500" cy="444500"/>
              </a:xfrm>
            </p:grpSpPr>
            <p:sp>
              <p:nvSpPr>
                <p:cNvPr id="79" name="Ovál 13"/>
                <p:cNvSpPr>
                  <a:spLocks noChangeArrowheads="1"/>
                </p:cNvSpPr>
                <p:nvPr/>
              </p:nvSpPr>
              <p:spPr bwMode="grayWhite">
                <a:xfrm>
                  <a:off x="139763" y="6024895"/>
                  <a:ext cx="444500" cy="4445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80" name="Ovál 14"/>
                <p:cNvSpPr>
                  <a:spLocks noChangeArrowheads="1"/>
                </p:cNvSpPr>
                <p:nvPr/>
              </p:nvSpPr>
              <p:spPr bwMode="grayWhite">
                <a:xfrm>
                  <a:off x="241363" y="6126495"/>
                  <a:ext cx="61913" cy="619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89" name="Skupina 88"/>
              <p:cNvGrpSpPr/>
              <p:nvPr/>
            </p:nvGrpSpPr>
            <p:grpSpPr>
              <a:xfrm>
                <a:off x="2484500" y="6160478"/>
                <a:ext cx="368300" cy="368300"/>
                <a:chOff x="2484500" y="6160478"/>
                <a:chExt cx="368300" cy="368300"/>
              </a:xfrm>
            </p:grpSpPr>
            <p:sp>
              <p:nvSpPr>
                <p:cNvPr id="77" name="Ovál 16"/>
                <p:cNvSpPr>
                  <a:spLocks noChangeArrowheads="1"/>
                </p:cNvSpPr>
                <p:nvPr/>
              </p:nvSpPr>
              <p:spPr bwMode="grayWhite">
                <a:xfrm>
                  <a:off x="2484500" y="616047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78" name="Ovál 17"/>
                <p:cNvSpPr>
                  <a:spLocks noChangeArrowheads="1"/>
                </p:cNvSpPr>
                <p:nvPr/>
              </p:nvSpPr>
              <p:spPr bwMode="grayWhite">
                <a:xfrm>
                  <a:off x="2568638" y="624461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0" name="Skupina 89"/>
              <p:cNvGrpSpPr/>
              <p:nvPr/>
            </p:nvGrpSpPr>
            <p:grpSpPr>
              <a:xfrm>
                <a:off x="14350" y="4411995"/>
                <a:ext cx="368300" cy="368300"/>
                <a:chOff x="14350" y="4411995"/>
                <a:chExt cx="368300" cy="368300"/>
              </a:xfrm>
            </p:grpSpPr>
            <p:sp>
              <p:nvSpPr>
                <p:cNvPr id="75" name="Ovál 19"/>
                <p:cNvSpPr>
                  <a:spLocks noChangeArrowheads="1"/>
                </p:cNvSpPr>
                <p:nvPr/>
              </p:nvSpPr>
              <p:spPr bwMode="grayWhite">
                <a:xfrm>
                  <a:off x="14350" y="44119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76" name="Ovál 20"/>
                <p:cNvSpPr>
                  <a:spLocks noChangeArrowheads="1"/>
                </p:cNvSpPr>
                <p:nvPr/>
              </p:nvSpPr>
              <p:spPr bwMode="grayWhite">
                <a:xfrm>
                  <a:off x="98488" y="44961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1" name="Skupina 90"/>
              <p:cNvGrpSpPr/>
              <p:nvPr/>
            </p:nvGrpSpPr>
            <p:grpSpPr>
              <a:xfrm>
                <a:off x="10682350" y="5794708"/>
                <a:ext cx="673100" cy="673100"/>
                <a:chOff x="10682350" y="5794708"/>
                <a:chExt cx="673100" cy="673100"/>
              </a:xfrm>
            </p:grpSpPr>
            <p:sp>
              <p:nvSpPr>
                <p:cNvPr id="73" name="Ovál 22"/>
                <p:cNvSpPr>
                  <a:spLocks noChangeArrowheads="1"/>
                </p:cNvSpPr>
                <p:nvPr/>
              </p:nvSpPr>
              <p:spPr bwMode="grayWhite">
                <a:xfrm>
                  <a:off x="10682350" y="5794708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74" name="Ovál 23"/>
                <p:cNvSpPr>
                  <a:spLocks noChangeArrowheads="1"/>
                </p:cNvSpPr>
                <p:nvPr/>
              </p:nvSpPr>
              <p:spPr bwMode="grayWhite">
                <a:xfrm>
                  <a:off x="10834750" y="5947108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2" name="Skupina 91"/>
              <p:cNvGrpSpPr/>
              <p:nvPr/>
            </p:nvGrpSpPr>
            <p:grpSpPr>
              <a:xfrm>
                <a:off x="10301350" y="6099508"/>
                <a:ext cx="368300" cy="368300"/>
                <a:chOff x="10301350" y="6099508"/>
                <a:chExt cx="368300" cy="368300"/>
              </a:xfrm>
            </p:grpSpPr>
            <p:sp>
              <p:nvSpPr>
                <p:cNvPr id="71" name="Ovál 25"/>
                <p:cNvSpPr>
                  <a:spLocks noChangeArrowheads="1"/>
                </p:cNvSpPr>
                <p:nvPr/>
              </p:nvSpPr>
              <p:spPr bwMode="grayWhite">
                <a:xfrm>
                  <a:off x="10301350" y="60995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72" name="Ovál 26"/>
                <p:cNvSpPr>
                  <a:spLocks noChangeArrowheads="1"/>
                </p:cNvSpPr>
                <p:nvPr/>
              </p:nvSpPr>
              <p:spPr bwMode="grayWhite">
                <a:xfrm>
                  <a:off x="10385488" y="61836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3" name="Skupina 92"/>
              <p:cNvGrpSpPr/>
              <p:nvPr/>
            </p:nvGrpSpPr>
            <p:grpSpPr>
              <a:xfrm>
                <a:off x="11368150" y="5794708"/>
                <a:ext cx="368300" cy="368300"/>
                <a:chOff x="11368150" y="5794708"/>
                <a:chExt cx="368300" cy="368300"/>
              </a:xfrm>
            </p:grpSpPr>
            <p:sp>
              <p:nvSpPr>
                <p:cNvPr id="69" name="Ovál 28"/>
                <p:cNvSpPr>
                  <a:spLocks noChangeArrowheads="1"/>
                </p:cNvSpPr>
                <p:nvPr/>
              </p:nvSpPr>
              <p:spPr bwMode="grayWhite">
                <a:xfrm>
                  <a:off x="11368150" y="57947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70" name="Ovál 29"/>
                <p:cNvSpPr>
                  <a:spLocks noChangeArrowheads="1"/>
                </p:cNvSpPr>
                <p:nvPr/>
              </p:nvSpPr>
              <p:spPr bwMode="grayWhite">
                <a:xfrm>
                  <a:off x="11452288" y="58788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4" name="Skupina 93"/>
              <p:cNvGrpSpPr/>
              <p:nvPr/>
            </p:nvGrpSpPr>
            <p:grpSpPr>
              <a:xfrm>
                <a:off x="11095100" y="1887997"/>
                <a:ext cx="520700" cy="520700"/>
                <a:chOff x="11095100" y="1887997"/>
                <a:chExt cx="520700" cy="520700"/>
              </a:xfrm>
            </p:grpSpPr>
            <p:sp>
              <p:nvSpPr>
                <p:cNvPr id="67" name="Ovál 31"/>
                <p:cNvSpPr>
                  <a:spLocks noChangeArrowheads="1"/>
                </p:cNvSpPr>
                <p:nvPr/>
              </p:nvSpPr>
              <p:spPr bwMode="grayWhite">
                <a:xfrm>
                  <a:off x="11095100" y="1887997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68" name="Ovál 32"/>
                <p:cNvSpPr>
                  <a:spLocks noChangeArrowheads="1"/>
                </p:cNvSpPr>
                <p:nvPr/>
              </p:nvSpPr>
              <p:spPr bwMode="grayWhite">
                <a:xfrm>
                  <a:off x="11214163" y="2007060"/>
                  <a:ext cx="74613" cy="746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95" name="Skupina 94"/>
              <p:cNvGrpSpPr/>
              <p:nvPr/>
            </p:nvGrpSpPr>
            <p:grpSpPr>
              <a:xfrm>
                <a:off x="11184000" y="2600784"/>
                <a:ext cx="215900" cy="215900"/>
                <a:chOff x="11184000" y="2600784"/>
                <a:chExt cx="215900" cy="215900"/>
              </a:xfrm>
            </p:grpSpPr>
            <p:sp>
              <p:nvSpPr>
                <p:cNvPr id="65" name="Ovál 34"/>
                <p:cNvSpPr>
                  <a:spLocks noChangeArrowheads="1"/>
                </p:cNvSpPr>
                <p:nvPr/>
              </p:nvSpPr>
              <p:spPr bwMode="grayWhite">
                <a:xfrm>
                  <a:off x="11184000" y="2600784"/>
                  <a:ext cx="215900" cy="2159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66" name="Ovál 35"/>
                <p:cNvSpPr>
                  <a:spLocks noChangeArrowheads="1"/>
                </p:cNvSpPr>
                <p:nvPr/>
              </p:nvSpPr>
              <p:spPr bwMode="grayWhite">
                <a:xfrm>
                  <a:off x="11234800" y="2651584"/>
                  <a:ext cx="25400" cy="254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60" name="Skupina 159"/>
              <p:cNvGrpSpPr/>
              <p:nvPr/>
            </p:nvGrpSpPr>
            <p:grpSpPr>
              <a:xfrm>
                <a:off x="1385950" y="-7605"/>
                <a:ext cx="520700" cy="520700"/>
                <a:chOff x="1385950" y="-7605"/>
                <a:chExt cx="520700" cy="520700"/>
              </a:xfrm>
            </p:grpSpPr>
            <p:sp>
              <p:nvSpPr>
                <p:cNvPr id="63" name="Ovál 37"/>
                <p:cNvSpPr>
                  <a:spLocks noChangeArrowheads="1"/>
                </p:cNvSpPr>
                <p:nvPr/>
              </p:nvSpPr>
              <p:spPr bwMode="grayWhite">
                <a:xfrm>
                  <a:off x="1385950" y="-7605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64" name="Ovál 38"/>
                <p:cNvSpPr>
                  <a:spLocks noChangeArrowheads="1"/>
                </p:cNvSpPr>
                <p:nvPr/>
              </p:nvSpPr>
              <p:spPr bwMode="grayWhite">
                <a:xfrm>
                  <a:off x="1503425" y="109870"/>
                  <a:ext cx="76200" cy="762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  <p:grpSp>
            <p:nvGrpSpPr>
              <p:cNvPr id="161" name="Skupina 160"/>
              <p:cNvGrpSpPr/>
              <p:nvPr/>
            </p:nvGrpSpPr>
            <p:grpSpPr>
              <a:xfrm>
                <a:off x="1919350" y="144795"/>
                <a:ext cx="368300" cy="368300"/>
                <a:chOff x="1919350" y="144795"/>
                <a:chExt cx="368300" cy="368300"/>
              </a:xfrm>
            </p:grpSpPr>
            <p:sp>
              <p:nvSpPr>
                <p:cNvPr id="61" name="Ovál 40"/>
                <p:cNvSpPr>
                  <a:spLocks noChangeArrowheads="1"/>
                </p:cNvSpPr>
                <p:nvPr/>
              </p:nvSpPr>
              <p:spPr bwMode="grayWhite">
                <a:xfrm>
                  <a:off x="1919350" y="1447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  <p:sp>
              <p:nvSpPr>
                <p:cNvPr id="62" name="Ovál 41"/>
                <p:cNvSpPr>
                  <a:spLocks noChangeArrowheads="1"/>
                </p:cNvSpPr>
                <p:nvPr/>
              </p:nvSpPr>
              <p:spPr bwMode="grayWhite">
                <a:xfrm>
                  <a:off x="2003488" y="2289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sk-SK" dirty="0"/>
                </a:p>
              </p:txBody>
            </p:sp>
          </p:grpSp>
        </p:grpSp>
      </p:grpSp>
      <p:sp>
        <p:nvSpPr>
          <p:cNvPr id="2" name="Zástupný objekt nadpisu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dirty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dirty="0"/>
              <a:t>Kliknutím upravíte štýly predlohy textu</a:t>
            </a:r>
          </a:p>
          <a:p>
            <a:pPr lvl="1" rtl="0"/>
            <a:r>
              <a:rPr lang="sk-SK" dirty="0"/>
              <a:t>Druhá úroveň</a:t>
            </a:r>
          </a:p>
          <a:p>
            <a:pPr lvl="2" rtl="0"/>
            <a:r>
              <a:rPr lang="sk-SK" dirty="0"/>
              <a:t>Tretia úroveň</a:t>
            </a:r>
          </a:p>
          <a:p>
            <a:pPr lvl="3" rtl="0"/>
            <a:r>
              <a:rPr lang="sk-SK" dirty="0"/>
              <a:t>Štvrtá úroveň</a:t>
            </a:r>
          </a:p>
          <a:p>
            <a:pPr lvl="4" rtl="0"/>
            <a:r>
              <a:rPr lang="sk-SK" dirty="0"/>
              <a:t>Piata úroveň</a:t>
            </a:r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3"/>
          </p:nvPr>
        </p:nvSpPr>
        <p:spPr>
          <a:xfrm>
            <a:off x="1341120" y="6598763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2"/>
          </p:nvPr>
        </p:nvSpPr>
        <p:spPr>
          <a:xfrm>
            <a:off x="8875776" y="6598763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5F1E3B3-D295-4CCC-AC03-CBADFABD8DF3}" type="datetime1">
              <a:rPr lang="sk-SK" smtClean="0"/>
              <a:t>21. 11. 2024</a:t>
            </a:fld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4"/>
          </p:nvPr>
        </p:nvSpPr>
        <p:spPr>
          <a:xfrm>
            <a:off x="10210800" y="6598763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C749032-2A07-4AE8-BA90-74324CAE0C8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865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606040" indent="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brno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/>
              <a:t>CVIČENIE 8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k-SK" sz="1600" dirty="0"/>
              <a:t>Lucia Ester </a:t>
            </a:r>
            <a:r>
              <a:rPr lang="sk-SK" sz="1600" dirty="0" err="1"/>
              <a:t>Hámorová</a:t>
            </a:r>
            <a:r>
              <a:rPr lang="sk-SK" sz="1600" dirty="0"/>
              <a:t>, 484159</a:t>
            </a:r>
          </a:p>
          <a:p>
            <a:pPr rtl="0"/>
            <a:r>
              <a:rPr lang="sk-SK" sz="1600" dirty="0"/>
              <a:t>Brno 2024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B2493-143B-481A-9432-C1FDD27CC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DENNÉ VS NOČNÉ PRÍTOMNÉ OBYVATEĽSTVO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24EC-8465-44A7-99BE-A8135D3B7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1600" dirty="0"/>
              <a:t>Ovplyvnené začiatkom a koncom týždňa; víkendom, počasím, ročným obdobím, sviatkami, prázdninami</a:t>
            </a:r>
          </a:p>
          <a:p>
            <a:r>
              <a:rPr lang="sk-SK" sz="1600" dirty="0" err="1"/>
              <a:t>Suburbiá</a:t>
            </a:r>
            <a:r>
              <a:rPr lang="sk-SK" sz="1600" dirty="0"/>
              <a:t> = nocľahárne; mestá = denný život (práca, škola, nákupy, ...)</a:t>
            </a:r>
          </a:p>
          <a:p>
            <a:r>
              <a:rPr lang="sk-SK" sz="1600" dirty="0"/>
              <a:t>Veľké mestá v noci </a:t>
            </a:r>
          </a:p>
          <a:p>
            <a:pPr lvl="1"/>
            <a:r>
              <a:rPr lang="sk-SK" sz="1400" dirty="0"/>
              <a:t>mladí ľudia (kluby, hospody, bary, atď.)</a:t>
            </a:r>
          </a:p>
          <a:p>
            <a:pPr lvl="1"/>
            <a:r>
              <a:rPr lang="sk-SK" sz="1400" dirty="0"/>
              <a:t>predlžuje sa dochádzková vzdialenosť</a:t>
            </a:r>
          </a:p>
          <a:p>
            <a:r>
              <a:rPr lang="sk-SK" sz="1600" dirty="0"/>
              <a:t>Mestá cez deň </a:t>
            </a:r>
          </a:p>
          <a:p>
            <a:pPr lvl="1"/>
            <a:r>
              <a:rPr lang="sk-SK" sz="1400" dirty="0"/>
              <a:t>Dôchodcovia, mamičky s deťmi</a:t>
            </a:r>
          </a:p>
          <a:p>
            <a:pPr lvl="1"/>
            <a:r>
              <a:rPr lang="sk-SK" sz="1400" dirty="0"/>
              <a:t>Obyvateľstvo ovplyvnené dopravnou špičkou (autá, verejná hromadná doprava)</a:t>
            </a:r>
          </a:p>
          <a:p>
            <a:pPr lvl="1"/>
            <a:r>
              <a:rPr lang="sk-SK" sz="1400" dirty="0"/>
              <a:t>Anonymita, neviditeľnosť - v škole, v práci, skrátka v interiéroch</a:t>
            </a:r>
          </a:p>
          <a:p>
            <a:r>
              <a:rPr lang="sk-SK" sz="1600" dirty="0"/>
              <a:t>V noci i cez deň</a:t>
            </a:r>
          </a:p>
          <a:p>
            <a:pPr lvl="1"/>
            <a:r>
              <a:rPr lang="sk-SK" sz="1400" dirty="0"/>
              <a:t>Prítomnosť obyvateľstva ovplyvnená významnými akciami, udalosťami, festivalmi, trhmi, protestmi, ...</a:t>
            </a:r>
          </a:p>
          <a:p>
            <a:pPr marL="45720" indent="0">
              <a:buNone/>
            </a:pPr>
            <a:endParaRPr lang="sk-SK" sz="1600" dirty="0"/>
          </a:p>
          <a:p>
            <a:pPr lvl="1"/>
            <a:endParaRPr lang="sk-SK" sz="1400" dirty="0"/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53915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33D4E-090E-4308-A95C-B76A91E36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8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A236A2-E6F9-4C62-B9BA-A33311378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600" dirty="0"/>
              <a:t>Všetky formálne požiadavky (viď 1. </a:t>
            </a:r>
            <a:r>
              <a:rPr lang="sk-SK" sz="1600" dirty="0" err="1"/>
              <a:t>ppt</a:t>
            </a:r>
            <a:r>
              <a:rPr lang="sk-SK" sz="1600" dirty="0"/>
              <a:t> v </a:t>
            </a:r>
            <a:r>
              <a:rPr lang="sk-SK" sz="1600" dirty="0" err="1"/>
              <a:t>Ise</a:t>
            </a:r>
            <a:r>
              <a:rPr lang="sk-SK" sz="1600" dirty="0"/>
              <a:t>)</a:t>
            </a:r>
          </a:p>
          <a:p>
            <a:r>
              <a:rPr lang="sk-SK" sz="1600" b="1" dirty="0"/>
              <a:t>Rozsah</a:t>
            </a:r>
            <a:r>
              <a:rPr lang="sk-SK" sz="1600" dirty="0"/>
              <a:t>: 1-1,5 normostrany (NS = 1800 znakov vrátane medzier)</a:t>
            </a:r>
          </a:p>
          <a:p>
            <a:r>
              <a:rPr lang="sk-SK" sz="1600" dirty="0"/>
              <a:t>O</a:t>
            </a:r>
            <a:r>
              <a:rPr lang="cs-CZ" sz="1600" dirty="0" err="1"/>
              <a:t>dovzdať</a:t>
            </a:r>
            <a:r>
              <a:rPr lang="cs-CZ" sz="1600" dirty="0"/>
              <a:t> do </a:t>
            </a:r>
            <a:r>
              <a:rPr lang="cs-CZ" sz="1600" b="1" dirty="0"/>
              <a:t>STREDY 27. 11. 2024 23:59</a:t>
            </a:r>
          </a:p>
          <a:p>
            <a:endParaRPr lang="cs-CZ" sz="1600" b="1" dirty="0"/>
          </a:p>
          <a:p>
            <a:r>
              <a:rPr lang="cs-CZ" sz="1600" dirty="0" err="1"/>
              <a:t>Budúcu</a:t>
            </a:r>
            <a:r>
              <a:rPr lang="cs-CZ" sz="1600" dirty="0"/>
              <a:t> hodinu (</a:t>
            </a:r>
            <a:r>
              <a:rPr lang="cs-CZ" sz="1600" b="1" dirty="0"/>
              <a:t>5. 12. 2024</a:t>
            </a:r>
            <a:r>
              <a:rPr lang="cs-CZ" sz="1600" dirty="0"/>
              <a:t>) </a:t>
            </a:r>
            <a:r>
              <a:rPr lang="cs-CZ" sz="1600" dirty="0" err="1"/>
              <a:t>budú</a:t>
            </a:r>
            <a:r>
              <a:rPr lang="cs-CZ" sz="1600" dirty="0"/>
              <a:t> 3 z vás </a:t>
            </a:r>
            <a:r>
              <a:rPr lang="cs-CZ" sz="1600" dirty="0" err="1"/>
              <a:t>prezentovať</a:t>
            </a:r>
            <a:r>
              <a:rPr lang="cs-CZ" sz="1600" dirty="0"/>
              <a:t> </a:t>
            </a:r>
            <a:r>
              <a:rPr lang="cs-CZ" sz="1600" dirty="0" err="1"/>
              <a:t>svoju</a:t>
            </a:r>
            <a:r>
              <a:rPr lang="cs-CZ" sz="1600" dirty="0"/>
              <a:t> </a:t>
            </a:r>
            <a:r>
              <a:rPr lang="cs-CZ" sz="1600" dirty="0" err="1"/>
              <a:t>prácu</a:t>
            </a:r>
            <a:r>
              <a:rPr lang="cs-CZ" sz="1600" dirty="0"/>
              <a:t> (</a:t>
            </a:r>
            <a:r>
              <a:rPr lang="cs-CZ" sz="1600" dirty="0" err="1"/>
              <a:t>nie</a:t>
            </a:r>
            <a:r>
              <a:rPr lang="cs-CZ" sz="1600" dirty="0"/>
              <a:t> je třeba ppt)</a:t>
            </a:r>
            <a:endParaRPr lang="sk-SK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8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89FCF-2D39-49EC-91F9-13CD083C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CVIČENIE 28. 11. 2024 ODPADÁ!!!</a:t>
            </a:r>
            <a:endParaRPr lang="cs-CZ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3B616C0-FBB8-4FA2-8472-3963DCA836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36" t="14105" r="11514" b="40672"/>
          <a:stretch/>
        </p:blipFill>
        <p:spPr>
          <a:xfrm>
            <a:off x="5653116" y="2557806"/>
            <a:ext cx="6169769" cy="2592000"/>
          </a:xfrm>
          <a:prstGeom prst="rect">
            <a:avLst/>
          </a:prstGeom>
        </p:spPr>
      </p:pic>
      <p:pic>
        <p:nvPicPr>
          <p:cNvPr id="2050" name="Picture 2" descr="Swedish Flag Stock Photo - Download Image Now - Swedish Flag, Flag, Sweden  - iStock">
            <a:extLst>
              <a:ext uri="{FF2B5EF4-FFF2-40B4-BE49-F238E27FC236}">
                <a16:creationId xmlns:a16="http://schemas.microsoft.com/office/drawing/2014/main" id="{FC1F9E21-5194-4C22-8275-712434007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15" y="2557806"/>
            <a:ext cx="5167115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4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EFEA2-C827-4321-A0D2-71B0CFAE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812288"/>
            <a:ext cx="9509760" cy="1233424"/>
          </a:xfrm>
        </p:spPr>
        <p:txBody>
          <a:bodyPr/>
          <a:lstStyle/>
          <a:p>
            <a:pPr algn="ctr"/>
            <a:r>
              <a:rPr lang="sk-SK" dirty="0"/>
              <a:t>VĎAKA ZA POZORNOSŤ </a:t>
            </a:r>
            <a:r>
              <a:rPr lang="sk-SK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62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117E4-7E3E-42A3-A6D7-0A6686BC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7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E2407A1-C0C9-4E2C-8CF3-36A0EBBC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Rozsah </a:t>
            </a:r>
          </a:p>
          <a:p>
            <a:r>
              <a:rPr lang="sk-SK" dirty="0"/>
              <a:t>Zarovnávať do bloku</a:t>
            </a:r>
          </a:p>
          <a:p>
            <a:r>
              <a:rPr lang="sk-SK" dirty="0"/>
              <a:t>Zdroje</a:t>
            </a:r>
          </a:p>
          <a:p>
            <a:endParaRPr lang="sk-SK" dirty="0"/>
          </a:p>
          <a:p>
            <a:r>
              <a:rPr lang="sk-SK" dirty="0" err="1"/>
              <a:t>Feedbacky</a:t>
            </a:r>
            <a:r>
              <a:rPr lang="sk-SK" dirty="0"/>
              <a:t> z poznámkových blokov</a:t>
            </a:r>
          </a:p>
          <a:p>
            <a:r>
              <a:rPr lang="sk-SK" dirty="0"/>
              <a:t>Pozornosť na hodinách!</a:t>
            </a:r>
          </a:p>
          <a:p>
            <a:endParaRPr lang="sk-SK" dirty="0"/>
          </a:p>
          <a:p>
            <a:r>
              <a:rPr lang="sk-SK" dirty="0"/>
              <a:t>Otázky?</a:t>
            </a:r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44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iderman presentation meme : r/MemeRestoration">
            <a:extLst>
              <a:ext uri="{FF2B5EF4-FFF2-40B4-BE49-F238E27FC236}">
                <a16:creationId xmlns:a16="http://schemas.microsoft.com/office/drawing/2014/main" id="{59819795-0ADA-4960-9D92-7D8823AB5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78"/>
            <a:ext cx="12198024" cy="68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7299ADAD-A061-40AD-BA2B-084FC4F643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74" t="15771" r="35242" b="4086"/>
          <a:stretch/>
        </p:blipFill>
        <p:spPr>
          <a:xfrm rot="120000">
            <a:off x="671155" y="-236868"/>
            <a:ext cx="4769979" cy="472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21C9C-FDB6-4825-8829-88BA7B22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ZAUJÍMAVÝ ODKAZ PRE VÁS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7DAF55-A5AC-4AB1-B758-69A36C352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https://data.brno.cz/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06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60A75-D713-4203-BFA6-64E43F86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8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CA1EDC5-911D-4731-8DEC-588F207D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Popište vlastní „</a:t>
            </a:r>
            <a:r>
              <a:rPr lang="cs-CZ" dirty="0" err="1"/>
              <a:t>mobilitní</a:t>
            </a:r>
            <a:r>
              <a:rPr lang="cs-CZ" dirty="0"/>
              <a:t> historii a současnost“, tj.</a:t>
            </a:r>
          </a:p>
          <a:p>
            <a:pPr lvl="1" algn="just"/>
            <a:r>
              <a:rPr lang="cs-CZ" dirty="0"/>
              <a:t>kde máte trvalé bydliště (obec), kde obvyklé bydliště, měnilo se u vás nějak v minulosti, týká se vás </a:t>
            </a:r>
            <a:r>
              <a:rPr lang="cs-CZ" dirty="0" err="1"/>
              <a:t>translokalismus</a:t>
            </a:r>
            <a:r>
              <a:rPr lang="cs-CZ" dirty="0"/>
              <a:t>?</a:t>
            </a:r>
          </a:p>
          <a:p>
            <a:pPr lvl="1" algn="just"/>
            <a:r>
              <a:rPr lang="cs-CZ" dirty="0"/>
              <a:t>popište své současné </a:t>
            </a:r>
            <a:r>
              <a:rPr lang="cs-CZ" dirty="0" err="1"/>
              <a:t>dojížďkové</a:t>
            </a:r>
            <a:r>
              <a:rPr lang="cs-CZ" dirty="0"/>
              <a:t> chování (odkud kam, jak často, jak dlouho trvá cesta, jaký zvolený dopravní prostředek), v případě potřeby lze rozlišit dojížďku do zaměstnání a za studiem,</a:t>
            </a:r>
          </a:p>
          <a:p>
            <a:pPr lvl="1" algn="just"/>
            <a:r>
              <a:rPr lang="cs-CZ" dirty="0"/>
              <a:t>popište své současné dočasné pohyby (turbulence): cesty za nákupy a službami, v rámci cestovního ruchu (např. v rámci posledního měsíce, není třeba úplný detail, spíše jaké typově cesty, jak často a kam jste realizovali)</a:t>
            </a:r>
          </a:p>
          <a:p>
            <a:pPr marL="0" indent="0" algn="just">
              <a:buNone/>
            </a:pPr>
            <a:endParaRPr lang="cs-CZ" sz="1000" dirty="0"/>
          </a:p>
          <a:p>
            <a:pPr algn="just"/>
            <a:r>
              <a:rPr lang="cs-CZ" dirty="0"/>
              <a:t>Zamyslete se, zda v obci odkud pocházíte, bude nějaký rozdíl mezi denním a nočním přítomným obyvatelstvem (v případě větších obcí lze popsat úroveň částí obce / města).</a:t>
            </a:r>
          </a:p>
          <a:p>
            <a:pPr marL="0" indent="0" algn="just">
              <a:buNone/>
            </a:pPr>
            <a:endParaRPr lang="sk-SK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2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4A049-61FF-49E9-A495-541425F8D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812288"/>
            <a:ext cx="9509760" cy="1233424"/>
          </a:xfrm>
        </p:spPr>
        <p:txBody>
          <a:bodyPr/>
          <a:lstStyle/>
          <a:p>
            <a:pPr algn="ctr"/>
            <a:r>
              <a:rPr lang="sk-SK" dirty="0"/>
              <a:t>DISKUSIA K ZADANIU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96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93CA7-B5C9-4F92-8943-FD76C7D97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TRVALÉ VS. OBVYKLÉ BYDLISKO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A1B136-09DF-4B38-9AC3-9EEB93155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9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26464-3E1D-45EE-AAD4-AB0B0AC8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DOCHÁDZKA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C5255-214D-4935-BB5F-A7779DFD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 školy, zamestnania</a:t>
            </a:r>
          </a:p>
          <a:p>
            <a:r>
              <a:rPr lang="sk-SK" dirty="0"/>
              <a:t>Pravidelná, nevyžaduje extrémne plánovanie</a:t>
            </a:r>
          </a:p>
          <a:p>
            <a:r>
              <a:rPr lang="sk-SK" dirty="0"/>
              <a:t>Pešo, MHD; prestupy (v MHD, vlakom, autom, autobusom, …)</a:t>
            </a:r>
          </a:p>
          <a:p>
            <a:r>
              <a:rPr lang="sk-SK" dirty="0"/>
              <a:t>Finančne menej náročná</a:t>
            </a:r>
          </a:p>
          <a:p>
            <a:r>
              <a:rPr lang="sk-SK" dirty="0"/>
              <a:t>Vnímanie času dochádzky – kratší čas, rýchlejšie tá cesta zbehne</a:t>
            </a:r>
          </a:p>
          <a:p>
            <a:r>
              <a:rPr lang="sk-SK" dirty="0"/>
              <a:t>Stres – meškanie, výluky, kolóny, preľudnené dopravné prostriedky, …</a:t>
            </a:r>
          </a:p>
          <a:p>
            <a:r>
              <a:rPr lang="sk-SK" dirty="0"/>
              <a:t>Záleží na dopravná dostupnosť a obslužnosť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901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EFBF1-5B83-439C-858D-2A16831CC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DOČASNÉ POHYBY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52691E-0301-46DC-818A-0C74F17DA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Gastronómia</a:t>
            </a:r>
            <a:r>
              <a:rPr lang="cs-CZ" dirty="0"/>
              <a:t> – </a:t>
            </a:r>
            <a:r>
              <a:rPr lang="cs-CZ" dirty="0" err="1"/>
              <a:t>reštaurácie</a:t>
            </a:r>
            <a:r>
              <a:rPr lang="cs-CZ" dirty="0"/>
              <a:t>, </a:t>
            </a:r>
            <a:r>
              <a:rPr lang="cs-CZ" dirty="0" err="1"/>
              <a:t>kaviarne</a:t>
            </a:r>
            <a:r>
              <a:rPr lang="cs-CZ" dirty="0"/>
              <a:t>, hospody, …</a:t>
            </a:r>
          </a:p>
          <a:p>
            <a:r>
              <a:rPr lang="cs-CZ" dirty="0" err="1"/>
              <a:t>Návštevy</a:t>
            </a:r>
            <a:r>
              <a:rPr lang="cs-CZ" dirty="0"/>
              <a:t> – rodina, </a:t>
            </a:r>
            <a:r>
              <a:rPr lang="cs-CZ" dirty="0" err="1"/>
              <a:t>kamaráti</a:t>
            </a:r>
            <a:r>
              <a:rPr lang="cs-CZ" dirty="0"/>
              <a:t>; nákupy; dovolenka</a:t>
            </a:r>
          </a:p>
          <a:p>
            <a:r>
              <a:rPr lang="cs-CZ" dirty="0" err="1"/>
              <a:t>Administratíva</a:t>
            </a:r>
            <a:r>
              <a:rPr lang="cs-CZ" dirty="0"/>
              <a:t>, </a:t>
            </a:r>
            <a:r>
              <a:rPr lang="cs-CZ" dirty="0" err="1"/>
              <a:t>doktori</a:t>
            </a:r>
            <a:endParaRPr lang="cs-CZ" dirty="0"/>
          </a:p>
          <a:p>
            <a:r>
              <a:rPr lang="cs-CZ" dirty="0" err="1"/>
              <a:t>Nie</a:t>
            </a:r>
            <a:r>
              <a:rPr lang="cs-CZ" dirty="0"/>
              <a:t> sú pravidelné</a:t>
            </a:r>
          </a:p>
          <a:p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kratšie</a:t>
            </a:r>
            <a:r>
              <a:rPr lang="cs-CZ" dirty="0"/>
              <a:t> </a:t>
            </a:r>
            <a:r>
              <a:rPr lang="cs-CZ" dirty="0" err="1"/>
              <a:t>trvanie</a:t>
            </a:r>
            <a:endParaRPr lang="cs-CZ" dirty="0"/>
          </a:p>
          <a:p>
            <a:r>
              <a:rPr lang="cs-CZ" dirty="0" err="1"/>
              <a:t>Vyžadujú</a:t>
            </a:r>
            <a:r>
              <a:rPr lang="cs-CZ" dirty="0"/>
              <a:t> plán </a:t>
            </a:r>
            <a:r>
              <a:rPr lang="cs-CZ" dirty="0" err="1"/>
              <a:t>dopredu</a:t>
            </a:r>
            <a:endParaRPr lang="cs-CZ" dirty="0"/>
          </a:p>
          <a:p>
            <a:r>
              <a:rPr lang="cs-CZ" dirty="0" err="1"/>
              <a:t>Sezónnosť</a:t>
            </a:r>
            <a:endParaRPr lang="cs-CZ" dirty="0"/>
          </a:p>
          <a:p>
            <a:r>
              <a:rPr lang="cs-CZ" dirty="0" err="1"/>
              <a:t>Väčšie</a:t>
            </a:r>
            <a:r>
              <a:rPr lang="cs-CZ" dirty="0"/>
              <a:t> </a:t>
            </a:r>
            <a:r>
              <a:rPr lang="cs-CZ" dirty="0" err="1"/>
              <a:t>finančné</a:t>
            </a:r>
            <a:r>
              <a:rPr lang="cs-CZ" dirty="0"/>
              <a:t> náklady</a:t>
            </a:r>
          </a:p>
        </p:txBody>
      </p:sp>
    </p:spTree>
    <p:extLst>
      <p:ext uri="{BB962C8B-B14F-4D97-AF65-F5344CB8AC3E}">
        <p14:creationId xmlns:p14="http://schemas.microsoft.com/office/powerpoint/2010/main" val="23181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óna s návrhom bublín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alpha val="80000"/>
              </a:schemeClr>
            </a:gs>
            <a:gs pos="0">
              <a:schemeClr val="phClr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20000"/>
                <a:lumOff val="80000"/>
                <a:alpha val="59000"/>
              </a:schemeClr>
            </a:gs>
            <a:gs pos="40000">
              <a:schemeClr val="phClr">
                <a:lumMod val="20000"/>
                <a:lumOff val="80000"/>
                <a:alpha val="66000"/>
              </a:schemeClr>
            </a:gs>
            <a:gs pos="100000">
              <a:schemeClr val="phClr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225162_TF03460638" id="{C771AF39-BCD0-40E7-9224-CA6AC843F0AE}" vid="{F47E6140-5DE9-4B1C-AE59-BAB56C35F87F}"/>
    </a:ext>
  </a:extLst>
</a:theme>
</file>

<file path=ppt/theme/theme2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 bublinovým návrhom</Template>
  <TotalTime>168</TotalTime>
  <Words>463</Words>
  <Application>Microsoft Office PowerPoint</Application>
  <PresentationFormat>Širokouhlá</PresentationFormat>
  <Paragraphs>62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Century Gothic</vt:lpstr>
      <vt:lpstr>Courier New</vt:lpstr>
      <vt:lpstr>Wingdings</vt:lpstr>
      <vt:lpstr>Šablóna s návrhom bublín</vt:lpstr>
      <vt:lpstr>CVIČENIE 8</vt:lpstr>
      <vt:lpstr>CVIČENIE 7</vt:lpstr>
      <vt:lpstr>Prezentácia programu PowerPoint</vt:lpstr>
      <vt:lpstr>ZAUJÍMAVÝ ODKAZ PRE VÁS</vt:lpstr>
      <vt:lpstr>CVIČENIE 8</vt:lpstr>
      <vt:lpstr>DISKUSIA K ZADANIU</vt:lpstr>
      <vt:lpstr>TRVALÉ VS. OBVYKLÉ BYDLISKO</vt:lpstr>
      <vt:lpstr>DOCHÁDZKA</vt:lpstr>
      <vt:lpstr>DOČASNÉ POHYBY</vt:lpstr>
      <vt:lpstr>DENNÉ VS NOČNÉ PRÍTOMNÉ OBYVATEĽSTVO</vt:lpstr>
      <vt:lpstr>CVIČENIE 8</vt:lpstr>
      <vt:lpstr>CVIČENIE 28. 11. 2024 ODPADÁ!!!</vt:lpstr>
      <vt:lpstr>VĎAKA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CVIČENIE 8</dc:title>
  <dc:creator>hamorova</dc:creator>
  <cp:lastModifiedBy>hamorova</cp:lastModifiedBy>
  <cp:revision>11</cp:revision>
  <dcterms:created xsi:type="dcterms:W3CDTF">2024-11-20T11:51:07Z</dcterms:created>
  <dcterms:modified xsi:type="dcterms:W3CDTF">2024-11-21T15:54:08Z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