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67" r:id="rId4"/>
    <p:sldId id="1177" r:id="rId5"/>
    <p:sldId id="270" r:id="rId6"/>
    <p:sldId id="349" r:id="rId7"/>
    <p:sldId id="350" r:id="rId8"/>
    <p:sldId id="1175" r:id="rId9"/>
    <p:sldId id="262" r:id="rId10"/>
    <p:sldId id="351" r:id="rId11"/>
    <p:sldId id="264" r:id="rId12"/>
    <p:sldId id="260" r:id="rId13"/>
    <p:sldId id="348" r:id="rId14"/>
    <p:sldId id="257" r:id="rId15"/>
    <p:sldId id="258" r:id="rId16"/>
    <p:sldId id="731" r:id="rId17"/>
    <p:sldId id="730" r:id="rId18"/>
    <p:sldId id="732" r:id="rId19"/>
    <p:sldId id="747" r:id="rId20"/>
    <p:sldId id="746" r:id="rId21"/>
    <p:sldId id="749" r:id="rId22"/>
    <p:sldId id="1176" r:id="rId23"/>
    <p:sldId id="26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028A3-8DA9-4740-991C-9349E1A0A2AA}" v="28" dt="2024-12-10T20:42:28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Woolfe" userId="7e6310c8-772e-4b20-be57-325f8c63bd35" providerId="ADAL" clId="{725028A3-8DA9-4740-991C-9349E1A0A2AA}"/>
    <pc:docChg chg="undo custSel addSld delSld modSld">
      <pc:chgData name="Martina Woolfe" userId="7e6310c8-772e-4b20-be57-325f8c63bd35" providerId="ADAL" clId="{725028A3-8DA9-4740-991C-9349E1A0A2AA}" dt="2024-12-10T20:49:40.906" v="2788" actId="20577"/>
      <pc:docMkLst>
        <pc:docMk/>
      </pc:docMkLst>
      <pc:sldChg chg="modSp mod">
        <pc:chgData name="Martina Woolfe" userId="7e6310c8-772e-4b20-be57-325f8c63bd35" providerId="ADAL" clId="{725028A3-8DA9-4740-991C-9349E1A0A2AA}" dt="2024-12-10T16:10:28.817" v="1620" actId="207"/>
        <pc:sldMkLst>
          <pc:docMk/>
          <pc:sldMk cId="1243947815" sldId="256"/>
        </pc:sldMkLst>
        <pc:spChg chg="mod">
          <ac:chgData name="Martina Woolfe" userId="7e6310c8-772e-4b20-be57-325f8c63bd35" providerId="ADAL" clId="{725028A3-8DA9-4740-991C-9349E1A0A2AA}" dt="2024-12-10T16:10:28.817" v="1620" actId="207"/>
          <ac:spMkLst>
            <pc:docMk/>
            <pc:sldMk cId="1243947815" sldId="256"/>
            <ac:spMk id="2" creationId="{95BE0B30-18BC-990E-F0D7-E2540DC3D749}"/>
          </ac:spMkLst>
        </pc:spChg>
      </pc:sldChg>
      <pc:sldChg chg="modSp mod">
        <pc:chgData name="Martina Woolfe" userId="7e6310c8-772e-4b20-be57-325f8c63bd35" providerId="ADAL" clId="{725028A3-8DA9-4740-991C-9349E1A0A2AA}" dt="2024-12-10T16:51:37.239" v="2519" actId="20577"/>
        <pc:sldMkLst>
          <pc:docMk/>
          <pc:sldMk cId="2261555755" sldId="267"/>
        </pc:sldMkLst>
        <pc:spChg chg="mod">
          <ac:chgData name="Martina Woolfe" userId="7e6310c8-772e-4b20-be57-325f8c63bd35" providerId="ADAL" clId="{725028A3-8DA9-4740-991C-9349E1A0A2AA}" dt="2024-12-10T16:10:47.984" v="1622" actId="207"/>
          <ac:spMkLst>
            <pc:docMk/>
            <pc:sldMk cId="2261555755" sldId="267"/>
            <ac:spMk id="2" creationId="{8346479D-A498-783E-A984-602F377C9966}"/>
          </ac:spMkLst>
        </pc:spChg>
        <pc:spChg chg="mod">
          <ac:chgData name="Martina Woolfe" userId="7e6310c8-772e-4b20-be57-325f8c63bd35" providerId="ADAL" clId="{725028A3-8DA9-4740-991C-9349E1A0A2AA}" dt="2024-12-10T16:51:37.239" v="2519" actId="20577"/>
          <ac:spMkLst>
            <pc:docMk/>
            <pc:sldMk cId="2261555755" sldId="267"/>
            <ac:spMk id="3" creationId="{55673BE9-D86B-FC4C-B313-6F5DD54E89FF}"/>
          </ac:spMkLst>
        </pc:spChg>
      </pc:sldChg>
      <pc:sldChg chg="modSp mod">
        <pc:chgData name="Martina Woolfe" userId="7e6310c8-772e-4b20-be57-325f8c63bd35" providerId="ADAL" clId="{725028A3-8DA9-4740-991C-9349E1A0A2AA}" dt="2024-12-10T16:51:02.992" v="2517" actId="20577"/>
        <pc:sldMkLst>
          <pc:docMk/>
          <pc:sldMk cId="2038451781" sldId="269"/>
        </pc:sldMkLst>
        <pc:spChg chg="mod">
          <ac:chgData name="Martina Woolfe" userId="7e6310c8-772e-4b20-be57-325f8c63bd35" providerId="ADAL" clId="{725028A3-8DA9-4740-991C-9349E1A0A2AA}" dt="2024-12-10T16:10:40.637" v="1621" actId="207"/>
          <ac:spMkLst>
            <pc:docMk/>
            <pc:sldMk cId="2038451781" sldId="269"/>
            <ac:spMk id="2" creationId="{9F91050F-50CA-FC02-7D06-15732234017B}"/>
          </ac:spMkLst>
        </pc:spChg>
        <pc:spChg chg="mod">
          <ac:chgData name="Martina Woolfe" userId="7e6310c8-772e-4b20-be57-325f8c63bd35" providerId="ADAL" clId="{725028A3-8DA9-4740-991C-9349E1A0A2AA}" dt="2024-12-10T16:51:02.992" v="2517" actId="20577"/>
          <ac:spMkLst>
            <pc:docMk/>
            <pc:sldMk cId="2038451781" sldId="269"/>
            <ac:spMk id="3" creationId="{05B928E2-2DB8-C338-00AF-F2D2BF9246CA}"/>
          </ac:spMkLst>
        </pc:spChg>
      </pc:sldChg>
      <pc:sldChg chg="addSp modSp mod">
        <pc:chgData name="Martina Woolfe" userId="7e6310c8-772e-4b20-be57-325f8c63bd35" providerId="ADAL" clId="{725028A3-8DA9-4740-991C-9349E1A0A2AA}" dt="2024-12-10T20:43:09.957" v="2716" actId="20577"/>
        <pc:sldMkLst>
          <pc:docMk/>
          <pc:sldMk cId="3475146966" sldId="270"/>
        </pc:sldMkLst>
        <pc:spChg chg="mod">
          <ac:chgData name="Martina Woolfe" userId="7e6310c8-772e-4b20-be57-325f8c63bd35" providerId="ADAL" clId="{725028A3-8DA9-4740-991C-9349E1A0A2AA}" dt="2024-12-10T20:43:09.957" v="2716" actId="20577"/>
          <ac:spMkLst>
            <pc:docMk/>
            <pc:sldMk cId="3475146966" sldId="270"/>
            <ac:spMk id="2" creationId="{A2F6CC6F-DF31-D554-F92B-9F64FD527EC9}"/>
          </ac:spMkLst>
        </pc:spChg>
        <pc:spChg chg="mod">
          <ac:chgData name="Martina Woolfe" userId="7e6310c8-772e-4b20-be57-325f8c63bd35" providerId="ADAL" clId="{725028A3-8DA9-4740-991C-9349E1A0A2AA}" dt="2024-12-10T16:12:59.875" v="1632"/>
          <ac:spMkLst>
            <pc:docMk/>
            <pc:sldMk cId="3475146966" sldId="270"/>
            <ac:spMk id="3" creationId="{F80EE002-ABAB-4319-469D-566AD9287AC4}"/>
          </ac:spMkLst>
        </pc:spChg>
        <pc:picChg chg="add mod">
          <ac:chgData name="Martina Woolfe" userId="7e6310c8-772e-4b20-be57-325f8c63bd35" providerId="ADAL" clId="{725028A3-8DA9-4740-991C-9349E1A0A2AA}" dt="2024-12-10T16:13:40.646" v="1657" actId="1076"/>
          <ac:picMkLst>
            <pc:docMk/>
            <pc:sldMk cId="3475146966" sldId="270"/>
            <ac:picMk id="6" creationId="{CCB966F6-39BE-A26D-6C6D-058A6A3A6EF9}"/>
          </ac:picMkLst>
        </pc:picChg>
      </pc:sldChg>
      <pc:sldChg chg="modSp mod">
        <pc:chgData name="Martina Woolfe" userId="7e6310c8-772e-4b20-be57-325f8c63bd35" providerId="ADAL" clId="{725028A3-8DA9-4740-991C-9349E1A0A2AA}" dt="2024-12-10T20:42:40.095" v="2708" actId="1076"/>
        <pc:sldMkLst>
          <pc:docMk/>
          <pc:sldMk cId="0" sldId="350"/>
        </pc:sldMkLst>
        <pc:picChg chg="mod">
          <ac:chgData name="Martina Woolfe" userId="7e6310c8-772e-4b20-be57-325f8c63bd35" providerId="ADAL" clId="{725028A3-8DA9-4740-991C-9349E1A0A2AA}" dt="2024-12-10T20:42:28.517" v="2707" actId="14100"/>
          <ac:picMkLst>
            <pc:docMk/>
            <pc:sldMk cId="0" sldId="350"/>
            <ac:picMk id="2" creationId="{D6BEF243-6A91-AA8C-4D4C-EDA83DE2ECEC}"/>
          </ac:picMkLst>
        </pc:picChg>
        <pc:picChg chg="mod">
          <ac:chgData name="Martina Woolfe" userId="7e6310c8-772e-4b20-be57-325f8c63bd35" providerId="ADAL" clId="{725028A3-8DA9-4740-991C-9349E1A0A2AA}" dt="2024-12-10T20:42:40.095" v="2708" actId="1076"/>
          <ac:picMkLst>
            <pc:docMk/>
            <pc:sldMk cId="0" sldId="350"/>
            <ac:picMk id="4" creationId="{BA7CB367-1143-5F51-CF34-21A384F978DA}"/>
          </ac:picMkLst>
        </pc:picChg>
      </pc:sldChg>
      <pc:sldChg chg="modSp add mod">
        <pc:chgData name="Martina Woolfe" userId="7e6310c8-772e-4b20-be57-325f8c63bd35" providerId="ADAL" clId="{725028A3-8DA9-4740-991C-9349E1A0A2AA}" dt="2024-12-10T19:59:30.667" v="2705" actId="1076"/>
        <pc:sldMkLst>
          <pc:docMk/>
          <pc:sldMk cId="1337586987" sldId="730"/>
        </pc:sldMkLst>
        <pc:spChg chg="mod">
          <ac:chgData name="Martina Woolfe" userId="7e6310c8-772e-4b20-be57-325f8c63bd35" providerId="ADAL" clId="{725028A3-8DA9-4740-991C-9349E1A0A2AA}" dt="2024-12-10T19:58:38.816" v="2695" actId="14100"/>
          <ac:spMkLst>
            <pc:docMk/>
            <pc:sldMk cId="1337586987" sldId="730"/>
            <ac:spMk id="5" creationId="{00000000-0000-0000-0000-000000000000}"/>
          </ac:spMkLst>
        </pc:spChg>
        <pc:spChg chg="mod">
          <ac:chgData name="Martina Woolfe" userId="7e6310c8-772e-4b20-be57-325f8c63bd35" providerId="ADAL" clId="{725028A3-8DA9-4740-991C-9349E1A0A2AA}" dt="2024-12-10T19:59:30.667" v="2705" actId="1076"/>
          <ac:spMkLst>
            <pc:docMk/>
            <pc:sldMk cId="1337586987" sldId="730"/>
            <ac:spMk id="12" creationId="{E81B13D9-51A8-45E1-1AB8-3133945E8587}"/>
          </ac:spMkLst>
        </pc:spChg>
        <pc:picChg chg="mod">
          <ac:chgData name="Martina Woolfe" userId="7e6310c8-772e-4b20-be57-325f8c63bd35" providerId="ADAL" clId="{725028A3-8DA9-4740-991C-9349E1A0A2AA}" dt="2024-12-10T19:59:21.330" v="2704" actId="1076"/>
          <ac:picMkLst>
            <pc:docMk/>
            <pc:sldMk cId="1337586987" sldId="730"/>
            <ac:picMk id="11" creationId="{19D8723D-D9F2-4F3C-3A9B-7262AC71A358}"/>
          </ac:picMkLst>
        </pc:picChg>
      </pc:sldChg>
      <pc:sldChg chg="addSp delSp modSp add mod">
        <pc:chgData name="Martina Woolfe" userId="7e6310c8-772e-4b20-be57-325f8c63bd35" providerId="ADAL" clId="{725028A3-8DA9-4740-991C-9349E1A0A2AA}" dt="2024-12-10T19:58:27.212" v="2694" actId="255"/>
        <pc:sldMkLst>
          <pc:docMk/>
          <pc:sldMk cId="2310987527" sldId="731"/>
        </pc:sldMkLst>
        <pc:spChg chg="mod">
          <ac:chgData name="Martina Woolfe" userId="7e6310c8-772e-4b20-be57-325f8c63bd35" providerId="ADAL" clId="{725028A3-8DA9-4740-991C-9349E1A0A2AA}" dt="2024-12-10T19:42:23.892" v="2567" actId="20577"/>
          <ac:spMkLst>
            <pc:docMk/>
            <pc:sldMk cId="2310987527" sldId="731"/>
            <ac:spMk id="3" creationId="{00000000-0000-0000-0000-000000000000}"/>
          </ac:spMkLst>
        </pc:spChg>
        <pc:spChg chg="mod">
          <ac:chgData name="Martina Woolfe" userId="7e6310c8-772e-4b20-be57-325f8c63bd35" providerId="ADAL" clId="{725028A3-8DA9-4740-991C-9349E1A0A2AA}" dt="2024-12-10T19:58:27.212" v="2694" actId="255"/>
          <ac:spMkLst>
            <pc:docMk/>
            <pc:sldMk cId="2310987527" sldId="731"/>
            <ac:spMk id="4" creationId="{00000000-0000-0000-0000-000000000000}"/>
          </ac:spMkLst>
        </pc:spChg>
        <pc:picChg chg="add del mod">
          <ac:chgData name="Martina Woolfe" userId="7e6310c8-772e-4b20-be57-325f8c63bd35" providerId="ADAL" clId="{725028A3-8DA9-4740-991C-9349E1A0A2AA}" dt="2024-12-10T19:53:12.245" v="2648" actId="478"/>
          <ac:picMkLst>
            <pc:docMk/>
            <pc:sldMk cId="2310987527" sldId="731"/>
            <ac:picMk id="6" creationId="{695C7A83-A6FA-D15D-B6FF-4C286A9E5B27}"/>
          </ac:picMkLst>
        </pc:picChg>
        <pc:picChg chg="add mod">
          <ac:chgData name="Martina Woolfe" userId="7e6310c8-772e-4b20-be57-325f8c63bd35" providerId="ADAL" clId="{725028A3-8DA9-4740-991C-9349E1A0A2AA}" dt="2024-12-10T19:57:58.861" v="2688" actId="1076"/>
          <ac:picMkLst>
            <pc:docMk/>
            <pc:sldMk cId="2310987527" sldId="731"/>
            <ac:picMk id="8" creationId="{D02BF173-59D5-E55D-7BC6-0541785D6682}"/>
          </ac:picMkLst>
        </pc:picChg>
      </pc:sldChg>
      <pc:sldChg chg="addSp delSp modSp add mod setBg">
        <pc:chgData name="Martina Woolfe" userId="7e6310c8-772e-4b20-be57-325f8c63bd35" providerId="ADAL" clId="{725028A3-8DA9-4740-991C-9349E1A0A2AA}" dt="2024-12-10T19:59:46.928" v="2706" actId="478"/>
        <pc:sldMkLst>
          <pc:docMk/>
          <pc:sldMk cId="4221394279" sldId="732"/>
        </pc:sldMkLst>
        <pc:spChg chg="del mod">
          <ac:chgData name="Martina Woolfe" userId="7e6310c8-772e-4b20-be57-325f8c63bd35" providerId="ADAL" clId="{725028A3-8DA9-4740-991C-9349E1A0A2AA}" dt="2024-12-10T19:54:17.077" v="2662" actId="478"/>
          <ac:spMkLst>
            <pc:docMk/>
            <pc:sldMk cId="4221394279" sldId="732"/>
            <ac:spMk id="3" creationId="{00000000-0000-0000-0000-000000000000}"/>
          </ac:spMkLst>
        </pc:spChg>
        <pc:spChg chg="add del mod">
          <ac:chgData name="Martina Woolfe" userId="7e6310c8-772e-4b20-be57-325f8c63bd35" providerId="ADAL" clId="{725028A3-8DA9-4740-991C-9349E1A0A2AA}" dt="2024-12-10T19:56:04.011" v="2676" actId="20577"/>
          <ac:spMkLst>
            <pc:docMk/>
            <pc:sldMk cId="4221394279" sldId="732"/>
            <ac:spMk id="5" creationId="{518E2723-BF42-1D80-7991-3731E74EA61E}"/>
          </ac:spMkLst>
        </pc:spChg>
        <pc:spChg chg="add del">
          <ac:chgData name="Martina Woolfe" userId="7e6310c8-772e-4b20-be57-325f8c63bd35" providerId="ADAL" clId="{725028A3-8DA9-4740-991C-9349E1A0A2AA}" dt="2024-12-10T19:46:17.832" v="2637" actId="22"/>
          <ac:spMkLst>
            <pc:docMk/>
            <pc:sldMk cId="4221394279" sldId="732"/>
            <ac:spMk id="7" creationId="{D8457191-FEFC-3E01-AD40-F67F08B8E73A}"/>
          </ac:spMkLst>
        </pc:spChg>
        <pc:spChg chg="add del mod">
          <ac:chgData name="Martina Woolfe" userId="7e6310c8-772e-4b20-be57-325f8c63bd35" providerId="ADAL" clId="{725028A3-8DA9-4740-991C-9349E1A0A2AA}" dt="2024-12-10T19:54:00.713" v="2658" actId="478"/>
          <ac:spMkLst>
            <pc:docMk/>
            <pc:sldMk cId="4221394279" sldId="732"/>
            <ac:spMk id="10" creationId="{FF98AD21-5E92-9583-4C01-AEB52D6E3AD9}"/>
          </ac:spMkLst>
        </pc:spChg>
        <pc:spChg chg="add del mod">
          <ac:chgData name="Martina Woolfe" userId="7e6310c8-772e-4b20-be57-325f8c63bd35" providerId="ADAL" clId="{725028A3-8DA9-4740-991C-9349E1A0A2AA}" dt="2024-12-10T19:54:21.097" v="2663" actId="478"/>
          <ac:spMkLst>
            <pc:docMk/>
            <pc:sldMk cId="4221394279" sldId="732"/>
            <ac:spMk id="12" creationId="{91FB7D92-E240-36E5-E48A-8B121B4B87A2}"/>
          </ac:spMkLst>
        </pc:spChg>
        <pc:picChg chg="mod">
          <ac:chgData name="Martina Woolfe" userId="7e6310c8-772e-4b20-be57-325f8c63bd35" providerId="ADAL" clId="{725028A3-8DA9-4740-991C-9349E1A0A2AA}" dt="2024-12-10T19:55:32.637" v="2672" actId="1076"/>
          <ac:picMkLst>
            <pc:docMk/>
            <pc:sldMk cId="4221394279" sldId="732"/>
            <ac:picMk id="4" creationId="{2DC76918-A0DC-1299-8FA8-5DE8907A0F90}"/>
          </ac:picMkLst>
        </pc:picChg>
        <pc:picChg chg="add del mod">
          <ac:chgData name="Martina Woolfe" userId="7e6310c8-772e-4b20-be57-325f8c63bd35" providerId="ADAL" clId="{725028A3-8DA9-4740-991C-9349E1A0A2AA}" dt="2024-12-10T19:59:46.928" v="2706" actId="478"/>
          <ac:picMkLst>
            <pc:docMk/>
            <pc:sldMk cId="4221394279" sldId="732"/>
            <ac:picMk id="8" creationId="{0174F917-340A-C42E-094D-C437A43250D6}"/>
          </ac:picMkLst>
        </pc:picChg>
      </pc:sldChg>
      <pc:sldChg chg="addSp delSp modSp add mod">
        <pc:chgData name="Martina Woolfe" userId="7e6310c8-772e-4b20-be57-325f8c63bd35" providerId="ADAL" clId="{725028A3-8DA9-4740-991C-9349E1A0A2AA}" dt="2024-12-10T19:56:59.146" v="2681" actId="478"/>
        <pc:sldMkLst>
          <pc:docMk/>
          <pc:sldMk cId="2564886917" sldId="746"/>
        </pc:sldMkLst>
        <pc:spChg chg="mod">
          <ac:chgData name="Martina Woolfe" userId="7e6310c8-772e-4b20-be57-325f8c63bd35" providerId="ADAL" clId="{725028A3-8DA9-4740-991C-9349E1A0A2AA}" dt="2024-12-10T19:56:37.809" v="2678"/>
          <ac:spMkLst>
            <pc:docMk/>
            <pc:sldMk cId="2564886917" sldId="746"/>
            <ac:spMk id="2" creationId="{F74944DE-3FAE-DDF4-531B-C3D9236394B2}"/>
          </ac:spMkLst>
        </pc:spChg>
        <pc:picChg chg="add del mod">
          <ac:chgData name="Martina Woolfe" userId="7e6310c8-772e-4b20-be57-325f8c63bd35" providerId="ADAL" clId="{725028A3-8DA9-4740-991C-9349E1A0A2AA}" dt="2024-12-10T19:56:59.146" v="2681" actId="478"/>
          <ac:picMkLst>
            <pc:docMk/>
            <pc:sldMk cId="2564886917" sldId="746"/>
            <ac:picMk id="3" creationId="{ACCB997B-09C8-6202-8F03-DB8FDA1C4516}"/>
          </ac:picMkLst>
        </pc:picChg>
      </pc:sldChg>
      <pc:sldChg chg="add">
        <pc:chgData name="Martina Woolfe" userId="7e6310c8-772e-4b20-be57-325f8c63bd35" providerId="ADAL" clId="{725028A3-8DA9-4740-991C-9349E1A0A2AA}" dt="2024-12-10T19:46:27.849" v="2638"/>
        <pc:sldMkLst>
          <pc:docMk/>
          <pc:sldMk cId="301370185" sldId="747"/>
        </pc:sldMkLst>
      </pc:sldChg>
      <pc:sldChg chg="addSp delSp modSp add mod">
        <pc:chgData name="Martina Woolfe" userId="7e6310c8-772e-4b20-be57-325f8c63bd35" providerId="ADAL" clId="{725028A3-8DA9-4740-991C-9349E1A0A2AA}" dt="2024-12-10T19:57:38.241" v="2686" actId="478"/>
        <pc:sldMkLst>
          <pc:docMk/>
          <pc:sldMk cId="511783757" sldId="749"/>
        </pc:sldMkLst>
        <pc:picChg chg="add del mod">
          <ac:chgData name="Martina Woolfe" userId="7e6310c8-772e-4b20-be57-325f8c63bd35" providerId="ADAL" clId="{725028A3-8DA9-4740-991C-9349E1A0A2AA}" dt="2024-12-10T19:57:38.241" v="2686" actId="478"/>
          <ac:picMkLst>
            <pc:docMk/>
            <pc:sldMk cId="511783757" sldId="749"/>
            <ac:picMk id="2" creationId="{03ED27E4-8721-713E-4878-BC98E8EFAA68}"/>
          </ac:picMkLst>
        </pc:picChg>
      </pc:sldChg>
      <pc:sldChg chg="addSp delSp modSp add mod">
        <pc:chgData name="Martina Woolfe" userId="7e6310c8-772e-4b20-be57-325f8c63bd35" providerId="ADAL" clId="{725028A3-8DA9-4740-991C-9349E1A0A2AA}" dt="2024-12-10T16:48:32.199" v="2486" actId="20577"/>
        <pc:sldMkLst>
          <pc:docMk/>
          <pc:sldMk cId="94043169" sldId="1176"/>
        </pc:sldMkLst>
        <pc:spChg chg="mod">
          <ac:chgData name="Martina Woolfe" userId="7e6310c8-772e-4b20-be57-325f8c63bd35" providerId="ADAL" clId="{725028A3-8DA9-4740-991C-9349E1A0A2AA}" dt="2024-12-10T16:48:18.008" v="2452" actId="20577"/>
          <ac:spMkLst>
            <pc:docMk/>
            <pc:sldMk cId="94043169" sldId="1176"/>
            <ac:spMk id="2" creationId="{06D66EE6-9626-033D-DDE0-CBA7451E5FA1}"/>
          </ac:spMkLst>
        </pc:spChg>
        <pc:spChg chg="mod">
          <ac:chgData name="Martina Woolfe" userId="7e6310c8-772e-4b20-be57-325f8c63bd35" providerId="ADAL" clId="{725028A3-8DA9-4740-991C-9349E1A0A2AA}" dt="2024-12-10T16:48:32.199" v="2486" actId="20577"/>
          <ac:spMkLst>
            <pc:docMk/>
            <pc:sldMk cId="94043169" sldId="1176"/>
            <ac:spMk id="3" creationId="{69A3D3C3-E8E9-20AB-EA7B-67D7CF0F0E23}"/>
          </ac:spMkLst>
        </pc:spChg>
        <pc:picChg chg="add mod">
          <ac:chgData name="Martina Woolfe" userId="7e6310c8-772e-4b20-be57-325f8c63bd35" providerId="ADAL" clId="{725028A3-8DA9-4740-991C-9349E1A0A2AA}" dt="2024-12-10T16:46:30.279" v="2425" actId="1076"/>
          <ac:picMkLst>
            <pc:docMk/>
            <pc:sldMk cId="94043169" sldId="1176"/>
            <ac:picMk id="5" creationId="{581E390F-4250-D8FC-819D-0CF57E7457D9}"/>
          </ac:picMkLst>
        </pc:picChg>
        <pc:picChg chg="del">
          <ac:chgData name="Martina Woolfe" userId="7e6310c8-772e-4b20-be57-325f8c63bd35" providerId="ADAL" clId="{725028A3-8DA9-4740-991C-9349E1A0A2AA}" dt="2024-12-10T16:46:31.700" v="2426" actId="478"/>
          <ac:picMkLst>
            <pc:docMk/>
            <pc:sldMk cId="94043169" sldId="1176"/>
            <ac:picMk id="6" creationId="{B123D719-4487-95D2-691D-B0D014B671F1}"/>
          </ac:picMkLst>
        </pc:picChg>
        <pc:picChg chg="del">
          <ac:chgData name="Martina Woolfe" userId="7e6310c8-772e-4b20-be57-325f8c63bd35" providerId="ADAL" clId="{725028A3-8DA9-4740-991C-9349E1A0A2AA}" dt="2024-12-10T16:46:32.555" v="2427" actId="478"/>
          <ac:picMkLst>
            <pc:docMk/>
            <pc:sldMk cId="94043169" sldId="1176"/>
            <ac:picMk id="8" creationId="{4CEA8CDC-7BFC-19BC-9E16-FA448FD36267}"/>
          </ac:picMkLst>
        </pc:picChg>
        <pc:picChg chg="add mod">
          <ac:chgData name="Martina Woolfe" userId="7e6310c8-772e-4b20-be57-325f8c63bd35" providerId="ADAL" clId="{725028A3-8DA9-4740-991C-9349E1A0A2AA}" dt="2024-12-10T16:48:07.890" v="2436" actId="1076"/>
          <ac:picMkLst>
            <pc:docMk/>
            <pc:sldMk cId="94043169" sldId="1176"/>
            <ac:picMk id="10" creationId="{360C8D17-CBEF-A326-392D-EAE18B4C86BD}"/>
          </ac:picMkLst>
        </pc:picChg>
      </pc:sldChg>
      <pc:sldChg chg="addSp modSp add mod">
        <pc:chgData name="Martina Woolfe" userId="7e6310c8-772e-4b20-be57-325f8c63bd35" providerId="ADAL" clId="{725028A3-8DA9-4740-991C-9349E1A0A2AA}" dt="2024-12-10T20:49:40.906" v="2788" actId="20577"/>
        <pc:sldMkLst>
          <pc:docMk/>
          <pc:sldMk cId="2280878591" sldId="1177"/>
        </pc:sldMkLst>
        <pc:spChg chg="mod">
          <ac:chgData name="Martina Woolfe" userId="7e6310c8-772e-4b20-be57-325f8c63bd35" providerId="ADAL" clId="{725028A3-8DA9-4740-991C-9349E1A0A2AA}" dt="2024-12-10T16:11:30.569" v="1628" actId="207"/>
          <ac:spMkLst>
            <pc:docMk/>
            <pc:sldMk cId="2280878591" sldId="1177"/>
            <ac:spMk id="2" creationId="{CA691FA1-16CF-18C5-3702-FA9C9855C447}"/>
          </ac:spMkLst>
        </pc:spChg>
        <pc:spChg chg="mod">
          <ac:chgData name="Martina Woolfe" userId="7e6310c8-772e-4b20-be57-325f8c63bd35" providerId="ADAL" clId="{725028A3-8DA9-4740-991C-9349E1A0A2AA}" dt="2024-12-10T15:56:40.636" v="545" actId="20577"/>
          <ac:spMkLst>
            <pc:docMk/>
            <pc:sldMk cId="2280878591" sldId="1177"/>
            <ac:spMk id="3" creationId="{8AB0022F-3750-C8F5-E5B4-8DE3E3D70826}"/>
          </ac:spMkLst>
        </pc:spChg>
        <pc:spChg chg="add mod">
          <ac:chgData name="Martina Woolfe" userId="7e6310c8-772e-4b20-be57-325f8c63bd35" providerId="ADAL" clId="{725028A3-8DA9-4740-991C-9349E1A0A2AA}" dt="2024-12-10T20:49:40.906" v="2788" actId="20577"/>
          <ac:spMkLst>
            <pc:docMk/>
            <pc:sldMk cId="2280878591" sldId="1177"/>
            <ac:spMk id="4" creationId="{9B6CB5BC-AA50-B61E-0840-2C8300567031}"/>
          </ac:spMkLst>
        </pc:spChg>
      </pc:sldChg>
      <pc:sldChg chg="addSp delSp modSp add del mod">
        <pc:chgData name="Martina Woolfe" userId="7e6310c8-772e-4b20-be57-325f8c63bd35" providerId="ADAL" clId="{725028A3-8DA9-4740-991C-9349E1A0A2AA}" dt="2024-12-10T19:51:29.290" v="2642" actId="47"/>
        <pc:sldMkLst>
          <pc:docMk/>
          <pc:sldMk cId="2624362229" sldId="1178"/>
        </pc:sldMkLst>
        <pc:spChg chg="mod">
          <ac:chgData name="Martina Woolfe" userId="7e6310c8-772e-4b20-be57-325f8c63bd35" providerId="ADAL" clId="{725028A3-8DA9-4740-991C-9349E1A0A2AA}" dt="2024-12-10T16:30:14.008" v="1941" actId="1076"/>
          <ac:spMkLst>
            <pc:docMk/>
            <pc:sldMk cId="2624362229" sldId="1178"/>
            <ac:spMk id="2" creationId="{1F11B332-3613-03C6-FDD7-518FFF9CBFBC}"/>
          </ac:spMkLst>
        </pc:spChg>
        <pc:spChg chg="mod">
          <ac:chgData name="Martina Woolfe" userId="7e6310c8-772e-4b20-be57-325f8c63bd35" providerId="ADAL" clId="{725028A3-8DA9-4740-991C-9349E1A0A2AA}" dt="2024-12-10T16:30:37.610" v="1944" actId="207"/>
          <ac:spMkLst>
            <pc:docMk/>
            <pc:sldMk cId="2624362229" sldId="1178"/>
            <ac:spMk id="3" creationId="{69554160-D7DE-B419-8717-43F558E241E5}"/>
          </ac:spMkLst>
        </pc:spChg>
        <pc:spChg chg="add mod">
          <ac:chgData name="Martina Woolfe" userId="7e6310c8-772e-4b20-be57-325f8c63bd35" providerId="ADAL" clId="{725028A3-8DA9-4740-991C-9349E1A0A2AA}" dt="2024-12-10T16:31:43.371" v="1947" actId="207"/>
          <ac:spMkLst>
            <pc:docMk/>
            <pc:sldMk cId="2624362229" sldId="1178"/>
            <ac:spMk id="14" creationId="{9424F4EF-58B9-C2CA-060C-173E5F17C615}"/>
          </ac:spMkLst>
        </pc:spChg>
        <pc:spChg chg="add del">
          <ac:chgData name="Martina Woolfe" userId="7e6310c8-772e-4b20-be57-325f8c63bd35" providerId="ADAL" clId="{725028A3-8DA9-4740-991C-9349E1A0A2AA}" dt="2024-12-10T16:50:15.817" v="2499" actId="22"/>
          <ac:spMkLst>
            <pc:docMk/>
            <pc:sldMk cId="2624362229" sldId="1178"/>
            <ac:spMk id="16" creationId="{81418545-8F5B-C7CB-86FD-8892357CF369}"/>
          </ac:spMkLst>
        </pc:spChg>
        <pc:picChg chg="add del mod">
          <ac:chgData name="Martina Woolfe" userId="7e6310c8-772e-4b20-be57-325f8c63bd35" providerId="ADAL" clId="{725028A3-8DA9-4740-991C-9349E1A0A2AA}" dt="2024-12-10T16:28:38.418" v="1908" actId="478"/>
          <ac:picMkLst>
            <pc:docMk/>
            <pc:sldMk cId="2624362229" sldId="1178"/>
            <ac:picMk id="5" creationId="{7F3D35E2-988A-02DC-C6EE-58314B28A77F}"/>
          </ac:picMkLst>
        </pc:picChg>
        <pc:picChg chg="del">
          <ac:chgData name="Martina Woolfe" userId="7e6310c8-772e-4b20-be57-325f8c63bd35" providerId="ADAL" clId="{725028A3-8DA9-4740-991C-9349E1A0A2AA}" dt="2024-12-10T16:48:51.118" v="2487" actId="478"/>
          <ac:picMkLst>
            <pc:docMk/>
            <pc:sldMk cId="2624362229" sldId="1178"/>
            <ac:picMk id="6" creationId="{825516FA-FDE3-5BA1-3EAA-C6E572F1D3CA}"/>
          </ac:picMkLst>
        </pc:picChg>
        <pc:picChg chg="del">
          <ac:chgData name="Martina Woolfe" userId="7e6310c8-772e-4b20-be57-325f8c63bd35" providerId="ADAL" clId="{725028A3-8DA9-4740-991C-9349E1A0A2AA}" dt="2024-12-10T16:50:09.054" v="2497" actId="478"/>
          <ac:picMkLst>
            <pc:docMk/>
            <pc:sldMk cId="2624362229" sldId="1178"/>
            <ac:picMk id="8" creationId="{C1AA87BB-F716-B7F7-76DF-FC97EC720AC6}"/>
          </ac:picMkLst>
        </pc:picChg>
        <pc:picChg chg="add mod">
          <ac:chgData name="Martina Woolfe" userId="7e6310c8-772e-4b20-be57-325f8c63bd35" providerId="ADAL" clId="{725028A3-8DA9-4740-991C-9349E1A0A2AA}" dt="2024-12-10T16:29:25.820" v="1930" actId="1076"/>
          <ac:picMkLst>
            <pc:docMk/>
            <pc:sldMk cId="2624362229" sldId="1178"/>
            <ac:picMk id="10" creationId="{CFA2323A-54B8-CA3B-2DE0-FAD6441221D3}"/>
          </ac:picMkLst>
        </pc:picChg>
        <pc:picChg chg="add mod">
          <ac:chgData name="Martina Woolfe" userId="7e6310c8-772e-4b20-be57-325f8c63bd35" providerId="ADAL" clId="{725028A3-8DA9-4740-991C-9349E1A0A2AA}" dt="2024-12-10T16:30:26.071" v="1943" actId="1076"/>
          <ac:picMkLst>
            <pc:docMk/>
            <pc:sldMk cId="2624362229" sldId="1178"/>
            <ac:picMk id="12" creationId="{D7239055-317A-FF3E-9416-8ECC219E588F}"/>
          </ac:picMkLst>
        </pc:picChg>
        <pc:picChg chg="add del mod">
          <ac:chgData name="Martina Woolfe" userId="7e6310c8-772e-4b20-be57-325f8c63bd35" providerId="ADAL" clId="{725028A3-8DA9-4740-991C-9349E1A0A2AA}" dt="2024-12-10T16:50:27.792" v="2503" actId="478"/>
          <ac:picMkLst>
            <pc:docMk/>
            <pc:sldMk cId="2624362229" sldId="1178"/>
            <ac:picMk id="18" creationId="{27858F52-9513-8D5F-E675-C64682D7A237}"/>
          </ac:picMkLst>
        </pc:picChg>
        <pc:picChg chg="add mod">
          <ac:chgData name="Martina Woolfe" userId="7e6310c8-772e-4b20-be57-325f8c63bd35" providerId="ADAL" clId="{725028A3-8DA9-4740-991C-9349E1A0A2AA}" dt="2024-12-10T16:50:42.630" v="2505" actId="1076"/>
          <ac:picMkLst>
            <pc:docMk/>
            <pc:sldMk cId="2624362229" sldId="1178"/>
            <ac:picMk id="19" creationId="{02E6B72E-35A5-1731-D8BC-A0DBDAC24C5B}"/>
          </ac:picMkLst>
        </pc:picChg>
      </pc:sldChg>
      <pc:sldChg chg="addSp delSp modSp add del mod">
        <pc:chgData name="Martina Woolfe" userId="7e6310c8-772e-4b20-be57-325f8c63bd35" providerId="ADAL" clId="{725028A3-8DA9-4740-991C-9349E1A0A2AA}" dt="2024-12-10T19:50:53.490" v="2641" actId="47"/>
        <pc:sldMkLst>
          <pc:docMk/>
          <pc:sldMk cId="682124028" sldId="1179"/>
        </pc:sldMkLst>
        <pc:spChg chg="mod">
          <ac:chgData name="Martina Woolfe" userId="7e6310c8-772e-4b20-be57-325f8c63bd35" providerId="ADAL" clId="{725028A3-8DA9-4740-991C-9349E1A0A2AA}" dt="2024-12-10T16:33:34.122" v="1958" actId="20577"/>
          <ac:spMkLst>
            <pc:docMk/>
            <pc:sldMk cId="682124028" sldId="1179"/>
            <ac:spMk id="2" creationId="{099661D7-2642-0267-17ED-867C357993DD}"/>
          </ac:spMkLst>
        </pc:spChg>
        <pc:spChg chg="mod">
          <ac:chgData name="Martina Woolfe" userId="7e6310c8-772e-4b20-be57-325f8c63bd35" providerId="ADAL" clId="{725028A3-8DA9-4740-991C-9349E1A0A2AA}" dt="2024-12-10T16:40:10.588" v="2179" actId="20577"/>
          <ac:spMkLst>
            <pc:docMk/>
            <pc:sldMk cId="682124028" sldId="1179"/>
            <ac:spMk id="3" creationId="{4125E5A7-5BD6-6809-FB7E-2A40B099DB78}"/>
          </ac:spMkLst>
        </pc:spChg>
        <pc:picChg chg="del">
          <ac:chgData name="Martina Woolfe" userId="7e6310c8-772e-4b20-be57-325f8c63bd35" providerId="ADAL" clId="{725028A3-8DA9-4740-991C-9349E1A0A2AA}" dt="2024-12-10T16:48:54.689" v="2488" actId="478"/>
          <ac:picMkLst>
            <pc:docMk/>
            <pc:sldMk cId="682124028" sldId="1179"/>
            <ac:picMk id="4" creationId="{E2EE1CBD-22C4-14C0-2D0E-F54BBDC032A5}"/>
          </ac:picMkLst>
        </pc:picChg>
        <pc:picChg chg="add mod">
          <ac:chgData name="Martina Woolfe" userId="7e6310c8-772e-4b20-be57-325f8c63bd35" providerId="ADAL" clId="{725028A3-8DA9-4740-991C-9349E1A0A2AA}" dt="2024-12-10T16:50:04.475" v="2496" actId="1076"/>
          <ac:picMkLst>
            <pc:docMk/>
            <pc:sldMk cId="682124028" sldId="1179"/>
            <ac:picMk id="7" creationId="{791C1D4A-4B02-ECD7-FEFC-6EBAC3C92A94}"/>
          </ac:picMkLst>
        </pc:picChg>
        <pc:picChg chg="del">
          <ac:chgData name="Martina Woolfe" userId="7e6310c8-772e-4b20-be57-325f8c63bd35" providerId="ADAL" clId="{725028A3-8DA9-4740-991C-9349E1A0A2AA}" dt="2024-12-10T16:49:57.419" v="2495" actId="478"/>
          <ac:picMkLst>
            <pc:docMk/>
            <pc:sldMk cId="682124028" sldId="1179"/>
            <ac:picMk id="11" creationId="{33ABEAE9-CF59-D8D9-D512-0B91C62246B0}"/>
          </ac:picMkLst>
        </pc:picChg>
      </pc:sldChg>
      <pc:sldChg chg="add del">
        <pc:chgData name="Martina Woolfe" userId="7e6310c8-772e-4b20-be57-325f8c63bd35" providerId="ADAL" clId="{725028A3-8DA9-4740-991C-9349E1A0A2AA}" dt="2024-12-10T19:44:09.826" v="2570" actId="47"/>
        <pc:sldMkLst>
          <pc:docMk/>
          <pc:sldMk cId="2252891911" sldId="11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C7B07-A98B-4927-93D9-8C62B7BCEE39}" type="datetimeFigureOut">
              <a:rPr lang="cs-CZ" smtClean="0"/>
              <a:t>12. 12. 2024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650F2-C18D-409D-8FD8-E80215EB64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3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650F2-C18D-409D-8FD8-E80215EB640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4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103B81B-4976-45D1-124D-6657C8377D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4051ECCC-FBB4-4EA5-A5FE-96D4CD49135A}" type="slidenum">
              <a:rPr lang="sk-SK" altLang="cs-CZ">
                <a:solidFill>
                  <a:srgbClr val="000000"/>
                </a:solidFill>
              </a:rPr>
              <a:t>7</a:t>
            </a:fld>
            <a:endParaRPr lang="sk-SK" altLang="cs-CZ">
              <a:solidFill>
                <a:srgbClr val="000000"/>
              </a:solidFill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297F9012-E80A-B301-2FF9-0276EEEBA6D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7583F5A-1068-182D-3F6E-4F80EEE07D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4A1E99C-F00C-EBFD-0A96-1AC6035000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790BB94-CE55-4342-952E-5AC07342792C}" type="slidenum">
              <a:rPr lang="sk-SK" altLang="cs-CZ">
                <a:solidFill>
                  <a:srgbClr val="000000"/>
                </a:solidFill>
              </a:rPr>
              <a:t>9</a:t>
            </a:fld>
            <a:endParaRPr lang="sk-SK" altLang="cs-CZ">
              <a:solidFill>
                <a:srgbClr val="000000"/>
              </a:solidFill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6930E826-2EE2-296E-CEE6-2992A12F439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29623F0F-0B38-1179-5D36-B21E43946B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CF2EC6B-9ADB-88D0-34F5-191DC91572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D87E9CC-094B-4815-95F1-91CFA6A01C7D}" type="slidenum">
              <a:rPr lang="sk-SK" altLang="cs-CZ">
                <a:solidFill>
                  <a:srgbClr val="000000"/>
                </a:solidFill>
              </a:rPr>
              <a:t>10</a:t>
            </a:fld>
            <a:endParaRPr lang="sk-SK" altLang="cs-CZ">
              <a:solidFill>
                <a:srgbClr val="000000"/>
              </a:solidFill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748F3B44-6C5A-5BAF-ACA9-4201ABF7494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2F91DE3F-9649-E5F5-B0C6-FD4AD47BDC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096A68B-E2BD-2ACA-6DE8-577F11025C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259BF26-AC1E-45C3-BBE9-B413197291C1}" type="slidenum">
              <a:rPr lang="sk-SK" altLang="cs-CZ">
                <a:solidFill>
                  <a:srgbClr val="000000"/>
                </a:solidFill>
              </a:rPr>
              <a:t>11</a:t>
            </a:fld>
            <a:endParaRPr lang="sk-SK" altLang="cs-CZ">
              <a:solidFill>
                <a:srgbClr val="000000"/>
              </a:solidFill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9B472FB8-1AC1-8A05-F37A-768D666B756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D240CE7-FB67-B9F5-63B5-77164D949D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650F2-C18D-409D-8FD8-E80215EB640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33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D2D1F-3A1F-4B28-B207-CD28F34572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2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650F2-C18D-409D-8FD8-E80215EB640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43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650F2-C18D-409D-8FD8-E80215EB640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E1C7E-2BB3-1A94-6096-F6ABE46B9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2B02D8-EFA4-E037-D43B-1E8560EFF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71A3A1-801F-F93D-2C51-DFCDA6BE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527B82-6485-59A7-ADC1-60E66F00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3317D3-D2C3-5E98-311C-CE6FFC5E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28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14A85-4817-52EC-3350-8357E262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A11640-3DB1-B1B1-82DC-1E095A7E2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EAEEEF-AADD-B55D-BAB4-9A5152B5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230F5-C731-1C23-118D-34C30F62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DC09EA-6E2B-776F-C300-49E55D30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88CD89-CBBD-7A69-AACA-9D6A23EE3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C23938-CB40-72CE-BC8D-A52D9C5E3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A2AEFB-375A-49AD-4A8B-C049A7FD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1EBFA-903F-F88A-A4BE-0AC82347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7FD1EA-D568-698E-D6D5-16EE7443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49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8368451" y="3739644"/>
            <a:ext cx="16046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9664"/>
            <a:ext cx="6096000" cy="68580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47958" y="893675"/>
            <a:ext cx="4392084" cy="258021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47958" y="3840043"/>
            <a:ext cx="4392084" cy="1123951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96765" y="6400794"/>
            <a:ext cx="4800600" cy="391885"/>
          </a:xfrm>
        </p:spPr>
        <p:txBody>
          <a:bodyPr anchor="b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508156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272451" y="3739644"/>
            <a:ext cx="16046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8721" y="893675"/>
            <a:ext cx="4392084" cy="258021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78721" y="3840043"/>
            <a:ext cx="4392084" cy="1123951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90577" y="6411683"/>
            <a:ext cx="4800600" cy="391885"/>
          </a:xfrm>
        </p:spPr>
        <p:txBody>
          <a:bodyPr anchor="b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43771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1526493"/>
            <a:ext cx="10879668" cy="2580216"/>
          </a:xfrm>
        </p:spPr>
        <p:txBody>
          <a:bodyPr anchor="b">
            <a:normAutofit/>
          </a:bodyPr>
          <a:lstStyle>
            <a:lvl1pPr marL="0" indent="0" algn="ctr">
              <a:buNone/>
              <a:defRPr sz="42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963455" y="4640826"/>
            <a:ext cx="4392084" cy="1281364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4219802" y="4433911"/>
            <a:ext cx="37523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7966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0614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6348" y="233893"/>
            <a:ext cx="8795931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819" y="2264735"/>
            <a:ext cx="5520000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5820" y="1335218"/>
            <a:ext cx="11245581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333"/>
              </a:lnSpc>
              <a:buFontTx/>
              <a:buNone/>
              <a:defRPr sz="3733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21400" y="2243469"/>
            <a:ext cx="5520000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481752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F0B08-3ECD-90C2-323B-657FEDC4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03115-B452-23F5-5385-20C5F1198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0FB490-77B2-B647-6E29-84721C46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675F9D-B212-AD03-1C14-911EC209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CD8F00-F7D1-0D94-4EEF-A34A01BE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38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8900A-8AF8-2D47-6D52-91E12AC1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98B761-1491-DCFD-71BE-9ABD261EA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8720B9-3348-E943-41D8-68F15EDE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4689E-22FC-E8E1-1C0A-2553FAF6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AB5-DAB5-F83E-F6C7-4B99A55A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A2C4E-FD7B-89D5-D8C3-3E4A6304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92B76-B226-F4F2-C435-2A65DD842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F4BCBA-0C9F-4DC3-1877-27C227D1F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FC6C7E-3F3C-1CA7-C45A-DF043634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3CDF73-1E3A-CB22-157F-22E6781D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65FBD1-E860-5404-6F58-3C0D475E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12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B97A6-CC23-065F-4FB4-EDFCB0FE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B62DAE-BD42-5A59-5165-BCF33B717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9F7C15-501E-EED0-905F-78748D1E3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7F1279-6EFF-795A-FF2A-88955702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EBA16D-0A3E-E6AD-C6B9-330356755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1EF14-66FF-A5AB-6A22-CFA24BCF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0161CF-15BF-DD21-AC18-B0747DEF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FBB388-59B7-FCBA-9BDF-82C27986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3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7A93A-ED9B-6ED7-21ED-A3651F35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3EC31F-C314-FA3D-E196-43EB11B6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1F4BF8-39CE-0CE0-E68E-1A7D91FE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E4D978-2A86-F8F0-5182-38E7E170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7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28FA32-19C2-D9FF-F3C9-893D6D3C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85644B0-58D6-99FB-50D6-9E35DC0E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29A3F2-AA5C-B5AF-B740-BECF91A4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62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46DBB-6C88-5D9E-2DD8-C0C5B6C7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55283-7F8D-98D1-BD11-8DF5A2B4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BD74E1-EE42-BA9D-5596-5C51EEC76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BB6022-6BA7-B9BE-1B4C-8E15F63A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F27618-C2F1-13E0-EE50-8388C90F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B08DFA-84A9-385D-DE34-F32AACEF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8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5E38-13C0-7D29-64D7-0F57F1BE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5B4A1B4-D7E3-6133-0E41-57B81DA47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DB0DB9-86E3-3E59-AB58-63D0A98C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2FA6B1-3D20-A0B5-B389-9D7896D5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21.05.2024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454A6B-4921-1771-94AD-4FA5D4B8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53A0F-48E6-49C5-8923-EC207F87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05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9772BF-B29A-D563-F9AB-F1E88EFE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97BDEC-4A48-0920-5C17-AA53499D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C1D8D2-864E-1AE8-5C78-30F3311A6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/>
              <a:t>21.05.2024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BA73EB-2C53-C3EA-161F-B4EBF4C4A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D67E3-F4C6-9C07-6C55-DA17E5BD6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97524-50A8-4998-B253-80DD0078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cr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KZUZQyta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E0B30-18BC-990E-F0D7-E2540DC3D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12" y="2782972"/>
            <a:ext cx="9144000" cy="174245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Projektová činnost</a:t>
            </a:r>
            <a:b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rgbClr val="EFE55D"/>
                </a:solidFill>
              </a:rPr>
              <a:t>Svaz měst a obcí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237F6D-7664-0F1D-3346-56B55F672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776" y="5081063"/>
            <a:ext cx="9144000" cy="891801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Martina Woolfe</a:t>
            </a:r>
          </a:p>
          <a:p>
            <a:endParaRPr lang="cs-CZ" dirty="0"/>
          </a:p>
        </p:txBody>
      </p:sp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49847C2B-2E2F-8365-6379-AA90E51F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47" y="5712258"/>
            <a:ext cx="1710690" cy="842645"/>
          </a:xfrm>
          <a:prstGeom prst="rect">
            <a:avLst/>
          </a:prstGeom>
        </p:spPr>
      </p:pic>
      <p:pic>
        <p:nvPicPr>
          <p:cNvPr id="5" name="Obrázek 4" descr="D:\TT CZ-SK 2024\Start projektu\intereg_erbb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05" y="295956"/>
            <a:ext cx="9065941" cy="220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94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50B5CEC0-6526-5E06-E244-F7BE55DA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3051"/>
            <a:ext cx="822960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ED7E3BC-5847-84A8-0EB6-ECB5C9A35F7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59010156-F319-50E3-CD46-B2ECE87F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400">
                <a:solidFill>
                  <a:srgbClr val="000000"/>
                </a:solidFill>
              </a:rPr>
              <a:t>TAILINGS 2011, Brisbane</a:t>
            </a: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AB3432DA-0F53-F002-9AE3-0EF07BE7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8E59FC-5F1E-486F-9F04-32AA089BB11D}" type="slidenum">
              <a:rPr lang="sk-SK" altLang="cs-CZ" sz="1400">
                <a:solidFill>
                  <a:srgbClr val="000000"/>
                </a:solidFill>
              </a:rPr>
              <a:t>10</a:t>
            </a:fld>
            <a:endParaRPr lang="sk-SK" altLang="cs-CZ" sz="1400">
              <a:solidFill>
                <a:srgbClr val="000000"/>
              </a:solidFill>
            </a:endParaRPr>
          </a:p>
        </p:txBody>
      </p:sp>
      <p:pic>
        <p:nvPicPr>
          <p:cNvPr id="32774" name="Picture 5">
            <a:extLst>
              <a:ext uri="{FF2B5EF4-FFF2-40B4-BE49-F238E27FC236}">
                <a16:creationId xmlns:a16="http://schemas.microsoft.com/office/drawing/2014/main" id="{51DDF97C-4453-2DA3-842C-FF3E2FC2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115889"/>
            <a:ext cx="9312276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3B057C39-EF88-0E5A-3398-06579F83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692150"/>
            <a:ext cx="414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Kolontár (Ajka), </a:t>
            </a:r>
            <a:br>
              <a:rPr lang="cs-CZ" altLang="cs-CZ" sz="2800" b="1">
                <a:solidFill>
                  <a:srgbClr val="FF0000"/>
                </a:solidFill>
              </a:rPr>
            </a:br>
            <a:r>
              <a:rPr lang="cs-CZ" altLang="cs-CZ" sz="2800" b="1">
                <a:solidFill>
                  <a:srgbClr val="FF0000"/>
                </a:solidFill>
              </a:rPr>
              <a:t>Maďarsko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2C01662A-400C-6CA7-FFB3-1ABE5448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400">
                <a:solidFill>
                  <a:srgbClr val="000000"/>
                </a:solidFill>
              </a:rPr>
              <a:t>TAILINGS 2011, Brisbane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5A79DC8E-0578-FCF9-615C-64AC6AF2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A06C2-4880-492E-8742-88D53CEAEE30}" type="slidenum">
              <a:rPr lang="sk-SK" altLang="cs-CZ" sz="1400">
                <a:solidFill>
                  <a:srgbClr val="000000"/>
                </a:solidFill>
              </a:rPr>
              <a:t>11</a:t>
            </a:fld>
            <a:endParaRPr lang="sk-SK" altLang="cs-CZ" sz="1400">
              <a:solidFill>
                <a:srgbClr val="000000"/>
              </a:solidFill>
            </a:endParaRP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63A3BAEF-CEBF-E0CA-531A-7FE88AA8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57150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DBD4EFE7-2901-2306-E7D2-74F96F5A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24175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Text Box 6">
            <a:extLst>
              <a:ext uri="{FF2B5EF4-FFF2-40B4-BE49-F238E27FC236}">
                <a16:creationId xmlns:a16="http://schemas.microsoft.com/office/drawing/2014/main" id="{08B9BC75-523C-F289-AE70-0C9454C0E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99" y="4723606"/>
            <a:ext cx="4140201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2800" dirty="0">
                <a:solidFill>
                  <a:srgbClr val="000000"/>
                </a:solidFill>
              </a:rPr>
              <a:t>Dopady havárie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mapa, Letecké snímkování, Pohled z ptačí perspektivy, Urbánní design&#10;&#10;Popis byl vytvořen automaticky">
            <a:extLst>
              <a:ext uri="{FF2B5EF4-FFF2-40B4-BE49-F238E27FC236}">
                <a16:creationId xmlns:a16="http://schemas.microsoft.com/office/drawing/2014/main" id="{06E2BD6B-8907-29F4-4239-C85D88BBD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3506" b="-3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9" name="Obrázek 8" descr="Obsah obrázku Letecké snímkování, mapa, Pohled z ptačí perspektivy, Urbánní design&#10;&#10;Popis byl vytvořen automaticky">
            <a:extLst>
              <a:ext uri="{FF2B5EF4-FFF2-40B4-BE49-F238E27FC236}">
                <a16:creationId xmlns:a16="http://schemas.microsoft.com/office/drawing/2014/main" id="{ED5C6122-86A0-5F5A-44D7-2406D724F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r="7161" b="2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7" name="Obrázek 6" descr="Obsah obrázku mapa, Letecké snímkování, Pohled z ptačí perspektivy, ve vzduchu&#10;&#10;Popis byl vytvořen automaticky">
            <a:extLst>
              <a:ext uri="{FF2B5EF4-FFF2-40B4-BE49-F238E27FC236}">
                <a16:creationId xmlns:a16="http://schemas.microsoft.com/office/drawing/2014/main" id="{8942649B-04E2-1D7F-625E-85EBEA4A64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r="26108" b="-1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11" name="Obrázek 10" descr="Obsah obrázku mapa, Letecké snímkování, Pohled z ptačí perspektivy, ve vzduchu&#10;&#10;Popis byl vytvořen automaticky">
            <a:extLst>
              <a:ext uri="{FF2B5EF4-FFF2-40B4-BE49-F238E27FC236}">
                <a16:creationId xmlns:a16="http://schemas.microsoft.com/office/drawing/2014/main" id="{CACF765E-A5EB-E3A6-1321-4669B6E444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r="17712" b="2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age result for big tailing">
            <a:extLst>
              <a:ext uri="{FF2B5EF4-FFF2-40B4-BE49-F238E27FC236}">
                <a16:creationId xmlns:a16="http://schemas.microsoft.com/office/drawing/2014/main" id="{2B758FBF-D64C-F0D5-CAD0-DE0FF3B8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9" b="-1"/>
          <a:stretch/>
        </p:blipFill>
        <p:spPr bwMode="auto">
          <a:xfrm>
            <a:off x="5885606" y="3192502"/>
            <a:ext cx="3379716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CCBC516A-389A-F0B5-E1E4-7849AFED5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r="18971" b="-2"/>
          <a:stretch/>
        </p:blipFill>
        <p:spPr bwMode="auto">
          <a:xfrm>
            <a:off x="4825445" y="501650"/>
            <a:ext cx="3122594" cy="312259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543102" y="286529"/>
            <a:ext cx="4101283" cy="747549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2"/>
                </a:solidFill>
              </a:rPr>
              <a:t>Úvodem…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49930" y="1088575"/>
            <a:ext cx="5014938" cy="54503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cs-CZ" sz="2000" b="1" i="1" dirty="0" err="1">
                <a:solidFill>
                  <a:schemeClr val="tx2"/>
                </a:solidFill>
              </a:rPr>
              <a:t>Satelitní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snímky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cs-CZ" altLang="cs-CZ" sz="2000" b="1" i="1" dirty="0">
                <a:solidFill>
                  <a:schemeClr val="tx2"/>
                </a:solidFill>
              </a:rPr>
              <a:t>ukazují,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že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odkaliště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cs-CZ" altLang="cs-CZ" sz="2000" b="1" i="1" dirty="0">
                <a:solidFill>
                  <a:schemeClr val="tx2"/>
                </a:solidFill>
              </a:rPr>
              <a:t>(TMF – </a:t>
            </a:r>
            <a:r>
              <a:rPr lang="cs-CZ" altLang="cs-CZ" sz="2000" b="1" i="1" dirty="0" err="1">
                <a:solidFill>
                  <a:schemeClr val="tx2"/>
                </a:solidFill>
              </a:rPr>
              <a:t>tailing</a:t>
            </a:r>
            <a:r>
              <a:rPr lang="cs-CZ" altLang="cs-CZ" sz="2000" b="1" i="1" dirty="0">
                <a:solidFill>
                  <a:schemeClr val="tx2"/>
                </a:solidFill>
              </a:rPr>
              <a:t> </a:t>
            </a:r>
            <a:r>
              <a:rPr lang="cs-CZ" altLang="cs-CZ" sz="2000" b="1" i="1" dirty="0" err="1">
                <a:solidFill>
                  <a:schemeClr val="tx2"/>
                </a:solidFill>
              </a:rPr>
              <a:t>mangement</a:t>
            </a:r>
            <a:r>
              <a:rPr lang="cs-CZ" altLang="cs-CZ" sz="2000" b="1" i="1" dirty="0">
                <a:solidFill>
                  <a:schemeClr val="tx2"/>
                </a:solidFill>
              </a:rPr>
              <a:t> facility) patří k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největším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lidmi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vytvořeným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strukturám</a:t>
            </a:r>
            <a:r>
              <a:rPr lang="en-US" altLang="cs-CZ" sz="2000" b="1" i="1" dirty="0">
                <a:solidFill>
                  <a:schemeClr val="tx2"/>
                </a:solidFill>
              </a:rPr>
              <a:t> na Zemi. </a:t>
            </a:r>
            <a:endParaRPr lang="cs-CZ" altLang="cs-CZ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cs-CZ" sz="2000" b="1" i="1" dirty="0" err="1">
                <a:solidFill>
                  <a:schemeClr val="tx2"/>
                </a:solidFill>
              </a:rPr>
              <a:t>Jejich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bezpečnost</a:t>
            </a:r>
            <a:r>
              <a:rPr lang="en-US" altLang="cs-CZ" sz="2000" b="1" i="1" dirty="0">
                <a:solidFill>
                  <a:schemeClr val="tx2"/>
                </a:solidFill>
              </a:rPr>
              <a:t> pro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ochranu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životů</a:t>
            </a:r>
            <a:r>
              <a:rPr lang="en-US" altLang="cs-CZ" sz="2000" b="1" i="1" dirty="0">
                <a:solidFill>
                  <a:schemeClr val="tx2"/>
                </a:solidFill>
              </a:rPr>
              <a:t>,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životního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prostředí</a:t>
            </a:r>
            <a:r>
              <a:rPr lang="en-US" altLang="cs-CZ" sz="2000" b="1" i="1" dirty="0">
                <a:solidFill>
                  <a:schemeClr val="tx2"/>
                </a:solidFill>
              </a:rPr>
              <a:t> a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majetku</a:t>
            </a:r>
            <a:r>
              <a:rPr lang="en-US" altLang="cs-CZ" sz="2000" b="1" i="1" dirty="0">
                <a:solidFill>
                  <a:schemeClr val="tx2"/>
                </a:solidFill>
              </a:rPr>
              <a:t> je v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dnešních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těžebních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cs-CZ" altLang="cs-CZ" sz="2000" b="1" i="1" dirty="0">
                <a:solidFill>
                  <a:schemeClr val="tx2"/>
                </a:solidFill>
              </a:rPr>
              <a:t>a zpracovatelských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provozech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nezbytně</a:t>
            </a:r>
            <a:r>
              <a:rPr lang="en-US" altLang="cs-CZ" sz="2000" b="1" i="1" dirty="0">
                <a:solidFill>
                  <a:schemeClr val="tx2"/>
                </a:solidFill>
              </a:rPr>
              <a:t> </a:t>
            </a:r>
            <a:r>
              <a:rPr lang="en-US" altLang="cs-CZ" sz="2000" b="1" i="1" dirty="0" err="1">
                <a:solidFill>
                  <a:schemeClr val="tx2"/>
                </a:solidFill>
              </a:rPr>
              <a:t>nutná</a:t>
            </a:r>
            <a:r>
              <a:rPr lang="en-US" altLang="cs-CZ" sz="2000" b="1" i="1" dirty="0">
                <a:solidFill>
                  <a:schemeClr val="tx2"/>
                </a:solidFill>
              </a:rPr>
              <a:t>. </a:t>
            </a:r>
            <a:endParaRPr lang="cs-CZ" altLang="cs-CZ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2000" b="1" i="1" dirty="0">
                <a:solidFill>
                  <a:schemeClr val="tx2"/>
                </a:solidFill>
              </a:rPr>
              <a:t>Přesto došlo k významnému počtu nehod na odkalištích, a i když se celkový počet nehod na TMF snižuje, četnost závažných nehod roste. </a:t>
            </a:r>
          </a:p>
          <a:p>
            <a:pPr marL="0" indent="0">
              <a:buNone/>
            </a:pPr>
            <a:r>
              <a:rPr lang="cs-CZ" altLang="cs-CZ" sz="2000" b="1" i="1" dirty="0">
                <a:solidFill>
                  <a:schemeClr val="tx2"/>
                </a:solidFill>
              </a:rPr>
              <a:t>Proto se státy, komunity, těžební průmysl a mezinárodní instituce spojují, aby zlepšily bezpečnost a zajistily udržitelnost včetně hospodářského růstu.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AD6C7E-20A8-A4CB-8E64-07F1E19FB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r="11961" b="-2"/>
          <a:stretch/>
        </p:blipFill>
        <p:spPr bwMode="auto">
          <a:xfrm>
            <a:off x="7996635" y="10"/>
            <a:ext cx="4211230" cy="377677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ASARCO Mine Tailings">
            <a:extLst>
              <a:ext uri="{FF2B5EF4-FFF2-40B4-BE49-F238E27FC236}">
                <a16:creationId xmlns:a16="http://schemas.microsoft.com/office/drawing/2014/main" id="{4328E1BF-ABAF-120B-7804-22755ACB4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5"/>
          <a:stretch/>
        </p:blipFill>
        <p:spPr bwMode="auto">
          <a:xfrm>
            <a:off x="8754343" y="3907436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cs-CZ" dirty="0"/>
          </a:p>
        </p:txBody>
      </p:sp>
      <p:sp>
        <p:nvSpPr>
          <p:cNvPr id="3078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6D8FDC8-2115-42B2-A66E-F08357F986E4}" type="slidenum">
              <a:rPr lang="sk-SK" altLang="cs-CZ">
                <a:solidFill>
                  <a:srgbClr val="FFFFFF"/>
                </a:solidFill>
              </a:rPr>
              <a:pPr eaLnBrk="1" hangingPunct="1">
                <a:spcAft>
                  <a:spcPts val="600"/>
                </a:spcAft>
              </a:pPr>
              <a:t>13</a:t>
            </a:fld>
            <a:endParaRPr lang="sk-SK" altLang="cs-CZ">
              <a:solidFill>
                <a:srgbClr val="FFFFFF"/>
              </a:solidFill>
            </a:endParaRPr>
          </a:p>
        </p:txBody>
      </p:sp>
      <p:pic>
        <p:nvPicPr>
          <p:cNvPr id="6" name="Zástupný obsah 11">
            <a:extLst>
              <a:ext uri="{FF2B5EF4-FFF2-40B4-BE49-F238E27FC236}">
                <a16:creationId xmlns:a16="http://schemas.microsoft.com/office/drawing/2014/main" id="{A2AE9AE9-B5AF-AD97-033E-0B2E8740A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0635" y="51363"/>
            <a:ext cx="4826000" cy="8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6E3C0-8023-0E14-69BF-CE7D1901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Safety4TMF -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21238-52B9-7298-F131-A77E64E1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Financování z dotačního programu </a:t>
            </a:r>
            <a:r>
              <a:rPr lang="cs-CZ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Interreg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Danube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spolufinancovaný EU, období 1.1.2024 – 30.6.2026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Zlepšení prevence, připravenost a činnosti pro předcházení či zvládání katastrof souvisejících se správou odkališť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Projektový leader Maďarsko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Sedmnáct partnerských organizací z deseti zemí – Maďarsko, ČR, Bosna a Hercegovina, Bulharsko, Chorvatsko, Moldavsko, Rumunsko, Slovensko, Slovinsko a Srbsko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Za ČR jsou projektovými partnery Ostravská Univerzita a Svaz měst a obcí České republiky</a:t>
            </a:r>
          </a:p>
          <a:p>
            <a:endParaRPr lang="cs-CZ" dirty="0"/>
          </a:p>
        </p:txBody>
      </p:sp>
      <p:pic>
        <p:nvPicPr>
          <p:cNvPr id="4" name="Obrázek 3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9B604BC3-6D87-07A5-55F0-61ACA8003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87" y="5898929"/>
            <a:ext cx="3128257" cy="825942"/>
          </a:xfrm>
          <a:prstGeom prst="rect">
            <a:avLst/>
          </a:prstGeom>
        </p:spPr>
      </p:pic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7B32C09A-44A2-3B4F-B5B7-9C2BD7522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047" y="5712258"/>
            <a:ext cx="1710690" cy="842645"/>
          </a:xfrm>
          <a:prstGeom prst="rect">
            <a:avLst/>
          </a:prstGeom>
        </p:spPr>
      </p:pic>
      <p:pic>
        <p:nvPicPr>
          <p:cNvPr id="11" name="Obrázek 10" descr="Obsah obrázku Grafika, kruh, text, grafický design&#10;&#10;Popis byl vytvořen automaticky">
            <a:extLst>
              <a:ext uri="{FF2B5EF4-FFF2-40B4-BE49-F238E27FC236}">
                <a16:creationId xmlns:a16="http://schemas.microsoft.com/office/drawing/2014/main" id="{C05FDD73-DD60-C2E8-BC2B-A78E935CD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44" y="5356759"/>
            <a:ext cx="1426440" cy="1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6E3C0-8023-0E14-69BF-CE7D1901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179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Naše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21238-52B9-7298-F131-A77E64E1A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Budeme usilovat o: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Zhodnocení bezpečnosti odkališť a rizik pro obyvatelstvo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Mezinárodní porovnání přístupu k odkalištím a přenos dobré praxe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Zmapování legislativní situace a identifikace případných nedostatků v legislativě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Stanovení úrovně krizového řízení s ohledem na možné havárie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Spolupráci v oblasti mezinárodních přenosů havárií</a:t>
            </a:r>
          </a:p>
        </p:txBody>
      </p:sp>
      <p:pic>
        <p:nvPicPr>
          <p:cNvPr id="6" name="Obrázek 5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7E770BC8-ECBA-5226-782A-57448958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87" y="5898929"/>
            <a:ext cx="3128257" cy="825942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E2F70BA5-ACA0-2654-9B8A-94E9D2635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047" y="5712258"/>
            <a:ext cx="1710690" cy="842645"/>
          </a:xfrm>
          <a:prstGeom prst="rect">
            <a:avLst/>
          </a:prstGeom>
        </p:spPr>
      </p:pic>
      <p:pic>
        <p:nvPicPr>
          <p:cNvPr id="8" name="Obrázek 7" descr="Obsah obrázku Grafika, kruh, text, grafický design&#10;&#10;Popis byl vytvořen automaticky">
            <a:extLst>
              <a:ext uri="{FF2B5EF4-FFF2-40B4-BE49-F238E27FC236}">
                <a16:creationId xmlns:a16="http://schemas.microsoft.com/office/drawing/2014/main" id="{33411FAB-EC5F-805C-1811-CFE856E9B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44" y="5356759"/>
            <a:ext cx="1426440" cy="1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35958" y="308536"/>
            <a:ext cx="4392084" cy="1035464"/>
          </a:xfrm>
        </p:spPr>
        <p:txBody>
          <a:bodyPr>
            <a:normAutofit fontScale="85000" lnSpcReduction="20000"/>
          </a:bodyPr>
          <a:lstStyle/>
          <a:p>
            <a:r>
              <a:rPr lang="cs-CZ" sz="4667" b="1" dirty="0">
                <a:solidFill>
                  <a:schemeClr val="accent4">
                    <a:lumMod val="75000"/>
                  </a:schemeClr>
                </a:solidFill>
              </a:rPr>
              <a:t>Úvod projekt </a:t>
            </a:r>
            <a:r>
              <a:rPr lang="cs-CZ" sz="4667" b="1" dirty="0" err="1">
                <a:solidFill>
                  <a:schemeClr val="accent4">
                    <a:lumMod val="75000"/>
                  </a:schemeClr>
                </a:solidFill>
              </a:rPr>
              <a:t>Localience</a:t>
            </a:r>
            <a:endParaRPr lang="de-AT" sz="4667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096001" y="1420800"/>
            <a:ext cx="6096000" cy="5089336"/>
          </a:xfrm>
        </p:spPr>
        <p:txBody>
          <a:bodyPr>
            <a:normAutofit/>
          </a:bodyPr>
          <a:lstStyle/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S celosvětovou změnou klimatu souvisí stále se zvyšující výskyt přírodních katastrof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Tato problematika otevírá novou oblast působení pro veřejné zdravotnictví, a tou je 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Ochrana veřejného zdraví při přírodních katastrofách</a:t>
            </a:r>
          </a:p>
          <a:p>
            <a:pPr algn="l"/>
            <a:endParaRPr lang="de-AT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Heatwaves and floods: What can extreme weather tell us about climate  change? - BBC Newsround">
            <a:extLst>
              <a:ext uri="{FF2B5EF4-FFF2-40B4-BE49-F238E27FC236}">
                <a16:creationId xmlns:a16="http://schemas.microsoft.com/office/drawing/2014/main" id="{F21EF9FC-4FCD-80F4-CDD5-D9766FC9A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r="22753"/>
          <a:stretch/>
        </p:blipFill>
        <p:spPr bwMode="auto">
          <a:xfrm>
            <a:off x="0" y="1"/>
            <a:ext cx="6096000" cy="63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" y="6614786"/>
            <a:ext cx="7024327" cy="243215"/>
          </a:xfrm>
        </p:spPr>
        <p:txBody>
          <a:bodyPr/>
          <a:lstStyle/>
          <a:p>
            <a:r>
              <a:rPr lang="cs-CZ" sz="1067" dirty="0">
                <a:solidFill>
                  <a:schemeClr val="tx1"/>
                </a:solidFill>
              </a:rPr>
              <a:t>Zdroj: BBC: https://c.files.bbci.co.uk/28DD/production/_119616401_extremeweather.jpg</a:t>
            </a:r>
          </a:p>
        </p:txBody>
      </p:sp>
      <p:pic>
        <p:nvPicPr>
          <p:cNvPr id="8" name="Obrázek 7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D02BF173-59D5-E55D-7BC6-0541785D6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32" y="5614689"/>
            <a:ext cx="2823351" cy="12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752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9013" y="263020"/>
            <a:ext cx="5991496" cy="1533113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Změna klimatu – opravdu existuje?</a:t>
            </a:r>
            <a:endParaRPr lang="de-A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de-AT" sz="2667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095999" y="4513005"/>
            <a:ext cx="3959499" cy="2744137"/>
          </a:xfrm>
        </p:spPr>
        <p:txBody>
          <a:bodyPr/>
          <a:lstStyle/>
          <a:p>
            <a:pPr algn="l"/>
            <a:r>
              <a:rPr lang="cs-CZ" sz="2667" i="1" dirty="0">
                <a:solidFill>
                  <a:srgbClr val="FF0000"/>
                </a:solidFill>
              </a:rPr>
              <a:t>S rostoucí teplotou roste extremita počasí – povodně, bouře, sucho, horko, lesní požáry… </a:t>
            </a:r>
          </a:p>
          <a:p>
            <a:pPr algn="l"/>
            <a:endParaRPr lang="de-AT" sz="2667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9E9C28A-A959-6EC9-D1B1-CB4F345C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51" y="0"/>
            <a:ext cx="5980396" cy="3986931"/>
          </a:xfrm>
          <a:prstGeom prst="rect">
            <a:avLst/>
          </a:prstGeom>
        </p:spPr>
      </p:pic>
      <p:sp>
        <p:nvSpPr>
          <p:cNvPr id="10" name="TextovéPole 4">
            <a:extLst>
              <a:ext uri="{FF2B5EF4-FFF2-40B4-BE49-F238E27FC236}">
                <a16:creationId xmlns:a16="http://schemas.microsoft.com/office/drawing/2014/main" id="{85D39BE5-3E3B-662F-9AB6-CD9A7AB5970B}"/>
              </a:ext>
            </a:extLst>
          </p:cNvPr>
          <p:cNvSpPr txBox="1"/>
          <p:nvPr/>
        </p:nvSpPr>
        <p:spPr>
          <a:xfrm>
            <a:off x="6070510" y="3592266"/>
            <a:ext cx="598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cs-CZ" sz="1600" dirty="0"/>
              <a:t>Rok 2023: teplotní odchylka proti 1951-1980; Nejteplejší rok známé historie; Zdroj: NASA</a:t>
            </a:r>
            <a:endParaRPr lang="en-GB" sz="1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9D8723D-D9F2-4F3C-3A9B-7262AC71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3" y="2241314"/>
            <a:ext cx="5719894" cy="3986931"/>
          </a:xfrm>
          <a:prstGeom prst="rect">
            <a:avLst/>
          </a:prstGeom>
        </p:spPr>
      </p:pic>
      <p:sp>
        <p:nvSpPr>
          <p:cNvPr id="12" name="TextovéPole 8">
            <a:extLst>
              <a:ext uri="{FF2B5EF4-FFF2-40B4-BE49-F238E27FC236}">
                <a16:creationId xmlns:a16="http://schemas.microsoft.com/office/drawing/2014/main" id="{E81B13D9-51A8-45E1-1AB8-3133945E8587}"/>
              </a:ext>
            </a:extLst>
          </p:cNvPr>
          <p:cNvSpPr txBox="1"/>
          <p:nvPr/>
        </p:nvSpPr>
        <p:spPr>
          <a:xfrm>
            <a:off x="200893" y="6228245"/>
            <a:ext cx="57198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cs-CZ" sz="1600" dirty="0"/>
              <a:t>Vzrůst průměrné teploty v ČR 1961-2017</a:t>
            </a:r>
          </a:p>
          <a:p>
            <a:r>
              <a:rPr lang="cs-CZ" sz="1600" dirty="0"/>
              <a:t>Zdroj: ČHMÚ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280E039-8E9E-675E-ECEC-A71E6CFA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967" y="5281517"/>
            <a:ext cx="2366672" cy="15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-152400" y="12681"/>
            <a:ext cx="12141200" cy="10636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Naše reakce: Projekt LOCALIENCE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C76918-A0DC-1299-8FA8-5DE8907A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395" y="1360801"/>
            <a:ext cx="5386605" cy="5497199"/>
          </a:xfrm>
          <a:prstGeom prst="rect">
            <a:avLst/>
          </a:prstGeom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518E2723-BF42-1D80-7991-3731E74EA61E}"/>
              </a:ext>
            </a:extLst>
          </p:cNvPr>
          <p:cNvSpPr txBox="1">
            <a:spLocks/>
          </p:cNvSpPr>
          <p:nvPr/>
        </p:nvSpPr>
        <p:spPr>
          <a:xfrm>
            <a:off x="127019" y="1218562"/>
            <a:ext cx="6678376" cy="2068199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Rozvoj odolnosti - </a:t>
            </a:r>
            <a:r>
              <a:rPr lang="cs-CZ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resilience</a:t>
            </a:r>
            <a:r>
              <a:rPr lang="cs-CZ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na místní úrovni vůči hrozbám, které představují extrémní povětrnostní jevy v důsledku změny klimatu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dirty="0">
                <a:solidFill>
                  <a:schemeClr val="tx1"/>
                </a:solidFill>
              </a:rPr>
              <a:t>Mezinárodní spolupráce: 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Maďarsko (hlavní řešitel)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Rakousko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Česko</a:t>
            </a:r>
            <a:endParaRPr lang="cs-CZ" b="1" u="sng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Slovinsko</a:t>
            </a:r>
            <a:endParaRPr lang="cs-CZ" u="sng" dirty="0">
              <a:solidFill>
                <a:schemeClr val="tx1"/>
              </a:solidFill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Polsko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9427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9AC744-CEBD-86B8-9F0E-3394B8E2E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0" b="52466"/>
          <a:stretch/>
        </p:blipFill>
        <p:spPr>
          <a:xfrm>
            <a:off x="-108373" y="4236205"/>
            <a:ext cx="12374880" cy="2621796"/>
          </a:xfrm>
          <a:prstGeom prst="rect">
            <a:avLst/>
          </a:prstGeom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3122D56F-124A-B4D2-1170-F5AA4391F3FC}"/>
              </a:ext>
            </a:extLst>
          </p:cNvPr>
          <p:cNvSpPr txBox="1">
            <a:spLocks/>
          </p:cNvSpPr>
          <p:nvPr/>
        </p:nvSpPr>
        <p:spPr>
          <a:xfrm>
            <a:off x="868679" y="428844"/>
            <a:ext cx="10879668" cy="194145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None/>
              <a:defRPr sz="3200" b="1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533"/>
              </a:lnSpc>
            </a:pPr>
            <a:r>
              <a:rPr lang="cs-CZ" sz="4800" dirty="0">
                <a:solidFill>
                  <a:schemeClr val="accent4">
                    <a:lumMod val="75000"/>
                  </a:schemeClr>
                </a:solidFill>
              </a:rPr>
              <a:t>LOCALIENCE – řešitelé za ČR</a:t>
            </a:r>
            <a:endParaRPr lang="de-DE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F74944DE-3FAE-DDF4-531B-C3D9236394B2}"/>
              </a:ext>
            </a:extLst>
          </p:cNvPr>
          <p:cNvSpPr txBox="1">
            <a:spLocks/>
          </p:cNvSpPr>
          <p:nvPr/>
        </p:nvSpPr>
        <p:spPr>
          <a:xfrm>
            <a:off x="381000" y="1282701"/>
            <a:ext cx="11646747" cy="3709393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Generální ředitelství hasičského záchranného sboru České republiky</a:t>
            </a:r>
          </a:p>
          <a:p>
            <a:pPr lvl="1"/>
            <a:r>
              <a:rPr lang="cs-CZ" sz="2400" dirty="0"/>
              <a:t>Partnerská organizace: </a:t>
            </a:r>
            <a:r>
              <a:rPr lang="cs-CZ" sz="2400" i="1" dirty="0"/>
              <a:t>Svaz měst a obcí České republiky, MŽP</a:t>
            </a:r>
          </a:p>
          <a:p>
            <a:pPr lvl="1"/>
            <a:endParaRPr lang="cs-CZ" sz="2400" dirty="0"/>
          </a:p>
          <a:p>
            <a:r>
              <a:rPr lang="cs-CZ" dirty="0">
                <a:solidFill>
                  <a:schemeClr val="tx1"/>
                </a:solidFill>
              </a:rPr>
              <a:t>Lékařská fakulta Ostravské univerzity</a:t>
            </a:r>
          </a:p>
          <a:p>
            <a:pPr lvl="1"/>
            <a:r>
              <a:rPr lang="cs-CZ" sz="2400" dirty="0"/>
              <a:t>Partnerská organizace: </a:t>
            </a:r>
            <a:r>
              <a:rPr lang="cs-CZ" sz="2400" i="1" dirty="0"/>
              <a:t>Český hydrometeorologický ústav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Picture 2" descr="Generální ředitelství Hasičského záchranného sboru ::">
            <a:extLst>
              <a:ext uri="{FF2B5EF4-FFF2-40B4-BE49-F238E27FC236}">
                <a16:creationId xmlns:a16="http://schemas.microsoft.com/office/drawing/2014/main" id="{BAB30384-D0BA-903D-0A4D-3EAC0EE2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" y="4356915"/>
            <a:ext cx="1527525" cy="21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vaz měst a obcí ČR vstupuje do roku 2020 s novým logem a novým webem |  Moderní obec – odborný měsíčník">
            <a:extLst>
              <a:ext uri="{FF2B5EF4-FFF2-40B4-BE49-F238E27FC236}">
                <a16:creationId xmlns:a16="http://schemas.microsoft.com/office/drawing/2014/main" id="{BBE815FC-49A9-57C4-0037-1FEC4E24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37" y="5608083"/>
            <a:ext cx="2030943" cy="8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ékařská fakulta OU">
            <a:extLst>
              <a:ext uri="{FF2B5EF4-FFF2-40B4-BE49-F238E27FC236}">
                <a16:creationId xmlns:a16="http://schemas.microsoft.com/office/drawing/2014/main" id="{895B0C5E-17D7-6B6B-60D4-279478A31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5310" r="9454" b="3601"/>
          <a:stretch/>
        </p:blipFill>
        <p:spPr bwMode="auto">
          <a:xfrm>
            <a:off x="5242846" y="4197483"/>
            <a:ext cx="1914677" cy="23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alší zdroje a odkazy">
            <a:extLst>
              <a:ext uri="{FF2B5EF4-FFF2-40B4-BE49-F238E27FC236}">
                <a16:creationId xmlns:a16="http://schemas.microsoft.com/office/drawing/2014/main" id="{BB4C989E-337A-3F3C-06C6-E5E142934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21955" r="13560" b="23549"/>
          <a:stretch/>
        </p:blipFill>
        <p:spPr bwMode="auto">
          <a:xfrm>
            <a:off x="2844759" y="3913111"/>
            <a:ext cx="1899020" cy="11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A831C9-706D-D41B-C280-E9E4F35F1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0879" y="3759552"/>
            <a:ext cx="3912725" cy="5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01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90BE-C844-1207-7E37-D51EFDC7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1050F-50CA-FC02-7D06-15732234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FE55D"/>
                </a:solidFill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928E2-2DB8-C338-00AF-F2D2BF92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Svaz měst a obcí České republiky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Safety4TMF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</a:t>
            </a:r>
            <a:r>
              <a:rPr lang="cs-CZ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Localience</a:t>
            </a:r>
            <a:endParaRPr lang="cs-CZ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Smart </a:t>
            </a:r>
            <a:r>
              <a:rPr lang="cs-CZ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Communities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Network</a:t>
            </a:r>
          </a:p>
        </p:txBody>
      </p:sp>
      <p:pic>
        <p:nvPicPr>
          <p:cNvPr id="4" name="Obrázek 3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14869E31-D499-D24E-C3FE-159F3AE5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47" y="5712258"/>
            <a:ext cx="1710690" cy="8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5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9AC744-CEBD-86B8-9F0E-3394B8E2E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0" b="52466"/>
          <a:stretch/>
        </p:blipFill>
        <p:spPr>
          <a:xfrm>
            <a:off x="-108373" y="4236205"/>
            <a:ext cx="12374880" cy="2621796"/>
          </a:xfrm>
          <a:prstGeom prst="rect">
            <a:avLst/>
          </a:prstGeom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3122D56F-124A-B4D2-1170-F5AA4391F3FC}"/>
              </a:ext>
            </a:extLst>
          </p:cNvPr>
          <p:cNvSpPr txBox="1">
            <a:spLocks/>
          </p:cNvSpPr>
          <p:nvPr/>
        </p:nvSpPr>
        <p:spPr>
          <a:xfrm>
            <a:off x="868679" y="428844"/>
            <a:ext cx="10879668" cy="194145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None/>
              <a:defRPr sz="3200" b="1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533"/>
              </a:lnSpc>
            </a:pPr>
            <a:r>
              <a:rPr lang="cs-CZ" sz="4800" dirty="0">
                <a:solidFill>
                  <a:schemeClr val="accent4">
                    <a:lumMod val="75000"/>
                  </a:schemeClr>
                </a:solidFill>
              </a:rPr>
              <a:t>Vstupní úvaha k projektu LOCALIENCE</a:t>
            </a:r>
            <a:endParaRPr lang="de-DE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F74944DE-3FAE-DDF4-531B-C3D9236394B2}"/>
              </a:ext>
            </a:extLst>
          </p:cNvPr>
          <p:cNvSpPr txBox="1">
            <a:spLocks/>
          </p:cNvSpPr>
          <p:nvPr/>
        </p:nvSpPr>
        <p:spPr>
          <a:xfrm>
            <a:off x="381000" y="1282701"/>
            <a:ext cx="11646747" cy="3709393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533" dirty="0">
                <a:solidFill>
                  <a:schemeClr val="tx1"/>
                </a:solidFill>
              </a:rPr>
              <a:t>Při vypuknutí živelné pohromy podléhá řešení mimořádné situace </a:t>
            </a:r>
            <a:r>
              <a:rPr lang="cs-CZ" sz="2533" b="1" dirty="0">
                <a:solidFill>
                  <a:schemeClr val="tx1"/>
                </a:solidFill>
              </a:rPr>
              <a:t>centrálnímu plánování</a:t>
            </a:r>
            <a:r>
              <a:rPr lang="cs-CZ" sz="2533" dirty="0">
                <a:solidFill>
                  <a:schemeClr val="tx1"/>
                </a:solidFill>
              </a:rPr>
              <a:t>, ale lokální úroveň zaostává</a:t>
            </a:r>
          </a:p>
          <a:p>
            <a:pPr lvl="1"/>
            <a:r>
              <a:rPr lang="cs-CZ" sz="2533" dirty="0"/>
              <a:t>Stejně tak i komunikace mezi profesionálními a neprofesionálními složkami, které se podílí na řízení katastrof</a:t>
            </a:r>
          </a:p>
          <a:p>
            <a:pPr lvl="1"/>
            <a:r>
              <a:rPr lang="cs-CZ" sz="2533" dirty="0"/>
              <a:t>Podceňovaná prevence</a:t>
            </a:r>
          </a:p>
          <a:p>
            <a:pPr lvl="1"/>
            <a:endParaRPr lang="cs-CZ" sz="2533" dirty="0"/>
          </a:p>
          <a:p>
            <a:r>
              <a:rPr lang="cs-CZ" sz="2667" dirty="0">
                <a:solidFill>
                  <a:schemeClr val="tx1"/>
                </a:solidFill>
              </a:rPr>
              <a:t>Obcím schází dostatečná informovanost, připravenost, jasné kroky, jak postupovat. </a:t>
            </a:r>
            <a:r>
              <a:rPr lang="cs-CZ" sz="2667" b="1" dirty="0">
                <a:solidFill>
                  <a:srgbClr val="FF0000"/>
                </a:solidFill>
              </a:rPr>
              <a:t>Včetně možných zdravotních a sociálních problémů</a:t>
            </a:r>
          </a:p>
          <a:p>
            <a:r>
              <a:rPr lang="cs-CZ" sz="2667" dirty="0">
                <a:solidFill>
                  <a:schemeClr val="tx1"/>
                </a:solidFill>
              </a:rPr>
              <a:t>Snaha o zvyšování </a:t>
            </a:r>
            <a:r>
              <a:rPr lang="cs-CZ" sz="2667" b="1" dirty="0" err="1">
                <a:solidFill>
                  <a:schemeClr val="tx1"/>
                </a:solidFill>
              </a:rPr>
              <a:t>resilience</a:t>
            </a:r>
            <a:r>
              <a:rPr lang="cs-CZ" sz="2667" dirty="0">
                <a:solidFill>
                  <a:schemeClr val="tx1"/>
                </a:solidFill>
              </a:rPr>
              <a:t> měst a obcí při mimořádných událostech v souvislosti s přírodními katastrofami </a:t>
            </a:r>
          </a:p>
          <a:p>
            <a:pPr marL="0" indent="0">
              <a:buNone/>
            </a:pPr>
            <a:r>
              <a:rPr lang="cs-CZ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8691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1B2F5B-86E7-77FE-1BDD-D67182FA6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818" y="1022254"/>
            <a:ext cx="11486692" cy="5372725"/>
          </a:xfrm>
        </p:spPr>
        <p:txBody>
          <a:bodyPr/>
          <a:lstStyle/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267" dirty="0"/>
              <a:t>Vypracování </a:t>
            </a:r>
            <a:r>
              <a:rPr lang="cs-CZ" sz="2267" b="1" u="sng" dirty="0"/>
              <a:t>plánu</a:t>
            </a:r>
            <a:r>
              <a:rPr lang="cs-CZ" sz="2267" dirty="0"/>
              <a:t> pro zvýšení resilience a soběstačnosti jednotlivých správních celků na lokální úrovni. </a:t>
            </a:r>
            <a:r>
              <a:rPr lang="cs-CZ" sz="2267" b="1" dirty="0">
                <a:solidFill>
                  <a:schemeClr val="accent4">
                    <a:lumMod val="75000"/>
                  </a:schemeClr>
                </a:solidFill>
              </a:rPr>
              <a:t>Zahrnutí zdravotních a sociálních služeb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267" dirty="0"/>
              <a:t>Odhalení </a:t>
            </a:r>
            <a:r>
              <a:rPr lang="cs-CZ" sz="2267" b="1" u="sng" dirty="0"/>
              <a:t>slabých míst </a:t>
            </a:r>
            <a:r>
              <a:rPr lang="cs-CZ" sz="2267" dirty="0"/>
              <a:t>v lokálním plánování při přírodních katastrofách. </a:t>
            </a:r>
            <a:r>
              <a:rPr lang="cs-CZ" sz="2267" b="1" dirty="0">
                <a:solidFill>
                  <a:schemeClr val="accent4">
                    <a:lumMod val="75000"/>
                  </a:schemeClr>
                </a:solidFill>
              </a:rPr>
              <a:t>Zahrnutí zdravotnictví v širším kontextu do snižování rizika katastrof (DRR).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267" dirty="0"/>
              <a:t>Poskytnutí </a:t>
            </a:r>
            <a:r>
              <a:rPr lang="cs-CZ" sz="2267" b="1" u="sng" dirty="0"/>
              <a:t>konkrétních kroků </a:t>
            </a:r>
            <a:r>
              <a:rPr lang="cs-CZ" sz="2267" dirty="0"/>
              <a:t>a opatření pro prevenci a řešení mimořádných situací </a:t>
            </a:r>
            <a:r>
              <a:rPr lang="cs-CZ" sz="2267" b="1" dirty="0">
                <a:solidFill>
                  <a:schemeClr val="accent4">
                    <a:lumMod val="75000"/>
                  </a:schemeClr>
                </a:solidFill>
              </a:rPr>
              <a:t>včetně zahrnutí dobrovolníků, vzájemné pomoci a budování platformy DRR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267" dirty="0"/>
              <a:t>Zvýšení </a:t>
            </a:r>
            <a:r>
              <a:rPr lang="cs-CZ" sz="2267" b="1" u="sng" dirty="0"/>
              <a:t>informovanosti</a:t>
            </a:r>
            <a:r>
              <a:rPr lang="cs-CZ" sz="2267" dirty="0"/>
              <a:t> vedení a obyvatel obcí o problematice klimatických změn a s </a:t>
            </a:r>
            <a:r>
              <a:rPr lang="cs-CZ" sz="2267" b="1" dirty="0">
                <a:solidFill>
                  <a:schemeClr val="accent4">
                    <a:lumMod val="75000"/>
                  </a:schemeClr>
                </a:solidFill>
              </a:rPr>
              <a:t>tím souvisejících možnostech ohrožení zdraví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267" dirty="0"/>
              <a:t>Zvyšování </a:t>
            </a:r>
            <a:r>
              <a:rPr lang="cs-CZ" sz="2267" b="1" u="sng" dirty="0"/>
              <a:t>resilience</a:t>
            </a:r>
            <a:r>
              <a:rPr lang="cs-CZ" sz="2267" dirty="0"/>
              <a:t> jednotlivých územních celků jako samostatných subjektů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267" dirty="0"/>
              <a:t>Snaha o jednoduchost, proveditelnost, snadnou </a:t>
            </a:r>
            <a:r>
              <a:rPr lang="cs-CZ" sz="2267" b="1" u="sng" dirty="0"/>
              <a:t>aplikovatelnost do praxe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sz="2267" dirty="0"/>
          </a:p>
          <a:p>
            <a:pPr>
              <a:spcAft>
                <a:spcPts val="1600"/>
              </a:spcAft>
            </a:pPr>
            <a:endParaRPr lang="cs-CZ" sz="2267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A5F368-7ACF-E368-4B86-C8F06376E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820" y="463022"/>
            <a:ext cx="11245581" cy="750724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CÍLE PROJEKTU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a naše cíle k podpoře veř. zdraví</a:t>
            </a:r>
          </a:p>
        </p:txBody>
      </p:sp>
    </p:spTree>
    <p:extLst>
      <p:ext uri="{BB962C8B-B14F-4D97-AF65-F5344CB8AC3E}">
        <p14:creationId xmlns:p14="http://schemas.microsoft.com/office/powerpoint/2010/main" val="51178375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7FD1B-8C28-EF96-5E8F-0A20184A4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66EE6-9626-033D-DDE0-CBA7451E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179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Projekt Smart </a:t>
            </a:r>
            <a:r>
              <a:rPr lang="cs-CZ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Communities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Network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3D3C3-E8E9-20AB-EA7B-67D7CF0F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76" y="1623667"/>
            <a:ext cx="5257800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podporovaný Evropskou komisí, momentálně probíhá ve 22 členských státech</a:t>
            </a:r>
          </a:p>
          <a:p>
            <a:pPr algn="just"/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SCN – Smart </a:t>
            </a:r>
            <a:r>
              <a:rPr lang="cs-CZ" sz="24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Communities</a:t>
            </a: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Network je evropská platforma zaměřená na zapojení měst a obcí v EU do oblasti digitální transformace. Konkrétně se zaměřuje na města a místní komunity v počátečních fázích jejich cesty k digitální transformaci</a:t>
            </a:r>
          </a:p>
          <a:p>
            <a:pPr algn="just"/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Úkolem Svazu bude především informovat místní samosprávy prostřednictvím svých komunikačních kanálů a podpořit je v získávání potřebných znalostí a zkušeností v oblasti digitalizace.</a:t>
            </a:r>
            <a:endParaRPr lang="cs-CZ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Hybridní seminář + online školení</a:t>
            </a:r>
            <a:endParaRPr lang="cs-CZ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31F9A7D-868C-7E7F-73C6-04564C5C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47" y="5712258"/>
            <a:ext cx="1710690" cy="842645"/>
          </a:xfrm>
          <a:prstGeom prst="rect">
            <a:avLst/>
          </a:prstGeom>
        </p:spPr>
      </p:pic>
      <p:pic>
        <p:nvPicPr>
          <p:cNvPr id="5" name="Obrázek 4" descr="Obsah obrázku elektronika, text, počítač, computer&#10;&#10;Popis byl vytvořen automaticky">
            <a:extLst>
              <a:ext uri="{FF2B5EF4-FFF2-40B4-BE49-F238E27FC236}">
                <a16:creationId xmlns:a16="http://schemas.microsoft.com/office/drawing/2014/main" id="{581E390F-4250-D8FC-819D-0CF57E745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4114"/>
            <a:ext cx="5619750" cy="3152775"/>
          </a:xfrm>
          <a:prstGeom prst="rect">
            <a:avLst/>
          </a:prstGeom>
        </p:spPr>
      </p:pic>
      <p:pic>
        <p:nvPicPr>
          <p:cNvPr id="10" name="Obrázek 9" descr="Obsah obrázku text, logo, Písmo, symbol&#10;&#10;Popis byl vytvořen automaticky">
            <a:extLst>
              <a:ext uri="{FF2B5EF4-FFF2-40B4-BE49-F238E27FC236}">
                <a16:creationId xmlns:a16="http://schemas.microsoft.com/office/drawing/2014/main" id="{360C8D17-CBEF-A326-392D-EAE18B4C8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17" y="5246605"/>
            <a:ext cx="3446704" cy="15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FB705-DCBD-D01A-DD40-7E54AACD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97" y="2447422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Děkujeme za pozornost 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6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6479D-A498-783E-A984-602F377C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FE55D"/>
                </a:solidFill>
              </a:rPr>
              <a:t>Svaz měst a obcí České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73BE9-D86B-FC4C-B313-6F5DD54E8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Předchůdce vznikl roku 1907 jako Svaz českých měst v království Českém 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Povinným připomínkovým místem pro legislativu týkající se měst a obcí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Aktuálně 2 840 obcí, tj. 45,16% z celkového počtu obcí, 80,84% počtu obyvatel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Organizační struktura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Sněm – Předsednictvo (Předseda) – Rada + Výbory a Komise</a:t>
            </a:r>
          </a:p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Výkonný ředitel – Kancelář Svazu (SOM, LPS, SRRZVP) +-20 zaměstnanců</a:t>
            </a:r>
          </a:p>
          <a:p>
            <a:endParaRPr lang="cs-CZ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Hlavními cíli jsou: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Prosazování společných zájmů měst a obcí ČR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Podílí se na přípravě právních předpisů vztahující se k místní samosprávě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Informuje a vzdělává zastupitele a pracovníky místních samospráv</a:t>
            </a:r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344FB081-451F-978D-4B85-7C3E420B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47" y="5712258"/>
            <a:ext cx="1710690" cy="8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C934-6B49-2B5C-5654-BE414CDED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91FA1-16CF-18C5-3702-FA9C9855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FE55D"/>
                </a:solidFill>
              </a:rPr>
              <a:t>Svaz měst a obcí České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0022F-3750-C8F5-E5B4-8DE3E3D70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CD1DF919-ABD5-0B46-F313-0F8B80F7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47" y="5712258"/>
            <a:ext cx="1710690" cy="842645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9B6CB5BC-AA50-B61E-0840-2C830056703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Pořádání svazových akcí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Celostátní finanční konference – největší konference, konaná jednou ročně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Další konference, v roce 2024 např. Konference město a jeho architektura, Konference dobrá obec dělá dobrou školu, Konference obec dobrým hospodářem, Konference energetiky a odpadového hospodářství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Regionální rozvoj – Výbor regionů, mezinárodní spolupráce, projektová činnost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Řada dalších jednání, workshopů, vzdělávacích akcí, apod.</a:t>
            </a:r>
          </a:p>
          <a:p>
            <a:pPr marL="0" indent="0">
              <a:buNone/>
            </a:pPr>
            <a:r>
              <a:rPr lang="cs-CZ" dirty="0">
                <a:solidFill>
                  <a:srgbClr val="EFE55D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Více informací na www.smocr.cz</a:t>
            </a:r>
            <a:endParaRPr lang="cs-CZ" dirty="0">
              <a:solidFill>
                <a:srgbClr val="EFE55D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87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1CF3F-DC06-6A81-FFDA-97CB3DF51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6CC6F-DF31-D554-F92B-9F64FD52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Projekt SAFETY4TMF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EE002-ABAB-4319-469D-566AD928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Brumadinho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Brazilie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2019</a:t>
            </a: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Terrifying moment of Brazil dam collapse caught on camera - YouTube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CB966F6-39BE-A26D-6C6D-058A6A3A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960" y="5915660"/>
            <a:ext cx="4641665" cy="7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70498-95F2-63B9-83F7-E3B92CCD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cs-CZ" sz="3600" dirty="0"/>
              <a:t>Připomínka: některé důležité nehody odkališť: </a:t>
            </a:r>
          </a:p>
        </p:txBody>
      </p:sp>
      <p:pic>
        <p:nvPicPr>
          <p:cNvPr id="8" name="Obrázek 7" descr="Obsah obrázku venku, území, trať, hora&#10;&#10;Popis byl vytvořen automaticky">
            <a:extLst>
              <a:ext uri="{FF2B5EF4-FFF2-40B4-BE49-F238E27FC236}">
                <a16:creationId xmlns:a16="http://schemas.microsoft.com/office/drawing/2014/main" id="{3803785C-3BF8-AC67-9E10-31544DE5F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80" y="351220"/>
            <a:ext cx="3211039" cy="1803243"/>
          </a:xfrm>
          <a:prstGeom prst="rect">
            <a:avLst/>
          </a:prstGeom>
        </p:spPr>
      </p:pic>
      <p:pic>
        <p:nvPicPr>
          <p:cNvPr id="4" name="Picture 2" descr="Obsah obrázku Letecké snímkování, Pohled z ptačí perspektivy, hora, ve vzduchu&#10;&#10;Popis byl vytvořen automaticky">
            <a:extLst>
              <a:ext uri="{FF2B5EF4-FFF2-40B4-BE49-F238E27FC236}">
                <a16:creationId xmlns:a16="http://schemas.microsoft.com/office/drawing/2014/main" id="{A88C1D45-204B-B4D2-2A4B-DC8FF6FE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929" y="325905"/>
            <a:ext cx="2780811" cy="18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0976B-8151-5B0B-1764-1E826BB8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290" y="2599267"/>
            <a:ext cx="4104910" cy="35521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3000" dirty="0"/>
              <a:t>Stava, 1985 </a:t>
            </a:r>
          </a:p>
          <a:p>
            <a:pPr marL="0" indent="0">
              <a:buNone/>
            </a:pPr>
            <a:r>
              <a:rPr lang="cs-CZ" sz="3000" dirty="0" err="1"/>
              <a:t>Baia</a:t>
            </a:r>
            <a:r>
              <a:rPr lang="cs-CZ" sz="3000" dirty="0"/>
              <a:t> Mare 2001 </a:t>
            </a:r>
          </a:p>
          <a:p>
            <a:pPr marL="0" indent="0">
              <a:buNone/>
            </a:pPr>
            <a:r>
              <a:rPr lang="cs-CZ" sz="3000" dirty="0" err="1"/>
              <a:t>Brumadino</a:t>
            </a:r>
            <a:r>
              <a:rPr lang="cs-CZ" sz="3000" dirty="0"/>
              <a:t> 2019</a:t>
            </a:r>
          </a:p>
        </p:txBody>
      </p:sp>
      <p:pic>
        <p:nvPicPr>
          <p:cNvPr id="7" name="Obrázek 6" descr="Obsah obrázku venku, příroda, hora, text&#10;&#10;Popis byl vytvořen automaticky">
            <a:extLst>
              <a:ext uri="{FF2B5EF4-FFF2-40B4-BE49-F238E27FC236}">
                <a16:creationId xmlns:a16="http://schemas.microsoft.com/office/drawing/2014/main" id="{42380836-FC30-DDE1-A1AD-AD367EB8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346" y="2328516"/>
            <a:ext cx="3219976" cy="1795470"/>
          </a:xfrm>
          <a:prstGeom prst="rect">
            <a:avLst/>
          </a:prstGeom>
        </p:spPr>
      </p:pic>
      <p:pic>
        <p:nvPicPr>
          <p:cNvPr id="9" name="Obrázek 8" descr="Obsah obrázku ryba, voda, venku, osoba&#10;&#10;Popis byl vytvořen automaticky">
            <a:extLst>
              <a:ext uri="{FF2B5EF4-FFF2-40B4-BE49-F238E27FC236}">
                <a16:creationId xmlns:a16="http://schemas.microsoft.com/office/drawing/2014/main" id="{7C6C96AD-3966-B9ED-487E-A60841EAC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959" y="4517522"/>
            <a:ext cx="3016027" cy="2010685"/>
          </a:xfrm>
          <a:prstGeom prst="rect">
            <a:avLst/>
          </a:prstGeom>
        </p:spPr>
      </p:pic>
      <p:pic>
        <p:nvPicPr>
          <p:cNvPr id="5" name="Obrázek 4" descr="Obsah obrázku venku, území, strom, obloha&#10;&#10;Popis byl vytvořen automaticky">
            <a:extLst>
              <a:ext uri="{FF2B5EF4-FFF2-40B4-BE49-F238E27FC236}">
                <a16:creationId xmlns:a16="http://schemas.microsoft.com/office/drawing/2014/main" id="{0610891B-75F9-6E18-E817-B630FC8B1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968" y="2429907"/>
            <a:ext cx="3211571" cy="1812171"/>
          </a:xfrm>
          <a:prstGeom prst="rect">
            <a:avLst/>
          </a:prstGeom>
        </p:spPr>
      </p:pic>
      <p:pic>
        <p:nvPicPr>
          <p:cNvPr id="6" name="Obrázek 5" descr="Obsah obrázku voda, Vodní zdroje, krajina, venku&#10;&#10;Popis byl vytvořen automaticky">
            <a:extLst>
              <a:ext uri="{FF2B5EF4-FFF2-40B4-BE49-F238E27FC236}">
                <a16:creationId xmlns:a16="http://schemas.microsoft.com/office/drawing/2014/main" id="{32C6BA59-C9ED-4D08-FB6D-A051D77F4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765" y="4649694"/>
            <a:ext cx="2655140" cy="1878513"/>
          </a:xfrm>
          <a:prstGeom prst="rect">
            <a:avLst/>
          </a:prstGeom>
        </p:spPr>
      </p:pic>
      <p:pic>
        <p:nvPicPr>
          <p:cNvPr id="15" name="Zástupný obsah 5">
            <a:extLst>
              <a:ext uri="{FF2B5EF4-FFF2-40B4-BE49-F238E27FC236}">
                <a16:creationId xmlns:a16="http://schemas.microsoft.com/office/drawing/2014/main" id="{0EE523BD-D8E0-623E-1BCC-B9CEE60EAB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04" y="5910388"/>
            <a:ext cx="4641665" cy="7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0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04EDA7AC-AF20-48EE-3E54-B767240E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620714"/>
            <a:ext cx="43211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4000">
                <a:solidFill>
                  <a:srgbClr val="000000"/>
                </a:solidFill>
              </a:rPr>
              <a:t>BAIA MARE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B0210A9B-714F-04B7-9F07-28D02505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484313"/>
            <a:ext cx="4932362" cy="350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1250"/>
              </a:spcBef>
              <a:buClrTx/>
            </a:pPr>
            <a:r>
              <a:rPr lang="en-US" altLang="cs-CZ" sz="2000" dirty="0">
                <a:solidFill>
                  <a:srgbClr val="000000"/>
                </a:solidFill>
              </a:rPr>
              <a:t>30. </a:t>
            </a:r>
            <a:r>
              <a:rPr lang="en-US" altLang="cs-CZ" sz="2000" dirty="0" err="1">
                <a:solidFill>
                  <a:srgbClr val="000000"/>
                </a:solidFill>
              </a:rPr>
              <a:t>ledna</a:t>
            </a:r>
            <a:r>
              <a:rPr lang="en-US" altLang="cs-CZ" sz="2000" dirty="0">
                <a:solidFill>
                  <a:srgbClr val="000000"/>
                </a:solidFill>
              </a:rPr>
              <a:t> 2000 v Baia Mare (</a:t>
            </a:r>
            <a:r>
              <a:rPr lang="en-US" altLang="cs-CZ" sz="2000" dirty="0" err="1">
                <a:solidFill>
                  <a:srgbClr val="000000"/>
                </a:solidFill>
              </a:rPr>
              <a:t>Rumunsko</a:t>
            </a:r>
            <a:r>
              <a:rPr lang="en-US" altLang="cs-CZ" sz="2000" dirty="0">
                <a:solidFill>
                  <a:srgbClr val="000000"/>
                </a:solidFill>
              </a:rPr>
              <a:t>) </a:t>
            </a:r>
          </a:p>
          <a:p>
            <a:pPr algn="just">
              <a:spcBef>
                <a:spcPts val="1250"/>
              </a:spcBef>
              <a:buClrTx/>
            </a:pPr>
            <a:r>
              <a:rPr lang="en-US" altLang="cs-CZ" sz="2000" dirty="0" err="1">
                <a:solidFill>
                  <a:srgbClr val="000000"/>
                </a:solidFill>
              </a:rPr>
              <a:t>největší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sladkovodní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katastrofu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ve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střední</a:t>
            </a:r>
            <a:r>
              <a:rPr lang="en-US" altLang="cs-CZ" sz="2000" dirty="0">
                <a:solidFill>
                  <a:srgbClr val="000000"/>
                </a:solidFill>
              </a:rPr>
              <a:t> a </a:t>
            </a:r>
            <a:r>
              <a:rPr lang="en-US" altLang="cs-CZ" sz="2000" dirty="0" err="1">
                <a:solidFill>
                  <a:srgbClr val="000000"/>
                </a:solidFill>
              </a:rPr>
              <a:t>východní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Evropě</a:t>
            </a:r>
            <a:r>
              <a:rPr lang="en-US" altLang="cs-CZ" sz="2000" dirty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ts val="1250"/>
              </a:spcBef>
              <a:buClrTx/>
            </a:pPr>
            <a:r>
              <a:rPr lang="en-US" altLang="cs-CZ" sz="2000" dirty="0" err="1">
                <a:solidFill>
                  <a:srgbClr val="000000"/>
                </a:solidFill>
              </a:rPr>
              <a:t>Téměř</a:t>
            </a:r>
            <a:r>
              <a:rPr lang="en-US" altLang="cs-CZ" sz="2000" dirty="0">
                <a:solidFill>
                  <a:srgbClr val="000000"/>
                </a:solidFill>
              </a:rPr>
              <a:t> 100 000 m3 </a:t>
            </a:r>
            <a:r>
              <a:rPr lang="en-US" altLang="cs-CZ" sz="2000" dirty="0" err="1">
                <a:solidFill>
                  <a:srgbClr val="000000"/>
                </a:solidFill>
              </a:rPr>
              <a:t>kyanidem</a:t>
            </a:r>
            <a:r>
              <a:rPr lang="en-US" altLang="cs-CZ" sz="2000" dirty="0">
                <a:solidFill>
                  <a:srgbClr val="000000"/>
                </a:solidFill>
              </a:rPr>
              <a:t> a </a:t>
            </a:r>
            <a:r>
              <a:rPr lang="en-US" altLang="cs-CZ" sz="2000" dirty="0" err="1">
                <a:solidFill>
                  <a:srgbClr val="000000"/>
                </a:solidFill>
              </a:rPr>
              <a:t>těžkými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kovy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kontaminované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kapaliny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uniklo</a:t>
            </a:r>
            <a:r>
              <a:rPr lang="en-US" altLang="cs-CZ" sz="2000" dirty="0">
                <a:solidFill>
                  <a:srgbClr val="000000"/>
                </a:solidFill>
              </a:rPr>
              <a:t> do </a:t>
            </a:r>
            <a:r>
              <a:rPr lang="en-US" altLang="cs-CZ" sz="2000" dirty="0" err="1">
                <a:solidFill>
                  <a:srgbClr val="000000"/>
                </a:solidFill>
              </a:rPr>
              <a:t>potoka</a:t>
            </a:r>
            <a:r>
              <a:rPr lang="en-US" altLang="cs-CZ" sz="2000" dirty="0">
                <a:solidFill>
                  <a:srgbClr val="000000"/>
                </a:solidFill>
              </a:rPr>
              <a:t> Lupus, </a:t>
            </a:r>
            <a:r>
              <a:rPr lang="en-US" altLang="cs-CZ" sz="2000" dirty="0" err="1">
                <a:solidFill>
                  <a:srgbClr val="000000"/>
                </a:solidFill>
              </a:rPr>
              <a:t>dostalo</a:t>
            </a:r>
            <a:r>
              <a:rPr lang="en-US" altLang="cs-CZ" sz="2000" dirty="0">
                <a:solidFill>
                  <a:srgbClr val="000000"/>
                </a:solidFill>
              </a:rPr>
              <a:t> se do </a:t>
            </a:r>
            <a:r>
              <a:rPr lang="en-US" altLang="cs-CZ" sz="2000" dirty="0" err="1">
                <a:solidFill>
                  <a:srgbClr val="000000"/>
                </a:solidFill>
              </a:rPr>
              <a:t>řek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Szamos</a:t>
            </a:r>
            <a:r>
              <a:rPr lang="en-US" altLang="cs-CZ" sz="2000" dirty="0">
                <a:solidFill>
                  <a:srgbClr val="000000"/>
                </a:solidFill>
              </a:rPr>
              <a:t>, Tisza a </a:t>
            </a:r>
            <a:r>
              <a:rPr lang="en-US" altLang="cs-CZ" sz="2000" dirty="0" err="1">
                <a:solidFill>
                  <a:srgbClr val="000000"/>
                </a:solidFill>
              </a:rPr>
              <a:t>nakonec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i</a:t>
            </a:r>
            <a:r>
              <a:rPr lang="en-US" altLang="cs-CZ" sz="2000" dirty="0">
                <a:solidFill>
                  <a:srgbClr val="000000"/>
                </a:solidFill>
              </a:rPr>
              <a:t> do </a:t>
            </a:r>
            <a:r>
              <a:rPr lang="en-US" altLang="cs-CZ" sz="2000" dirty="0" err="1">
                <a:solidFill>
                  <a:srgbClr val="000000"/>
                </a:solidFill>
              </a:rPr>
              <a:t>Dunaje</a:t>
            </a:r>
            <a:r>
              <a:rPr lang="en-US" altLang="cs-CZ" sz="2000" dirty="0">
                <a:solidFill>
                  <a:srgbClr val="000000"/>
                </a:solidFill>
              </a:rPr>
              <a:t>, </a:t>
            </a:r>
            <a:r>
              <a:rPr lang="en-US" altLang="cs-CZ" sz="2000" dirty="0" err="1">
                <a:solidFill>
                  <a:srgbClr val="000000"/>
                </a:solidFill>
              </a:rPr>
              <a:t>kde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zabilo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stovky</a:t>
            </a:r>
            <a:r>
              <a:rPr lang="en-US" altLang="cs-CZ" sz="2000" dirty="0">
                <a:solidFill>
                  <a:srgbClr val="000000"/>
                </a:solidFill>
              </a:rPr>
              <a:t> tun </a:t>
            </a:r>
            <a:r>
              <a:rPr lang="en-US" altLang="cs-CZ" sz="2000" dirty="0" err="1">
                <a:solidFill>
                  <a:srgbClr val="000000"/>
                </a:solidFill>
              </a:rPr>
              <a:t>ryb</a:t>
            </a:r>
            <a:r>
              <a:rPr lang="en-US" altLang="cs-CZ" sz="2000" dirty="0">
                <a:solidFill>
                  <a:srgbClr val="000000"/>
                </a:solidFill>
              </a:rPr>
              <a:t> a </a:t>
            </a:r>
            <a:r>
              <a:rPr lang="en-US" altLang="cs-CZ" sz="2000" dirty="0" err="1">
                <a:solidFill>
                  <a:srgbClr val="000000"/>
                </a:solidFill>
              </a:rPr>
              <a:t>otrávilo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pitnou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vodu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více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než</a:t>
            </a:r>
            <a:r>
              <a:rPr lang="en-US" altLang="cs-CZ" sz="2000" dirty="0">
                <a:solidFill>
                  <a:srgbClr val="000000"/>
                </a:solidFill>
              </a:rPr>
              <a:t> 2 </a:t>
            </a:r>
            <a:r>
              <a:rPr lang="en-US" altLang="cs-CZ" sz="2000" dirty="0" err="1">
                <a:solidFill>
                  <a:srgbClr val="000000"/>
                </a:solidFill>
              </a:rPr>
              <a:t>milionům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obyvatel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Maďarska</a:t>
            </a:r>
            <a:r>
              <a:rPr lang="en-US" altLang="cs-CZ" sz="2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3014" name="Text Box 5">
            <a:extLst>
              <a:ext uri="{FF2B5EF4-FFF2-40B4-BE49-F238E27FC236}">
                <a16:creationId xmlns:a16="http://schemas.microsoft.com/office/drawing/2014/main" id="{D094C4C7-F2E5-54E7-AF62-83AF2A27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0"/>
            <a:ext cx="33131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ClrTx/>
            </a:pPr>
            <a:r>
              <a:rPr lang="cs-CZ" altLang="cs-CZ" sz="2800" b="1">
                <a:solidFill>
                  <a:srgbClr val="000000"/>
                </a:solidFill>
              </a:rPr>
              <a:t>Případová studie:</a:t>
            </a:r>
          </a:p>
        </p:txBody>
      </p:sp>
      <p:sp>
        <p:nvSpPr>
          <p:cNvPr id="43016" name="Text Box 7">
            <a:extLst>
              <a:ext uri="{FF2B5EF4-FFF2-40B4-BE49-F238E27FC236}">
                <a16:creationId xmlns:a16="http://schemas.microsoft.com/office/drawing/2014/main" id="{3E49142B-2AD7-3943-7B1B-3C1B6FAF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18BC17-9792-4A62-B37B-9755DD0DE676}" type="slidenum">
              <a:rPr lang="sk-SK" altLang="cs-CZ" sz="1400">
                <a:solidFill>
                  <a:srgbClr val="000000"/>
                </a:solidFill>
              </a:rPr>
              <a:t>7</a:t>
            </a:fld>
            <a:endParaRPr lang="sk-SK" altLang="cs-CZ" sz="1400">
              <a:solidFill>
                <a:srgbClr val="000000"/>
              </a:solidFill>
            </a:endParaRPr>
          </a:p>
        </p:txBody>
      </p:sp>
      <p:pic>
        <p:nvPicPr>
          <p:cNvPr id="2" name="Picture 3" descr="baia-mare-01">
            <a:extLst>
              <a:ext uri="{FF2B5EF4-FFF2-40B4-BE49-F238E27FC236}">
                <a16:creationId xmlns:a16="http://schemas.microsoft.com/office/drawing/2014/main" id="{D6BEF243-6A91-AA8C-4D4C-EDA83DE2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103" y="749893"/>
            <a:ext cx="4155119" cy="29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 descr="amimine_bm">
            <a:extLst>
              <a:ext uri="{FF2B5EF4-FFF2-40B4-BE49-F238E27FC236}">
                <a16:creationId xmlns:a16="http://schemas.microsoft.com/office/drawing/2014/main" id="{0EA25863-5B33-6748-545B-0ED2C81C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3" y="3872147"/>
            <a:ext cx="43195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BA7CB367-1143-5F51-CF34-21A384F97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668" y="5848985"/>
            <a:ext cx="4641665" cy="7924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68B9862B-92A7-785A-C586-01A9ACBF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92" y="271465"/>
            <a:ext cx="604996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http://www.aria.developpement-durable.gouv.fr/ressources/baia_mare_photo.jpg">
            <a:extLst>
              <a:ext uri="{FF2B5EF4-FFF2-40B4-BE49-F238E27FC236}">
                <a16:creationId xmlns:a16="http://schemas.microsoft.com/office/drawing/2014/main" id="{F62F4704-BB5E-A26E-C5F6-8ED44B7D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8" y="3741738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www.nodirtygold.org/pictures/BaiaMare_fishkill_TK_200.jpg">
            <a:extLst>
              <a:ext uri="{FF2B5EF4-FFF2-40B4-BE49-F238E27FC236}">
                <a16:creationId xmlns:a16="http://schemas.microsoft.com/office/drawing/2014/main" id="{5043F173-4C3D-1B0F-87CA-70BF589F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9" y="364594"/>
            <a:ext cx="4761295" cy="316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ástupný obsah 5">
            <a:extLst>
              <a:ext uri="{FF2B5EF4-FFF2-40B4-BE49-F238E27FC236}">
                <a16:creationId xmlns:a16="http://schemas.microsoft.com/office/drawing/2014/main" id="{777E7C2D-B9AE-C8A5-FA36-21C58E0F4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518" y="6065521"/>
            <a:ext cx="4641665" cy="7924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DEFB68D2-2B0D-F33E-DDEC-94E5E07EC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15888"/>
            <a:ext cx="1078774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2800" dirty="0" err="1">
                <a:solidFill>
                  <a:srgbClr val="FF0000"/>
                </a:solidFill>
              </a:rPr>
              <a:t>Kolontár</a:t>
            </a:r>
            <a:r>
              <a:rPr lang="cs-CZ" altLang="cs-CZ" sz="2800" dirty="0">
                <a:solidFill>
                  <a:srgbClr val="FF0000"/>
                </a:solidFill>
              </a:rPr>
              <a:t> (</a:t>
            </a:r>
            <a:r>
              <a:rPr lang="cs-CZ" altLang="cs-CZ" sz="2800" dirty="0" err="1">
                <a:solidFill>
                  <a:srgbClr val="FF0000"/>
                </a:solidFill>
              </a:rPr>
              <a:t>Ajka</a:t>
            </a:r>
            <a:r>
              <a:rPr lang="cs-CZ" altLang="cs-CZ" sz="2800" dirty="0">
                <a:solidFill>
                  <a:srgbClr val="FF0000"/>
                </a:solidFill>
              </a:rPr>
              <a:t>), Maďarsko 4.10.2010: "</a:t>
            </a:r>
            <a:r>
              <a:rPr lang="cs-CZ" altLang="cs-CZ" sz="2800" dirty="0" err="1">
                <a:solidFill>
                  <a:srgbClr val="FF0000"/>
                </a:solidFill>
              </a:rPr>
              <a:t>Redsludge</a:t>
            </a:r>
            <a:r>
              <a:rPr lang="cs-CZ" altLang="cs-CZ" sz="2800" dirty="0">
                <a:solidFill>
                  <a:srgbClr val="FF0000"/>
                </a:solidFill>
              </a:rPr>
              <a:t>" tragédie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696FD672-F6C3-14AE-C4BB-5D16136D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sk-SK" altLang="cs-CZ" sz="1400" dirty="0">
              <a:solidFill>
                <a:srgbClr val="000000"/>
              </a:solidFill>
            </a:endParaRP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DE667131-EB43-520A-F370-C86FEC86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A212EB-500A-41AC-B414-6B35080E723D}" type="slidenum">
              <a:rPr lang="sk-SK" altLang="cs-CZ" sz="1400">
                <a:solidFill>
                  <a:srgbClr val="000000"/>
                </a:solidFill>
              </a:rPr>
              <a:t>9</a:t>
            </a:fld>
            <a:endParaRPr lang="sk-SK" altLang="cs-CZ" sz="1400">
              <a:solidFill>
                <a:srgbClr val="000000"/>
              </a:solidFill>
            </a:endParaRP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7C91B25E-DEFE-506B-67BF-03A1D3DD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1004887"/>
            <a:ext cx="9825264" cy="333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5">
            <a:extLst>
              <a:ext uri="{FF2B5EF4-FFF2-40B4-BE49-F238E27FC236}">
                <a16:creationId xmlns:a16="http://schemas.microsoft.com/office/drawing/2014/main" id="{0C72A20C-549C-6600-DB03-3A3D6ADF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050" y="4621213"/>
            <a:ext cx="8677275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 dirty="0" err="1">
                <a:solidFill>
                  <a:srgbClr val="000000"/>
                </a:solidFill>
              </a:rPr>
              <a:t>Dne</a:t>
            </a:r>
            <a:r>
              <a:rPr lang="en-US" altLang="cs-CZ" sz="2000" dirty="0">
                <a:solidFill>
                  <a:srgbClr val="000000"/>
                </a:solidFill>
              </a:rPr>
              <a:t> 4. </a:t>
            </a:r>
            <a:r>
              <a:rPr lang="en-US" altLang="cs-CZ" sz="2000" dirty="0" err="1">
                <a:solidFill>
                  <a:srgbClr val="000000"/>
                </a:solidFill>
              </a:rPr>
              <a:t>října</a:t>
            </a:r>
            <a:r>
              <a:rPr lang="en-US" altLang="cs-CZ" sz="2000" dirty="0">
                <a:solidFill>
                  <a:srgbClr val="000000"/>
                </a:solidFill>
              </a:rPr>
              <a:t> 2010 </a:t>
            </a:r>
            <a:r>
              <a:rPr lang="en-US" altLang="cs-CZ" sz="2000" dirty="0" err="1">
                <a:solidFill>
                  <a:srgbClr val="000000"/>
                </a:solidFill>
              </a:rPr>
              <a:t>došlo</a:t>
            </a:r>
            <a:r>
              <a:rPr lang="en-US" altLang="cs-CZ" sz="2000" dirty="0">
                <a:solidFill>
                  <a:srgbClr val="000000"/>
                </a:solidFill>
              </a:rPr>
              <a:t> k </a:t>
            </a:r>
            <a:r>
              <a:rPr lang="en-US" altLang="cs-CZ" sz="2000" dirty="0" err="1">
                <a:solidFill>
                  <a:srgbClr val="000000"/>
                </a:solidFill>
              </a:rPr>
              <a:t>úniku</a:t>
            </a:r>
            <a:r>
              <a:rPr lang="en-US" altLang="cs-CZ" sz="2000" dirty="0">
                <a:solidFill>
                  <a:srgbClr val="000000"/>
                </a:solidFill>
              </a:rPr>
              <a:t> "</a:t>
            </a:r>
            <a:r>
              <a:rPr lang="en-US" altLang="cs-CZ" sz="2000" dirty="0" err="1">
                <a:solidFill>
                  <a:srgbClr val="000000"/>
                </a:solidFill>
              </a:rPr>
              <a:t>červeného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bahna</a:t>
            </a:r>
            <a:r>
              <a:rPr lang="en-US" altLang="cs-CZ" sz="2000" dirty="0">
                <a:solidFill>
                  <a:srgbClr val="000000"/>
                </a:solidFill>
              </a:rPr>
              <a:t>" v </a:t>
            </a:r>
            <a:r>
              <a:rPr lang="en-US" altLang="cs-CZ" sz="2000" dirty="0" err="1">
                <a:solidFill>
                  <a:srgbClr val="000000"/>
                </a:solidFill>
              </a:rPr>
              <a:t>důsledku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havárie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odkaliště</a:t>
            </a:r>
            <a:r>
              <a:rPr lang="en-US" altLang="cs-CZ" sz="2000" dirty="0">
                <a:solidFill>
                  <a:srgbClr val="000000"/>
                </a:solidFill>
              </a:rPr>
              <a:t> v </a:t>
            </a:r>
            <a:r>
              <a:rPr lang="en-US" altLang="cs-CZ" sz="2000" dirty="0" err="1">
                <a:solidFill>
                  <a:srgbClr val="000000"/>
                </a:solidFill>
              </a:rPr>
              <a:t>závodě</a:t>
            </a:r>
            <a:r>
              <a:rPr lang="en-US" altLang="cs-CZ" sz="2000" dirty="0">
                <a:solidFill>
                  <a:srgbClr val="000000"/>
                </a:solidFill>
              </a:rPr>
              <a:t> na </a:t>
            </a:r>
            <a:r>
              <a:rPr lang="en-US" altLang="cs-CZ" sz="2000" dirty="0" err="1">
                <a:solidFill>
                  <a:srgbClr val="000000"/>
                </a:solidFill>
              </a:rPr>
              <a:t>zpracování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hliníku</a:t>
            </a:r>
            <a:r>
              <a:rPr lang="en-US" altLang="cs-CZ" sz="2000" dirty="0">
                <a:solidFill>
                  <a:srgbClr val="000000"/>
                </a:solidFill>
              </a:rPr>
              <a:t> v </a:t>
            </a:r>
            <a:r>
              <a:rPr lang="en-US" altLang="cs-CZ" sz="2000" dirty="0" err="1">
                <a:solidFill>
                  <a:srgbClr val="000000"/>
                </a:solidFill>
              </a:rPr>
              <a:t>Maďarsku</a:t>
            </a:r>
            <a:r>
              <a:rPr lang="cs-CZ" altLang="cs-CZ" sz="20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2000" dirty="0" err="1">
                <a:solidFill>
                  <a:srgbClr val="000000"/>
                </a:solidFill>
              </a:rPr>
              <a:t>Červené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bahno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hnané</a:t>
            </a:r>
            <a:r>
              <a:rPr lang="en-US" altLang="cs-CZ" sz="2000" dirty="0">
                <a:solidFill>
                  <a:srgbClr val="000000"/>
                </a:solidFill>
              </a:rPr>
              <a:t> vodou z </a:t>
            </a:r>
            <a:r>
              <a:rPr lang="en-US" altLang="cs-CZ" sz="2000" dirty="0" err="1">
                <a:solidFill>
                  <a:srgbClr val="000000"/>
                </a:solidFill>
              </a:rPr>
              <a:t>rybníka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zaplavilo</a:t>
            </a:r>
            <a:r>
              <a:rPr lang="en-US" altLang="cs-CZ" sz="2000" dirty="0">
                <a:solidFill>
                  <a:srgbClr val="000000"/>
                </a:solidFill>
              </a:rPr>
              <a:t> po </a:t>
            </a:r>
            <a:r>
              <a:rPr lang="en-US" altLang="cs-CZ" sz="2000" dirty="0" err="1">
                <a:solidFill>
                  <a:srgbClr val="000000"/>
                </a:solidFill>
              </a:rPr>
              <a:t>proudu</a:t>
            </a:r>
            <a:r>
              <a:rPr lang="en-US" altLang="cs-CZ" sz="2000" dirty="0">
                <a:solidFill>
                  <a:srgbClr val="000000"/>
                </a:solidFill>
              </a:rPr>
              <a:t> 2 </a:t>
            </a:r>
            <a:r>
              <a:rPr lang="en-US" altLang="cs-CZ" sz="2000" dirty="0" err="1">
                <a:solidFill>
                  <a:srgbClr val="000000"/>
                </a:solidFill>
              </a:rPr>
              <a:t>vesnice</a:t>
            </a:r>
            <a:r>
              <a:rPr lang="en-US" altLang="cs-CZ" sz="2000" dirty="0">
                <a:solidFill>
                  <a:srgbClr val="000000"/>
                </a:solidFill>
              </a:rPr>
              <a:t> a </a:t>
            </a:r>
            <a:r>
              <a:rPr lang="en-US" altLang="cs-CZ" sz="2000" dirty="0" err="1">
                <a:solidFill>
                  <a:srgbClr val="000000"/>
                </a:solidFill>
              </a:rPr>
              <a:t>potokem</a:t>
            </a:r>
            <a:r>
              <a:rPr lang="en-US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se </a:t>
            </a:r>
            <a:r>
              <a:rPr lang="en-US" altLang="cs-CZ" sz="2000" dirty="0" err="1">
                <a:solidFill>
                  <a:srgbClr val="000000"/>
                </a:solidFill>
              </a:rPr>
              <a:t>dostalo</a:t>
            </a:r>
            <a:r>
              <a:rPr lang="en-US" altLang="cs-CZ" sz="2000" dirty="0">
                <a:solidFill>
                  <a:srgbClr val="000000"/>
                </a:solidFill>
              </a:rPr>
              <a:t> do </a:t>
            </a:r>
            <a:r>
              <a:rPr lang="cs-CZ" altLang="cs-CZ" sz="2000" dirty="0">
                <a:solidFill>
                  <a:srgbClr val="000000"/>
                </a:solidFill>
              </a:rPr>
              <a:t>Dunaje, </a:t>
            </a:r>
            <a:r>
              <a:rPr lang="en-US" altLang="cs-CZ" sz="2000" dirty="0" err="1">
                <a:solidFill>
                  <a:srgbClr val="000000"/>
                </a:solidFill>
              </a:rPr>
              <a:t>cca</a:t>
            </a:r>
            <a:r>
              <a:rPr lang="en-US" altLang="cs-CZ" sz="2000" dirty="0">
                <a:solidFill>
                  <a:srgbClr val="000000"/>
                </a:solidFill>
              </a:rPr>
              <a:t> 160 km</a:t>
            </a:r>
            <a:r>
              <a:rPr lang="cs-CZ" altLang="cs-CZ" sz="2000" dirty="0">
                <a:solidFill>
                  <a:srgbClr val="000000"/>
                </a:solidFill>
              </a:rPr>
              <a:t> kontaminováno</a:t>
            </a:r>
            <a:r>
              <a:rPr lang="en-US" altLang="cs-CZ" sz="20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</a:rPr>
              <a:t>Zdroj: C. </a:t>
            </a:r>
            <a:r>
              <a:rPr lang="cs-CZ" altLang="cs-CZ" sz="1600" dirty="0" err="1">
                <a:solidFill>
                  <a:srgbClr val="000000"/>
                </a:solidFill>
              </a:rPr>
              <a:t>Zanbak</a:t>
            </a:r>
            <a:r>
              <a:rPr lang="cs-CZ" altLang="cs-CZ" sz="1600" dirty="0">
                <a:solidFill>
                  <a:srgbClr val="000000"/>
                </a:solidFill>
              </a:rPr>
              <a:t>, </a:t>
            </a:r>
            <a:r>
              <a:rPr lang="en-US" altLang="cs-CZ" sz="1600" dirty="0" err="1">
                <a:solidFill>
                  <a:srgbClr val="000000"/>
                </a:solidFill>
              </a:rPr>
              <a:t>zpráva</a:t>
            </a:r>
            <a:r>
              <a:rPr lang="cs-CZ" altLang="cs-CZ" sz="1600" dirty="0">
                <a:solidFill>
                  <a:srgbClr val="000000"/>
                </a:solidFill>
              </a:rPr>
              <a:t> TCMA  </a:t>
            </a:r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30972CDD-F91A-6FC2-EFB6-406D7FC6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284539"/>
            <a:ext cx="2641600" cy="504825"/>
          </a:xfrm>
          <a:prstGeom prst="rect">
            <a:avLst/>
          </a:prstGeom>
          <a:solidFill>
            <a:srgbClr val="DAEDEF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cs-CZ" altLang="cs-CZ" sz="2400" b="1">
                <a:solidFill>
                  <a:srgbClr val="FF0000"/>
                </a:solidFill>
              </a:rPr>
              <a:t>Před nehodou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990</Words>
  <Application>Microsoft Office PowerPoint</Application>
  <PresentationFormat>Širokoúhlá obrazovka</PresentationFormat>
  <Paragraphs>134</Paragraphs>
  <Slides>23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Microsoft YaHei</vt:lpstr>
      <vt:lpstr>Aptos</vt:lpstr>
      <vt:lpstr>Aptos Display</vt:lpstr>
      <vt:lpstr>Arial</vt:lpstr>
      <vt:lpstr>Calibri</vt:lpstr>
      <vt:lpstr>Times New Roman</vt:lpstr>
      <vt:lpstr>Trebuchet MS</vt:lpstr>
      <vt:lpstr>Wingdings</vt:lpstr>
      <vt:lpstr>Wingdings 2</vt:lpstr>
      <vt:lpstr>Motiv Office</vt:lpstr>
      <vt:lpstr>   Projektová činnost Svaz měst a obcí ČR</vt:lpstr>
      <vt:lpstr>Obsah</vt:lpstr>
      <vt:lpstr>Svaz měst a obcí České republiky</vt:lpstr>
      <vt:lpstr>Svaz měst a obcí České republiky</vt:lpstr>
      <vt:lpstr>Projekt SAFETY4TMF</vt:lpstr>
      <vt:lpstr>Připomínka: některé důležité nehody odkališť: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Úvodem…</vt:lpstr>
      <vt:lpstr>Projekt Safety4TMF - obsah</vt:lpstr>
      <vt:lpstr> Naše cíle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Projekt Smart Communities Network</vt:lpstr>
      <vt:lpstr>Děkujeme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SAFETY4TMF První setkání se stakeholdery</dc:title>
  <dc:creator>Martina Woolfe</dc:creator>
  <cp:lastModifiedBy>autor</cp:lastModifiedBy>
  <cp:revision>12</cp:revision>
  <dcterms:created xsi:type="dcterms:W3CDTF">2024-05-16T06:56:20Z</dcterms:created>
  <dcterms:modified xsi:type="dcterms:W3CDTF">2024-12-12T09:38:07Z</dcterms:modified>
</cp:coreProperties>
</file>