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471" r:id="rId3"/>
    <p:sldId id="480" r:id="rId4"/>
    <p:sldId id="472" r:id="rId5"/>
    <p:sldId id="473" r:id="rId6"/>
    <p:sldId id="474" r:id="rId7"/>
    <p:sldId id="477" r:id="rId8"/>
    <p:sldId id="475" r:id="rId9"/>
    <p:sldId id="476" r:id="rId10"/>
    <p:sldId id="479" r:id="rId11"/>
    <p:sldId id="478" r:id="rId1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7" d="100"/>
          <a:sy n="87" d="100"/>
        </p:scale>
        <p:origin x="158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ZA12</a:t>
            </a:r>
            <a:r>
              <a:rPr lang="cs-CZ" dirty="0"/>
              <a:t>1 </a:t>
            </a:r>
            <a:r>
              <a:rPr lang="cs-CZ" dirty="0" err="1"/>
              <a:t>Theory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r>
              <a:rPr lang="cs-CZ" dirty="0"/>
              <a:t> in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en-US" dirty="0"/>
              <a:t>, </a:t>
            </a:r>
            <a:r>
              <a:rPr lang="cs-CZ" dirty="0" err="1"/>
              <a:t>November</a:t>
            </a:r>
            <a:r>
              <a:rPr lang="en-US" dirty="0"/>
              <a:t> </a:t>
            </a:r>
            <a:r>
              <a:rPr lang="cs-CZ" dirty="0"/>
              <a:t>28th</a:t>
            </a:r>
            <a:r>
              <a:rPr lang="en-US" dirty="0"/>
              <a:t>, 202</a:t>
            </a:r>
            <a:r>
              <a:rPr lang="cs-CZ" dirty="0"/>
              <a:t>4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2225901"/>
            <a:ext cx="8522680" cy="687566"/>
          </a:xfrm>
        </p:spPr>
        <p:txBody>
          <a:bodyPr/>
          <a:lstStyle/>
          <a:p>
            <a:pPr algn="ctr"/>
            <a:r>
              <a:rPr lang="en-US" sz="3400" dirty="0"/>
              <a:t>Politics of performance and affect: the imperative of being non-representational</a:t>
            </a:r>
            <a:br>
              <a:rPr lang="cs-CZ" sz="4050" dirty="0"/>
            </a:br>
            <a:br>
              <a:rPr lang="cs-CZ" sz="4050" dirty="0"/>
            </a:br>
            <a:r>
              <a:rPr lang="cs-CZ" sz="2000" dirty="0"/>
              <a:t>Pavel Doboš</a:t>
            </a:r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CDD4A-293D-DF96-A815-4B62D4632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2435BF-CA1E-DBB1-23A3-4A31D9974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6200"/>
            <a:ext cx="6749142" cy="67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B7BB9B-BAF5-3BEF-4204-7CB3D8843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44F40D-6D7F-198F-BD23-74C8C3A49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4" y="0"/>
            <a:ext cx="7939379" cy="67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0B55E9-9673-D08D-D71F-5D6F6A4536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CD6DF8-071B-2D42-D50F-FA021776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</a:t>
            </a:r>
            <a:r>
              <a:rPr lang="cs-CZ" dirty="0" err="1"/>
              <a:t>representational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59EBE1-21B0-A780-4D2D-584CEF881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Origins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Anglophone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start </a:t>
            </a:r>
            <a:r>
              <a:rPr lang="cs-CZ" dirty="0" err="1"/>
              <a:t>of</a:t>
            </a:r>
            <a:r>
              <a:rPr lang="cs-CZ" dirty="0"/>
              <a:t> 21st </a:t>
            </a:r>
            <a:r>
              <a:rPr lang="cs-CZ" dirty="0" err="1"/>
              <a:t>century</a:t>
            </a:r>
            <a:endParaRPr lang="cs-CZ" dirty="0"/>
          </a:p>
          <a:p>
            <a:r>
              <a:rPr lang="cs-CZ" dirty="0" err="1"/>
              <a:t>Critique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representational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aim</a:t>
            </a:r>
            <a:r>
              <a:rPr lang="cs-CZ" dirty="0"/>
              <a:t> to make </a:t>
            </a:r>
            <a:r>
              <a:rPr lang="cs-CZ" dirty="0" err="1"/>
              <a:t>geographies</a:t>
            </a:r>
            <a:r>
              <a:rPr lang="cs-CZ" dirty="0"/>
              <a:t> </a:t>
            </a:r>
            <a:r>
              <a:rPr lang="cs-CZ" dirty="0" err="1"/>
              <a:t>living</a:t>
            </a:r>
            <a:r>
              <a:rPr lang="cs-CZ" dirty="0"/>
              <a:t> (</a:t>
            </a:r>
            <a:r>
              <a:rPr lang="cs-CZ" dirty="0" err="1"/>
              <a:t>again</a:t>
            </a:r>
            <a:r>
              <a:rPr lang="cs-CZ" dirty="0"/>
              <a:t>)</a:t>
            </a:r>
          </a:p>
          <a:p>
            <a:r>
              <a:rPr lang="cs-CZ" dirty="0" err="1"/>
              <a:t>Drawing</a:t>
            </a:r>
            <a:r>
              <a:rPr lang="cs-CZ" dirty="0"/>
              <a:t> on long </a:t>
            </a:r>
            <a:r>
              <a:rPr lang="cs-CZ" dirty="0" err="1"/>
              <a:t>histories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theories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“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poststructuralist</a:t>
            </a:r>
            <a:r>
              <a:rPr lang="cs-CZ" dirty="0"/>
              <a:t> </a:t>
            </a:r>
            <a:r>
              <a:rPr lang="cs-CZ" dirty="0" err="1"/>
              <a:t>philosophy</a:t>
            </a:r>
            <a:endParaRPr lang="cs-CZ" dirty="0"/>
          </a:p>
          <a:p>
            <a:pPr lvl="1"/>
            <a:r>
              <a:rPr lang="cs-CZ" dirty="0"/>
              <a:t>but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Foucault</a:t>
            </a:r>
            <a:r>
              <a:rPr lang="cs-CZ" dirty="0"/>
              <a:t> and more </a:t>
            </a:r>
            <a:r>
              <a:rPr lang="cs-CZ" dirty="0" err="1"/>
              <a:t>Deleuze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52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6C9A29-9585-BD16-5D97-3F71250D79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8D227C1-49FE-060D-8293-653948037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18" y="87086"/>
            <a:ext cx="4945557" cy="6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7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83F193-6DF5-9804-E135-1F7D13BDF9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D5EEAA-1D28-E31F-6845-0E7BDB4D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Bristol </a:t>
            </a:r>
            <a:r>
              <a:rPr lang="cs-CZ" sz="3600" dirty="0" err="1"/>
              <a:t>school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cultural</a:t>
            </a:r>
            <a:r>
              <a:rPr lang="cs-CZ" sz="3600" dirty="0"/>
              <a:t> </a:t>
            </a:r>
            <a:r>
              <a:rPr lang="cs-CZ" sz="3600" dirty="0" err="1"/>
              <a:t>geography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FA2313-3C84-3D8A-2CE7-5758347A8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Beginnings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1990s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geographical</a:t>
            </a:r>
            <a:r>
              <a:rPr lang="cs-CZ" dirty="0"/>
              <a:t> </a:t>
            </a:r>
            <a:r>
              <a:rPr lang="cs-CZ" dirty="0" err="1"/>
              <a:t>thought</a:t>
            </a:r>
            <a:endParaRPr lang="cs-CZ" dirty="0"/>
          </a:p>
          <a:p>
            <a:pPr lvl="1"/>
            <a:r>
              <a:rPr lang="cs-CZ" dirty="0" err="1"/>
              <a:t>geographer</a:t>
            </a:r>
            <a:r>
              <a:rPr lang="cs-CZ" dirty="0"/>
              <a:t> </a:t>
            </a:r>
            <a:r>
              <a:rPr lang="cs-CZ" dirty="0" err="1"/>
              <a:t>Nigel</a:t>
            </a:r>
            <a:r>
              <a:rPr lang="cs-CZ" dirty="0"/>
              <a:t> </a:t>
            </a:r>
            <a:r>
              <a:rPr lang="cs-CZ" dirty="0" err="1"/>
              <a:t>Thrift</a:t>
            </a:r>
            <a:r>
              <a:rPr lang="cs-CZ" dirty="0"/>
              <a:t> coming to Bristol and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(1987-2003)</a:t>
            </a:r>
          </a:p>
          <a:p>
            <a:r>
              <a:rPr lang="cs-CZ" dirty="0"/>
              <a:t>New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theoretical</a:t>
            </a:r>
            <a:r>
              <a:rPr lang="cs-CZ" dirty="0"/>
              <a:t> </a:t>
            </a:r>
            <a:r>
              <a:rPr lang="cs-CZ" dirty="0" err="1"/>
              <a:t>M.Sc</a:t>
            </a:r>
            <a:r>
              <a:rPr lang="cs-CZ" dirty="0"/>
              <a:t>. and Ph.D. </a:t>
            </a:r>
            <a:r>
              <a:rPr lang="cs-CZ" dirty="0" err="1"/>
              <a:t>programmes</a:t>
            </a:r>
            <a:r>
              <a:rPr lang="cs-CZ" dirty="0"/>
              <a:t> in „Society and </a:t>
            </a:r>
            <a:r>
              <a:rPr lang="cs-CZ" dirty="0" err="1"/>
              <a:t>Space</a:t>
            </a:r>
            <a:r>
              <a:rPr lang="cs-CZ" dirty="0"/>
              <a:t>“</a:t>
            </a:r>
          </a:p>
          <a:p>
            <a:pPr lvl="1"/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advancing</a:t>
            </a:r>
            <a:r>
              <a:rPr lang="cs-CZ" dirty="0"/>
              <a:t> </a:t>
            </a:r>
            <a:r>
              <a:rPr lang="cs-CZ" dirty="0" err="1"/>
              <a:t>Thrift‘s</a:t>
            </a:r>
            <a:r>
              <a:rPr lang="cs-CZ" dirty="0"/>
              <a:t> </a:t>
            </a:r>
            <a:r>
              <a:rPr lang="cs-CZ" dirty="0" err="1"/>
              <a:t>thought</a:t>
            </a:r>
            <a:r>
              <a:rPr lang="cs-CZ" dirty="0"/>
              <a:t>: John </a:t>
            </a:r>
            <a:r>
              <a:rPr lang="cs-CZ" dirty="0" err="1"/>
              <a:t>Wylie</a:t>
            </a:r>
            <a:r>
              <a:rPr lang="cs-CZ" dirty="0"/>
              <a:t>, </a:t>
            </a:r>
            <a:r>
              <a:rPr lang="cs-CZ" dirty="0" err="1"/>
              <a:t>Mitch</a:t>
            </a:r>
            <a:r>
              <a:rPr lang="cs-CZ" dirty="0"/>
              <a:t> Rose, Derek </a:t>
            </a:r>
            <a:r>
              <a:rPr lang="cs-CZ" dirty="0" err="1"/>
              <a:t>McCormack</a:t>
            </a:r>
            <a:r>
              <a:rPr lang="cs-CZ" dirty="0"/>
              <a:t>, J.-D. </a:t>
            </a:r>
            <a:r>
              <a:rPr lang="cs-CZ" dirty="0" err="1"/>
              <a:t>Dewsbury</a:t>
            </a:r>
            <a:r>
              <a:rPr lang="cs-CZ" dirty="0"/>
              <a:t>, Marcus </a:t>
            </a:r>
            <a:r>
              <a:rPr lang="cs-CZ" dirty="0" err="1"/>
              <a:t>Doel</a:t>
            </a:r>
            <a:r>
              <a:rPr lang="cs-CZ" dirty="0"/>
              <a:t>, Paul Harrison, Ben Anderson, …</a:t>
            </a:r>
          </a:p>
        </p:txBody>
      </p:sp>
      <p:pic>
        <p:nvPicPr>
          <p:cNvPr id="4098" name="Picture 2" descr="School of Geographical Sciences | School of Geographical Sciences |  University of Bristol">
            <a:extLst>
              <a:ext uri="{FF2B5EF4-FFF2-40B4-BE49-F238E27FC236}">
                <a16:creationId xmlns:a16="http://schemas.microsoft.com/office/drawing/2014/main" id="{F556BAE0-B1B8-49C2-383C-064FEFAF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5581435"/>
            <a:ext cx="3773367" cy="12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7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1C7984-7399-9DBC-BD6B-B5ABD6A13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83CB49-3A03-F04F-41E9-97DD6B08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Nigel</a:t>
            </a:r>
            <a:r>
              <a:rPr lang="cs-CZ" dirty="0"/>
              <a:t> </a:t>
            </a:r>
            <a:r>
              <a:rPr lang="cs-CZ" dirty="0" err="1"/>
              <a:t>Thrift</a:t>
            </a:r>
            <a:r>
              <a:rPr lang="cs-CZ" dirty="0"/>
              <a:t> (1949 – ?)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842A7E-3C07-BEC5-70E2-151B3DD0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6" y="1692002"/>
            <a:ext cx="7428248" cy="4139998"/>
          </a:xfrm>
        </p:spPr>
        <p:txBody>
          <a:bodyPr/>
          <a:lstStyle/>
          <a:p>
            <a:r>
              <a:rPr lang="cs-CZ" sz="2600" dirty="0"/>
              <a:t>Urban, </a:t>
            </a:r>
            <a:r>
              <a:rPr lang="cs-CZ" sz="2600" dirty="0" err="1"/>
              <a:t>economic</a:t>
            </a:r>
            <a:r>
              <a:rPr lang="cs-CZ" sz="2600" dirty="0"/>
              <a:t> and </a:t>
            </a:r>
            <a:r>
              <a:rPr lang="cs-CZ" sz="2600" dirty="0" err="1"/>
              <a:t>cultural</a:t>
            </a:r>
            <a:r>
              <a:rPr lang="cs-CZ" sz="2600" dirty="0"/>
              <a:t> </a:t>
            </a:r>
            <a:r>
              <a:rPr lang="cs-CZ" sz="2600" dirty="0" err="1"/>
              <a:t>geographer</a:t>
            </a:r>
            <a:endParaRPr lang="cs-CZ" sz="2600" dirty="0"/>
          </a:p>
          <a:p>
            <a:r>
              <a:rPr lang="cs-CZ" sz="2600" dirty="0" err="1"/>
              <a:t>Originally</a:t>
            </a:r>
            <a:r>
              <a:rPr lang="cs-CZ" sz="2600" dirty="0"/>
              <a:t> a </a:t>
            </a:r>
            <a:r>
              <a:rPr lang="cs-CZ" sz="2600" dirty="0" err="1"/>
              <a:t>Marxist</a:t>
            </a:r>
            <a:r>
              <a:rPr lang="cs-CZ" sz="2600" dirty="0"/>
              <a:t> </a:t>
            </a:r>
            <a:r>
              <a:rPr lang="cs-CZ" sz="2600" dirty="0" err="1"/>
              <a:t>geographer</a:t>
            </a:r>
            <a:r>
              <a:rPr lang="cs-CZ" sz="2600" dirty="0"/>
              <a:t> (</a:t>
            </a:r>
            <a:r>
              <a:rPr lang="cs-CZ" sz="2600" dirty="0" err="1"/>
              <a:t>collaborations</a:t>
            </a:r>
            <a:r>
              <a:rPr lang="cs-CZ" sz="2600" dirty="0"/>
              <a:t> </a:t>
            </a:r>
            <a:r>
              <a:rPr lang="cs-CZ" sz="2600" dirty="0" err="1"/>
              <a:t>with</a:t>
            </a:r>
            <a:r>
              <a:rPr lang="cs-CZ" sz="2600" dirty="0"/>
              <a:t> Richard </a:t>
            </a:r>
            <a:r>
              <a:rPr lang="cs-CZ" sz="2600" dirty="0" err="1"/>
              <a:t>Peet</a:t>
            </a:r>
            <a:r>
              <a:rPr lang="cs-CZ" sz="2600" dirty="0"/>
              <a:t>) and </a:t>
            </a:r>
            <a:r>
              <a:rPr lang="cs-CZ" sz="2600" dirty="0" err="1"/>
              <a:t>an</a:t>
            </a:r>
            <a:r>
              <a:rPr lang="cs-CZ" sz="2600" dirty="0"/>
              <a:t> </a:t>
            </a:r>
            <a:r>
              <a:rPr lang="cs-CZ" sz="2600" dirty="0" err="1"/>
              <a:t>elaborator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time-geography</a:t>
            </a:r>
            <a:endParaRPr lang="cs-CZ" sz="2600" dirty="0"/>
          </a:p>
          <a:p>
            <a:r>
              <a:rPr lang="cs-CZ" sz="2600" dirty="0" err="1"/>
              <a:t>Then</a:t>
            </a:r>
            <a:r>
              <a:rPr lang="cs-CZ" sz="2600" dirty="0"/>
              <a:t> </a:t>
            </a:r>
            <a:r>
              <a:rPr lang="cs-CZ" sz="2600" dirty="0" err="1"/>
              <a:t>interested</a:t>
            </a:r>
            <a:r>
              <a:rPr lang="cs-CZ" sz="2600" dirty="0"/>
              <a:t> in a </a:t>
            </a:r>
            <a:r>
              <a:rPr lang="cs-CZ" sz="2600" dirty="0" err="1"/>
              <a:t>wide</a:t>
            </a:r>
            <a:r>
              <a:rPr lang="cs-CZ" sz="2600" dirty="0"/>
              <a:t> </a:t>
            </a:r>
            <a:r>
              <a:rPr lang="cs-CZ" sz="2600" dirty="0" err="1"/>
              <a:t>range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	 </a:t>
            </a:r>
            <a:r>
              <a:rPr lang="cs-CZ" sz="2600" dirty="0" err="1"/>
              <a:t>geographical</a:t>
            </a:r>
            <a:r>
              <a:rPr lang="cs-CZ" sz="2600" dirty="0"/>
              <a:t> </a:t>
            </a:r>
            <a:r>
              <a:rPr lang="cs-CZ" sz="2600" dirty="0" err="1"/>
              <a:t>issues</a:t>
            </a:r>
            <a:endParaRPr lang="cs-CZ" sz="2600" dirty="0"/>
          </a:p>
          <a:p>
            <a:pPr lvl="1"/>
            <a:r>
              <a:rPr lang="cs-CZ" dirty="0"/>
              <a:t>2000: „</a:t>
            </a:r>
            <a:r>
              <a:rPr lang="en-US" dirty="0"/>
              <a:t>His main current interests are in the exclusionary</a:t>
            </a:r>
            <a:r>
              <a:rPr lang="cs-CZ" dirty="0"/>
              <a:t> </a:t>
            </a:r>
            <a:r>
              <a:rPr lang="en-US" dirty="0"/>
              <a:t>geographies written into</a:t>
            </a:r>
            <a:r>
              <a:rPr lang="cs-CZ" dirty="0"/>
              <a:t> </a:t>
            </a:r>
            <a:r>
              <a:rPr lang="en-US" dirty="0"/>
              <a:t>software, non-representational theory,</a:t>
            </a:r>
            <a:r>
              <a:rPr lang="cs-CZ" dirty="0"/>
              <a:t> </a:t>
            </a:r>
            <a:r>
              <a:rPr lang="en-US" dirty="0"/>
              <a:t>embodied ‘methodologies’ like dance,</a:t>
            </a:r>
            <a:r>
              <a:rPr lang="cs-CZ" dirty="0"/>
              <a:t> </a:t>
            </a:r>
            <a:r>
              <a:rPr lang="en-US" dirty="0"/>
              <a:t>and the reworking of political economy.</a:t>
            </a:r>
            <a:r>
              <a:rPr lang="cs-CZ" dirty="0"/>
              <a:t>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7C208F-D6D3-4109-83D5-3FD6692CF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4" y="157987"/>
            <a:ext cx="1622516" cy="15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atial Formations (Published in association with Theory, Culture &amp;  Society): Thrift, Nigel: 9780803985469: Amazon.com: Books">
            <a:extLst>
              <a:ext uri="{FF2B5EF4-FFF2-40B4-BE49-F238E27FC236}">
                <a16:creationId xmlns:a16="http://schemas.microsoft.com/office/drawing/2014/main" id="{4001F941-97D7-322D-F7C2-C185E9719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67" y="1959328"/>
            <a:ext cx="92456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n-Representational Theory">
            <a:extLst>
              <a:ext uri="{FF2B5EF4-FFF2-40B4-BE49-F238E27FC236}">
                <a16:creationId xmlns:a16="http://schemas.microsoft.com/office/drawing/2014/main" id="{7B42FEA1-2E9B-6683-3B43-74EBB6D00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37" y="3702958"/>
            <a:ext cx="10972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nowing Capitalism | SAGE Publications Ltd">
            <a:extLst>
              <a:ext uri="{FF2B5EF4-FFF2-40B4-BE49-F238E27FC236}">
                <a16:creationId xmlns:a16="http://schemas.microsoft.com/office/drawing/2014/main" id="{F3F711F1-1FA6-5EC7-B12E-7983F08F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48" y="3539741"/>
            <a:ext cx="897829" cy="13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ities: Knowing about Atrocities and Suffering: Reimagining the Urban by  Nigel Thrift (1-Apr-2002) Paperback: Amazon.co.uk: Books">
            <a:extLst>
              <a:ext uri="{FF2B5EF4-FFF2-40B4-BE49-F238E27FC236}">
                <a16:creationId xmlns:a16="http://schemas.microsoft.com/office/drawing/2014/main" id="{9AA578EA-C183-5BDE-DC46-BE4B767D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66" y="4966198"/>
            <a:ext cx="715525" cy="10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1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B11721-50CB-A7A2-9961-5FF377CBD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47F1BC-3656-C7AF-0E64-C41465A7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concepts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1C4603-76A9-EC72-D74D-E480EDC0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 lot</a:t>
            </a:r>
            <a:r>
              <a:rPr lang="cs-CZ" dirty="0"/>
              <a:t>: </a:t>
            </a:r>
            <a:r>
              <a:rPr lang="cs-CZ" dirty="0" err="1"/>
              <a:t>practice</a:t>
            </a:r>
            <a:r>
              <a:rPr lang="cs-CZ" dirty="0"/>
              <a:t>, event, </a:t>
            </a:r>
            <a:r>
              <a:rPr lang="cs-CZ" dirty="0" err="1"/>
              <a:t>affect</a:t>
            </a:r>
            <a:r>
              <a:rPr lang="cs-CZ" dirty="0"/>
              <a:t>, performance and </a:t>
            </a:r>
            <a:r>
              <a:rPr lang="cs-CZ" dirty="0" err="1"/>
              <a:t>performativity</a:t>
            </a:r>
            <a:r>
              <a:rPr lang="cs-CZ" dirty="0"/>
              <a:t>, </a:t>
            </a:r>
            <a:r>
              <a:rPr lang="cs-CZ" dirty="0" err="1"/>
              <a:t>becoming</a:t>
            </a:r>
            <a:r>
              <a:rPr lang="cs-CZ" dirty="0"/>
              <a:t>, body and </a:t>
            </a:r>
            <a:r>
              <a:rPr lang="cs-CZ" dirty="0" err="1"/>
              <a:t>embodiment</a:t>
            </a:r>
            <a:r>
              <a:rPr lang="cs-CZ" dirty="0"/>
              <a:t>, </a:t>
            </a:r>
            <a:r>
              <a:rPr lang="cs-CZ" dirty="0" err="1"/>
              <a:t>subjectification</a:t>
            </a:r>
            <a:r>
              <a:rPr lang="cs-CZ" dirty="0"/>
              <a:t>, habit, relations and </a:t>
            </a:r>
            <a:r>
              <a:rPr lang="cs-CZ" dirty="0" err="1"/>
              <a:t>relationality</a:t>
            </a:r>
            <a:r>
              <a:rPr lang="cs-CZ" dirty="0"/>
              <a:t>, </a:t>
            </a:r>
            <a:r>
              <a:rPr lang="cs-CZ" dirty="0" err="1"/>
              <a:t>matter</a:t>
            </a:r>
            <a:r>
              <a:rPr lang="cs-CZ" dirty="0"/>
              <a:t> and </a:t>
            </a:r>
            <a:r>
              <a:rPr lang="cs-CZ" dirty="0" err="1"/>
              <a:t>materiality</a:t>
            </a:r>
            <a:r>
              <a:rPr lang="cs-CZ" dirty="0"/>
              <a:t>, </a:t>
            </a:r>
            <a:r>
              <a:rPr lang="cs-CZ" dirty="0" err="1"/>
              <a:t>assemblage</a:t>
            </a:r>
            <a:r>
              <a:rPr lang="cs-CZ" dirty="0"/>
              <a:t>, </a:t>
            </a:r>
            <a:r>
              <a:rPr lang="cs-CZ" dirty="0" err="1"/>
              <a:t>haptics</a:t>
            </a:r>
            <a:r>
              <a:rPr lang="cs-CZ" dirty="0"/>
              <a:t> and </a:t>
            </a:r>
            <a:r>
              <a:rPr lang="cs-CZ" dirty="0" err="1"/>
              <a:t>sound</a:t>
            </a:r>
            <a:r>
              <a:rPr lang="cs-CZ" dirty="0"/>
              <a:t>, rhythm and </a:t>
            </a:r>
            <a:r>
              <a:rPr lang="cs-CZ" dirty="0" err="1"/>
              <a:t>refrain</a:t>
            </a:r>
            <a:r>
              <a:rPr lang="cs-CZ" dirty="0"/>
              <a:t>, </a:t>
            </a:r>
            <a:r>
              <a:rPr lang="cs-CZ" dirty="0" err="1"/>
              <a:t>atmosphere</a:t>
            </a:r>
            <a:r>
              <a:rPr lang="cs-CZ" dirty="0"/>
              <a:t>, …</a:t>
            </a:r>
          </a:p>
          <a:p>
            <a:pPr lvl="1"/>
            <a:r>
              <a:rPr lang="cs-CZ" dirty="0" err="1"/>
              <a:t>emphasis</a:t>
            </a:r>
            <a:r>
              <a:rPr lang="cs-CZ" dirty="0"/>
              <a:t> on </a:t>
            </a:r>
            <a:r>
              <a:rPr lang="cs-CZ" dirty="0" err="1"/>
              <a:t>different</a:t>
            </a:r>
            <a:r>
              <a:rPr lang="cs-CZ" dirty="0"/>
              <a:t> (more </a:t>
            </a:r>
            <a:r>
              <a:rPr lang="cs-CZ" dirty="0" err="1"/>
              <a:t>animate</a:t>
            </a:r>
            <a:r>
              <a:rPr lang="cs-CZ" dirty="0"/>
              <a:t>, </a:t>
            </a:r>
            <a:r>
              <a:rPr lang="cs-CZ" dirty="0" err="1"/>
              <a:t>vital</a:t>
            </a:r>
            <a:r>
              <a:rPr lang="cs-CZ" dirty="0"/>
              <a:t> and </a:t>
            </a:r>
            <a:r>
              <a:rPr lang="cs-CZ" dirty="0" err="1"/>
              <a:t>living</a:t>
            </a:r>
            <a:r>
              <a:rPr lang="cs-CZ" dirty="0"/>
              <a:t>) </a:t>
            </a:r>
            <a:r>
              <a:rPr lang="cs-CZ" dirty="0" err="1"/>
              <a:t>concepts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in </a:t>
            </a:r>
            <a:r>
              <a:rPr lang="cs-CZ" dirty="0" err="1"/>
              <a:t>representational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38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E26CCD-B8AE-96BB-D0E4-F84E8A3463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3078" name="Picture 6" descr="Difference Between Affect &amp; Effect With Examples| Affect vs Effect">
            <a:extLst>
              <a:ext uri="{FF2B5EF4-FFF2-40B4-BE49-F238E27FC236}">
                <a16:creationId xmlns:a16="http://schemas.microsoft.com/office/drawing/2014/main" id="{BB7AC143-4C23-7EFC-B790-5BE8B4CB7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5" y="413653"/>
            <a:ext cx="2583139" cy="21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5EB6EFE8-8832-0B29-6B60-AE43753F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77" y="161653"/>
            <a:ext cx="5882368" cy="40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erformativitiy and mimicry. Performativity: linguistics – cultural theory  (Judith Butler) - ppt download">
            <a:extLst>
              <a:ext uri="{FF2B5EF4-FFF2-40B4-BE49-F238E27FC236}">
                <a16:creationId xmlns:a16="http://schemas.microsoft.com/office/drawing/2014/main" id="{B9F9EF64-56B7-38E4-FA5F-71EB3413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42" y="4530781"/>
            <a:ext cx="4225270" cy="31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8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C4C5B6-CAEC-82B4-0F7C-861A10AC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2B6053-E7DE-5E8B-4713-841A48757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AA6705-1EDF-9D2D-C6B4-F2EC34404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micro-politics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macro-politics</a:t>
            </a:r>
            <a:endParaRPr lang="cs-CZ" dirty="0"/>
          </a:p>
          <a:p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affects</a:t>
            </a:r>
            <a:endParaRPr lang="cs-CZ" dirty="0"/>
          </a:p>
          <a:p>
            <a:pPr lvl="1"/>
            <a:r>
              <a:rPr lang="cs-CZ" dirty="0" err="1"/>
              <a:t>power-laden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instrumentality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, </a:t>
            </a:r>
            <a:r>
              <a:rPr lang="cs-CZ" dirty="0" err="1"/>
              <a:t>events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bodies</a:t>
            </a:r>
            <a:endParaRPr lang="cs-CZ" dirty="0"/>
          </a:p>
          <a:p>
            <a:pPr lvl="1"/>
            <a:r>
              <a:rPr lang="cs-CZ" dirty="0" err="1"/>
              <a:t>politics</a:t>
            </a:r>
            <a:r>
              <a:rPr lang="cs-CZ" dirty="0"/>
              <a:t> (as </a:t>
            </a:r>
            <a:r>
              <a:rPr lang="cs-CZ" dirty="0" err="1"/>
              <a:t>discourse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ideologies</a:t>
            </a:r>
            <a:r>
              <a:rPr lang="cs-CZ" dirty="0"/>
              <a:t>)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interpreted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power-imbued</a:t>
            </a:r>
            <a:r>
              <a:rPr lang="cs-CZ" dirty="0"/>
              <a:t> </a:t>
            </a:r>
            <a:r>
              <a:rPr lang="cs-CZ" dirty="0" err="1"/>
              <a:t>representations</a:t>
            </a:r>
            <a:r>
              <a:rPr lang="cs-CZ" dirty="0"/>
              <a:t> – as </a:t>
            </a:r>
            <a:r>
              <a:rPr lang="cs-CZ" dirty="0" err="1"/>
              <a:t>representational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… but </a:t>
            </a:r>
            <a:r>
              <a:rPr lang="cs-CZ" dirty="0" err="1"/>
              <a:t>how</a:t>
            </a:r>
            <a:r>
              <a:rPr lang="cs-CZ" dirty="0"/>
              <a:t> these </a:t>
            </a:r>
            <a:r>
              <a:rPr lang="cs-CZ" dirty="0" err="1"/>
              <a:t>representations</a:t>
            </a:r>
            <a:r>
              <a:rPr lang="cs-CZ" dirty="0"/>
              <a:t> </a:t>
            </a:r>
            <a:r>
              <a:rPr lang="cs-CZ" dirty="0" err="1"/>
              <a:t>affect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mechanisms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(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) </a:t>
            </a:r>
            <a:r>
              <a:rPr lang="cs-CZ" dirty="0" err="1"/>
              <a:t>working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bring</a:t>
            </a:r>
            <a:r>
              <a:rPr lang="cs-CZ" dirty="0"/>
              <a:t> </a:t>
            </a:r>
            <a:r>
              <a:rPr lang="cs-CZ" dirty="0" err="1"/>
              <a:t>forth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do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remake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?</a:t>
            </a:r>
          </a:p>
          <a:p>
            <a:r>
              <a:rPr lang="cs-CZ" dirty="0" err="1"/>
              <a:t>Spaces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atmospheres</a:t>
            </a:r>
            <a:endParaRPr lang="cs-CZ" dirty="0"/>
          </a:p>
          <a:p>
            <a:r>
              <a:rPr lang="cs-CZ" dirty="0" err="1"/>
              <a:t>Events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politics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Politics of Affect | Wiley">
            <a:extLst>
              <a:ext uri="{FF2B5EF4-FFF2-40B4-BE49-F238E27FC236}">
                <a16:creationId xmlns:a16="http://schemas.microsoft.com/office/drawing/2014/main" id="{3EE9A22E-D2D3-4D10-289B-5D383E91E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5" y="5287797"/>
            <a:ext cx="1132114" cy="15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2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EB4898-FE4F-1C4C-41F1-382E35CF9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FE89A0-192C-6D69-4AE8-3B6DE77F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3" y="812437"/>
            <a:ext cx="8066301" cy="4139998"/>
          </a:xfrm>
        </p:spPr>
        <p:txBody>
          <a:bodyPr/>
          <a:lstStyle/>
          <a:p>
            <a:pPr marL="72000" indent="0" algn="just">
              <a:buNone/>
            </a:pPr>
            <a:r>
              <a:rPr lang="en-US" sz="2200" dirty="0"/>
              <a:t>‘</a:t>
            </a:r>
            <a:r>
              <a:rPr lang="cs-CZ" sz="2200" dirty="0"/>
              <a:t>I</a:t>
            </a:r>
            <a:r>
              <a:rPr lang="en-US" sz="2200" dirty="0"/>
              <a:t>t’s not about</a:t>
            </a:r>
            <a:r>
              <a:rPr lang="cs-CZ" sz="2200" dirty="0"/>
              <a:t> </a:t>
            </a:r>
            <a:r>
              <a:rPr lang="en-US" sz="2200" dirty="0"/>
              <a:t>forgetting representations’ or ‘NRTs look at what</a:t>
            </a:r>
            <a:r>
              <a:rPr lang="cs-CZ" sz="2200" dirty="0"/>
              <a:t> </a:t>
            </a:r>
            <a:r>
              <a:rPr lang="en-US" sz="2200" dirty="0"/>
              <a:t>representations do’, but also</a:t>
            </a:r>
            <a:r>
              <a:rPr lang="cs-CZ" sz="2200" dirty="0"/>
              <a:t> </a:t>
            </a:r>
            <a:r>
              <a:rPr lang="en-US" sz="2200" dirty="0"/>
              <a:t>in work which </a:t>
            </a:r>
            <a:r>
              <a:rPr lang="en-US" sz="2200" i="1" dirty="0"/>
              <a:t>shows</a:t>
            </a:r>
            <a:r>
              <a:rPr lang="en-US" sz="2200" dirty="0"/>
              <a:t> how affects, practices,</a:t>
            </a:r>
            <a:r>
              <a:rPr lang="cs-CZ" sz="2200" dirty="0"/>
              <a:t> </a:t>
            </a:r>
            <a:r>
              <a:rPr lang="en-US" sz="2200" dirty="0"/>
              <a:t>relations, events, and the like</a:t>
            </a:r>
            <a:r>
              <a:rPr lang="cs-CZ" sz="2200" dirty="0"/>
              <a:t> </a:t>
            </a:r>
            <a:r>
              <a:rPr lang="en-US" sz="2200" dirty="0"/>
              <a:t>unfold in ways which are in some sense</a:t>
            </a:r>
            <a:r>
              <a:rPr lang="cs-CZ" sz="2200" dirty="0"/>
              <a:t> </a:t>
            </a:r>
            <a:r>
              <a:rPr lang="en-US" sz="2200" dirty="0"/>
              <a:t>contextual or circumstantial. Such</a:t>
            </a:r>
            <a:r>
              <a:rPr lang="cs-CZ" sz="2200" dirty="0"/>
              <a:t> </a:t>
            </a:r>
            <a:r>
              <a:rPr lang="en-US" sz="2200" dirty="0"/>
              <a:t>contexts or circumstances are not necessarily</a:t>
            </a:r>
            <a:r>
              <a:rPr lang="cs-CZ" sz="2200" dirty="0"/>
              <a:t> </a:t>
            </a:r>
            <a:r>
              <a:rPr lang="en-US" sz="2200" dirty="0"/>
              <a:t>determinative of how an event,</a:t>
            </a:r>
            <a:r>
              <a:rPr lang="cs-CZ" sz="2200" dirty="0"/>
              <a:t> </a:t>
            </a:r>
            <a:r>
              <a:rPr lang="en-US" sz="2200" dirty="0"/>
              <a:t>practice, encounter or whatever will unfold and we</a:t>
            </a:r>
            <a:r>
              <a:rPr lang="cs-CZ" sz="2200" dirty="0"/>
              <a:t> </a:t>
            </a:r>
            <a:r>
              <a:rPr lang="en-US" sz="2200" dirty="0"/>
              <a:t>don’t necessarily know</a:t>
            </a:r>
            <a:r>
              <a:rPr lang="cs-CZ" sz="2200" dirty="0"/>
              <a:t> </a:t>
            </a:r>
            <a:r>
              <a:rPr lang="en-US" sz="2200" dirty="0"/>
              <a:t>in advance what impact they may or may not</a:t>
            </a:r>
            <a:r>
              <a:rPr lang="cs-CZ" sz="2200" dirty="0"/>
              <a:t> </a:t>
            </a:r>
            <a:r>
              <a:rPr lang="en-US" sz="2200" dirty="0"/>
              <a:t>have. The key point is that they</a:t>
            </a:r>
            <a:r>
              <a:rPr lang="cs-CZ" sz="2200" dirty="0"/>
              <a:t> </a:t>
            </a:r>
            <a:r>
              <a:rPr lang="en-US" sz="2200" dirty="0"/>
              <a:t>hold the potential to impact upon the unfolding of</a:t>
            </a:r>
            <a:r>
              <a:rPr lang="cs-CZ" sz="2200" dirty="0"/>
              <a:t> </a:t>
            </a:r>
            <a:r>
              <a:rPr lang="en-US" sz="2200" dirty="0"/>
              <a:t>social life and there is a</a:t>
            </a:r>
            <a:r>
              <a:rPr lang="cs-CZ" sz="2200" dirty="0"/>
              <a:t> </a:t>
            </a:r>
            <a:r>
              <a:rPr lang="en-US" sz="2200" dirty="0"/>
              <a:t>politics associated with this.</a:t>
            </a:r>
            <a:r>
              <a:rPr lang="cs-CZ" sz="2200" dirty="0"/>
              <a:t> (Simpson 2020: 223)</a:t>
            </a:r>
          </a:p>
        </p:txBody>
      </p:sp>
    </p:spTree>
    <p:extLst>
      <p:ext uri="{BB962C8B-B14F-4D97-AF65-F5344CB8AC3E}">
        <p14:creationId xmlns:p14="http://schemas.microsoft.com/office/powerpoint/2010/main" val="73225735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3668</TotalTime>
  <Words>516</Words>
  <Application>Microsoft Office PowerPoint</Application>
  <PresentationFormat>Vlastní</PresentationFormat>
  <Paragraphs>40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Politics of performance and affect: the imperative of being non-representational  Pavel Doboš</vt:lpstr>
      <vt:lpstr>Non-representational theory</vt:lpstr>
      <vt:lpstr>Prezentace aplikace PowerPoint</vt:lpstr>
      <vt:lpstr>Bristol school of cultural geography</vt:lpstr>
      <vt:lpstr>Nigel Thrift (1949 – ?)</vt:lpstr>
      <vt:lpstr>New important concepts</vt:lpstr>
      <vt:lpstr>Prezentace aplikace PowerPoint</vt:lpstr>
      <vt:lpstr>Different view of politics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autor</cp:lastModifiedBy>
  <cp:revision>194</cp:revision>
  <cp:lastPrinted>1601-01-01T00:00:00Z</cp:lastPrinted>
  <dcterms:created xsi:type="dcterms:W3CDTF">2019-11-07T07:58:28Z</dcterms:created>
  <dcterms:modified xsi:type="dcterms:W3CDTF">2024-11-28T12:56:08Z</dcterms:modified>
</cp:coreProperties>
</file>