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149" d="100"/>
          <a:sy n="149" d="100"/>
        </p:scale>
        <p:origin x="290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44FCB6-434A-9ADE-CD7E-D2BE8ED0AD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9CD125F-5C70-9AEC-169D-283C517038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E545B5E-2BE2-13DD-22F5-B6A79E093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712B8-5F53-4E5D-ACA8-1FCA99AFF131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0ADEA88-CEB9-297E-F2E6-AC169E8AE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7791950-66A8-A062-1021-BBF4C5C6A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99CC-DD36-4053-B314-CF96336FEA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02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0E8E02-4680-1E53-0CB1-2FE634AC6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64071B9-758F-0309-88A7-6D906B6C35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84C7612-3AF9-4B2F-789F-A17232C60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712B8-5F53-4E5D-ACA8-1FCA99AFF131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A6B1FB7-C1DD-B97F-B25F-A6DFF771A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3CF0561-9EC0-F8E0-0141-36473A9D0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99CC-DD36-4053-B314-CF96336FEA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556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DAA239B7-C5F6-69F0-A155-77EAA28DBA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86DA2E9-367A-AC74-C42C-8B71430A30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2D8A3FD-C5DE-B5DE-D871-7FE691565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712B8-5F53-4E5D-ACA8-1FCA99AFF131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116DC33-404F-E216-EEEE-F12866A5A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A5AE74E-743A-6A5A-135B-C8CC7AE64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99CC-DD36-4053-B314-CF96336FEA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82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F444B1-BFC6-45F9-6A6B-8BD345041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9511F13-E7FC-FBF9-CFFA-3808D092B5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5F1AD80-E34B-0D3A-85DE-54DF24A69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712B8-5F53-4E5D-ACA8-1FCA99AFF131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555B66F-43D3-21D2-13BE-974DEDA0F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36F53D0-9DD4-2D7D-4983-B420EB1F0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99CC-DD36-4053-B314-CF96336FEA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091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F75C06A-4EBD-3405-53EB-B7F2D7E7C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C8FDAA4-384B-84D7-478C-5BB51AD41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84DE1AF-C20F-F687-4BE4-4CFC9A6CF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712B8-5F53-4E5D-ACA8-1FCA99AFF131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A132778-B8F7-89E4-A8C3-DE1CDE4E0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42676A3-112D-4714-2E36-D1BFE5612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99CC-DD36-4053-B314-CF96336FEA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024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7CAB1C-DE82-325E-1CAF-378AE8EE2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54FA4B9-03A6-90D8-6A4E-289700EDC8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1A9FD2F-42B8-AC9D-58F8-7B9AE8C69E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8AA86C0-7A3B-148A-4604-E13903344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712B8-5F53-4E5D-ACA8-1FCA99AFF131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3FA10ED-24D6-8C43-F5F4-8340CB7B2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649B398-C1E6-1FC1-F4FA-509987BF1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99CC-DD36-4053-B314-CF96336FEA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764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F7DE5A-7438-DE90-F4B9-1C949977E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A746E12-9956-935D-C831-8C84F6CA39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2E1F955-E7C3-26E9-606D-99D3827A3D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C70FBFE-62CB-02B4-9ED5-A67B0684A5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8BF90B5B-B0C0-FEFA-E0B5-C2474C7E5E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97E7074F-7130-899E-F78E-9CDE1E3D2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712B8-5F53-4E5D-ACA8-1FCA99AFF131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0AEC3B7E-901F-3ED7-FEDD-B30997EF4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124264B-6380-0078-9C88-882F5E08C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99CC-DD36-4053-B314-CF96336FEA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52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BE2A4F-D2C7-3E2C-F92A-06255FBF7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B46FC56-0D3D-1228-D362-3B6C8D0F7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712B8-5F53-4E5D-ACA8-1FCA99AFF131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8587B54-5C39-C1EE-52D2-F663E9844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11362F9-5C45-8332-052D-4A7307520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99CC-DD36-4053-B314-CF96336FEA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889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E83ADF3C-72C3-6518-3790-E0CC73785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712B8-5F53-4E5D-ACA8-1FCA99AFF131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973DEA0F-2C55-44D4-AB14-05E6A4CB4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A7EA83F-492D-B709-3481-92A1A1F5E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99CC-DD36-4053-B314-CF96336FEA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561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AABBE0-E0D9-2853-5D86-3E90F810E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3EAD5DC-E39F-54E6-0977-3F007FB0DE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DCFC705-A757-EE7A-14E5-8B47EF5E68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BDA1225-DDF8-5071-DC0A-3CBB82F35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712B8-5F53-4E5D-ACA8-1FCA99AFF131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9A13462-9CAF-40D0-4364-352DD8848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EA0FF74-0BD5-749E-F25A-96E3E5F7D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99CC-DD36-4053-B314-CF96336FEA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399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06793E-B410-0AB7-CE02-B8952E035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3DCB140-165E-FBC4-FE3C-EF7CFAFEA4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20337FFF-6A4A-7733-76CD-B31739624A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CE26A99-CD6D-C7D0-E566-CCE7689B6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712B8-5F53-4E5D-ACA8-1FCA99AFF131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72AA1E2-C889-FD92-D59A-903FCE87D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3550D7A-8F58-D1EF-6BA9-67123A04F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99CC-DD36-4053-B314-CF96336FEA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250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2EF916C-F2FF-6CBA-55DD-B52174FAE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6250783-D039-3511-DE46-B959C3FDF9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3C0C14E-1F4B-9858-D9B1-AB52A69A0F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7712B8-5F53-4E5D-ACA8-1FCA99AFF131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07BD8D9-897E-8A47-8721-6E27A14177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D8177B9-97E3-B446-9281-E5EC69123E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1599CC-DD36-4053-B314-CF96336FEA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6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darwin@mail.muni.cz" TargetMode="External"/><Relationship Id="rId2" Type="http://schemas.openxmlformats.org/officeDocument/2006/relationships/hyperlink" Target="mailto:kalina@mail.muni.cz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41D48E-4824-625F-E544-BAE5D18CE4F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E1111 Praktikum</a:t>
            </a:r>
            <a:br>
              <a:rPr lang="cs-CZ" dirty="0"/>
            </a:br>
            <a:r>
              <a:rPr lang="cs-CZ" dirty="0"/>
              <a:t>z lineární algebry </a:t>
            </a:r>
            <a:endParaRPr lang="en-US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285716D-6F0B-CF80-140A-CD0F519620A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Základní informace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405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C07476-5317-992C-E5C3-6598A70BE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Osnova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FB75D91-65D2-A703-B163-6F6AB2738E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059" y="1825625"/>
            <a:ext cx="11586663" cy="452402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200" dirty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17.  9. 2025</a:t>
            </a: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Vektorové prostory nad tělesy ℝ a ℂ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200" dirty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24.  9. 2025</a:t>
            </a: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Vektorové prostory funkcí se zaměřením na Fourierovy transformace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cs-CZ" sz="2200" dirty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1. 10. 2025</a:t>
            </a: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Základy práce s maticemi se zaměřením na maticové operace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cs-CZ" sz="2200" dirty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8. 10. 2025</a:t>
            </a: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Lineární nezávislost vektorů, hodnost matice, lineární kombinace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200" dirty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15. 10. 2025</a:t>
            </a: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Vlastní čísla a vektory matice se zaměřením na řešení lineárních </a:t>
            </a:r>
            <a:r>
              <a:rPr lang="cs-CZ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</a:t>
            </a: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rovnic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200" dirty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22. 10. 2025</a:t>
            </a: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Číslo podmíněnosti matice se zaměřením na stabilitu matematických modelů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200" dirty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29. 10. 2025</a:t>
            </a: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Determinanty matic se zaměřením na řešení soustav lineárních rovnic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cs-CZ" sz="2200" dirty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5. 11. 2025</a:t>
            </a: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Gaussova eliminace se zaměřením na řešení soustav lineárních rovnic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200" dirty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12. 11. 2025</a:t>
            </a: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LU rozklad matice se zaměřením na řešení soustav lineárních rovnic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200" dirty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19. 11. 2025</a:t>
            </a: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Gram-Schmidtova </a:t>
            </a:r>
            <a:r>
              <a:rPr lang="cs-CZ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ortogonalizace</a:t>
            </a: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QR rozklad matice se zaměřením na lin. regresi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200" dirty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26. 11. 2025</a:t>
            </a: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Lineární zobrazení se zaměřením na metodu nejmenších čtverců</a:t>
            </a:r>
          </a:p>
          <a:p>
            <a:pPr marL="0" indent="0">
              <a:buNone/>
            </a:pPr>
            <a:r>
              <a:rPr lang="cs-CZ" sz="2200" dirty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prosinec 2025</a:t>
            </a: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Neprobraná látka, opakování na přání, diskuze apod.	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1444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F2BD89-9975-A1D7-36A9-9A434C3D9A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B33412-C67E-5C9B-634A-CD79DB291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Vyučující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8589922-A5CD-B277-94CF-AB6171C0F6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138522" cy="452402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Jiří Kalina – budova D30, kancelář 207, </a:t>
            </a: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kalina@mail.muni.cz</a:t>
            </a:r>
            <a:endParaRPr lang="cs-CZ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Jan Böhm – budova D30, kancelář 217, </a:t>
            </a: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darwin@mail.muni.cz</a:t>
            </a: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4873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E22933-2627-4F1A-B74A-6114728753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306E2A-57F8-A7D8-DDFC-C15FEF5D0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Požadavky k ukončení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E6F5F17-928F-B7A2-A7E0-531E0AB00D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138522" cy="452402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Aktivní účast v hodinách (zapisuje se) s max. 3 absencemi.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Řešení úloh na tabuli v průběhu semestru, diskuze.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1602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255</Words>
  <Application>Microsoft Office PowerPoint</Application>
  <PresentationFormat>Širokoúhlá obrazovka</PresentationFormat>
  <Paragraphs>21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10" baseType="lpstr">
      <vt:lpstr>Aptos</vt:lpstr>
      <vt:lpstr>Aptos Display</vt:lpstr>
      <vt:lpstr>Arial</vt:lpstr>
      <vt:lpstr>Tahoma</vt:lpstr>
      <vt:lpstr>Times New Roman</vt:lpstr>
      <vt:lpstr>Motiv Office</vt:lpstr>
      <vt:lpstr>E1111 Praktikum z lineární algebry </vt:lpstr>
      <vt:lpstr>Osnova</vt:lpstr>
      <vt:lpstr>Vyučující</vt:lpstr>
      <vt:lpstr>Požadavky k ukončení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Jiří Kalina</dc:creator>
  <cp:lastModifiedBy>Jiří Kalina</cp:lastModifiedBy>
  <cp:revision>3</cp:revision>
  <dcterms:created xsi:type="dcterms:W3CDTF">2025-09-17T07:32:28Z</dcterms:created>
  <dcterms:modified xsi:type="dcterms:W3CDTF">2025-09-17T08:39:45Z</dcterms:modified>
</cp:coreProperties>
</file>